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mp4" ContentType="video/mp4"/>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heme/theme2.xml" ContentType="application/vnd.openxmlformats-officedocument.theme+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theme/theme3.xml" ContentType="application/vnd.openxmlformats-officedocument.theme+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theme/theme4.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theme/theme5.xml" ContentType="application/vnd.openxmlformats-officedocument.theme+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theme/theme6.xml" ContentType="application/vnd.openxmlformats-officedocument.theme+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theme/theme7.xml" ContentType="application/vnd.openxmlformats-officedocument.theme+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slideLayouts/slideLayout1366.xml" ContentType="application/vnd.openxmlformats-officedocument.presentationml.slideLayout+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slideLayouts/slideLayout1377.xml" ContentType="application/vnd.openxmlformats-officedocument.presentationml.slideLayout+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slideLayouts/slideLayout1387.xml" ContentType="application/vnd.openxmlformats-officedocument.presentationml.slideLayout+xml"/>
  <Override PartName="/ppt/slideLayouts/slideLayout1388.xml" ContentType="application/vnd.openxmlformats-officedocument.presentationml.slideLayout+xml"/>
  <Override PartName="/ppt/slideLayouts/slideLayout1389.xml" ContentType="application/vnd.openxmlformats-officedocument.presentationml.slideLayout+xml"/>
  <Override PartName="/ppt/slideLayouts/slideLayout1390.xml" ContentType="application/vnd.openxmlformats-officedocument.presentationml.slideLayout+xml"/>
  <Override PartName="/ppt/slideLayouts/slideLayout1391.xml" ContentType="application/vnd.openxmlformats-officedocument.presentationml.slideLayout+xml"/>
  <Override PartName="/ppt/slideLayouts/slideLayout1392.xml" ContentType="application/vnd.openxmlformats-officedocument.presentationml.slideLayout+xml"/>
  <Override PartName="/ppt/slideLayouts/slideLayout1393.xml" ContentType="application/vnd.openxmlformats-officedocument.presentationml.slideLayout+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slideLayouts/slideLayout1397.xml" ContentType="application/vnd.openxmlformats-officedocument.presentationml.slideLayout+xml"/>
  <Override PartName="/ppt/slideLayouts/slideLayout1398.xml" ContentType="application/vnd.openxmlformats-officedocument.presentationml.slideLayout+xml"/>
  <Override PartName="/ppt/slideLayouts/slideLayout1399.xml" ContentType="application/vnd.openxmlformats-officedocument.presentationml.slideLayout+xml"/>
  <Override PartName="/ppt/slideLayouts/slideLayout1400.xml" ContentType="application/vnd.openxmlformats-officedocument.presentationml.slideLayout+xml"/>
  <Override PartName="/ppt/slideLayouts/slideLayout1401.xml" ContentType="application/vnd.openxmlformats-officedocument.presentationml.slideLayout+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slideLayouts/slideLayout1409.xml" ContentType="application/vnd.openxmlformats-officedocument.presentationml.slideLayout+xml"/>
  <Override PartName="/ppt/slideLayouts/slideLayout1410.xml" ContentType="application/vnd.openxmlformats-officedocument.presentationml.slideLayout+xml"/>
  <Override PartName="/ppt/slideLayouts/slideLayout1411.xml" ContentType="application/vnd.openxmlformats-officedocument.presentationml.slideLayout+xml"/>
  <Override PartName="/ppt/slideLayouts/slideLayout1412.xml" ContentType="application/vnd.openxmlformats-officedocument.presentationml.slideLayout+xml"/>
  <Override PartName="/ppt/slideLayouts/slideLayout1413.xml" ContentType="application/vnd.openxmlformats-officedocument.presentationml.slideLayout+xml"/>
  <Override PartName="/ppt/slideLayouts/slideLayout1414.xml" ContentType="application/vnd.openxmlformats-officedocument.presentationml.slideLayout+xml"/>
  <Override PartName="/ppt/slideLayouts/slideLayout1415.xml" ContentType="application/vnd.openxmlformats-officedocument.presentationml.slideLayout+xml"/>
  <Override PartName="/ppt/slideLayouts/slideLayout1416.xml" ContentType="application/vnd.openxmlformats-officedocument.presentationml.slideLayout+xml"/>
  <Override PartName="/ppt/slideLayouts/slideLayout1417.xml" ContentType="application/vnd.openxmlformats-officedocument.presentationml.slideLayout+xml"/>
  <Override PartName="/ppt/slideLayouts/slideLayout1418.xml" ContentType="application/vnd.openxmlformats-officedocument.presentationml.slideLayout+xml"/>
  <Override PartName="/ppt/slideLayouts/slideLayout1419.xml" ContentType="application/vnd.openxmlformats-officedocument.presentationml.slideLayout+xml"/>
  <Override PartName="/ppt/slideLayouts/slideLayout1420.xml" ContentType="application/vnd.openxmlformats-officedocument.presentationml.slideLayout+xml"/>
  <Override PartName="/ppt/slideLayouts/slideLayout1421.xml" ContentType="application/vnd.openxmlformats-officedocument.presentationml.slideLayout+xml"/>
  <Override PartName="/ppt/slideLayouts/slideLayout1422.xml" ContentType="application/vnd.openxmlformats-officedocument.presentationml.slideLayout+xml"/>
  <Override PartName="/ppt/slideLayouts/slideLayout1423.xml" ContentType="application/vnd.openxmlformats-officedocument.presentationml.slideLayout+xml"/>
  <Override PartName="/ppt/slideLayouts/slideLayout1424.xml" ContentType="application/vnd.openxmlformats-officedocument.presentationml.slideLayout+xml"/>
  <Override PartName="/ppt/slideLayouts/slideLayout1425.xml" ContentType="application/vnd.openxmlformats-officedocument.presentationml.slideLayout+xml"/>
  <Override PartName="/ppt/slideLayouts/slideLayout1426.xml" ContentType="application/vnd.openxmlformats-officedocument.presentationml.slideLayout+xml"/>
  <Override PartName="/ppt/slideLayouts/slideLayout1427.xml" ContentType="application/vnd.openxmlformats-officedocument.presentationml.slideLayout+xml"/>
  <Override PartName="/ppt/slideLayouts/slideLayout1428.xml" ContentType="application/vnd.openxmlformats-officedocument.presentationml.slideLayout+xml"/>
  <Override PartName="/ppt/slideLayouts/slideLayout1429.xml" ContentType="application/vnd.openxmlformats-officedocument.presentationml.slideLayout+xml"/>
  <Override PartName="/ppt/slideLayouts/slideLayout1430.xml" ContentType="application/vnd.openxmlformats-officedocument.presentationml.slideLayout+xml"/>
  <Override PartName="/ppt/slideLayouts/slideLayout1431.xml" ContentType="application/vnd.openxmlformats-officedocument.presentationml.slideLayout+xml"/>
  <Override PartName="/ppt/slideLayouts/slideLayout1432.xml" ContentType="application/vnd.openxmlformats-officedocument.presentationml.slideLayout+xml"/>
  <Override PartName="/ppt/slideLayouts/slideLayout1433.xml" ContentType="application/vnd.openxmlformats-officedocument.presentationml.slideLayout+xml"/>
  <Override PartName="/ppt/slideLayouts/slideLayout1434.xml" ContentType="application/vnd.openxmlformats-officedocument.presentationml.slideLayout+xml"/>
  <Override PartName="/ppt/slideLayouts/slideLayout1435.xml" ContentType="application/vnd.openxmlformats-officedocument.presentationml.slideLayout+xml"/>
  <Override PartName="/ppt/slideLayouts/slideLayout1436.xml" ContentType="application/vnd.openxmlformats-officedocument.presentationml.slideLayout+xml"/>
  <Override PartName="/ppt/slideLayouts/slideLayout1437.xml" ContentType="application/vnd.openxmlformats-officedocument.presentationml.slideLayout+xml"/>
  <Override PartName="/ppt/slideLayouts/slideLayout1438.xml" ContentType="application/vnd.openxmlformats-officedocument.presentationml.slideLayout+xml"/>
  <Override PartName="/ppt/slideLayouts/slideLayout1439.xml" ContentType="application/vnd.openxmlformats-officedocument.presentationml.slideLayout+xml"/>
  <Override PartName="/ppt/slideLayouts/slideLayout1440.xml" ContentType="application/vnd.openxmlformats-officedocument.presentationml.slideLayout+xml"/>
  <Override PartName="/ppt/slideLayouts/slideLayout1441.xml" ContentType="application/vnd.openxmlformats-officedocument.presentationml.slideLayout+xml"/>
  <Override PartName="/ppt/slideLayouts/slideLayout1442.xml" ContentType="application/vnd.openxmlformats-officedocument.presentationml.slideLayout+xml"/>
  <Override PartName="/ppt/slideLayouts/slideLayout1443.xml" ContentType="application/vnd.openxmlformats-officedocument.presentationml.slideLayout+xml"/>
  <Override PartName="/ppt/slideLayouts/slideLayout1444.xml" ContentType="application/vnd.openxmlformats-officedocument.presentationml.slideLayout+xml"/>
  <Override PartName="/ppt/slideLayouts/slideLayout1445.xml" ContentType="application/vnd.openxmlformats-officedocument.presentationml.slideLayout+xml"/>
  <Override PartName="/ppt/slideLayouts/slideLayout1446.xml" ContentType="application/vnd.openxmlformats-officedocument.presentationml.slideLayout+xml"/>
  <Override PartName="/ppt/slideLayouts/slideLayout1447.xml" ContentType="application/vnd.openxmlformats-officedocument.presentationml.slideLayout+xml"/>
  <Override PartName="/ppt/slideLayouts/slideLayout1448.xml" ContentType="application/vnd.openxmlformats-officedocument.presentationml.slideLayout+xml"/>
  <Override PartName="/ppt/slideLayouts/slideLayout1449.xml" ContentType="application/vnd.openxmlformats-officedocument.presentationml.slideLayout+xml"/>
  <Override PartName="/ppt/slideLayouts/slideLayout1450.xml" ContentType="application/vnd.openxmlformats-officedocument.presentationml.slideLayout+xml"/>
  <Override PartName="/ppt/slideLayouts/slideLayout1451.xml" ContentType="application/vnd.openxmlformats-officedocument.presentationml.slideLayout+xml"/>
  <Override PartName="/ppt/slideLayouts/slideLayout1452.xml" ContentType="application/vnd.openxmlformats-officedocument.presentationml.slideLayout+xml"/>
  <Override PartName="/ppt/slideLayouts/slideLayout1453.xml" ContentType="application/vnd.openxmlformats-officedocument.presentationml.slideLayout+xml"/>
  <Override PartName="/ppt/slideLayouts/slideLayout1454.xml" ContentType="application/vnd.openxmlformats-officedocument.presentationml.slideLayout+xml"/>
  <Override PartName="/ppt/slideLayouts/slideLayout1455.xml" ContentType="application/vnd.openxmlformats-officedocument.presentationml.slideLayout+xml"/>
  <Override PartName="/ppt/slideLayouts/slideLayout1456.xml" ContentType="application/vnd.openxmlformats-officedocument.presentationml.slideLayout+xml"/>
  <Override PartName="/ppt/slideLayouts/slideLayout1457.xml" ContentType="application/vnd.openxmlformats-officedocument.presentationml.slideLayout+xml"/>
  <Override PartName="/ppt/slideLayouts/slideLayout1458.xml" ContentType="application/vnd.openxmlformats-officedocument.presentationml.slideLayout+xml"/>
  <Override PartName="/ppt/slideLayouts/slideLayout1459.xml" ContentType="application/vnd.openxmlformats-officedocument.presentationml.slideLayout+xml"/>
  <Override PartName="/ppt/slideLayouts/slideLayout1460.xml" ContentType="application/vnd.openxmlformats-officedocument.presentationml.slideLayout+xml"/>
  <Override PartName="/ppt/slideLayouts/slideLayout1461.xml" ContentType="application/vnd.openxmlformats-officedocument.presentationml.slideLayout+xml"/>
  <Override PartName="/ppt/slideLayouts/slideLayout1462.xml" ContentType="application/vnd.openxmlformats-officedocument.presentationml.slideLayout+xml"/>
  <Override PartName="/ppt/slideLayouts/slideLayout1463.xml" ContentType="application/vnd.openxmlformats-officedocument.presentationml.slideLayout+xml"/>
  <Override PartName="/ppt/slideLayouts/slideLayout1464.xml" ContentType="application/vnd.openxmlformats-officedocument.presentationml.slideLayout+xml"/>
  <Override PartName="/ppt/slideLayouts/slideLayout1465.xml" ContentType="application/vnd.openxmlformats-officedocument.presentationml.slideLayout+xml"/>
  <Override PartName="/ppt/slideLayouts/slideLayout1466.xml" ContentType="application/vnd.openxmlformats-officedocument.presentationml.slideLayout+xml"/>
  <Override PartName="/ppt/slideLayouts/slideLayout1467.xml" ContentType="application/vnd.openxmlformats-officedocument.presentationml.slideLayout+xml"/>
  <Override PartName="/ppt/slideLayouts/slideLayout1468.xml" ContentType="application/vnd.openxmlformats-officedocument.presentationml.slideLayout+xml"/>
  <Override PartName="/ppt/slideLayouts/slideLayout1469.xml" ContentType="application/vnd.openxmlformats-officedocument.presentationml.slideLayout+xml"/>
  <Override PartName="/ppt/slideLayouts/slideLayout1470.xml" ContentType="application/vnd.openxmlformats-officedocument.presentationml.slideLayout+xml"/>
  <Override PartName="/ppt/slideLayouts/slideLayout1471.xml" ContentType="application/vnd.openxmlformats-officedocument.presentationml.slideLayout+xml"/>
  <Override PartName="/ppt/slideLayouts/slideLayout1472.xml" ContentType="application/vnd.openxmlformats-officedocument.presentationml.slideLayout+xml"/>
  <Override PartName="/ppt/slideLayouts/slideLayout1473.xml" ContentType="application/vnd.openxmlformats-officedocument.presentationml.slideLayout+xml"/>
  <Override PartName="/ppt/slideLayouts/slideLayout1474.xml" ContentType="application/vnd.openxmlformats-officedocument.presentationml.slideLayout+xml"/>
  <Override PartName="/ppt/slideLayouts/slideLayout1475.xml" ContentType="application/vnd.openxmlformats-officedocument.presentationml.slideLayout+xml"/>
  <Override PartName="/ppt/slideLayouts/slideLayout1476.xml" ContentType="application/vnd.openxmlformats-officedocument.presentationml.slideLayout+xml"/>
  <Override PartName="/ppt/slideLayouts/slideLayout1477.xml" ContentType="application/vnd.openxmlformats-officedocument.presentationml.slideLayout+xml"/>
  <Override PartName="/ppt/slideLayouts/slideLayout1478.xml" ContentType="application/vnd.openxmlformats-officedocument.presentationml.slideLayout+xml"/>
  <Override PartName="/ppt/slideLayouts/slideLayout1479.xml" ContentType="application/vnd.openxmlformats-officedocument.presentationml.slideLayout+xml"/>
  <Override PartName="/ppt/slideLayouts/slideLayout1480.xml" ContentType="application/vnd.openxmlformats-officedocument.presentationml.slideLayout+xml"/>
  <Override PartName="/ppt/slideLayouts/slideLayout1481.xml" ContentType="application/vnd.openxmlformats-officedocument.presentationml.slideLayout+xml"/>
  <Override PartName="/ppt/slideLayouts/slideLayout1482.xml" ContentType="application/vnd.openxmlformats-officedocument.presentationml.slideLayout+xml"/>
  <Override PartName="/ppt/slideLayouts/slideLayout1483.xml" ContentType="application/vnd.openxmlformats-officedocument.presentationml.slideLayout+xml"/>
  <Override PartName="/ppt/slideLayouts/slideLayout1484.xml" ContentType="application/vnd.openxmlformats-officedocument.presentationml.slideLayout+xml"/>
  <Override PartName="/ppt/slideLayouts/slideLayout1485.xml" ContentType="application/vnd.openxmlformats-officedocument.presentationml.slideLayout+xml"/>
  <Override PartName="/ppt/slideLayouts/slideLayout1486.xml" ContentType="application/vnd.openxmlformats-officedocument.presentationml.slideLayout+xml"/>
  <Override PartName="/ppt/slideLayouts/slideLayout1487.xml" ContentType="application/vnd.openxmlformats-officedocument.presentationml.slideLayout+xml"/>
  <Override PartName="/ppt/slideLayouts/slideLayout1488.xml" ContentType="application/vnd.openxmlformats-officedocument.presentationml.slideLayout+xml"/>
  <Override PartName="/ppt/slideLayouts/slideLayout1489.xml" ContentType="application/vnd.openxmlformats-officedocument.presentationml.slideLayout+xml"/>
  <Override PartName="/ppt/slideLayouts/slideLayout1490.xml" ContentType="application/vnd.openxmlformats-officedocument.presentationml.slideLayout+xml"/>
  <Override PartName="/ppt/slideLayouts/slideLayout1491.xml" ContentType="application/vnd.openxmlformats-officedocument.presentationml.slideLayout+xml"/>
  <Override PartName="/ppt/slideLayouts/slideLayout1492.xml" ContentType="application/vnd.openxmlformats-officedocument.presentationml.slideLayout+xml"/>
  <Override PartName="/ppt/slideLayouts/slideLayout1493.xml" ContentType="application/vnd.openxmlformats-officedocument.presentationml.slideLayout+xml"/>
  <Override PartName="/ppt/slideLayouts/slideLayout1494.xml" ContentType="application/vnd.openxmlformats-officedocument.presentationml.slideLayout+xml"/>
  <Override PartName="/ppt/slideLayouts/slideLayout1495.xml" ContentType="application/vnd.openxmlformats-officedocument.presentationml.slideLayout+xml"/>
  <Override PartName="/ppt/slideLayouts/slideLayout1496.xml" ContentType="application/vnd.openxmlformats-officedocument.presentationml.slideLayout+xml"/>
  <Override PartName="/ppt/slideLayouts/slideLayout1497.xml" ContentType="application/vnd.openxmlformats-officedocument.presentationml.slideLayout+xml"/>
  <Override PartName="/ppt/slideLayouts/slideLayout1498.xml" ContentType="application/vnd.openxmlformats-officedocument.presentationml.slideLayout+xml"/>
  <Override PartName="/ppt/slideLayouts/slideLayout1499.xml" ContentType="application/vnd.openxmlformats-officedocument.presentationml.slideLayout+xml"/>
  <Override PartName="/ppt/slideLayouts/slideLayout1500.xml" ContentType="application/vnd.openxmlformats-officedocument.presentationml.slideLayout+xml"/>
  <Override PartName="/ppt/slideLayouts/slideLayout1501.xml" ContentType="application/vnd.openxmlformats-officedocument.presentationml.slideLayout+xml"/>
  <Override PartName="/ppt/slideLayouts/slideLayout1502.xml" ContentType="application/vnd.openxmlformats-officedocument.presentationml.slideLayout+xml"/>
  <Override PartName="/ppt/slideLayouts/slideLayout1503.xml" ContentType="application/vnd.openxmlformats-officedocument.presentationml.slideLayout+xml"/>
  <Override PartName="/ppt/slideLayouts/slideLayout1504.xml" ContentType="application/vnd.openxmlformats-officedocument.presentationml.slideLayout+xml"/>
  <Override PartName="/ppt/slideLayouts/slideLayout1505.xml" ContentType="application/vnd.openxmlformats-officedocument.presentationml.slideLayout+xml"/>
  <Override PartName="/ppt/slideLayouts/slideLayout1506.xml" ContentType="application/vnd.openxmlformats-officedocument.presentationml.slideLayout+xml"/>
  <Override PartName="/ppt/slideLayouts/slideLayout1507.xml" ContentType="application/vnd.openxmlformats-officedocument.presentationml.slideLayout+xml"/>
  <Override PartName="/ppt/slideLayouts/slideLayout1508.xml" ContentType="application/vnd.openxmlformats-officedocument.presentationml.slideLayout+xml"/>
  <Override PartName="/ppt/slideLayouts/slideLayout1509.xml" ContentType="application/vnd.openxmlformats-officedocument.presentationml.slideLayout+xml"/>
  <Override PartName="/ppt/slideLayouts/slideLayout1510.xml" ContentType="application/vnd.openxmlformats-officedocument.presentationml.slideLayout+xml"/>
  <Override PartName="/ppt/slideLayouts/slideLayout1511.xml" ContentType="application/vnd.openxmlformats-officedocument.presentationml.slideLayout+xml"/>
  <Override PartName="/ppt/slideLayouts/slideLayout1512.xml" ContentType="application/vnd.openxmlformats-officedocument.presentationml.slideLayout+xml"/>
  <Override PartName="/ppt/slideLayouts/slideLayout1513.xml" ContentType="application/vnd.openxmlformats-officedocument.presentationml.slideLayout+xml"/>
  <Override PartName="/ppt/slideLayouts/slideLayout1514.xml" ContentType="application/vnd.openxmlformats-officedocument.presentationml.slideLayout+xml"/>
  <Override PartName="/ppt/slideLayouts/slideLayout1515.xml" ContentType="application/vnd.openxmlformats-officedocument.presentationml.slideLayout+xml"/>
  <Override PartName="/ppt/slideLayouts/slideLayout1516.xml" ContentType="application/vnd.openxmlformats-officedocument.presentationml.slideLayout+xml"/>
  <Override PartName="/ppt/slideLayouts/slideLayout1517.xml" ContentType="application/vnd.openxmlformats-officedocument.presentationml.slideLayout+xml"/>
  <Override PartName="/ppt/slideLayouts/slideLayout1518.xml" ContentType="application/vnd.openxmlformats-officedocument.presentationml.slideLayout+xml"/>
  <Override PartName="/ppt/slideLayouts/slideLayout1519.xml" ContentType="application/vnd.openxmlformats-officedocument.presentationml.slideLayout+xml"/>
  <Override PartName="/ppt/slideLayouts/slideLayout1520.xml" ContentType="application/vnd.openxmlformats-officedocument.presentationml.slideLayout+xml"/>
  <Override PartName="/ppt/slideLayouts/slideLayout1521.xml" ContentType="application/vnd.openxmlformats-officedocument.presentationml.slideLayout+xml"/>
  <Override PartName="/ppt/slideLayouts/slideLayout1522.xml" ContentType="application/vnd.openxmlformats-officedocument.presentationml.slideLayout+xml"/>
  <Override PartName="/ppt/slideLayouts/slideLayout1523.xml" ContentType="application/vnd.openxmlformats-officedocument.presentationml.slideLayout+xml"/>
  <Override PartName="/ppt/slideLayouts/slideLayout1524.xml" ContentType="application/vnd.openxmlformats-officedocument.presentationml.slideLayout+xml"/>
  <Override PartName="/ppt/slideLayouts/slideLayout1525.xml" ContentType="application/vnd.openxmlformats-officedocument.presentationml.slideLayout+xml"/>
  <Override PartName="/ppt/slideLayouts/slideLayout1526.xml" ContentType="application/vnd.openxmlformats-officedocument.presentationml.slideLayout+xml"/>
  <Override PartName="/ppt/slideLayouts/slideLayout1527.xml" ContentType="application/vnd.openxmlformats-officedocument.presentationml.slideLayout+xml"/>
  <Override PartName="/ppt/slideLayouts/slideLayout1528.xml" ContentType="application/vnd.openxmlformats-officedocument.presentationml.slideLayout+xml"/>
  <Override PartName="/ppt/slideLayouts/slideLayout1529.xml" ContentType="application/vnd.openxmlformats-officedocument.presentationml.slideLayout+xml"/>
  <Override PartName="/ppt/slideLayouts/slideLayout1530.xml" ContentType="application/vnd.openxmlformats-officedocument.presentationml.slideLayout+xml"/>
  <Override PartName="/ppt/slideLayouts/slideLayout1531.xml" ContentType="application/vnd.openxmlformats-officedocument.presentationml.slideLayout+xml"/>
  <Override PartName="/ppt/slideLayouts/slideLayout1532.xml" ContentType="application/vnd.openxmlformats-officedocument.presentationml.slideLayout+xml"/>
  <Override PartName="/ppt/slideLayouts/slideLayout1533.xml" ContentType="application/vnd.openxmlformats-officedocument.presentationml.slideLayout+xml"/>
  <Override PartName="/ppt/slideLayouts/slideLayout1534.xml" ContentType="application/vnd.openxmlformats-officedocument.presentationml.slideLayout+xml"/>
  <Override PartName="/ppt/slideLayouts/slideLayout1535.xml" ContentType="application/vnd.openxmlformats-officedocument.presentationml.slideLayout+xml"/>
  <Override PartName="/ppt/slideLayouts/slideLayout1536.xml" ContentType="application/vnd.openxmlformats-officedocument.presentationml.slideLayout+xml"/>
  <Override PartName="/ppt/slideLayouts/slideLayout1537.xml" ContentType="application/vnd.openxmlformats-officedocument.presentationml.slideLayout+xml"/>
  <Override PartName="/ppt/slideLayouts/slideLayout1538.xml" ContentType="application/vnd.openxmlformats-officedocument.presentationml.slideLayout+xml"/>
  <Override PartName="/ppt/slideLayouts/slideLayout1539.xml" ContentType="application/vnd.openxmlformats-officedocument.presentationml.slideLayout+xml"/>
  <Override PartName="/ppt/slideLayouts/slideLayout1540.xml" ContentType="application/vnd.openxmlformats-officedocument.presentationml.slideLayout+xml"/>
  <Override PartName="/ppt/slideLayouts/slideLayout1541.xml" ContentType="application/vnd.openxmlformats-officedocument.presentationml.slideLayout+xml"/>
  <Override PartName="/ppt/slideLayouts/slideLayout1542.xml" ContentType="application/vnd.openxmlformats-officedocument.presentationml.slideLayout+xml"/>
  <Override PartName="/ppt/slideLayouts/slideLayout1543.xml" ContentType="application/vnd.openxmlformats-officedocument.presentationml.slideLayout+xml"/>
  <Override PartName="/ppt/slideLayouts/slideLayout1544.xml" ContentType="application/vnd.openxmlformats-officedocument.presentationml.slideLayout+xml"/>
  <Override PartName="/ppt/slideLayouts/slideLayout1545.xml" ContentType="application/vnd.openxmlformats-officedocument.presentationml.slideLayout+xml"/>
  <Override PartName="/ppt/slideLayouts/slideLayout1546.xml" ContentType="application/vnd.openxmlformats-officedocument.presentationml.slideLayout+xml"/>
  <Override PartName="/ppt/slideLayouts/slideLayout1547.xml" ContentType="application/vnd.openxmlformats-officedocument.presentationml.slideLayout+xml"/>
  <Override PartName="/ppt/slideLayouts/slideLayout1548.xml" ContentType="application/vnd.openxmlformats-officedocument.presentationml.slideLayout+xml"/>
  <Override PartName="/ppt/slideLayouts/slideLayout1549.xml" ContentType="application/vnd.openxmlformats-officedocument.presentationml.slideLayout+xml"/>
  <Override PartName="/ppt/slideLayouts/slideLayout1550.xml" ContentType="application/vnd.openxmlformats-officedocument.presentationml.slideLayout+xml"/>
  <Override PartName="/ppt/slideLayouts/slideLayout1551.xml" ContentType="application/vnd.openxmlformats-officedocument.presentationml.slideLayout+xml"/>
  <Override PartName="/ppt/slideLayouts/slideLayout1552.xml" ContentType="application/vnd.openxmlformats-officedocument.presentationml.slideLayout+xml"/>
  <Override PartName="/ppt/slideLayouts/slideLayout1553.xml" ContentType="application/vnd.openxmlformats-officedocument.presentationml.slideLayout+xml"/>
  <Override PartName="/ppt/slideLayouts/slideLayout1554.xml" ContentType="application/vnd.openxmlformats-officedocument.presentationml.slideLayout+xml"/>
  <Override PartName="/ppt/slideLayouts/slideLayout1555.xml" ContentType="application/vnd.openxmlformats-officedocument.presentationml.slideLayout+xml"/>
  <Override PartName="/ppt/slideLayouts/slideLayout1556.xml" ContentType="application/vnd.openxmlformats-officedocument.presentationml.slideLayout+xml"/>
  <Override PartName="/ppt/slideLayouts/slideLayout1557.xml" ContentType="application/vnd.openxmlformats-officedocument.presentationml.slideLayout+xml"/>
  <Override PartName="/ppt/slideLayouts/slideLayout1558.xml" ContentType="application/vnd.openxmlformats-officedocument.presentationml.slideLayout+xml"/>
  <Override PartName="/ppt/slideLayouts/slideLayout1559.xml" ContentType="application/vnd.openxmlformats-officedocument.presentationml.slideLayout+xml"/>
  <Override PartName="/ppt/slideLayouts/slideLayout1560.xml" ContentType="application/vnd.openxmlformats-officedocument.presentationml.slideLayout+xml"/>
  <Override PartName="/ppt/slideLayouts/slideLayout1561.xml" ContentType="application/vnd.openxmlformats-officedocument.presentationml.slideLayout+xml"/>
  <Override PartName="/ppt/slideLayouts/slideLayout1562.xml" ContentType="application/vnd.openxmlformats-officedocument.presentationml.slideLayout+xml"/>
  <Override PartName="/ppt/slideLayouts/slideLayout1563.xml" ContentType="application/vnd.openxmlformats-officedocument.presentationml.slideLayout+xml"/>
  <Override PartName="/ppt/slideLayouts/slideLayout1564.xml" ContentType="application/vnd.openxmlformats-officedocument.presentationml.slideLayout+xml"/>
  <Override PartName="/ppt/slideLayouts/slideLayout1565.xml" ContentType="application/vnd.openxmlformats-officedocument.presentationml.slideLayout+xml"/>
  <Override PartName="/ppt/slideLayouts/slideLayout1566.xml" ContentType="application/vnd.openxmlformats-officedocument.presentationml.slideLayout+xml"/>
  <Override PartName="/ppt/slideLayouts/slideLayout1567.xml" ContentType="application/vnd.openxmlformats-officedocument.presentationml.slideLayout+xml"/>
  <Override PartName="/ppt/slideLayouts/slideLayout1568.xml" ContentType="application/vnd.openxmlformats-officedocument.presentationml.slideLayout+xml"/>
  <Override PartName="/ppt/slideLayouts/slideLayout1569.xml" ContentType="application/vnd.openxmlformats-officedocument.presentationml.slideLayout+xml"/>
  <Override PartName="/ppt/slideLayouts/slideLayout1570.xml" ContentType="application/vnd.openxmlformats-officedocument.presentationml.slideLayout+xml"/>
  <Override PartName="/ppt/slideLayouts/slideLayout1571.xml" ContentType="application/vnd.openxmlformats-officedocument.presentationml.slideLayout+xml"/>
  <Override PartName="/ppt/slideLayouts/slideLayout1572.xml" ContentType="application/vnd.openxmlformats-officedocument.presentationml.slideLayout+xml"/>
  <Override PartName="/ppt/slideLayouts/slideLayout1573.xml" ContentType="application/vnd.openxmlformats-officedocument.presentationml.slideLayout+xml"/>
  <Override PartName="/ppt/slideLayouts/slideLayout1574.xml" ContentType="application/vnd.openxmlformats-officedocument.presentationml.slideLayout+xml"/>
  <Override PartName="/ppt/slideLayouts/slideLayout1575.xml" ContentType="application/vnd.openxmlformats-officedocument.presentationml.slideLayout+xml"/>
  <Override PartName="/ppt/slideLayouts/slideLayout1576.xml" ContentType="application/vnd.openxmlformats-officedocument.presentationml.slideLayout+xml"/>
  <Override PartName="/ppt/slideLayouts/slideLayout1577.xml" ContentType="application/vnd.openxmlformats-officedocument.presentationml.slideLayout+xml"/>
  <Override PartName="/ppt/slideLayouts/slideLayout1578.xml" ContentType="application/vnd.openxmlformats-officedocument.presentationml.slideLayout+xml"/>
  <Override PartName="/ppt/slideLayouts/slideLayout1579.xml" ContentType="application/vnd.openxmlformats-officedocument.presentationml.slideLayout+xml"/>
  <Override PartName="/ppt/slideLayouts/slideLayout1580.xml" ContentType="application/vnd.openxmlformats-officedocument.presentationml.slideLayout+xml"/>
  <Override PartName="/ppt/slideLayouts/slideLayout1581.xml" ContentType="application/vnd.openxmlformats-officedocument.presentationml.slideLayout+xml"/>
  <Override PartName="/ppt/slideLayouts/slideLayout1582.xml" ContentType="application/vnd.openxmlformats-officedocument.presentationml.slideLayout+xml"/>
  <Override PartName="/ppt/slideLayouts/slideLayout1583.xml" ContentType="application/vnd.openxmlformats-officedocument.presentationml.slideLayout+xml"/>
  <Override PartName="/ppt/slideLayouts/slideLayout1584.xml" ContentType="application/vnd.openxmlformats-officedocument.presentationml.slideLayout+xml"/>
  <Override PartName="/ppt/slideLayouts/slideLayout1585.xml" ContentType="application/vnd.openxmlformats-officedocument.presentationml.slideLayout+xml"/>
  <Override PartName="/ppt/slideLayouts/slideLayout1586.xml" ContentType="application/vnd.openxmlformats-officedocument.presentationml.slideLayout+xml"/>
  <Override PartName="/ppt/slideLayouts/slideLayout1587.xml" ContentType="application/vnd.openxmlformats-officedocument.presentationml.slideLayout+xml"/>
  <Override PartName="/ppt/slideLayouts/slideLayout1588.xml" ContentType="application/vnd.openxmlformats-officedocument.presentationml.slideLayout+xml"/>
  <Override PartName="/ppt/slideLayouts/slideLayout1589.xml" ContentType="application/vnd.openxmlformats-officedocument.presentationml.slideLayout+xml"/>
  <Override PartName="/ppt/slideLayouts/slideLayout1590.xml" ContentType="application/vnd.openxmlformats-officedocument.presentationml.slideLayout+xml"/>
  <Override PartName="/ppt/slideLayouts/slideLayout1591.xml" ContentType="application/vnd.openxmlformats-officedocument.presentationml.slideLayout+xml"/>
  <Override PartName="/ppt/slideLayouts/slideLayout1592.xml" ContentType="application/vnd.openxmlformats-officedocument.presentationml.slideLayout+xml"/>
  <Override PartName="/ppt/slideLayouts/slideLayout1593.xml" ContentType="application/vnd.openxmlformats-officedocument.presentationml.slideLayout+xml"/>
  <Override PartName="/ppt/slideLayouts/slideLayout1594.xml" ContentType="application/vnd.openxmlformats-officedocument.presentationml.slideLayout+xml"/>
  <Override PartName="/ppt/slideLayouts/slideLayout1595.xml" ContentType="application/vnd.openxmlformats-officedocument.presentationml.slideLayout+xml"/>
  <Override PartName="/ppt/slideLayouts/slideLayout1596.xml" ContentType="application/vnd.openxmlformats-officedocument.presentationml.slideLayout+xml"/>
  <Override PartName="/ppt/slideLayouts/slideLayout1597.xml" ContentType="application/vnd.openxmlformats-officedocument.presentationml.slideLayout+xml"/>
  <Override PartName="/ppt/slideLayouts/slideLayout1598.xml" ContentType="application/vnd.openxmlformats-officedocument.presentationml.slideLayout+xml"/>
  <Override PartName="/ppt/slideLayouts/slideLayout1599.xml" ContentType="application/vnd.openxmlformats-officedocument.presentationml.slideLayout+xml"/>
  <Override PartName="/ppt/slideLayouts/slideLayout1600.xml" ContentType="application/vnd.openxmlformats-officedocument.presentationml.slideLayout+xml"/>
  <Override PartName="/ppt/slideLayouts/slideLayout1601.xml" ContentType="application/vnd.openxmlformats-officedocument.presentationml.slideLayout+xml"/>
  <Override PartName="/ppt/slideLayouts/slideLayout1602.xml" ContentType="application/vnd.openxmlformats-officedocument.presentationml.slideLayout+xml"/>
  <Override PartName="/ppt/slideLayouts/slideLayout1603.xml" ContentType="application/vnd.openxmlformats-officedocument.presentationml.slideLayout+xml"/>
  <Override PartName="/ppt/slideLayouts/slideLayout1604.xml" ContentType="application/vnd.openxmlformats-officedocument.presentationml.slideLayout+xml"/>
  <Override PartName="/ppt/slideLayouts/slideLayout1605.xml" ContentType="application/vnd.openxmlformats-officedocument.presentationml.slideLayout+xml"/>
  <Override PartName="/ppt/slideLayouts/slideLayout1606.xml" ContentType="application/vnd.openxmlformats-officedocument.presentationml.slideLayout+xml"/>
  <Override PartName="/ppt/slideLayouts/slideLayout1607.xml" ContentType="application/vnd.openxmlformats-officedocument.presentationml.slideLayout+xml"/>
  <Override PartName="/ppt/slideLayouts/slideLayout1608.xml" ContentType="application/vnd.openxmlformats-officedocument.presentationml.slideLayout+xml"/>
  <Override PartName="/ppt/slideLayouts/slideLayout1609.xml" ContentType="application/vnd.openxmlformats-officedocument.presentationml.slideLayout+xml"/>
  <Override PartName="/ppt/slideLayouts/slideLayout1610.xml" ContentType="application/vnd.openxmlformats-officedocument.presentationml.slideLayout+xml"/>
  <Override PartName="/ppt/slideLayouts/slideLayout1611.xml" ContentType="application/vnd.openxmlformats-officedocument.presentationml.slideLayout+xml"/>
  <Override PartName="/ppt/slideLayouts/slideLayout1612.xml" ContentType="application/vnd.openxmlformats-officedocument.presentationml.slideLayout+xml"/>
  <Override PartName="/ppt/slideLayouts/slideLayout1613.xml" ContentType="application/vnd.openxmlformats-officedocument.presentationml.slideLayout+xml"/>
  <Override PartName="/ppt/slideLayouts/slideLayout1614.xml" ContentType="application/vnd.openxmlformats-officedocument.presentationml.slideLayout+xml"/>
  <Override PartName="/ppt/slideLayouts/slideLayout1615.xml" ContentType="application/vnd.openxmlformats-officedocument.presentationml.slideLayout+xml"/>
  <Override PartName="/ppt/slideLayouts/slideLayout1616.xml" ContentType="application/vnd.openxmlformats-officedocument.presentationml.slideLayout+xml"/>
  <Override PartName="/ppt/slideLayouts/slideLayout1617.xml" ContentType="application/vnd.openxmlformats-officedocument.presentationml.slideLayout+xml"/>
  <Override PartName="/ppt/slideLayouts/slideLayout1618.xml" ContentType="application/vnd.openxmlformats-officedocument.presentationml.slideLayout+xml"/>
  <Override PartName="/ppt/slideLayouts/slideLayout1619.xml" ContentType="application/vnd.openxmlformats-officedocument.presentationml.slideLayout+xml"/>
  <Override PartName="/ppt/theme/theme8.xml" ContentType="application/vnd.openxmlformats-officedocument.theme+xml"/>
  <Override PartName="/ppt/slideLayouts/slideLayout1620.xml" ContentType="application/vnd.openxmlformats-officedocument.presentationml.slideLayout+xml"/>
  <Override PartName="/ppt/slideLayouts/slideLayout1621.xml" ContentType="application/vnd.openxmlformats-officedocument.presentationml.slideLayout+xml"/>
  <Override PartName="/ppt/slideLayouts/slideLayout1622.xml" ContentType="application/vnd.openxmlformats-officedocument.presentationml.slideLayout+xml"/>
  <Override PartName="/ppt/slideLayouts/slideLayout1623.xml" ContentType="application/vnd.openxmlformats-officedocument.presentationml.slideLayout+xml"/>
  <Override PartName="/ppt/slideLayouts/slideLayout1624.xml" ContentType="application/vnd.openxmlformats-officedocument.presentationml.slideLayout+xml"/>
  <Override PartName="/ppt/slideLayouts/slideLayout1625.xml" ContentType="application/vnd.openxmlformats-officedocument.presentationml.slideLayout+xml"/>
  <Override PartName="/ppt/slideLayouts/slideLayout1626.xml" ContentType="application/vnd.openxmlformats-officedocument.presentationml.slideLayout+xml"/>
  <Override PartName="/ppt/slideLayouts/slideLayout1627.xml" ContentType="application/vnd.openxmlformats-officedocument.presentationml.slideLayout+xml"/>
  <Override PartName="/ppt/slideLayouts/slideLayout1628.xml" ContentType="application/vnd.openxmlformats-officedocument.presentationml.slideLayout+xml"/>
  <Override PartName="/ppt/slideLayouts/slideLayout1629.xml" ContentType="application/vnd.openxmlformats-officedocument.presentationml.slideLayout+xml"/>
  <Override PartName="/ppt/slideLayouts/slideLayout1630.xml" ContentType="application/vnd.openxmlformats-officedocument.presentationml.slideLayout+xml"/>
  <Override PartName="/ppt/slideLayouts/slideLayout1631.xml" ContentType="application/vnd.openxmlformats-officedocument.presentationml.slideLayout+xml"/>
  <Override PartName="/ppt/slideLayouts/slideLayout1632.xml" ContentType="application/vnd.openxmlformats-officedocument.presentationml.slideLayout+xml"/>
  <Override PartName="/ppt/theme/theme9.xml" ContentType="application/vnd.openxmlformats-officedocument.theme+xml"/>
  <Override PartName="/ppt/slideLayouts/slideLayout1633.xml" ContentType="application/vnd.openxmlformats-officedocument.presentationml.slideLayout+xml"/>
  <Override PartName="/ppt/slideLayouts/slideLayout1634.xml" ContentType="application/vnd.openxmlformats-officedocument.presentationml.slideLayout+xml"/>
  <Override PartName="/ppt/slideLayouts/slideLayout1635.xml" ContentType="application/vnd.openxmlformats-officedocument.presentationml.slideLayout+xml"/>
  <Override PartName="/ppt/slideLayouts/slideLayout1636.xml" ContentType="application/vnd.openxmlformats-officedocument.presentationml.slideLayout+xml"/>
  <Override PartName="/ppt/slideLayouts/slideLayout1637.xml" ContentType="application/vnd.openxmlformats-officedocument.presentationml.slideLayout+xml"/>
  <Override PartName="/ppt/slideLayouts/slideLayout1638.xml" ContentType="application/vnd.openxmlformats-officedocument.presentationml.slideLayout+xml"/>
  <Override PartName="/ppt/slideLayouts/slideLayout1639.xml" ContentType="application/vnd.openxmlformats-officedocument.presentationml.slideLayout+xml"/>
  <Override PartName="/ppt/slideLayouts/slideLayout1640.xml" ContentType="application/vnd.openxmlformats-officedocument.presentationml.slideLayout+xml"/>
  <Override PartName="/ppt/slideLayouts/slideLayout1641.xml" ContentType="application/vnd.openxmlformats-officedocument.presentationml.slideLayout+xml"/>
  <Override PartName="/ppt/slideLayouts/slideLayout1642.xml" ContentType="application/vnd.openxmlformats-officedocument.presentationml.slideLayout+xml"/>
  <Override PartName="/ppt/slideLayouts/slideLayout1643.xml" ContentType="application/vnd.openxmlformats-officedocument.presentationml.slideLayout+xml"/>
  <Override PartName="/ppt/theme/theme10.xml" ContentType="application/vnd.openxmlformats-officedocument.theme+xml"/>
  <Override PartName="/ppt/slideLayouts/slideLayout1644.xml" ContentType="application/vnd.openxmlformats-officedocument.presentationml.slideLayout+xml"/>
  <Override PartName="/ppt/slideLayouts/slideLayout1645.xml" ContentType="application/vnd.openxmlformats-officedocument.presentationml.slideLayout+xml"/>
  <Override PartName="/ppt/slideLayouts/slideLayout1646.xml" ContentType="application/vnd.openxmlformats-officedocument.presentationml.slideLayout+xml"/>
  <Override PartName="/ppt/slideLayouts/slideLayout1647.xml" ContentType="application/vnd.openxmlformats-officedocument.presentationml.slideLayout+xml"/>
  <Override PartName="/ppt/slideLayouts/slideLayout1648.xml" ContentType="application/vnd.openxmlformats-officedocument.presentationml.slideLayout+xml"/>
  <Override PartName="/ppt/slideLayouts/slideLayout1649.xml" ContentType="application/vnd.openxmlformats-officedocument.presentationml.slideLayout+xml"/>
  <Override PartName="/ppt/slideLayouts/slideLayout1650.xml" ContentType="application/vnd.openxmlformats-officedocument.presentationml.slideLayout+xml"/>
  <Override PartName="/ppt/slideLayouts/slideLayout1651.xml" ContentType="application/vnd.openxmlformats-officedocument.presentationml.slideLayout+xml"/>
  <Override PartName="/ppt/slideLayouts/slideLayout1652.xml" ContentType="application/vnd.openxmlformats-officedocument.presentationml.slideLayout+xml"/>
  <Override PartName="/ppt/slideLayouts/slideLayout1653.xml" ContentType="application/vnd.openxmlformats-officedocument.presentationml.slideLayout+xml"/>
  <Override PartName="/ppt/slideLayouts/slideLayout1654.xml" ContentType="application/vnd.openxmlformats-officedocument.presentationml.slideLayout+xml"/>
  <Override PartName="/ppt/theme/theme11.xml" ContentType="application/vnd.openxmlformats-officedocument.theme+xml"/>
  <Override PartName="/ppt/slideLayouts/slideLayout1655.xml" ContentType="application/vnd.openxmlformats-officedocument.presentationml.slideLayout+xml"/>
  <Override PartName="/ppt/slideLayouts/slideLayout1656.xml" ContentType="application/vnd.openxmlformats-officedocument.presentationml.slideLayout+xml"/>
  <Override PartName="/ppt/slideLayouts/slideLayout1657.xml" ContentType="application/vnd.openxmlformats-officedocument.presentationml.slideLayout+xml"/>
  <Override PartName="/ppt/slideLayouts/slideLayout1658.xml" ContentType="application/vnd.openxmlformats-officedocument.presentationml.slideLayout+xml"/>
  <Override PartName="/ppt/slideLayouts/slideLayout1659.xml" ContentType="application/vnd.openxmlformats-officedocument.presentationml.slideLayout+xml"/>
  <Override PartName="/ppt/slideLayouts/slideLayout1660.xml" ContentType="application/vnd.openxmlformats-officedocument.presentationml.slideLayout+xml"/>
  <Override PartName="/ppt/slideLayouts/slideLayout1661.xml" ContentType="application/vnd.openxmlformats-officedocument.presentationml.slideLayout+xml"/>
  <Override PartName="/ppt/slideLayouts/slideLayout1662.xml" ContentType="application/vnd.openxmlformats-officedocument.presentationml.slideLayout+xml"/>
  <Override PartName="/ppt/slideLayouts/slideLayout1663.xml" ContentType="application/vnd.openxmlformats-officedocument.presentationml.slideLayout+xml"/>
  <Override PartName="/ppt/slideLayouts/slideLayout1664.xml" ContentType="application/vnd.openxmlformats-officedocument.presentationml.slideLayout+xml"/>
  <Override PartName="/ppt/slideLayouts/slideLayout1665.xml" ContentType="application/vnd.openxmlformats-officedocument.presentationml.slideLayout+xml"/>
  <Override PartName="/ppt/slideLayouts/slideLayout1666.xml" ContentType="application/vnd.openxmlformats-officedocument.presentationml.slideLayout+xml"/>
  <Override PartName="/ppt/slideLayouts/slideLayout1667.xml" ContentType="application/vnd.openxmlformats-officedocument.presentationml.slideLayout+xml"/>
  <Override PartName="/ppt/slideLayouts/slideLayout1668.xml" ContentType="application/vnd.openxmlformats-officedocument.presentationml.slideLayout+xml"/>
  <Override PartName="/ppt/slideLayouts/slideLayout1669.xml" ContentType="application/vnd.openxmlformats-officedocument.presentationml.slideLayout+xml"/>
  <Override PartName="/ppt/slideLayouts/slideLayout1670.xml" ContentType="application/vnd.openxmlformats-officedocument.presentationml.slideLayout+xml"/>
  <Override PartName="/ppt/slideLayouts/slideLayout1671.xml" ContentType="application/vnd.openxmlformats-officedocument.presentationml.slideLayout+xml"/>
  <Override PartName="/ppt/slideLayouts/slideLayout1672.xml" ContentType="application/vnd.openxmlformats-officedocument.presentationml.slideLayout+xml"/>
  <Override PartName="/ppt/slideLayouts/slideLayout1673.xml" ContentType="application/vnd.openxmlformats-officedocument.presentationml.slideLayout+xml"/>
  <Override PartName="/ppt/slideLayouts/slideLayout1674.xml" ContentType="application/vnd.openxmlformats-officedocument.presentationml.slideLayout+xml"/>
  <Override PartName="/ppt/slideLayouts/slideLayout1675.xml" ContentType="application/vnd.openxmlformats-officedocument.presentationml.slideLayout+xml"/>
  <Override PartName="/ppt/slideLayouts/slideLayout1676.xml" ContentType="application/vnd.openxmlformats-officedocument.presentationml.slideLayout+xml"/>
  <Override PartName="/ppt/slideLayouts/slideLayout1677.xml" ContentType="application/vnd.openxmlformats-officedocument.presentationml.slideLayout+xml"/>
  <Override PartName="/ppt/slideLayouts/slideLayout1678.xml" ContentType="application/vnd.openxmlformats-officedocument.presentationml.slideLayout+xml"/>
  <Override PartName="/ppt/slideLayouts/slideLayout1679.xml" ContentType="application/vnd.openxmlformats-officedocument.presentationml.slideLayout+xml"/>
  <Override PartName="/ppt/slideLayouts/slideLayout1680.xml" ContentType="application/vnd.openxmlformats-officedocument.presentationml.slideLayout+xml"/>
  <Override PartName="/ppt/slideLayouts/slideLayout1681.xml" ContentType="application/vnd.openxmlformats-officedocument.presentationml.slideLayout+xml"/>
  <Override PartName="/ppt/slideLayouts/slideLayout1682.xml" ContentType="application/vnd.openxmlformats-officedocument.presentationml.slideLayout+xml"/>
  <Override PartName="/ppt/slideLayouts/slideLayout1683.xml" ContentType="application/vnd.openxmlformats-officedocument.presentationml.slideLayout+xml"/>
  <Override PartName="/ppt/slideLayouts/slideLayout1684.xml" ContentType="application/vnd.openxmlformats-officedocument.presentationml.slideLayout+xml"/>
  <Override PartName="/ppt/slideLayouts/slideLayout1685.xml" ContentType="application/vnd.openxmlformats-officedocument.presentationml.slideLayout+xml"/>
  <Override PartName="/ppt/slideLayouts/slideLayout1686.xml" ContentType="application/vnd.openxmlformats-officedocument.presentationml.slideLayout+xml"/>
  <Override PartName="/ppt/slideLayouts/slideLayout1687.xml" ContentType="application/vnd.openxmlformats-officedocument.presentationml.slideLayout+xml"/>
  <Override PartName="/ppt/slideLayouts/slideLayout1688.xml" ContentType="application/vnd.openxmlformats-officedocument.presentationml.slideLayout+xml"/>
  <Override PartName="/ppt/slideLayouts/slideLayout1689.xml" ContentType="application/vnd.openxmlformats-officedocument.presentationml.slideLayout+xml"/>
  <Override PartName="/ppt/slideLayouts/slideLayout1690.xml" ContentType="application/vnd.openxmlformats-officedocument.presentationml.slideLayout+xml"/>
  <Override PartName="/ppt/slideLayouts/slideLayout1691.xml" ContentType="application/vnd.openxmlformats-officedocument.presentationml.slideLayout+xml"/>
  <Override PartName="/ppt/slideLayouts/slideLayout1692.xml" ContentType="application/vnd.openxmlformats-officedocument.presentationml.slideLayout+xml"/>
  <Override PartName="/ppt/slideLayouts/slideLayout1693.xml" ContentType="application/vnd.openxmlformats-officedocument.presentationml.slideLayout+xml"/>
  <Override PartName="/ppt/slideLayouts/slideLayout1694.xml" ContentType="application/vnd.openxmlformats-officedocument.presentationml.slideLayout+xml"/>
  <Override PartName="/ppt/slideLayouts/slideLayout1695.xml" ContentType="application/vnd.openxmlformats-officedocument.presentationml.slideLayout+xml"/>
  <Override PartName="/ppt/slideLayouts/slideLayout1696.xml" ContentType="application/vnd.openxmlformats-officedocument.presentationml.slideLayout+xml"/>
  <Override PartName="/ppt/slideLayouts/slideLayout1697.xml" ContentType="application/vnd.openxmlformats-officedocument.presentationml.slideLayout+xml"/>
  <Override PartName="/ppt/slideLayouts/slideLayout1698.xml" ContentType="application/vnd.openxmlformats-officedocument.presentationml.slideLayout+xml"/>
  <Override PartName="/ppt/slideLayouts/slideLayout1699.xml" ContentType="application/vnd.openxmlformats-officedocument.presentationml.slideLayout+xml"/>
  <Override PartName="/ppt/slideLayouts/slideLayout1700.xml" ContentType="application/vnd.openxmlformats-officedocument.presentationml.slideLayout+xml"/>
  <Override PartName="/ppt/slideLayouts/slideLayout1701.xml" ContentType="application/vnd.openxmlformats-officedocument.presentationml.slideLayout+xml"/>
  <Override PartName="/ppt/slideLayouts/slideLayout1702.xml" ContentType="application/vnd.openxmlformats-officedocument.presentationml.slideLayout+xml"/>
  <Override PartName="/ppt/slideLayouts/slideLayout1703.xml" ContentType="application/vnd.openxmlformats-officedocument.presentationml.slideLayout+xml"/>
  <Override PartName="/ppt/slideLayouts/slideLayout1704.xml" ContentType="application/vnd.openxmlformats-officedocument.presentationml.slideLayout+xml"/>
  <Override PartName="/ppt/slideLayouts/slideLayout1705.xml" ContentType="application/vnd.openxmlformats-officedocument.presentationml.slideLayout+xml"/>
  <Override PartName="/ppt/slideLayouts/slideLayout1706.xml" ContentType="application/vnd.openxmlformats-officedocument.presentationml.slideLayout+xml"/>
  <Override PartName="/ppt/slideLayouts/slideLayout1707.xml" ContentType="application/vnd.openxmlformats-officedocument.presentationml.slideLayout+xml"/>
  <Override PartName="/ppt/slideLayouts/slideLayout1708.xml" ContentType="application/vnd.openxmlformats-officedocument.presentationml.slideLayout+xml"/>
  <Override PartName="/ppt/slideLayouts/slideLayout1709.xml" ContentType="application/vnd.openxmlformats-officedocument.presentationml.slideLayout+xml"/>
  <Override PartName="/ppt/slideLayouts/slideLayout1710.xml" ContentType="application/vnd.openxmlformats-officedocument.presentationml.slideLayout+xml"/>
  <Override PartName="/ppt/slideLayouts/slideLayout1711.xml" ContentType="application/vnd.openxmlformats-officedocument.presentationml.slideLayout+xml"/>
  <Override PartName="/ppt/slideLayouts/slideLayout1712.xml" ContentType="application/vnd.openxmlformats-officedocument.presentationml.slideLayout+xml"/>
  <Override PartName="/ppt/slideLayouts/slideLayout1713.xml" ContentType="application/vnd.openxmlformats-officedocument.presentationml.slideLayout+xml"/>
  <Override PartName="/ppt/slideLayouts/slideLayout1714.xml" ContentType="application/vnd.openxmlformats-officedocument.presentationml.slideLayout+xml"/>
  <Override PartName="/ppt/slideLayouts/slideLayout1715.xml" ContentType="application/vnd.openxmlformats-officedocument.presentationml.slideLayout+xml"/>
  <Override PartName="/ppt/slideLayouts/slideLayout1716.xml" ContentType="application/vnd.openxmlformats-officedocument.presentationml.slideLayout+xml"/>
  <Override PartName="/ppt/slideLayouts/slideLayout1717.xml" ContentType="application/vnd.openxmlformats-officedocument.presentationml.slideLayout+xml"/>
  <Override PartName="/ppt/slideLayouts/slideLayout1718.xml" ContentType="application/vnd.openxmlformats-officedocument.presentationml.slideLayout+xml"/>
  <Override PartName="/ppt/slideLayouts/slideLayout1719.xml" ContentType="application/vnd.openxmlformats-officedocument.presentationml.slideLayout+xml"/>
  <Override PartName="/ppt/slideLayouts/slideLayout1720.xml" ContentType="application/vnd.openxmlformats-officedocument.presentationml.slideLayout+xml"/>
  <Override PartName="/ppt/slideLayouts/slideLayout1721.xml" ContentType="application/vnd.openxmlformats-officedocument.presentationml.slideLayout+xml"/>
  <Override PartName="/ppt/slideLayouts/slideLayout1722.xml" ContentType="application/vnd.openxmlformats-officedocument.presentationml.slideLayout+xml"/>
  <Override PartName="/ppt/slideLayouts/slideLayout1723.xml" ContentType="application/vnd.openxmlformats-officedocument.presentationml.slideLayout+xml"/>
  <Override PartName="/ppt/slideLayouts/slideLayout1724.xml" ContentType="application/vnd.openxmlformats-officedocument.presentationml.slideLayout+xml"/>
  <Override PartName="/ppt/slideLayouts/slideLayout1725.xml" ContentType="application/vnd.openxmlformats-officedocument.presentationml.slideLayout+xml"/>
  <Override PartName="/ppt/slideLayouts/slideLayout1726.xml" ContentType="application/vnd.openxmlformats-officedocument.presentationml.slideLayout+xml"/>
  <Override PartName="/ppt/slideLayouts/slideLayout1727.xml" ContentType="application/vnd.openxmlformats-officedocument.presentationml.slideLayout+xml"/>
  <Override PartName="/ppt/slideLayouts/slideLayout1728.xml" ContentType="application/vnd.openxmlformats-officedocument.presentationml.slideLayout+xml"/>
  <Override PartName="/ppt/slideLayouts/slideLayout1729.xml" ContentType="application/vnd.openxmlformats-officedocument.presentationml.slideLayout+xml"/>
  <Override PartName="/ppt/slideLayouts/slideLayout1730.xml" ContentType="application/vnd.openxmlformats-officedocument.presentationml.slideLayout+xml"/>
  <Override PartName="/ppt/slideLayouts/slideLayout1731.xml" ContentType="application/vnd.openxmlformats-officedocument.presentationml.slideLayout+xml"/>
  <Override PartName="/ppt/slideLayouts/slideLayout1732.xml" ContentType="application/vnd.openxmlformats-officedocument.presentationml.slideLayout+xml"/>
  <Override PartName="/ppt/slideLayouts/slideLayout1733.xml" ContentType="application/vnd.openxmlformats-officedocument.presentationml.slideLayout+xml"/>
  <Override PartName="/ppt/slideLayouts/slideLayout1734.xml" ContentType="application/vnd.openxmlformats-officedocument.presentationml.slideLayout+xml"/>
  <Override PartName="/ppt/slideLayouts/slideLayout1735.xml" ContentType="application/vnd.openxmlformats-officedocument.presentationml.slideLayout+xml"/>
  <Override PartName="/ppt/slideLayouts/slideLayout1736.xml" ContentType="application/vnd.openxmlformats-officedocument.presentationml.slideLayout+xml"/>
  <Override PartName="/ppt/slideLayouts/slideLayout1737.xml" ContentType="application/vnd.openxmlformats-officedocument.presentationml.slideLayout+xml"/>
  <Override PartName="/ppt/slideLayouts/slideLayout1738.xml" ContentType="application/vnd.openxmlformats-officedocument.presentationml.slideLayout+xml"/>
  <Override PartName="/ppt/slideLayouts/slideLayout1739.xml" ContentType="application/vnd.openxmlformats-officedocument.presentationml.slideLayout+xml"/>
  <Override PartName="/ppt/slideLayouts/slideLayout1740.xml" ContentType="application/vnd.openxmlformats-officedocument.presentationml.slideLayout+xml"/>
  <Override PartName="/ppt/slideLayouts/slideLayout1741.xml" ContentType="application/vnd.openxmlformats-officedocument.presentationml.slideLayout+xml"/>
  <Override PartName="/ppt/slideLayouts/slideLayout1742.xml" ContentType="application/vnd.openxmlformats-officedocument.presentationml.slideLayout+xml"/>
  <Override PartName="/ppt/slideLayouts/slideLayout1743.xml" ContentType="application/vnd.openxmlformats-officedocument.presentationml.slideLayout+xml"/>
  <Override PartName="/ppt/slideLayouts/slideLayout1744.xml" ContentType="application/vnd.openxmlformats-officedocument.presentationml.slideLayout+xml"/>
  <Override PartName="/ppt/slideLayouts/slideLayout1745.xml" ContentType="application/vnd.openxmlformats-officedocument.presentationml.slideLayout+xml"/>
  <Override PartName="/ppt/slideLayouts/slideLayout1746.xml" ContentType="application/vnd.openxmlformats-officedocument.presentationml.slideLayout+xml"/>
  <Override PartName="/ppt/slideLayouts/slideLayout1747.xml" ContentType="application/vnd.openxmlformats-officedocument.presentationml.slideLayout+xml"/>
  <Override PartName="/ppt/slideLayouts/slideLayout1748.xml" ContentType="application/vnd.openxmlformats-officedocument.presentationml.slideLayout+xml"/>
  <Override PartName="/ppt/slideLayouts/slideLayout1749.xml" ContentType="application/vnd.openxmlformats-officedocument.presentationml.slideLayout+xml"/>
  <Override PartName="/ppt/slideLayouts/slideLayout1750.xml" ContentType="application/vnd.openxmlformats-officedocument.presentationml.slideLayout+xml"/>
  <Override PartName="/ppt/slideLayouts/slideLayout1751.xml" ContentType="application/vnd.openxmlformats-officedocument.presentationml.slideLayout+xml"/>
  <Override PartName="/ppt/slideLayouts/slideLayout1752.xml" ContentType="application/vnd.openxmlformats-officedocument.presentationml.slideLayout+xml"/>
  <Override PartName="/ppt/slideLayouts/slideLayout1753.xml" ContentType="application/vnd.openxmlformats-officedocument.presentationml.slideLayout+xml"/>
  <Override PartName="/ppt/slideLayouts/slideLayout1754.xml" ContentType="application/vnd.openxmlformats-officedocument.presentationml.slideLayout+xml"/>
  <Override PartName="/ppt/slideLayouts/slideLayout1755.xml" ContentType="application/vnd.openxmlformats-officedocument.presentationml.slideLayout+xml"/>
  <Override PartName="/ppt/slideLayouts/slideLayout1756.xml" ContentType="application/vnd.openxmlformats-officedocument.presentationml.slideLayout+xml"/>
  <Override PartName="/ppt/slideLayouts/slideLayout1757.xml" ContentType="application/vnd.openxmlformats-officedocument.presentationml.slideLayout+xml"/>
  <Override PartName="/ppt/slideLayouts/slideLayout1758.xml" ContentType="application/vnd.openxmlformats-officedocument.presentationml.slideLayout+xml"/>
  <Override PartName="/ppt/slideLayouts/slideLayout1759.xml" ContentType="application/vnd.openxmlformats-officedocument.presentationml.slideLayout+xml"/>
  <Override PartName="/ppt/slideLayouts/slideLayout1760.xml" ContentType="application/vnd.openxmlformats-officedocument.presentationml.slideLayout+xml"/>
  <Override PartName="/ppt/slideLayouts/slideLayout1761.xml" ContentType="application/vnd.openxmlformats-officedocument.presentationml.slideLayout+xml"/>
  <Override PartName="/ppt/slideLayouts/slideLayout1762.xml" ContentType="application/vnd.openxmlformats-officedocument.presentationml.slideLayout+xml"/>
  <Override PartName="/ppt/slideLayouts/slideLayout1763.xml" ContentType="application/vnd.openxmlformats-officedocument.presentationml.slideLayout+xml"/>
  <Override PartName="/ppt/slideLayouts/slideLayout1764.xml" ContentType="application/vnd.openxmlformats-officedocument.presentationml.slideLayout+xml"/>
  <Override PartName="/ppt/slideLayouts/slideLayout1765.xml" ContentType="application/vnd.openxmlformats-officedocument.presentationml.slideLayout+xml"/>
  <Override PartName="/ppt/slideLayouts/slideLayout1766.xml" ContentType="application/vnd.openxmlformats-officedocument.presentationml.slideLayout+xml"/>
  <Override PartName="/ppt/slideLayouts/slideLayout1767.xml" ContentType="application/vnd.openxmlformats-officedocument.presentationml.slideLayout+xml"/>
  <Override PartName="/ppt/slideLayouts/slideLayout1768.xml" ContentType="application/vnd.openxmlformats-officedocument.presentationml.slideLayout+xml"/>
  <Override PartName="/ppt/slideLayouts/slideLayout1769.xml" ContentType="application/vnd.openxmlformats-officedocument.presentationml.slideLayout+xml"/>
  <Override PartName="/ppt/slideLayouts/slideLayout1770.xml" ContentType="application/vnd.openxmlformats-officedocument.presentationml.slideLayout+xml"/>
  <Override PartName="/ppt/slideLayouts/slideLayout1771.xml" ContentType="application/vnd.openxmlformats-officedocument.presentationml.slideLayout+xml"/>
  <Override PartName="/ppt/slideLayouts/slideLayout1772.xml" ContentType="application/vnd.openxmlformats-officedocument.presentationml.slideLayout+xml"/>
  <Override PartName="/ppt/slideLayouts/slideLayout1773.xml" ContentType="application/vnd.openxmlformats-officedocument.presentationml.slideLayout+xml"/>
  <Override PartName="/ppt/slideLayouts/slideLayout1774.xml" ContentType="application/vnd.openxmlformats-officedocument.presentationml.slideLayout+xml"/>
  <Override PartName="/ppt/slideLayouts/slideLayout1775.xml" ContentType="application/vnd.openxmlformats-officedocument.presentationml.slideLayout+xml"/>
  <Override PartName="/ppt/slideLayouts/slideLayout1776.xml" ContentType="application/vnd.openxmlformats-officedocument.presentationml.slideLayout+xml"/>
  <Override PartName="/ppt/slideLayouts/slideLayout1777.xml" ContentType="application/vnd.openxmlformats-officedocument.presentationml.slideLayout+xml"/>
  <Override PartName="/ppt/slideLayouts/slideLayout1778.xml" ContentType="application/vnd.openxmlformats-officedocument.presentationml.slideLayout+xml"/>
  <Override PartName="/ppt/slideLayouts/slideLayout1779.xml" ContentType="application/vnd.openxmlformats-officedocument.presentationml.slideLayout+xml"/>
  <Override PartName="/ppt/slideLayouts/slideLayout1780.xml" ContentType="application/vnd.openxmlformats-officedocument.presentationml.slideLayout+xml"/>
  <Override PartName="/ppt/slideLayouts/slideLayout1781.xml" ContentType="application/vnd.openxmlformats-officedocument.presentationml.slideLayout+xml"/>
  <Override PartName="/ppt/slideLayouts/slideLayout1782.xml" ContentType="application/vnd.openxmlformats-officedocument.presentationml.slideLayout+xml"/>
  <Override PartName="/ppt/slideLayouts/slideLayout1783.xml" ContentType="application/vnd.openxmlformats-officedocument.presentationml.slideLayout+xml"/>
  <Override PartName="/ppt/slideLayouts/slideLayout1784.xml" ContentType="application/vnd.openxmlformats-officedocument.presentationml.slideLayout+xml"/>
  <Override PartName="/ppt/slideLayouts/slideLayout1785.xml" ContentType="application/vnd.openxmlformats-officedocument.presentationml.slideLayout+xml"/>
  <Override PartName="/ppt/slideLayouts/slideLayout1786.xml" ContentType="application/vnd.openxmlformats-officedocument.presentationml.slideLayout+xml"/>
  <Override PartName="/ppt/slideLayouts/slideLayout1787.xml" ContentType="application/vnd.openxmlformats-officedocument.presentationml.slideLayout+xml"/>
  <Override PartName="/ppt/slideLayouts/slideLayout1788.xml" ContentType="application/vnd.openxmlformats-officedocument.presentationml.slideLayout+xml"/>
  <Override PartName="/ppt/slideLayouts/slideLayout1789.xml" ContentType="application/vnd.openxmlformats-officedocument.presentationml.slideLayout+xml"/>
  <Override PartName="/ppt/slideLayouts/slideLayout1790.xml" ContentType="application/vnd.openxmlformats-officedocument.presentationml.slideLayout+xml"/>
  <Override PartName="/ppt/slideLayouts/slideLayout1791.xml" ContentType="application/vnd.openxmlformats-officedocument.presentationml.slideLayout+xml"/>
  <Override PartName="/ppt/slideLayouts/slideLayout1792.xml" ContentType="application/vnd.openxmlformats-officedocument.presentationml.slideLayout+xml"/>
  <Override PartName="/ppt/slideLayouts/slideLayout1793.xml" ContentType="application/vnd.openxmlformats-officedocument.presentationml.slideLayout+xml"/>
  <Override PartName="/ppt/slideLayouts/slideLayout1794.xml" ContentType="application/vnd.openxmlformats-officedocument.presentationml.slideLayout+xml"/>
  <Override PartName="/ppt/slideLayouts/slideLayout1795.xml" ContentType="application/vnd.openxmlformats-officedocument.presentationml.slideLayout+xml"/>
  <Override PartName="/ppt/slideLayouts/slideLayout1796.xml" ContentType="application/vnd.openxmlformats-officedocument.presentationml.slideLayout+xml"/>
  <Override PartName="/ppt/slideLayouts/slideLayout1797.xml" ContentType="application/vnd.openxmlformats-officedocument.presentationml.slideLayout+xml"/>
  <Override PartName="/ppt/slideLayouts/slideLayout1798.xml" ContentType="application/vnd.openxmlformats-officedocument.presentationml.slideLayout+xml"/>
  <Override PartName="/ppt/slideLayouts/slideLayout1799.xml" ContentType="application/vnd.openxmlformats-officedocument.presentationml.slideLayout+xml"/>
  <Override PartName="/ppt/slideLayouts/slideLayout1800.xml" ContentType="application/vnd.openxmlformats-officedocument.presentationml.slideLayout+xml"/>
  <Override PartName="/ppt/slideLayouts/slideLayout1801.xml" ContentType="application/vnd.openxmlformats-officedocument.presentationml.slideLayout+xml"/>
  <Override PartName="/ppt/slideLayouts/slideLayout1802.xml" ContentType="application/vnd.openxmlformats-officedocument.presentationml.slideLayout+xml"/>
  <Override PartName="/ppt/slideLayouts/slideLayout1803.xml" ContentType="application/vnd.openxmlformats-officedocument.presentationml.slideLayout+xml"/>
  <Override PartName="/ppt/slideLayouts/slideLayout1804.xml" ContentType="application/vnd.openxmlformats-officedocument.presentationml.slideLayout+xml"/>
  <Override PartName="/ppt/slideLayouts/slideLayout1805.xml" ContentType="application/vnd.openxmlformats-officedocument.presentationml.slideLayout+xml"/>
  <Override PartName="/ppt/slideLayouts/slideLayout1806.xml" ContentType="application/vnd.openxmlformats-officedocument.presentationml.slideLayout+xml"/>
  <Override PartName="/ppt/slideLayouts/slideLayout1807.xml" ContentType="application/vnd.openxmlformats-officedocument.presentationml.slideLayout+xml"/>
  <Override PartName="/ppt/slideLayouts/slideLayout1808.xml" ContentType="application/vnd.openxmlformats-officedocument.presentationml.slideLayout+xml"/>
  <Override PartName="/ppt/slideLayouts/slideLayout1809.xml" ContentType="application/vnd.openxmlformats-officedocument.presentationml.slideLayout+xml"/>
  <Override PartName="/ppt/slideLayouts/slideLayout1810.xml" ContentType="application/vnd.openxmlformats-officedocument.presentationml.slideLayout+xml"/>
  <Override PartName="/ppt/slideLayouts/slideLayout1811.xml" ContentType="application/vnd.openxmlformats-officedocument.presentationml.slideLayout+xml"/>
  <Override PartName="/ppt/slideLayouts/slideLayout1812.xml" ContentType="application/vnd.openxmlformats-officedocument.presentationml.slideLayout+xml"/>
  <Override PartName="/ppt/slideLayouts/slideLayout1813.xml" ContentType="application/vnd.openxmlformats-officedocument.presentationml.slideLayout+xml"/>
  <Override PartName="/ppt/slideLayouts/slideLayout1814.xml" ContentType="application/vnd.openxmlformats-officedocument.presentationml.slideLayout+xml"/>
  <Override PartName="/ppt/slideLayouts/slideLayout1815.xml" ContentType="application/vnd.openxmlformats-officedocument.presentationml.slideLayout+xml"/>
  <Override PartName="/ppt/slideLayouts/slideLayout1816.xml" ContentType="application/vnd.openxmlformats-officedocument.presentationml.slideLayout+xml"/>
  <Override PartName="/ppt/slideLayouts/slideLayout1817.xml" ContentType="application/vnd.openxmlformats-officedocument.presentationml.slideLayout+xml"/>
  <Override PartName="/ppt/slideLayouts/slideLayout1818.xml" ContentType="application/vnd.openxmlformats-officedocument.presentationml.slideLayout+xml"/>
  <Override PartName="/ppt/slideLayouts/slideLayout1819.xml" ContentType="application/vnd.openxmlformats-officedocument.presentationml.slideLayout+xml"/>
  <Override PartName="/ppt/slideLayouts/slideLayout1820.xml" ContentType="application/vnd.openxmlformats-officedocument.presentationml.slideLayout+xml"/>
  <Override PartName="/ppt/slideLayouts/slideLayout1821.xml" ContentType="application/vnd.openxmlformats-officedocument.presentationml.slideLayout+xml"/>
  <Override PartName="/ppt/slideLayouts/slideLayout1822.xml" ContentType="application/vnd.openxmlformats-officedocument.presentationml.slideLayout+xml"/>
  <Override PartName="/ppt/slideLayouts/slideLayout1823.xml" ContentType="application/vnd.openxmlformats-officedocument.presentationml.slideLayout+xml"/>
  <Override PartName="/ppt/slideLayouts/slideLayout1824.xml" ContentType="application/vnd.openxmlformats-officedocument.presentationml.slideLayout+xml"/>
  <Override PartName="/ppt/slideLayouts/slideLayout1825.xml" ContentType="application/vnd.openxmlformats-officedocument.presentationml.slideLayout+xml"/>
  <Override PartName="/ppt/slideLayouts/slideLayout1826.xml" ContentType="application/vnd.openxmlformats-officedocument.presentationml.slideLayout+xml"/>
  <Override PartName="/ppt/slideLayouts/slideLayout1827.xml" ContentType="application/vnd.openxmlformats-officedocument.presentationml.slideLayout+xml"/>
  <Override PartName="/ppt/slideLayouts/slideLayout1828.xml" ContentType="application/vnd.openxmlformats-officedocument.presentationml.slideLayout+xml"/>
  <Override PartName="/ppt/slideLayouts/slideLayout1829.xml" ContentType="application/vnd.openxmlformats-officedocument.presentationml.slideLayout+xml"/>
  <Override PartName="/ppt/slideLayouts/slideLayout1830.xml" ContentType="application/vnd.openxmlformats-officedocument.presentationml.slideLayout+xml"/>
  <Override PartName="/ppt/slideLayouts/slideLayout1831.xml" ContentType="application/vnd.openxmlformats-officedocument.presentationml.slideLayout+xml"/>
  <Override PartName="/ppt/slideLayouts/slideLayout1832.xml" ContentType="application/vnd.openxmlformats-officedocument.presentationml.slideLayout+xml"/>
  <Override PartName="/ppt/slideLayouts/slideLayout1833.xml" ContentType="application/vnd.openxmlformats-officedocument.presentationml.slideLayout+xml"/>
  <Override PartName="/ppt/slideLayouts/slideLayout1834.xml" ContentType="application/vnd.openxmlformats-officedocument.presentationml.slideLayout+xml"/>
  <Override PartName="/ppt/slideLayouts/slideLayout1835.xml" ContentType="application/vnd.openxmlformats-officedocument.presentationml.slideLayout+xml"/>
  <Override PartName="/ppt/slideLayouts/slideLayout1836.xml" ContentType="application/vnd.openxmlformats-officedocument.presentationml.slideLayout+xml"/>
  <Override PartName="/ppt/slideLayouts/slideLayout1837.xml" ContentType="application/vnd.openxmlformats-officedocument.presentationml.slideLayout+xml"/>
  <Override PartName="/ppt/slideLayouts/slideLayout1838.xml" ContentType="application/vnd.openxmlformats-officedocument.presentationml.slideLayout+xml"/>
  <Override PartName="/ppt/slideLayouts/slideLayout1839.xml" ContentType="application/vnd.openxmlformats-officedocument.presentationml.slideLayout+xml"/>
  <Override PartName="/ppt/slideLayouts/slideLayout1840.xml" ContentType="application/vnd.openxmlformats-officedocument.presentationml.slideLayout+xml"/>
  <Override PartName="/ppt/slideLayouts/slideLayout1841.xml" ContentType="application/vnd.openxmlformats-officedocument.presentationml.slideLayout+xml"/>
  <Override PartName="/ppt/slideLayouts/slideLayout1842.xml" ContentType="application/vnd.openxmlformats-officedocument.presentationml.slideLayout+xml"/>
  <Override PartName="/ppt/slideLayouts/slideLayout1843.xml" ContentType="application/vnd.openxmlformats-officedocument.presentationml.slideLayout+xml"/>
  <Override PartName="/ppt/slideLayouts/slideLayout1844.xml" ContentType="application/vnd.openxmlformats-officedocument.presentationml.slideLayout+xml"/>
  <Override PartName="/ppt/slideLayouts/slideLayout1845.xml" ContentType="application/vnd.openxmlformats-officedocument.presentationml.slideLayout+xml"/>
  <Override PartName="/ppt/slideLayouts/slideLayout1846.xml" ContentType="application/vnd.openxmlformats-officedocument.presentationml.slideLayout+xml"/>
  <Override PartName="/ppt/slideLayouts/slideLayout1847.xml" ContentType="application/vnd.openxmlformats-officedocument.presentationml.slideLayout+xml"/>
  <Override PartName="/ppt/slideLayouts/slideLayout1848.xml" ContentType="application/vnd.openxmlformats-officedocument.presentationml.slideLayout+xml"/>
  <Override PartName="/ppt/slideLayouts/slideLayout1849.xml" ContentType="application/vnd.openxmlformats-officedocument.presentationml.slideLayout+xml"/>
  <Override PartName="/ppt/slideLayouts/slideLayout1850.xml" ContentType="application/vnd.openxmlformats-officedocument.presentationml.slideLayout+xml"/>
  <Override PartName="/ppt/slideLayouts/slideLayout1851.xml" ContentType="application/vnd.openxmlformats-officedocument.presentationml.slideLayout+xml"/>
  <Override PartName="/ppt/slideLayouts/slideLayout1852.xml" ContentType="application/vnd.openxmlformats-officedocument.presentationml.slideLayout+xml"/>
  <Override PartName="/ppt/slideLayouts/slideLayout1853.xml" ContentType="application/vnd.openxmlformats-officedocument.presentationml.slideLayout+xml"/>
  <Override PartName="/ppt/slideLayouts/slideLayout1854.xml" ContentType="application/vnd.openxmlformats-officedocument.presentationml.slideLayout+xml"/>
  <Override PartName="/ppt/slideLayouts/slideLayout1855.xml" ContentType="application/vnd.openxmlformats-officedocument.presentationml.slideLayout+xml"/>
  <Override PartName="/ppt/slideLayouts/slideLayout1856.xml" ContentType="application/vnd.openxmlformats-officedocument.presentationml.slideLayout+xml"/>
  <Override PartName="/ppt/slideLayouts/slideLayout1857.xml" ContentType="application/vnd.openxmlformats-officedocument.presentationml.slideLayout+xml"/>
  <Override PartName="/ppt/slideLayouts/slideLayout1858.xml" ContentType="application/vnd.openxmlformats-officedocument.presentationml.slideLayout+xml"/>
  <Override PartName="/ppt/slideLayouts/slideLayout1859.xml" ContentType="application/vnd.openxmlformats-officedocument.presentationml.slideLayout+xml"/>
  <Override PartName="/ppt/slideLayouts/slideLayout1860.xml" ContentType="application/vnd.openxmlformats-officedocument.presentationml.slideLayout+xml"/>
  <Override PartName="/ppt/slideLayouts/slideLayout1861.xml" ContentType="application/vnd.openxmlformats-officedocument.presentationml.slideLayout+xml"/>
  <Override PartName="/ppt/slideLayouts/slideLayout1862.xml" ContentType="application/vnd.openxmlformats-officedocument.presentationml.slideLayout+xml"/>
  <Override PartName="/ppt/slideLayouts/slideLayout1863.xml" ContentType="application/vnd.openxmlformats-officedocument.presentationml.slideLayout+xml"/>
  <Override PartName="/ppt/slideLayouts/slideLayout1864.xml" ContentType="application/vnd.openxmlformats-officedocument.presentationml.slideLayout+xml"/>
  <Override PartName="/ppt/slideLayouts/slideLayout1865.xml" ContentType="application/vnd.openxmlformats-officedocument.presentationml.slideLayout+xml"/>
  <Override PartName="/ppt/slideLayouts/slideLayout1866.xml" ContentType="application/vnd.openxmlformats-officedocument.presentationml.slideLayout+xml"/>
  <Override PartName="/ppt/slideLayouts/slideLayout1867.xml" ContentType="application/vnd.openxmlformats-officedocument.presentationml.slideLayout+xml"/>
  <Override PartName="/ppt/slideLayouts/slideLayout1868.xml" ContentType="application/vnd.openxmlformats-officedocument.presentationml.slideLayout+xml"/>
  <Override PartName="/ppt/slideLayouts/slideLayout1869.xml" ContentType="application/vnd.openxmlformats-officedocument.presentationml.slideLayout+xml"/>
  <Override PartName="/ppt/slideLayouts/slideLayout1870.xml" ContentType="application/vnd.openxmlformats-officedocument.presentationml.slideLayout+xml"/>
  <Override PartName="/ppt/slideLayouts/slideLayout1871.xml" ContentType="application/vnd.openxmlformats-officedocument.presentationml.slideLayout+xml"/>
  <Override PartName="/ppt/slideLayouts/slideLayout1872.xml" ContentType="application/vnd.openxmlformats-officedocument.presentationml.slideLayout+xml"/>
  <Override PartName="/ppt/slideLayouts/slideLayout1873.xml" ContentType="application/vnd.openxmlformats-officedocument.presentationml.slideLayout+xml"/>
  <Override PartName="/ppt/slideLayouts/slideLayout1874.xml" ContentType="application/vnd.openxmlformats-officedocument.presentationml.slideLayout+xml"/>
  <Override PartName="/ppt/slideLayouts/slideLayout1875.xml" ContentType="application/vnd.openxmlformats-officedocument.presentationml.slideLayout+xml"/>
  <Override PartName="/ppt/slideLayouts/slideLayout1876.xml" ContentType="application/vnd.openxmlformats-officedocument.presentationml.slideLayout+xml"/>
  <Override PartName="/ppt/slideLayouts/slideLayout1877.xml" ContentType="application/vnd.openxmlformats-officedocument.presentationml.slideLayout+xml"/>
  <Override PartName="/ppt/slideLayouts/slideLayout1878.xml" ContentType="application/vnd.openxmlformats-officedocument.presentationml.slideLayout+xml"/>
  <Override PartName="/ppt/slideLayouts/slideLayout1879.xml" ContentType="application/vnd.openxmlformats-officedocument.presentationml.slideLayout+xml"/>
  <Override PartName="/ppt/slideLayouts/slideLayout1880.xml" ContentType="application/vnd.openxmlformats-officedocument.presentationml.slideLayout+xml"/>
  <Override PartName="/ppt/slideLayouts/slideLayout1881.xml" ContentType="application/vnd.openxmlformats-officedocument.presentationml.slideLayout+xml"/>
  <Override PartName="/ppt/slideLayouts/slideLayout1882.xml" ContentType="application/vnd.openxmlformats-officedocument.presentationml.slideLayout+xml"/>
  <Override PartName="/ppt/slideLayouts/slideLayout1883.xml" ContentType="application/vnd.openxmlformats-officedocument.presentationml.slideLayout+xml"/>
  <Override PartName="/ppt/slideLayouts/slideLayout1884.xml" ContentType="application/vnd.openxmlformats-officedocument.presentationml.slideLayout+xml"/>
  <Override PartName="/ppt/slideLayouts/slideLayout1885.xml" ContentType="application/vnd.openxmlformats-officedocument.presentationml.slideLayout+xml"/>
  <Override PartName="/ppt/slideLayouts/slideLayout1886.xml" ContentType="application/vnd.openxmlformats-officedocument.presentationml.slideLayout+xml"/>
  <Override PartName="/ppt/slideLayouts/slideLayout1887.xml" ContentType="application/vnd.openxmlformats-officedocument.presentationml.slideLayout+xml"/>
  <Override PartName="/ppt/slideLayouts/slideLayout1888.xml" ContentType="application/vnd.openxmlformats-officedocument.presentationml.slideLayout+xml"/>
  <Override PartName="/ppt/slideLayouts/slideLayout1889.xml" ContentType="application/vnd.openxmlformats-officedocument.presentationml.slideLayout+xml"/>
  <Override PartName="/ppt/slideLayouts/slideLayout1890.xml" ContentType="application/vnd.openxmlformats-officedocument.presentationml.slideLayout+xml"/>
  <Override PartName="/ppt/slideLayouts/slideLayout1891.xml" ContentType="application/vnd.openxmlformats-officedocument.presentationml.slideLayout+xml"/>
  <Override PartName="/ppt/slideLayouts/slideLayout1892.xml" ContentType="application/vnd.openxmlformats-officedocument.presentationml.slideLayout+xml"/>
  <Override PartName="/ppt/slideLayouts/slideLayout1893.xml" ContentType="application/vnd.openxmlformats-officedocument.presentationml.slideLayout+xml"/>
  <Override PartName="/ppt/slideLayouts/slideLayout1894.xml" ContentType="application/vnd.openxmlformats-officedocument.presentationml.slideLayout+xml"/>
  <Override PartName="/ppt/slideLayouts/slideLayout1895.xml" ContentType="application/vnd.openxmlformats-officedocument.presentationml.slideLayout+xml"/>
  <Override PartName="/ppt/slideLayouts/slideLayout1896.xml" ContentType="application/vnd.openxmlformats-officedocument.presentationml.slideLayout+xml"/>
  <Override PartName="/ppt/slideLayouts/slideLayout1897.xml" ContentType="application/vnd.openxmlformats-officedocument.presentationml.slideLayout+xml"/>
  <Override PartName="/ppt/slideLayouts/slideLayout1898.xml" ContentType="application/vnd.openxmlformats-officedocument.presentationml.slideLayout+xml"/>
  <Override PartName="/ppt/slideLayouts/slideLayout1899.xml" ContentType="application/vnd.openxmlformats-officedocument.presentationml.slideLayout+xml"/>
  <Override PartName="/ppt/slideLayouts/slideLayout1900.xml" ContentType="application/vnd.openxmlformats-officedocument.presentationml.slideLayout+xml"/>
  <Override PartName="/ppt/slideLayouts/slideLayout1901.xml" ContentType="application/vnd.openxmlformats-officedocument.presentationml.slideLayout+xml"/>
  <Override PartName="/ppt/slideLayouts/slideLayout1902.xml" ContentType="application/vnd.openxmlformats-officedocument.presentationml.slideLayout+xml"/>
  <Override PartName="/ppt/slideLayouts/slideLayout1903.xml" ContentType="application/vnd.openxmlformats-officedocument.presentationml.slideLayout+xml"/>
  <Override PartName="/ppt/slideLayouts/slideLayout1904.xml" ContentType="application/vnd.openxmlformats-officedocument.presentationml.slideLayout+xml"/>
  <Override PartName="/ppt/slideLayouts/slideLayout1905.xml" ContentType="application/vnd.openxmlformats-officedocument.presentationml.slideLayout+xml"/>
  <Override PartName="/ppt/slideLayouts/slideLayout1906.xml" ContentType="application/vnd.openxmlformats-officedocument.presentationml.slideLayout+xml"/>
  <Override PartName="/ppt/slideLayouts/slideLayout1907.xml" ContentType="application/vnd.openxmlformats-officedocument.presentationml.slideLayout+xml"/>
  <Override PartName="/ppt/slideLayouts/slideLayout1908.xml" ContentType="application/vnd.openxmlformats-officedocument.presentationml.slideLayout+xml"/>
  <Override PartName="/ppt/slideLayouts/slideLayout1909.xml" ContentType="application/vnd.openxmlformats-officedocument.presentationml.slideLayout+xml"/>
  <Override PartName="/ppt/slideLayouts/slideLayout1910.xml" ContentType="application/vnd.openxmlformats-officedocument.presentationml.slideLayout+xml"/>
  <Override PartName="/ppt/slideLayouts/slideLayout1911.xml" ContentType="application/vnd.openxmlformats-officedocument.presentationml.slideLayout+xml"/>
  <Override PartName="/ppt/slideLayouts/slideLayout1912.xml" ContentType="application/vnd.openxmlformats-officedocument.presentationml.slideLayout+xml"/>
  <Override PartName="/ppt/slideLayouts/slideLayout1913.xml" ContentType="application/vnd.openxmlformats-officedocument.presentationml.slideLayout+xml"/>
  <Override PartName="/ppt/slideLayouts/slideLayout1914.xml" ContentType="application/vnd.openxmlformats-officedocument.presentationml.slideLayout+xml"/>
  <Override PartName="/ppt/slideLayouts/slideLayout1915.xml" ContentType="application/vnd.openxmlformats-officedocument.presentationml.slideLayout+xml"/>
  <Override PartName="/ppt/slideLayouts/slideLayout1916.xml" ContentType="application/vnd.openxmlformats-officedocument.presentationml.slideLayout+xml"/>
  <Override PartName="/ppt/slideLayouts/slideLayout1917.xml" ContentType="application/vnd.openxmlformats-officedocument.presentationml.slideLayout+xml"/>
  <Override PartName="/ppt/slideLayouts/slideLayout1918.xml" ContentType="application/vnd.openxmlformats-officedocument.presentationml.slideLayout+xml"/>
  <Override PartName="/ppt/slideLayouts/slideLayout1919.xml" ContentType="application/vnd.openxmlformats-officedocument.presentationml.slideLayout+xml"/>
  <Override PartName="/ppt/slideLayouts/slideLayout1920.xml" ContentType="application/vnd.openxmlformats-officedocument.presentationml.slideLayout+xml"/>
  <Override PartName="/ppt/slideLayouts/slideLayout1921.xml" ContentType="application/vnd.openxmlformats-officedocument.presentationml.slideLayout+xml"/>
  <Override PartName="/ppt/slideLayouts/slideLayout1922.xml" ContentType="application/vnd.openxmlformats-officedocument.presentationml.slideLayout+xml"/>
  <Override PartName="/ppt/slideLayouts/slideLayout1923.xml" ContentType="application/vnd.openxmlformats-officedocument.presentationml.slideLayout+xml"/>
  <Override PartName="/ppt/slideLayouts/slideLayout1924.xml" ContentType="application/vnd.openxmlformats-officedocument.presentationml.slideLayout+xml"/>
  <Override PartName="/ppt/slideLayouts/slideLayout1925.xml" ContentType="application/vnd.openxmlformats-officedocument.presentationml.slideLayout+xml"/>
  <Override PartName="/ppt/slideLayouts/slideLayout1926.xml" ContentType="application/vnd.openxmlformats-officedocument.presentationml.slideLayout+xml"/>
  <Override PartName="/ppt/slideLayouts/slideLayout1927.xml" ContentType="application/vnd.openxmlformats-officedocument.presentationml.slideLayout+xml"/>
  <Override PartName="/ppt/slideLayouts/slideLayout1928.xml" ContentType="application/vnd.openxmlformats-officedocument.presentationml.slideLayout+xml"/>
  <Override PartName="/ppt/slideLayouts/slideLayout1929.xml" ContentType="application/vnd.openxmlformats-officedocument.presentationml.slideLayout+xml"/>
  <Override PartName="/ppt/slideLayouts/slideLayout1930.xml" ContentType="application/vnd.openxmlformats-officedocument.presentationml.slideLayout+xml"/>
  <Override PartName="/ppt/slideLayouts/slideLayout1931.xml" ContentType="application/vnd.openxmlformats-officedocument.presentationml.slideLayout+xml"/>
  <Override PartName="/ppt/slideLayouts/slideLayout1932.xml" ContentType="application/vnd.openxmlformats-officedocument.presentationml.slideLayout+xml"/>
  <Override PartName="/ppt/slideLayouts/slideLayout1933.xml" ContentType="application/vnd.openxmlformats-officedocument.presentationml.slideLayout+xml"/>
  <Override PartName="/ppt/slideLayouts/slideLayout1934.xml" ContentType="application/vnd.openxmlformats-officedocument.presentationml.slideLayout+xml"/>
  <Override PartName="/ppt/slideLayouts/slideLayout1935.xml" ContentType="application/vnd.openxmlformats-officedocument.presentationml.slideLayout+xml"/>
  <Override PartName="/ppt/slideLayouts/slideLayout1936.xml" ContentType="application/vnd.openxmlformats-officedocument.presentationml.slideLayout+xml"/>
  <Override PartName="/ppt/slideLayouts/slideLayout1937.xml" ContentType="application/vnd.openxmlformats-officedocument.presentationml.slideLayout+xml"/>
  <Override PartName="/ppt/slideLayouts/slideLayout1938.xml" ContentType="application/vnd.openxmlformats-officedocument.presentationml.slideLayout+xml"/>
  <Override PartName="/ppt/slideLayouts/slideLayout1939.xml" ContentType="application/vnd.openxmlformats-officedocument.presentationml.slideLayout+xml"/>
  <Override PartName="/ppt/slideLayouts/slideLayout1940.xml" ContentType="application/vnd.openxmlformats-officedocument.presentationml.slideLayout+xml"/>
  <Override PartName="/ppt/slideLayouts/slideLayout1941.xml" ContentType="application/vnd.openxmlformats-officedocument.presentationml.slideLayout+xml"/>
  <Override PartName="/ppt/slideLayouts/slideLayout1942.xml" ContentType="application/vnd.openxmlformats-officedocument.presentationml.slideLayout+xml"/>
  <Override PartName="/ppt/slideLayouts/slideLayout1943.xml" ContentType="application/vnd.openxmlformats-officedocument.presentationml.slideLayout+xml"/>
  <Override PartName="/ppt/slideLayouts/slideLayout1944.xml" ContentType="application/vnd.openxmlformats-officedocument.presentationml.slideLayout+xml"/>
  <Override PartName="/ppt/slideLayouts/slideLayout1945.xml" ContentType="application/vnd.openxmlformats-officedocument.presentationml.slideLayout+xml"/>
  <Override PartName="/ppt/slideLayouts/slideLayout1946.xml" ContentType="application/vnd.openxmlformats-officedocument.presentationml.slideLayout+xml"/>
  <Override PartName="/ppt/slideLayouts/slideLayout1947.xml" ContentType="application/vnd.openxmlformats-officedocument.presentationml.slideLayout+xml"/>
  <Override PartName="/ppt/slideLayouts/slideLayout1948.xml" ContentType="application/vnd.openxmlformats-officedocument.presentationml.slideLayout+xml"/>
  <Override PartName="/ppt/slideLayouts/slideLayout1949.xml" ContentType="application/vnd.openxmlformats-officedocument.presentationml.slideLayout+xml"/>
  <Override PartName="/ppt/slideLayouts/slideLayout1950.xml" ContentType="application/vnd.openxmlformats-officedocument.presentationml.slideLayout+xml"/>
  <Override PartName="/ppt/slideLayouts/slideLayout1951.xml" ContentType="application/vnd.openxmlformats-officedocument.presentationml.slideLayout+xml"/>
  <Override PartName="/ppt/slideLayouts/slideLayout1952.xml" ContentType="application/vnd.openxmlformats-officedocument.presentationml.slideLayout+xml"/>
  <Override PartName="/ppt/slideLayouts/slideLayout1953.xml" ContentType="application/vnd.openxmlformats-officedocument.presentationml.slideLayout+xml"/>
  <Override PartName="/ppt/slideLayouts/slideLayout1954.xml" ContentType="application/vnd.openxmlformats-officedocument.presentationml.slideLayout+xml"/>
  <Override PartName="/ppt/slideLayouts/slideLayout1955.xml" ContentType="application/vnd.openxmlformats-officedocument.presentationml.slideLayout+xml"/>
  <Override PartName="/ppt/slideLayouts/slideLayout1956.xml" ContentType="application/vnd.openxmlformats-officedocument.presentationml.slideLayout+xml"/>
  <Override PartName="/ppt/slideLayouts/slideLayout1957.xml" ContentType="application/vnd.openxmlformats-officedocument.presentationml.slideLayout+xml"/>
  <Override PartName="/ppt/slideLayouts/slideLayout1958.xml" ContentType="application/vnd.openxmlformats-officedocument.presentationml.slideLayout+xml"/>
  <Override PartName="/ppt/slideLayouts/slideLayout1959.xml" ContentType="application/vnd.openxmlformats-officedocument.presentationml.slideLayout+xml"/>
  <Override PartName="/ppt/slideLayouts/slideLayout1960.xml" ContentType="application/vnd.openxmlformats-officedocument.presentationml.slideLayout+xml"/>
  <Override PartName="/ppt/slideLayouts/slideLayout1961.xml" ContentType="application/vnd.openxmlformats-officedocument.presentationml.slideLayout+xml"/>
  <Override PartName="/ppt/slideLayouts/slideLayout1962.xml" ContentType="application/vnd.openxmlformats-officedocument.presentationml.slideLayout+xml"/>
  <Override PartName="/ppt/slideLayouts/slideLayout1963.xml" ContentType="application/vnd.openxmlformats-officedocument.presentationml.slideLayout+xml"/>
  <Override PartName="/ppt/slideLayouts/slideLayout1964.xml" ContentType="application/vnd.openxmlformats-officedocument.presentationml.slideLayout+xml"/>
  <Override PartName="/ppt/slideLayouts/slideLayout1965.xml" ContentType="application/vnd.openxmlformats-officedocument.presentationml.slideLayout+xml"/>
  <Override PartName="/ppt/slideLayouts/slideLayout1966.xml" ContentType="application/vnd.openxmlformats-officedocument.presentationml.slideLayout+xml"/>
  <Override PartName="/ppt/slideLayouts/slideLayout1967.xml" ContentType="application/vnd.openxmlformats-officedocument.presentationml.slideLayout+xml"/>
  <Override PartName="/ppt/slideLayouts/slideLayout1968.xml" ContentType="application/vnd.openxmlformats-officedocument.presentationml.slideLayout+xml"/>
  <Override PartName="/ppt/slideLayouts/slideLayout1969.xml" ContentType="application/vnd.openxmlformats-officedocument.presentationml.slideLayout+xml"/>
  <Override PartName="/ppt/slideLayouts/slideLayout1970.xml" ContentType="application/vnd.openxmlformats-officedocument.presentationml.slideLayout+xml"/>
  <Override PartName="/ppt/slideLayouts/slideLayout1971.xml" ContentType="application/vnd.openxmlformats-officedocument.presentationml.slideLayout+xml"/>
  <Override PartName="/ppt/slideLayouts/slideLayout1972.xml" ContentType="application/vnd.openxmlformats-officedocument.presentationml.slideLayout+xml"/>
  <Override PartName="/ppt/slideLayouts/slideLayout1973.xml" ContentType="application/vnd.openxmlformats-officedocument.presentationml.slideLayout+xml"/>
  <Override PartName="/ppt/slideLayouts/slideLayout1974.xml" ContentType="application/vnd.openxmlformats-officedocument.presentationml.slideLayout+xml"/>
  <Override PartName="/ppt/slideLayouts/slideLayout1975.xml" ContentType="application/vnd.openxmlformats-officedocument.presentationml.slideLayout+xml"/>
  <Override PartName="/ppt/slideLayouts/slideLayout1976.xml" ContentType="application/vnd.openxmlformats-officedocument.presentationml.slideLayout+xml"/>
  <Override PartName="/ppt/slideLayouts/slideLayout1977.xml" ContentType="application/vnd.openxmlformats-officedocument.presentationml.slideLayout+xml"/>
  <Override PartName="/ppt/slideLayouts/slideLayout1978.xml" ContentType="application/vnd.openxmlformats-officedocument.presentationml.slideLayout+xml"/>
  <Override PartName="/ppt/slideLayouts/slideLayout1979.xml" ContentType="application/vnd.openxmlformats-officedocument.presentationml.slideLayout+xml"/>
  <Override PartName="/ppt/slideLayouts/slideLayout1980.xml" ContentType="application/vnd.openxmlformats-officedocument.presentationml.slideLayout+xml"/>
  <Override PartName="/ppt/slideLayouts/slideLayout1981.xml" ContentType="application/vnd.openxmlformats-officedocument.presentationml.slideLayout+xml"/>
  <Override PartName="/ppt/slideLayouts/slideLayout1982.xml" ContentType="application/vnd.openxmlformats-officedocument.presentationml.slideLayout+xml"/>
  <Override PartName="/ppt/slideLayouts/slideLayout1983.xml" ContentType="application/vnd.openxmlformats-officedocument.presentationml.slideLayout+xml"/>
  <Override PartName="/ppt/slideLayouts/slideLayout1984.xml" ContentType="application/vnd.openxmlformats-officedocument.presentationml.slideLayout+xml"/>
  <Override PartName="/ppt/slideLayouts/slideLayout1985.xml" ContentType="application/vnd.openxmlformats-officedocument.presentationml.slideLayout+xml"/>
  <Override PartName="/ppt/slideLayouts/slideLayout1986.xml" ContentType="application/vnd.openxmlformats-officedocument.presentationml.slideLayout+xml"/>
  <Override PartName="/ppt/slideLayouts/slideLayout1987.xml" ContentType="application/vnd.openxmlformats-officedocument.presentationml.slideLayout+xml"/>
  <Override PartName="/ppt/slideLayouts/slideLayout1988.xml" ContentType="application/vnd.openxmlformats-officedocument.presentationml.slideLayout+xml"/>
  <Override PartName="/ppt/slideLayouts/slideLayout1989.xml" ContentType="application/vnd.openxmlformats-officedocument.presentationml.slideLayout+xml"/>
  <Override PartName="/ppt/slideLayouts/slideLayout1990.xml" ContentType="application/vnd.openxmlformats-officedocument.presentationml.slideLayout+xml"/>
  <Override PartName="/ppt/slideLayouts/slideLayout1991.xml" ContentType="application/vnd.openxmlformats-officedocument.presentationml.slideLayout+xml"/>
  <Override PartName="/ppt/slideLayouts/slideLayout1992.xml" ContentType="application/vnd.openxmlformats-officedocument.presentationml.slideLayout+xml"/>
  <Override PartName="/ppt/slideLayouts/slideLayout1993.xml" ContentType="application/vnd.openxmlformats-officedocument.presentationml.slideLayout+xml"/>
  <Override PartName="/ppt/slideLayouts/slideLayout1994.xml" ContentType="application/vnd.openxmlformats-officedocument.presentationml.slideLayout+xml"/>
  <Override PartName="/ppt/slideLayouts/slideLayout1995.xml" ContentType="application/vnd.openxmlformats-officedocument.presentationml.slideLayout+xml"/>
  <Override PartName="/ppt/slideLayouts/slideLayout1996.xml" ContentType="application/vnd.openxmlformats-officedocument.presentationml.slideLayout+xml"/>
  <Override PartName="/ppt/slideLayouts/slideLayout1997.xml" ContentType="application/vnd.openxmlformats-officedocument.presentationml.slideLayout+xml"/>
  <Override PartName="/ppt/slideLayouts/slideLayout1998.xml" ContentType="application/vnd.openxmlformats-officedocument.presentationml.slideLayout+xml"/>
  <Override PartName="/ppt/slideLayouts/slideLayout1999.xml" ContentType="application/vnd.openxmlformats-officedocument.presentationml.slideLayout+xml"/>
  <Override PartName="/ppt/slideLayouts/slideLayout2000.xml" ContentType="application/vnd.openxmlformats-officedocument.presentationml.slideLayout+xml"/>
  <Override PartName="/ppt/slideLayouts/slideLayout2001.xml" ContentType="application/vnd.openxmlformats-officedocument.presentationml.slideLayout+xml"/>
  <Override PartName="/ppt/slideLayouts/slideLayout2002.xml" ContentType="application/vnd.openxmlformats-officedocument.presentationml.slideLayout+xml"/>
  <Override PartName="/ppt/slideLayouts/slideLayout2003.xml" ContentType="application/vnd.openxmlformats-officedocument.presentationml.slideLayout+xml"/>
  <Override PartName="/ppt/slideLayouts/slideLayout2004.xml" ContentType="application/vnd.openxmlformats-officedocument.presentationml.slideLayout+xml"/>
  <Override PartName="/ppt/slideLayouts/slideLayout2005.xml" ContentType="application/vnd.openxmlformats-officedocument.presentationml.slideLayout+xml"/>
  <Override PartName="/ppt/slideLayouts/slideLayout2006.xml" ContentType="application/vnd.openxmlformats-officedocument.presentationml.slideLayout+xml"/>
  <Override PartName="/ppt/slideLayouts/slideLayout2007.xml" ContentType="application/vnd.openxmlformats-officedocument.presentationml.slideLayout+xml"/>
  <Override PartName="/ppt/slideLayouts/slideLayout2008.xml" ContentType="application/vnd.openxmlformats-officedocument.presentationml.slideLayout+xml"/>
  <Override PartName="/ppt/slideLayouts/slideLayout2009.xml" ContentType="application/vnd.openxmlformats-officedocument.presentationml.slideLayout+xml"/>
  <Override PartName="/ppt/slideLayouts/slideLayout2010.xml" ContentType="application/vnd.openxmlformats-officedocument.presentationml.slideLayout+xml"/>
  <Override PartName="/ppt/slideLayouts/slideLayout2011.xml" ContentType="application/vnd.openxmlformats-officedocument.presentationml.slideLayout+xml"/>
  <Override PartName="/ppt/slideLayouts/slideLayout2012.xml" ContentType="application/vnd.openxmlformats-officedocument.presentationml.slideLayout+xml"/>
  <Override PartName="/ppt/slideLayouts/slideLayout2013.xml" ContentType="application/vnd.openxmlformats-officedocument.presentationml.slideLayout+xml"/>
  <Override PartName="/ppt/slideLayouts/slideLayout2014.xml" ContentType="application/vnd.openxmlformats-officedocument.presentationml.slideLayout+xml"/>
  <Override PartName="/ppt/slideLayouts/slideLayout2015.xml" ContentType="application/vnd.openxmlformats-officedocument.presentationml.slideLayout+xml"/>
  <Override PartName="/ppt/slideLayouts/slideLayout2016.xml" ContentType="application/vnd.openxmlformats-officedocument.presentationml.slideLayout+xml"/>
  <Override PartName="/ppt/slideLayouts/slideLayout2017.xml" ContentType="application/vnd.openxmlformats-officedocument.presentationml.slideLayout+xml"/>
  <Override PartName="/ppt/slideLayouts/slideLayout2018.xml" ContentType="application/vnd.openxmlformats-officedocument.presentationml.slideLayout+xml"/>
  <Override PartName="/ppt/slideLayouts/slideLayout2019.xml" ContentType="application/vnd.openxmlformats-officedocument.presentationml.slideLayout+xml"/>
  <Override PartName="/ppt/slideLayouts/slideLayout2020.xml" ContentType="application/vnd.openxmlformats-officedocument.presentationml.slideLayout+xml"/>
  <Override PartName="/ppt/slideLayouts/slideLayout2021.xml" ContentType="application/vnd.openxmlformats-officedocument.presentationml.slideLayout+xml"/>
  <Override PartName="/ppt/slideLayouts/slideLayout2022.xml" ContentType="application/vnd.openxmlformats-officedocument.presentationml.slideLayout+xml"/>
  <Override PartName="/ppt/slideLayouts/slideLayout2023.xml" ContentType="application/vnd.openxmlformats-officedocument.presentationml.slideLayout+xml"/>
  <Override PartName="/ppt/slideLayouts/slideLayout2024.xml" ContentType="application/vnd.openxmlformats-officedocument.presentationml.slideLayout+xml"/>
  <Override PartName="/ppt/slideLayouts/slideLayout2025.xml" ContentType="application/vnd.openxmlformats-officedocument.presentationml.slideLayout+xml"/>
  <Override PartName="/ppt/slideLayouts/slideLayout2026.xml" ContentType="application/vnd.openxmlformats-officedocument.presentationml.slideLayout+xml"/>
  <Override PartName="/ppt/slideLayouts/slideLayout2027.xml" ContentType="application/vnd.openxmlformats-officedocument.presentationml.slideLayout+xml"/>
  <Override PartName="/ppt/slideLayouts/slideLayout2028.xml" ContentType="application/vnd.openxmlformats-officedocument.presentationml.slideLayout+xml"/>
  <Override PartName="/ppt/slideLayouts/slideLayout2029.xml" ContentType="application/vnd.openxmlformats-officedocument.presentationml.slideLayout+xml"/>
  <Override PartName="/ppt/slideLayouts/slideLayout2030.xml" ContentType="application/vnd.openxmlformats-officedocument.presentationml.slideLayout+xml"/>
  <Override PartName="/ppt/slideLayouts/slideLayout2031.xml" ContentType="application/vnd.openxmlformats-officedocument.presentationml.slideLayout+xml"/>
  <Override PartName="/ppt/slideLayouts/slideLayout2032.xml" ContentType="application/vnd.openxmlformats-officedocument.presentationml.slideLayout+xml"/>
  <Override PartName="/ppt/slideLayouts/slideLayout2033.xml" ContentType="application/vnd.openxmlformats-officedocument.presentationml.slideLayout+xml"/>
  <Override PartName="/ppt/slideLayouts/slideLayout2034.xml" ContentType="application/vnd.openxmlformats-officedocument.presentationml.slideLayout+xml"/>
  <Override PartName="/ppt/slideLayouts/slideLayout2035.xml" ContentType="application/vnd.openxmlformats-officedocument.presentationml.slideLayout+xml"/>
  <Override PartName="/ppt/slideLayouts/slideLayout2036.xml" ContentType="application/vnd.openxmlformats-officedocument.presentationml.slideLayout+xml"/>
  <Override PartName="/ppt/slideLayouts/slideLayout2037.xml" ContentType="application/vnd.openxmlformats-officedocument.presentationml.slideLayout+xml"/>
  <Override PartName="/ppt/slideLayouts/slideLayout2038.xml" ContentType="application/vnd.openxmlformats-officedocument.presentationml.slideLayout+xml"/>
  <Override PartName="/ppt/slideLayouts/slideLayout2039.xml" ContentType="application/vnd.openxmlformats-officedocument.presentationml.slideLayout+xml"/>
  <Override PartName="/ppt/slideLayouts/slideLayout2040.xml" ContentType="application/vnd.openxmlformats-officedocument.presentationml.slideLayout+xml"/>
  <Override PartName="/ppt/slideLayouts/slideLayout2041.xml" ContentType="application/vnd.openxmlformats-officedocument.presentationml.slideLayout+xml"/>
  <Override PartName="/ppt/slideLayouts/slideLayout2042.xml" ContentType="application/vnd.openxmlformats-officedocument.presentationml.slideLayout+xml"/>
  <Override PartName="/ppt/slideLayouts/slideLayout2043.xml" ContentType="application/vnd.openxmlformats-officedocument.presentationml.slideLayout+xml"/>
  <Override PartName="/ppt/slideLayouts/slideLayout2044.xml" ContentType="application/vnd.openxmlformats-officedocument.presentationml.slideLayout+xml"/>
  <Override PartName="/ppt/slideLayouts/slideLayout2045.xml" ContentType="application/vnd.openxmlformats-officedocument.presentationml.slideLayout+xml"/>
  <Override PartName="/ppt/slideLayouts/slideLayout2046.xml" ContentType="application/vnd.openxmlformats-officedocument.presentationml.slideLayout+xml"/>
  <Override PartName="/ppt/slideLayouts/slideLayout2047.xml" ContentType="application/vnd.openxmlformats-officedocument.presentationml.slideLayout+xml"/>
  <Override PartName="/ppt/slideLayouts/slideLayout2048.xml" ContentType="application/vnd.openxmlformats-officedocument.presentationml.slideLayout+xml"/>
  <Override PartName="/ppt/slideLayouts/slideLayout2049.xml" ContentType="application/vnd.openxmlformats-officedocument.presentationml.slideLayout+xml"/>
  <Override PartName="/ppt/slideLayouts/slideLayout2050.xml" ContentType="application/vnd.openxmlformats-officedocument.presentationml.slideLayout+xml"/>
  <Override PartName="/ppt/slideLayouts/slideLayout2051.xml" ContentType="application/vnd.openxmlformats-officedocument.presentationml.slideLayout+xml"/>
  <Override PartName="/ppt/slideLayouts/slideLayout2052.xml" ContentType="application/vnd.openxmlformats-officedocument.presentationml.slideLayout+xml"/>
  <Override PartName="/ppt/slideLayouts/slideLayout2053.xml" ContentType="application/vnd.openxmlformats-officedocument.presentationml.slideLayout+xml"/>
  <Override PartName="/ppt/slideLayouts/slideLayout2054.xml" ContentType="application/vnd.openxmlformats-officedocument.presentationml.slideLayout+xml"/>
  <Override PartName="/ppt/slideLayouts/slideLayout2055.xml" ContentType="application/vnd.openxmlformats-officedocument.presentationml.slideLayout+xml"/>
  <Override PartName="/ppt/slideLayouts/slideLayout2056.xml" ContentType="application/vnd.openxmlformats-officedocument.presentationml.slideLayout+xml"/>
  <Override PartName="/ppt/slideLayouts/slideLayout2057.xml" ContentType="application/vnd.openxmlformats-officedocument.presentationml.slideLayout+xml"/>
  <Override PartName="/ppt/slideLayouts/slideLayout2058.xml" ContentType="application/vnd.openxmlformats-officedocument.presentationml.slideLayout+xml"/>
  <Override PartName="/ppt/slideLayouts/slideLayout2059.xml" ContentType="application/vnd.openxmlformats-officedocument.presentationml.slideLayout+xml"/>
  <Override PartName="/ppt/slideLayouts/slideLayout2060.xml" ContentType="application/vnd.openxmlformats-officedocument.presentationml.slideLayout+xml"/>
  <Override PartName="/ppt/slideLayouts/slideLayout2061.xml" ContentType="application/vnd.openxmlformats-officedocument.presentationml.slideLayout+xml"/>
  <Override PartName="/ppt/slideLayouts/slideLayout2062.xml" ContentType="application/vnd.openxmlformats-officedocument.presentationml.slideLayout+xml"/>
  <Override PartName="/ppt/slideLayouts/slideLayout2063.xml" ContentType="application/vnd.openxmlformats-officedocument.presentationml.slideLayout+xml"/>
  <Override PartName="/ppt/slideLayouts/slideLayout2064.xml" ContentType="application/vnd.openxmlformats-officedocument.presentationml.slideLayout+xml"/>
  <Override PartName="/ppt/slideLayouts/slideLayout2065.xml" ContentType="application/vnd.openxmlformats-officedocument.presentationml.slideLayout+xml"/>
  <Override PartName="/ppt/slideLayouts/slideLayout2066.xml" ContentType="application/vnd.openxmlformats-officedocument.presentationml.slideLayout+xml"/>
  <Override PartName="/ppt/slideLayouts/slideLayout2067.xml" ContentType="application/vnd.openxmlformats-officedocument.presentationml.slideLayout+xml"/>
  <Override PartName="/ppt/slideLayouts/slideLayout2068.xml" ContentType="application/vnd.openxmlformats-officedocument.presentationml.slideLayout+xml"/>
  <Override PartName="/ppt/slideLayouts/slideLayout2069.xml" ContentType="application/vnd.openxmlformats-officedocument.presentationml.slideLayout+xml"/>
  <Override PartName="/ppt/slideLayouts/slideLayout2070.xml" ContentType="application/vnd.openxmlformats-officedocument.presentationml.slideLayout+xml"/>
  <Override PartName="/ppt/slideLayouts/slideLayout2071.xml" ContentType="application/vnd.openxmlformats-officedocument.presentationml.slideLayout+xml"/>
  <Override PartName="/ppt/slideLayouts/slideLayout2072.xml" ContentType="application/vnd.openxmlformats-officedocument.presentationml.slideLayout+xml"/>
  <Override PartName="/ppt/slideLayouts/slideLayout2073.xml" ContentType="application/vnd.openxmlformats-officedocument.presentationml.slideLayout+xml"/>
  <Override PartName="/ppt/slideLayouts/slideLayout2074.xml" ContentType="application/vnd.openxmlformats-officedocument.presentationml.slideLayout+xml"/>
  <Override PartName="/ppt/slideLayouts/slideLayout2075.xml" ContentType="application/vnd.openxmlformats-officedocument.presentationml.slideLayout+xml"/>
  <Override PartName="/ppt/slideLayouts/slideLayout2076.xml" ContentType="application/vnd.openxmlformats-officedocument.presentationml.slideLayout+xml"/>
  <Override PartName="/ppt/slideLayouts/slideLayout2077.xml" ContentType="application/vnd.openxmlformats-officedocument.presentationml.slideLayout+xml"/>
  <Override PartName="/ppt/slideLayouts/slideLayout2078.xml" ContentType="application/vnd.openxmlformats-officedocument.presentationml.slideLayout+xml"/>
  <Override PartName="/ppt/slideLayouts/slideLayout2079.xml" ContentType="application/vnd.openxmlformats-officedocument.presentationml.slideLayout+xml"/>
  <Override PartName="/ppt/slideLayouts/slideLayout2080.xml" ContentType="application/vnd.openxmlformats-officedocument.presentationml.slideLayout+xml"/>
  <Override PartName="/ppt/slideLayouts/slideLayout2081.xml" ContentType="application/vnd.openxmlformats-officedocument.presentationml.slideLayout+xml"/>
  <Override PartName="/ppt/slideLayouts/slideLayout2082.xml" ContentType="application/vnd.openxmlformats-officedocument.presentationml.slideLayout+xml"/>
  <Override PartName="/ppt/slideLayouts/slideLayout2083.xml" ContentType="application/vnd.openxmlformats-officedocument.presentationml.slideLayout+xml"/>
  <Override PartName="/ppt/slideLayouts/slideLayout2084.xml" ContentType="application/vnd.openxmlformats-officedocument.presentationml.slideLayout+xml"/>
  <Override PartName="/ppt/slideLayouts/slideLayout2085.xml" ContentType="application/vnd.openxmlformats-officedocument.presentationml.slideLayout+xml"/>
  <Override PartName="/ppt/slideLayouts/slideLayout2086.xml" ContentType="application/vnd.openxmlformats-officedocument.presentationml.slideLayout+xml"/>
  <Override PartName="/ppt/slideLayouts/slideLayout2087.xml" ContentType="application/vnd.openxmlformats-officedocument.presentationml.slideLayout+xml"/>
  <Override PartName="/ppt/slideLayouts/slideLayout2088.xml" ContentType="application/vnd.openxmlformats-officedocument.presentationml.slideLayout+xml"/>
  <Override PartName="/ppt/slideLayouts/slideLayout2089.xml" ContentType="application/vnd.openxmlformats-officedocument.presentationml.slideLayout+xml"/>
  <Override PartName="/ppt/slideLayouts/slideLayout2090.xml" ContentType="application/vnd.openxmlformats-officedocument.presentationml.slideLayout+xml"/>
  <Override PartName="/ppt/slideLayouts/slideLayout2091.xml" ContentType="application/vnd.openxmlformats-officedocument.presentationml.slideLayout+xml"/>
  <Override PartName="/ppt/slideLayouts/slideLayout2092.xml" ContentType="application/vnd.openxmlformats-officedocument.presentationml.slideLayout+xml"/>
  <Override PartName="/ppt/slideLayouts/slideLayout2093.xml" ContentType="application/vnd.openxmlformats-officedocument.presentationml.slideLayout+xml"/>
  <Override PartName="/ppt/slideLayouts/slideLayout2094.xml" ContentType="application/vnd.openxmlformats-officedocument.presentationml.slideLayout+xml"/>
  <Override PartName="/ppt/slideLayouts/slideLayout2095.xml" ContentType="application/vnd.openxmlformats-officedocument.presentationml.slideLayout+xml"/>
  <Override PartName="/ppt/slideLayouts/slideLayout2096.xml" ContentType="application/vnd.openxmlformats-officedocument.presentationml.slideLayout+xml"/>
  <Override PartName="/ppt/slideLayouts/slideLayout2097.xml" ContentType="application/vnd.openxmlformats-officedocument.presentationml.slideLayout+xml"/>
  <Override PartName="/ppt/slideLayouts/slideLayout2098.xml" ContentType="application/vnd.openxmlformats-officedocument.presentationml.slideLayout+xml"/>
  <Override PartName="/ppt/slideLayouts/slideLayout2099.xml" ContentType="application/vnd.openxmlformats-officedocument.presentationml.slideLayout+xml"/>
  <Override PartName="/ppt/slideLayouts/slideLayout2100.xml" ContentType="application/vnd.openxmlformats-officedocument.presentationml.slideLayout+xml"/>
  <Override PartName="/ppt/slideLayouts/slideLayout2101.xml" ContentType="application/vnd.openxmlformats-officedocument.presentationml.slideLayout+xml"/>
  <Override PartName="/ppt/slideLayouts/slideLayout2102.xml" ContentType="application/vnd.openxmlformats-officedocument.presentationml.slideLayout+xml"/>
  <Override PartName="/ppt/slideLayouts/slideLayout2103.xml" ContentType="application/vnd.openxmlformats-officedocument.presentationml.slideLayout+xml"/>
  <Override PartName="/ppt/slideLayouts/slideLayout2104.xml" ContentType="application/vnd.openxmlformats-officedocument.presentationml.slideLayout+xml"/>
  <Override PartName="/ppt/slideLayouts/slideLayout2105.xml" ContentType="application/vnd.openxmlformats-officedocument.presentationml.slideLayout+xml"/>
  <Override PartName="/ppt/slideLayouts/slideLayout2106.xml" ContentType="application/vnd.openxmlformats-officedocument.presentationml.slideLayout+xml"/>
  <Override PartName="/ppt/slideLayouts/slideLayout2107.xml" ContentType="application/vnd.openxmlformats-officedocument.presentationml.slideLayout+xml"/>
  <Override PartName="/ppt/slideLayouts/slideLayout2108.xml" ContentType="application/vnd.openxmlformats-officedocument.presentationml.slideLayout+xml"/>
  <Override PartName="/ppt/slideLayouts/slideLayout2109.xml" ContentType="application/vnd.openxmlformats-officedocument.presentationml.slideLayout+xml"/>
  <Override PartName="/ppt/slideLayouts/slideLayout2110.xml" ContentType="application/vnd.openxmlformats-officedocument.presentationml.slideLayout+xml"/>
  <Override PartName="/ppt/slideLayouts/slideLayout2111.xml" ContentType="application/vnd.openxmlformats-officedocument.presentationml.slideLayout+xml"/>
  <Override PartName="/ppt/slideLayouts/slideLayout2112.xml" ContentType="application/vnd.openxmlformats-officedocument.presentationml.slideLayout+xml"/>
  <Override PartName="/ppt/slideLayouts/slideLayout2113.xml" ContentType="application/vnd.openxmlformats-officedocument.presentationml.slideLayout+xml"/>
  <Override PartName="/ppt/slideLayouts/slideLayout2114.xml" ContentType="application/vnd.openxmlformats-officedocument.presentationml.slideLayout+xml"/>
  <Override PartName="/ppt/slideLayouts/slideLayout2115.xml" ContentType="application/vnd.openxmlformats-officedocument.presentationml.slideLayout+xml"/>
  <Override PartName="/ppt/slideLayouts/slideLayout2116.xml" ContentType="application/vnd.openxmlformats-officedocument.presentationml.slideLayout+xml"/>
  <Override PartName="/ppt/slideLayouts/slideLayout2117.xml" ContentType="application/vnd.openxmlformats-officedocument.presentationml.slideLayout+xml"/>
  <Override PartName="/ppt/slideLayouts/slideLayout2118.xml" ContentType="application/vnd.openxmlformats-officedocument.presentationml.slideLayout+xml"/>
  <Override PartName="/ppt/slideLayouts/slideLayout2119.xml" ContentType="application/vnd.openxmlformats-officedocument.presentationml.slideLayout+xml"/>
  <Override PartName="/ppt/slideLayouts/slideLayout2120.xml" ContentType="application/vnd.openxmlformats-officedocument.presentationml.slideLayout+xml"/>
  <Override PartName="/ppt/slideLayouts/slideLayout2121.xml" ContentType="application/vnd.openxmlformats-officedocument.presentationml.slideLayout+xml"/>
  <Override PartName="/ppt/slideLayouts/slideLayout2122.xml" ContentType="application/vnd.openxmlformats-officedocument.presentationml.slideLayout+xml"/>
  <Override PartName="/ppt/slideLayouts/slideLayout2123.xml" ContentType="application/vnd.openxmlformats-officedocument.presentationml.slideLayout+xml"/>
  <Override PartName="/ppt/slideLayouts/slideLayout2124.xml" ContentType="application/vnd.openxmlformats-officedocument.presentationml.slideLayout+xml"/>
  <Override PartName="/ppt/slideLayouts/slideLayout2125.xml" ContentType="application/vnd.openxmlformats-officedocument.presentationml.slideLayout+xml"/>
  <Override PartName="/ppt/slideLayouts/slideLayout2126.xml" ContentType="application/vnd.openxmlformats-officedocument.presentationml.slideLayout+xml"/>
  <Override PartName="/ppt/slideLayouts/slideLayout2127.xml" ContentType="application/vnd.openxmlformats-officedocument.presentationml.slideLayout+xml"/>
  <Override PartName="/ppt/slideLayouts/slideLayout2128.xml" ContentType="application/vnd.openxmlformats-officedocument.presentationml.slideLayout+xml"/>
  <Override PartName="/ppt/slideLayouts/slideLayout2129.xml" ContentType="application/vnd.openxmlformats-officedocument.presentationml.slideLayout+xml"/>
  <Override PartName="/ppt/slideLayouts/slideLayout2130.xml" ContentType="application/vnd.openxmlformats-officedocument.presentationml.slideLayout+xml"/>
  <Override PartName="/ppt/slideLayouts/slideLayout2131.xml" ContentType="application/vnd.openxmlformats-officedocument.presentationml.slideLayout+xml"/>
  <Override PartName="/ppt/slideLayouts/slideLayout2132.xml" ContentType="application/vnd.openxmlformats-officedocument.presentationml.slideLayout+xml"/>
  <Override PartName="/ppt/slideLayouts/slideLayout2133.xml" ContentType="application/vnd.openxmlformats-officedocument.presentationml.slideLayout+xml"/>
  <Override PartName="/ppt/slideLayouts/slideLayout2134.xml" ContentType="application/vnd.openxmlformats-officedocument.presentationml.slideLayout+xml"/>
  <Override PartName="/ppt/slideLayouts/slideLayout2135.xml" ContentType="application/vnd.openxmlformats-officedocument.presentationml.slideLayout+xml"/>
  <Override PartName="/ppt/slideLayouts/slideLayout2136.xml" ContentType="application/vnd.openxmlformats-officedocument.presentationml.slideLayout+xml"/>
  <Override PartName="/ppt/slideLayouts/slideLayout2137.xml" ContentType="application/vnd.openxmlformats-officedocument.presentationml.slideLayout+xml"/>
  <Override PartName="/ppt/slideLayouts/slideLayout2138.xml" ContentType="application/vnd.openxmlformats-officedocument.presentationml.slideLayout+xml"/>
  <Override PartName="/ppt/slideLayouts/slideLayout2139.xml" ContentType="application/vnd.openxmlformats-officedocument.presentationml.slideLayout+xml"/>
  <Override PartName="/ppt/slideLayouts/slideLayout2140.xml" ContentType="application/vnd.openxmlformats-officedocument.presentationml.slideLayout+xml"/>
  <Override PartName="/ppt/slideLayouts/slideLayout2141.xml" ContentType="application/vnd.openxmlformats-officedocument.presentationml.slideLayout+xml"/>
  <Override PartName="/ppt/slideLayouts/slideLayout2142.xml" ContentType="application/vnd.openxmlformats-officedocument.presentationml.slideLayout+xml"/>
  <Override PartName="/ppt/theme/theme12.xml" ContentType="application/vnd.openxmlformats-officedocument.theme+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heme/theme1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1.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12.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13.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14.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15.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16.xml" ContentType="application/vnd.openxmlformats-officedocument.presentationml.notesSlid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17.xml" ContentType="application/vnd.openxmlformats-officedocument.presentationml.notesSl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18.xml" ContentType="application/vnd.openxmlformats-officedocument.presentationml.notesSlid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19.xml" ContentType="application/vnd.openxmlformats-officedocument.presentationml.notesSlid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notesSlides/notesSlide20.xml" ContentType="application/vnd.openxmlformats-officedocument.presentationml.notesSlid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notesSlides/notesSlide21.xml" ContentType="application/vnd.openxmlformats-officedocument.presentationml.notesSlid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notesSlides/notesSlide22.xml" ContentType="application/vnd.openxmlformats-officedocument.presentationml.notesSlid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notesSlides/notesSlide23.xml" ContentType="application/vnd.openxmlformats-officedocument.presentationml.notesSlid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notesSlides/notesSlide24.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30.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31.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notesSlides/notesSlide32.xml" ContentType="application/vnd.openxmlformats-officedocument.presentationml.notesSlide+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notesSlides/notesSlide33.xml" ContentType="application/vnd.openxmlformats-officedocument.presentationml.notesSlide+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notesSlides/notesSlide34.xml" ContentType="application/vnd.openxmlformats-officedocument.presentationml.notesSlide+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notesSlides/notesSlide35.xml" ContentType="application/vnd.openxmlformats-officedocument.presentationml.notesSlide+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notesSlides/notesSlide36.xml" ContentType="application/vnd.openxmlformats-officedocument.presentationml.notesSlide+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notesSlides/notesSlide37.xml" ContentType="application/vnd.openxmlformats-officedocument.presentationml.notesSlide+xml"/>
  <Override PartName="/ppt/diagrams/data13.xml" ContentType="application/vnd.openxmlformats-officedocument.drawingml.diagramData+xml"/>
  <Override PartName="/ppt/diagrams/layout13.xml" ContentType="application/vnd.openxmlformats-officedocument.drawingml.diagramLayout+xml"/>
  <Override PartName="/ppt/diagrams/quickStyle13.xml" ContentType="application/vnd.openxmlformats-officedocument.drawingml.diagramStyle+xml"/>
  <Override PartName="/ppt/diagrams/colors13.xml" ContentType="application/vnd.openxmlformats-officedocument.drawingml.diagramColors+xml"/>
  <Override PartName="/ppt/diagrams/drawing13.xml" ContentType="application/vnd.ms-office.drawingml.diagramDrawing+xml"/>
  <Override PartName="/ppt/diagrams/data14.xml" ContentType="application/vnd.openxmlformats-officedocument.drawingml.diagramData+xml"/>
  <Override PartName="/ppt/diagrams/layout14.xml" ContentType="application/vnd.openxmlformats-officedocument.drawingml.diagramLayout+xml"/>
  <Override PartName="/ppt/diagrams/quickStyle14.xml" ContentType="application/vnd.openxmlformats-officedocument.drawingml.diagramStyle+xml"/>
  <Override PartName="/ppt/diagrams/colors14.xml" ContentType="application/vnd.openxmlformats-officedocument.drawingml.diagramColors+xml"/>
  <Override PartName="/ppt/diagrams/drawing14.xml" ContentType="application/vnd.ms-office.drawingml.diagramDrawing+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diagrams/data15.xml" ContentType="application/vnd.openxmlformats-officedocument.drawingml.diagramData+xml"/>
  <Override PartName="/ppt/diagrams/layout15.xml" ContentType="application/vnd.openxmlformats-officedocument.drawingml.diagramLayout+xml"/>
  <Override PartName="/ppt/diagrams/quickStyle15.xml" ContentType="application/vnd.openxmlformats-officedocument.drawingml.diagramStyle+xml"/>
  <Override PartName="/ppt/diagrams/colors15.xml" ContentType="application/vnd.openxmlformats-officedocument.drawingml.diagramColors+xml"/>
  <Override PartName="/ppt/diagrams/drawing15.xml" ContentType="application/vnd.ms-office.drawingml.diagramDrawing+xml"/>
  <Override PartName="/ppt/diagrams/data16.xml" ContentType="application/vnd.openxmlformats-officedocument.drawingml.diagramData+xml"/>
  <Override PartName="/ppt/diagrams/layout16.xml" ContentType="application/vnd.openxmlformats-officedocument.drawingml.diagramLayout+xml"/>
  <Override PartName="/ppt/diagrams/quickStyle16.xml" ContentType="application/vnd.openxmlformats-officedocument.drawingml.diagramStyle+xml"/>
  <Override PartName="/ppt/diagrams/colors16.xml" ContentType="application/vnd.openxmlformats-officedocument.drawingml.diagramColors+xml"/>
  <Override PartName="/ppt/diagrams/drawing16.xml" ContentType="application/vnd.ms-office.drawingml.diagramDrawing+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media/image200.jpg" ContentType="image/jpg"/>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60.xml" ContentType="application/vnd.openxmlformats-officedocument.presentationml.notesSlide+xml"/>
  <Override PartName="/ppt/charts/chart16.xml" ContentType="application/vnd.openxmlformats-officedocument.drawingml.chart+xml"/>
  <Override PartName="/ppt/charts/style16.xml" ContentType="application/vnd.ms-office.chartstyle+xml"/>
  <Override PartName="/ppt/charts/colors16.xml" ContentType="application/vnd.ms-office.chartcolorstyl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 id="2147483673" r:id="rId3"/>
    <p:sldMasterId id="2147483947" r:id="rId4"/>
    <p:sldMasterId id="2147484613" r:id="rId5"/>
    <p:sldMasterId id="2147484622" r:id="rId6"/>
    <p:sldMasterId id="2147484628" r:id="rId7"/>
    <p:sldMasterId id="2147485292" r:id="rId8"/>
    <p:sldMasterId id="2147485579" r:id="rId9"/>
    <p:sldMasterId id="2147485593" r:id="rId10"/>
    <p:sldMasterId id="2147485605" r:id="rId11"/>
    <p:sldMasterId id="2147485617" r:id="rId12"/>
  </p:sldMasterIdLst>
  <p:notesMasterIdLst>
    <p:notesMasterId r:id="rId97"/>
  </p:notesMasterIdLst>
  <p:sldIdLst>
    <p:sldId id="265" r:id="rId13"/>
    <p:sldId id="1051" r:id="rId14"/>
    <p:sldId id="1028" r:id="rId15"/>
    <p:sldId id="264" r:id="rId16"/>
    <p:sldId id="1574" r:id="rId17"/>
    <p:sldId id="1572" r:id="rId18"/>
    <p:sldId id="1026" r:id="rId19"/>
    <p:sldId id="1027" r:id="rId20"/>
    <p:sldId id="1575" r:id="rId21"/>
    <p:sldId id="308" r:id="rId22"/>
    <p:sldId id="260" r:id="rId23"/>
    <p:sldId id="1540" r:id="rId24"/>
    <p:sldId id="1545" r:id="rId25"/>
    <p:sldId id="1546" r:id="rId26"/>
    <p:sldId id="1547" r:id="rId27"/>
    <p:sldId id="1548" r:id="rId28"/>
    <p:sldId id="1542" r:id="rId29"/>
    <p:sldId id="1541" r:id="rId30"/>
    <p:sldId id="1576" r:id="rId31"/>
    <p:sldId id="1578" r:id="rId32"/>
    <p:sldId id="1577" r:id="rId33"/>
    <p:sldId id="1584" r:id="rId34"/>
    <p:sldId id="1585" r:id="rId35"/>
    <p:sldId id="1586" r:id="rId36"/>
    <p:sldId id="1587" r:id="rId37"/>
    <p:sldId id="1579" r:id="rId38"/>
    <p:sldId id="1580" r:id="rId39"/>
    <p:sldId id="905" r:id="rId40"/>
    <p:sldId id="1582" r:id="rId41"/>
    <p:sldId id="358" r:id="rId42"/>
    <p:sldId id="1537" r:id="rId43"/>
    <p:sldId id="1559" r:id="rId44"/>
    <p:sldId id="1561" r:id="rId45"/>
    <p:sldId id="1560" r:id="rId46"/>
    <p:sldId id="1562" r:id="rId47"/>
    <p:sldId id="1563" r:id="rId48"/>
    <p:sldId id="1553" r:id="rId49"/>
    <p:sldId id="1564" r:id="rId50"/>
    <p:sldId id="1529" r:id="rId51"/>
    <p:sldId id="1554" r:id="rId52"/>
    <p:sldId id="1525" r:id="rId53"/>
    <p:sldId id="1145" r:id="rId54"/>
    <p:sldId id="1170" r:id="rId55"/>
    <p:sldId id="1169" r:id="rId56"/>
    <p:sldId id="266" r:id="rId57"/>
    <p:sldId id="263" r:id="rId58"/>
    <p:sldId id="1583" r:id="rId59"/>
    <p:sldId id="1557" r:id="rId60"/>
    <p:sldId id="1538" r:id="rId61"/>
    <p:sldId id="1539" r:id="rId62"/>
    <p:sldId id="1589" r:id="rId63"/>
    <p:sldId id="1395" r:id="rId64"/>
    <p:sldId id="1412" r:id="rId65"/>
    <p:sldId id="1415" r:id="rId66"/>
    <p:sldId id="259" r:id="rId67"/>
    <p:sldId id="258" r:id="rId68"/>
    <p:sldId id="1417" r:id="rId69"/>
    <p:sldId id="1434" r:id="rId70"/>
    <p:sldId id="1413" r:id="rId71"/>
    <p:sldId id="1435" r:id="rId72"/>
    <p:sldId id="1418" r:id="rId73"/>
    <p:sldId id="1421" r:id="rId74"/>
    <p:sldId id="1427" r:id="rId75"/>
    <p:sldId id="1429" r:id="rId76"/>
    <p:sldId id="1430" r:id="rId77"/>
    <p:sldId id="1425" r:id="rId78"/>
    <p:sldId id="1426" r:id="rId79"/>
    <p:sldId id="1437" r:id="rId80"/>
    <p:sldId id="1436" r:id="rId81"/>
    <p:sldId id="1438" r:id="rId82"/>
    <p:sldId id="1440" r:id="rId83"/>
    <p:sldId id="1433" r:id="rId84"/>
    <p:sldId id="1555" r:id="rId85"/>
    <p:sldId id="1558" r:id="rId86"/>
    <p:sldId id="1569" r:id="rId87"/>
    <p:sldId id="262" r:id="rId88"/>
    <p:sldId id="944" r:id="rId89"/>
    <p:sldId id="1573" r:id="rId90"/>
    <p:sldId id="333" r:id="rId91"/>
    <p:sldId id="1588" r:id="rId92"/>
    <p:sldId id="1025" r:id="rId93"/>
    <p:sldId id="1565" r:id="rId94"/>
    <p:sldId id="1570" r:id="rId95"/>
    <p:sldId id="1571" r:id="rId96"/>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CC2A8560-FF66-0098-8005-CFDFBDB362E8}" name="Maria Villagomez" initials="MV" userId="S::ogi4543@ads.northwestern.edu::e92d45fd-7dc8-4227-8501-db99678a1568" providerId="AD"/>
  <p188:author id="{D1376E98-5B67-08B4-290C-69B0B32B21F0}" name="Rebecca Hannah Ainis" initials="RA" userId="S::ran323@ads.northwestern.edu::116137a0-2af5-436b-85e1-74d9d3b30f2f"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58466"/>
    <a:srgbClr val="1C498B"/>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E8B1032C-EA38-4F05-BA0D-38AFFFC7BED3}" styleName="Light Style 3 - Accent 6">
    <a:wholeTbl>
      <a:tcTxStyle>
        <a:fontRef idx="minor">
          <a:scrgbClr r="0" g="0" b="0"/>
        </a:fontRef>
        <a:schemeClr val="tx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noFill/>
        </a:fill>
      </a:tcStyle>
    </a:wholeTbl>
    <a:band1H>
      <a:tcStyle>
        <a:tcBdr/>
        <a:fill>
          <a:solidFill>
            <a:schemeClr val="accent6">
              <a:alpha val="20000"/>
            </a:schemeClr>
          </a:solidFill>
        </a:fill>
      </a:tcStyle>
    </a:band1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noFill/>
        </a:fill>
      </a:tcStyle>
    </a:lastRow>
    <a:firstRow>
      <a:tcTxStyle b="on"/>
      <a:tcStyle>
        <a:tcBdr>
          <a:bottom>
            <a:ln w="25400" cmpd="sng">
              <a:solidFill>
                <a:schemeClr val="accent6"/>
              </a:solidFill>
            </a:ln>
          </a:bottom>
        </a:tcBdr>
        <a:fill>
          <a:no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9979" autoAdjust="0"/>
    <p:restoredTop sz="94660"/>
  </p:normalViewPr>
  <p:slideViewPr>
    <p:cSldViewPr snapToGrid="0">
      <p:cViewPr varScale="1">
        <p:scale>
          <a:sx n="85" d="100"/>
          <a:sy n="85" d="100"/>
        </p:scale>
        <p:origin x="53" y="178"/>
      </p:cViewPr>
      <p:guideLst/>
    </p:cSldViewPr>
  </p:slideViewPr>
  <p:notesTextViewPr>
    <p:cViewPr>
      <p:scale>
        <a:sx n="1" d="1"/>
        <a:sy n="1" d="1"/>
      </p:scale>
      <p:origin x="0" y="0"/>
    </p:cViewPr>
  </p:notesTextViewPr>
  <p:sorterViewPr>
    <p:cViewPr>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14.xml"/><Relationship Id="rId21" Type="http://schemas.openxmlformats.org/officeDocument/2006/relationships/slide" Target="slides/slide9.xml"/><Relationship Id="rId42" Type="http://schemas.openxmlformats.org/officeDocument/2006/relationships/slide" Target="slides/slide30.xml"/><Relationship Id="rId47" Type="http://schemas.openxmlformats.org/officeDocument/2006/relationships/slide" Target="slides/slide35.xml"/><Relationship Id="rId63" Type="http://schemas.openxmlformats.org/officeDocument/2006/relationships/slide" Target="slides/slide51.xml"/><Relationship Id="rId68" Type="http://schemas.openxmlformats.org/officeDocument/2006/relationships/slide" Target="slides/slide56.xml"/><Relationship Id="rId84" Type="http://schemas.openxmlformats.org/officeDocument/2006/relationships/slide" Target="slides/slide72.xml"/><Relationship Id="rId89" Type="http://schemas.openxmlformats.org/officeDocument/2006/relationships/slide" Target="slides/slide77.xml"/><Relationship Id="rId16" Type="http://schemas.openxmlformats.org/officeDocument/2006/relationships/slide" Target="slides/slide4.xml"/><Relationship Id="rId11" Type="http://schemas.openxmlformats.org/officeDocument/2006/relationships/slideMaster" Target="slideMasters/slideMaster11.xml"/><Relationship Id="rId32" Type="http://schemas.openxmlformats.org/officeDocument/2006/relationships/slide" Target="slides/slide20.xml"/><Relationship Id="rId37" Type="http://schemas.openxmlformats.org/officeDocument/2006/relationships/slide" Target="slides/slide25.xml"/><Relationship Id="rId53" Type="http://schemas.openxmlformats.org/officeDocument/2006/relationships/slide" Target="slides/slide41.xml"/><Relationship Id="rId58" Type="http://schemas.openxmlformats.org/officeDocument/2006/relationships/slide" Target="slides/slide46.xml"/><Relationship Id="rId74" Type="http://schemas.openxmlformats.org/officeDocument/2006/relationships/slide" Target="slides/slide62.xml"/><Relationship Id="rId79" Type="http://schemas.openxmlformats.org/officeDocument/2006/relationships/slide" Target="slides/slide67.xml"/><Relationship Id="rId102" Type="http://schemas.microsoft.com/office/2018/10/relationships/authors" Target="authors.xml"/><Relationship Id="rId5" Type="http://schemas.openxmlformats.org/officeDocument/2006/relationships/slideMaster" Target="slideMasters/slideMaster5.xml"/><Relationship Id="rId90" Type="http://schemas.openxmlformats.org/officeDocument/2006/relationships/slide" Target="slides/slide78.xml"/><Relationship Id="rId95" Type="http://schemas.openxmlformats.org/officeDocument/2006/relationships/slide" Target="slides/slide83.xml"/><Relationship Id="rId22" Type="http://schemas.openxmlformats.org/officeDocument/2006/relationships/slide" Target="slides/slide10.xml"/><Relationship Id="rId27" Type="http://schemas.openxmlformats.org/officeDocument/2006/relationships/slide" Target="slides/slide15.xml"/><Relationship Id="rId43" Type="http://schemas.openxmlformats.org/officeDocument/2006/relationships/slide" Target="slides/slide31.xml"/><Relationship Id="rId48" Type="http://schemas.openxmlformats.org/officeDocument/2006/relationships/slide" Target="slides/slide36.xml"/><Relationship Id="rId64" Type="http://schemas.openxmlformats.org/officeDocument/2006/relationships/slide" Target="slides/slide52.xml"/><Relationship Id="rId69" Type="http://schemas.openxmlformats.org/officeDocument/2006/relationships/slide" Target="slides/slide57.xml"/><Relationship Id="rId80" Type="http://schemas.openxmlformats.org/officeDocument/2006/relationships/slide" Target="slides/slide68.xml"/><Relationship Id="rId85" Type="http://schemas.openxmlformats.org/officeDocument/2006/relationships/slide" Target="slides/slide73.xml"/><Relationship Id="rId12" Type="http://schemas.openxmlformats.org/officeDocument/2006/relationships/slideMaster" Target="slideMasters/slideMaster12.xml"/><Relationship Id="rId17" Type="http://schemas.openxmlformats.org/officeDocument/2006/relationships/slide" Target="slides/slide5.xml"/><Relationship Id="rId25" Type="http://schemas.openxmlformats.org/officeDocument/2006/relationships/slide" Target="slides/slide13.xml"/><Relationship Id="rId33" Type="http://schemas.openxmlformats.org/officeDocument/2006/relationships/slide" Target="slides/slide21.xml"/><Relationship Id="rId38" Type="http://schemas.openxmlformats.org/officeDocument/2006/relationships/slide" Target="slides/slide26.xml"/><Relationship Id="rId46" Type="http://schemas.openxmlformats.org/officeDocument/2006/relationships/slide" Target="slides/slide34.xml"/><Relationship Id="rId59" Type="http://schemas.openxmlformats.org/officeDocument/2006/relationships/slide" Target="slides/slide47.xml"/><Relationship Id="rId67" Type="http://schemas.openxmlformats.org/officeDocument/2006/relationships/slide" Target="slides/slide55.xml"/><Relationship Id="rId20" Type="http://schemas.openxmlformats.org/officeDocument/2006/relationships/slide" Target="slides/slide8.xml"/><Relationship Id="rId41" Type="http://schemas.openxmlformats.org/officeDocument/2006/relationships/slide" Target="slides/slide29.xml"/><Relationship Id="rId54" Type="http://schemas.openxmlformats.org/officeDocument/2006/relationships/slide" Target="slides/slide42.xml"/><Relationship Id="rId62" Type="http://schemas.openxmlformats.org/officeDocument/2006/relationships/slide" Target="slides/slide50.xml"/><Relationship Id="rId70" Type="http://schemas.openxmlformats.org/officeDocument/2006/relationships/slide" Target="slides/slide58.xml"/><Relationship Id="rId75" Type="http://schemas.openxmlformats.org/officeDocument/2006/relationships/slide" Target="slides/slide63.xml"/><Relationship Id="rId83" Type="http://schemas.openxmlformats.org/officeDocument/2006/relationships/slide" Target="slides/slide71.xml"/><Relationship Id="rId88" Type="http://schemas.openxmlformats.org/officeDocument/2006/relationships/slide" Target="slides/slide76.xml"/><Relationship Id="rId91" Type="http://schemas.openxmlformats.org/officeDocument/2006/relationships/slide" Target="slides/slide79.xml"/><Relationship Id="rId96" Type="http://schemas.openxmlformats.org/officeDocument/2006/relationships/slide" Target="slides/slide84.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3.xml"/><Relationship Id="rId23" Type="http://schemas.openxmlformats.org/officeDocument/2006/relationships/slide" Target="slides/slide11.xml"/><Relationship Id="rId28" Type="http://schemas.openxmlformats.org/officeDocument/2006/relationships/slide" Target="slides/slide16.xml"/><Relationship Id="rId36" Type="http://schemas.openxmlformats.org/officeDocument/2006/relationships/slide" Target="slides/slide24.xml"/><Relationship Id="rId49" Type="http://schemas.openxmlformats.org/officeDocument/2006/relationships/slide" Target="slides/slide37.xml"/><Relationship Id="rId57" Type="http://schemas.openxmlformats.org/officeDocument/2006/relationships/slide" Target="slides/slide45.xml"/><Relationship Id="rId10" Type="http://schemas.openxmlformats.org/officeDocument/2006/relationships/slideMaster" Target="slideMasters/slideMaster10.xml"/><Relationship Id="rId31" Type="http://schemas.openxmlformats.org/officeDocument/2006/relationships/slide" Target="slides/slide19.xml"/><Relationship Id="rId44" Type="http://schemas.openxmlformats.org/officeDocument/2006/relationships/slide" Target="slides/slide32.xml"/><Relationship Id="rId52" Type="http://schemas.openxmlformats.org/officeDocument/2006/relationships/slide" Target="slides/slide40.xml"/><Relationship Id="rId60" Type="http://schemas.openxmlformats.org/officeDocument/2006/relationships/slide" Target="slides/slide48.xml"/><Relationship Id="rId65" Type="http://schemas.openxmlformats.org/officeDocument/2006/relationships/slide" Target="slides/slide53.xml"/><Relationship Id="rId73" Type="http://schemas.openxmlformats.org/officeDocument/2006/relationships/slide" Target="slides/slide61.xml"/><Relationship Id="rId78" Type="http://schemas.openxmlformats.org/officeDocument/2006/relationships/slide" Target="slides/slide66.xml"/><Relationship Id="rId81" Type="http://schemas.openxmlformats.org/officeDocument/2006/relationships/slide" Target="slides/slide69.xml"/><Relationship Id="rId86" Type="http://schemas.openxmlformats.org/officeDocument/2006/relationships/slide" Target="slides/slide74.xml"/><Relationship Id="rId94" Type="http://schemas.openxmlformats.org/officeDocument/2006/relationships/slide" Target="slides/slide82.xml"/><Relationship Id="rId99" Type="http://schemas.openxmlformats.org/officeDocument/2006/relationships/viewProps" Target="viewProps.xml"/><Relationship Id="rId101" Type="http://schemas.openxmlformats.org/officeDocument/2006/relationships/tableStyles" Target="tableStyles.xml"/><Relationship Id="rId4" Type="http://schemas.openxmlformats.org/officeDocument/2006/relationships/slideMaster" Target="slideMasters/slideMaster4.xml"/><Relationship Id="rId9" Type="http://schemas.openxmlformats.org/officeDocument/2006/relationships/slideMaster" Target="slideMasters/slideMaster9.xml"/><Relationship Id="rId13" Type="http://schemas.openxmlformats.org/officeDocument/2006/relationships/slide" Target="slides/slide1.xml"/><Relationship Id="rId18" Type="http://schemas.openxmlformats.org/officeDocument/2006/relationships/slide" Target="slides/slide6.xml"/><Relationship Id="rId39" Type="http://schemas.openxmlformats.org/officeDocument/2006/relationships/slide" Target="slides/slide27.xml"/><Relationship Id="rId34" Type="http://schemas.openxmlformats.org/officeDocument/2006/relationships/slide" Target="slides/slide22.xml"/><Relationship Id="rId50" Type="http://schemas.openxmlformats.org/officeDocument/2006/relationships/slide" Target="slides/slide38.xml"/><Relationship Id="rId55" Type="http://schemas.openxmlformats.org/officeDocument/2006/relationships/slide" Target="slides/slide43.xml"/><Relationship Id="rId76" Type="http://schemas.openxmlformats.org/officeDocument/2006/relationships/slide" Target="slides/slide64.xml"/><Relationship Id="rId97" Type="http://schemas.openxmlformats.org/officeDocument/2006/relationships/notesMaster" Target="notesMasters/notesMaster1.xml"/><Relationship Id="rId7" Type="http://schemas.openxmlformats.org/officeDocument/2006/relationships/slideMaster" Target="slideMasters/slideMaster7.xml"/><Relationship Id="rId71" Type="http://schemas.openxmlformats.org/officeDocument/2006/relationships/slide" Target="slides/slide59.xml"/><Relationship Id="rId92" Type="http://schemas.openxmlformats.org/officeDocument/2006/relationships/slide" Target="slides/slide80.xml"/><Relationship Id="rId2" Type="http://schemas.openxmlformats.org/officeDocument/2006/relationships/slideMaster" Target="slideMasters/slideMaster2.xml"/><Relationship Id="rId29" Type="http://schemas.openxmlformats.org/officeDocument/2006/relationships/slide" Target="slides/slide17.xml"/><Relationship Id="rId24" Type="http://schemas.openxmlformats.org/officeDocument/2006/relationships/slide" Target="slides/slide12.xml"/><Relationship Id="rId40" Type="http://schemas.openxmlformats.org/officeDocument/2006/relationships/slide" Target="slides/slide28.xml"/><Relationship Id="rId45" Type="http://schemas.openxmlformats.org/officeDocument/2006/relationships/slide" Target="slides/slide33.xml"/><Relationship Id="rId66" Type="http://schemas.openxmlformats.org/officeDocument/2006/relationships/slide" Target="slides/slide54.xml"/><Relationship Id="rId87" Type="http://schemas.openxmlformats.org/officeDocument/2006/relationships/slide" Target="slides/slide75.xml"/><Relationship Id="rId61" Type="http://schemas.openxmlformats.org/officeDocument/2006/relationships/slide" Target="slides/slide49.xml"/><Relationship Id="rId82" Type="http://schemas.openxmlformats.org/officeDocument/2006/relationships/slide" Target="slides/slide70.xml"/><Relationship Id="rId19" Type="http://schemas.openxmlformats.org/officeDocument/2006/relationships/slide" Target="slides/slide7.xml"/><Relationship Id="rId14" Type="http://schemas.openxmlformats.org/officeDocument/2006/relationships/slide" Target="slides/slide2.xml"/><Relationship Id="rId30" Type="http://schemas.openxmlformats.org/officeDocument/2006/relationships/slide" Target="slides/slide18.xml"/><Relationship Id="rId35" Type="http://schemas.openxmlformats.org/officeDocument/2006/relationships/slide" Target="slides/slide23.xml"/><Relationship Id="rId56" Type="http://schemas.openxmlformats.org/officeDocument/2006/relationships/slide" Target="slides/slide44.xml"/><Relationship Id="rId77" Type="http://schemas.openxmlformats.org/officeDocument/2006/relationships/slide" Target="slides/slide65.xml"/><Relationship Id="rId100" Type="http://schemas.openxmlformats.org/officeDocument/2006/relationships/theme" Target="theme/theme1.xml"/><Relationship Id="rId8" Type="http://schemas.openxmlformats.org/officeDocument/2006/relationships/slideMaster" Target="slideMasters/slideMaster8.xml"/><Relationship Id="rId51" Type="http://schemas.openxmlformats.org/officeDocument/2006/relationships/slide" Target="slides/slide39.xml"/><Relationship Id="rId72" Type="http://schemas.openxmlformats.org/officeDocument/2006/relationships/slide" Target="slides/slide60.xml"/><Relationship Id="rId93" Type="http://schemas.openxmlformats.org/officeDocument/2006/relationships/slide" Target="slides/slide81.xml"/><Relationship Id="rId98" Type="http://schemas.openxmlformats.org/officeDocument/2006/relationships/presProps" Target="presProps.xml"/><Relationship Id="rId3" Type="http://schemas.openxmlformats.org/officeDocument/2006/relationships/slideMaster" Target="slideMasters/slideMaster3.xml"/></Relationships>
</file>

<file path=ppt/charts/_rels/chart1.xml.rels><?xml version="1.0" encoding="UTF-8" standalone="yes"?>
<Relationships xmlns="http://schemas.openxmlformats.org/package/2006/relationships"><Relationship Id="rId3" Type="http://schemas.openxmlformats.org/officeDocument/2006/relationships/oleObject" Target="https://nuwildcat-my.sharepoint.com/personal/ran323_ads_northwestern_edu/Documents/PMH%20Baseline%20Data%20with%20Graphs.xlsx" TargetMode="External"/><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oleObject" Target="https://nuwildcat-my.sharepoint.com/personal/ran323_ads_northwestern_edu/Documents/PMH%20Baseline%20Data%20with%20Graphs.xlsx" TargetMode="External"/><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oleObject" Target="https://nuwildcat-my.sharepoint.com/personal/ran323_ads_northwestern_edu/Documents/PMH%20Baseline%20Data%20with%20Graphs.xlsx" TargetMode="External"/><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oleObject" Target="https://nuwildcat-my.sharepoint.com/personal/ran323_ads_northwestern_edu/Documents/PMH%20Baseline%20Data%20with%20Graphs.xlsx" TargetMode="External"/><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oleObject" Target="https://nuwildcat-my.sharepoint.com/personal/ran323_ads_northwestern_edu/Documents/PMH%20Baseline%20Data%20with%20Graphs.xlsx" TargetMode="External"/><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oleObject" Target="https://nuwildcat-my.sharepoint.com/personal/ran323_ads_northwestern_edu/Documents/PMH%20Baseline%20Data%20with%20Graphs.xlsx" TargetMode="External"/><Relationship Id="rId2" Type="http://schemas.microsoft.com/office/2011/relationships/chartColorStyle" Target="colors14.xml"/><Relationship Id="rId1" Type="http://schemas.microsoft.com/office/2011/relationships/chartStyle" Target="style14.xml"/></Relationships>
</file>

<file path=ppt/charts/_rels/chart15.xml.rels><?xml version="1.0" encoding="UTF-8" standalone="yes"?>
<Relationships xmlns="http://schemas.openxmlformats.org/package/2006/relationships"><Relationship Id="rId3" Type="http://schemas.openxmlformats.org/officeDocument/2006/relationships/oleObject" Target="https://nuwildcat-my.sharepoint.com/personal/ran323_ads_northwestern_edu/Documents/PMH%20Baseline%20Data%20with%20Graphs.xlsx" TargetMode="External"/><Relationship Id="rId2" Type="http://schemas.microsoft.com/office/2011/relationships/chartColorStyle" Target="colors15.xml"/><Relationship Id="rId1" Type="http://schemas.microsoft.com/office/2011/relationships/chartStyle" Target="style15.xml"/></Relationships>
</file>

<file path=ppt/charts/_rels/chart16.xml.rels><?xml version="1.0" encoding="UTF-8" standalone="yes"?>
<Relationships xmlns="http://schemas.openxmlformats.org/package/2006/relationships"><Relationship Id="rId3" Type="http://schemas.openxmlformats.org/officeDocument/2006/relationships/oleObject" Target="https://nuwildcat-my.sharepoint.com/personal/ran323_ads_northwestern_edu/Documents/PMH%20Baseline%20Data%20with%20Graphs.xlsx" TargetMode="External"/><Relationship Id="rId2" Type="http://schemas.microsoft.com/office/2011/relationships/chartColorStyle" Target="colors16.xml"/><Relationship Id="rId1" Type="http://schemas.microsoft.com/office/2011/relationships/chartStyle" Target="style16.xml"/></Relationships>
</file>

<file path=ppt/charts/_rels/chart2.xml.rels><?xml version="1.0" encoding="UTF-8" standalone="yes"?>
<Relationships xmlns="http://schemas.openxmlformats.org/package/2006/relationships"><Relationship Id="rId3" Type="http://schemas.openxmlformats.org/officeDocument/2006/relationships/oleObject" Target="https://nuwildcat-my.sharepoint.com/personal/ran323_ads_northwestern_edu/Documents/PMH%20Baseline%20Data%20with%20Graphs.xlsx" TargetMode="External"/><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oleObject" Target="https://nuwildcat-my.sharepoint.com/personal/ran323_ads_northwestern_edu/Documents/PMH%20Baseline%20Data%20with%20Graphs.xlsx" TargetMode="External"/><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oleObject" Target="https://nuwildcat-my.sharepoint.com/personal/ran323_ads_northwestern_edu/Documents/PMH%20Baseline%20Data%20with%20Graphs.xlsx" TargetMode="External"/><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oleObject" Target="https://nuwildcat-my.sharepoint.com/personal/ran323_ads_northwestern_edu/Documents/PMH%20Baseline%20Data%20with%20Graphs.xlsx" TargetMode="External"/><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oleObject" Target="https://nuwildcat-my.sharepoint.com/personal/ran323_ads_northwestern_edu/Documents/PMH%20Baseline%20Data%20with%20Graphs.xlsx" TargetMode="External"/><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oleObject" Target="https://nuwildcat-my.sharepoint.com/personal/ran323_ads_northwestern_edu/Documents/PMH%20Baseline%20Data%20with%20Graphs.xlsx" TargetMode="External"/><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oleObject" Target="https://nuwildcat-my.sharepoint.com/personal/ran323_ads_northwestern_edu/Documents/PMH%20Baseline%20Data%20with%20Graphs.xlsx" TargetMode="External"/><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oleObject" Target="https://nuwildcat-my.sharepoint.com/personal/ran323_ads_northwestern_edu/Documents/PMH%20Baseline%20Data%20with%20Graphs.xlsx" TargetMode="External"/><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400" b="0" i="0" u="none" strike="noStrike" kern="1200" spc="0" baseline="0">
                <a:solidFill>
                  <a:sysClr val="windowText" lastClr="000000"/>
                </a:solidFill>
                <a:latin typeface="+mn-lt"/>
                <a:ea typeface="+mn-ea"/>
                <a:cs typeface="+mn-cs"/>
              </a:defRPr>
            </a:pPr>
            <a:r>
              <a:rPr lang="en-US" sz="2400" dirty="0"/>
              <a:t>Provider Education and</a:t>
            </a:r>
            <a:r>
              <a:rPr lang="en-US" sz="2400" baseline="0" dirty="0"/>
              <a:t> Engagement</a:t>
            </a:r>
            <a:r>
              <a:rPr lang="en-US" sz="2400" dirty="0"/>
              <a:t> Structure Measures</a:t>
            </a:r>
          </a:p>
        </c:rich>
      </c:tx>
      <c:overlay val="0"/>
      <c:spPr>
        <a:noFill/>
        <a:ln>
          <a:noFill/>
        </a:ln>
        <a:effectLst/>
      </c:spPr>
      <c:txPr>
        <a:bodyPr rot="0" spcFirstLastPara="1" vertOverflow="ellipsis" vert="horz" wrap="square" anchor="ctr" anchorCtr="1"/>
        <a:lstStyle/>
        <a:p>
          <a:pPr>
            <a:defRPr sz="2400" b="0" i="0" u="none" strike="noStrike" kern="1200" spc="0" baseline="0">
              <a:solidFill>
                <a:sysClr val="windowText" lastClr="000000"/>
              </a:solidFill>
              <a:latin typeface="+mn-lt"/>
              <a:ea typeface="+mn-ea"/>
              <a:cs typeface="+mn-cs"/>
            </a:defRPr>
          </a:pPr>
          <a:endParaRPr lang="en-US"/>
        </a:p>
      </c:txPr>
    </c:title>
    <c:autoTitleDeleted val="0"/>
    <c:plotArea>
      <c:layout/>
      <c:barChart>
        <c:barDir val="col"/>
        <c:grouping val="stacked"/>
        <c:varyColors val="0"/>
        <c:ser>
          <c:idx val="0"/>
          <c:order val="0"/>
          <c:tx>
            <c:strRef>
              <c:f>Sheet3!$A$3</c:f>
              <c:strCache>
                <c:ptCount val="1"/>
                <c:pt idx="0">
                  <c:v>In place</c:v>
                </c:pt>
              </c:strCache>
            </c:strRef>
          </c:tx>
          <c:spPr>
            <a:solidFill>
              <a:srgbClr val="92D050"/>
            </a:solidFill>
            <a:ln>
              <a:noFill/>
            </a:ln>
            <a:effectLst/>
          </c:spPr>
          <c:invertIfNegative val="0"/>
          <c:dLbls>
            <c:dLbl>
              <c:idx val="0"/>
              <c:tx>
                <c:rich>
                  <a:bodyPr/>
                  <a:lstStyle/>
                  <a:p>
                    <a:r>
                      <a:rPr lang="en-US" dirty="0"/>
                      <a:t>18</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3A12-496D-9894-F5F01F5B8D57}"/>
                </c:ext>
              </c:extLst>
            </c:dLbl>
            <c:dLbl>
              <c:idx val="1"/>
              <c:tx>
                <c:rich>
                  <a:bodyPr/>
                  <a:lstStyle/>
                  <a:p>
                    <a:r>
                      <a:rPr lang="en-US" dirty="0"/>
                      <a:t>8</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3A12-496D-9894-F5F01F5B8D57}"/>
                </c:ext>
              </c:extLst>
            </c:dLbl>
            <c:dLbl>
              <c:idx val="2"/>
              <c:tx>
                <c:rich>
                  <a:bodyPr/>
                  <a:lstStyle/>
                  <a:p>
                    <a:r>
                      <a:rPr lang="en-US"/>
                      <a:t>13</a:t>
                    </a:r>
                    <a:endParaRPr lang="en-US" dirty="0"/>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7978-4E67-B737-5F34E9F92FBD}"/>
                </c:ext>
              </c:extLst>
            </c:dLbl>
            <c:spPr>
              <a:noFill/>
              <a:ln>
                <a:noFill/>
              </a:ln>
              <a:effectLst/>
            </c:spPr>
            <c:txPr>
              <a:bodyPr rot="0" spcFirstLastPara="1" vertOverflow="ellipsis" vert="horz" wrap="square" lIns="38100" tIns="19050" rIns="38100" bIns="19050" anchor="ctr" anchorCtr="1">
                <a:spAutoFit/>
              </a:bodyPr>
              <a:lstStyle/>
              <a:p>
                <a:pPr>
                  <a:defRPr sz="1600" b="0" i="0" u="none" strike="noStrike" kern="1200" baseline="0">
                    <a:solidFill>
                      <a:sysClr val="windowText" lastClr="000000"/>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Sheet3!$B$3:$D$3</c:f>
              <c:numCache>
                <c:formatCode>General</c:formatCode>
                <c:ptCount val="3"/>
                <c:pt idx="0">
                  <c:v>18.032786885245901</c:v>
                </c:pt>
                <c:pt idx="1">
                  <c:v>8.1967213114754092</c:v>
                </c:pt>
                <c:pt idx="2">
                  <c:v>13.1</c:v>
                </c:pt>
              </c:numCache>
            </c:numRef>
          </c:val>
          <c:extLst>
            <c:ext xmlns:c16="http://schemas.microsoft.com/office/drawing/2014/chart" uri="{C3380CC4-5D6E-409C-BE32-E72D297353CC}">
              <c16:uniqueId val="{00000000-E167-48E6-B810-BAB2352C39F2}"/>
            </c:ext>
          </c:extLst>
        </c:ser>
        <c:ser>
          <c:idx val="1"/>
          <c:order val="1"/>
          <c:tx>
            <c:strRef>
              <c:f>Sheet3!$A$4</c:f>
              <c:strCache>
                <c:ptCount val="1"/>
                <c:pt idx="0">
                  <c:v>Working on it</c:v>
                </c:pt>
              </c:strCache>
            </c:strRef>
          </c:tx>
          <c:spPr>
            <a:solidFill>
              <a:srgbClr val="FFFF00"/>
            </a:solidFill>
            <a:ln>
              <a:noFill/>
            </a:ln>
            <a:effectLst/>
          </c:spPr>
          <c:invertIfNegative val="0"/>
          <c:dLbls>
            <c:dLbl>
              <c:idx val="0"/>
              <c:tx>
                <c:rich>
                  <a:bodyPr/>
                  <a:lstStyle/>
                  <a:p>
                    <a:r>
                      <a:rPr lang="en-US" dirty="0"/>
                      <a:t>34</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3A12-496D-9894-F5F01F5B8D57}"/>
                </c:ext>
              </c:extLst>
            </c:dLbl>
            <c:dLbl>
              <c:idx val="1"/>
              <c:tx>
                <c:rich>
                  <a:bodyPr/>
                  <a:lstStyle/>
                  <a:p>
                    <a:r>
                      <a:rPr lang="en-US" dirty="0"/>
                      <a:t>21</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3A12-496D-9894-F5F01F5B8D57}"/>
                </c:ext>
              </c:extLst>
            </c:dLbl>
            <c:dLbl>
              <c:idx val="2"/>
              <c:tx>
                <c:rich>
                  <a:bodyPr/>
                  <a:lstStyle/>
                  <a:p>
                    <a:r>
                      <a:rPr lang="en-US"/>
                      <a:t>26</a:t>
                    </a:r>
                    <a:endParaRPr lang="en-US" dirty="0"/>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7978-4E67-B737-5F34E9F92FBD}"/>
                </c:ext>
              </c:extLst>
            </c:dLbl>
            <c:spPr>
              <a:noFill/>
              <a:ln>
                <a:noFill/>
              </a:ln>
              <a:effectLst/>
            </c:spPr>
            <c:txPr>
              <a:bodyPr rot="0" spcFirstLastPara="1" vertOverflow="ellipsis" vert="horz" wrap="square" lIns="38100" tIns="19050" rIns="38100" bIns="19050" anchor="ctr" anchorCtr="1">
                <a:spAutoFit/>
              </a:bodyPr>
              <a:lstStyle/>
              <a:p>
                <a:pPr>
                  <a:defRPr sz="1600" b="0" i="0" u="none" strike="noStrike" kern="1200" baseline="0">
                    <a:solidFill>
                      <a:sysClr val="windowText" lastClr="000000"/>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Sheet3!$B$4:$D$4</c:f>
              <c:numCache>
                <c:formatCode>General</c:formatCode>
                <c:ptCount val="3"/>
                <c:pt idx="0">
                  <c:v>34.42622950819672</c:v>
                </c:pt>
                <c:pt idx="1">
                  <c:v>21.311475409836063</c:v>
                </c:pt>
                <c:pt idx="2">
                  <c:v>26.2</c:v>
                </c:pt>
              </c:numCache>
            </c:numRef>
          </c:val>
          <c:extLst>
            <c:ext xmlns:c16="http://schemas.microsoft.com/office/drawing/2014/chart" uri="{C3380CC4-5D6E-409C-BE32-E72D297353CC}">
              <c16:uniqueId val="{00000001-E167-48E6-B810-BAB2352C39F2}"/>
            </c:ext>
          </c:extLst>
        </c:ser>
        <c:ser>
          <c:idx val="2"/>
          <c:order val="2"/>
          <c:tx>
            <c:strRef>
              <c:f>Sheet3!$A$5</c:f>
              <c:strCache>
                <c:ptCount val="1"/>
                <c:pt idx="0">
                  <c:v>Haven't started</c:v>
                </c:pt>
              </c:strCache>
            </c:strRef>
          </c:tx>
          <c:spPr>
            <a:solidFill>
              <a:srgbClr val="FF0000"/>
            </a:solidFill>
            <a:ln>
              <a:noFill/>
            </a:ln>
            <a:effectLst/>
          </c:spPr>
          <c:invertIfNegative val="0"/>
          <c:dLbls>
            <c:dLbl>
              <c:idx val="0"/>
              <c:tx>
                <c:rich>
                  <a:bodyPr/>
                  <a:lstStyle/>
                  <a:p>
                    <a:r>
                      <a:rPr lang="en-US" dirty="0"/>
                      <a:t>48</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3A12-496D-9894-F5F01F5B8D57}"/>
                </c:ext>
              </c:extLst>
            </c:dLbl>
            <c:dLbl>
              <c:idx val="1"/>
              <c:tx>
                <c:rich>
                  <a:bodyPr/>
                  <a:lstStyle/>
                  <a:p>
                    <a:r>
                      <a:rPr lang="en-US" dirty="0"/>
                      <a:t>71</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5-3A12-496D-9894-F5F01F5B8D57}"/>
                </c:ext>
              </c:extLst>
            </c:dLbl>
            <c:dLbl>
              <c:idx val="2"/>
              <c:tx>
                <c:rich>
                  <a:bodyPr/>
                  <a:lstStyle/>
                  <a:p>
                    <a:r>
                      <a:rPr lang="en-US"/>
                      <a:t>61</a:t>
                    </a:r>
                    <a:endParaRPr lang="en-US" dirty="0"/>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7978-4E67-B737-5F34E9F92FBD}"/>
                </c:ext>
              </c:extLst>
            </c:dLbl>
            <c:spPr>
              <a:noFill/>
              <a:ln>
                <a:noFill/>
              </a:ln>
              <a:effectLst/>
            </c:spPr>
            <c:txPr>
              <a:bodyPr rot="0" spcFirstLastPara="1" vertOverflow="ellipsis" vert="horz" wrap="square" lIns="38100" tIns="19050" rIns="38100" bIns="19050" anchor="ctr" anchorCtr="1">
                <a:spAutoFit/>
              </a:bodyPr>
              <a:lstStyle/>
              <a:p>
                <a:pPr>
                  <a:defRPr sz="1600" b="0" i="0" u="none" strike="noStrike" kern="1200" baseline="0">
                    <a:solidFill>
                      <a:sysClr val="windowText" lastClr="000000"/>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Sheet3!$B$5:$D$5</c:f>
              <c:numCache>
                <c:formatCode>General</c:formatCode>
                <c:ptCount val="3"/>
                <c:pt idx="0">
                  <c:v>47.540983606557376</c:v>
                </c:pt>
                <c:pt idx="1">
                  <c:v>70.491803278688522</c:v>
                </c:pt>
                <c:pt idx="2">
                  <c:v>60.7</c:v>
                </c:pt>
              </c:numCache>
            </c:numRef>
          </c:val>
          <c:extLst>
            <c:ext xmlns:c16="http://schemas.microsoft.com/office/drawing/2014/chart" uri="{C3380CC4-5D6E-409C-BE32-E72D297353CC}">
              <c16:uniqueId val="{00000002-E167-48E6-B810-BAB2352C39F2}"/>
            </c:ext>
          </c:extLst>
        </c:ser>
        <c:dLbls>
          <c:showLegendKey val="0"/>
          <c:showVal val="0"/>
          <c:showCatName val="0"/>
          <c:showSerName val="0"/>
          <c:showPercent val="0"/>
          <c:showBubbleSize val="0"/>
        </c:dLbls>
        <c:gapWidth val="150"/>
        <c:overlap val="100"/>
        <c:axId val="257385007"/>
        <c:axId val="257388847"/>
      </c:barChart>
      <c:catAx>
        <c:axId val="257385007"/>
        <c:scaling>
          <c:orientation val="minMax"/>
        </c:scaling>
        <c:delete val="1"/>
        <c:axPos val="b"/>
        <c:majorTickMark val="none"/>
        <c:minorTickMark val="none"/>
        <c:tickLblPos val="nextTo"/>
        <c:crossAx val="257388847"/>
        <c:crosses val="autoZero"/>
        <c:auto val="1"/>
        <c:lblAlgn val="ctr"/>
        <c:lblOffset val="100"/>
        <c:noMultiLvlLbl val="0"/>
      </c:catAx>
      <c:valAx>
        <c:axId val="257388847"/>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ysClr val="windowText" lastClr="000000"/>
                </a:solidFill>
                <a:latin typeface="+mn-lt"/>
                <a:ea typeface="+mn-ea"/>
                <a:cs typeface="+mn-cs"/>
              </a:defRPr>
            </a:pPr>
            <a:endParaRPr lang="en-US"/>
          </a:p>
        </c:txPr>
        <c:crossAx val="257385007"/>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solidFill>
            <a:sysClr val="windowText" lastClr="000000"/>
          </a:solidFill>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160" b="0" i="0" u="none" strike="noStrike" kern="1200" spc="0" baseline="0">
                <a:solidFill>
                  <a:sysClr val="windowText" lastClr="000000"/>
                </a:solidFill>
                <a:latin typeface="+mn-lt"/>
                <a:ea typeface="+mn-ea"/>
                <a:cs typeface="+mn-cs"/>
              </a:defRPr>
            </a:pPr>
            <a:r>
              <a:rPr lang="en-US" dirty="0"/>
              <a:t>Screening During Delivery Hospitalization (n=1653)</a:t>
            </a:r>
          </a:p>
        </c:rich>
      </c:tx>
      <c:overlay val="0"/>
      <c:spPr>
        <a:noFill/>
        <a:ln>
          <a:noFill/>
        </a:ln>
        <a:effectLst/>
      </c:spPr>
      <c:txPr>
        <a:bodyPr rot="0" spcFirstLastPara="1" vertOverflow="ellipsis" vert="horz" wrap="square" anchor="ctr" anchorCtr="1"/>
        <a:lstStyle/>
        <a:p>
          <a:pPr>
            <a:defRPr sz="2160" b="0" i="0" u="none" strike="noStrike" kern="1200" spc="0" baseline="0">
              <a:solidFill>
                <a:sysClr val="windowText" lastClr="000000"/>
              </a:solidFill>
              <a:latin typeface="+mn-lt"/>
              <a:ea typeface="+mn-ea"/>
              <a:cs typeface="+mn-cs"/>
            </a:defRPr>
          </a:pPr>
          <a:endParaRPr lang="en-US"/>
        </a:p>
      </c:txPr>
    </c:title>
    <c:autoTitleDeleted val="0"/>
    <c:plotArea>
      <c:layout/>
      <c:barChart>
        <c:barDir val="col"/>
        <c:grouping val="clustered"/>
        <c:varyColors val="0"/>
        <c:ser>
          <c:idx val="0"/>
          <c:order val="0"/>
          <c:spPr>
            <a:solidFill>
              <a:schemeClr val="accent1"/>
            </a:solidFill>
            <a:ln>
              <a:noFill/>
            </a:ln>
            <a:effectLst/>
          </c:spPr>
          <c:invertIfNegative val="0"/>
          <c:dLbls>
            <c:dLbl>
              <c:idx val="0"/>
              <c:tx>
                <c:rich>
                  <a:bodyPr/>
                  <a:lstStyle/>
                  <a:p>
                    <a:r>
                      <a:rPr lang="en-US"/>
                      <a:t>80.9</a:t>
                    </a:r>
                    <a:endParaRPr lang="en-US" dirty="0"/>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690D-40BA-9499-72DC3237F4A1}"/>
                </c:ext>
              </c:extLst>
            </c:dLbl>
            <c:dLbl>
              <c:idx val="1"/>
              <c:tx>
                <c:rich>
                  <a:bodyPr/>
                  <a:lstStyle/>
                  <a:p>
                    <a:r>
                      <a:rPr lang="en-US"/>
                      <a:t>27.7</a:t>
                    </a:r>
                    <a:endParaRPr lang="en-US" dirty="0"/>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690D-40BA-9499-72DC3237F4A1}"/>
                </c:ext>
              </c:extLst>
            </c:dLbl>
            <c:dLbl>
              <c:idx val="2"/>
              <c:tx>
                <c:rich>
                  <a:bodyPr/>
                  <a:lstStyle/>
                  <a:p>
                    <a:r>
                      <a:rPr lang="en-US"/>
                      <a:t>41.7</a:t>
                    </a:r>
                    <a:endParaRPr lang="en-US" dirty="0"/>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690D-40BA-9499-72DC3237F4A1}"/>
                </c:ext>
              </c:extLst>
            </c:dLbl>
            <c:dLbl>
              <c:idx val="3"/>
              <c:tx>
                <c:rich>
                  <a:bodyPr/>
                  <a:lstStyle/>
                  <a:p>
                    <a:r>
                      <a:rPr lang="en-US"/>
                      <a:t>35.6</a:t>
                    </a:r>
                    <a:endParaRPr lang="en-US" dirty="0"/>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690D-40BA-9499-72DC3237F4A1}"/>
                </c:ext>
              </c:extLst>
            </c:dLbl>
            <c:spPr>
              <a:noFill/>
              <a:ln>
                <a:noFill/>
              </a:ln>
              <a:effectLst/>
            </c:spPr>
            <c:txPr>
              <a:bodyPr rot="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Sheet1!$F$1:$I$1</c:f>
              <c:strCache>
                <c:ptCount val="4"/>
                <c:pt idx="0">
                  <c:v>Was the patient screened during delivery hospitalization for depression using a validated tool (i.e. EPDS, PHQ-9)? </c:v>
                </c:pt>
                <c:pt idx="1">
                  <c:v>Did the patient screen positive for depression?</c:v>
                </c:pt>
                <c:pt idx="2">
                  <c:v>Was the patient screened during delivery hospitalization for anxiety using a validated tool (i.e. GAD-7, EPDS anxiety subscale)? </c:v>
                </c:pt>
                <c:pt idx="3">
                  <c:v>Did the patient screen positive for anxiety?</c:v>
                </c:pt>
              </c:strCache>
            </c:strRef>
          </c:cat>
          <c:val>
            <c:numRef>
              <c:f>Sheet1!$F$2:$I$2</c:f>
              <c:numCache>
                <c:formatCode>General</c:formatCode>
                <c:ptCount val="4"/>
                <c:pt idx="0">
                  <c:v>80.943738659999994</c:v>
                </c:pt>
                <c:pt idx="1">
                  <c:v>27.727952169999998</c:v>
                </c:pt>
                <c:pt idx="2">
                  <c:v>41.681790679999999</c:v>
                </c:pt>
                <c:pt idx="3">
                  <c:v>35.558780839999997</c:v>
                </c:pt>
              </c:numCache>
            </c:numRef>
          </c:val>
          <c:extLst>
            <c:ext xmlns:c16="http://schemas.microsoft.com/office/drawing/2014/chart" uri="{C3380CC4-5D6E-409C-BE32-E72D297353CC}">
              <c16:uniqueId val="{00000000-690D-40BA-9499-72DC3237F4A1}"/>
            </c:ext>
          </c:extLst>
        </c:ser>
        <c:dLbls>
          <c:dLblPos val="outEnd"/>
          <c:showLegendKey val="0"/>
          <c:showVal val="1"/>
          <c:showCatName val="0"/>
          <c:showSerName val="0"/>
          <c:showPercent val="0"/>
          <c:showBubbleSize val="0"/>
        </c:dLbls>
        <c:gapWidth val="219"/>
        <c:overlap val="-27"/>
        <c:axId val="1222695936"/>
        <c:axId val="1222699296"/>
      </c:barChart>
      <c:catAx>
        <c:axId val="122269593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endParaRPr lang="en-US"/>
          </a:p>
        </c:txPr>
        <c:crossAx val="1222699296"/>
        <c:crosses val="autoZero"/>
        <c:auto val="1"/>
        <c:lblAlgn val="ctr"/>
        <c:lblOffset val="100"/>
        <c:noMultiLvlLbl val="0"/>
      </c:catAx>
      <c:valAx>
        <c:axId val="122269929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endParaRPr lang="en-US"/>
          </a:p>
        </c:txPr>
        <c:crossAx val="1222695936"/>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800">
          <a:solidFill>
            <a:sysClr val="windowText" lastClr="000000"/>
          </a:solidFill>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400" b="0" i="0" u="none" strike="noStrike" kern="1200" spc="0" baseline="0">
                <a:solidFill>
                  <a:sysClr val="windowText" lastClr="000000"/>
                </a:solidFill>
                <a:latin typeface="+mn-lt"/>
                <a:ea typeface="+mn-ea"/>
                <a:cs typeface="+mn-cs"/>
              </a:defRPr>
            </a:pPr>
            <a:r>
              <a:rPr lang="en-US"/>
              <a:t>Percent Screened for Depression Prenatally - Hospital Distribution </a:t>
            </a:r>
          </a:p>
        </c:rich>
      </c:tx>
      <c:overlay val="0"/>
      <c:spPr>
        <a:noFill/>
        <a:ln>
          <a:noFill/>
        </a:ln>
        <a:effectLst/>
      </c:spPr>
      <c:txPr>
        <a:bodyPr rot="0" spcFirstLastPara="1" vertOverflow="ellipsis" vert="horz" wrap="square" anchor="ctr" anchorCtr="1"/>
        <a:lstStyle/>
        <a:p>
          <a:pPr>
            <a:defRPr sz="2400" b="0" i="0" u="none" strike="noStrike" kern="1200" spc="0" baseline="0">
              <a:solidFill>
                <a:sysClr val="windowText" lastClr="000000"/>
              </a:solidFill>
              <a:latin typeface="+mn-lt"/>
              <a:ea typeface="+mn-ea"/>
              <a:cs typeface="+mn-cs"/>
            </a:defRPr>
          </a:pPr>
          <a:endParaRPr lang="en-US"/>
        </a:p>
      </c:txPr>
    </c:title>
    <c:autoTitleDeleted val="0"/>
    <c:plotArea>
      <c:layout/>
      <c:barChart>
        <c:barDir val="col"/>
        <c:grouping val="clustered"/>
        <c:varyColors val="0"/>
        <c:ser>
          <c:idx val="0"/>
          <c:order val="0"/>
          <c:spPr>
            <a:solidFill>
              <a:schemeClr val="accent1"/>
            </a:solidFill>
            <a:ln>
              <a:noFill/>
            </a:ln>
            <a:effectLst/>
          </c:spPr>
          <c:invertIfNegative val="0"/>
          <c:val>
            <c:numRef>
              <c:f>'Baseline Process Measures'!$F$2:$F$61</c:f>
              <c:numCache>
                <c:formatCode>0.0</c:formatCode>
                <c:ptCount val="60"/>
                <c:pt idx="0">
                  <c:v>0</c:v>
                </c:pt>
                <c:pt idx="1">
                  <c:v>0</c:v>
                </c:pt>
                <c:pt idx="2">
                  <c:v>0</c:v>
                </c:pt>
                <c:pt idx="3">
                  <c:v>0</c:v>
                </c:pt>
                <c:pt idx="4">
                  <c:v>0</c:v>
                </c:pt>
                <c:pt idx="5">
                  <c:v>0</c:v>
                </c:pt>
                <c:pt idx="6">
                  <c:v>0</c:v>
                </c:pt>
                <c:pt idx="7">
                  <c:v>0</c:v>
                </c:pt>
                <c:pt idx="8">
                  <c:v>0</c:v>
                </c:pt>
                <c:pt idx="9">
                  <c:v>0</c:v>
                </c:pt>
                <c:pt idx="10">
                  <c:v>2.3255813949999999</c:v>
                </c:pt>
                <c:pt idx="11">
                  <c:v>3.3333333330000001</c:v>
                </c:pt>
                <c:pt idx="12">
                  <c:v>4.7619047620000003</c:v>
                </c:pt>
                <c:pt idx="13">
                  <c:v>6.6666666670000003</c:v>
                </c:pt>
                <c:pt idx="14">
                  <c:v>10</c:v>
                </c:pt>
                <c:pt idx="15">
                  <c:v>10</c:v>
                </c:pt>
                <c:pt idx="16">
                  <c:v>10</c:v>
                </c:pt>
                <c:pt idx="17">
                  <c:v>13.33333333</c:v>
                </c:pt>
                <c:pt idx="18">
                  <c:v>16.666666670000001</c:v>
                </c:pt>
                <c:pt idx="19">
                  <c:v>16.666666670000001</c:v>
                </c:pt>
                <c:pt idx="20">
                  <c:v>25.80645161</c:v>
                </c:pt>
                <c:pt idx="21">
                  <c:v>26.666666670000001</c:v>
                </c:pt>
                <c:pt idx="22">
                  <c:v>30</c:v>
                </c:pt>
                <c:pt idx="23">
                  <c:v>30</c:v>
                </c:pt>
                <c:pt idx="24">
                  <c:v>30</c:v>
                </c:pt>
                <c:pt idx="25">
                  <c:v>34.61538462</c:v>
                </c:pt>
                <c:pt idx="26">
                  <c:v>36.666666669999998</c:v>
                </c:pt>
                <c:pt idx="27">
                  <c:v>36.666666669999998</c:v>
                </c:pt>
                <c:pt idx="28">
                  <c:v>46.666666669999998</c:v>
                </c:pt>
                <c:pt idx="29">
                  <c:v>46.666666669999998</c:v>
                </c:pt>
                <c:pt idx="30">
                  <c:v>56.666666669999998</c:v>
                </c:pt>
                <c:pt idx="31">
                  <c:v>56.666666669999998</c:v>
                </c:pt>
                <c:pt idx="32">
                  <c:v>60</c:v>
                </c:pt>
                <c:pt idx="33">
                  <c:v>66.666666669999998</c:v>
                </c:pt>
                <c:pt idx="34">
                  <c:v>70</c:v>
                </c:pt>
                <c:pt idx="35">
                  <c:v>70</c:v>
                </c:pt>
                <c:pt idx="36">
                  <c:v>73.333333330000002</c:v>
                </c:pt>
                <c:pt idx="37">
                  <c:v>73.333333330000002</c:v>
                </c:pt>
                <c:pt idx="38">
                  <c:v>73.333333330000002</c:v>
                </c:pt>
                <c:pt idx="39">
                  <c:v>76.5625</c:v>
                </c:pt>
                <c:pt idx="40">
                  <c:v>76.666666669999998</c:v>
                </c:pt>
                <c:pt idx="41">
                  <c:v>76.666666669999998</c:v>
                </c:pt>
                <c:pt idx="42">
                  <c:v>78.873239440000006</c:v>
                </c:pt>
                <c:pt idx="43">
                  <c:v>80</c:v>
                </c:pt>
                <c:pt idx="44">
                  <c:v>86.666666669999998</c:v>
                </c:pt>
                <c:pt idx="45">
                  <c:v>88.888888890000004</c:v>
                </c:pt>
                <c:pt idx="46">
                  <c:v>90</c:v>
                </c:pt>
                <c:pt idx="47">
                  <c:v>90.909090910000003</c:v>
                </c:pt>
                <c:pt idx="48">
                  <c:v>100</c:v>
                </c:pt>
                <c:pt idx="49">
                  <c:v>100</c:v>
                </c:pt>
                <c:pt idx="50">
                  <c:v>100</c:v>
                </c:pt>
                <c:pt idx="51">
                  <c:v>100</c:v>
                </c:pt>
                <c:pt idx="52">
                  <c:v>100</c:v>
                </c:pt>
                <c:pt idx="53">
                  <c:v>100</c:v>
                </c:pt>
                <c:pt idx="54">
                  <c:v>100</c:v>
                </c:pt>
                <c:pt idx="55">
                  <c:v>100</c:v>
                </c:pt>
                <c:pt idx="56">
                  <c:v>100</c:v>
                </c:pt>
                <c:pt idx="57">
                  <c:v>100</c:v>
                </c:pt>
                <c:pt idx="58">
                  <c:v>100</c:v>
                </c:pt>
                <c:pt idx="59">
                  <c:v>100</c:v>
                </c:pt>
              </c:numCache>
            </c:numRef>
          </c:val>
          <c:extLst>
            <c:ext xmlns:c16="http://schemas.microsoft.com/office/drawing/2014/chart" uri="{C3380CC4-5D6E-409C-BE32-E72D297353CC}">
              <c16:uniqueId val="{00000000-D01D-4AB4-A791-BAD0949B2E06}"/>
            </c:ext>
          </c:extLst>
        </c:ser>
        <c:dLbls>
          <c:showLegendKey val="0"/>
          <c:showVal val="0"/>
          <c:showCatName val="0"/>
          <c:showSerName val="0"/>
          <c:showPercent val="0"/>
          <c:showBubbleSize val="0"/>
        </c:dLbls>
        <c:gapWidth val="100"/>
        <c:overlap val="-27"/>
        <c:axId val="1222639776"/>
        <c:axId val="1222639296"/>
      </c:barChart>
      <c:catAx>
        <c:axId val="1222639776"/>
        <c:scaling>
          <c:orientation val="minMax"/>
        </c:scaling>
        <c:delete val="1"/>
        <c:axPos val="b"/>
        <c:numFmt formatCode="General" sourceLinked="1"/>
        <c:majorTickMark val="none"/>
        <c:minorTickMark val="none"/>
        <c:tickLblPos val="nextTo"/>
        <c:crossAx val="1222639296"/>
        <c:crosses val="autoZero"/>
        <c:auto val="1"/>
        <c:lblAlgn val="ctr"/>
        <c:lblOffset val="100"/>
        <c:noMultiLvlLbl val="0"/>
      </c:catAx>
      <c:valAx>
        <c:axId val="1222639296"/>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0.0" sourceLinked="1"/>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ysClr val="windowText" lastClr="000000"/>
                </a:solidFill>
                <a:latin typeface="+mn-lt"/>
                <a:ea typeface="+mn-ea"/>
                <a:cs typeface="+mn-cs"/>
              </a:defRPr>
            </a:pPr>
            <a:endParaRPr lang="en-US"/>
          </a:p>
        </c:txPr>
        <c:crossAx val="1222639776"/>
        <c:crosses val="autoZero"/>
        <c:crossBetween val="between"/>
      </c:valAx>
      <c:spPr>
        <a:noFill/>
        <a:ln>
          <a:noFill/>
        </a:ln>
        <a:effectLst/>
      </c:spPr>
    </c:plotArea>
    <c:plotVisOnly val="1"/>
    <c:dispBlanksAs val="gap"/>
    <c:showDLblsOverMax val="0"/>
  </c:chart>
  <c:spPr>
    <a:noFill/>
    <a:ln>
      <a:noFill/>
    </a:ln>
    <a:effectLst/>
  </c:spPr>
  <c:txPr>
    <a:bodyPr/>
    <a:lstStyle/>
    <a:p>
      <a:pPr>
        <a:defRPr sz="2000">
          <a:solidFill>
            <a:sysClr val="windowText" lastClr="000000"/>
          </a:solidFill>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400" b="0" i="0" u="none" strike="noStrike" kern="1200" spc="0" baseline="0">
                <a:solidFill>
                  <a:sysClr val="windowText" lastClr="000000"/>
                </a:solidFill>
                <a:latin typeface="+mn-lt"/>
                <a:ea typeface="+mn-ea"/>
                <a:cs typeface="+mn-cs"/>
              </a:defRPr>
            </a:pPr>
            <a:r>
              <a:rPr lang="en-US"/>
              <a:t>Percent Screened for Depression Prior to Discharge - Hospital Distribution </a:t>
            </a:r>
          </a:p>
        </c:rich>
      </c:tx>
      <c:overlay val="0"/>
      <c:spPr>
        <a:noFill/>
        <a:ln>
          <a:noFill/>
        </a:ln>
        <a:effectLst/>
      </c:spPr>
      <c:txPr>
        <a:bodyPr rot="0" spcFirstLastPara="1" vertOverflow="ellipsis" vert="horz" wrap="square" anchor="ctr" anchorCtr="1"/>
        <a:lstStyle/>
        <a:p>
          <a:pPr>
            <a:defRPr sz="2400" b="0" i="0" u="none" strike="noStrike" kern="1200" spc="0" baseline="0">
              <a:solidFill>
                <a:sysClr val="windowText" lastClr="000000"/>
              </a:solidFill>
              <a:latin typeface="+mn-lt"/>
              <a:ea typeface="+mn-ea"/>
              <a:cs typeface="+mn-cs"/>
            </a:defRPr>
          </a:pPr>
          <a:endParaRPr lang="en-US"/>
        </a:p>
      </c:txPr>
    </c:title>
    <c:autoTitleDeleted val="0"/>
    <c:plotArea>
      <c:layout/>
      <c:barChart>
        <c:barDir val="col"/>
        <c:grouping val="clustered"/>
        <c:varyColors val="0"/>
        <c:ser>
          <c:idx val="0"/>
          <c:order val="0"/>
          <c:tx>
            <c:strRef>
              <c:f>'Baseline Process Measures'!$L$1</c:f>
              <c:strCache>
                <c:ptCount val="1"/>
                <c:pt idx="0">
                  <c:v>% of sample patient charts that had documentation of depression screening using a validated tool prior to discharge</c:v>
                </c:pt>
              </c:strCache>
            </c:strRef>
          </c:tx>
          <c:spPr>
            <a:solidFill>
              <a:schemeClr val="accent1"/>
            </a:solidFill>
            <a:ln>
              <a:noFill/>
            </a:ln>
            <a:effectLst/>
          </c:spPr>
          <c:invertIfNegative val="0"/>
          <c:val>
            <c:numRef>
              <c:f>'Baseline Process Measures'!$L$2:$L$67</c:f>
              <c:numCache>
                <c:formatCode>0.0</c:formatCode>
                <c:ptCount val="66"/>
                <c:pt idx="0">
                  <c:v>0</c:v>
                </c:pt>
                <c:pt idx="1">
                  <c:v>0</c:v>
                </c:pt>
                <c:pt idx="2">
                  <c:v>0</c:v>
                </c:pt>
                <c:pt idx="3">
                  <c:v>0</c:v>
                </c:pt>
                <c:pt idx="4">
                  <c:v>0</c:v>
                </c:pt>
                <c:pt idx="5">
                  <c:v>0</c:v>
                </c:pt>
                <c:pt idx="6">
                  <c:v>0</c:v>
                </c:pt>
                <c:pt idx="7">
                  <c:v>0</c:v>
                </c:pt>
                <c:pt idx="8">
                  <c:v>13.33333333</c:v>
                </c:pt>
                <c:pt idx="9">
                  <c:v>16.666666670000001</c:v>
                </c:pt>
                <c:pt idx="10">
                  <c:v>50</c:v>
                </c:pt>
                <c:pt idx="11">
                  <c:v>60</c:v>
                </c:pt>
                <c:pt idx="12">
                  <c:v>76.666666669999998</c:v>
                </c:pt>
                <c:pt idx="13">
                  <c:v>80</c:v>
                </c:pt>
                <c:pt idx="14">
                  <c:v>86.666666669999998</c:v>
                </c:pt>
                <c:pt idx="15">
                  <c:v>86.666666669999998</c:v>
                </c:pt>
                <c:pt idx="16">
                  <c:v>90</c:v>
                </c:pt>
                <c:pt idx="17">
                  <c:v>90</c:v>
                </c:pt>
                <c:pt idx="18">
                  <c:v>90.140845069999997</c:v>
                </c:pt>
                <c:pt idx="19">
                  <c:v>91.304347829999998</c:v>
                </c:pt>
                <c:pt idx="20">
                  <c:v>92.307692309999993</c:v>
                </c:pt>
                <c:pt idx="21">
                  <c:v>93.333333330000002</c:v>
                </c:pt>
                <c:pt idx="22">
                  <c:v>93.333333330000002</c:v>
                </c:pt>
                <c:pt idx="23">
                  <c:v>93.333333330000002</c:v>
                </c:pt>
                <c:pt idx="24">
                  <c:v>95.238095240000007</c:v>
                </c:pt>
                <c:pt idx="25">
                  <c:v>96.666666669999998</c:v>
                </c:pt>
                <c:pt idx="26">
                  <c:v>96.666666669999998</c:v>
                </c:pt>
                <c:pt idx="27">
                  <c:v>96.666666669999998</c:v>
                </c:pt>
                <c:pt idx="28">
                  <c:v>96.666666669999998</c:v>
                </c:pt>
                <c:pt idx="29">
                  <c:v>96.774193550000007</c:v>
                </c:pt>
                <c:pt idx="30">
                  <c:v>100</c:v>
                </c:pt>
                <c:pt idx="31">
                  <c:v>100</c:v>
                </c:pt>
                <c:pt idx="32">
                  <c:v>100</c:v>
                </c:pt>
                <c:pt idx="33">
                  <c:v>100</c:v>
                </c:pt>
                <c:pt idx="34">
                  <c:v>100</c:v>
                </c:pt>
                <c:pt idx="35">
                  <c:v>100</c:v>
                </c:pt>
                <c:pt idx="36">
                  <c:v>100</c:v>
                </c:pt>
                <c:pt idx="37">
                  <c:v>100</c:v>
                </c:pt>
                <c:pt idx="38">
                  <c:v>100</c:v>
                </c:pt>
                <c:pt idx="39">
                  <c:v>100</c:v>
                </c:pt>
                <c:pt idx="40">
                  <c:v>100</c:v>
                </c:pt>
                <c:pt idx="41">
                  <c:v>100</c:v>
                </c:pt>
                <c:pt idx="42">
                  <c:v>100</c:v>
                </c:pt>
                <c:pt idx="43">
                  <c:v>100</c:v>
                </c:pt>
                <c:pt idx="44">
                  <c:v>100</c:v>
                </c:pt>
                <c:pt idx="45">
                  <c:v>100</c:v>
                </c:pt>
                <c:pt idx="46">
                  <c:v>100</c:v>
                </c:pt>
                <c:pt idx="47">
                  <c:v>100</c:v>
                </c:pt>
                <c:pt idx="48">
                  <c:v>100</c:v>
                </c:pt>
                <c:pt idx="49">
                  <c:v>100</c:v>
                </c:pt>
                <c:pt idx="50">
                  <c:v>100</c:v>
                </c:pt>
                <c:pt idx="51">
                  <c:v>100</c:v>
                </c:pt>
                <c:pt idx="52">
                  <c:v>100</c:v>
                </c:pt>
                <c:pt idx="53">
                  <c:v>100</c:v>
                </c:pt>
                <c:pt idx="54">
                  <c:v>100</c:v>
                </c:pt>
                <c:pt idx="55">
                  <c:v>100</c:v>
                </c:pt>
                <c:pt idx="56">
                  <c:v>100</c:v>
                </c:pt>
                <c:pt idx="57">
                  <c:v>100</c:v>
                </c:pt>
                <c:pt idx="58">
                  <c:v>100</c:v>
                </c:pt>
                <c:pt idx="59">
                  <c:v>100</c:v>
                </c:pt>
              </c:numCache>
            </c:numRef>
          </c:val>
          <c:extLst>
            <c:ext xmlns:c16="http://schemas.microsoft.com/office/drawing/2014/chart" uri="{C3380CC4-5D6E-409C-BE32-E72D297353CC}">
              <c16:uniqueId val="{00000000-40F8-401D-AC28-A07185C29AB9}"/>
            </c:ext>
          </c:extLst>
        </c:ser>
        <c:dLbls>
          <c:showLegendKey val="0"/>
          <c:showVal val="0"/>
          <c:showCatName val="0"/>
          <c:showSerName val="0"/>
          <c:showPercent val="0"/>
          <c:showBubbleSize val="0"/>
        </c:dLbls>
        <c:gapWidth val="100"/>
        <c:overlap val="-27"/>
        <c:axId val="1222575936"/>
        <c:axId val="1222576416"/>
      </c:barChart>
      <c:catAx>
        <c:axId val="1222575936"/>
        <c:scaling>
          <c:orientation val="minMax"/>
        </c:scaling>
        <c:delete val="1"/>
        <c:axPos val="b"/>
        <c:numFmt formatCode="General" sourceLinked="1"/>
        <c:majorTickMark val="none"/>
        <c:minorTickMark val="none"/>
        <c:tickLblPos val="nextTo"/>
        <c:crossAx val="1222576416"/>
        <c:crosses val="autoZero"/>
        <c:auto val="1"/>
        <c:lblAlgn val="ctr"/>
        <c:lblOffset val="100"/>
        <c:noMultiLvlLbl val="0"/>
      </c:catAx>
      <c:valAx>
        <c:axId val="1222576416"/>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0.0" sourceLinked="1"/>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ysClr val="windowText" lastClr="000000"/>
                </a:solidFill>
                <a:latin typeface="+mn-lt"/>
                <a:ea typeface="+mn-ea"/>
                <a:cs typeface="+mn-cs"/>
              </a:defRPr>
            </a:pPr>
            <a:endParaRPr lang="en-US"/>
          </a:p>
        </c:txPr>
        <c:crossAx val="1222575936"/>
        <c:crosses val="autoZero"/>
        <c:crossBetween val="between"/>
      </c:valAx>
      <c:spPr>
        <a:noFill/>
        <a:ln>
          <a:noFill/>
        </a:ln>
        <a:effectLst/>
      </c:spPr>
    </c:plotArea>
    <c:plotVisOnly val="1"/>
    <c:dispBlanksAs val="gap"/>
    <c:showDLblsOverMax val="0"/>
  </c:chart>
  <c:spPr>
    <a:noFill/>
    <a:ln>
      <a:noFill/>
    </a:ln>
    <a:effectLst/>
  </c:spPr>
  <c:txPr>
    <a:bodyPr/>
    <a:lstStyle/>
    <a:p>
      <a:pPr>
        <a:defRPr sz="2000">
          <a:solidFill>
            <a:sysClr val="windowText" lastClr="000000"/>
          </a:solidFill>
        </a:defRPr>
      </a:pPr>
      <a:endParaRPr lang="en-U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0"/>
    <c:plotArea>
      <c:layout/>
      <c:barChart>
        <c:barDir val="col"/>
        <c:grouping val="clustered"/>
        <c:varyColors val="0"/>
        <c:ser>
          <c:idx val="0"/>
          <c:order val="0"/>
          <c:spPr>
            <a:solidFill>
              <a:schemeClr val="accent1">
                <a:tint val="33000"/>
              </a:schemeClr>
            </a:solidFill>
            <a:ln>
              <a:noFill/>
            </a:ln>
            <a:effectLst/>
          </c:spPr>
          <c:invertIfNegative val="0"/>
          <c:val>
            <c:numRef>
              <c:f>'Baseline Process Measures'!$M$2</c:f>
              <c:numCache>
                <c:formatCode>0.0</c:formatCode>
                <c:ptCount val="1"/>
                <c:pt idx="0">
                  <c:v>0</c:v>
                </c:pt>
              </c:numCache>
            </c:numRef>
          </c:val>
          <c:extLst>
            <c:ext xmlns:c16="http://schemas.microsoft.com/office/drawing/2014/chart" uri="{C3380CC4-5D6E-409C-BE32-E72D297353CC}">
              <c16:uniqueId val="{00000000-2B44-45E7-AD83-68DC8DB51C22}"/>
            </c:ext>
          </c:extLst>
        </c:ser>
        <c:ser>
          <c:idx val="1"/>
          <c:order val="1"/>
          <c:spPr>
            <a:solidFill>
              <a:schemeClr val="accent1">
                <a:tint val="35000"/>
              </a:schemeClr>
            </a:solidFill>
            <a:ln>
              <a:noFill/>
            </a:ln>
            <a:effectLst/>
          </c:spPr>
          <c:invertIfNegative val="0"/>
          <c:val>
            <c:numRef>
              <c:f>'Baseline Process Measures'!$M$3</c:f>
              <c:numCache>
                <c:formatCode>0.0</c:formatCode>
                <c:ptCount val="1"/>
                <c:pt idx="0">
                  <c:v>0</c:v>
                </c:pt>
              </c:numCache>
            </c:numRef>
          </c:val>
          <c:extLst>
            <c:ext xmlns:c16="http://schemas.microsoft.com/office/drawing/2014/chart" uri="{C3380CC4-5D6E-409C-BE32-E72D297353CC}">
              <c16:uniqueId val="{00000001-2B44-45E7-AD83-68DC8DB51C22}"/>
            </c:ext>
          </c:extLst>
        </c:ser>
        <c:ser>
          <c:idx val="2"/>
          <c:order val="2"/>
          <c:spPr>
            <a:solidFill>
              <a:schemeClr val="accent1">
                <a:tint val="37000"/>
              </a:schemeClr>
            </a:solidFill>
            <a:ln>
              <a:noFill/>
            </a:ln>
            <a:effectLst/>
          </c:spPr>
          <c:invertIfNegative val="0"/>
          <c:val>
            <c:numRef>
              <c:f>'Baseline Process Measures'!$M$4</c:f>
              <c:numCache>
                <c:formatCode>0.0</c:formatCode>
                <c:ptCount val="1"/>
                <c:pt idx="0">
                  <c:v>0</c:v>
                </c:pt>
              </c:numCache>
            </c:numRef>
          </c:val>
          <c:extLst>
            <c:ext xmlns:c16="http://schemas.microsoft.com/office/drawing/2014/chart" uri="{C3380CC4-5D6E-409C-BE32-E72D297353CC}">
              <c16:uniqueId val="{00000002-2B44-45E7-AD83-68DC8DB51C22}"/>
            </c:ext>
          </c:extLst>
        </c:ser>
        <c:ser>
          <c:idx val="3"/>
          <c:order val="3"/>
          <c:spPr>
            <a:solidFill>
              <a:schemeClr val="accent1">
                <a:tint val="40000"/>
              </a:schemeClr>
            </a:solidFill>
            <a:ln>
              <a:noFill/>
            </a:ln>
            <a:effectLst/>
          </c:spPr>
          <c:invertIfNegative val="0"/>
          <c:val>
            <c:numRef>
              <c:f>'Baseline Process Measures'!$M$5</c:f>
              <c:numCache>
                <c:formatCode>0.0</c:formatCode>
                <c:ptCount val="1"/>
                <c:pt idx="0">
                  <c:v>0</c:v>
                </c:pt>
              </c:numCache>
            </c:numRef>
          </c:val>
          <c:extLst>
            <c:ext xmlns:c16="http://schemas.microsoft.com/office/drawing/2014/chart" uri="{C3380CC4-5D6E-409C-BE32-E72D297353CC}">
              <c16:uniqueId val="{00000003-2B44-45E7-AD83-68DC8DB51C22}"/>
            </c:ext>
          </c:extLst>
        </c:ser>
        <c:ser>
          <c:idx val="4"/>
          <c:order val="4"/>
          <c:spPr>
            <a:solidFill>
              <a:schemeClr val="accent1">
                <a:tint val="42000"/>
              </a:schemeClr>
            </a:solidFill>
            <a:ln>
              <a:noFill/>
            </a:ln>
            <a:effectLst/>
          </c:spPr>
          <c:invertIfNegative val="0"/>
          <c:val>
            <c:numRef>
              <c:f>'Baseline Process Measures'!$M$6</c:f>
              <c:numCache>
                <c:formatCode>0.0</c:formatCode>
                <c:ptCount val="1"/>
                <c:pt idx="0">
                  <c:v>0</c:v>
                </c:pt>
              </c:numCache>
            </c:numRef>
          </c:val>
          <c:extLst>
            <c:ext xmlns:c16="http://schemas.microsoft.com/office/drawing/2014/chart" uri="{C3380CC4-5D6E-409C-BE32-E72D297353CC}">
              <c16:uniqueId val="{00000004-2B44-45E7-AD83-68DC8DB51C22}"/>
            </c:ext>
          </c:extLst>
        </c:ser>
        <c:ser>
          <c:idx val="5"/>
          <c:order val="5"/>
          <c:spPr>
            <a:solidFill>
              <a:schemeClr val="accent1">
                <a:tint val="44000"/>
              </a:schemeClr>
            </a:solidFill>
            <a:ln>
              <a:noFill/>
            </a:ln>
            <a:effectLst/>
          </c:spPr>
          <c:invertIfNegative val="0"/>
          <c:val>
            <c:numRef>
              <c:f>'Baseline Process Measures'!$M$7</c:f>
              <c:numCache>
                <c:formatCode>0.0</c:formatCode>
                <c:ptCount val="1"/>
                <c:pt idx="0">
                  <c:v>0</c:v>
                </c:pt>
              </c:numCache>
            </c:numRef>
          </c:val>
          <c:extLst>
            <c:ext xmlns:c16="http://schemas.microsoft.com/office/drawing/2014/chart" uri="{C3380CC4-5D6E-409C-BE32-E72D297353CC}">
              <c16:uniqueId val="{00000005-2B44-45E7-AD83-68DC8DB51C22}"/>
            </c:ext>
          </c:extLst>
        </c:ser>
        <c:ser>
          <c:idx val="6"/>
          <c:order val="6"/>
          <c:spPr>
            <a:solidFill>
              <a:schemeClr val="accent1">
                <a:tint val="47000"/>
              </a:schemeClr>
            </a:solidFill>
            <a:ln>
              <a:noFill/>
            </a:ln>
            <a:effectLst/>
          </c:spPr>
          <c:invertIfNegative val="0"/>
          <c:val>
            <c:numRef>
              <c:f>'Baseline Process Measures'!$M$8</c:f>
              <c:numCache>
                <c:formatCode>0.0</c:formatCode>
                <c:ptCount val="1"/>
                <c:pt idx="0">
                  <c:v>0</c:v>
                </c:pt>
              </c:numCache>
            </c:numRef>
          </c:val>
          <c:extLst>
            <c:ext xmlns:c16="http://schemas.microsoft.com/office/drawing/2014/chart" uri="{C3380CC4-5D6E-409C-BE32-E72D297353CC}">
              <c16:uniqueId val="{00000006-2B44-45E7-AD83-68DC8DB51C22}"/>
            </c:ext>
          </c:extLst>
        </c:ser>
        <c:ser>
          <c:idx val="7"/>
          <c:order val="7"/>
          <c:spPr>
            <a:solidFill>
              <a:schemeClr val="accent1">
                <a:tint val="49000"/>
              </a:schemeClr>
            </a:solidFill>
            <a:ln>
              <a:noFill/>
            </a:ln>
            <a:effectLst/>
          </c:spPr>
          <c:invertIfNegative val="0"/>
          <c:val>
            <c:numRef>
              <c:f>'Baseline Process Measures'!$M$9</c:f>
              <c:numCache>
                <c:formatCode>0.0</c:formatCode>
                <c:ptCount val="1"/>
                <c:pt idx="0">
                  <c:v>0</c:v>
                </c:pt>
              </c:numCache>
            </c:numRef>
          </c:val>
          <c:extLst>
            <c:ext xmlns:c16="http://schemas.microsoft.com/office/drawing/2014/chart" uri="{C3380CC4-5D6E-409C-BE32-E72D297353CC}">
              <c16:uniqueId val="{00000007-2B44-45E7-AD83-68DC8DB51C22}"/>
            </c:ext>
          </c:extLst>
        </c:ser>
        <c:ser>
          <c:idx val="8"/>
          <c:order val="8"/>
          <c:spPr>
            <a:solidFill>
              <a:schemeClr val="accent1">
                <a:tint val="51000"/>
              </a:schemeClr>
            </a:solidFill>
            <a:ln>
              <a:noFill/>
            </a:ln>
            <a:effectLst/>
          </c:spPr>
          <c:invertIfNegative val="0"/>
          <c:val>
            <c:numRef>
              <c:f>'Baseline Process Measures'!$M$10</c:f>
              <c:numCache>
                <c:formatCode>0.0</c:formatCode>
                <c:ptCount val="1"/>
                <c:pt idx="0">
                  <c:v>0</c:v>
                </c:pt>
              </c:numCache>
            </c:numRef>
          </c:val>
          <c:extLst>
            <c:ext xmlns:c16="http://schemas.microsoft.com/office/drawing/2014/chart" uri="{C3380CC4-5D6E-409C-BE32-E72D297353CC}">
              <c16:uniqueId val="{00000008-2B44-45E7-AD83-68DC8DB51C22}"/>
            </c:ext>
          </c:extLst>
        </c:ser>
        <c:ser>
          <c:idx val="9"/>
          <c:order val="9"/>
          <c:spPr>
            <a:solidFill>
              <a:schemeClr val="accent1">
                <a:tint val="53000"/>
              </a:schemeClr>
            </a:solidFill>
            <a:ln>
              <a:noFill/>
            </a:ln>
            <a:effectLst/>
          </c:spPr>
          <c:invertIfNegative val="0"/>
          <c:val>
            <c:numRef>
              <c:f>'Baseline Process Measures'!$M$11</c:f>
              <c:numCache>
                <c:formatCode>0.0</c:formatCode>
                <c:ptCount val="1"/>
                <c:pt idx="0">
                  <c:v>0</c:v>
                </c:pt>
              </c:numCache>
            </c:numRef>
          </c:val>
          <c:extLst>
            <c:ext xmlns:c16="http://schemas.microsoft.com/office/drawing/2014/chart" uri="{C3380CC4-5D6E-409C-BE32-E72D297353CC}">
              <c16:uniqueId val="{00000009-2B44-45E7-AD83-68DC8DB51C22}"/>
            </c:ext>
          </c:extLst>
        </c:ser>
        <c:ser>
          <c:idx val="10"/>
          <c:order val="10"/>
          <c:spPr>
            <a:solidFill>
              <a:schemeClr val="accent1">
                <a:tint val="56000"/>
              </a:schemeClr>
            </a:solidFill>
            <a:ln>
              <a:noFill/>
            </a:ln>
            <a:effectLst/>
          </c:spPr>
          <c:invertIfNegative val="0"/>
          <c:val>
            <c:numRef>
              <c:f>'Baseline Process Measures'!$M$12</c:f>
              <c:numCache>
                <c:formatCode>0.0</c:formatCode>
                <c:ptCount val="1"/>
                <c:pt idx="0">
                  <c:v>0</c:v>
                </c:pt>
              </c:numCache>
            </c:numRef>
          </c:val>
          <c:extLst>
            <c:ext xmlns:c16="http://schemas.microsoft.com/office/drawing/2014/chart" uri="{C3380CC4-5D6E-409C-BE32-E72D297353CC}">
              <c16:uniqueId val="{0000000A-2B44-45E7-AD83-68DC8DB51C22}"/>
            </c:ext>
          </c:extLst>
        </c:ser>
        <c:ser>
          <c:idx val="11"/>
          <c:order val="11"/>
          <c:spPr>
            <a:solidFill>
              <a:schemeClr val="accent1">
                <a:tint val="58000"/>
              </a:schemeClr>
            </a:solidFill>
            <a:ln>
              <a:noFill/>
            </a:ln>
            <a:effectLst/>
          </c:spPr>
          <c:invertIfNegative val="0"/>
          <c:val>
            <c:numRef>
              <c:f>'Baseline Process Measures'!$M$13</c:f>
              <c:numCache>
                <c:formatCode>0.0</c:formatCode>
                <c:ptCount val="1"/>
                <c:pt idx="0">
                  <c:v>0</c:v>
                </c:pt>
              </c:numCache>
            </c:numRef>
          </c:val>
          <c:extLst>
            <c:ext xmlns:c16="http://schemas.microsoft.com/office/drawing/2014/chart" uri="{C3380CC4-5D6E-409C-BE32-E72D297353CC}">
              <c16:uniqueId val="{0000000B-2B44-45E7-AD83-68DC8DB51C22}"/>
            </c:ext>
          </c:extLst>
        </c:ser>
        <c:ser>
          <c:idx val="12"/>
          <c:order val="12"/>
          <c:spPr>
            <a:solidFill>
              <a:schemeClr val="accent1">
                <a:tint val="60000"/>
              </a:schemeClr>
            </a:solidFill>
            <a:ln>
              <a:noFill/>
            </a:ln>
            <a:effectLst/>
          </c:spPr>
          <c:invertIfNegative val="0"/>
          <c:val>
            <c:numRef>
              <c:f>'Baseline Process Measures'!$M$14</c:f>
              <c:numCache>
                <c:formatCode>0.0</c:formatCode>
                <c:ptCount val="1"/>
                <c:pt idx="0">
                  <c:v>0</c:v>
                </c:pt>
              </c:numCache>
            </c:numRef>
          </c:val>
          <c:extLst>
            <c:ext xmlns:c16="http://schemas.microsoft.com/office/drawing/2014/chart" uri="{C3380CC4-5D6E-409C-BE32-E72D297353CC}">
              <c16:uniqueId val="{0000000C-2B44-45E7-AD83-68DC8DB51C22}"/>
            </c:ext>
          </c:extLst>
        </c:ser>
        <c:ser>
          <c:idx val="13"/>
          <c:order val="13"/>
          <c:spPr>
            <a:solidFill>
              <a:schemeClr val="accent1">
                <a:tint val="63000"/>
              </a:schemeClr>
            </a:solidFill>
            <a:ln>
              <a:noFill/>
            </a:ln>
            <a:effectLst/>
          </c:spPr>
          <c:invertIfNegative val="0"/>
          <c:val>
            <c:numRef>
              <c:f>'Baseline Process Measures'!$M$15</c:f>
              <c:numCache>
                <c:formatCode>0.0</c:formatCode>
                <c:ptCount val="1"/>
                <c:pt idx="0">
                  <c:v>0</c:v>
                </c:pt>
              </c:numCache>
            </c:numRef>
          </c:val>
          <c:extLst>
            <c:ext xmlns:c16="http://schemas.microsoft.com/office/drawing/2014/chart" uri="{C3380CC4-5D6E-409C-BE32-E72D297353CC}">
              <c16:uniqueId val="{0000000D-2B44-45E7-AD83-68DC8DB51C22}"/>
            </c:ext>
          </c:extLst>
        </c:ser>
        <c:ser>
          <c:idx val="14"/>
          <c:order val="14"/>
          <c:spPr>
            <a:solidFill>
              <a:schemeClr val="accent1">
                <a:tint val="65000"/>
              </a:schemeClr>
            </a:solidFill>
            <a:ln>
              <a:noFill/>
            </a:ln>
            <a:effectLst/>
          </c:spPr>
          <c:invertIfNegative val="0"/>
          <c:val>
            <c:numRef>
              <c:f>'Baseline Process Measures'!$M$16</c:f>
              <c:numCache>
                <c:formatCode>0.0</c:formatCode>
                <c:ptCount val="1"/>
                <c:pt idx="0">
                  <c:v>0</c:v>
                </c:pt>
              </c:numCache>
            </c:numRef>
          </c:val>
          <c:extLst>
            <c:ext xmlns:c16="http://schemas.microsoft.com/office/drawing/2014/chart" uri="{C3380CC4-5D6E-409C-BE32-E72D297353CC}">
              <c16:uniqueId val="{0000000E-2B44-45E7-AD83-68DC8DB51C22}"/>
            </c:ext>
          </c:extLst>
        </c:ser>
        <c:ser>
          <c:idx val="15"/>
          <c:order val="15"/>
          <c:spPr>
            <a:solidFill>
              <a:schemeClr val="accent1">
                <a:tint val="67000"/>
              </a:schemeClr>
            </a:solidFill>
            <a:ln>
              <a:noFill/>
            </a:ln>
            <a:effectLst/>
          </c:spPr>
          <c:invertIfNegative val="0"/>
          <c:val>
            <c:numRef>
              <c:f>'Baseline Process Measures'!$M$17</c:f>
              <c:numCache>
                <c:formatCode>0.0</c:formatCode>
                <c:ptCount val="1"/>
                <c:pt idx="0">
                  <c:v>0</c:v>
                </c:pt>
              </c:numCache>
            </c:numRef>
          </c:val>
          <c:extLst>
            <c:ext xmlns:c16="http://schemas.microsoft.com/office/drawing/2014/chart" uri="{C3380CC4-5D6E-409C-BE32-E72D297353CC}">
              <c16:uniqueId val="{0000000F-2B44-45E7-AD83-68DC8DB51C22}"/>
            </c:ext>
          </c:extLst>
        </c:ser>
        <c:ser>
          <c:idx val="16"/>
          <c:order val="16"/>
          <c:spPr>
            <a:solidFill>
              <a:schemeClr val="accent1">
                <a:tint val="70000"/>
              </a:schemeClr>
            </a:solidFill>
            <a:ln>
              <a:noFill/>
            </a:ln>
            <a:effectLst/>
          </c:spPr>
          <c:invertIfNegative val="0"/>
          <c:val>
            <c:numRef>
              <c:f>'Baseline Process Measures'!$M$18</c:f>
              <c:numCache>
                <c:formatCode>0.0</c:formatCode>
                <c:ptCount val="1"/>
                <c:pt idx="0">
                  <c:v>0</c:v>
                </c:pt>
              </c:numCache>
            </c:numRef>
          </c:val>
          <c:extLst>
            <c:ext xmlns:c16="http://schemas.microsoft.com/office/drawing/2014/chart" uri="{C3380CC4-5D6E-409C-BE32-E72D297353CC}">
              <c16:uniqueId val="{00000010-2B44-45E7-AD83-68DC8DB51C22}"/>
            </c:ext>
          </c:extLst>
        </c:ser>
        <c:ser>
          <c:idx val="17"/>
          <c:order val="17"/>
          <c:spPr>
            <a:solidFill>
              <a:schemeClr val="accent1">
                <a:tint val="72000"/>
              </a:schemeClr>
            </a:solidFill>
            <a:ln>
              <a:noFill/>
            </a:ln>
            <a:effectLst/>
          </c:spPr>
          <c:invertIfNegative val="0"/>
          <c:val>
            <c:numRef>
              <c:f>'Baseline Process Measures'!$M$19</c:f>
              <c:numCache>
                <c:formatCode>0.0</c:formatCode>
                <c:ptCount val="1"/>
                <c:pt idx="0">
                  <c:v>0</c:v>
                </c:pt>
              </c:numCache>
            </c:numRef>
          </c:val>
          <c:extLst>
            <c:ext xmlns:c16="http://schemas.microsoft.com/office/drawing/2014/chart" uri="{C3380CC4-5D6E-409C-BE32-E72D297353CC}">
              <c16:uniqueId val="{00000011-2B44-45E7-AD83-68DC8DB51C22}"/>
            </c:ext>
          </c:extLst>
        </c:ser>
        <c:ser>
          <c:idx val="18"/>
          <c:order val="18"/>
          <c:spPr>
            <a:solidFill>
              <a:schemeClr val="accent1">
                <a:tint val="74000"/>
              </a:schemeClr>
            </a:solidFill>
            <a:ln>
              <a:noFill/>
            </a:ln>
            <a:effectLst/>
          </c:spPr>
          <c:invertIfNegative val="0"/>
          <c:val>
            <c:numRef>
              <c:f>'Baseline Process Measures'!$M$20</c:f>
              <c:numCache>
                <c:formatCode>0.0</c:formatCode>
                <c:ptCount val="1"/>
                <c:pt idx="0">
                  <c:v>0</c:v>
                </c:pt>
              </c:numCache>
            </c:numRef>
          </c:val>
          <c:extLst>
            <c:ext xmlns:c16="http://schemas.microsoft.com/office/drawing/2014/chart" uri="{C3380CC4-5D6E-409C-BE32-E72D297353CC}">
              <c16:uniqueId val="{00000012-2B44-45E7-AD83-68DC8DB51C22}"/>
            </c:ext>
          </c:extLst>
        </c:ser>
        <c:ser>
          <c:idx val="19"/>
          <c:order val="19"/>
          <c:spPr>
            <a:solidFill>
              <a:schemeClr val="accent1">
                <a:tint val="76000"/>
              </a:schemeClr>
            </a:solidFill>
            <a:ln>
              <a:noFill/>
            </a:ln>
            <a:effectLst/>
          </c:spPr>
          <c:invertIfNegative val="0"/>
          <c:val>
            <c:numRef>
              <c:f>'Baseline Process Measures'!$M$21</c:f>
              <c:numCache>
                <c:formatCode>0.0</c:formatCode>
                <c:ptCount val="1"/>
                <c:pt idx="0">
                  <c:v>0</c:v>
                </c:pt>
              </c:numCache>
            </c:numRef>
          </c:val>
          <c:extLst>
            <c:ext xmlns:c16="http://schemas.microsoft.com/office/drawing/2014/chart" uri="{C3380CC4-5D6E-409C-BE32-E72D297353CC}">
              <c16:uniqueId val="{00000013-2B44-45E7-AD83-68DC8DB51C22}"/>
            </c:ext>
          </c:extLst>
        </c:ser>
        <c:ser>
          <c:idx val="20"/>
          <c:order val="20"/>
          <c:spPr>
            <a:solidFill>
              <a:schemeClr val="accent1">
                <a:tint val="79000"/>
              </a:schemeClr>
            </a:solidFill>
            <a:ln>
              <a:noFill/>
            </a:ln>
            <a:effectLst/>
          </c:spPr>
          <c:invertIfNegative val="0"/>
          <c:val>
            <c:numRef>
              <c:f>'Baseline Process Measures'!$M$22</c:f>
              <c:numCache>
                <c:formatCode>0.0</c:formatCode>
                <c:ptCount val="1"/>
                <c:pt idx="0">
                  <c:v>0</c:v>
                </c:pt>
              </c:numCache>
            </c:numRef>
          </c:val>
          <c:extLst>
            <c:ext xmlns:c16="http://schemas.microsoft.com/office/drawing/2014/chart" uri="{C3380CC4-5D6E-409C-BE32-E72D297353CC}">
              <c16:uniqueId val="{00000014-2B44-45E7-AD83-68DC8DB51C22}"/>
            </c:ext>
          </c:extLst>
        </c:ser>
        <c:ser>
          <c:idx val="21"/>
          <c:order val="21"/>
          <c:spPr>
            <a:solidFill>
              <a:schemeClr val="accent1">
                <a:tint val="81000"/>
              </a:schemeClr>
            </a:solidFill>
            <a:ln>
              <a:noFill/>
            </a:ln>
            <a:effectLst/>
          </c:spPr>
          <c:invertIfNegative val="0"/>
          <c:val>
            <c:numRef>
              <c:f>'Baseline Process Measures'!$M$23</c:f>
              <c:numCache>
                <c:formatCode>0.0</c:formatCode>
                <c:ptCount val="1"/>
                <c:pt idx="0">
                  <c:v>0</c:v>
                </c:pt>
              </c:numCache>
            </c:numRef>
          </c:val>
          <c:extLst>
            <c:ext xmlns:c16="http://schemas.microsoft.com/office/drawing/2014/chart" uri="{C3380CC4-5D6E-409C-BE32-E72D297353CC}">
              <c16:uniqueId val="{00000015-2B44-45E7-AD83-68DC8DB51C22}"/>
            </c:ext>
          </c:extLst>
        </c:ser>
        <c:ser>
          <c:idx val="22"/>
          <c:order val="22"/>
          <c:spPr>
            <a:solidFill>
              <a:schemeClr val="accent1">
                <a:tint val="83000"/>
              </a:schemeClr>
            </a:solidFill>
            <a:ln>
              <a:noFill/>
            </a:ln>
            <a:effectLst/>
          </c:spPr>
          <c:invertIfNegative val="0"/>
          <c:val>
            <c:numRef>
              <c:f>'Baseline Process Measures'!$M$24</c:f>
              <c:numCache>
                <c:formatCode>0.0</c:formatCode>
                <c:ptCount val="1"/>
                <c:pt idx="0">
                  <c:v>0</c:v>
                </c:pt>
              </c:numCache>
            </c:numRef>
          </c:val>
          <c:extLst>
            <c:ext xmlns:c16="http://schemas.microsoft.com/office/drawing/2014/chart" uri="{C3380CC4-5D6E-409C-BE32-E72D297353CC}">
              <c16:uniqueId val="{00000016-2B44-45E7-AD83-68DC8DB51C22}"/>
            </c:ext>
          </c:extLst>
        </c:ser>
        <c:ser>
          <c:idx val="23"/>
          <c:order val="23"/>
          <c:spPr>
            <a:solidFill>
              <a:schemeClr val="accent1">
                <a:tint val="86000"/>
              </a:schemeClr>
            </a:solidFill>
            <a:ln>
              <a:noFill/>
            </a:ln>
            <a:effectLst/>
          </c:spPr>
          <c:invertIfNegative val="0"/>
          <c:val>
            <c:numRef>
              <c:f>'Baseline Process Measures'!$M$25</c:f>
              <c:numCache>
                <c:formatCode>0.0</c:formatCode>
                <c:ptCount val="1"/>
                <c:pt idx="0">
                  <c:v>0</c:v>
                </c:pt>
              </c:numCache>
            </c:numRef>
          </c:val>
          <c:extLst>
            <c:ext xmlns:c16="http://schemas.microsoft.com/office/drawing/2014/chart" uri="{C3380CC4-5D6E-409C-BE32-E72D297353CC}">
              <c16:uniqueId val="{00000017-2B44-45E7-AD83-68DC8DB51C22}"/>
            </c:ext>
          </c:extLst>
        </c:ser>
        <c:ser>
          <c:idx val="24"/>
          <c:order val="24"/>
          <c:spPr>
            <a:solidFill>
              <a:schemeClr val="accent1">
                <a:tint val="88000"/>
              </a:schemeClr>
            </a:solidFill>
            <a:ln>
              <a:noFill/>
            </a:ln>
            <a:effectLst/>
          </c:spPr>
          <c:invertIfNegative val="0"/>
          <c:val>
            <c:numRef>
              <c:f>'Baseline Process Measures'!$M$26</c:f>
              <c:numCache>
                <c:formatCode>0.0</c:formatCode>
                <c:ptCount val="1"/>
                <c:pt idx="0">
                  <c:v>0</c:v>
                </c:pt>
              </c:numCache>
            </c:numRef>
          </c:val>
          <c:extLst>
            <c:ext xmlns:c16="http://schemas.microsoft.com/office/drawing/2014/chart" uri="{C3380CC4-5D6E-409C-BE32-E72D297353CC}">
              <c16:uniqueId val="{00000018-2B44-45E7-AD83-68DC8DB51C22}"/>
            </c:ext>
          </c:extLst>
        </c:ser>
        <c:ser>
          <c:idx val="25"/>
          <c:order val="25"/>
          <c:spPr>
            <a:solidFill>
              <a:schemeClr val="accent1">
                <a:tint val="90000"/>
              </a:schemeClr>
            </a:solidFill>
            <a:ln>
              <a:noFill/>
            </a:ln>
            <a:effectLst/>
          </c:spPr>
          <c:invertIfNegative val="0"/>
          <c:val>
            <c:numRef>
              <c:f>'Baseline Process Measures'!$M$27</c:f>
              <c:numCache>
                <c:formatCode>0.0</c:formatCode>
                <c:ptCount val="1"/>
                <c:pt idx="0">
                  <c:v>0</c:v>
                </c:pt>
              </c:numCache>
            </c:numRef>
          </c:val>
          <c:extLst>
            <c:ext xmlns:c16="http://schemas.microsoft.com/office/drawing/2014/chart" uri="{C3380CC4-5D6E-409C-BE32-E72D297353CC}">
              <c16:uniqueId val="{00000019-2B44-45E7-AD83-68DC8DB51C22}"/>
            </c:ext>
          </c:extLst>
        </c:ser>
        <c:ser>
          <c:idx val="26"/>
          <c:order val="26"/>
          <c:spPr>
            <a:solidFill>
              <a:schemeClr val="accent1">
                <a:tint val="92000"/>
              </a:schemeClr>
            </a:solidFill>
            <a:ln>
              <a:noFill/>
            </a:ln>
            <a:effectLst/>
          </c:spPr>
          <c:invertIfNegative val="0"/>
          <c:val>
            <c:numRef>
              <c:f>'Baseline Process Measures'!$M$28</c:f>
              <c:numCache>
                <c:formatCode>0.0</c:formatCode>
                <c:ptCount val="1"/>
                <c:pt idx="0">
                  <c:v>2.3255813949999999</c:v>
                </c:pt>
              </c:numCache>
            </c:numRef>
          </c:val>
          <c:extLst>
            <c:ext xmlns:c16="http://schemas.microsoft.com/office/drawing/2014/chart" uri="{C3380CC4-5D6E-409C-BE32-E72D297353CC}">
              <c16:uniqueId val="{0000001A-2B44-45E7-AD83-68DC8DB51C22}"/>
            </c:ext>
          </c:extLst>
        </c:ser>
        <c:ser>
          <c:idx val="27"/>
          <c:order val="27"/>
          <c:spPr>
            <a:solidFill>
              <a:schemeClr val="accent1">
                <a:tint val="95000"/>
              </a:schemeClr>
            </a:solidFill>
            <a:ln>
              <a:noFill/>
            </a:ln>
            <a:effectLst/>
          </c:spPr>
          <c:invertIfNegative val="0"/>
          <c:val>
            <c:numRef>
              <c:f>'Baseline Process Measures'!$M$29</c:f>
              <c:numCache>
                <c:formatCode>0.0</c:formatCode>
                <c:ptCount val="1"/>
                <c:pt idx="0">
                  <c:v>3.3333333330000001</c:v>
                </c:pt>
              </c:numCache>
            </c:numRef>
          </c:val>
          <c:extLst>
            <c:ext xmlns:c16="http://schemas.microsoft.com/office/drawing/2014/chart" uri="{C3380CC4-5D6E-409C-BE32-E72D297353CC}">
              <c16:uniqueId val="{0000001B-2B44-45E7-AD83-68DC8DB51C22}"/>
            </c:ext>
          </c:extLst>
        </c:ser>
        <c:ser>
          <c:idx val="28"/>
          <c:order val="28"/>
          <c:spPr>
            <a:solidFill>
              <a:schemeClr val="accent1">
                <a:tint val="97000"/>
              </a:schemeClr>
            </a:solidFill>
            <a:ln>
              <a:noFill/>
            </a:ln>
            <a:effectLst/>
          </c:spPr>
          <c:invertIfNegative val="0"/>
          <c:val>
            <c:numRef>
              <c:f>'Baseline Process Measures'!$M$30</c:f>
              <c:numCache>
                <c:formatCode>0.0</c:formatCode>
                <c:ptCount val="1"/>
                <c:pt idx="0">
                  <c:v>3.3333333330000001</c:v>
                </c:pt>
              </c:numCache>
            </c:numRef>
          </c:val>
          <c:extLst>
            <c:ext xmlns:c16="http://schemas.microsoft.com/office/drawing/2014/chart" uri="{C3380CC4-5D6E-409C-BE32-E72D297353CC}">
              <c16:uniqueId val="{0000001C-2B44-45E7-AD83-68DC8DB51C22}"/>
            </c:ext>
          </c:extLst>
        </c:ser>
        <c:ser>
          <c:idx val="29"/>
          <c:order val="29"/>
          <c:spPr>
            <a:solidFill>
              <a:schemeClr val="accent1">
                <a:tint val="99000"/>
              </a:schemeClr>
            </a:solidFill>
            <a:ln>
              <a:noFill/>
            </a:ln>
            <a:effectLst/>
          </c:spPr>
          <c:invertIfNegative val="0"/>
          <c:val>
            <c:numRef>
              <c:f>'Baseline Process Measures'!$M$31</c:f>
              <c:numCache>
                <c:formatCode>0.0</c:formatCode>
                <c:ptCount val="1"/>
                <c:pt idx="0">
                  <c:v>3.3333333330000001</c:v>
                </c:pt>
              </c:numCache>
            </c:numRef>
          </c:val>
          <c:extLst>
            <c:ext xmlns:c16="http://schemas.microsoft.com/office/drawing/2014/chart" uri="{C3380CC4-5D6E-409C-BE32-E72D297353CC}">
              <c16:uniqueId val="{0000001D-2B44-45E7-AD83-68DC8DB51C22}"/>
            </c:ext>
          </c:extLst>
        </c:ser>
        <c:ser>
          <c:idx val="30"/>
          <c:order val="30"/>
          <c:spPr>
            <a:solidFill>
              <a:schemeClr val="accent1">
                <a:shade val="98000"/>
              </a:schemeClr>
            </a:solidFill>
            <a:ln>
              <a:noFill/>
            </a:ln>
            <a:effectLst/>
          </c:spPr>
          <c:invertIfNegative val="0"/>
          <c:val>
            <c:numRef>
              <c:f>'Baseline Process Measures'!$M$32</c:f>
              <c:numCache>
                <c:formatCode>0.0</c:formatCode>
                <c:ptCount val="1"/>
                <c:pt idx="0">
                  <c:v>4.7619047620000003</c:v>
                </c:pt>
              </c:numCache>
            </c:numRef>
          </c:val>
          <c:extLst>
            <c:ext xmlns:c16="http://schemas.microsoft.com/office/drawing/2014/chart" uri="{C3380CC4-5D6E-409C-BE32-E72D297353CC}">
              <c16:uniqueId val="{0000001E-2B44-45E7-AD83-68DC8DB51C22}"/>
            </c:ext>
          </c:extLst>
        </c:ser>
        <c:ser>
          <c:idx val="31"/>
          <c:order val="31"/>
          <c:spPr>
            <a:solidFill>
              <a:schemeClr val="accent1">
                <a:shade val="96000"/>
              </a:schemeClr>
            </a:solidFill>
            <a:ln>
              <a:noFill/>
            </a:ln>
            <a:effectLst/>
          </c:spPr>
          <c:invertIfNegative val="0"/>
          <c:val>
            <c:numRef>
              <c:f>'Baseline Process Measures'!$M$33</c:f>
              <c:numCache>
                <c:formatCode>0.0</c:formatCode>
                <c:ptCount val="1"/>
                <c:pt idx="0">
                  <c:v>5.6338028170000003</c:v>
                </c:pt>
              </c:numCache>
            </c:numRef>
          </c:val>
          <c:extLst>
            <c:ext xmlns:c16="http://schemas.microsoft.com/office/drawing/2014/chart" uri="{C3380CC4-5D6E-409C-BE32-E72D297353CC}">
              <c16:uniqueId val="{0000001F-2B44-45E7-AD83-68DC8DB51C22}"/>
            </c:ext>
          </c:extLst>
        </c:ser>
        <c:ser>
          <c:idx val="32"/>
          <c:order val="32"/>
          <c:spPr>
            <a:solidFill>
              <a:schemeClr val="accent1">
                <a:shade val="94000"/>
              </a:schemeClr>
            </a:solidFill>
            <a:ln>
              <a:noFill/>
            </a:ln>
            <a:effectLst/>
          </c:spPr>
          <c:invertIfNegative val="0"/>
          <c:val>
            <c:numRef>
              <c:f>'Baseline Process Measures'!$M$34</c:f>
              <c:numCache>
                <c:formatCode>0.0</c:formatCode>
                <c:ptCount val="1"/>
                <c:pt idx="0">
                  <c:v>6.6666666670000003</c:v>
                </c:pt>
              </c:numCache>
            </c:numRef>
          </c:val>
          <c:extLst>
            <c:ext xmlns:c16="http://schemas.microsoft.com/office/drawing/2014/chart" uri="{C3380CC4-5D6E-409C-BE32-E72D297353CC}">
              <c16:uniqueId val="{00000020-2B44-45E7-AD83-68DC8DB51C22}"/>
            </c:ext>
          </c:extLst>
        </c:ser>
        <c:ser>
          <c:idx val="33"/>
          <c:order val="33"/>
          <c:spPr>
            <a:solidFill>
              <a:schemeClr val="accent1">
                <a:shade val="91000"/>
              </a:schemeClr>
            </a:solidFill>
            <a:ln>
              <a:noFill/>
            </a:ln>
            <a:effectLst/>
          </c:spPr>
          <c:invertIfNegative val="0"/>
          <c:val>
            <c:numRef>
              <c:f>'Baseline Process Measures'!$M$35</c:f>
              <c:numCache>
                <c:formatCode>0.0</c:formatCode>
                <c:ptCount val="1"/>
                <c:pt idx="0">
                  <c:v>6.6666666670000003</c:v>
                </c:pt>
              </c:numCache>
            </c:numRef>
          </c:val>
          <c:extLst>
            <c:ext xmlns:c16="http://schemas.microsoft.com/office/drawing/2014/chart" uri="{C3380CC4-5D6E-409C-BE32-E72D297353CC}">
              <c16:uniqueId val="{00000021-2B44-45E7-AD83-68DC8DB51C22}"/>
            </c:ext>
          </c:extLst>
        </c:ser>
        <c:ser>
          <c:idx val="34"/>
          <c:order val="34"/>
          <c:spPr>
            <a:solidFill>
              <a:schemeClr val="accent1">
                <a:shade val="89000"/>
              </a:schemeClr>
            </a:solidFill>
            <a:ln>
              <a:noFill/>
            </a:ln>
            <a:effectLst/>
          </c:spPr>
          <c:invertIfNegative val="0"/>
          <c:val>
            <c:numRef>
              <c:f>'Baseline Process Measures'!$M$36</c:f>
              <c:numCache>
                <c:formatCode>0.0</c:formatCode>
                <c:ptCount val="1"/>
                <c:pt idx="0">
                  <c:v>6.6666666670000003</c:v>
                </c:pt>
              </c:numCache>
            </c:numRef>
          </c:val>
          <c:extLst>
            <c:ext xmlns:c16="http://schemas.microsoft.com/office/drawing/2014/chart" uri="{C3380CC4-5D6E-409C-BE32-E72D297353CC}">
              <c16:uniqueId val="{00000022-2B44-45E7-AD83-68DC8DB51C22}"/>
            </c:ext>
          </c:extLst>
        </c:ser>
        <c:ser>
          <c:idx val="35"/>
          <c:order val="35"/>
          <c:spPr>
            <a:solidFill>
              <a:schemeClr val="accent1">
                <a:shade val="87000"/>
              </a:schemeClr>
            </a:solidFill>
            <a:ln>
              <a:noFill/>
            </a:ln>
            <a:effectLst/>
          </c:spPr>
          <c:invertIfNegative val="0"/>
          <c:val>
            <c:numRef>
              <c:f>'Baseline Process Measures'!$M$37</c:f>
              <c:numCache>
                <c:formatCode>0.0</c:formatCode>
                <c:ptCount val="1"/>
                <c:pt idx="0">
                  <c:v>6.6666666670000003</c:v>
                </c:pt>
              </c:numCache>
            </c:numRef>
          </c:val>
          <c:extLst>
            <c:ext xmlns:c16="http://schemas.microsoft.com/office/drawing/2014/chart" uri="{C3380CC4-5D6E-409C-BE32-E72D297353CC}">
              <c16:uniqueId val="{00000023-2B44-45E7-AD83-68DC8DB51C22}"/>
            </c:ext>
          </c:extLst>
        </c:ser>
        <c:ser>
          <c:idx val="36"/>
          <c:order val="36"/>
          <c:spPr>
            <a:solidFill>
              <a:schemeClr val="accent1">
                <a:shade val="85000"/>
              </a:schemeClr>
            </a:solidFill>
            <a:ln>
              <a:noFill/>
            </a:ln>
            <a:effectLst/>
          </c:spPr>
          <c:invertIfNegative val="0"/>
          <c:val>
            <c:numRef>
              <c:f>'Baseline Process Measures'!$M$38</c:f>
              <c:numCache>
                <c:formatCode>0.0</c:formatCode>
                <c:ptCount val="1"/>
                <c:pt idx="0">
                  <c:v>13.33333333</c:v>
                </c:pt>
              </c:numCache>
            </c:numRef>
          </c:val>
          <c:extLst>
            <c:ext xmlns:c16="http://schemas.microsoft.com/office/drawing/2014/chart" uri="{C3380CC4-5D6E-409C-BE32-E72D297353CC}">
              <c16:uniqueId val="{00000024-2B44-45E7-AD83-68DC8DB51C22}"/>
            </c:ext>
          </c:extLst>
        </c:ser>
        <c:ser>
          <c:idx val="37"/>
          <c:order val="37"/>
          <c:spPr>
            <a:solidFill>
              <a:schemeClr val="accent1">
                <a:shade val="82000"/>
              </a:schemeClr>
            </a:solidFill>
            <a:ln>
              <a:noFill/>
            </a:ln>
            <a:effectLst/>
          </c:spPr>
          <c:invertIfNegative val="0"/>
          <c:val>
            <c:numRef>
              <c:f>'Baseline Process Measures'!$M$39</c:f>
              <c:numCache>
                <c:formatCode>0.0</c:formatCode>
                <c:ptCount val="1"/>
                <c:pt idx="0">
                  <c:v>16.666666670000001</c:v>
                </c:pt>
              </c:numCache>
            </c:numRef>
          </c:val>
          <c:extLst>
            <c:ext xmlns:c16="http://schemas.microsoft.com/office/drawing/2014/chart" uri="{C3380CC4-5D6E-409C-BE32-E72D297353CC}">
              <c16:uniqueId val="{00000025-2B44-45E7-AD83-68DC8DB51C22}"/>
            </c:ext>
          </c:extLst>
        </c:ser>
        <c:ser>
          <c:idx val="38"/>
          <c:order val="38"/>
          <c:spPr>
            <a:solidFill>
              <a:schemeClr val="accent1">
                <a:shade val="80000"/>
              </a:schemeClr>
            </a:solidFill>
            <a:ln>
              <a:noFill/>
            </a:ln>
            <a:effectLst/>
          </c:spPr>
          <c:invertIfNegative val="0"/>
          <c:val>
            <c:numRef>
              <c:f>'Baseline Process Measures'!$M$40</c:f>
              <c:numCache>
                <c:formatCode>0.0</c:formatCode>
                <c:ptCount val="1"/>
                <c:pt idx="0">
                  <c:v>23.333333329999999</c:v>
                </c:pt>
              </c:numCache>
            </c:numRef>
          </c:val>
          <c:extLst>
            <c:ext xmlns:c16="http://schemas.microsoft.com/office/drawing/2014/chart" uri="{C3380CC4-5D6E-409C-BE32-E72D297353CC}">
              <c16:uniqueId val="{00000026-2B44-45E7-AD83-68DC8DB51C22}"/>
            </c:ext>
          </c:extLst>
        </c:ser>
        <c:ser>
          <c:idx val="39"/>
          <c:order val="39"/>
          <c:spPr>
            <a:solidFill>
              <a:schemeClr val="accent1">
                <a:shade val="78000"/>
              </a:schemeClr>
            </a:solidFill>
            <a:ln>
              <a:noFill/>
            </a:ln>
            <a:effectLst/>
          </c:spPr>
          <c:invertIfNegative val="0"/>
          <c:val>
            <c:numRef>
              <c:f>'Baseline Process Measures'!$M$41</c:f>
              <c:numCache>
                <c:formatCode>0.0</c:formatCode>
                <c:ptCount val="1"/>
                <c:pt idx="0">
                  <c:v>25.80645161</c:v>
                </c:pt>
              </c:numCache>
            </c:numRef>
          </c:val>
          <c:extLst>
            <c:ext xmlns:c16="http://schemas.microsoft.com/office/drawing/2014/chart" uri="{C3380CC4-5D6E-409C-BE32-E72D297353CC}">
              <c16:uniqueId val="{00000027-2B44-45E7-AD83-68DC8DB51C22}"/>
            </c:ext>
          </c:extLst>
        </c:ser>
        <c:ser>
          <c:idx val="40"/>
          <c:order val="40"/>
          <c:spPr>
            <a:solidFill>
              <a:schemeClr val="accent1">
                <a:shade val="75000"/>
              </a:schemeClr>
            </a:solidFill>
            <a:ln>
              <a:noFill/>
            </a:ln>
            <a:effectLst/>
          </c:spPr>
          <c:invertIfNegative val="0"/>
          <c:val>
            <c:numRef>
              <c:f>'Baseline Process Measures'!$M$42</c:f>
              <c:numCache>
                <c:formatCode>0.0</c:formatCode>
                <c:ptCount val="1"/>
                <c:pt idx="0">
                  <c:v>26.666666670000001</c:v>
                </c:pt>
              </c:numCache>
            </c:numRef>
          </c:val>
          <c:extLst>
            <c:ext xmlns:c16="http://schemas.microsoft.com/office/drawing/2014/chart" uri="{C3380CC4-5D6E-409C-BE32-E72D297353CC}">
              <c16:uniqueId val="{00000028-2B44-45E7-AD83-68DC8DB51C22}"/>
            </c:ext>
          </c:extLst>
        </c:ser>
        <c:ser>
          <c:idx val="41"/>
          <c:order val="41"/>
          <c:spPr>
            <a:solidFill>
              <a:schemeClr val="accent1">
                <a:shade val="73000"/>
              </a:schemeClr>
            </a:solidFill>
            <a:ln>
              <a:noFill/>
            </a:ln>
            <a:effectLst/>
          </c:spPr>
          <c:invertIfNegative val="0"/>
          <c:val>
            <c:numRef>
              <c:f>'Baseline Process Measures'!$M$43</c:f>
              <c:numCache>
                <c:formatCode>0.0</c:formatCode>
                <c:ptCount val="1"/>
                <c:pt idx="0">
                  <c:v>50</c:v>
                </c:pt>
              </c:numCache>
            </c:numRef>
          </c:val>
          <c:extLst>
            <c:ext xmlns:c16="http://schemas.microsoft.com/office/drawing/2014/chart" uri="{C3380CC4-5D6E-409C-BE32-E72D297353CC}">
              <c16:uniqueId val="{00000029-2B44-45E7-AD83-68DC8DB51C22}"/>
            </c:ext>
          </c:extLst>
        </c:ser>
        <c:ser>
          <c:idx val="42"/>
          <c:order val="42"/>
          <c:spPr>
            <a:solidFill>
              <a:schemeClr val="accent1">
                <a:shade val="71000"/>
              </a:schemeClr>
            </a:solidFill>
            <a:ln>
              <a:noFill/>
            </a:ln>
            <a:effectLst/>
          </c:spPr>
          <c:invertIfNegative val="0"/>
          <c:val>
            <c:numRef>
              <c:f>'Baseline Process Measures'!$M$44</c:f>
              <c:numCache>
                <c:formatCode>0.0</c:formatCode>
                <c:ptCount val="1"/>
                <c:pt idx="0">
                  <c:v>50</c:v>
                </c:pt>
              </c:numCache>
            </c:numRef>
          </c:val>
          <c:extLst>
            <c:ext xmlns:c16="http://schemas.microsoft.com/office/drawing/2014/chart" uri="{C3380CC4-5D6E-409C-BE32-E72D297353CC}">
              <c16:uniqueId val="{0000002A-2B44-45E7-AD83-68DC8DB51C22}"/>
            </c:ext>
          </c:extLst>
        </c:ser>
        <c:ser>
          <c:idx val="43"/>
          <c:order val="43"/>
          <c:spPr>
            <a:solidFill>
              <a:schemeClr val="accent1">
                <a:shade val="69000"/>
              </a:schemeClr>
            </a:solidFill>
            <a:ln>
              <a:noFill/>
            </a:ln>
            <a:effectLst/>
          </c:spPr>
          <c:invertIfNegative val="0"/>
          <c:val>
            <c:numRef>
              <c:f>'Baseline Process Measures'!$M$45</c:f>
              <c:numCache>
                <c:formatCode>0.0</c:formatCode>
                <c:ptCount val="1"/>
                <c:pt idx="0">
                  <c:v>56.666666669999998</c:v>
                </c:pt>
              </c:numCache>
            </c:numRef>
          </c:val>
          <c:extLst>
            <c:ext xmlns:c16="http://schemas.microsoft.com/office/drawing/2014/chart" uri="{C3380CC4-5D6E-409C-BE32-E72D297353CC}">
              <c16:uniqueId val="{0000002B-2B44-45E7-AD83-68DC8DB51C22}"/>
            </c:ext>
          </c:extLst>
        </c:ser>
        <c:ser>
          <c:idx val="44"/>
          <c:order val="44"/>
          <c:spPr>
            <a:solidFill>
              <a:schemeClr val="accent1">
                <a:shade val="66000"/>
              </a:schemeClr>
            </a:solidFill>
            <a:ln>
              <a:noFill/>
            </a:ln>
            <a:effectLst/>
          </c:spPr>
          <c:invertIfNegative val="0"/>
          <c:val>
            <c:numRef>
              <c:f>'Baseline Process Measures'!$M$46</c:f>
              <c:numCache>
                <c:formatCode>0.0</c:formatCode>
                <c:ptCount val="1"/>
                <c:pt idx="0">
                  <c:v>56.666666669999998</c:v>
                </c:pt>
              </c:numCache>
            </c:numRef>
          </c:val>
          <c:extLst>
            <c:ext xmlns:c16="http://schemas.microsoft.com/office/drawing/2014/chart" uri="{C3380CC4-5D6E-409C-BE32-E72D297353CC}">
              <c16:uniqueId val="{0000002C-2B44-45E7-AD83-68DC8DB51C22}"/>
            </c:ext>
          </c:extLst>
        </c:ser>
        <c:ser>
          <c:idx val="45"/>
          <c:order val="45"/>
          <c:spPr>
            <a:solidFill>
              <a:schemeClr val="accent1">
                <a:shade val="64000"/>
              </a:schemeClr>
            </a:solidFill>
            <a:ln>
              <a:noFill/>
            </a:ln>
            <a:effectLst/>
          </c:spPr>
          <c:invertIfNegative val="0"/>
          <c:val>
            <c:numRef>
              <c:f>'Baseline Process Measures'!$M$47</c:f>
              <c:numCache>
                <c:formatCode>0.0</c:formatCode>
                <c:ptCount val="1"/>
                <c:pt idx="0">
                  <c:v>57.8125</c:v>
                </c:pt>
              </c:numCache>
            </c:numRef>
          </c:val>
          <c:extLst>
            <c:ext xmlns:c16="http://schemas.microsoft.com/office/drawing/2014/chart" uri="{C3380CC4-5D6E-409C-BE32-E72D297353CC}">
              <c16:uniqueId val="{0000002D-2B44-45E7-AD83-68DC8DB51C22}"/>
            </c:ext>
          </c:extLst>
        </c:ser>
        <c:ser>
          <c:idx val="46"/>
          <c:order val="46"/>
          <c:spPr>
            <a:solidFill>
              <a:schemeClr val="accent1">
                <a:shade val="62000"/>
              </a:schemeClr>
            </a:solidFill>
            <a:ln>
              <a:noFill/>
            </a:ln>
            <a:effectLst/>
          </c:spPr>
          <c:invertIfNegative val="0"/>
          <c:val>
            <c:numRef>
              <c:f>'Baseline Process Measures'!$M$48</c:f>
              <c:numCache>
                <c:formatCode>0.0</c:formatCode>
                <c:ptCount val="1"/>
                <c:pt idx="0">
                  <c:v>63.636363639999999</c:v>
                </c:pt>
              </c:numCache>
            </c:numRef>
          </c:val>
          <c:extLst>
            <c:ext xmlns:c16="http://schemas.microsoft.com/office/drawing/2014/chart" uri="{C3380CC4-5D6E-409C-BE32-E72D297353CC}">
              <c16:uniqueId val="{0000002E-2B44-45E7-AD83-68DC8DB51C22}"/>
            </c:ext>
          </c:extLst>
        </c:ser>
        <c:ser>
          <c:idx val="47"/>
          <c:order val="47"/>
          <c:spPr>
            <a:solidFill>
              <a:schemeClr val="accent1">
                <a:shade val="59000"/>
              </a:schemeClr>
            </a:solidFill>
            <a:ln>
              <a:noFill/>
            </a:ln>
            <a:effectLst/>
          </c:spPr>
          <c:invertIfNegative val="0"/>
          <c:val>
            <c:numRef>
              <c:f>'Baseline Process Measures'!$M$49</c:f>
              <c:numCache>
                <c:formatCode>0.0</c:formatCode>
                <c:ptCount val="1"/>
                <c:pt idx="0">
                  <c:v>66.666666669999998</c:v>
                </c:pt>
              </c:numCache>
            </c:numRef>
          </c:val>
          <c:extLst>
            <c:ext xmlns:c16="http://schemas.microsoft.com/office/drawing/2014/chart" uri="{C3380CC4-5D6E-409C-BE32-E72D297353CC}">
              <c16:uniqueId val="{0000002F-2B44-45E7-AD83-68DC8DB51C22}"/>
            </c:ext>
          </c:extLst>
        </c:ser>
        <c:ser>
          <c:idx val="48"/>
          <c:order val="48"/>
          <c:spPr>
            <a:solidFill>
              <a:schemeClr val="accent1">
                <a:shade val="57000"/>
              </a:schemeClr>
            </a:solidFill>
            <a:ln>
              <a:noFill/>
            </a:ln>
            <a:effectLst/>
          </c:spPr>
          <c:invertIfNegative val="0"/>
          <c:val>
            <c:numRef>
              <c:f>'Baseline Process Measures'!$M$50</c:f>
              <c:numCache>
                <c:formatCode>0.0</c:formatCode>
                <c:ptCount val="1"/>
                <c:pt idx="0">
                  <c:v>70</c:v>
                </c:pt>
              </c:numCache>
            </c:numRef>
          </c:val>
          <c:extLst>
            <c:ext xmlns:c16="http://schemas.microsoft.com/office/drawing/2014/chart" uri="{C3380CC4-5D6E-409C-BE32-E72D297353CC}">
              <c16:uniqueId val="{00000030-2B44-45E7-AD83-68DC8DB51C22}"/>
            </c:ext>
          </c:extLst>
        </c:ser>
        <c:ser>
          <c:idx val="49"/>
          <c:order val="49"/>
          <c:spPr>
            <a:solidFill>
              <a:schemeClr val="accent1">
                <a:shade val="55000"/>
              </a:schemeClr>
            </a:solidFill>
            <a:ln>
              <a:noFill/>
            </a:ln>
            <a:effectLst/>
          </c:spPr>
          <c:invertIfNegative val="0"/>
          <c:val>
            <c:numRef>
              <c:f>'Baseline Process Measures'!$M$51</c:f>
              <c:numCache>
                <c:formatCode>0.0</c:formatCode>
                <c:ptCount val="1"/>
                <c:pt idx="0">
                  <c:v>76.666666669999998</c:v>
                </c:pt>
              </c:numCache>
            </c:numRef>
          </c:val>
          <c:extLst>
            <c:ext xmlns:c16="http://schemas.microsoft.com/office/drawing/2014/chart" uri="{C3380CC4-5D6E-409C-BE32-E72D297353CC}">
              <c16:uniqueId val="{00000031-2B44-45E7-AD83-68DC8DB51C22}"/>
            </c:ext>
          </c:extLst>
        </c:ser>
        <c:ser>
          <c:idx val="50"/>
          <c:order val="50"/>
          <c:spPr>
            <a:solidFill>
              <a:schemeClr val="accent1">
                <a:shade val="52000"/>
              </a:schemeClr>
            </a:solidFill>
            <a:ln>
              <a:noFill/>
            </a:ln>
            <a:effectLst/>
          </c:spPr>
          <c:invertIfNegative val="0"/>
          <c:val>
            <c:numRef>
              <c:f>'Baseline Process Measures'!$M$52</c:f>
              <c:numCache>
                <c:formatCode>0.0</c:formatCode>
                <c:ptCount val="1"/>
                <c:pt idx="0">
                  <c:v>76.666666669999998</c:v>
                </c:pt>
              </c:numCache>
            </c:numRef>
          </c:val>
          <c:extLst>
            <c:ext xmlns:c16="http://schemas.microsoft.com/office/drawing/2014/chart" uri="{C3380CC4-5D6E-409C-BE32-E72D297353CC}">
              <c16:uniqueId val="{00000032-2B44-45E7-AD83-68DC8DB51C22}"/>
            </c:ext>
          </c:extLst>
        </c:ser>
        <c:ser>
          <c:idx val="51"/>
          <c:order val="51"/>
          <c:spPr>
            <a:solidFill>
              <a:schemeClr val="accent1">
                <a:shade val="50000"/>
              </a:schemeClr>
            </a:solidFill>
            <a:ln>
              <a:noFill/>
            </a:ln>
            <a:effectLst/>
          </c:spPr>
          <c:invertIfNegative val="0"/>
          <c:val>
            <c:numRef>
              <c:f>'Baseline Process Measures'!$M$53</c:f>
              <c:numCache>
                <c:formatCode>0.0</c:formatCode>
                <c:ptCount val="1"/>
                <c:pt idx="0">
                  <c:v>83.333333330000002</c:v>
                </c:pt>
              </c:numCache>
            </c:numRef>
          </c:val>
          <c:extLst>
            <c:ext xmlns:c16="http://schemas.microsoft.com/office/drawing/2014/chart" uri="{C3380CC4-5D6E-409C-BE32-E72D297353CC}">
              <c16:uniqueId val="{00000033-2B44-45E7-AD83-68DC8DB51C22}"/>
            </c:ext>
          </c:extLst>
        </c:ser>
        <c:ser>
          <c:idx val="52"/>
          <c:order val="52"/>
          <c:spPr>
            <a:solidFill>
              <a:schemeClr val="accent1">
                <a:shade val="48000"/>
              </a:schemeClr>
            </a:solidFill>
            <a:ln>
              <a:noFill/>
            </a:ln>
            <a:effectLst/>
          </c:spPr>
          <c:invertIfNegative val="0"/>
          <c:val>
            <c:numRef>
              <c:f>'Baseline Process Measures'!$M$54</c:f>
              <c:numCache>
                <c:formatCode>0.0</c:formatCode>
                <c:ptCount val="1"/>
                <c:pt idx="0">
                  <c:v>88.888888890000004</c:v>
                </c:pt>
              </c:numCache>
            </c:numRef>
          </c:val>
          <c:extLst>
            <c:ext xmlns:c16="http://schemas.microsoft.com/office/drawing/2014/chart" uri="{C3380CC4-5D6E-409C-BE32-E72D297353CC}">
              <c16:uniqueId val="{00000034-2B44-45E7-AD83-68DC8DB51C22}"/>
            </c:ext>
          </c:extLst>
        </c:ser>
        <c:ser>
          <c:idx val="53"/>
          <c:order val="53"/>
          <c:spPr>
            <a:solidFill>
              <a:schemeClr val="accent1">
                <a:shade val="46000"/>
              </a:schemeClr>
            </a:solidFill>
            <a:ln>
              <a:noFill/>
            </a:ln>
            <a:effectLst/>
          </c:spPr>
          <c:invertIfNegative val="0"/>
          <c:val>
            <c:numRef>
              <c:f>'Baseline Process Measures'!$M$55</c:f>
              <c:numCache>
                <c:formatCode>0.0</c:formatCode>
                <c:ptCount val="1"/>
                <c:pt idx="0">
                  <c:v>100</c:v>
                </c:pt>
              </c:numCache>
            </c:numRef>
          </c:val>
          <c:extLst>
            <c:ext xmlns:c16="http://schemas.microsoft.com/office/drawing/2014/chart" uri="{C3380CC4-5D6E-409C-BE32-E72D297353CC}">
              <c16:uniqueId val="{00000035-2B44-45E7-AD83-68DC8DB51C22}"/>
            </c:ext>
          </c:extLst>
        </c:ser>
        <c:ser>
          <c:idx val="54"/>
          <c:order val="54"/>
          <c:spPr>
            <a:solidFill>
              <a:schemeClr val="accent1">
                <a:shade val="43000"/>
              </a:schemeClr>
            </a:solidFill>
            <a:ln>
              <a:noFill/>
            </a:ln>
            <a:effectLst/>
          </c:spPr>
          <c:invertIfNegative val="0"/>
          <c:val>
            <c:numRef>
              <c:f>'Baseline Process Measures'!$M$56</c:f>
              <c:numCache>
                <c:formatCode>0.0</c:formatCode>
                <c:ptCount val="1"/>
                <c:pt idx="0">
                  <c:v>100</c:v>
                </c:pt>
              </c:numCache>
            </c:numRef>
          </c:val>
          <c:extLst>
            <c:ext xmlns:c16="http://schemas.microsoft.com/office/drawing/2014/chart" uri="{C3380CC4-5D6E-409C-BE32-E72D297353CC}">
              <c16:uniqueId val="{00000036-2B44-45E7-AD83-68DC8DB51C22}"/>
            </c:ext>
          </c:extLst>
        </c:ser>
        <c:ser>
          <c:idx val="55"/>
          <c:order val="55"/>
          <c:spPr>
            <a:solidFill>
              <a:schemeClr val="accent1">
                <a:shade val="41000"/>
              </a:schemeClr>
            </a:solidFill>
            <a:ln>
              <a:noFill/>
            </a:ln>
            <a:effectLst/>
          </c:spPr>
          <c:invertIfNegative val="0"/>
          <c:val>
            <c:numRef>
              <c:f>'Baseline Process Measures'!$M$57</c:f>
              <c:numCache>
                <c:formatCode>0.0</c:formatCode>
                <c:ptCount val="1"/>
                <c:pt idx="0">
                  <c:v>100</c:v>
                </c:pt>
              </c:numCache>
            </c:numRef>
          </c:val>
          <c:extLst>
            <c:ext xmlns:c16="http://schemas.microsoft.com/office/drawing/2014/chart" uri="{C3380CC4-5D6E-409C-BE32-E72D297353CC}">
              <c16:uniqueId val="{00000037-2B44-45E7-AD83-68DC8DB51C22}"/>
            </c:ext>
          </c:extLst>
        </c:ser>
        <c:ser>
          <c:idx val="56"/>
          <c:order val="56"/>
          <c:spPr>
            <a:solidFill>
              <a:schemeClr val="accent1">
                <a:shade val="39000"/>
              </a:schemeClr>
            </a:solidFill>
            <a:ln>
              <a:noFill/>
            </a:ln>
            <a:effectLst/>
          </c:spPr>
          <c:invertIfNegative val="0"/>
          <c:val>
            <c:numRef>
              <c:f>'Baseline Process Measures'!$M$58</c:f>
              <c:numCache>
                <c:formatCode>0.0</c:formatCode>
                <c:ptCount val="1"/>
                <c:pt idx="0">
                  <c:v>100</c:v>
                </c:pt>
              </c:numCache>
            </c:numRef>
          </c:val>
          <c:extLst>
            <c:ext xmlns:c16="http://schemas.microsoft.com/office/drawing/2014/chart" uri="{C3380CC4-5D6E-409C-BE32-E72D297353CC}">
              <c16:uniqueId val="{00000038-2B44-45E7-AD83-68DC8DB51C22}"/>
            </c:ext>
          </c:extLst>
        </c:ser>
        <c:ser>
          <c:idx val="57"/>
          <c:order val="57"/>
          <c:spPr>
            <a:solidFill>
              <a:schemeClr val="accent1">
                <a:shade val="36000"/>
              </a:schemeClr>
            </a:solidFill>
            <a:ln>
              <a:noFill/>
            </a:ln>
            <a:effectLst/>
          </c:spPr>
          <c:invertIfNegative val="0"/>
          <c:val>
            <c:numRef>
              <c:f>'Baseline Process Measures'!$M$59</c:f>
              <c:numCache>
                <c:formatCode>0.0</c:formatCode>
                <c:ptCount val="1"/>
                <c:pt idx="0">
                  <c:v>100</c:v>
                </c:pt>
              </c:numCache>
            </c:numRef>
          </c:val>
          <c:extLst>
            <c:ext xmlns:c16="http://schemas.microsoft.com/office/drawing/2014/chart" uri="{C3380CC4-5D6E-409C-BE32-E72D297353CC}">
              <c16:uniqueId val="{00000039-2B44-45E7-AD83-68DC8DB51C22}"/>
            </c:ext>
          </c:extLst>
        </c:ser>
        <c:ser>
          <c:idx val="58"/>
          <c:order val="58"/>
          <c:spPr>
            <a:solidFill>
              <a:schemeClr val="accent1">
                <a:shade val="34000"/>
              </a:schemeClr>
            </a:solidFill>
            <a:ln>
              <a:noFill/>
            </a:ln>
            <a:effectLst/>
          </c:spPr>
          <c:invertIfNegative val="0"/>
          <c:val>
            <c:numRef>
              <c:f>'Baseline Process Measures'!$M$60</c:f>
              <c:numCache>
                <c:formatCode>0.0</c:formatCode>
                <c:ptCount val="1"/>
                <c:pt idx="0">
                  <c:v>100</c:v>
                </c:pt>
              </c:numCache>
            </c:numRef>
          </c:val>
          <c:extLst>
            <c:ext xmlns:c16="http://schemas.microsoft.com/office/drawing/2014/chart" uri="{C3380CC4-5D6E-409C-BE32-E72D297353CC}">
              <c16:uniqueId val="{0000003A-2B44-45E7-AD83-68DC8DB51C22}"/>
            </c:ext>
          </c:extLst>
        </c:ser>
        <c:ser>
          <c:idx val="59"/>
          <c:order val="59"/>
          <c:spPr>
            <a:solidFill>
              <a:schemeClr val="accent1">
                <a:shade val="32000"/>
              </a:schemeClr>
            </a:solidFill>
            <a:ln>
              <a:noFill/>
            </a:ln>
            <a:effectLst/>
          </c:spPr>
          <c:invertIfNegative val="0"/>
          <c:val>
            <c:numRef>
              <c:f>'Baseline Process Measures'!$M$61</c:f>
              <c:numCache>
                <c:formatCode>0.0</c:formatCode>
                <c:ptCount val="1"/>
                <c:pt idx="0">
                  <c:v>100</c:v>
                </c:pt>
              </c:numCache>
            </c:numRef>
          </c:val>
          <c:extLst>
            <c:ext xmlns:c16="http://schemas.microsoft.com/office/drawing/2014/chart" uri="{C3380CC4-5D6E-409C-BE32-E72D297353CC}">
              <c16:uniqueId val="{0000003B-2B44-45E7-AD83-68DC8DB51C22}"/>
            </c:ext>
          </c:extLst>
        </c:ser>
        <c:dLbls>
          <c:showLegendKey val="0"/>
          <c:showVal val="0"/>
          <c:showCatName val="0"/>
          <c:showSerName val="0"/>
          <c:showPercent val="0"/>
          <c:showBubbleSize val="0"/>
        </c:dLbls>
        <c:gapWidth val="219"/>
        <c:overlap val="-27"/>
        <c:axId val="1230494560"/>
        <c:axId val="1230494080"/>
      </c:barChart>
      <c:catAx>
        <c:axId val="1230494560"/>
        <c:scaling>
          <c:orientation val="minMax"/>
        </c:scaling>
        <c:delete val="1"/>
        <c:axPos val="b"/>
        <c:numFmt formatCode="General" sourceLinked="1"/>
        <c:majorTickMark val="none"/>
        <c:minorTickMark val="none"/>
        <c:tickLblPos val="nextTo"/>
        <c:crossAx val="1230494080"/>
        <c:crosses val="autoZero"/>
        <c:auto val="1"/>
        <c:lblAlgn val="ctr"/>
        <c:lblOffset val="100"/>
        <c:noMultiLvlLbl val="0"/>
      </c:catAx>
      <c:valAx>
        <c:axId val="1230494080"/>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0.0" sourceLinked="1"/>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230494560"/>
        <c:crosses val="autoZero"/>
        <c:crossBetween val="between"/>
      </c:valAx>
      <c:spPr>
        <a:solidFill>
          <a:schemeClr val="bg1"/>
        </a:solid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400" b="0" i="0" u="none" strike="noStrike" kern="1200" spc="0" baseline="0">
                <a:solidFill>
                  <a:sysClr val="windowText" lastClr="000000"/>
                </a:solidFill>
                <a:latin typeface="+mn-lt"/>
                <a:ea typeface="+mn-ea"/>
                <a:cs typeface="+mn-cs"/>
              </a:defRPr>
            </a:pPr>
            <a:r>
              <a:rPr lang="en-US"/>
              <a:t>Percent Screened for Anxiety Prior to Discharge - Hospital Distribution </a:t>
            </a:r>
          </a:p>
        </c:rich>
      </c:tx>
      <c:overlay val="0"/>
      <c:spPr>
        <a:noFill/>
        <a:ln>
          <a:noFill/>
        </a:ln>
        <a:effectLst/>
      </c:spPr>
      <c:txPr>
        <a:bodyPr rot="0" spcFirstLastPara="1" vertOverflow="ellipsis" vert="horz" wrap="square" anchor="ctr" anchorCtr="1"/>
        <a:lstStyle/>
        <a:p>
          <a:pPr>
            <a:defRPr sz="2400" b="0" i="0" u="none" strike="noStrike" kern="1200" spc="0" baseline="0">
              <a:solidFill>
                <a:sysClr val="windowText" lastClr="000000"/>
              </a:solidFill>
              <a:latin typeface="+mn-lt"/>
              <a:ea typeface="+mn-ea"/>
              <a:cs typeface="+mn-cs"/>
            </a:defRPr>
          </a:pPr>
          <a:endParaRPr lang="en-US"/>
        </a:p>
      </c:txPr>
    </c:title>
    <c:autoTitleDeleted val="0"/>
    <c:plotArea>
      <c:layout/>
      <c:barChart>
        <c:barDir val="col"/>
        <c:grouping val="clustered"/>
        <c:varyColors val="0"/>
        <c:ser>
          <c:idx val="0"/>
          <c:order val="0"/>
          <c:tx>
            <c:strRef>
              <c:f>'Baseline Process Measures'!$N$1</c:f>
              <c:strCache>
                <c:ptCount val="1"/>
                <c:pt idx="0">
                  <c:v>% of sample patient charts that had documentation of anxiety screening using a validated tool prior to discharge</c:v>
                </c:pt>
              </c:strCache>
            </c:strRef>
          </c:tx>
          <c:spPr>
            <a:solidFill>
              <a:schemeClr val="accent1"/>
            </a:solidFill>
            <a:ln>
              <a:noFill/>
            </a:ln>
            <a:effectLst/>
          </c:spPr>
          <c:invertIfNegative val="0"/>
          <c:val>
            <c:numRef>
              <c:f>'Baseline Process Measures'!$N$2:$N$67</c:f>
              <c:numCache>
                <c:formatCode>0.0</c:formatCode>
                <c:ptCount val="66"/>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4.2253521129999996</c:v>
                </c:pt>
                <c:pt idx="30">
                  <c:v>12.90322581</c:v>
                </c:pt>
                <c:pt idx="31">
                  <c:v>13.33333333</c:v>
                </c:pt>
                <c:pt idx="32">
                  <c:v>16.666666670000001</c:v>
                </c:pt>
                <c:pt idx="33">
                  <c:v>16.666666670000001</c:v>
                </c:pt>
                <c:pt idx="34">
                  <c:v>57.8125</c:v>
                </c:pt>
                <c:pt idx="35">
                  <c:v>60</c:v>
                </c:pt>
                <c:pt idx="36">
                  <c:v>80</c:v>
                </c:pt>
                <c:pt idx="37">
                  <c:v>80</c:v>
                </c:pt>
                <c:pt idx="38">
                  <c:v>86.666666669999998</c:v>
                </c:pt>
                <c:pt idx="39">
                  <c:v>90</c:v>
                </c:pt>
                <c:pt idx="40">
                  <c:v>93.333333330000002</c:v>
                </c:pt>
                <c:pt idx="41">
                  <c:v>95.238095240000007</c:v>
                </c:pt>
                <c:pt idx="42">
                  <c:v>96.666666669999998</c:v>
                </c:pt>
                <c:pt idx="43">
                  <c:v>96.666666669999998</c:v>
                </c:pt>
                <c:pt idx="44">
                  <c:v>100</c:v>
                </c:pt>
                <c:pt idx="45">
                  <c:v>100</c:v>
                </c:pt>
                <c:pt idx="46">
                  <c:v>100</c:v>
                </c:pt>
                <c:pt idx="47">
                  <c:v>100</c:v>
                </c:pt>
                <c:pt idx="48">
                  <c:v>100</c:v>
                </c:pt>
                <c:pt idx="49">
                  <c:v>100</c:v>
                </c:pt>
                <c:pt idx="50">
                  <c:v>100</c:v>
                </c:pt>
                <c:pt idx="51">
                  <c:v>100</c:v>
                </c:pt>
                <c:pt idx="52">
                  <c:v>100</c:v>
                </c:pt>
                <c:pt idx="53">
                  <c:v>100</c:v>
                </c:pt>
                <c:pt idx="54">
                  <c:v>100</c:v>
                </c:pt>
                <c:pt idx="55">
                  <c:v>100</c:v>
                </c:pt>
                <c:pt idx="56">
                  <c:v>100</c:v>
                </c:pt>
                <c:pt idx="57">
                  <c:v>100</c:v>
                </c:pt>
                <c:pt idx="58">
                  <c:v>100</c:v>
                </c:pt>
                <c:pt idx="59">
                  <c:v>100</c:v>
                </c:pt>
              </c:numCache>
            </c:numRef>
          </c:val>
          <c:extLst>
            <c:ext xmlns:c16="http://schemas.microsoft.com/office/drawing/2014/chart" uri="{C3380CC4-5D6E-409C-BE32-E72D297353CC}">
              <c16:uniqueId val="{00000000-63E7-463F-88EA-696EDFBFB7AA}"/>
            </c:ext>
          </c:extLst>
        </c:ser>
        <c:dLbls>
          <c:showLegendKey val="0"/>
          <c:showVal val="0"/>
          <c:showCatName val="0"/>
          <c:showSerName val="0"/>
          <c:showPercent val="0"/>
          <c:showBubbleSize val="0"/>
        </c:dLbls>
        <c:gapWidth val="219"/>
        <c:overlap val="-27"/>
        <c:axId val="1214513488"/>
        <c:axId val="1214519248"/>
      </c:barChart>
      <c:catAx>
        <c:axId val="1214513488"/>
        <c:scaling>
          <c:orientation val="minMax"/>
        </c:scaling>
        <c:delete val="1"/>
        <c:axPos val="b"/>
        <c:numFmt formatCode="General" sourceLinked="1"/>
        <c:majorTickMark val="none"/>
        <c:minorTickMark val="none"/>
        <c:tickLblPos val="nextTo"/>
        <c:crossAx val="1214519248"/>
        <c:crosses val="autoZero"/>
        <c:auto val="1"/>
        <c:lblAlgn val="ctr"/>
        <c:lblOffset val="100"/>
        <c:noMultiLvlLbl val="0"/>
      </c:catAx>
      <c:valAx>
        <c:axId val="1214519248"/>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0.0" sourceLinked="1"/>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ysClr val="windowText" lastClr="000000"/>
                </a:solidFill>
                <a:latin typeface="+mn-lt"/>
                <a:ea typeface="+mn-ea"/>
                <a:cs typeface="+mn-cs"/>
              </a:defRPr>
            </a:pPr>
            <a:endParaRPr lang="en-US"/>
          </a:p>
        </c:txPr>
        <c:crossAx val="1214513488"/>
        <c:crosses val="autoZero"/>
        <c:crossBetween val="between"/>
      </c:valAx>
      <c:spPr>
        <a:noFill/>
        <a:ln>
          <a:noFill/>
        </a:ln>
        <a:effectLst/>
      </c:spPr>
    </c:plotArea>
    <c:plotVisOnly val="1"/>
    <c:dispBlanksAs val="gap"/>
    <c:showDLblsOverMax val="0"/>
  </c:chart>
  <c:spPr>
    <a:noFill/>
    <a:ln>
      <a:noFill/>
    </a:ln>
    <a:effectLst/>
  </c:spPr>
  <c:txPr>
    <a:bodyPr/>
    <a:lstStyle/>
    <a:p>
      <a:pPr>
        <a:defRPr sz="2000">
          <a:solidFill>
            <a:sysClr val="windowText" lastClr="000000"/>
          </a:solidFill>
        </a:defRPr>
      </a:pPr>
      <a:endParaRPr lang="en-U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000" b="0" i="0" u="none" strike="noStrike" kern="1200" spc="0" baseline="0">
                <a:solidFill>
                  <a:sysClr val="windowText" lastClr="000000"/>
                </a:solidFill>
                <a:latin typeface="+mn-lt"/>
                <a:ea typeface="+mn-ea"/>
                <a:cs typeface="+mn-cs"/>
              </a:defRPr>
            </a:pPr>
            <a:r>
              <a:rPr lang="en-US" sz="2000" b="0" i="0" u="none" strike="noStrike" baseline="0">
                <a:effectLst/>
              </a:rPr>
              <a:t>Percent of patients provided treatment (medication and/or therapy) for PMH condition prenatally or by delivery discharge stratified by race/ethnicity?</a:t>
            </a:r>
            <a:endParaRPr lang="en-US" sz="2000"/>
          </a:p>
        </c:rich>
      </c:tx>
      <c:layout>
        <c:manualLayout>
          <c:xMode val="edge"/>
          <c:yMode val="edge"/>
          <c:x val="0.10238670366952043"/>
          <c:y val="3.2563547910264529E-2"/>
        </c:manualLayout>
      </c:layout>
      <c:overlay val="0"/>
      <c:spPr>
        <a:noFill/>
        <a:ln>
          <a:noFill/>
        </a:ln>
        <a:effectLst/>
      </c:spPr>
      <c:txPr>
        <a:bodyPr rot="0" spcFirstLastPara="1" vertOverflow="ellipsis" vert="horz" wrap="square" anchor="ctr" anchorCtr="1"/>
        <a:lstStyle/>
        <a:p>
          <a:pPr>
            <a:defRPr sz="2000" b="0" i="0" u="none" strike="noStrike" kern="1200" spc="0" baseline="0">
              <a:solidFill>
                <a:sysClr val="windowText" lastClr="000000"/>
              </a:solidFill>
              <a:latin typeface="+mn-lt"/>
              <a:ea typeface="+mn-ea"/>
              <a:cs typeface="+mn-cs"/>
            </a:defRPr>
          </a:pPr>
          <a:endParaRPr lang="en-US"/>
        </a:p>
      </c:txPr>
    </c:title>
    <c:autoTitleDeleted val="0"/>
    <c:plotArea>
      <c:layout/>
      <c:barChart>
        <c:barDir val="col"/>
        <c:grouping val="clustered"/>
        <c:varyColors val="0"/>
        <c:ser>
          <c:idx val="0"/>
          <c:order val="0"/>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2000" b="0" i="0" u="none" strike="noStrike" kern="1200" baseline="0">
                    <a:solidFill>
                      <a:sysClr val="windowText" lastClr="000000"/>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'Treatment Stratified'!$D$69:$D$70</c:f>
              <c:strCache>
                <c:ptCount val="2"/>
                <c:pt idx="0">
                  <c:v>BIPOC</c:v>
                </c:pt>
                <c:pt idx="1">
                  <c:v>White</c:v>
                </c:pt>
              </c:strCache>
            </c:strRef>
          </c:cat>
          <c:val>
            <c:numRef>
              <c:f>'Treatment Stratified'!$E$69:$E$70</c:f>
              <c:numCache>
                <c:formatCode>General</c:formatCode>
                <c:ptCount val="2"/>
                <c:pt idx="0">
                  <c:v>62</c:v>
                </c:pt>
                <c:pt idx="1">
                  <c:v>62.2</c:v>
                </c:pt>
              </c:numCache>
            </c:numRef>
          </c:val>
          <c:extLst>
            <c:ext xmlns:c16="http://schemas.microsoft.com/office/drawing/2014/chart" uri="{C3380CC4-5D6E-409C-BE32-E72D297353CC}">
              <c16:uniqueId val="{00000000-EEFA-499A-B943-E0161D534593}"/>
            </c:ext>
          </c:extLst>
        </c:ser>
        <c:dLbls>
          <c:dLblPos val="outEnd"/>
          <c:showLegendKey val="0"/>
          <c:showVal val="1"/>
          <c:showCatName val="0"/>
          <c:showSerName val="0"/>
          <c:showPercent val="0"/>
          <c:showBubbleSize val="0"/>
        </c:dLbls>
        <c:gapWidth val="219"/>
        <c:overlap val="-27"/>
        <c:axId val="797347264"/>
        <c:axId val="797345344"/>
      </c:barChart>
      <c:catAx>
        <c:axId val="79734726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ysClr val="windowText" lastClr="000000"/>
                </a:solidFill>
                <a:latin typeface="+mn-lt"/>
                <a:ea typeface="+mn-ea"/>
                <a:cs typeface="+mn-cs"/>
              </a:defRPr>
            </a:pPr>
            <a:endParaRPr lang="en-US"/>
          </a:p>
        </c:txPr>
        <c:crossAx val="797345344"/>
        <c:crosses val="autoZero"/>
        <c:auto val="1"/>
        <c:lblAlgn val="ctr"/>
        <c:lblOffset val="100"/>
        <c:noMultiLvlLbl val="0"/>
      </c:catAx>
      <c:valAx>
        <c:axId val="797345344"/>
        <c:scaling>
          <c:orientation val="minMax"/>
          <c:max val="100"/>
          <c:min val="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ysClr val="windowText" lastClr="000000"/>
                </a:solidFill>
                <a:latin typeface="+mn-lt"/>
                <a:ea typeface="+mn-ea"/>
                <a:cs typeface="+mn-cs"/>
              </a:defRPr>
            </a:pPr>
            <a:endParaRPr lang="en-US"/>
          </a:p>
        </c:txPr>
        <c:crossAx val="797347264"/>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ysClr val="windowText" lastClr="000000"/>
          </a:solidFill>
        </a:defRPr>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0" i="0" u="none" strike="noStrike" kern="1200" spc="0" baseline="0">
                <a:solidFill>
                  <a:sysClr val="windowText" lastClr="000000"/>
                </a:solidFill>
                <a:latin typeface="+mn-lt"/>
                <a:ea typeface="+mn-ea"/>
                <a:cs typeface="+mn-cs"/>
              </a:defRPr>
            </a:pPr>
            <a:r>
              <a:rPr lang="en-US" sz="1800"/>
              <a:t>Percent of patients provided behavioral health counseling/support options with follow up appointment scheduled prenatally or by delivery discharge stratified by race/ethnicity</a:t>
            </a:r>
          </a:p>
        </c:rich>
      </c:tx>
      <c:overlay val="0"/>
      <c:spPr>
        <a:noFill/>
        <a:ln>
          <a:noFill/>
        </a:ln>
        <a:effectLst/>
      </c:spPr>
      <c:txPr>
        <a:bodyPr rot="0" spcFirstLastPara="1" vertOverflow="ellipsis" vert="horz" wrap="square" anchor="ctr" anchorCtr="1"/>
        <a:lstStyle/>
        <a:p>
          <a:pPr>
            <a:defRPr sz="1800" b="0" i="0" u="none" strike="noStrike" kern="1200" spc="0" baseline="0">
              <a:solidFill>
                <a:sysClr val="windowText" lastClr="000000"/>
              </a:solidFill>
              <a:latin typeface="+mn-lt"/>
              <a:ea typeface="+mn-ea"/>
              <a:cs typeface="+mn-cs"/>
            </a:defRPr>
          </a:pPr>
          <a:endParaRPr lang="en-US"/>
        </a:p>
      </c:txPr>
    </c:title>
    <c:autoTitleDeleted val="0"/>
    <c:plotArea>
      <c:layout/>
      <c:barChart>
        <c:barDir val="col"/>
        <c:grouping val="clustered"/>
        <c:varyColors val="0"/>
        <c:ser>
          <c:idx val="0"/>
          <c:order val="0"/>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2000" b="0" i="0" u="none" strike="noStrike" kern="1200" baseline="0">
                    <a:solidFill>
                      <a:sysClr val="windowText" lastClr="000000"/>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'Linkage to FU Stratified'!$E$68:$E$69</c:f>
              <c:strCache>
                <c:ptCount val="2"/>
                <c:pt idx="0">
                  <c:v>BIPOC</c:v>
                </c:pt>
                <c:pt idx="1">
                  <c:v>White</c:v>
                </c:pt>
              </c:strCache>
            </c:strRef>
          </c:cat>
          <c:val>
            <c:numRef>
              <c:f>'Linkage to FU Stratified'!$F$68:$F$69</c:f>
              <c:numCache>
                <c:formatCode>General</c:formatCode>
                <c:ptCount val="2"/>
                <c:pt idx="0">
                  <c:v>42.4</c:v>
                </c:pt>
                <c:pt idx="1">
                  <c:v>37</c:v>
                </c:pt>
              </c:numCache>
            </c:numRef>
          </c:val>
          <c:extLst>
            <c:ext xmlns:c16="http://schemas.microsoft.com/office/drawing/2014/chart" uri="{C3380CC4-5D6E-409C-BE32-E72D297353CC}">
              <c16:uniqueId val="{00000000-AC97-4D28-BE8B-AF62842EE98F}"/>
            </c:ext>
          </c:extLst>
        </c:ser>
        <c:dLbls>
          <c:dLblPos val="outEnd"/>
          <c:showLegendKey val="0"/>
          <c:showVal val="1"/>
          <c:showCatName val="0"/>
          <c:showSerName val="0"/>
          <c:showPercent val="0"/>
          <c:showBubbleSize val="0"/>
        </c:dLbls>
        <c:gapWidth val="219"/>
        <c:overlap val="-27"/>
        <c:axId val="104758992"/>
        <c:axId val="104758032"/>
      </c:barChart>
      <c:catAx>
        <c:axId val="10475899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en-US"/>
          </a:p>
        </c:txPr>
        <c:crossAx val="104758032"/>
        <c:crosses val="autoZero"/>
        <c:auto val="1"/>
        <c:lblAlgn val="ctr"/>
        <c:lblOffset val="100"/>
        <c:noMultiLvlLbl val="0"/>
      </c:catAx>
      <c:valAx>
        <c:axId val="104758032"/>
        <c:scaling>
          <c:orientation val="minMax"/>
          <c:max val="100"/>
          <c:min val="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ysClr val="windowText" lastClr="000000"/>
                </a:solidFill>
                <a:latin typeface="+mn-lt"/>
                <a:ea typeface="+mn-ea"/>
                <a:cs typeface="+mn-cs"/>
              </a:defRPr>
            </a:pPr>
            <a:endParaRPr lang="en-US"/>
          </a:p>
        </c:txPr>
        <c:crossAx val="104758992"/>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ysClr val="windowText" lastClr="000000"/>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400" b="0" i="0" u="none" strike="noStrike" kern="1200" spc="0" baseline="0">
                <a:solidFill>
                  <a:schemeClr val="tx1"/>
                </a:solidFill>
                <a:latin typeface="+mn-lt"/>
                <a:ea typeface="+mn-ea"/>
                <a:cs typeface="+mn-cs"/>
              </a:defRPr>
            </a:pPr>
            <a:r>
              <a:rPr lang="en-US" sz="2400"/>
              <a:t>Patient and Community Education and Engagement Structure Measures</a:t>
            </a:r>
          </a:p>
        </c:rich>
      </c:tx>
      <c:overlay val="0"/>
      <c:spPr>
        <a:noFill/>
        <a:ln>
          <a:noFill/>
        </a:ln>
        <a:effectLst/>
      </c:spPr>
      <c:txPr>
        <a:bodyPr rot="0" spcFirstLastPara="1" vertOverflow="ellipsis" vert="horz" wrap="square" anchor="ctr" anchorCtr="1"/>
        <a:lstStyle/>
        <a:p>
          <a:pPr>
            <a:defRPr sz="2400" b="0" i="0" u="none" strike="noStrike" kern="1200" spc="0" baseline="0">
              <a:solidFill>
                <a:schemeClr val="tx1"/>
              </a:solidFill>
              <a:latin typeface="+mn-lt"/>
              <a:ea typeface="+mn-ea"/>
              <a:cs typeface="+mn-cs"/>
            </a:defRPr>
          </a:pPr>
          <a:endParaRPr lang="en-US"/>
        </a:p>
      </c:txPr>
    </c:title>
    <c:autoTitleDeleted val="0"/>
    <c:plotArea>
      <c:layout/>
      <c:barChart>
        <c:barDir val="col"/>
        <c:grouping val="stacked"/>
        <c:varyColors val="0"/>
        <c:ser>
          <c:idx val="0"/>
          <c:order val="0"/>
          <c:tx>
            <c:strRef>
              <c:f>Sheet3!$E$3</c:f>
              <c:strCache>
                <c:ptCount val="1"/>
                <c:pt idx="0">
                  <c:v>In place</c:v>
                </c:pt>
              </c:strCache>
            </c:strRef>
          </c:tx>
          <c:spPr>
            <a:solidFill>
              <a:srgbClr val="92D050"/>
            </a:solidFill>
            <a:ln>
              <a:noFill/>
            </a:ln>
            <a:effectLst/>
          </c:spPr>
          <c:invertIfNegative val="0"/>
          <c:dLbls>
            <c:dLbl>
              <c:idx val="0"/>
              <c:tx>
                <c:rich>
                  <a:bodyPr/>
                  <a:lstStyle/>
                  <a:p>
                    <a:r>
                      <a:rPr lang="en-US"/>
                      <a:t>34</a:t>
                    </a:r>
                    <a:endParaRPr lang="en-US" dirty="0"/>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8196-4152-8CDC-268FCDF99039}"/>
                </c:ext>
              </c:extLst>
            </c:dLbl>
            <c:dLbl>
              <c:idx val="1"/>
              <c:tx>
                <c:rich>
                  <a:bodyPr/>
                  <a:lstStyle/>
                  <a:p>
                    <a:r>
                      <a:rPr lang="en-US"/>
                      <a:t>13</a:t>
                    </a:r>
                    <a:endParaRPr lang="en-US" dirty="0"/>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8196-4152-8CDC-268FCDF99039}"/>
                </c:ext>
              </c:extLst>
            </c:dLbl>
            <c:dLbl>
              <c:idx val="2"/>
              <c:tx>
                <c:rich>
                  <a:bodyPr/>
                  <a:lstStyle/>
                  <a:p>
                    <a:r>
                      <a:rPr lang="en-US"/>
                      <a:t>25</a:t>
                    </a:r>
                    <a:endParaRPr lang="en-US" dirty="0"/>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8196-4152-8CDC-268FCDF99039}"/>
                </c:ext>
              </c:extLst>
            </c:dLbl>
            <c:spPr>
              <a:noFill/>
              <a:ln>
                <a:noFill/>
              </a:ln>
              <a:effectLst/>
            </c:spPr>
            <c:txPr>
              <a:bodyPr rot="0" spcFirstLastPara="1" vertOverflow="ellipsis" vert="horz" wrap="square" lIns="38100" tIns="19050" rIns="38100" bIns="19050" anchor="ctr" anchorCtr="1">
                <a:spAutoFit/>
              </a:bodyPr>
              <a:lstStyle/>
              <a:p>
                <a:pPr>
                  <a:defRPr sz="1600" b="0"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(Sheet3!$F$3:$G$3,Sheet3!$H$3)</c:f>
              <c:numCache>
                <c:formatCode>General</c:formatCode>
                <c:ptCount val="3"/>
                <c:pt idx="0">
                  <c:v>34.4</c:v>
                </c:pt>
                <c:pt idx="1">
                  <c:v>13.1</c:v>
                </c:pt>
                <c:pt idx="2">
                  <c:v>24.6</c:v>
                </c:pt>
              </c:numCache>
            </c:numRef>
          </c:val>
          <c:extLst>
            <c:ext xmlns:c16="http://schemas.microsoft.com/office/drawing/2014/chart" uri="{C3380CC4-5D6E-409C-BE32-E72D297353CC}">
              <c16:uniqueId val="{00000000-DB50-4AB6-955C-79765A444D78}"/>
            </c:ext>
          </c:extLst>
        </c:ser>
        <c:ser>
          <c:idx val="1"/>
          <c:order val="1"/>
          <c:tx>
            <c:strRef>
              <c:f>Sheet3!$E$4</c:f>
              <c:strCache>
                <c:ptCount val="1"/>
                <c:pt idx="0">
                  <c:v>Working on it</c:v>
                </c:pt>
              </c:strCache>
            </c:strRef>
          </c:tx>
          <c:spPr>
            <a:solidFill>
              <a:srgbClr val="FFFF00"/>
            </a:solidFill>
            <a:ln>
              <a:noFill/>
            </a:ln>
            <a:effectLst/>
          </c:spPr>
          <c:invertIfNegative val="0"/>
          <c:dLbls>
            <c:dLbl>
              <c:idx val="0"/>
              <c:tx>
                <c:rich>
                  <a:bodyPr/>
                  <a:lstStyle/>
                  <a:p>
                    <a:r>
                      <a:rPr lang="en-US"/>
                      <a:t>38</a:t>
                    </a:r>
                    <a:endParaRPr lang="en-US" dirty="0"/>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5-8196-4152-8CDC-268FCDF99039}"/>
                </c:ext>
              </c:extLst>
            </c:dLbl>
            <c:dLbl>
              <c:idx val="1"/>
              <c:tx>
                <c:rich>
                  <a:bodyPr/>
                  <a:lstStyle/>
                  <a:p>
                    <a:r>
                      <a:rPr lang="en-US"/>
                      <a:t>28</a:t>
                    </a:r>
                    <a:endParaRPr lang="en-US" dirty="0"/>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8196-4152-8CDC-268FCDF99039}"/>
                </c:ext>
              </c:extLst>
            </c:dLbl>
            <c:dLbl>
              <c:idx val="2"/>
              <c:tx>
                <c:rich>
                  <a:bodyPr/>
                  <a:lstStyle/>
                  <a:p>
                    <a:r>
                      <a:rPr lang="en-US"/>
                      <a:t>26</a:t>
                    </a:r>
                    <a:endParaRPr lang="en-US" dirty="0"/>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8196-4152-8CDC-268FCDF99039}"/>
                </c:ext>
              </c:extLst>
            </c:dLbl>
            <c:spPr>
              <a:noFill/>
              <a:ln>
                <a:noFill/>
              </a:ln>
              <a:effectLst/>
            </c:spPr>
            <c:txPr>
              <a:bodyPr rot="0" spcFirstLastPara="1" vertOverflow="ellipsis" vert="horz" wrap="square" lIns="38100" tIns="19050" rIns="38100" bIns="19050" anchor="ctr" anchorCtr="1">
                <a:spAutoFit/>
              </a:bodyPr>
              <a:lstStyle/>
              <a:p>
                <a:pPr>
                  <a:defRPr sz="1600" b="0"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(Sheet3!$F$4:$G$4,Sheet3!$H$4)</c:f>
              <c:numCache>
                <c:formatCode>General</c:formatCode>
                <c:ptCount val="3"/>
                <c:pt idx="0">
                  <c:v>37.700000000000003</c:v>
                </c:pt>
                <c:pt idx="1">
                  <c:v>27.9</c:v>
                </c:pt>
                <c:pt idx="2">
                  <c:v>26.2</c:v>
                </c:pt>
              </c:numCache>
            </c:numRef>
          </c:val>
          <c:extLst>
            <c:ext xmlns:c16="http://schemas.microsoft.com/office/drawing/2014/chart" uri="{C3380CC4-5D6E-409C-BE32-E72D297353CC}">
              <c16:uniqueId val="{00000001-DB50-4AB6-955C-79765A444D78}"/>
            </c:ext>
          </c:extLst>
        </c:ser>
        <c:ser>
          <c:idx val="2"/>
          <c:order val="2"/>
          <c:tx>
            <c:strRef>
              <c:f>Sheet3!$E$5</c:f>
              <c:strCache>
                <c:ptCount val="1"/>
                <c:pt idx="0">
                  <c:v>Haven't started</c:v>
                </c:pt>
              </c:strCache>
            </c:strRef>
          </c:tx>
          <c:spPr>
            <a:solidFill>
              <a:srgbClr val="FF0000"/>
            </a:solidFill>
            <a:ln>
              <a:noFill/>
            </a:ln>
            <a:effectLst/>
          </c:spPr>
          <c:invertIfNegative val="0"/>
          <c:dLbls>
            <c:dLbl>
              <c:idx val="0"/>
              <c:tx>
                <c:rich>
                  <a:bodyPr/>
                  <a:lstStyle/>
                  <a:p>
                    <a:r>
                      <a:rPr lang="en-US"/>
                      <a:t>28</a:t>
                    </a:r>
                    <a:endParaRPr lang="en-US" dirty="0"/>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8196-4152-8CDC-268FCDF99039}"/>
                </c:ext>
              </c:extLst>
            </c:dLbl>
            <c:dLbl>
              <c:idx val="2"/>
              <c:tx>
                <c:rich>
                  <a:bodyPr/>
                  <a:lstStyle/>
                  <a:p>
                    <a:r>
                      <a:rPr lang="en-US"/>
                      <a:t>49</a:t>
                    </a:r>
                    <a:endParaRPr lang="en-US" dirty="0"/>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7-8196-4152-8CDC-268FCDF99039}"/>
                </c:ext>
              </c:extLst>
            </c:dLbl>
            <c:spPr>
              <a:noFill/>
              <a:ln>
                <a:noFill/>
              </a:ln>
              <a:effectLst/>
            </c:spPr>
            <c:txPr>
              <a:bodyPr rot="0" spcFirstLastPara="1" vertOverflow="ellipsis" vert="horz" wrap="square" lIns="38100" tIns="19050" rIns="38100" bIns="19050" anchor="ctr" anchorCtr="1">
                <a:spAutoFit/>
              </a:bodyPr>
              <a:lstStyle/>
              <a:p>
                <a:pPr>
                  <a:defRPr sz="1600" b="0"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(Sheet3!$F$5:$G$5,Sheet3!$H$5)</c:f>
              <c:numCache>
                <c:formatCode>General</c:formatCode>
                <c:ptCount val="3"/>
                <c:pt idx="0">
                  <c:v>27.9</c:v>
                </c:pt>
                <c:pt idx="1">
                  <c:v>59</c:v>
                </c:pt>
                <c:pt idx="2">
                  <c:v>49.2</c:v>
                </c:pt>
              </c:numCache>
            </c:numRef>
          </c:val>
          <c:extLst>
            <c:ext xmlns:c16="http://schemas.microsoft.com/office/drawing/2014/chart" uri="{C3380CC4-5D6E-409C-BE32-E72D297353CC}">
              <c16:uniqueId val="{00000002-DB50-4AB6-955C-79765A444D78}"/>
            </c:ext>
          </c:extLst>
        </c:ser>
        <c:dLbls>
          <c:dLblPos val="ctr"/>
          <c:showLegendKey val="0"/>
          <c:showVal val="1"/>
          <c:showCatName val="0"/>
          <c:showSerName val="0"/>
          <c:showPercent val="0"/>
          <c:showBubbleSize val="0"/>
        </c:dLbls>
        <c:gapWidth val="150"/>
        <c:overlap val="100"/>
        <c:axId val="243694367"/>
        <c:axId val="225413839"/>
      </c:barChart>
      <c:catAx>
        <c:axId val="243694367"/>
        <c:scaling>
          <c:orientation val="minMax"/>
        </c:scaling>
        <c:delete val="1"/>
        <c:axPos val="b"/>
        <c:majorTickMark val="none"/>
        <c:minorTickMark val="none"/>
        <c:tickLblPos val="nextTo"/>
        <c:crossAx val="225413839"/>
        <c:crosses val="autoZero"/>
        <c:auto val="1"/>
        <c:lblAlgn val="ctr"/>
        <c:lblOffset val="100"/>
        <c:noMultiLvlLbl val="0"/>
      </c:catAx>
      <c:valAx>
        <c:axId val="225413839"/>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243694367"/>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solidFill>
            <a:schemeClr val="tx1"/>
          </a:solidFill>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400" b="0" i="0" u="none" strike="noStrike" kern="1200" spc="0" baseline="0">
                <a:solidFill>
                  <a:sysClr val="windowText" lastClr="000000"/>
                </a:solidFill>
                <a:latin typeface="+mn-lt"/>
                <a:ea typeface="+mn-ea"/>
                <a:cs typeface="+mn-cs"/>
              </a:defRPr>
            </a:pPr>
            <a:r>
              <a:rPr lang="en-US" sz="2400"/>
              <a:t>Screening and Assessment Structure Measures</a:t>
            </a:r>
          </a:p>
        </c:rich>
      </c:tx>
      <c:overlay val="0"/>
      <c:spPr>
        <a:noFill/>
        <a:ln>
          <a:noFill/>
        </a:ln>
        <a:effectLst/>
      </c:spPr>
      <c:txPr>
        <a:bodyPr rot="0" spcFirstLastPara="1" vertOverflow="ellipsis" vert="horz" wrap="square" anchor="ctr" anchorCtr="1"/>
        <a:lstStyle/>
        <a:p>
          <a:pPr>
            <a:defRPr sz="2400" b="0" i="0" u="none" strike="noStrike" kern="1200" spc="0" baseline="0">
              <a:solidFill>
                <a:sysClr val="windowText" lastClr="000000"/>
              </a:solidFill>
              <a:latin typeface="+mn-lt"/>
              <a:ea typeface="+mn-ea"/>
              <a:cs typeface="+mn-cs"/>
            </a:defRPr>
          </a:pPr>
          <a:endParaRPr lang="en-US"/>
        </a:p>
      </c:txPr>
    </c:title>
    <c:autoTitleDeleted val="0"/>
    <c:plotArea>
      <c:layout/>
      <c:barChart>
        <c:barDir val="col"/>
        <c:grouping val="stacked"/>
        <c:varyColors val="0"/>
        <c:ser>
          <c:idx val="0"/>
          <c:order val="0"/>
          <c:tx>
            <c:strRef>
              <c:f>Sheet3!$I$3</c:f>
              <c:strCache>
                <c:ptCount val="1"/>
                <c:pt idx="0">
                  <c:v>In place</c:v>
                </c:pt>
              </c:strCache>
            </c:strRef>
          </c:tx>
          <c:spPr>
            <a:solidFill>
              <a:srgbClr val="92D050"/>
            </a:solidFill>
            <a:ln>
              <a:noFill/>
            </a:ln>
            <a:effectLst/>
          </c:spPr>
          <c:invertIfNegative val="0"/>
          <c:dLbls>
            <c:dLbl>
              <c:idx val="0"/>
              <c:tx>
                <c:rich>
                  <a:bodyPr/>
                  <a:lstStyle/>
                  <a:p>
                    <a:r>
                      <a:rPr lang="en-US"/>
                      <a:t>10</a:t>
                    </a:r>
                    <a:fld id="{7B52BB7D-E6BF-416E-A7BB-340EB56529D3}" type="VALUE">
                      <a:rPr lang="en-US" smtClean="0"/>
                      <a:pPr/>
                      <a:t>[VALUE]</a:t>
                    </a:fld>
                    <a:endParaRPr lang="en-US"/>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0-FFEB-4909-A8FB-0AF71926B1AA}"/>
                </c:ext>
              </c:extLst>
            </c:dLbl>
            <c:dLbl>
              <c:idx val="1"/>
              <c:tx>
                <c:rich>
                  <a:bodyPr/>
                  <a:lstStyle/>
                  <a:p>
                    <a:r>
                      <a:rPr lang="en-US"/>
                      <a:t>62</a:t>
                    </a:r>
                    <a:endParaRPr lang="en-US" dirty="0"/>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FFEB-4909-A8FB-0AF71926B1AA}"/>
                </c:ext>
              </c:extLst>
            </c:dLbl>
            <c:spPr>
              <a:noFill/>
              <a:ln>
                <a:noFill/>
              </a:ln>
              <a:effectLst/>
            </c:spPr>
            <c:txPr>
              <a:bodyPr rot="0" spcFirstLastPara="1" vertOverflow="ellipsis" vert="horz" wrap="square" lIns="38100" tIns="19050" rIns="38100" bIns="19050" anchor="ctr" anchorCtr="1">
                <a:spAutoFit/>
              </a:bodyPr>
              <a:lstStyle/>
              <a:p>
                <a:pPr>
                  <a:defRPr sz="1600" b="0" i="0" u="none" strike="noStrike" kern="1200" baseline="0">
                    <a:solidFill>
                      <a:sysClr val="windowText" lastClr="000000"/>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Sheet3!$J$3:$K$3</c:f>
              <c:numCache>
                <c:formatCode>General</c:formatCode>
                <c:ptCount val="2"/>
                <c:pt idx="0">
                  <c:v>9.8000000000000007</c:v>
                </c:pt>
                <c:pt idx="1">
                  <c:v>62.3</c:v>
                </c:pt>
              </c:numCache>
            </c:numRef>
          </c:val>
          <c:extLst>
            <c:ext xmlns:c16="http://schemas.microsoft.com/office/drawing/2014/chart" uri="{C3380CC4-5D6E-409C-BE32-E72D297353CC}">
              <c16:uniqueId val="{00000000-450F-44D5-9547-EE02057A61A8}"/>
            </c:ext>
          </c:extLst>
        </c:ser>
        <c:ser>
          <c:idx val="1"/>
          <c:order val="1"/>
          <c:tx>
            <c:strRef>
              <c:f>Sheet3!$I$4</c:f>
              <c:strCache>
                <c:ptCount val="1"/>
                <c:pt idx="0">
                  <c:v>Working on it</c:v>
                </c:pt>
              </c:strCache>
            </c:strRef>
          </c:tx>
          <c:spPr>
            <a:solidFill>
              <a:srgbClr val="FFFF00"/>
            </a:solidFill>
            <a:ln>
              <a:noFill/>
            </a:ln>
            <a:effectLst/>
          </c:spPr>
          <c:invertIfNegative val="0"/>
          <c:dLbls>
            <c:dLbl>
              <c:idx val="0"/>
              <c:tx>
                <c:rich>
                  <a:bodyPr/>
                  <a:lstStyle/>
                  <a:p>
                    <a:r>
                      <a:rPr lang="en-US"/>
                      <a:t>26</a:t>
                    </a:r>
                    <a:endParaRPr lang="en-US" dirty="0"/>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FFEB-4909-A8FB-0AF71926B1AA}"/>
                </c:ext>
              </c:extLst>
            </c:dLbl>
            <c:dLbl>
              <c:idx val="1"/>
              <c:tx>
                <c:rich>
                  <a:bodyPr/>
                  <a:lstStyle/>
                  <a:p>
                    <a:r>
                      <a:rPr lang="en-US"/>
                      <a:t>16</a:t>
                    </a:r>
                    <a:endParaRPr lang="en-US" dirty="0"/>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FFEB-4909-A8FB-0AF71926B1AA}"/>
                </c:ext>
              </c:extLst>
            </c:dLbl>
            <c:spPr>
              <a:noFill/>
              <a:ln>
                <a:noFill/>
              </a:ln>
              <a:effectLst/>
            </c:spPr>
            <c:txPr>
              <a:bodyPr rot="0" spcFirstLastPara="1" vertOverflow="ellipsis" vert="horz" wrap="square" lIns="38100" tIns="19050" rIns="38100" bIns="19050" anchor="ctr" anchorCtr="1">
                <a:spAutoFit/>
              </a:bodyPr>
              <a:lstStyle/>
              <a:p>
                <a:pPr>
                  <a:defRPr sz="1600" b="0" i="0" u="none" strike="noStrike" kern="1200" baseline="0">
                    <a:solidFill>
                      <a:sysClr val="windowText" lastClr="000000"/>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Sheet3!$J$4:$K$4</c:f>
              <c:numCache>
                <c:formatCode>General</c:formatCode>
                <c:ptCount val="2"/>
                <c:pt idx="0">
                  <c:v>26.2</c:v>
                </c:pt>
                <c:pt idx="1">
                  <c:v>16.399999999999999</c:v>
                </c:pt>
              </c:numCache>
            </c:numRef>
          </c:val>
          <c:extLst>
            <c:ext xmlns:c16="http://schemas.microsoft.com/office/drawing/2014/chart" uri="{C3380CC4-5D6E-409C-BE32-E72D297353CC}">
              <c16:uniqueId val="{00000001-450F-44D5-9547-EE02057A61A8}"/>
            </c:ext>
          </c:extLst>
        </c:ser>
        <c:ser>
          <c:idx val="2"/>
          <c:order val="2"/>
          <c:tx>
            <c:strRef>
              <c:f>Sheet3!$I$5</c:f>
              <c:strCache>
                <c:ptCount val="1"/>
                <c:pt idx="0">
                  <c:v>Haven't started</c:v>
                </c:pt>
              </c:strCache>
            </c:strRef>
          </c:tx>
          <c:spPr>
            <a:solidFill>
              <a:srgbClr val="FF0000"/>
            </a:solidFill>
            <a:ln>
              <a:noFill/>
            </a:ln>
            <a:effectLst/>
          </c:spPr>
          <c:invertIfNegative val="0"/>
          <c:dLbls>
            <c:dLbl>
              <c:idx val="0"/>
              <c:tx>
                <c:rich>
                  <a:bodyPr/>
                  <a:lstStyle/>
                  <a:p>
                    <a:r>
                      <a:rPr lang="en-US"/>
                      <a:t>64</a:t>
                    </a:r>
                    <a:endParaRPr lang="en-US" dirty="0"/>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5-FFEB-4909-A8FB-0AF71926B1AA}"/>
                </c:ext>
              </c:extLst>
            </c:dLbl>
            <c:dLbl>
              <c:idx val="1"/>
              <c:tx>
                <c:rich>
                  <a:bodyPr/>
                  <a:lstStyle/>
                  <a:p>
                    <a:r>
                      <a:rPr lang="en-US"/>
                      <a:t>21</a:t>
                    </a:r>
                    <a:endParaRPr lang="en-US" dirty="0"/>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FFEB-4909-A8FB-0AF71926B1AA}"/>
                </c:ext>
              </c:extLst>
            </c:dLbl>
            <c:spPr>
              <a:noFill/>
              <a:ln>
                <a:noFill/>
              </a:ln>
              <a:effectLst/>
            </c:spPr>
            <c:txPr>
              <a:bodyPr rot="0" spcFirstLastPara="1" vertOverflow="ellipsis" vert="horz" wrap="square" lIns="38100" tIns="19050" rIns="38100" bIns="19050" anchor="ctr" anchorCtr="1">
                <a:spAutoFit/>
              </a:bodyPr>
              <a:lstStyle/>
              <a:p>
                <a:pPr>
                  <a:defRPr sz="1600" b="0" i="0" u="none" strike="noStrike" kern="1200" baseline="0">
                    <a:solidFill>
                      <a:sysClr val="windowText" lastClr="000000"/>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Sheet3!$J$5:$K$5</c:f>
              <c:numCache>
                <c:formatCode>General</c:formatCode>
                <c:ptCount val="2"/>
                <c:pt idx="0">
                  <c:v>63.9</c:v>
                </c:pt>
                <c:pt idx="1">
                  <c:v>21.3</c:v>
                </c:pt>
              </c:numCache>
            </c:numRef>
          </c:val>
          <c:extLst>
            <c:ext xmlns:c16="http://schemas.microsoft.com/office/drawing/2014/chart" uri="{C3380CC4-5D6E-409C-BE32-E72D297353CC}">
              <c16:uniqueId val="{00000002-450F-44D5-9547-EE02057A61A8}"/>
            </c:ext>
          </c:extLst>
        </c:ser>
        <c:dLbls>
          <c:dLblPos val="ctr"/>
          <c:showLegendKey val="0"/>
          <c:showVal val="1"/>
          <c:showCatName val="0"/>
          <c:showSerName val="0"/>
          <c:showPercent val="0"/>
          <c:showBubbleSize val="0"/>
        </c:dLbls>
        <c:gapWidth val="150"/>
        <c:overlap val="100"/>
        <c:axId val="91590815"/>
        <c:axId val="91589375"/>
      </c:barChart>
      <c:catAx>
        <c:axId val="91590815"/>
        <c:scaling>
          <c:orientation val="minMax"/>
        </c:scaling>
        <c:delete val="1"/>
        <c:axPos val="b"/>
        <c:numFmt formatCode="General" sourceLinked="1"/>
        <c:majorTickMark val="none"/>
        <c:minorTickMark val="none"/>
        <c:tickLblPos val="nextTo"/>
        <c:crossAx val="91589375"/>
        <c:crosses val="autoZero"/>
        <c:auto val="1"/>
        <c:lblAlgn val="ctr"/>
        <c:lblOffset val="100"/>
        <c:noMultiLvlLbl val="0"/>
      </c:catAx>
      <c:valAx>
        <c:axId val="91589375"/>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ysClr val="windowText" lastClr="000000"/>
                </a:solidFill>
                <a:latin typeface="+mn-lt"/>
                <a:ea typeface="+mn-ea"/>
                <a:cs typeface="+mn-cs"/>
              </a:defRPr>
            </a:pPr>
            <a:endParaRPr lang="en-US"/>
          </a:p>
        </c:txPr>
        <c:crossAx val="91590815"/>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ysClr val="windowText" lastClr="000000"/>
          </a:solidFill>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000" b="0" i="0" u="none" strike="noStrike" kern="1200" spc="0" baseline="0">
                <a:solidFill>
                  <a:sysClr val="windowText" lastClr="000000"/>
                </a:solidFill>
                <a:latin typeface="+mn-lt"/>
                <a:ea typeface="+mn-ea"/>
                <a:cs typeface="+mn-cs"/>
              </a:defRPr>
            </a:pPr>
            <a:r>
              <a:rPr lang="en-US" sz="2000"/>
              <a:t>Treatment and Linkage to Follow up Structure Measures</a:t>
            </a:r>
          </a:p>
        </c:rich>
      </c:tx>
      <c:overlay val="0"/>
      <c:spPr>
        <a:noFill/>
        <a:ln>
          <a:noFill/>
        </a:ln>
        <a:effectLst/>
      </c:spPr>
      <c:txPr>
        <a:bodyPr rot="0" spcFirstLastPara="1" vertOverflow="ellipsis" vert="horz" wrap="square" anchor="ctr" anchorCtr="1"/>
        <a:lstStyle/>
        <a:p>
          <a:pPr>
            <a:defRPr sz="2000" b="0" i="0" u="none" strike="noStrike" kern="1200" spc="0" baseline="0">
              <a:solidFill>
                <a:sysClr val="windowText" lastClr="000000"/>
              </a:solidFill>
              <a:latin typeface="+mn-lt"/>
              <a:ea typeface="+mn-ea"/>
              <a:cs typeface="+mn-cs"/>
            </a:defRPr>
          </a:pPr>
          <a:endParaRPr lang="en-US"/>
        </a:p>
      </c:txPr>
    </c:title>
    <c:autoTitleDeleted val="0"/>
    <c:plotArea>
      <c:layout/>
      <c:barChart>
        <c:barDir val="col"/>
        <c:grouping val="stacked"/>
        <c:varyColors val="0"/>
        <c:ser>
          <c:idx val="0"/>
          <c:order val="0"/>
          <c:tx>
            <c:strRef>
              <c:f>Sheet3!$L$3</c:f>
              <c:strCache>
                <c:ptCount val="1"/>
                <c:pt idx="0">
                  <c:v>In place</c:v>
                </c:pt>
              </c:strCache>
            </c:strRef>
          </c:tx>
          <c:spPr>
            <a:solidFill>
              <a:srgbClr val="92D050"/>
            </a:solidFill>
            <a:ln>
              <a:noFill/>
            </a:ln>
            <a:effectLst/>
          </c:spPr>
          <c:invertIfNegative val="0"/>
          <c:dLbls>
            <c:dLbl>
              <c:idx val="1"/>
              <c:tx>
                <c:rich>
                  <a:bodyPr/>
                  <a:lstStyle/>
                  <a:p>
                    <a:r>
                      <a:rPr lang="en-US"/>
                      <a:t>15</a:t>
                    </a:r>
                    <a:endParaRPr lang="en-US" dirty="0"/>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45C6-4CC5-8F05-0C170F24D137}"/>
                </c:ext>
              </c:extLst>
            </c:dLbl>
            <c:dLbl>
              <c:idx val="2"/>
              <c:tx>
                <c:rich>
                  <a:bodyPr/>
                  <a:lstStyle/>
                  <a:p>
                    <a:r>
                      <a:rPr lang="en-US"/>
                      <a:t>13</a:t>
                    </a:r>
                    <a:endParaRPr lang="en-US" dirty="0"/>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45C6-4CC5-8F05-0C170F24D137}"/>
                </c:ext>
              </c:extLst>
            </c:dLbl>
            <c:spPr>
              <a:noFill/>
              <a:ln>
                <a:noFill/>
              </a:ln>
              <a:effectLst/>
            </c:spPr>
            <c:txPr>
              <a:bodyPr rot="0" spcFirstLastPara="1" vertOverflow="ellipsis" vert="horz" wrap="square" lIns="38100" tIns="19050" rIns="38100" bIns="19050" anchor="ctr" anchorCtr="1">
                <a:spAutoFit/>
              </a:bodyPr>
              <a:lstStyle/>
              <a:p>
                <a:pPr>
                  <a:defRPr sz="1600" b="0" i="0" u="none" strike="noStrike" kern="1200" baseline="0">
                    <a:solidFill>
                      <a:sysClr val="windowText" lastClr="000000"/>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Sheet3!$M$3:$O$3</c:f>
              <c:numCache>
                <c:formatCode>General</c:formatCode>
                <c:ptCount val="3"/>
                <c:pt idx="0">
                  <c:v>23</c:v>
                </c:pt>
                <c:pt idx="1">
                  <c:v>14.8</c:v>
                </c:pt>
                <c:pt idx="2">
                  <c:v>13.1</c:v>
                </c:pt>
              </c:numCache>
            </c:numRef>
          </c:val>
          <c:extLst>
            <c:ext xmlns:c16="http://schemas.microsoft.com/office/drawing/2014/chart" uri="{C3380CC4-5D6E-409C-BE32-E72D297353CC}">
              <c16:uniqueId val="{00000000-895A-43A9-8AB3-198871AEB96D}"/>
            </c:ext>
          </c:extLst>
        </c:ser>
        <c:ser>
          <c:idx val="1"/>
          <c:order val="1"/>
          <c:tx>
            <c:strRef>
              <c:f>Sheet3!$L$4</c:f>
              <c:strCache>
                <c:ptCount val="1"/>
                <c:pt idx="0">
                  <c:v>Working on it</c:v>
                </c:pt>
              </c:strCache>
            </c:strRef>
          </c:tx>
          <c:spPr>
            <a:solidFill>
              <a:srgbClr val="FFFF00"/>
            </a:solidFill>
            <a:ln>
              <a:noFill/>
            </a:ln>
            <a:effectLst/>
          </c:spPr>
          <c:invertIfNegative val="0"/>
          <c:dLbls>
            <c:dLbl>
              <c:idx val="0"/>
              <c:tx>
                <c:rich>
                  <a:bodyPr/>
                  <a:lstStyle/>
                  <a:p>
                    <a:r>
                      <a:rPr lang="en-US"/>
                      <a:t>34</a:t>
                    </a:r>
                    <a:endParaRPr lang="en-US" dirty="0"/>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45C6-4CC5-8F05-0C170F24D137}"/>
                </c:ext>
              </c:extLst>
            </c:dLbl>
            <c:dLbl>
              <c:idx val="1"/>
              <c:tx>
                <c:rich>
                  <a:bodyPr/>
                  <a:lstStyle/>
                  <a:p>
                    <a:r>
                      <a:rPr lang="en-US"/>
                      <a:t>44</a:t>
                    </a:r>
                    <a:endParaRPr lang="en-US" dirty="0"/>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45C6-4CC5-8F05-0C170F24D137}"/>
                </c:ext>
              </c:extLst>
            </c:dLbl>
            <c:dLbl>
              <c:idx val="2"/>
              <c:tx>
                <c:rich>
                  <a:bodyPr/>
                  <a:lstStyle/>
                  <a:p>
                    <a:r>
                      <a:rPr lang="en-US"/>
                      <a:t>36</a:t>
                    </a:r>
                    <a:endParaRPr lang="en-US" dirty="0"/>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45C6-4CC5-8F05-0C170F24D137}"/>
                </c:ext>
              </c:extLst>
            </c:dLbl>
            <c:spPr>
              <a:noFill/>
              <a:ln>
                <a:noFill/>
              </a:ln>
              <a:effectLst/>
            </c:spPr>
            <c:txPr>
              <a:bodyPr rot="0" spcFirstLastPara="1" vertOverflow="ellipsis" vert="horz" wrap="square" lIns="38100" tIns="19050" rIns="38100" bIns="19050" anchor="ctr" anchorCtr="1">
                <a:spAutoFit/>
              </a:bodyPr>
              <a:lstStyle/>
              <a:p>
                <a:pPr>
                  <a:defRPr sz="1600" b="0" i="0" u="none" strike="noStrike" kern="1200" baseline="0">
                    <a:solidFill>
                      <a:sysClr val="windowText" lastClr="000000"/>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Sheet3!$M$4:$O$4</c:f>
              <c:numCache>
                <c:formatCode>General</c:formatCode>
                <c:ptCount val="3"/>
                <c:pt idx="0">
                  <c:v>34.4</c:v>
                </c:pt>
                <c:pt idx="1">
                  <c:v>44.3</c:v>
                </c:pt>
                <c:pt idx="2">
                  <c:v>36.1</c:v>
                </c:pt>
              </c:numCache>
            </c:numRef>
          </c:val>
          <c:extLst>
            <c:ext xmlns:c16="http://schemas.microsoft.com/office/drawing/2014/chart" uri="{C3380CC4-5D6E-409C-BE32-E72D297353CC}">
              <c16:uniqueId val="{00000001-895A-43A9-8AB3-198871AEB96D}"/>
            </c:ext>
          </c:extLst>
        </c:ser>
        <c:ser>
          <c:idx val="2"/>
          <c:order val="2"/>
          <c:tx>
            <c:strRef>
              <c:f>Sheet3!$L$5</c:f>
              <c:strCache>
                <c:ptCount val="1"/>
                <c:pt idx="0">
                  <c:v>Haven't started</c:v>
                </c:pt>
              </c:strCache>
            </c:strRef>
          </c:tx>
          <c:spPr>
            <a:solidFill>
              <a:srgbClr val="FF0000"/>
            </a:solidFill>
            <a:ln>
              <a:noFill/>
            </a:ln>
            <a:effectLst/>
          </c:spPr>
          <c:invertIfNegative val="0"/>
          <c:dLbls>
            <c:dLbl>
              <c:idx val="0"/>
              <c:tx>
                <c:rich>
                  <a:bodyPr/>
                  <a:lstStyle/>
                  <a:p>
                    <a:r>
                      <a:rPr lang="en-US"/>
                      <a:t>43</a:t>
                    </a:r>
                    <a:endParaRPr lang="en-US" dirty="0"/>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5-45C6-4CC5-8F05-0C170F24D137}"/>
                </c:ext>
              </c:extLst>
            </c:dLbl>
            <c:dLbl>
              <c:idx val="2"/>
              <c:tx>
                <c:rich>
                  <a:bodyPr/>
                  <a:lstStyle/>
                  <a:p>
                    <a:r>
                      <a:rPr lang="en-US"/>
                      <a:t>51</a:t>
                    </a:r>
                    <a:endParaRPr lang="en-US" dirty="0"/>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45C6-4CC5-8F05-0C170F24D137}"/>
                </c:ext>
              </c:extLst>
            </c:dLbl>
            <c:spPr>
              <a:noFill/>
              <a:ln>
                <a:noFill/>
              </a:ln>
              <a:effectLst/>
            </c:spPr>
            <c:txPr>
              <a:bodyPr rot="0" spcFirstLastPara="1" vertOverflow="ellipsis" vert="horz" wrap="square" lIns="38100" tIns="19050" rIns="38100" bIns="19050" anchor="ctr" anchorCtr="1">
                <a:spAutoFit/>
              </a:bodyPr>
              <a:lstStyle/>
              <a:p>
                <a:pPr>
                  <a:defRPr sz="1600" b="0" i="0" u="none" strike="noStrike" kern="1200" baseline="0">
                    <a:solidFill>
                      <a:sysClr val="windowText" lastClr="000000"/>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Sheet3!$M$5:$O$5</c:f>
              <c:numCache>
                <c:formatCode>General</c:formatCode>
                <c:ptCount val="3"/>
                <c:pt idx="0">
                  <c:v>42.6</c:v>
                </c:pt>
                <c:pt idx="1">
                  <c:v>41</c:v>
                </c:pt>
                <c:pt idx="2">
                  <c:v>50.8</c:v>
                </c:pt>
              </c:numCache>
            </c:numRef>
          </c:val>
          <c:extLst>
            <c:ext xmlns:c16="http://schemas.microsoft.com/office/drawing/2014/chart" uri="{C3380CC4-5D6E-409C-BE32-E72D297353CC}">
              <c16:uniqueId val="{00000002-895A-43A9-8AB3-198871AEB96D}"/>
            </c:ext>
          </c:extLst>
        </c:ser>
        <c:dLbls>
          <c:dLblPos val="ctr"/>
          <c:showLegendKey val="0"/>
          <c:showVal val="1"/>
          <c:showCatName val="0"/>
          <c:showSerName val="0"/>
          <c:showPercent val="0"/>
          <c:showBubbleSize val="0"/>
        </c:dLbls>
        <c:gapWidth val="150"/>
        <c:overlap val="100"/>
        <c:axId val="245720271"/>
        <c:axId val="245721231"/>
      </c:barChart>
      <c:catAx>
        <c:axId val="245720271"/>
        <c:scaling>
          <c:orientation val="minMax"/>
        </c:scaling>
        <c:delete val="1"/>
        <c:axPos val="b"/>
        <c:majorTickMark val="none"/>
        <c:minorTickMark val="none"/>
        <c:tickLblPos val="nextTo"/>
        <c:crossAx val="245721231"/>
        <c:crosses val="autoZero"/>
        <c:auto val="1"/>
        <c:lblAlgn val="ctr"/>
        <c:lblOffset val="100"/>
        <c:noMultiLvlLbl val="0"/>
      </c:catAx>
      <c:valAx>
        <c:axId val="245721231"/>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ysClr val="windowText" lastClr="000000"/>
                </a:solidFill>
                <a:latin typeface="+mn-lt"/>
                <a:ea typeface="+mn-ea"/>
                <a:cs typeface="+mn-cs"/>
              </a:defRPr>
            </a:pPr>
            <a:endParaRPr lang="en-US"/>
          </a:p>
        </c:txPr>
        <c:crossAx val="245720271"/>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solidFill>
            <a:sysClr val="windowText" lastClr="000000"/>
          </a:solidFill>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400" b="0" i="0" u="none" strike="noStrike" kern="1200" spc="0" baseline="0">
                <a:solidFill>
                  <a:sysClr val="windowText" lastClr="000000"/>
                </a:solidFill>
                <a:latin typeface="+mn-lt"/>
                <a:ea typeface="+mn-ea"/>
                <a:cs typeface="+mn-cs"/>
              </a:defRPr>
            </a:pPr>
            <a:r>
              <a:rPr lang="en-US" sz="2400" dirty="0"/>
              <a:t>Optimizing SUD Care Structure Measures</a:t>
            </a:r>
          </a:p>
        </c:rich>
      </c:tx>
      <c:overlay val="0"/>
      <c:spPr>
        <a:noFill/>
        <a:ln>
          <a:noFill/>
        </a:ln>
        <a:effectLst/>
      </c:spPr>
      <c:txPr>
        <a:bodyPr rot="0" spcFirstLastPara="1" vertOverflow="ellipsis" vert="horz" wrap="square" anchor="ctr" anchorCtr="1"/>
        <a:lstStyle/>
        <a:p>
          <a:pPr>
            <a:defRPr sz="2400" b="0" i="0" u="none" strike="noStrike" kern="1200" spc="0" baseline="0">
              <a:solidFill>
                <a:sysClr val="windowText" lastClr="000000"/>
              </a:solidFill>
              <a:latin typeface="+mn-lt"/>
              <a:ea typeface="+mn-ea"/>
              <a:cs typeface="+mn-cs"/>
            </a:defRPr>
          </a:pPr>
          <a:endParaRPr lang="en-US"/>
        </a:p>
      </c:txPr>
    </c:title>
    <c:autoTitleDeleted val="0"/>
    <c:plotArea>
      <c:layout/>
      <c:barChart>
        <c:barDir val="col"/>
        <c:grouping val="stacked"/>
        <c:varyColors val="0"/>
        <c:ser>
          <c:idx val="0"/>
          <c:order val="0"/>
          <c:tx>
            <c:strRef>
              <c:f>Sheet3!$P$3</c:f>
              <c:strCache>
                <c:ptCount val="1"/>
                <c:pt idx="0">
                  <c:v>In place</c:v>
                </c:pt>
              </c:strCache>
            </c:strRef>
          </c:tx>
          <c:spPr>
            <a:solidFill>
              <a:srgbClr val="92D050"/>
            </a:solidFill>
            <a:ln>
              <a:noFill/>
            </a:ln>
            <a:effectLst/>
          </c:spPr>
          <c:invertIfNegative val="0"/>
          <c:dLbls>
            <c:dLbl>
              <c:idx val="0"/>
              <c:tx>
                <c:rich>
                  <a:bodyPr/>
                  <a:lstStyle/>
                  <a:p>
                    <a:r>
                      <a:rPr lang="en-US"/>
                      <a:t>26</a:t>
                    </a:r>
                    <a:endParaRPr lang="en-US" dirty="0"/>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6AF6-4F5A-9EDA-2459A1F1484C}"/>
                </c:ext>
              </c:extLst>
            </c:dLbl>
            <c:dLbl>
              <c:idx val="1"/>
              <c:tx>
                <c:rich>
                  <a:bodyPr/>
                  <a:lstStyle/>
                  <a:p>
                    <a:r>
                      <a:rPr lang="en-US"/>
                      <a:t>21</a:t>
                    </a:r>
                    <a:endParaRPr lang="en-US" dirty="0"/>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6AF6-4F5A-9EDA-2459A1F1484C}"/>
                </c:ext>
              </c:extLst>
            </c:dLbl>
            <c:dLbl>
              <c:idx val="2"/>
              <c:tx>
                <c:rich>
                  <a:bodyPr/>
                  <a:lstStyle/>
                  <a:p>
                    <a:r>
                      <a:rPr lang="en-US"/>
                      <a:t>30</a:t>
                    </a:r>
                    <a:endParaRPr lang="en-US" dirty="0"/>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6AF6-4F5A-9EDA-2459A1F1484C}"/>
                </c:ext>
              </c:extLst>
            </c:dLbl>
            <c:spPr>
              <a:noFill/>
              <a:ln>
                <a:noFill/>
              </a:ln>
              <a:effectLst/>
            </c:spPr>
            <c:txPr>
              <a:bodyPr rot="0" spcFirstLastPara="1" vertOverflow="ellipsis" vert="horz" wrap="square" lIns="38100" tIns="19050" rIns="38100" bIns="19050" anchor="ctr" anchorCtr="1">
                <a:spAutoFit/>
              </a:bodyPr>
              <a:lstStyle/>
              <a:p>
                <a:pPr>
                  <a:defRPr sz="1600" b="0" i="0" u="none" strike="noStrike" kern="1200" baseline="0">
                    <a:solidFill>
                      <a:sysClr val="windowText" lastClr="000000"/>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Sheet3!$Q$3:$S$3</c:f>
              <c:numCache>
                <c:formatCode>General</c:formatCode>
                <c:ptCount val="3"/>
                <c:pt idx="0">
                  <c:v>26.2</c:v>
                </c:pt>
                <c:pt idx="1">
                  <c:v>21.3</c:v>
                </c:pt>
                <c:pt idx="2">
                  <c:v>29.5</c:v>
                </c:pt>
              </c:numCache>
            </c:numRef>
          </c:val>
          <c:extLst>
            <c:ext xmlns:c16="http://schemas.microsoft.com/office/drawing/2014/chart" uri="{C3380CC4-5D6E-409C-BE32-E72D297353CC}">
              <c16:uniqueId val="{00000000-C4EE-42E4-A6E2-6C236E902156}"/>
            </c:ext>
          </c:extLst>
        </c:ser>
        <c:ser>
          <c:idx val="1"/>
          <c:order val="1"/>
          <c:tx>
            <c:strRef>
              <c:f>Sheet3!$P$4</c:f>
              <c:strCache>
                <c:ptCount val="1"/>
                <c:pt idx="0">
                  <c:v>Working on it</c:v>
                </c:pt>
              </c:strCache>
            </c:strRef>
          </c:tx>
          <c:spPr>
            <a:solidFill>
              <a:srgbClr val="FFFF00"/>
            </a:solidFill>
            <a:ln>
              <a:noFill/>
            </a:ln>
            <a:effectLst/>
          </c:spPr>
          <c:invertIfNegative val="0"/>
          <c:dLbls>
            <c:dLbl>
              <c:idx val="0"/>
              <c:tx>
                <c:rich>
                  <a:bodyPr/>
                  <a:lstStyle/>
                  <a:p>
                    <a:r>
                      <a:rPr lang="en-US"/>
                      <a:t>34</a:t>
                    </a:r>
                    <a:endParaRPr lang="en-US" dirty="0"/>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6AF6-4F5A-9EDA-2459A1F1484C}"/>
                </c:ext>
              </c:extLst>
            </c:dLbl>
            <c:dLbl>
              <c:idx val="2"/>
              <c:tx>
                <c:rich>
                  <a:bodyPr/>
                  <a:lstStyle/>
                  <a:p>
                    <a:r>
                      <a:rPr lang="en-US"/>
                      <a:t>28</a:t>
                    </a:r>
                    <a:endParaRPr lang="en-US" dirty="0"/>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6AF6-4F5A-9EDA-2459A1F1484C}"/>
                </c:ext>
              </c:extLst>
            </c:dLbl>
            <c:spPr>
              <a:noFill/>
              <a:ln>
                <a:noFill/>
              </a:ln>
              <a:effectLst/>
            </c:spPr>
            <c:txPr>
              <a:bodyPr rot="0" spcFirstLastPara="1" vertOverflow="ellipsis" vert="horz" wrap="square" lIns="38100" tIns="19050" rIns="38100" bIns="19050" anchor="ctr" anchorCtr="1">
                <a:spAutoFit/>
              </a:bodyPr>
              <a:lstStyle/>
              <a:p>
                <a:pPr>
                  <a:defRPr sz="1600" b="0" i="0" u="none" strike="noStrike" kern="1200" baseline="0">
                    <a:solidFill>
                      <a:sysClr val="windowText" lastClr="000000"/>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Sheet3!$Q$4:$S$4</c:f>
              <c:numCache>
                <c:formatCode>General</c:formatCode>
                <c:ptCount val="3"/>
                <c:pt idx="0">
                  <c:v>34.4</c:v>
                </c:pt>
                <c:pt idx="1">
                  <c:v>18</c:v>
                </c:pt>
                <c:pt idx="2">
                  <c:v>27.9</c:v>
                </c:pt>
              </c:numCache>
            </c:numRef>
          </c:val>
          <c:extLst>
            <c:ext xmlns:c16="http://schemas.microsoft.com/office/drawing/2014/chart" uri="{C3380CC4-5D6E-409C-BE32-E72D297353CC}">
              <c16:uniqueId val="{00000001-C4EE-42E4-A6E2-6C236E902156}"/>
            </c:ext>
          </c:extLst>
        </c:ser>
        <c:ser>
          <c:idx val="2"/>
          <c:order val="2"/>
          <c:tx>
            <c:strRef>
              <c:f>Sheet3!$P$5</c:f>
              <c:strCache>
                <c:ptCount val="1"/>
                <c:pt idx="0">
                  <c:v>Haven't started</c:v>
                </c:pt>
              </c:strCache>
            </c:strRef>
          </c:tx>
          <c:spPr>
            <a:solidFill>
              <a:srgbClr val="FF0000"/>
            </a:solidFill>
            <a:ln>
              <a:noFill/>
            </a:ln>
            <a:effectLst/>
          </c:spPr>
          <c:invertIfNegative val="0"/>
          <c:dLbls>
            <c:dLbl>
              <c:idx val="0"/>
              <c:tx>
                <c:rich>
                  <a:bodyPr/>
                  <a:lstStyle/>
                  <a:p>
                    <a:r>
                      <a:rPr lang="en-US"/>
                      <a:t>39</a:t>
                    </a:r>
                    <a:endParaRPr lang="en-US" dirty="0"/>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5-6AF6-4F5A-9EDA-2459A1F1484C}"/>
                </c:ext>
              </c:extLst>
            </c:dLbl>
            <c:dLbl>
              <c:idx val="1"/>
              <c:tx>
                <c:rich>
                  <a:bodyPr/>
                  <a:lstStyle/>
                  <a:p>
                    <a:r>
                      <a:rPr lang="en-US"/>
                      <a:t>61</a:t>
                    </a:r>
                    <a:endParaRPr lang="en-US" dirty="0"/>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6AF6-4F5A-9EDA-2459A1F1484C}"/>
                </c:ext>
              </c:extLst>
            </c:dLbl>
            <c:dLbl>
              <c:idx val="2"/>
              <c:tx>
                <c:rich>
                  <a:bodyPr/>
                  <a:lstStyle/>
                  <a:p>
                    <a:r>
                      <a:rPr lang="en-US"/>
                      <a:t>43</a:t>
                    </a:r>
                    <a:endParaRPr lang="en-US" dirty="0"/>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7-6AF6-4F5A-9EDA-2459A1F1484C}"/>
                </c:ext>
              </c:extLst>
            </c:dLbl>
            <c:spPr>
              <a:noFill/>
              <a:ln>
                <a:noFill/>
              </a:ln>
              <a:effectLst/>
            </c:spPr>
            <c:txPr>
              <a:bodyPr rot="0" spcFirstLastPara="1" vertOverflow="ellipsis" vert="horz" wrap="square" lIns="38100" tIns="19050" rIns="38100" bIns="19050" anchor="ctr" anchorCtr="1">
                <a:spAutoFit/>
              </a:bodyPr>
              <a:lstStyle/>
              <a:p>
                <a:pPr>
                  <a:defRPr sz="1600" b="0" i="0" u="none" strike="noStrike" kern="1200" baseline="0">
                    <a:solidFill>
                      <a:sysClr val="windowText" lastClr="000000"/>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Sheet3!$Q$5:$S$5</c:f>
              <c:numCache>
                <c:formatCode>General</c:formatCode>
                <c:ptCount val="3"/>
                <c:pt idx="0">
                  <c:v>39.299999999999997</c:v>
                </c:pt>
                <c:pt idx="1">
                  <c:v>60.7</c:v>
                </c:pt>
                <c:pt idx="2">
                  <c:v>42.6</c:v>
                </c:pt>
              </c:numCache>
            </c:numRef>
          </c:val>
          <c:extLst>
            <c:ext xmlns:c16="http://schemas.microsoft.com/office/drawing/2014/chart" uri="{C3380CC4-5D6E-409C-BE32-E72D297353CC}">
              <c16:uniqueId val="{00000002-C4EE-42E4-A6E2-6C236E902156}"/>
            </c:ext>
          </c:extLst>
        </c:ser>
        <c:dLbls>
          <c:dLblPos val="ctr"/>
          <c:showLegendKey val="0"/>
          <c:showVal val="1"/>
          <c:showCatName val="0"/>
          <c:showSerName val="0"/>
          <c:showPercent val="0"/>
          <c:showBubbleSize val="0"/>
        </c:dLbls>
        <c:gapWidth val="150"/>
        <c:overlap val="100"/>
        <c:axId val="251538879"/>
        <c:axId val="251537439"/>
      </c:barChart>
      <c:catAx>
        <c:axId val="251538879"/>
        <c:scaling>
          <c:orientation val="minMax"/>
        </c:scaling>
        <c:delete val="1"/>
        <c:axPos val="b"/>
        <c:majorTickMark val="none"/>
        <c:minorTickMark val="none"/>
        <c:tickLblPos val="nextTo"/>
        <c:crossAx val="251537439"/>
        <c:crosses val="autoZero"/>
        <c:auto val="1"/>
        <c:lblAlgn val="ctr"/>
        <c:lblOffset val="100"/>
        <c:noMultiLvlLbl val="0"/>
      </c:catAx>
      <c:valAx>
        <c:axId val="251537439"/>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ysClr val="windowText" lastClr="000000"/>
                </a:solidFill>
                <a:latin typeface="+mn-lt"/>
                <a:ea typeface="+mn-ea"/>
                <a:cs typeface="+mn-cs"/>
              </a:defRPr>
            </a:pPr>
            <a:endParaRPr lang="en-US"/>
          </a:p>
        </c:txPr>
        <c:crossAx val="251538879"/>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solidFill>
            <a:sysClr val="windowText" lastClr="000000"/>
          </a:solidFill>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'Baseline Process Measures'!$B$66:$J$66</c:f>
              <c:strCache>
                <c:ptCount val="9"/>
                <c:pt idx="0">
                  <c:v>% of OB providers with PMH training completed   </c:v>
                </c:pt>
                <c:pt idx="1">
                  <c:v>% of OB nursing staff with PMH training completed </c:v>
                </c:pt>
                <c:pt idx="2">
                  <c:v>% of ER providers with PMH training completed </c:v>
                </c:pt>
                <c:pt idx="3">
                  <c:v>% of ER nurses with PMH training completed. </c:v>
                </c:pt>
                <c:pt idx="4">
                  <c:v>% of patients screened for depression prenatally</c:v>
                </c:pt>
                <c:pt idx="5">
                  <c:v>% of patients screened for depression prior to discharge</c:v>
                </c:pt>
                <c:pt idx="6">
                  <c:v>% of patients screened for anxiety prenatally</c:v>
                </c:pt>
                <c:pt idx="7">
                  <c:v>% of patients screened for anxiety prior to discharge</c:v>
                </c:pt>
                <c:pt idx="8">
                  <c:v>% of patients receiving education before delivery discharge on PMH conditions, IL MOMS Line, and MAR Now. </c:v>
                </c:pt>
              </c:strCache>
            </c:strRef>
          </c:cat>
          <c:val>
            <c:numRef>
              <c:f>'Baseline Process Measures'!$B$67:$J$67</c:f>
              <c:numCache>
                <c:formatCode>0.0</c:formatCode>
                <c:ptCount val="9"/>
                <c:pt idx="0">
                  <c:v>20</c:v>
                </c:pt>
                <c:pt idx="1">
                  <c:v>28.3</c:v>
                </c:pt>
                <c:pt idx="2">
                  <c:v>11</c:v>
                </c:pt>
                <c:pt idx="3">
                  <c:v>20.100000000000001</c:v>
                </c:pt>
                <c:pt idx="4">
                  <c:v>49.712384027616665</c:v>
                </c:pt>
                <c:pt idx="5">
                  <c:v>79.707197344666653</c:v>
                </c:pt>
                <c:pt idx="6">
                  <c:v>27.536647107683333</c:v>
                </c:pt>
                <c:pt idx="7">
                  <c:v>41.669652886216667</c:v>
                </c:pt>
                <c:pt idx="8">
                  <c:v>48.936024915433336</c:v>
                </c:pt>
              </c:numCache>
            </c:numRef>
          </c:val>
          <c:extLst>
            <c:ext xmlns:c16="http://schemas.microsoft.com/office/drawing/2014/chart" uri="{C3380CC4-5D6E-409C-BE32-E72D297353CC}">
              <c16:uniqueId val="{00000000-45D8-4242-B459-7E4F847EF92D}"/>
            </c:ext>
          </c:extLst>
        </c:ser>
        <c:dLbls>
          <c:dLblPos val="outEnd"/>
          <c:showLegendKey val="0"/>
          <c:showVal val="1"/>
          <c:showCatName val="0"/>
          <c:showSerName val="0"/>
          <c:showPercent val="0"/>
          <c:showBubbleSize val="0"/>
        </c:dLbls>
        <c:gapWidth val="71"/>
        <c:overlap val="-27"/>
        <c:axId val="492104320"/>
        <c:axId val="492114400"/>
      </c:barChart>
      <c:catAx>
        <c:axId val="4921043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mn-lt"/>
                <a:ea typeface="+mn-ea"/>
                <a:cs typeface="+mn-cs"/>
              </a:defRPr>
            </a:pPr>
            <a:endParaRPr lang="en-US"/>
          </a:p>
        </c:txPr>
        <c:crossAx val="492114400"/>
        <c:crosses val="autoZero"/>
        <c:auto val="1"/>
        <c:lblAlgn val="ctr"/>
        <c:lblOffset val="100"/>
        <c:noMultiLvlLbl val="0"/>
      </c:catAx>
      <c:valAx>
        <c:axId val="492114400"/>
        <c:scaling>
          <c:orientation val="minMax"/>
        </c:scaling>
        <c:delete val="0"/>
        <c:axPos val="l"/>
        <c:majorGridlines>
          <c:spPr>
            <a:ln w="9525" cap="flat" cmpd="sng" algn="ctr">
              <a:solidFill>
                <a:schemeClr val="tx1">
                  <a:lumMod val="15000"/>
                  <a:lumOff val="85000"/>
                </a:schemeClr>
              </a:solidFill>
              <a:round/>
            </a:ln>
            <a:effectLst/>
          </c:spPr>
        </c:majorGridlines>
        <c:numFmt formatCode="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ysClr val="windowText" lastClr="000000"/>
                </a:solidFill>
                <a:latin typeface="+mn-lt"/>
                <a:ea typeface="+mn-ea"/>
                <a:cs typeface="+mn-cs"/>
              </a:defRPr>
            </a:pPr>
            <a:endParaRPr lang="en-US"/>
          </a:p>
        </c:txPr>
        <c:crossAx val="492104320"/>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solidFill>
            <a:sysClr val="windowText" lastClr="000000"/>
          </a:solidFill>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600" b="0" i="0" u="none" strike="noStrike" kern="1200" baseline="0">
                    <a:solidFill>
                      <a:sysClr val="windowText" lastClr="000000"/>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'Baseline Outcome Measures'!$B$68:$F$68</c:f>
              <c:strCache>
                <c:ptCount val="5"/>
                <c:pt idx="0">
                  <c:v>% of patients provided treatment (medication and/or therapy)</c:v>
                </c:pt>
                <c:pt idx="1">
                  <c:v>% of patients provided medication for PMH condition</c:v>
                </c:pt>
                <c:pt idx="2">
                  <c:v>% of patients provided therapy for PMH condition</c:v>
                </c:pt>
                <c:pt idx="3">
                  <c:v>% of patients provided behavioral health counseling/support options with follow up appointment scheduled</c:v>
                </c:pt>
                <c:pt idx="4">
                  <c:v>% of patients scheduled for an early OB postpartum follow-up visit</c:v>
                </c:pt>
              </c:strCache>
            </c:strRef>
          </c:cat>
          <c:val>
            <c:numRef>
              <c:f>'Baseline Outcome Measures'!$B$69:$F$69</c:f>
              <c:numCache>
                <c:formatCode>0.0</c:formatCode>
                <c:ptCount val="5"/>
                <c:pt idx="0">
                  <c:v>62.684414282343752</c:v>
                </c:pt>
                <c:pt idx="1">
                  <c:v>52.1</c:v>
                </c:pt>
                <c:pt idx="2">
                  <c:v>38.9</c:v>
                </c:pt>
                <c:pt idx="3">
                  <c:v>23.1</c:v>
                </c:pt>
                <c:pt idx="4">
                  <c:v>64.035254640624999</c:v>
                </c:pt>
              </c:numCache>
            </c:numRef>
          </c:val>
          <c:extLst>
            <c:ext xmlns:c16="http://schemas.microsoft.com/office/drawing/2014/chart" uri="{C3380CC4-5D6E-409C-BE32-E72D297353CC}">
              <c16:uniqueId val="{00000000-2E6F-4A12-995A-3C589A998A43}"/>
            </c:ext>
          </c:extLst>
        </c:ser>
        <c:dLbls>
          <c:showLegendKey val="0"/>
          <c:showVal val="0"/>
          <c:showCatName val="0"/>
          <c:showSerName val="0"/>
          <c:showPercent val="0"/>
          <c:showBubbleSize val="0"/>
        </c:dLbls>
        <c:gapWidth val="219"/>
        <c:overlap val="-27"/>
        <c:axId val="360594896"/>
        <c:axId val="360583376"/>
      </c:barChart>
      <c:catAx>
        <c:axId val="36059489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ysClr val="windowText" lastClr="000000"/>
                </a:solidFill>
                <a:latin typeface="+mn-lt"/>
                <a:ea typeface="+mn-ea"/>
                <a:cs typeface="+mn-cs"/>
              </a:defRPr>
            </a:pPr>
            <a:endParaRPr lang="en-US"/>
          </a:p>
        </c:txPr>
        <c:crossAx val="360583376"/>
        <c:crosses val="autoZero"/>
        <c:auto val="1"/>
        <c:lblAlgn val="ctr"/>
        <c:lblOffset val="100"/>
        <c:noMultiLvlLbl val="0"/>
      </c:catAx>
      <c:valAx>
        <c:axId val="360583376"/>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ysClr val="windowText" lastClr="000000"/>
                </a:solidFill>
                <a:latin typeface="+mn-lt"/>
                <a:ea typeface="+mn-ea"/>
                <a:cs typeface="+mn-cs"/>
              </a:defRPr>
            </a:pPr>
            <a:endParaRPr lang="en-US"/>
          </a:p>
        </c:txPr>
        <c:crossAx val="360594896"/>
        <c:crosses val="autoZero"/>
        <c:crossBetween val="between"/>
        <c:majorUnit val="10"/>
        <c:minorUnit val="2"/>
      </c:valAx>
      <c:spPr>
        <a:noFill/>
        <a:ln>
          <a:noFill/>
        </a:ln>
        <a:effectLst/>
      </c:spPr>
    </c:plotArea>
    <c:plotVisOnly val="1"/>
    <c:dispBlanksAs val="gap"/>
    <c:showDLblsOverMax val="0"/>
  </c:chart>
  <c:spPr>
    <a:noFill/>
    <a:ln>
      <a:noFill/>
    </a:ln>
    <a:effectLst/>
  </c:spPr>
  <c:txPr>
    <a:bodyPr/>
    <a:lstStyle/>
    <a:p>
      <a:pPr>
        <a:defRPr>
          <a:solidFill>
            <a:sysClr val="windowText" lastClr="000000"/>
          </a:solidFill>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160" b="0" i="0" u="none" strike="noStrike" kern="1200" spc="0" baseline="0">
                <a:solidFill>
                  <a:sysClr val="windowText" lastClr="000000"/>
                </a:solidFill>
                <a:latin typeface="+mn-lt"/>
                <a:ea typeface="+mn-ea"/>
                <a:cs typeface="+mn-cs"/>
              </a:defRPr>
            </a:pPr>
            <a:r>
              <a:rPr lang="en-US" dirty="0"/>
              <a:t>When was the current mental health condition identified (n=1653)?</a:t>
            </a:r>
          </a:p>
        </c:rich>
      </c:tx>
      <c:overlay val="0"/>
      <c:spPr>
        <a:noFill/>
        <a:ln>
          <a:noFill/>
        </a:ln>
        <a:effectLst/>
      </c:spPr>
      <c:txPr>
        <a:bodyPr rot="0" spcFirstLastPara="1" vertOverflow="ellipsis" vert="horz" wrap="square" anchor="ctr" anchorCtr="1"/>
        <a:lstStyle/>
        <a:p>
          <a:pPr>
            <a:defRPr sz="2160" b="0" i="0" u="none" strike="noStrike" kern="1200" spc="0" baseline="0">
              <a:solidFill>
                <a:sysClr val="windowText" lastClr="000000"/>
              </a:solidFill>
              <a:latin typeface="+mn-lt"/>
              <a:ea typeface="+mn-ea"/>
              <a:cs typeface="+mn-cs"/>
            </a:defRPr>
          </a:pPr>
          <a:endParaRPr lang="en-US"/>
        </a:p>
      </c:txPr>
    </c:title>
    <c:autoTitleDeleted val="0"/>
    <c:plotArea>
      <c:layout/>
      <c:barChart>
        <c:barDir val="col"/>
        <c:grouping val="clustered"/>
        <c:varyColors val="0"/>
        <c:ser>
          <c:idx val="0"/>
          <c:order val="0"/>
          <c:spPr>
            <a:solidFill>
              <a:schemeClr val="accent1"/>
            </a:solidFill>
            <a:ln>
              <a:noFill/>
            </a:ln>
            <a:effectLst/>
          </c:spPr>
          <c:invertIfNegative val="0"/>
          <c:dLbls>
            <c:dLbl>
              <c:idx val="0"/>
              <c:tx>
                <c:rich>
                  <a:bodyPr/>
                  <a:lstStyle/>
                  <a:p>
                    <a:r>
                      <a:rPr lang="en-US"/>
                      <a:t>9.5</a:t>
                    </a:r>
                    <a:endParaRPr lang="en-US" dirty="0"/>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14CB-4DA7-8734-838BDFF2C90F}"/>
                </c:ext>
              </c:extLst>
            </c:dLbl>
            <c:dLbl>
              <c:idx val="1"/>
              <c:tx>
                <c:rich>
                  <a:bodyPr/>
                  <a:lstStyle/>
                  <a:p>
                    <a:r>
                      <a:rPr lang="en-US"/>
                      <a:t>5.9</a:t>
                    </a:r>
                    <a:endParaRPr lang="en-US" dirty="0"/>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14CB-4DA7-8734-838BDFF2C90F}"/>
                </c:ext>
              </c:extLst>
            </c:dLbl>
            <c:dLbl>
              <c:idx val="2"/>
              <c:tx>
                <c:rich>
                  <a:bodyPr/>
                  <a:lstStyle/>
                  <a:p>
                    <a:r>
                      <a:rPr lang="en-US"/>
                      <a:t>74.8</a:t>
                    </a:r>
                    <a:endParaRPr lang="en-US" dirty="0"/>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14CB-4DA7-8734-838BDFF2C90F}"/>
                </c:ext>
              </c:extLst>
            </c:dLbl>
            <c:dLbl>
              <c:idx val="3"/>
              <c:tx>
                <c:rich>
                  <a:bodyPr/>
                  <a:lstStyle/>
                  <a:p>
                    <a:r>
                      <a:rPr lang="en-US"/>
                      <a:t>9.8</a:t>
                    </a:r>
                    <a:endParaRPr lang="en-US" dirty="0"/>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14CB-4DA7-8734-838BDFF2C90F}"/>
                </c:ext>
              </c:extLst>
            </c:dLbl>
            <c:spPr>
              <a:noFill/>
              <a:ln>
                <a:noFill/>
              </a:ln>
              <a:effectLst/>
            </c:spPr>
            <c:txPr>
              <a:bodyPr rot="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Sheet1!$A$2:$D$2</c:f>
              <c:strCache>
                <c:ptCount val="4"/>
                <c:pt idx="0">
                  <c:v>During Pregnancy</c:v>
                </c:pt>
                <c:pt idx="1">
                  <c:v>During Delivery Admission</c:v>
                </c:pt>
                <c:pt idx="2">
                  <c:v>Prior to Current Pregnancy</c:v>
                </c:pt>
                <c:pt idx="3">
                  <c:v>Unknown</c:v>
                </c:pt>
              </c:strCache>
            </c:strRef>
          </c:cat>
          <c:val>
            <c:numRef>
              <c:f>Sheet1!$A$3:$D$3</c:f>
              <c:numCache>
                <c:formatCode>General</c:formatCode>
                <c:ptCount val="4"/>
                <c:pt idx="0">
                  <c:v>9.4978826380000001</c:v>
                </c:pt>
                <c:pt idx="1">
                  <c:v>5.9286146400000002</c:v>
                </c:pt>
                <c:pt idx="2">
                  <c:v>74.773139749999999</c:v>
                </c:pt>
                <c:pt idx="3">
                  <c:v>9.8003629760000006</c:v>
                </c:pt>
              </c:numCache>
            </c:numRef>
          </c:val>
          <c:extLst>
            <c:ext xmlns:c16="http://schemas.microsoft.com/office/drawing/2014/chart" uri="{C3380CC4-5D6E-409C-BE32-E72D297353CC}">
              <c16:uniqueId val="{00000000-14CB-4DA7-8734-838BDFF2C90F}"/>
            </c:ext>
          </c:extLst>
        </c:ser>
        <c:dLbls>
          <c:dLblPos val="outEnd"/>
          <c:showLegendKey val="0"/>
          <c:showVal val="1"/>
          <c:showCatName val="0"/>
          <c:showSerName val="0"/>
          <c:showPercent val="0"/>
          <c:showBubbleSize val="0"/>
        </c:dLbls>
        <c:gapWidth val="219"/>
        <c:overlap val="-27"/>
        <c:axId val="1222603776"/>
        <c:axId val="1222608096"/>
      </c:barChart>
      <c:catAx>
        <c:axId val="12226037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endParaRPr lang="en-US"/>
          </a:p>
        </c:txPr>
        <c:crossAx val="1222608096"/>
        <c:crosses val="autoZero"/>
        <c:auto val="1"/>
        <c:lblAlgn val="ctr"/>
        <c:lblOffset val="100"/>
        <c:noMultiLvlLbl val="0"/>
      </c:catAx>
      <c:valAx>
        <c:axId val="122260809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endParaRPr lang="en-US"/>
          </a:p>
        </c:txPr>
        <c:crossAx val="1222603776"/>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800">
          <a:solidFill>
            <a:sysClr val="windowText" lastClr="000000"/>
          </a:solidFill>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160" b="0" i="0" u="none" strike="noStrike" kern="1200" spc="0" baseline="0">
                <a:solidFill>
                  <a:sysClr val="windowText" lastClr="000000"/>
                </a:solidFill>
                <a:latin typeface="+mn-lt"/>
                <a:ea typeface="+mn-ea"/>
                <a:cs typeface="+mn-cs"/>
              </a:defRPr>
            </a:pPr>
            <a:r>
              <a:rPr lang="en-US"/>
              <a:t>Screening Prenatally (n=1585)</a:t>
            </a:r>
          </a:p>
        </c:rich>
      </c:tx>
      <c:overlay val="0"/>
      <c:spPr>
        <a:noFill/>
        <a:ln>
          <a:noFill/>
        </a:ln>
        <a:effectLst/>
      </c:spPr>
      <c:txPr>
        <a:bodyPr rot="0" spcFirstLastPara="1" vertOverflow="ellipsis" vert="horz" wrap="square" anchor="ctr" anchorCtr="1"/>
        <a:lstStyle/>
        <a:p>
          <a:pPr>
            <a:defRPr sz="2160" b="0" i="0" u="none" strike="noStrike" kern="1200" spc="0" baseline="0">
              <a:solidFill>
                <a:sysClr val="windowText" lastClr="000000"/>
              </a:solidFill>
              <a:latin typeface="+mn-lt"/>
              <a:ea typeface="+mn-ea"/>
              <a:cs typeface="+mn-cs"/>
            </a:defRPr>
          </a:pPr>
          <a:endParaRPr lang="en-US"/>
        </a:p>
      </c:txPr>
    </c:title>
    <c:autoTitleDeleted val="0"/>
    <c:plotArea>
      <c:layout/>
      <c:barChart>
        <c:barDir val="col"/>
        <c:grouping val="clustered"/>
        <c:varyColors val="0"/>
        <c:ser>
          <c:idx val="0"/>
          <c:order val="0"/>
          <c:spPr>
            <a:solidFill>
              <a:schemeClr val="accent1"/>
            </a:solidFill>
            <a:ln>
              <a:noFill/>
            </a:ln>
            <a:effectLst/>
          </c:spPr>
          <c:invertIfNegative val="0"/>
          <c:dLbls>
            <c:dLbl>
              <c:idx val="0"/>
              <c:tx>
                <c:rich>
                  <a:bodyPr/>
                  <a:lstStyle/>
                  <a:p>
                    <a:r>
                      <a:rPr lang="en-US"/>
                      <a:t>53.6</a:t>
                    </a:r>
                    <a:endParaRPr lang="en-US" dirty="0"/>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6DBF-4FA6-A7EE-D6FBA7E925AA}"/>
                </c:ext>
              </c:extLst>
            </c:dLbl>
            <c:dLbl>
              <c:idx val="1"/>
              <c:tx>
                <c:rich>
                  <a:bodyPr/>
                  <a:lstStyle/>
                  <a:p>
                    <a:r>
                      <a:rPr lang="en-US"/>
                      <a:t>33.8</a:t>
                    </a:r>
                    <a:endParaRPr lang="en-US" dirty="0"/>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6DBF-4FA6-A7EE-D6FBA7E925AA}"/>
                </c:ext>
              </c:extLst>
            </c:dLbl>
            <c:dLbl>
              <c:idx val="2"/>
              <c:tx>
                <c:rich>
                  <a:bodyPr/>
                  <a:lstStyle/>
                  <a:p>
                    <a:r>
                      <a:rPr lang="en-US"/>
                      <a:t>28.3</a:t>
                    </a:r>
                    <a:endParaRPr lang="en-US" dirty="0"/>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6DBF-4FA6-A7EE-D6FBA7E925AA}"/>
                </c:ext>
              </c:extLst>
            </c:dLbl>
            <c:dLbl>
              <c:idx val="3"/>
              <c:tx>
                <c:rich>
                  <a:bodyPr/>
                  <a:lstStyle/>
                  <a:p>
                    <a:r>
                      <a:rPr lang="en-US"/>
                      <a:t>42.0</a:t>
                    </a:r>
                    <a:endParaRPr lang="en-US" dirty="0"/>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6DBF-4FA6-A7EE-D6FBA7E925AA}"/>
                </c:ext>
              </c:extLst>
            </c:dLbl>
            <c:spPr>
              <a:noFill/>
              <a:ln>
                <a:noFill/>
              </a:ln>
              <a:effectLst/>
            </c:spPr>
            <c:txPr>
              <a:bodyPr rot="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Sheet1!$J$1:$M$1</c:f>
              <c:strCache>
                <c:ptCount val="4"/>
                <c:pt idx="0">
                  <c:v>Was the patient screened at least once prenatally for depression using a validated tool (i.e. EPDS, PHQ-9)?</c:v>
                </c:pt>
                <c:pt idx="1">
                  <c:v>Did the patient screen positive for depression?</c:v>
                </c:pt>
                <c:pt idx="2">
                  <c:v>Was the patient screened at least once prenatally for anxiety using a validated tool (i.e. GAD-7, EPDS anxiety subscale)?</c:v>
                </c:pt>
                <c:pt idx="3">
                  <c:v>Did the patient screen positive for anxiety?</c:v>
                </c:pt>
              </c:strCache>
            </c:strRef>
          </c:cat>
          <c:val>
            <c:numRef>
              <c:f>Sheet1!$J$2:$M$2</c:f>
              <c:numCache>
                <c:formatCode>General</c:formatCode>
                <c:ptCount val="4"/>
                <c:pt idx="0">
                  <c:v>53.627760250000001</c:v>
                </c:pt>
                <c:pt idx="1">
                  <c:v>33.764705880000001</c:v>
                </c:pt>
                <c:pt idx="2">
                  <c:v>28.26498423</c:v>
                </c:pt>
                <c:pt idx="3">
                  <c:v>41.964285709999999</c:v>
                </c:pt>
              </c:numCache>
            </c:numRef>
          </c:val>
          <c:extLst>
            <c:ext xmlns:c16="http://schemas.microsoft.com/office/drawing/2014/chart" uri="{C3380CC4-5D6E-409C-BE32-E72D297353CC}">
              <c16:uniqueId val="{00000000-6DBF-4FA6-A7EE-D6FBA7E925AA}"/>
            </c:ext>
          </c:extLst>
        </c:ser>
        <c:dLbls>
          <c:dLblPos val="outEnd"/>
          <c:showLegendKey val="0"/>
          <c:showVal val="1"/>
          <c:showCatName val="0"/>
          <c:showSerName val="0"/>
          <c:showPercent val="0"/>
          <c:showBubbleSize val="0"/>
        </c:dLbls>
        <c:gapWidth val="219"/>
        <c:overlap val="-27"/>
        <c:axId val="1222722336"/>
        <c:axId val="1222734816"/>
      </c:barChart>
      <c:catAx>
        <c:axId val="122272233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endParaRPr lang="en-US"/>
          </a:p>
        </c:txPr>
        <c:crossAx val="1222734816"/>
        <c:crosses val="autoZero"/>
        <c:auto val="1"/>
        <c:lblAlgn val="ctr"/>
        <c:lblOffset val="100"/>
        <c:noMultiLvlLbl val="0"/>
      </c:catAx>
      <c:valAx>
        <c:axId val="122273481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800" b="0" i="0" u="none" strike="noStrike" kern="1200" baseline="0">
                <a:solidFill>
                  <a:sysClr val="windowText" lastClr="000000"/>
                </a:solidFill>
                <a:latin typeface="+mn-lt"/>
                <a:ea typeface="+mn-ea"/>
                <a:cs typeface="+mn-cs"/>
              </a:defRPr>
            </a:pPr>
            <a:endParaRPr lang="en-US"/>
          </a:p>
        </c:txPr>
        <c:crossAx val="1222722336"/>
        <c:crosses val="autoZero"/>
        <c:crossBetween val="between"/>
      </c:valAx>
      <c:spPr>
        <a:noFill/>
        <a:ln>
          <a:noFill/>
        </a:ln>
        <a:effectLst/>
      </c:spPr>
    </c:plotArea>
    <c:plotVisOnly val="1"/>
    <c:dispBlanksAs val="gap"/>
    <c:showDLblsOverMax val="0"/>
  </c:chart>
  <c:spPr>
    <a:noFill/>
    <a:ln>
      <a:noFill/>
    </a:ln>
    <a:effectLst/>
  </c:spPr>
  <c:txPr>
    <a:bodyPr/>
    <a:lstStyle/>
    <a:p>
      <a:pPr>
        <a:defRPr sz="1800">
          <a:solidFill>
            <a:sysClr val="windowText" lastClr="000000"/>
          </a:solidFill>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withinLinearReversed" id="21">
  <a:schemeClr val="accent1"/>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iagrams/_rels/data3.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image" Target="../media/image143.png"/><Relationship Id="rId1" Type="http://schemas.openxmlformats.org/officeDocument/2006/relationships/image" Target="../media/image142.png"/><Relationship Id="rId4" Type="http://schemas.openxmlformats.org/officeDocument/2006/relationships/image" Target="../media/image145.png"/></Relationships>
</file>

<file path=ppt/diagrams/_rels/drawing3.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image" Target="../media/image143.png"/><Relationship Id="rId1" Type="http://schemas.openxmlformats.org/officeDocument/2006/relationships/image" Target="../media/image142.png"/><Relationship Id="rId4" Type="http://schemas.openxmlformats.org/officeDocument/2006/relationships/image" Target="../media/image145.png"/></Relationships>
</file>

<file path=ppt/diagrams/colors1.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xml><?xml version="1.0" encoding="utf-8"?>
<dgm:colorsDef xmlns:dgm="http://schemas.openxmlformats.org/drawingml/2006/diagram" xmlns:a="http://schemas.openxmlformats.org/drawingml/2006/main" uniqueId="urn:microsoft.com/office/officeart/2005/8/colors/accent3_1">
  <dgm:title val=""/>
  <dgm:desc val=""/>
  <dgm:catLst>
    <dgm:cat type="accent3" pri="11100"/>
  </dgm:catLst>
  <dgm:styleLbl name="node0">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3">
        <a:shade val="80000"/>
      </a:schemeClr>
    </dgm:linClrLst>
    <dgm:effectClrLst/>
    <dgm:txLinClrLst/>
    <dgm:txFillClrLst/>
    <dgm:txEffectClrLst/>
  </dgm:styleLbl>
  <dgm:styleLbl name="node2">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fgImgPlace1">
    <dgm:fillClrLst meth="repeat">
      <a:schemeClr val="accent3">
        <a:tint val="40000"/>
      </a:schemeClr>
    </dgm:fillClrLst>
    <dgm:linClrLst meth="repeat">
      <a:schemeClr val="accent3">
        <a:shade val="80000"/>
      </a:schemeClr>
    </dgm:linClrLst>
    <dgm:effectClrLst/>
    <dgm:txLinClrLst/>
    <dgm:txFillClrLst meth="repeat">
      <a:schemeClr val="lt1"/>
    </dgm:txFillClrLst>
    <dgm:txEffectClrLst/>
  </dgm:styleLbl>
  <dgm:styleLbl name="alignImgPlace1">
    <dgm:fillClrLst meth="repeat">
      <a:schemeClr val="accent3">
        <a:tint val="40000"/>
      </a:schemeClr>
    </dgm:fillClrLst>
    <dgm:linClrLst meth="repeat">
      <a:schemeClr val="accent3">
        <a:shade val="80000"/>
      </a:schemeClr>
    </dgm:linClrLst>
    <dgm:effectClrLst/>
    <dgm:txLinClrLst/>
    <dgm:txFillClrLst meth="repeat">
      <a:schemeClr val="lt1"/>
    </dgm:txFillClrLst>
    <dgm:txEffectClrLst/>
  </dgm:styleLbl>
  <dgm:styleLbl name="bgImgPlace1">
    <dgm:fillClrLst meth="repeat">
      <a:schemeClr val="accent3">
        <a:tint val="40000"/>
      </a:schemeClr>
    </dgm:fillClrLst>
    <dgm:linClrLst meth="repeat">
      <a:schemeClr val="accent3">
        <a:shade val="80000"/>
      </a:schemeClr>
    </dgm:linClrLst>
    <dgm:effectClrLst/>
    <dgm:txLinClrLst/>
    <dgm:txFillClrLst meth="repeat">
      <a:schemeClr val="lt1"/>
    </dgm:txFillClrLst>
    <dgm:txEffectClrLst/>
  </dgm:styleLbl>
  <dgm:styleLbl name="sibTrans2D1">
    <dgm:fillClrLst meth="repeat">
      <a:schemeClr val="accent3">
        <a:tint val="60000"/>
      </a:schemeClr>
    </dgm:fillClrLst>
    <dgm:linClrLst meth="repeat">
      <a:schemeClr val="accent3">
        <a:tint val="60000"/>
      </a:schemeClr>
    </dgm:linClrLst>
    <dgm:effectClrLst/>
    <dgm:txLinClrLst/>
    <dgm:txFillClrLst meth="repeat">
      <a:schemeClr val="dk1"/>
    </dgm:txFillClrLst>
    <dgm:txEffectClrLst/>
  </dgm:styleLbl>
  <dgm:styleLbl name="fgSibTrans2D1">
    <dgm:fillClrLst meth="repeat">
      <a:schemeClr val="accent3">
        <a:tint val="60000"/>
      </a:schemeClr>
    </dgm:fillClrLst>
    <dgm:linClrLst meth="repeat">
      <a:schemeClr val="accent3">
        <a:tint val="60000"/>
      </a:schemeClr>
    </dgm:linClrLst>
    <dgm:effectClrLst/>
    <dgm:txLinClrLst/>
    <dgm:txFillClrLst meth="repeat">
      <a:schemeClr val="dk1"/>
    </dgm:txFillClrLst>
    <dgm:txEffectClrLst/>
  </dgm:styleLbl>
  <dgm:styleLbl name="bgSibTrans2D1">
    <dgm:fillClrLst meth="repeat">
      <a:schemeClr val="accent3">
        <a:tint val="60000"/>
      </a:schemeClr>
    </dgm:fillClrLst>
    <dgm:linClrLst meth="repeat">
      <a:schemeClr val="accent3">
        <a:tint val="60000"/>
      </a:schemeClr>
    </dgm:linClrLst>
    <dgm:effectClrLst/>
    <dgm:txLinClrLst/>
    <dgm:txFillClrLst meth="repeat">
      <a:schemeClr val="dk1"/>
    </dgm:txFillClrLst>
    <dgm:txEffectClrLst/>
  </dgm:styleLbl>
  <dgm:styleLbl name="sibTrans1D1">
    <dgm:fillClrLst meth="repeat">
      <a:schemeClr val="accent3"/>
    </dgm:fillClrLst>
    <dgm:linClrLst meth="repeat">
      <a:schemeClr val="accent3"/>
    </dgm:linClrLst>
    <dgm:effectClrLst/>
    <dgm:txLinClrLst/>
    <dgm:txFillClrLst meth="repeat">
      <a:schemeClr val="tx1"/>
    </dgm:txFillClrLst>
    <dgm:txEffectClrLst/>
  </dgm:styleLbl>
  <dgm:styleLbl name="callout">
    <dgm:fillClrLst meth="repeat">
      <a:schemeClr val="accent3"/>
    </dgm:fillClrLst>
    <dgm:linClrLst meth="repeat">
      <a:schemeClr val="accent3"/>
    </dgm:linClrLst>
    <dgm:effectClrLst/>
    <dgm:txLinClrLst/>
    <dgm:txFillClrLst meth="repeat">
      <a:schemeClr val="tx1"/>
    </dgm:txFillClrLst>
    <dgm:txEffectClrLst/>
  </dgm:styleLbl>
  <dgm:styleLbl name="asst0">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parChTrans2D1">
    <dgm:fillClrLst meth="repeat">
      <a:schemeClr val="accent3">
        <a:tint val="60000"/>
      </a:schemeClr>
    </dgm:fillClrLst>
    <dgm:linClrLst meth="repeat">
      <a:schemeClr val="accent3">
        <a:tint val="60000"/>
      </a:schemeClr>
    </dgm:linClrLst>
    <dgm:effectClrLst/>
    <dgm:txLinClrLst/>
    <dgm:txFillClrLst/>
    <dgm:txEffectClrLst/>
  </dgm:styleLbl>
  <dgm:styleLbl name="parChTrans2D2">
    <dgm:fillClrLst meth="repeat">
      <a:schemeClr val="accent3"/>
    </dgm:fillClrLst>
    <dgm:linClrLst meth="repeat">
      <a:schemeClr val="accent3"/>
    </dgm:linClrLst>
    <dgm:effectClrLst/>
    <dgm:txLinClrLst/>
    <dgm:txFillClrLst/>
    <dgm:txEffectClrLst/>
  </dgm:styleLbl>
  <dgm:styleLbl name="parChTrans2D3">
    <dgm:fillClrLst meth="repeat">
      <a:schemeClr val="accent3"/>
    </dgm:fillClrLst>
    <dgm:linClrLst meth="repeat">
      <a:schemeClr val="accent3"/>
    </dgm:linClrLst>
    <dgm:effectClrLst/>
    <dgm:txLinClrLst/>
    <dgm:txFillClrLst/>
    <dgm:txEffectClrLst/>
  </dgm:styleLbl>
  <dgm:styleLbl name="parChTrans2D4">
    <dgm:fillClrLst meth="repeat">
      <a:schemeClr val="accent3"/>
    </dgm:fillClrLst>
    <dgm:linClrLst meth="repeat">
      <a:schemeClr val="accent3"/>
    </dgm:linClrLst>
    <dgm:effectClrLst/>
    <dgm:txLinClrLst/>
    <dgm:txFillClrLst meth="repeat">
      <a:schemeClr val="lt1"/>
    </dgm:txFillClrLst>
    <dgm:txEffectClrLst/>
  </dgm:styleLbl>
  <dgm:styleLbl name="parChTrans1D1">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2">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3">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parChTrans1D4">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fgAcc1">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conFgAcc1">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alignAcc1">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trAlignAcc1">
    <dgm:fillClrLst meth="repeat">
      <a:schemeClr val="accent3">
        <a:alpha val="40000"/>
        <a:tint val="40000"/>
      </a:schemeClr>
    </dgm:fillClrLst>
    <dgm:linClrLst meth="repeat">
      <a:schemeClr val="accent3"/>
    </dgm:linClrLst>
    <dgm:effectClrLst/>
    <dgm:txLinClrLst/>
    <dgm:txFillClrLst meth="repeat">
      <a:schemeClr val="dk1"/>
    </dgm:txFillClrLst>
    <dgm:txEffectClrLst/>
  </dgm:styleLbl>
  <dgm:styleLbl name="bgAcc1">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solidFgAcc1">
    <dgm:fillClrLst meth="repeat">
      <a:schemeClr val="lt1"/>
    </dgm:fillClrLst>
    <dgm:linClrLst meth="repeat">
      <a:schemeClr val="accent3"/>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3">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3">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3">
        <a:alpha val="90000"/>
      </a:schemeClr>
    </dgm:linClrLst>
    <dgm:effectClrLst/>
    <dgm:txLinClrLst/>
    <dgm:txFillClrLst meth="repeat">
      <a:schemeClr val="dk1"/>
    </dgm:txFillClrLst>
    <dgm:txEffectClrLst/>
  </dgm:styleLbl>
  <dgm:styleLbl name="fgAcc0">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fgAcc2">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fgAcc3">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fgAcc4">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accent3"/>
    </dgm:linClrLst>
    <dgm:effectClrLst/>
    <dgm:txLinClrLst/>
    <dgm:txFillClrLst meth="repeat">
      <a:schemeClr val="dk1"/>
    </dgm:txFillClrLst>
    <dgm:txEffectClrLst/>
  </dgm:styleLbl>
  <dgm:styleLbl name="dkBgShp">
    <dgm:fillClrLst meth="repeat">
      <a:schemeClr val="accent3">
        <a:shade val="80000"/>
      </a:schemeClr>
    </dgm:fillClrLst>
    <dgm:linClrLst meth="repeat">
      <a:schemeClr val="accent3"/>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92CED47C-38E7-467C-8A1C-1BD722891462}" type="doc">
      <dgm:prSet loTypeId="urn:microsoft.com/office/officeart/2005/8/layout/list1" loCatId="list" qsTypeId="urn:microsoft.com/office/officeart/2005/8/quickstyle/simple1" qsCatId="simple" csTypeId="urn:microsoft.com/office/officeart/2005/8/colors/colorful3" csCatId="colorful" phldr="1"/>
      <dgm:spPr/>
      <dgm:t>
        <a:bodyPr/>
        <a:lstStyle/>
        <a:p>
          <a:endParaRPr lang="en-US"/>
        </a:p>
      </dgm:t>
    </dgm:pt>
    <dgm:pt modelId="{DF8C36AC-D358-44C1-8CCF-864E48E9EE34}">
      <dgm:prSet phldrT="[Text]" phldr="0"/>
      <dgm:spPr/>
      <dgm:t>
        <a:bodyPr/>
        <a:lstStyle/>
        <a:p>
          <a:pPr rtl="0"/>
          <a:r>
            <a:rPr lang="en-US" dirty="0">
              <a:latin typeface="DM Sans"/>
            </a:rPr>
            <a:t> </a:t>
          </a:r>
          <a:r>
            <a:rPr lang="en-US" b="1" dirty="0">
              <a:solidFill>
                <a:schemeClr val="accent1"/>
              </a:solidFill>
              <a:latin typeface="DM Sans"/>
            </a:rPr>
            <a:t>Submit your Data! </a:t>
          </a:r>
        </a:p>
      </dgm:t>
    </dgm:pt>
    <dgm:pt modelId="{77454E31-4BF7-45E4-A61C-C06BAD198ECF}" type="parTrans" cxnId="{F1C85135-8472-433E-98BE-532497A42780}">
      <dgm:prSet/>
      <dgm:spPr/>
      <dgm:t>
        <a:bodyPr/>
        <a:lstStyle/>
        <a:p>
          <a:endParaRPr lang="en-US"/>
        </a:p>
      </dgm:t>
    </dgm:pt>
    <dgm:pt modelId="{62C93ADB-50F5-4FEA-A9D2-CBD05A488FB7}" type="sibTrans" cxnId="{F1C85135-8472-433E-98BE-532497A42780}">
      <dgm:prSet/>
      <dgm:spPr/>
      <dgm:t>
        <a:bodyPr/>
        <a:lstStyle/>
        <a:p>
          <a:endParaRPr lang="en-US"/>
        </a:p>
      </dgm:t>
    </dgm:pt>
    <dgm:pt modelId="{277CB91B-1C42-48E8-9BA7-10FC79E64F8E}">
      <dgm:prSet phldrT="[Text]" phldr="0"/>
      <dgm:spPr/>
      <dgm:t>
        <a:bodyPr/>
        <a:lstStyle/>
        <a:p>
          <a:pPr rtl="0"/>
          <a:r>
            <a:rPr lang="en-US" b="1" dirty="0">
              <a:solidFill>
                <a:schemeClr val="accent1"/>
              </a:solidFill>
              <a:latin typeface="DM Sans"/>
            </a:rPr>
            <a:t>Call for QI Abstracts! </a:t>
          </a:r>
        </a:p>
      </dgm:t>
    </dgm:pt>
    <dgm:pt modelId="{03D7C569-4529-4991-A0C2-8E79BCD76571}" type="parTrans" cxnId="{DBC449FF-D23E-4F26-BCA7-82B94996073D}">
      <dgm:prSet/>
      <dgm:spPr/>
      <dgm:t>
        <a:bodyPr/>
        <a:lstStyle/>
        <a:p>
          <a:endParaRPr lang="en-US"/>
        </a:p>
      </dgm:t>
    </dgm:pt>
    <dgm:pt modelId="{93624452-662B-4F58-934A-EBE2E5B0D4AB}" type="sibTrans" cxnId="{DBC449FF-D23E-4F26-BCA7-82B94996073D}">
      <dgm:prSet/>
      <dgm:spPr/>
      <dgm:t>
        <a:bodyPr/>
        <a:lstStyle/>
        <a:p>
          <a:endParaRPr lang="en-US"/>
        </a:p>
      </dgm:t>
    </dgm:pt>
    <dgm:pt modelId="{78D4CC8F-2595-4059-ACA1-7005FE483A37}">
      <dgm:prSet phldrT="[Text]" phldr="0"/>
      <dgm:spPr/>
      <dgm:t>
        <a:bodyPr/>
        <a:lstStyle/>
        <a:p>
          <a:pPr rtl="0"/>
          <a:r>
            <a:rPr lang="en-US" b="1" dirty="0">
              <a:latin typeface="DM Sans"/>
            </a:rPr>
            <a:t>Open and due September 30th!</a:t>
          </a:r>
          <a:r>
            <a:rPr lang="en-US" dirty="0">
              <a:latin typeface="DM Sans"/>
            </a:rPr>
            <a:t> All hospital teams are asked to submit an abstract on their QI work (can be in progress).</a:t>
          </a:r>
        </a:p>
      </dgm:t>
    </dgm:pt>
    <dgm:pt modelId="{A251C99C-8B3D-40DF-81A9-D7542C43875E}" type="parTrans" cxnId="{4FCE7C92-D06E-417F-8E44-A664565D79CE}">
      <dgm:prSet/>
      <dgm:spPr/>
      <dgm:t>
        <a:bodyPr/>
        <a:lstStyle/>
        <a:p>
          <a:endParaRPr lang="en-US"/>
        </a:p>
      </dgm:t>
    </dgm:pt>
    <dgm:pt modelId="{881FC4F4-45E5-4ACC-B91A-47999364CD20}" type="sibTrans" cxnId="{4FCE7C92-D06E-417F-8E44-A664565D79CE}">
      <dgm:prSet/>
      <dgm:spPr/>
      <dgm:t>
        <a:bodyPr/>
        <a:lstStyle/>
        <a:p>
          <a:endParaRPr lang="en-US"/>
        </a:p>
      </dgm:t>
    </dgm:pt>
    <dgm:pt modelId="{6F528CE6-C1A3-4D2B-81A0-CFCEB0EBAD90}">
      <dgm:prSet phldr="0"/>
      <dgm:spPr/>
      <dgm:t>
        <a:bodyPr/>
        <a:lstStyle/>
        <a:p>
          <a:pPr rtl="0"/>
          <a:r>
            <a:rPr lang="en-US" b="1" u="none" dirty="0">
              <a:solidFill>
                <a:schemeClr val="accent1"/>
              </a:solidFill>
              <a:latin typeface="DM Sans"/>
            </a:rPr>
            <a:t>ILPQC Annual Conference Teams </a:t>
          </a:r>
          <a:r>
            <a:rPr lang="en-US" b="1" dirty="0">
              <a:solidFill>
                <a:schemeClr val="accent1"/>
              </a:solidFill>
              <a:latin typeface="DM Sans"/>
            </a:rPr>
            <a:t>Survey! </a:t>
          </a:r>
        </a:p>
      </dgm:t>
    </dgm:pt>
    <dgm:pt modelId="{62346CA0-5B88-4CE8-914A-B6CEB57871F1}" type="parTrans" cxnId="{B6080AEF-5965-4743-A061-CDC32CC39582}">
      <dgm:prSet/>
      <dgm:spPr/>
      <dgm:t>
        <a:bodyPr/>
        <a:lstStyle/>
        <a:p>
          <a:endParaRPr lang="en-US"/>
        </a:p>
      </dgm:t>
    </dgm:pt>
    <dgm:pt modelId="{45C9E60D-23B6-41EB-9B7D-9BC15733F6D1}" type="sibTrans" cxnId="{B6080AEF-5965-4743-A061-CDC32CC39582}">
      <dgm:prSet/>
      <dgm:spPr/>
      <dgm:t>
        <a:bodyPr/>
        <a:lstStyle/>
        <a:p>
          <a:endParaRPr lang="en-US"/>
        </a:p>
      </dgm:t>
    </dgm:pt>
    <dgm:pt modelId="{9A286409-755C-47F6-978F-0B1056CDF2D2}">
      <dgm:prSet phldr="0"/>
      <dgm:spPr/>
      <dgm:t>
        <a:bodyPr/>
        <a:lstStyle/>
        <a:p>
          <a:pPr rtl="0"/>
          <a:r>
            <a:rPr lang="en-US" dirty="0">
              <a:latin typeface="DM Sans"/>
            </a:rPr>
            <a:t>We want to hear from you! </a:t>
          </a:r>
          <a:r>
            <a:rPr lang="en-US" b="1" dirty="0">
              <a:latin typeface="DM Sans"/>
            </a:rPr>
            <a:t>Survey is open and due September 30th!</a:t>
          </a:r>
        </a:p>
      </dgm:t>
    </dgm:pt>
    <dgm:pt modelId="{9291BA0D-48AB-4364-A092-0919F94C1470}" type="parTrans" cxnId="{8D6E092E-58C8-4D72-B870-0D2F549755C5}">
      <dgm:prSet/>
      <dgm:spPr/>
      <dgm:t>
        <a:bodyPr/>
        <a:lstStyle/>
        <a:p>
          <a:endParaRPr lang="en-US"/>
        </a:p>
      </dgm:t>
    </dgm:pt>
    <dgm:pt modelId="{EDFE8248-1123-45BE-80CC-ED04D63ECAF9}" type="sibTrans" cxnId="{8D6E092E-58C8-4D72-B870-0D2F549755C5}">
      <dgm:prSet/>
      <dgm:spPr/>
      <dgm:t>
        <a:bodyPr/>
        <a:lstStyle/>
        <a:p>
          <a:endParaRPr lang="en-US"/>
        </a:p>
      </dgm:t>
    </dgm:pt>
    <dgm:pt modelId="{F521A60E-AF20-4BC8-BB3E-652F6286D34A}">
      <dgm:prSet phldr="0"/>
      <dgm:spPr/>
      <dgm:t>
        <a:bodyPr/>
        <a:lstStyle/>
        <a:p>
          <a:pPr rtl="0"/>
          <a:r>
            <a:rPr lang="en-US" dirty="0">
              <a:latin typeface="DM Sans"/>
            </a:rPr>
            <a:t>This is a great opportunity to share your teams' thoughts &amp; insights reflecting on 2025 and planning for 2026!</a:t>
          </a:r>
        </a:p>
      </dgm:t>
    </dgm:pt>
    <dgm:pt modelId="{B9351DEB-1B71-494B-81A5-B8A2DF00679D}" type="parTrans" cxnId="{07D213BB-362D-4146-B0ED-D8CC3F3F30C5}">
      <dgm:prSet/>
      <dgm:spPr/>
      <dgm:t>
        <a:bodyPr/>
        <a:lstStyle/>
        <a:p>
          <a:endParaRPr lang="en-US"/>
        </a:p>
      </dgm:t>
    </dgm:pt>
    <dgm:pt modelId="{50985435-0157-41A4-B0CC-BC30B5F0CED9}" type="sibTrans" cxnId="{07D213BB-362D-4146-B0ED-D8CC3F3F30C5}">
      <dgm:prSet/>
      <dgm:spPr/>
      <dgm:t>
        <a:bodyPr/>
        <a:lstStyle/>
        <a:p>
          <a:endParaRPr lang="en-US"/>
        </a:p>
      </dgm:t>
    </dgm:pt>
    <dgm:pt modelId="{7DB66FD1-DB95-4E83-9973-27B94C4E32F0}">
      <dgm:prSet phldr="0"/>
      <dgm:spPr/>
      <dgm:t>
        <a:bodyPr/>
        <a:lstStyle/>
        <a:p>
          <a:r>
            <a:rPr lang="en-US" dirty="0">
              <a:latin typeface="DM Sans"/>
            </a:rPr>
            <a:t>All data baseline-August 2025 will be </a:t>
          </a:r>
          <a:r>
            <a:rPr lang="en-US" b="1" dirty="0">
              <a:latin typeface="DM Sans"/>
            </a:rPr>
            <a:t>due on September 30</a:t>
          </a:r>
          <a:r>
            <a:rPr lang="en-US" b="1" baseline="30000" dirty="0">
              <a:latin typeface="DM Sans"/>
            </a:rPr>
            <a:t>th</a:t>
          </a:r>
          <a:r>
            <a:rPr lang="en-US" b="1" dirty="0">
              <a:latin typeface="DM Sans"/>
            </a:rPr>
            <a:t>, 2025,</a:t>
          </a:r>
          <a:r>
            <a:rPr lang="en-US" dirty="0">
              <a:latin typeface="DM Sans"/>
            </a:rPr>
            <a:t> for award consideration.</a:t>
          </a:r>
          <a:endParaRPr lang="en-US" b="1" dirty="0">
            <a:latin typeface="DM Sans"/>
          </a:endParaRPr>
        </a:p>
      </dgm:t>
    </dgm:pt>
    <dgm:pt modelId="{8ADBA68A-2F57-443B-A36D-89F41C697784}" type="parTrans" cxnId="{D091DFF4-39E8-4F5A-B8FF-9951A0C5E310}">
      <dgm:prSet/>
      <dgm:spPr/>
      <dgm:t>
        <a:bodyPr/>
        <a:lstStyle/>
        <a:p>
          <a:endParaRPr lang="en-US"/>
        </a:p>
      </dgm:t>
    </dgm:pt>
    <dgm:pt modelId="{CBC0D908-B9A4-4932-BF1F-5715E8C42184}" type="sibTrans" cxnId="{D091DFF4-39E8-4F5A-B8FF-9951A0C5E310}">
      <dgm:prSet/>
      <dgm:spPr/>
      <dgm:t>
        <a:bodyPr/>
        <a:lstStyle/>
        <a:p>
          <a:endParaRPr lang="en-US"/>
        </a:p>
      </dgm:t>
    </dgm:pt>
    <dgm:pt modelId="{7DE4044A-91ED-4C0D-84FC-AFAFFCE36CC7}" type="pres">
      <dgm:prSet presAssocID="{92CED47C-38E7-467C-8A1C-1BD722891462}" presName="linear" presStyleCnt="0">
        <dgm:presLayoutVars>
          <dgm:dir/>
          <dgm:animLvl val="lvl"/>
          <dgm:resizeHandles val="exact"/>
        </dgm:presLayoutVars>
      </dgm:prSet>
      <dgm:spPr/>
    </dgm:pt>
    <dgm:pt modelId="{0AF318F5-4834-4567-8FBD-BAC7ADA6E4BF}" type="pres">
      <dgm:prSet presAssocID="{DF8C36AC-D358-44C1-8CCF-864E48E9EE34}" presName="parentLin" presStyleCnt="0"/>
      <dgm:spPr/>
    </dgm:pt>
    <dgm:pt modelId="{01652856-29DD-4888-97C1-C7B2FCEF24C9}" type="pres">
      <dgm:prSet presAssocID="{DF8C36AC-D358-44C1-8CCF-864E48E9EE34}" presName="parentLeftMargin" presStyleLbl="node1" presStyleIdx="0" presStyleCnt="3"/>
      <dgm:spPr/>
    </dgm:pt>
    <dgm:pt modelId="{717BC3C2-DA22-4D51-A406-9086CACDDF9B}" type="pres">
      <dgm:prSet presAssocID="{DF8C36AC-D358-44C1-8CCF-864E48E9EE34}" presName="parentText" presStyleLbl="node1" presStyleIdx="0" presStyleCnt="3">
        <dgm:presLayoutVars>
          <dgm:chMax val="0"/>
          <dgm:bulletEnabled val="1"/>
        </dgm:presLayoutVars>
      </dgm:prSet>
      <dgm:spPr/>
    </dgm:pt>
    <dgm:pt modelId="{04A28FF3-818A-4AA3-9665-79EF4E644B0D}" type="pres">
      <dgm:prSet presAssocID="{DF8C36AC-D358-44C1-8CCF-864E48E9EE34}" presName="negativeSpace" presStyleCnt="0"/>
      <dgm:spPr/>
    </dgm:pt>
    <dgm:pt modelId="{42DD2E0E-F49E-4BE0-95A3-709CC9C0A47F}" type="pres">
      <dgm:prSet presAssocID="{DF8C36AC-D358-44C1-8CCF-864E48E9EE34}" presName="childText" presStyleLbl="conFgAcc1" presStyleIdx="0" presStyleCnt="3">
        <dgm:presLayoutVars>
          <dgm:bulletEnabled val="1"/>
        </dgm:presLayoutVars>
      </dgm:prSet>
      <dgm:spPr/>
    </dgm:pt>
    <dgm:pt modelId="{96D6F8AA-A05E-497C-B1A2-9318F555889E}" type="pres">
      <dgm:prSet presAssocID="{62C93ADB-50F5-4FEA-A9D2-CBD05A488FB7}" presName="spaceBetweenRectangles" presStyleCnt="0"/>
      <dgm:spPr/>
    </dgm:pt>
    <dgm:pt modelId="{5EDFE944-C54E-4409-BF67-DBDA9FFC256E}" type="pres">
      <dgm:prSet presAssocID="{277CB91B-1C42-48E8-9BA7-10FC79E64F8E}" presName="parentLin" presStyleCnt="0"/>
      <dgm:spPr/>
    </dgm:pt>
    <dgm:pt modelId="{87C4B48B-7C7D-4887-B26E-D734DA9A8C50}" type="pres">
      <dgm:prSet presAssocID="{277CB91B-1C42-48E8-9BA7-10FC79E64F8E}" presName="parentLeftMargin" presStyleLbl="node1" presStyleIdx="0" presStyleCnt="3"/>
      <dgm:spPr/>
    </dgm:pt>
    <dgm:pt modelId="{C8372599-BDA9-4E62-9184-ABA50695DEAE}" type="pres">
      <dgm:prSet presAssocID="{277CB91B-1C42-48E8-9BA7-10FC79E64F8E}" presName="parentText" presStyleLbl="node1" presStyleIdx="1" presStyleCnt="3">
        <dgm:presLayoutVars>
          <dgm:chMax val="0"/>
          <dgm:bulletEnabled val="1"/>
        </dgm:presLayoutVars>
      </dgm:prSet>
      <dgm:spPr/>
    </dgm:pt>
    <dgm:pt modelId="{242C1C7A-827F-45AF-84C9-2577967EF3C1}" type="pres">
      <dgm:prSet presAssocID="{277CB91B-1C42-48E8-9BA7-10FC79E64F8E}" presName="negativeSpace" presStyleCnt="0"/>
      <dgm:spPr/>
    </dgm:pt>
    <dgm:pt modelId="{6C17968B-3B40-4894-B40F-C49EEEEE87D3}" type="pres">
      <dgm:prSet presAssocID="{277CB91B-1C42-48E8-9BA7-10FC79E64F8E}" presName="childText" presStyleLbl="conFgAcc1" presStyleIdx="1" presStyleCnt="3">
        <dgm:presLayoutVars>
          <dgm:bulletEnabled val="1"/>
        </dgm:presLayoutVars>
      </dgm:prSet>
      <dgm:spPr/>
    </dgm:pt>
    <dgm:pt modelId="{6D9D424A-D22D-4A76-852C-DEFDD3829FDE}" type="pres">
      <dgm:prSet presAssocID="{93624452-662B-4F58-934A-EBE2E5B0D4AB}" presName="spaceBetweenRectangles" presStyleCnt="0"/>
      <dgm:spPr/>
    </dgm:pt>
    <dgm:pt modelId="{FF60C45A-813C-4053-A09D-7269275F80DB}" type="pres">
      <dgm:prSet presAssocID="{6F528CE6-C1A3-4D2B-81A0-CFCEB0EBAD90}" presName="parentLin" presStyleCnt="0"/>
      <dgm:spPr/>
    </dgm:pt>
    <dgm:pt modelId="{BAFEC78A-8DAD-47F6-AE20-1A6B32AC01A4}" type="pres">
      <dgm:prSet presAssocID="{6F528CE6-C1A3-4D2B-81A0-CFCEB0EBAD90}" presName="parentLeftMargin" presStyleLbl="node1" presStyleIdx="1" presStyleCnt="3"/>
      <dgm:spPr/>
    </dgm:pt>
    <dgm:pt modelId="{ECEB8BDC-F220-41C1-B502-A535EC67DE59}" type="pres">
      <dgm:prSet presAssocID="{6F528CE6-C1A3-4D2B-81A0-CFCEB0EBAD90}" presName="parentText" presStyleLbl="node1" presStyleIdx="2" presStyleCnt="3">
        <dgm:presLayoutVars>
          <dgm:chMax val="0"/>
          <dgm:bulletEnabled val="1"/>
        </dgm:presLayoutVars>
      </dgm:prSet>
      <dgm:spPr/>
    </dgm:pt>
    <dgm:pt modelId="{FE42D628-BBA6-4E36-AA67-F2E179A15711}" type="pres">
      <dgm:prSet presAssocID="{6F528CE6-C1A3-4D2B-81A0-CFCEB0EBAD90}" presName="negativeSpace" presStyleCnt="0"/>
      <dgm:spPr/>
    </dgm:pt>
    <dgm:pt modelId="{E42B4496-FBF8-4DC9-AF60-BFE77B144112}" type="pres">
      <dgm:prSet presAssocID="{6F528CE6-C1A3-4D2B-81A0-CFCEB0EBAD90}" presName="childText" presStyleLbl="conFgAcc1" presStyleIdx="2" presStyleCnt="3">
        <dgm:presLayoutVars>
          <dgm:bulletEnabled val="1"/>
        </dgm:presLayoutVars>
      </dgm:prSet>
      <dgm:spPr/>
    </dgm:pt>
  </dgm:ptLst>
  <dgm:cxnLst>
    <dgm:cxn modelId="{689E2010-A57F-4069-8200-CA3F718006C6}" type="presOf" srcId="{6F528CE6-C1A3-4D2B-81A0-CFCEB0EBAD90}" destId="{BAFEC78A-8DAD-47F6-AE20-1A6B32AC01A4}" srcOrd="0" destOrd="0" presId="urn:microsoft.com/office/officeart/2005/8/layout/list1"/>
    <dgm:cxn modelId="{52E3AE29-C5CC-4C79-9B26-CB7C82A1B121}" type="presOf" srcId="{6F528CE6-C1A3-4D2B-81A0-CFCEB0EBAD90}" destId="{ECEB8BDC-F220-41C1-B502-A535EC67DE59}" srcOrd="1" destOrd="0" presId="urn:microsoft.com/office/officeart/2005/8/layout/list1"/>
    <dgm:cxn modelId="{CEE86E2C-B6FA-4185-B7D7-1277DB647415}" type="presOf" srcId="{DF8C36AC-D358-44C1-8CCF-864E48E9EE34}" destId="{717BC3C2-DA22-4D51-A406-9086CACDDF9B}" srcOrd="1" destOrd="0" presId="urn:microsoft.com/office/officeart/2005/8/layout/list1"/>
    <dgm:cxn modelId="{ABBFFE2D-DDF7-4F85-BE66-4DCEC96F45D5}" type="presOf" srcId="{DF8C36AC-D358-44C1-8CCF-864E48E9EE34}" destId="{01652856-29DD-4888-97C1-C7B2FCEF24C9}" srcOrd="0" destOrd="0" presId="urn:microsoft.com/office/officeart/2005/8/layout/list1"/>
    <dgm:cxn modelId="{8D6E092E-58C8-4D72-B870-0D2F549755C5}" srcId="{6F528CE6-C1A3-4D2B-81A0-CFCEB0EBAD90}" destId="{9A286409-755C-47F6-978F-0B1056CDF2D2}" srcOrd="0" destOrd="0" parTransId="{9291BA0D-48AB-4364-A092-0919F94C1470}" sibTransId="{EDFE8248-1123-45BE-80CC-ED04D63ECAF9}"/>
    <dgm:cxn modelId="{F1C85135-8472-433E-98BE-532497A42780}" srcId="{92CED47C-38E7-467C-8A1C-1BD722891462}" destId="{DF8C36AC-D358-44C1-8CCF-864E48E9EE34}" srcOrd="0" destOrd="0" parTransId="{77454E31-4BF7-45E4-A61C-C06BAD198ECF}" sibTransId="{62C93ADB-50F5-4FEA-A9D2-CBD05A488FB7}"/>
    <dgm:cxn modelId="{DA88B244-F5E5-4611-97DA-659C633A7587}" type="presOf" srcId="{277CB91B-1C42-48E8-9BA7-10FC79E64F8E}" destId="{87C4B48B-7C7D-4887-B26E-D734DA9A8C50}" srcOrd="0" destOrd="0" presId="urn:microsoft.com/office/officeart/2005/8/layout/list1"/>
    <dgm:cxn modelId="{96164656-556B-4B15-8824-70096B5A10BD}" type="presOf" srcId="{9A286409-755C-47F6-978F-0B1056CDF2D2}" destId="{E42B4496-FBF8-4DC9-AF60-BFE77B144112}" srcOrd="0" destOrd="0" presId="urn:microsoft.com/office/officeart/2005/8/layout/list1"/>
    <dgm:cxn modelId="{11047979-4753-4BCF-91C8-FE4A8274277B}" type="presOf" srcId="{F521A60E-AF20-4BC8-BB3E-652F6286D34A}" destId="{E42B4496-FBF8-4DC9-AF60-BFE77B144112}" srcOrd="0" destOrd="1" presId="urn:microsoft.com/office/officeart/2005/8/layout/list1"/>
    <dgm:cxn modelId="{CB76AE88-F6B6-4082-AB18-69E71E6EF410}" type="presOf" srcId="{277CB91B-1C42-48E8-9BA7-10FC79E64F8E}" destId="{C8372599-BDA9-4E62-9184-ABA50695DEAE}" srcOrd="1" destOrd="0" presId="urn:microsoft.com/office/officeart/2005/8/layout/list1"/>
    <dgm:cxn modelId="{4FCE7C92-D06E-417F-8E44-A664565D79CE}" srcId="{277CB91B-1C42-48E8-9BA7-10FC79E64F8E}" destId="{78D4CC8F-2595-4059-ACA1-7005FE483A37}" srcOrd="0" destOrd="0" parTransId="{A251C99C-8B3D-40DF-81A9-D7542C43875E}" sibTransId="{881FC4F4-45E5-4ACC-B91A-47999364CD20}"/>
    <dgm:cxn modelId="{46EEE999-2E03-44F0-A90F-B50F08D0E928}" type="presOf" srcId="{78D4CC8F-2595-4059-ACA1-7005FE483A37}" destId="{6C17968B-3B40-4894-B40F-C49EEEEE87D3}" srcOrd="0" destOrd="0" presId="urn:microsoft.com/office/officeart/2005/8/layout/list1"/>
    <dgm:cxn modelId="{07D213BB-362D-4146-B0ED-D8CC3F3F30C5}" srcId="{6F528CE6-C1A3-4D2B-81A0-CFCEB0EBAD90}" destId="{F521A60E-AF20-4BC8-BB3E-652F6286D34A}" srcOrd="1" destOrd="0" parTransId="{B9351DEB-1B71-494B-81A5-B8A2DF00679D}" sibTransId="{50985435-0157-41A4-B0CC-BC30B5F0CED9}"/>
    <dgm:cxn modelId="{B88307E1-DB9A-4185-9FD6-DC8C1FDCC158}" type="presOf" srcId="{92CED47C-38E7-467C-8A1C-1BD722891462}" destId="{7DE4044A-91ED-4C0D-84FC-AFAFFCE36CC7}" srcOrd="0" destOrd="0" presId="urn:microsoft.com/office/officeart/2005/8/layout/list1"/>
    <dgm:cxn modelId="{BD6ED9E6-8181-4AA6-A77D-C77FAC08F3CC}" type="presOf" srcId="{7DB66FD1-DB95-4E83-9973-27B94C4E32F0}" destId="{42DD2E0E-F49E-4BE0-95A3-709CC9C0A47F}" srcOrd="0" destOrd="0" presId="urn:microsoft.com/office/officeart/2005/8/layout/list1"/>
    <dgm:cxn modelId="{B6080AEF-5965-4743-A061-CDC32CC39582}" srcId="{92CED47C-38E7-467C-8A1C-1BD722891462}" destId="{6F528CE6-C1A3-4D2B-81A0-CFCEB0EBAD90}" srcOrd="2" destOrd="0" parTransId="{62346CA0-5B88-4CE8-914A-B6CEB57871F1}" sibTransId="{45C9E60D-23B6-41EB-9B7D-9BC15733F6D1}"/>
    <dgm:cxn modelId="{D091DFF4-39E8-4F5A-B8FF-9951A0C5E310}" srcId="{DF8C36AC-D358-44C1-8CCF-864E48E9EE34}" destId="{7DB66FD1-DB95-4E83-9973-27B94C4E32F0}" srcOrd="0" destOrd="0" parTransId="{8ADBA68A-2F57-443B-A36D-89F41C697784}" sibTransId="{CBC0D908-B9A4-4932-BF1F-5715E8C42184}"/>
    <dgm:cxn modelId="{DBC449FF-D23E-4F26-BCA7-82B94996073D}" srcId="{92CED47C-38E7-467C-8A1C-1BD722891462}" destId="{277CB91B-1C42-48E8-9BA7-10FC79E64F8E}" srcOrd="1" destOrd="0" parTransId="{03D7C569-4529-4991-A0C2-8E79BCD76571}" sibTransId="{93624452-662B-4F58-934A-EBE2E5B0D4AB}"/>
    <dgm:cxn modelId="{F598E0C5-698C-4C12-A200-96A226695F17}" type="presParOf" srcId="{7DE4044A-91ED-4C0D-84FC-AFAFFCE36CC7}" destId="{0AF318F5-4834-4567-8FBD-BAC7ADA6E4BF}" srcOrd="0" destOrd="0" presId="urn:microsoft.com/office/officeart/2005/8/layout/list1"/>
    <dgm:cxn modelId="{70251976-2130-4A94-B16A-3B5A9305CA4C}" type="presParOf" srcId="{0AF318F5-4834-4567-8FBD-BAC7ADA6E4BF}" destId="{01652856-29DD-4888-97C1-C7B2FCEF24C9}" srcOrd="0" destOrd="0" presId="urn:microsoft.com/office/officeart/2005/8/layout/list1"/>
    <dgm:cxn modelId="{7E5DF192-5CA2-4743-8D91-DA01A23D9FBA}" type="presParOf" srcId="{0AF318F5-4834-4567-8FBD-BAC7ADA6E4BF}" destId="{717BC3C2-DA22-4D51-A406-9086CACDDF9B}" srcOrd="1" destOrd="0" presId="urn:microsoft.com/office/officeart/2005/8/layout/list1"/>
    <dgm:cxn modelId="{587F3F18-48F1-4286-A694-4A4837377C2F}" type="presParOf" srcId="{7DE4044A-91ED-4C0D-84FC-AFAFFCE36CC7}" destId="{04A28FF3-818A-4AA3-9665-79EF4E644B0D}" srcOrd="1" destOrd="0" presId="urn:microsoft.com/office/officeart/2005/8/layout/list1"/>
    <dgm:cxn modelId="{9F96B43D-B488-4FA7-8F81-18FF593519A1}" type="presParOf" srcId="{7DE4044A-91ED-4C0D-84FC-AFAFFCE36CC7}" destId="{42DD2E0E-F49E-4BE0-95A3-709CC9C0A47F}" srcOrd="2" destOrd="0" presId="urn:microsoft.com/office/officeart/2005/8/layout/list1"/>
    <dgm:cxn modelId="{08E7A6ED-E07F-4F22-848B-04309F821B43}" type="presParOf" srcId="{7DE4044A-91ED-4C0D-84FC-AFAFFCE36CC7}" destId="{96D6F8AA-A05E-497C-B1A2-9318F555889E}" srcOrd="3" destOrd="0" presId="urn:microsoft.com/office/officeart/2005/8/layout/list1"/>
    <dgm:cxn modelId="{E899D341-20F3-4075-B6A4-B66CDC8E5253}" type="presParOf" srcId="{7DE4044A-91ED-4C0D-84FC-AFAFFCE36CC7}" destId="{5EDFE944-C54E-4409-BF67-DBDA9FFC256E}" srcOrd="4" destOrd="0" presId="urn:microsoft.com/office/officeart/2005/8/layout/list1"/>
    <dgm:cxn modelId="{EAD0CA07-7229-47DB-8397-299350D240F8}" type="presParOf" srcId="{5EDFE944-C54E-4409-BF67-DBDA9FFC256E}" destId="{87C4B48B-7C7D-4887-B26E-D734DA9A8C50}" srcOrd="0" destOrd="0" presId="urn:microsoft.com/office/officeart/2005/8/layout/list1"/>
    <dgm:cxn modelId="{1125D0F0-7743-4E52-941F-124BBA4FBFB1}" type="presParOf" srcId="{5EDFE944-C54E-4409-BF67-DBDA9FFC256E}" destId="{C8372599-BDA9-4E62-9184-ABA50695DEAE}" srcOrd="1" destOrd="0" presId="urn:microsoft.com/office/officeart/2005/8/layout/list1"/>
    <dgm:cxn modelId="{41827606-E482-451B-B7CA-35C3BAC5D202}" type="presParOf" srcId="{7DE4044A-91ED-4C0D-84FC-AFAFFCE36CC7}" destId="{242C1C7A-827F-45AF-84C9-2577967EF3C1}" srcOrd="5" destOrd="0" presId="urn:microsoft.com/office/officeart/2005/8/layout/list1"/>
    <dgm:cxn modelId="{571DCCBA-4A66-4C4D-90E9-7EC330E3B65B}" type="presParOf" srcId="{7DE4044A-91ED-4C0D-84FC-AFAFFCE36CC7}" destId="{6C17968B-3B40-4894-B40F-C49EEEEE87D3}" srcOrd="6" destOrd="0" presId="urn:microsoft.com/office/officeart/2005/8/layout/list1"/>
    <dgm:cxn modelId="{828C073A-CFB1-4DF4-B5AA-4AA7A1230DD9}" type="presParOf" srcId="{7DE4044A-91ED-4C0D-84FC-AFAFFCE36CC7}" destId="{6D9D424A-D22D-4A76-852C-DEFDD3829FDE}" srcOrd="7" destOrd="0" presId="urn:microsoft.com/office/officeart/2005/8/layout/list1"/>
    <dgm:cxn modelId="{D04DD9C6-CF71-406F-9D44-5E4ED946CCC3}" type="presParOf" srcId="{7DE4044A-91ED-4C0D-84FC-AFAFFCE36CC7}" destId="{FF60C45A-813C-4053-A09D-7269275F80DB}" srcOrd="8" destOrd="0" presId="urn:microsoft.com/office/officeart/2005/8/layout/list1"/>
    <dgm:cxn modelId="{1F5D41D6-586F-4CFC-9D46-6F9559BD0964}" type="presParOf" srcId="{FF60C45A-813C-4053-A09D-7269275F80DB}" destId="{BAFEC78A-8DAD-47F6-AE20-1A6B32AC01A4}" srcOrd="0" destOrd="0" presId="urn:microsoft.com/office/officeart/2005/8/layout/list1"/>
    <dgm:cxn modelId="{299DB85B-A170-4236-8DA7-222EF7277397}" type="presParOf" srcId="{FF60C45A-813C-4053-A09D-7269275F80DB}" destId="{ECEB8BDC-F220-41C1-B502-A535EC67DE59}" srcOrd="1" destOrd="0" presId="urn:microsoft.com/office/officeart/2005/8/layout/list1"/>
    <dgm:cxn modelId="{60D4A476-6DEB-4799-9BA4-37A1E40B44AB}" type="presParOf" srcId="{7DE4044A-91ED-4C0D-84FC-AFAFFCE36CC7}" destId="{FE42D628-BBA6-4E36-AA67-F2E179A15711}" srcOrd="9" destOrd="0" presId="urn:microsoft.com/office/officeart/2005/8/layout/list1"/>
    <dgm:cxn modelId="{0716B8FC-BB6C-4CD5-AA60-3E687E178435}" type="presParOf" srcId="{7DE4044A-91ED-4C0D-84FC-AFAFFCE36CC7}" destId="{E42B4496-FBF8-4DC9-AF60-BFE77B144112}" srcOrd="10" destOrd="0" presId="urn:microsoft.com/office/officeart/2005/8/layout/lis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E4AA101C-C9CB-43D9-AE3B-67541566FE07}" type="doc">
      <dgm:prSet loTypeId="urn:microsoft.com/office/officeart/2005/8/layout/vList2" loCatId="list" qsTypeId="urn:microsoft.com/office/officeart/2005/8/quickstyle/simple1" qsCatId="simple" csTypeId="urn:microsoft.com/office/officeart/2005/8/colors/colorful1" csCatId="colorful" phldr="1"/>
      <dgm:spPr/>
      <dgm:t>
        <a:bodyPr/>
        <a:lstStyle/>
        <a:p>
          <a:endParaRPr lang="en-US"/>
        </a:p>
      </dgm:t>
    </dgm:pt>
    <dgm:pt modelId="{781E3764-3D01-4D9A-9B0B-68AE1EAD0AC3}">
      <dgm:prSet phldrT="[Text]"/>
      <dgm:spPr/>
      <dgm:t>
        <a:bodyPr/>
        <a:lstStyle/>
        <a:p>
          <a:r>
            <a:rPr lang="en-US" dirty="0"/>
            <a:t>IL DocAssist</a:t>
          </a:r>
        </a:p>
      </dgm:t>
    </dgm:pt>
    <dgm:pt modelId="{61BD7295-1371-440E-8C7F-B7FC8EC8BC27}" type="parTrans" cxnId="{0A78F5CA-5595-4C2B-A76D-74821C862EE8}">
      <dgm:prSet/>
      <dgm:spPr/>
      <dgm:t>
        <a:bodyPr/>
        <a:lstStyle/>
        <a:p>
          <a:endParaRPr lang="en-US"/>
        </a:p>
      </dgm:t>
    </dgm:pt>
    <dgm:pt modelId="{76466514-FEFF-42F3-B89E-CB8E6119F76C}" type="sibTrans" cxnId="{0A78F5CA-5595-4C2B-A76D-74821C862EE8}">
      <dgm:prSet/>
      <dgm:spPr/>
      <dgm:t>
        <a:bodyPr/>
        <a:lstStyle/>
        <a:p>
          <a:endParaRPr lang="en-US"/>
        </a:p>
      </dgm:t>
    </dgm:pt>
    <dgm:pt modelId="{E2DB5737-E1C0-462D-BB04-5B829BE80F4A}">
      <dgm:prSet phldrT="[Text]" custT="1"/>
      <dgm:spPr/>
      <dgm:t>
        <a:bodyPr/>
        <a:lstStyle/>
        <a:p>
          <a:pPr>
            <a:buFont typeface="Arial" panose="020B0604020202020204" pitchFamily="34" charset="0"/>
            <a:buChar char="•"/>
          </a:pPr>
          <a:r>
            <a:rPr lang="en-US" sz="1600" b="0" i="0" u="none" dirty="0"/>
            <a:t>Illinois DocAssist is a phone line available to all Illinois clinicians in which psychiatric consultants provide free phone consultations clinician-to-clinician to address the mental health and substance use conditions of children, adolescents, and pregnant and postpartum women. </a:t>
          </a:r>
          <a:endParaRPr lang="en-US" sz="1600" dirty="0"/>
        </a:p>
      </dgm:t>
    </dgm:pt>
    <dgm:pt modelId="{2ACF0419-D33B-46F1-B8AD-8CF03200410B}" type="parTrans" cxnId="{47BD45D9-2A81-4FC1-B201-12FF2367BB81}">
      <dgm:prSet/>
      <dgm:spPr/>
      <dgm:t>
        <a:bodyPr/>
        <a:lstStyle/>
        <a:p>
          <a:endParaRPr lang="en-US"/>
        </a:p>
      </dgm:t>
    </dgm:pt>
    <dgm:pt modelId="{F3904690-042C-46B7-B082-EB537123BE49}" type="sibTrans" cxnId="{47BD45D9-2A81-4FC1-B201-12FF2367BB81}">
      <dgm:prSet/>
      <dgm:spPr/>
      <dgm:t>
        <a:bodyPr/>
        <a:lstStyle/>
        <a:p>
          <a:endParaRPr lang="en-US"/>
        </a:p>
      </dgm:t>
    </dgm:pt>
    <dgm:pt modelId="{AA06429F-AB2D-4704-ADE3-F5CEF8F07BD3}">
      <dgm:prSet phldrT="[Text]"/>
      <dgm:spPr/>
      <dgm:t>
        <a:bodyPr/>
        <a:lstStyle/>
        <a:p>
          <a:r>
            <a:rPr lang="en-US" dirty="0"/>
            <a:t>IL MOMS Line</a:t>
          </a:r>
        </a:p>
      </dgm:t>
    </dgm:pt>
    <dgm:pt modelId="{E01E3BB3-685B-40E9-9D3D-6DCA1EDF28A2}" type="parTrans" cxnId="{656800A4-C137-4C55-A777-6130C7D100F5}">
      <dgm:prSet/>
      <dgm:spPr/>
      <dgm:t>
        <a:bodyPr/>
        <a:lstStyle/>
        <a:p>
          <a:endParaRPr lang="en-US"/>
        </a:p>
      </dgm:t>
    </dgm:pt>
    <dgm:pt modelId="{D62E6436-3319-40F0-AD51-FC988D097BA9}" type="sibTrans" cxnId="{656800A4-C137-4C55-A777-6130C7D100F5}">
      <dgm:prSet/>
      <dgm:spPr/>
      <dgm:t>
        <a:bodyPr/>
        <a:lstStyle/>
        <a:p>
          <a:endParaRPr lang="en-US"/>
        </a:p>
      </dgm:t>
    </dgm:pt>
    <dgm:pt modelId="{6E951DA3-9D33-445B-B481-B2C022684E97}">
      <dgm:prSet phldrT="[Text]" custT="1"/>
      <dgm:spPr/>
      <dgm:t>
        <a:bodyPr/>
        <a:lstStyle/>
        <a:p>
          <a:pPr>
            <a:buFont typeface="Arial" panose="020B0604020202020204" pitchFamily="34" charset="0"/>
            <a:buChar char="•"/>
          </a:pPr>
          <a:r>
            <a:rPr lang="en-US" sz="1600" b="0" i="0" u="none" dirty="0"/>
            <a:t>IL MOMS Line is a free, 24/7 hotline answered live by licensed mental health professionals to help pregnant and postpartum patients and their families with support &amp; navigation for follow up behavioral health care. </a:t>
          </a:r>
          <a:endParaRPr lang="en-US" sz="1600" dirty="0"/>
        </a:p>
      </dgm:t>
    </dgm:pt>
    <dgm:pt modelId="{2E74C08D-53C2-4E45-BD2F-81D6E33E65DF}" type="parTrans" cxnId="{440D030F-5325-4F03-A47F-2A64564ECBCD}">
      <dgm:prSet/>
      <dgm:spPr/>
      <dgm:t>
        <a:bodyPr/>
        <a:lstStyle/>
        <a:p>
          <a:endParaRPr lang="en-US"/>
        </a:p>
      </dgm:t>
    </dgm:pt>
    <dgm:pt modelId="{2723B7C7-649C-4909-B320-3D8E84363FA8}" type="sibTrans" cxnId="{440D030F-5325-4F03-A47F-2A64564ECBCD}">
      <dgm:prSet/>
      <dgm:spPr/>
      <dgm:t>
        <a:bodyPr/>
        <a:lstStyle/>
        <a:p>
          <a:endParaRPr lang="en-US"/>
        </a:p>
      </dgm:t>
    </dgm:pt>
    <dgm:pt modelId="{C2A8CAD8-1784-4F25-AA67-A9956445EAA5}">
      <dgm:prSet phldrT="[Text]" custT="1"/>
      <dgm:spPr/>
      <dgm:t>
        <a:bodyPr/>
        <a:lstStyle/>
        <a:p>
          <a:pPr>
            <a:buFont typeface="Arial" panose="020B0604020202020204" pitchFamily="34" charset="0"/>
            <a:buChar char="•"/>
          </a:pPr>
          <a:r>
            <a:rPr lang="en-US" sz="2800" dirty="0"/>
            <a:t>IL MAR Now</a:t>
          </a:r>
        </a:p>
      </dgm:t>
    </dgm:pt>
    <dgm:pt modelId="{D58D3516-36CF-42AE-9179-9CBB54D913AD}" type="parTrans" cxnId="{9C6D1C9B-B3DC-4199-AA58-75148BE9C717}">
      <dgm:prSet/>
      <dgm:spPr/>
      <dgm:t>
        <a:bodyPr/>
        <a:lstStyle/>
        <a:p>
          <a:endParaRPr lang="en-US"/>
        </a:p>
      </dgm:t>
    </dgm:pt>
    <dgm:pt modelId="{38B9717B-B55F-43AF-99DF-5355C9060E8F}" type="sibTrans" cxnId="{9C6D1C9B-B3DC-4199-AA58-75148BE9C717}">
      <dgm:prSet/>
      <dgm:spPr/>
      <dgm:t>
        <a:bodyPr/>
        <a:lstStyle/>
        <a:p>
          <a:endParaRPr lang="en-US"/>
        </a:p>
      </dgm:t>
    </dgm:pt>
    <dgm:pt modelId="{F4304233-63AF-421E-911D-D01954537C9D}">
      <dgm:prSet phldrT="[Text]" custT="1"/>
      <dgm:spPr/>
      <dgm:t>
        <a:bodyPr/>
        <a:lstStyle/>
        <a:p>
          <a:pPr>
            <a:buFont typeface="Arial" panose="020B0604020202020204" pitchFamily="34" charset="0"/>
            <a:buChar char="•"/>
          </a:pPr>
          <a:r>
            <a:rPr lang="en-US" sz="1600" b="0" i="0" u="none" dirty="0"/>
            <a:t>MAR Now offers medication on demand to IL residents seeking treatment for opioid use disorder (OUD) and alcohol use disorder (AUD). Anyone in need to speak directly with a healthcare professional to receive a telehealth prescription or expedited, in-person appointment to start treatment, and work with a care coordinator to help obtain transportation assistance to the pharmacy or clinic and linkage to follow up.</a:t>
          </a:r>
          <a:endParaRPr lang="en-US" sz="1600" dirty="0"/>
        </a:p>
      </dgm:t>
    </dgm:pt>
    <dgm:pt modelId="{B13486EB-E478-418A-BEB1-0286D8541666}" type="parTrans" cxnId="{8200F31B-8252-478F-967B-20A1612811B7}">
      <dgm:prSet/>
      <dgm:spPr/>
      <dgm:t>
        <a:bodyPr/>
        <a:lstStyle/>
        <a:p>
          <a:endParaRPr lang="en-US"/>
        </a:p>
      </dgm:t>
    </dgm:pt>
    <dgm:pt modelId="{FA6AEC81-1030-4B36-B7AF-F36B6FED16FB}" type="sibTrans" cxnId="{8200F31B-8252-478F-967B-20A1612811B7}">
      <dgm:prSet/>
      <dgm:spPr/>
      <dgm:t>
        <a:bodyPr/>
        <a:lstStyle/>
        <a:p>
          <a:endParaRPr lang="en-US"/>
        </a:p>
      </dgm:t>
    </dgm:pt>
    <dgm:pt modelId="{B35A231D-BB2A-48BE-A7EE-4FD40F182323}" type="pres">
      <dgm:prSet presAssocID="{E4AA101C-C9CB-43D9-AE3B-67541566FE07}" presName="linear" presStyleCnt="0">
        <dgm:presLayoutVars>
          <dgm:animLvl val="lvl"/>
          <dgm:resizeHandles val="exact"/>
        </dgm:presLayoutVars>
      </dgm:prSet>
      <dgm:spPr/>
    </dgm:pt>
    <dgm:pt modelId="{CEB7CC2A-D26F-4A21-A48E-5371FE80703E}" type="pres">
      <dgm:prSet presAssocID="{781E3764-3D01-4D9A-9B0B-68AE1EAD0AC3}" presName="parentText" presStyleLbl="node1" presStyleIdx="0" presStyleCnt="3" custScaleY="43080">
        <dgm:presLayoutVars>
          <dgm:chMax val="0"/>
          <dgm:bulletEnabled val="1"/>
        </dgm:presLayoutVars>
      </dgm:prSet>
      <dgm:spPr/>
    </dgm:pt>
    <dgm:pt modelId="{054524FF-113D-46CB-A4E4-9CE721E41B83}" type="pres">
      <dgm:prSet presAssocID="{781E3764-3D01-4D9A-9B0B-68AE1EAD0AC3}" presName="childText" presStyleLbl="revTx" presStyleIdx="0" presStyleCnt="3">
        <dgm:presLayoutVars>
          <dgm:bulletEnabled val="1"/>
        </dgm:presLayoutVars>
      </dgm:prSet>
      <dgm:spPr/>
    </dgm:pt>
    <dgm:pt modelId="{FA8B017C-82E3-41F6-B12A-76538E6BA96F}" type="pres">
      <dgm:prSet presAssocID="{AA06429F-AB2D-4704-ADE3-F5CEF8F07BD3}" presName="parentText" presStyleLbl="node1" presStyleIdx="1" presStyleCnt="3" custScaleY="48097" custLinFactNeighborY="-21527">
        <dgm:presLayoutVars>
          <dgm:chMax val="0"/>
          <dgm:bulletEnabled val="1"/>
        </dgm:presLayoutVars>
      </dgm:prSet>
      <dgm:spPr/>
    </dgm:pt>
    <dgm:pt modelId="{475A1328-1176-4650-84DB-77119683F0C9}" type="pres">
      <dgm:prSet presAssocID="{AA06429F-AB2D-4704-ADE3-F5CEF8F07BD3}" presName="childText" presStyleLbl="revTx" presStyleIdx="1" presStyleCnt="3" custLinFactNeighborX="89" custLinFactNeighborY="-8825">
        <dgm:presLayoutVars>
          <dgm:bulletEnabled val="1"/>
        </dgm:presLayoutVars>
      </dgm:prSet>
      <dgm:spPr/>
    </dgm:pt>
    <dgm:pt modelId="{22335A38-0093-4245-B80C-6018BC8332E9}" type="pres">
      <dgm:prSet presAssocID="{C2A8CAD8-1784-4F25-AA67-A9956445EAA5}" presName="parentText" presStyleLbl="node1" presStyleIdx="2" presStyleCnt="3" custScaleY="49592" custLinFactNeighborX="-89" custLinFactNeighborY="-54975">
        <dgm:presLayoutVars>
          <dgm:chMax val="0"/>
          <dgm:bulletEnabled val="1"/>
        </dgm:presLayoutVars>
      </dgm:prSet>
      <dgm:spPr/>
    </dgm:pt>
    <dgm:pt modelId="{DCEA3DF8-5E38-4102-ABAE-AD8E09978966}" type="pres">
      <dgm:prSet presAssocID="{C2A8CAD8-1784-4F25-AA67-A9956445EAA5}" presName="childText" presStyleLbl="revTx" presStyleIdx="2" presStyleCnt="3" custLinFactNeighborX="178" custLinFactNeighborY="-33460">
        <dgm:presLayoutVars>
          <dgm:bulletEnabled val="1"/>
        </dgm:presLayoutVars>
      </dgm:prSet>
      <dgm:spPr/>
    </dgm:pt>
  </dgm:ptLst>
  <dgm:cxnLst>
    <dgm:cxn modelId="{440D030F-5325-4F03-A47F-2A64564ECBCD}" srcId="{AA06429F-AB2D-4704-ADE3-F5CEF8F07BD3}" destId="{6E951DA3-9D33-445B-B481-B2C022684E97}" srcOrd="0" destOrd="0" parTransId="{2E74C08D-53C2-4E45-BD2F-81D6E33E65DF}" sibTransId="{2723B7C7-649C-4909-B320-3D8E84363FA8}"/>
    <dgm:cxn modelId="{8200F31B-8252-478F-967B-20A1612811B7}" srcId="{C2A8CAD8-1784-4F25-AA67-A9956445EAA5}" destId="{F4304233-63AF-421E-911D-D01954537C9D}" srcOrd="0" destOrd="0" parTransId="{B13486EB-E478-418A-BEB1-0286D8541666}" sibTransId="{FA6AEC81-1030-4B36-B7AF-F36B6FED16FB}"/>
    <dgm:cxn modelId="{5EC1142C-99A4-4F0E-83EF-940CFDD40C26}" type="presOf" srcId="{AA06429F-AB2D-4704-ADE3-F5CEF8F07BD3}" destId="{FA8B017C-82E3-41F6-B12A-76538E6BA96F}" srcOrd="0" destOrd="0" presId="urn:microsoft.com/office/officeart/2005/8/layout/vList2"/>
    <dgm:cxn modelId="{019CDD61-1D62-4038-9FE4-0664490853D7}" type="presOf" srcId="{6E951DA3-9D33-445B-B481-B2C022684E97}" destId="{475A1328-1176-4650-84DB-77119683F0C9}" srcOrd="0" destOrd="0" presId="urn:microsoft.com/office/officeart/2005/8/layout/vList2"/>
    <dgm:cxn modelId="{A395656A-A485-4549-9979-2821FEAAB23F}" type="presOf" srcId="{C2A8CAD8-1784-4F25-AA67-A9956445EAA5}" destId="{22335A38-0093-4245-B80C-6018BC8332E9}" srcOrd="0" destOrd="0" presId="urn:microsoft.com/office/officeart/2005/8/layout/vList2"/>
    <dgm:cxn modelId="{9DC91D71-37CD-4E9E-BC03-CC599BB0FFAD}" type="presOf" srcId="{E4AA101C-C9CB-43D9-AE3B-67541566FE07}" destId="{B35A231D-BB2A-48BE-A7EE-4FD40F182323}" srcOrd="0" destOrd="0" presId="urn:microsoft.com/office/officeart/2005/8/layout/vList2"/>
    <dgm:cxn modelId="{C3034A75-BB40-4291-A864-4CD8D28942BB}" type="presOf" srcId="{781E3764-3D01-4D9A-9B0B-68AE1EAD0AC3}" destId="{CEB7CC2A-D26F-4A21-A48E-5371FE80703E}" srcOrd="0" destOrd="0" presId="urn:microsoft.com/office/officeart/2005/8/layout/vList2"/>
    <dgm:cxn modelId="{9C6D1C9B-B3DC-4199-AA58-75148BE9C717}" srcId="{E4AA101C-C9CB-43D9-AE3B-67541566FE07}" destId="{C2A8CAD8-1784-4F25-AA67-A9956445EAA5}" srcOrd="2" destOrd="0" parTransId="{D58D3516-36CF-42AE-9179-9CBB54D913AD}" sibTransId="{38B9717B-B55F-43AF-99DF-5355C9060E8F}"/>
    <dgm:cxn modelId="{656800A4-C137-4C55-A777-6130C7D100F5}" srcId="{E4AA101C-C9CB-43D9-AE3B-67541566FE07}" destId="{AA06429F-AB2D-4704-ADE3-F5CEF8F07BD3}" srcOrd="1" destOrd="0" parTransId="{E01E3BB3-685B-40E9-9D3D-6DCA1EDF28A2}" sibTransId="{D62E6436-3319-40F0-AD51-FC988D097BA9}"/>
    <dgm:cxn modelId="{4B9280B7-AD35-4E6E-A2A6-CFA5BFEBFFE4}" type="presOf" srcId="{E2DB5737-E1C0-462D-BB04-5B829BE80F4A}" destId="{054524FF-113D-46CB-A4E4-9CE721E41B83}" srcOrd="0" destOrd="0" presId="urn:microsoft.com/office/officeart/2005/8/layout/vList2"/>
    <dgm:cxn modelId="{82095AC3-63E3-4B42-8C72-DF7AEB023C19}" type="presOf" srcId="{F4304233-63AF-421E-911D-D01954537C9D}" destId="{DCEA3DF8-5E38-4102-ABAE-AD8E09978966}" srcOrd="0" destOrd="0" presId="urn:microsoft.com/office/officeart/2005/8/layout/vList2"/>
    <dgm:cxn modelId="{0A78F5CA-5595-4C2B-A76D-74821C862EE8}" srcId="{E4AA101C-C9CB-43D9-AE3B-67541566FE07}" destId="{781E3764-3D01-4D9A-9B0B-68AE1EAD0AC3}" srcOrd="0" destOrd="0" parTransId="{61BD7295-1371-440E-8C7F-B7FC8EC8BC27}" sibTransId="{76466514-FEFF-42F3-B89E-CB8E6119F76C}"/>
    <dgm:cxn modelId="{47BD45D9-2A81-4FC1-B201-12FF2367BB81}" srcId="{781E3764-3D01-4D9A-9B0B-68AE1EAD0AC3}" destId="{E2DB5737-E1C0-462D-BB04-5B829BE80F4A}" srcOrd="0" destOrd="0" parTransId="{2ACF0419-D33B-46F1-B8AD-8CF03200410B}" sibTransId="{F3904690-042C-46B7-B082-EB537123BE49}"/>
    <dgm:cxn modelId="{B475D5E0-7A3F-4D43-93DC-90E5C9E9A8E4}" type="presParOf" srcId="{B35A231D-BB2A-48BE-A7EE-4FD40F182323}" destId="{CEB7CC2A-D26F-4A21-A48E-5371FE80703E}" srcOrd="0" destOrd="0" presId="urn:microsoft.com/office/officeart/2005/8/layout/vList2"/>
    <dgm:cxn modelId="{5A65BA99-DEE9-4A81-B4E4-8AF4137D491A}" type="presParOf" srcId="{B35A231D-BB2A-48BE-A7EE-4FD40F182323}" destId="{054524FF-113D-46CB-A4E4-9CE721E41B83}" srcOrd="1" destOrd="0" presId="urn:microsoft.com/office/officeart/2005/8/layout/vList2"/>
    <dgm:cxn modelId="{71B5E00E-A963-4725-8E37-F51072033CF3}" type="presParOf" srcId="{B35A231D-BB2A-48BE-A7EE-4FD40F182323}" destId="{FA8B017C-82E3-41F6-B12A-76538E6BA96F}" srcOrd="2" destOrd="0" presId="urn:microsoft.com/office/officeart/2005/8/layout/vList2"/>
    <dgm:cxn modelId="{B539DC6E-F6CA-49C8-A5D8-FCF4E06A25C6}" type="presParOf" srcId="{B35A231D-BB2A-48BE-A7EE-4FD40F182323}" destId="{475A1328-1176-4650-84DB-77119683F0C9}" srcOrd="3" destOrd="0" presId="urn:microsoft.com/office/officeart/2005/8/layout/vList2"/>
    <dgm:cxn modelId="{20EDD9B5-39C4-4F34-9EE9-3592AADFC266}" type="presParOf" srcId="{B35A231D-BB2A-48BE-A7EE-4FD40F182323}" destId="{22335A38-0093-4245-B80C-6018BC8332E9}" srcOrd="4" destOrd="0" presId="urn:microsoft.com/office/officeart/2005/8/layout/vList2"/>
    <dgm:cxn modelId="{261D0CAF-3836-4A7C-9013-20E4E22941FC}" type="presParOf" srcId="{B35A231D-BB2A-48BE-A7EE-4FD40F182323}" destId="{DCEA3DF8-5E38-4102-ABAE-AD8E09978966}" srcOrd="5"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171F7584-4B97-45B9-85AF-80EC4E927122}" type="doc">
      <dgm:prSet loTypeId="urn:microsoft.com/office/officeart/2008/layout/VerticalCurvedList" loCatId="list" qsTypeId="urn:microsoft.com/office/officeart/2005/8/quickstyle/simple1" qsCatId="simple" csTypeId="urn:microsoft.com/office/officeart/2005/8/colors/colorful5" csCatId="colorful" phldr="1"/>
      <dgm:spPr/>
      <dgm:t>
        <a:bodyPr/>
        <a:lstStyle/>
        <a:p>
          <a:endParaRPr lang="en-US"/>
        </a:p>
      </dgm:t>
    </dgm:pt>
    <dgm:pt modelId="{9BB193D5-3AF7-4930-AD34-3F87031B41A9}">
      <dgm:prSet phldrT="[Text]" custT="1"/>
      <dgm:spPr/>
      <dgm:t>
        <a:bodyPr/>
        <a:lstStyle/>
        <a:p>
          <a:r>
            <a:rPr lang="en-US" sz="2800" dirty="0"/>
            <a:t>AMCHP, Addressing Mental Health in BIPOC Communities: Key Considerations for MCH Webinar</a:t>
          </a:r>
        </a:p>
      </dgm:t>
    </dgm:pt>
    <dgm:pt modelId="{4A4D37C9-4764-4CBB-85B9-0D6A2D084B68}" type="parTrans" cxnId="{AD24DA85-A6D0-403D-A134-24C022B2AADD}">
      <dgm:prSet/>
      <dgm:spPr/>
      <dgm:t>
        <a:bodyPr/>
        <a:lstStyle/>
        <a:p>
          <a:endParaRPr lang="en-US"/>
        </a:p>
      </dgm:t>
    </dgm:pt>
    <dgm:pt modelId="{956152BA-7BF9-4485-8ECD-831C7F99792C}" type="sibTrans" cxnId="{AD24DA85-A6D0-403D-A134-24C022B2AADD}">
      <dgm:prSet/>
      <dgm:spPr/>
      <dgm:t>
        <a:bodyPr/>
        <a:lstStyle/>
        <a:p>
          <a:endParaRPr lang="en-US"/>
        </a:p>
      </dgm:t>
    </dgm:pt>
    <dgm:pt modelId="{542C6E0D-AE1A-448B-9470-233CA508D0F8}">
      <dgm:prSet phldrT="[Text]"/>
      <dgm:spPr/>
      <dgm:t>
        <a:bodyPr/>
        <a:lstStyle/>
        <a:p>
          <a:r>
            <a:rPr lang="en-US" dirty="0"/>
            <a:t>PSI Perinatal Mental Health: Culturally Informed Approaches to Screening, Assessment, and Treatment Webinar</a:t>
          </a:r>
        </a:p>
      </dgm:t>
    </dgm:pt>
    <dgm:pt modelId="{D4541727-37A3-4DDD-A51A-5A28E5003504}" type="parTrans" cxnId="{3ED173D7-DF1D-411C-848F-D71E037BF833}">
      <dgm:prSet/>
      <dgm:spPr/>
      <dgm:t>
        <a:bodyPr/>
        <a:lstStyle/>
        <a:p>
          <a:endParaRPr lang="en-US"/>
        </a:p>
      </dgm:t>
    </dgm:pt>
    <dgm:pt modelId="{99531382-D1F9-49D2-BD96-97B9246CA1C6}" type="sibTrans" cxnId="{3ED173D7-DF1D-411C-848F-D71E037BF833}">
      <dgm:prSet/>
      <dgm:spPr/>
      <dgm:t>
        <a:bodyPr/>
        <a:lstStyle/>
        <a:p>
          <a:endParaRPr lang="en-US"/>
        </a:p>
      </dgm:t>
    </dgm:pt>
    <dgm:pt modelId="{27834F74-BB3C-443C-8C60-DF8C359E13D8}" type="pres">
      <dgm:prSet presAssocID="{171F7584-4B97-45B9-85AF-80EC4E927122}" presName="Name0" presStyleCnt="0">
        <dgm:presLayoutVars>
          <dgm:chMax val="7"/>
          <dgm:chPref val="7"/>
          <dgm:dir/>
        </dgm:presLayoutVars>
      </dgm:prSet>
      <dgm:spPr/>
    </dgm:pt>
    <dgm:pt modelId="{5FDAF349-5CE3-4423-B10F-7E6D42989322}" type="pres">
      <dgm:prSet presAssocID="{171F7584-4B97-45B9-85AF-80EC4E927122}" presName="Name1" presStyleCnt="0"/>
      <dgm:spPr/>
    </dgm:pt>
    <dgm:pt modelId="{2A96F8B1-DE27-4209-9576-58935F708086}" type="pres">
      <dgm:prSet presAssocID="{171F7584-4B97-45B9-85AF-80EC4E927122}" presName="cycle" presStyleCnt="0"/>
      <dgm:spPr/>
    </dgm:pt>
    <dgm:pt modelId="{F55D0F33-1C78-4C97-8E60-5BBBF29DBB13}" type="pres">
      <dgm:prSet presAssocID="{171F7584-4B97-45B9-85AF-80EC4E927122}" presName="srcNode" presStyleLbl="node1" presStyleIdx="0" presStyleCnt="2"/>
      <dgm:spPr/>
    </dgm:pt>
    <dgm:pt modelId="{170DEC14-C02E-4DBB-B165-A71C180ECD75}" type="pres">
      <dgm:prSet presAssocID="{171F7584-4B97-45B9-85AF-80EC4E927122}" presName="conn" presStyleLbl="parChTrans1D2" presStyleIdx="0" presStyleCnt="1"/>
      <dgm:spPr/>
    </dgm:pt>
    <dgm:pt modelId="{1880051E-0049-404B-884D-6E8F9958750B}" type="pres">
      <dgm:prSet presAssocID="{171F7584-4B97-45B9-85AF-80EC4E927122}" presName="extraNode" presStyleLbl="node1" presStyleIdx="0" presStyleCnt="2"/>
      <dgm:spPr/>
    </dgm:pt>
    <dgm:pt modelId="{0431E9DC-E023-4D21-B82F-22D4F33F0365}" type="pres">
      <dgm:prSet presAssocID="{171F7584-4B97-45B9-85AF-80EC4E927122}" presName="dstNode" presStyleLbl="node1" presStyleIdx="0" presStyleCnt="2"/>
      <dgm:spPr/>
    </dgm:pt>
    <dgm:pt modelId="{FA9EF72E-E265-4726-BC7C-7A494868F7AB}" type="pres">
      <dgm:prSet presAssocID="{9BB193D5-3AF7-4930-AD34-3F87031B41A9}" presName="text_1" presStyleLbl="node1" presStyleIdx="0" presStyleCnt="2">
        <dgm:presLayoutVars>
          <dgm:bulletEnabled val="1"/>
        </dgm:presLayoutVars>
      </dgm:prSet>
      <dgm:spPr/>
    </dgm:pt>
    <dgm:pt modelId="{12B2EE58-077E-456A-810B-240BBA23EC07}" type="pres">
      <dgm:prSet presAssocID="{9BB193D5-3AF7-4930-AD34-3F87031B41A9}" presName="accent_1" presStyleCnt="0"/>
      <dgm:spPr/>
    </dgm:pt>
    <dgm:pt modelId="{6B4AF6B9-B6CF-4140-BC87-37A0EFD0B007}" type="pres">
      <dgm:prSet presAssocID="{9BB193D5-3AF7-4930-AD34-3F87031B41A9}" presName="accentRepeatNode" presStyleLbl="solidFgAcc1" presStyleIdx="0" presStyleCnt="2"/>
      <dgm:spPr/>
    </dgm:pt>
    <dgm:pt modelId="{206D9156-237A-4230-8F3E-7F220FEDCAE4}" type="pres">
      <dgm:prSet presAssocID="{542C6E0D-AE1A-448B-9470-233CA508D0F8}" presName="text_2" presStyleLbl="node1" presStyleIdx="1" presStyleCnt="2">
        <dgm:presLayoutVars>
          <dgm:bulletEnabled val="1"/>
        </dgm:presLayoutVars>
      </dgm:prSet>
      <dgm:spPr/>
    </dgm:pt>
    <dgm:pt modelId="{CE86C358-763D-4032-958B-CAE88B7A19AB}" type="pres">
      <dgm:prSet presAssocID="{542C6E0D-AE1A-448B-9470-233CA508D0F8}" presName="accent_2" presStyleCnt="0"/>
      <dgm:spPr/>
    </dgm:pt>
    <dgm:pt modelId="{7AE7B4CE-7934-430A-9335-0D5E64CA2416}" type="pres">
      <dgm:prSet presAssocID="{542C6E0D-AE1A-448B-9470-233CA508D0F8}" presName="accentRepeatNode" presStyleLbl="solidFgAcc1" presStyleIdx="1" presStyleCnt="2"/>
      <dgm:spPr/>
    </dgm:pt>
  </dgm:ptLst>
  <dgm:cxnLst>
    <dgm:cxn modelId="{214BBC0A-2EF6-4B71-83A8-80CBD1FB93A4}" type="presOf" srcId="{171F7584-4B97-45B9-85AF-80EC4E927122}" destId="{27834F74-BB3C-443C-8C60-DF8C359E13D8}" srcOrd="0" destOrd="0" presId="urn:microsoft.com/office/officeart/2008/layout/VerticalCurvedList"/>
    <dgm:cxn modelId="{43DC500F-E3A5-45C7-95E9-E2A8F5EF7D14}" type="presOf" srcId="{9BB193D5-3AF7-4930-AD34-3F87031B41A9}" destId="{FA9EF72E-E265-4726-BC7C-7A494868F7AB}" srcOrd="0" destOrd="0" presId="urn:microsoft.com/office/officeart/2008/layout/VerticalCurvedList"/>
    <dgm:cxn modelId="{D7657669-0FA7-4406-A1A3-F1038C05FA0E}" type="presOf" srcId="{956152BA-7BF9-4485-8ECD-831C7F99792C}" destId="{170DEC14-C02E-4DBB-B165-A71C180ECD75}" srcOrd="0" destOrd="0" presId="urn:microsoft.com/office/officeart/2008/layout/VerticalCurvedList"/>
    <dgm:cxn modelId="{1D8D2D71-8510-4F60-9361-B5C4C1256BB7}" type="presOf" srcId="{542C6E0D-AE1A-448B-9470-233CA508D0F8}" destId="{206D9156-237A-4230-8F3E-7F220FEDCAE4}" srcOrd="0" destOrd="0" presId="urn:microsoft.com/office/officeart/2008/layout/VerticalCurvedList"/>
    <dgm:cxn modelId="{AD24DA85-A6D0-403D-A134-24C022B2AADD}" srcId="{171F7584-4B97-45B9-85AF-80EC4E927122}" destId="{9BB193D5-3AF7-4930-AD34-3F87031B41A9}" srcOrd="0" destOrd="0" parTransId="{4A4D37C9-4764-4CBB-85B9-0D6A2D084B68}" sibTransId="{956152BA-7BF9-4485-8ECD-831C7F99792C}"/>
    <dgm:cxn modelId="{3ED173D7-DF1D-411C-848F-D71E037BF833}" srcId="{171F7584-4B97-45B9-85AF-80EC4E927122}" destId="{542C6E0D-AE1A-448B-9470-233CA508D0F8}" srcOrd="1" destOrd="0" parTransId="{D4541727-37A3-4DDD-A51A-5A28E5003504}" sibTransId="{99531382-D1F9-49D2-BD96-97B9246CA1C6}"/>
    <dgm:cxn modelId="{A02C64BA-E361-4282-A152-1B1AD14D490F}" type="presParOf" srcId="{27834F74-BB3C-443C-8C60-DF8C359E13D8}" destId="{5FDAF349-5CE3-4423-B10F-7E6D42989322}" srcOrd="0" destOrd="0" presId="urn:microsoft.com/office/officeart/2008/layout/VerticalCurvedList"/>
    <dgm:cxn modelId="{168D1BAB-5209-4288-8C03-C015DDB3962E}" type="presParOf" srcId="{5FDAF349-5CE3-4423-B10F-7E6D42989322}" destId="{2A96F8B1-DE27-4209-9576-58935F708086}" srcOrd="0" destOrd="0" presId="urn:microsoft.com/office/officeart/2008/layout/VerticalCurvedList"/>
    <dgm:cxn modelId="{FCE9CA28-81A7-43F2-A7F6-7FB703BD7067}" type="presParOf" srcId="{2A96F8B1-DE27-4209-9576-58935F708086}" destId="{F55D0F33-1C78-4C97-8E60-5BBBF29DBB13}" srcOrd="0" destOrd="0" presId="urn:microsoft.com/office/officeart/2008/layout/VerticalCurvedList"/>
    <dgm:cxn modelId="{D26CCE6D-AD76-483F-92A4-90D83670C92D}" type="presParOf" srcId="{2A96F8B1-DE27-4209-9576-58935F708086}" destId="{170DEC14-C02E-4DBB-B165-A71C180ECD75}" srcOrd="1" destOrd="0" presId="urn:microsoft.com/office/officeart/2008/layout/VerticalCurvedList"/>
    <dgm:cxn modelId="{4701BBAC-661C-4E9E-AA3A-B1BFEF6D6FBC}" type="presParOf" srcId="{2A96F8B1-DE27-4209-9576-58935F708086}" destId="{1880051E-0049-404B-884D-6E8F9958750B}" srcOrd="2" destOrd="0" presId="urn:microsoft.com/office/officeart/2008/layout/VerticalCurvedList"/>
    <dgm:cxn modelId="{245F300C-0B7D-4460-BEBE-9E296D4C6DA9}" type="presParOf" srcId="{2A96F8B1-DE27-4209-9576-58935F708086}" destId="{0431E9DC-E023-4D21-B82F-22D4F33F0365}" srcOrd="3" destOrd="0" presId="urn:microsoft.com/office/officeart/2008/layout/VerticalCurvedList"/>
    <dgm:cxn modelId="{DEB99767-905A-4FB6-A8A5-3B8BC4014A44}" type="presParOf" srcId="{5FDAF349-5CE3-4423-B10F-7E6D42989322}" destId="{FA9EF72E-E265-4726-BC7C-7A494868F7AB}" srcOrd="1" destOrd="0" presId="urn:microsoft.com/office/officeart/2008/layout/VerticalCurvedList"/>
    <dgm:cxn modelId="{DA005944-028A-4764-9E36-8C5AB305CFB1}" type="presParOf" srcId="{5FDAF349-5CE3-4423-B10F-7E6D42989322}" destId="{12B2EE58-077E-456A-810B-240BBA23EC07}" srcOrd="2" destOrd="0" presId="urn:microsoft.com/office/officeart/2008/layout/VerticalCurvedList"/>
    <dgm:cxn modelId="{3DA5BA54-E151-4BE1-AB68-6FB6B8270C1B}" type="presParOf" srcId="{12B2EE58-077E-456A-810B-240BBA23EC07}" destId="{6B4AF6B9-B6CF-4140-BC87-37A0EFD0B007}" srcOrd="0" destOrd="0" presId="urn:microsoft.com/office/officeart/2008/layout/VerticalCurvedList"/>
    <dgm:cxn modelId="{13F5E3D6-590E-4334-BB9A-F42E4EEFD5DF}" type="presParOf" srcId="{5FDAF349-5CE3-4423-B10F-7E6D42989322}" destId="{206D9156-237A-4230-8F3E-7F220FEDCAE4}" srcOrd="3" destOrd="0" presId="urn:microsoft.com/office/officeart/2008/layout/VerticalCurvedList"/>
    <dgm:cxn modelId="{375CB6E5-7031-47E9-881C-2401F595FB27}" type="presParOf" srcId="{5FDAF349-5CE3-4423-B10F-7E6D42989322}" destId="{CE86C358-763D-4032-958B-CAE88B7A19AB}" srcOrd="4" destOrd="0" presId="urn:microsoft.com/office/officeart/2008/layout/VerticalCurvedList"/>
    <dgm:cxn modelId="{FB8FB4D5-ECA8-4C5F-B2DF-C05DA07C0A28}" type="presParOf" srcId="{CE86C358-763D-4032-958B-CAE88B7A19AB}" destId="{7AE7B4CE-7934-430A-9335-0D5E64CA2416}" srcOrd="0" destOrd="0" presId="urn:microsoft.com/office/officeart/2008/layout/VerticalCurvedList"/>
  </dgm:cxnLst>
  <dgm:bg>
    <a:noFill/>
  </dgm:bg>
  <dgm:whole/>
  <dgm:extLst>
    <a:ext uri="http://schemas.microsoft.com/office/drawing/2008/diagram">
      <dsp:dataModelExt xmlns:dsp="http://schemas.microsoft.com/office/drawing/2008/diagram" relId="rId7"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CF94ED54-F90C-4C2C-BDF0-F1157C853D01}"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n-US"/>
        </a:p>
      </dgm:t>
    </dgm:pt>
    <dgm:pt modelId="{68657D85-A255-4AAF-A17B-E6D622298495}">
      <dgm:prSet phldrT="[Text]"/>
      <dgm:spPr/>
      <dgm:t>
        <a:bodyPr/>
        <a:lstStyle/>
        <a:p>
          <a:r>
            <a:rPr lang="en-US" dirty="0"/>
            <a:t>Hear Her Campaign</a:t>
          </a:r>
        </a:p>
      </dgm:t>
    </dgm:pt>
    <dgm:pt modelId="{6AAE27C2-5FAE-4FE8-9A00-A1FA1DAB03B8}" type="parTrans" cxnId="{0301FD5E-89C9-47CD-84AD-6B5C139F019A}">
      <dgm:prSet/>
      <dgm:spPr/>
      <dgm:t>
        <a:bodyPr/>
        <a:lstStyle/>
        <a:p>
          <a:endParaRPr lang="en-US"/>
        </a:p>
      </dgm:t>
    </dgm:pt>
    <dgm:pt modelId="{DE01322A-BBDB-42B0-A41A-A304CAAFC1FA}" type="sibTrans" cxnId="{0301FD5E-89C9-47CD-84AD-6B5C139F019A}">
      <dgm:prSet/>
      <dgm:spPr/>
      <dgm:t>
        <a:bodyPr/>
        <a:lstStyle/>
        <a:p>
          <a:endParaRPr lang="en-US"/>
        </a:p>
      </dgm:t>
    </dgm:pt>
    <dgm:pt modelId="{BB81C634-B32E-428D-85B8-F8C7BB5FABA2}">
      <dgm:prSet phldrT="[Text]"/>
      <dgm:spPr/>
      <dgm:t>
        <a:bodyPr/>
        <a:lstStyle/>
        <a:p>
          <a:pPr>
            <a:buFont typeface="Arial" panose="020B0604020202020204" pitchFamily="34" charset="0"/>
            <a:buChar char="•"/>
          </a:pPr>
          <a:r>
            <a:rPr lang="en-US" b="0" i="0" dirty="0"/>
            <a:t>Trivia’s Story</a:t>
          </a:r>
          <a:endParaRPr lang="en-US" dirty="0"/>
        </a:p>
      </dgm:t>
    </dgm:pt>
    <dgm:pt modelId="{4CCE1C82-A3D6-47E0-BDD4-353FB96B915C}" type="parTrans" cxnId="{2ED9CFF7-7455-4D9C-B92E-6B0E5E837777}">
      <dgm:prSet/>
      <dgm:spPr/>
      <dgm:t>
        <a:bodyPr/>
        <a:lstStyle/>
        <a:p>
          <a:endParaRPr lang="en-US"/>
        </a:p>
      </dgm:t>
    </dgm:pt>
    <dgm:pt modelId="{9DB65619-4A47-4145-960C-13D57A81D4E3}" type="sibTrans" cxnId="{2ED9CFF7-7455-4D9C-B92E-6B0E5E837777}">
      <dgm:prSet/>
      <dgm:spPr/>
      <dgm:t>
        <a:bodyPr/>
        <a:lstStyle/>
        <a:p>
          <a:endParaRPr lang="en-US"/>
        </a:p>
      </dgm:t>
    </dgm:pt>
    <dgm:pt modelId="{7AB0A9EC-F79D-488C-8CCE-44EAEE7FF27E}">
      <dgm:prSet phldrT="[Text]"/>
      <dgm:spPr/>
      <dgm:t>
        <a:bodyPr/>
        <a:lstStyle/>
        <a:p>
          <a:r>
            <a:rPr lang="en-US" dirty="0" err="1"/>
            <a:t>iPromote</a:t>
          </a:r>
          <a:r>
            <a:rPr lang="en-US" dirty="0"/>
            <a:t> Illinois Maternal Health Digital Storytelling Project</a:t>
          </a:r>
        </a:p>
      </dgm:t>
    </dgm:pt>
    <dgm:pt modelId="{E89E1BFC-E26B-4092-A7DD-0FB0111562EF}" type="parTrans" cxnId="{7C277255-3A7B-4DBC-97CF-D11E71298086}">
      <dgm:prSet/>
      <dgm:spPr/>
      <dgm:t>
        <a:bodyPr/>
        <a:lstStyle/>
        <a:p>
          <a:endParaRPr lang="en-US"/>
        </a:p>
      </dgm:t>
    </dgm:pt>
    <dgm:pt modelId="{6666171D-3803-449A-83F3-CCECED97B96A}" type="sibTrans" cxnId="{7C277255-3A7B-4DBC-97CF-D11E71298086}">
      <dgm:prSet/>
      <dgm:spPr/>
      <dgm:t>
        <a:bodyPr/>
        <a:lstStyle/>
        <a:p>
          <a:endParaRPr lang="en-US"/>
        </a:p>
      </dgm:t>
    </dgm:pt>
    <dgm:pt modelId="{480619DE-F1AF-4CD6-BDD9-62BA5D3F7B3C}">
      <dgm:prSet phldrT="[Text]"/>
      <dgm:spPr/>
      <dgm:t>
        <a:bodyPr/>
        <a:lstStyle/>
        <a:p>
          <a:r>
            <a:rPr lang="en-US" dirty="0"/>
            <a:t>Jess’s Story</a:t>
          </a:r>
        </a:p>
      </dgm:t>
    </dgm:pt>
    <dgm:pt modelId="{82F0277A-7F8E-4580-B369-48F917346ADF}" type="parTrans" cxnId="{A0A8343A-9AB0-4133-8FE7-722CCDE01DDD}">
      <dgm:prSet/>
      <dgm:spPr/>
      <dgm:t>
        <a:bodyPr/>
        <a:lstStyle/>
        <a:p>
          <a:endParaRPr lang="en-US"/>
        </a:p>
      </dgm:t>
    </dgm:pt>
    <dgm:pt modelId="{5D6FE472-AD21-4CE9-89C6-27E1215C9E2D}" type="sibTrans" cxnId="{A0A8343A-9AB0-4133-8FE7-722CCDE01DDD}">
      <dgm:prSet/>
      <dgm:spPr/>
      <dgm:t>
        <a:bodyPr/>
        <a:lstStyle/>
        <a:p>
          <a:endParaRPr lang="en-US"/>
        </a:p>
      </dgm:t>
    </dgm:pt>
    <dgm:pt modelId="{77F964AC-249A-49C9-98EF-1AFA4CA80D95}">
      <dgm:prSet phldrT="[Text]"/>
      <dgm:spPr/>
      <dgm:t>
        <a:bodyPr/>
        <a:lstStyle/>
        <a:p>
          <a:pPr>
            <a:buFont typeface="Arial" panose="020B0604020202020204" pitchFamily="34" charset="0"/>
            <a:buChar char="•"/>
          </a:pPr>
          <a:r>
            <a:rPr lang="en-US" dirty="0"/>
            <a:t>NIH OASH, “Talking Postpartum Depression” Patient Stories</a:t>
          </a:r>
        </a:p>
      </dgm:t>
    </dgm:pt>
    <dgm:pt modelId="{F74CD95F-ACF7-4A12-B31A-4901E0FAF7F0}" type="parTrans" cxnId="{6A91F46B-9716-400A-B58A-0679D3DFD0D5}">
      <dgm:prSet/>
      <dgm:spPr/>
      <dgm:t>
        <a:bodyPr/>
        <a:lstStyle/>
        <a:p>
          <a:endParaRPr lang="en-US"/>
        </a:p>
      </dgm:t>
    </dgm:pt>
    <dgm:pt modelId="{21D9A5F5-B2BC-4B7F-B186-619F0CBBBCAF}" type="sibTrans" cxnId="{6A91F46B-9716-400A-B58A-0679D3DFD0D5}">
      <dgm:prSet/>
      <dgm:spPr/>
      <dgm:t>
        <a:bodyPr/>
        <a:lstStyle/>
        <a:p>
          <a:endParaRPr lang="en-US"/>
        </a:p>
      </dgm:t>
    </dgm:pt>
    <dgm:pt modelId="{BA3E85A6-BF14-41DC-AFF4-D1FDD6B07D15}">
      <dgm:prSet phldrT="[Text]"/>
      <dgm:spPr/>
      <dgm:t>
        <a:bodyPr/>
        <a:lstStyle/>
        <a:p>
          <a:pPr algn="l">
            <a:buFont typeface="Arial" panose="020B0604020202020204" pitchFamily="34" charset="0"/>
            <a:buChar char="•"/>
          </a:pPr>
          <a:r>
            <a:rPr lang="en-US" b="0" i="0" dirty="0"/>
            <a:t>Everyone’s PPD journey is different. Hear from women who experienced PPD and found their path toward healing.</a:t>
          </a:r>
          <a:endParaRPr lang="en-US" dirty="0"/>
        </a:p>
      </dgm:t>
    </dgm:pt>
    <dgm:pt modelId="{77620C6E-F9ED-47AD-8A86-EC1D8E74A691}" type="parTrans" cxnId="{7C2658E1-B929-4087-A284-E0CE779EBAD6}">
      <dgm:prSet/>
      <dgm:spPr/>
      <dgm:t>
        <a:bodyPr/>
        <a:lstStyle/>
        <a:p>
          <a:endParaRPr lang="en-US"/>
        </a:p>
      </dgm:t>
    </dgm:pt>
    <dgm:pt modelId="{F4D83D16-60F8-4965-8CB2-C9C2EA2292B3}" type="sibTrans" cxnId="{7C2658E1-B929-4087-A284-E0CE779EBAD6}">
      <dgm:prSet/>
      <dgm:spPr/>
      <dgm:t>
        <a:bodyPr/>
        <a:lstStyle/>
        <a:p>
          <a:endParaRPr lang="en-US"/>
        </a:p>
      </dgm:t>
    </dgm:pt>
    <dgm:pt modelId="{41922D27-FEEC-457B-BEDD-6AB5F4B4EDA8}">
      <dgm:prSet phldrT="[Text]"/>
      <dgm:spPr/>
      <dgm:t>
        <a:bodyPr/>
        <a:lstStyle/>
        <a:p>
          <a:pPr>
            <a:buFont typeface="Arial" panose="020B0604020202020204" pitchFamily="34" charset="0"/>
            <a:buChar char="•"/>
          </a:pPr>
          <a:r>
            <a:rPr lang="en-US" dirty="0"/>
            <a:t>Sarah’s Story</a:t>
          </a:r>
        </a:p>
      </dgm:t>
    </dgm:pt>
    <dgm:pt modelId="{76F9E70C-72A2-4A8A-BFF4-6C90B94C498D}" type="parTrans" cxnId="{59C7E260-B80A-43A7-9DEC-ACEA2DB3AD09}">
      <dgm:prSet/>
      <dgm:spPr/>
      <dgm:t>
        <a:bodyPr/>
        <a:lstStyle/>
        <a:p>
          <a:endParaRPr lang="en-US"/>
        </a:p>
      </dgm:t>
    </dgm:pt>
    <dgm:pt modelId="{3AF3F6DD-69F7-4261-B824-CCF7B78B45F6}" type="sibTrans" cxnId="{59C7E260-B80A-43A7-9DEC-ACEA2DB3AD09}">
      <dgm:prSet/>
      <dgm:spPr/>
      <dgm:t>
        <a:bodyPr/>
        <a:lstStyle/>
        <a:p>
          <a:endParaRPr lang="en-US"/>
        </a:p>
      </dgm:t>
    </dgm:pt>
    <dgm:pt modelId="{BF1F42A5-1125-42E9-B126-44A8AAF09C86}">
      <dgm:prSet phldrT="[Text]"/>
      <dgm:spPr/>
      <dgm:t>
        <a:bodyPr/>
        <a:lstStyle/>
        <a:p>
          <a:pPr>
            <a:buFont typeface="Arial" panose="020B0604020202020204" pitchFamily="34" charset="0"/>
            <a:buChar char="•"/>
          </a:pPr>
          <a:r>
            <a:rPr lang="en-US" dirty="0"/>
            <a:t>Montika’s Story</a:t>
          </a:r>
        </a:p>
      </dgm:t>
    </dgm:pt>
    <dgm:pt modelId="{FEE6ABCE-4C22-4D20-8121-4DF289B4E91A}" type="parTrans" cxnId="{1AD3D7E3-83EB-4B97-899F-1DEA7867A5EC}">
      <dgm:prSet/>
      <dgm:spPr/>
      <dgm:t>
        <a:bodyPr/>
        <a:lstStyle/>
        <a:p>
          <a:endParaRPr lang="en-US"/>
        </a:p>
      </dgm:t>
    </dgm:pt>
    <dgm:pt modelId="{8A62BCAA-437B-4016-8894-E10A35F3CFC0}" type="sibTrans" cxnId="{1AD3D7E3-83EB-4B97-899F-1DEA7867A5EC}">
      <dgm:prSet/>
      <dgm:spPr/>
      <dgm:t>
        <a:bodyPr/>
        <a:lstStyle/>
        <a:p>
          <a:endParaRPr lang="en-US"/>
        </a:p>
      </dgm:t>
    </dgm:pt>
    <dgm:pt modelId="{43DAA629-6CC4-43C5-A687-F2661A07E4BB}">
      <dgm:prSet phldrT="[Text]"/>
      <dgm:spPr/>
      <dgm:t>
        <a:bodyPr/>
        <a:lstStyle/>
        <a:p>
          <a:r>
            <a:rPr lang="en-US" dirty="0"/>
            <a:t>Erika’s Story</a:t>
          </a:r>
        </a:p>
      </dgm:t>
    </dgm:pt>
    <dgm:pt modelId="{18FE6F9E-1C76-4474-A938-5D6C12B7017E}" type="parTrans" cxnId="{0F4AECF0-17DE-4DA7-B354-3093654DACA1}">
      <dgm:prSet/>
      <dgm:spPr/>
      <dgm:t>
        <a:bodyPr/>
        <a:lstStyle/>
        <a:p>
          <a:endParaRPr lang="en-US"/>
        </a:p>
      </dgm:t>
    </dgm:pt>
    <dgm:pt modelId="{1EA4CE8B-A708-4FCB-9A52-2AD414F91077}" type="sibTrans" cxnId="{0F4AECF0-17DE-4DA7-B354-3093654DACA1}">
      <dgm:prSet/>
      <dgm:spPr/>
      <dgm:t>
        <a:bodyPr/>
        <a:lstStyle/>
        <a:p>
          <a:endParaRPr lang="en-US"/>
        </a:p>
      </dgm:t>
    </dgm:pt>
    <dgm:pt modelId="{114CBF6A-B381-41B7-A57C-2C957426A7FC}" type="pres">
      <dgm:prSet presAssocID="{CF94ED54-F90C-4C2C-BDF0-F1157C853D01}" presName="linear" presStyleCnt="0">
        <dgm:presLayoutVars>
          <dgm:animLvl val="lvl"/>
          <dgm:resizeHandles val="exact"/>
        </dgm:presLayoutVars>
      </dgm:prSet>
      <dgm:spPr/>
    </dgm:pt>
    <dgm:pt modelId="{B177257F-23D8-48F6-8A16-39FF8066FE9C}" type="pres">
      <dgm:prSet presAssocID="{68657D85-A255-4AAF-A17B-E6D622298495}" presName="parentText" presStyleLbl="node1" presStyleIdx="0" presStyleCnt="3">
        <dgm:presLayoutVars>
          <dgm:chMax val="0"/>
          <dgm:bulletEnabled val="1"/>
        </dgm:presLayoutVars>
      </dgm:prSet>
      <dgm:spPr/>
    </dgm:pt>
    <dgm:pt modelId="{DD931CED-31B3-40AA-A77F-DFD822E164A2}" type="pres">
      <dgm:prSet presAssocID="{68657D85-A255-4AAF-A17B-E6D622298495}" presName="childText" presStyleLbl="revTx" presStyleIdx="0" presStyleCnt="3">
        <dgm:presLayoutVars>
          <dgm:bulletEnabled val="1"/>
        </dgm:presLayoutVars>
      </dgm:prSet>
      <dgm:spPr/>
    </dgm:pt>
    <dgm:pt modelId="{E0A30AB3-C77C-4AAC-8494-8BBE3975372E}" type="pres">
      <dgm:prSet presAssocID="{7AB0A9EC-F79D-488C-8CCE-44EAEE7FF27E}" presName="parentText" presStyleLbl="node1" presStyleIdx="1" presStyleCnt="3">
        <dgm:presLayoutVars>
          <dgm:chMax val="0"/>
          <dgm:bulletEnabled val="1"/>
        </dgm:presLayoutVars>
      </dgm:prSet>
      <dgm:spPr/>
    </dgm:pt>
    <dgm:pt modelId="{691C2944-E214-44C0-887E-18DAA10A2EC6}" type="pres">
      <dgm:prSet presAssocID="{7AB0A9EC-F79D-488C-8CCE-44EAEE7FF27E}" presName="childText" presStyleLbl="revTx" presStyleIdx="1" presStyleCnt="3">
        <dgm:presLayoutVars>
          <dgm:bulletEnabled val="1"/>
        </dgm:presLayoutVars>
      </dgm:prSet>
      <dgm:spPr/>
    </dgm:pt>
    <dgm:pt modelId="{5048070D-B2A0-4C7E-8A25-C3071F0DB5A0}" type="pres">
      <dgm:prSet presAssocID="{77F964AC-249A-49C9-98EF-1AFA4CA80D95}" presName="parentText" presStyleLbl="node1" presStyleIdx="2" presStyleCnt="3">
        <dgm:presLayoutVars>
          <dgm:chMax val="0"/>
          <dgm:bulletEnabled val="1"/>
        </dgm:presLayoutVars>
      </dgm:prSet>
      <dgm:spPr/>
    </dgm:pt>
    <dgm:pt modelId="{9889C23C-92DF-4FDD-A01B-768726373650}" type="pres">
      <dgm:prSet presAssocID="{77F964AC-249A-49C9-98EF-1AFA4CA80D95}" presName="childText" presStyleLbl="revTx" presStyleIdx="2" presStyleCnt="3">
        <dgm:presLayoutVars>
          <dgm:bulletEnabled val="1"/>
        </dgm:presLayoutVars>
      </dgm:prSet>
      <dgm:spPr/>
    </dgm:pt>
  </dgm:ptLst>
  <dgm:cxnLst>
    <dgm:cxn modelId="{1B3B720F-9A20-42FA-83AD-42CAA765B3A5}" type="presOf" srcId="{41922D27-FEEC-457B-BEDD-6AB5F4B4EDA8}" destId="{DD931CED-31B3-40AA-A77F-DFD822E164A2}" srcOrd="0" destOrd="1" presId="urn:microsoft.com/office/officeart/2005/8/layout/vList2"/>
    <dgm:cxn modelId="{64386930-DA06-4C3C-96F0-57029567654C}" type="presOf" srcId="{77F964AC-249A-49C9-98EF-1AFA4CA80D95}" destId="{5048070D-B2A0-4C7E-8A25-C3071F0DB5A0}" srcOrd="0" destOrd="0" presId="urn:microsoft.com/office/officeart/2005/8/layout/vList2"/>
    <dgm:cxn modelId="{B291A138-EBD8-41CE-A9E3-20B62A408196}" type="presOf" srcId="{480619DE-F1AF-4CD6-BDD9-62BA5D3F7B3C}" destId="{691C2944-E214-44C0-887E-18DAA10A2EC6}" srcOrd="0" destOrd="0" presId="urn:microsoft.com/office/officeart/2005/8/layout/vList2"/>
    <dgm:cxn modelId="{A0A8343A-9AB0-4133-8FE7-722CCDE01DDD}" srcId="{7AB0A9EC-F79D-488C-8CCE-44EAEE7FF27E}" destId="{480619DE-F1AF-4CD6-BDD9-62BA5D3F7B3C}" srcOrd="0" destOrd="0" parTransId="{82F0277A-7F8E-4580-B369-48F917346ADF}" sibTransId="{5D6FE472-AD21-4CE9-89C6-27E1215C9E2D}"/>
    <dgm:cxn modelId="{0301FD5E-89C9-47CD-84AD-6B5C139F019A}" srcId="{CF94ED54-F90C-4C2C-BDF0-F1157C853D01}" destId="{68657D85-A255-4AAF-A17B-E6D622298495}" srcOrd="0" destOrd="0" parTransId="{6AAE27C2-5FAE-4FE8-9A00-A1FA1DAB03B8}" sibTransId="{DE01322A-BBDB-42B0-A41A-A304CAAFC1FA}"/>
    <dgm:cxn modelId="{59C7E260-B80A-43A7-9DEC-ACEA2DB3AD09}" srcId="{68657D85-A255-4AAF-A17B-E6D622298495}" destId="{41922D27-FEEC-457B-BEDD-6AB5F4B4EDA8}" srcOrd="1" destOrd="0" parTransId="{76F9E70C-72A2-4A8A-BFF4-6C90B94C498D}" sibTransId="{3AF3F6DD-69F7-4261-B824-CCF7B78B45F6}"/>
    <dgm:cxn modelId="{DCCA6547-1A79-4023-98C4-E8FE5ADD51AF}" type="presOf" srcId="{BA3E85A6-BF14-41DC-AFF4-D1FDD6B07D15}" destId="{9889C23C-92DF-4FDD-A01B-768726373650}" srcOrd="0" destOrd="0" presId="urn:microsoft.com/office/officeart/2005/8/layout/vList2"/>
    <dgm:cxn modelId="{6A91F46B-9716-400A-B58A-0679D3DFD0D5}" srcId="{CF94ED54-F90C-4C2C-BDF0-F1157C853D01}" destId="{77F964AC-249A-49C9-98EF-1AFA4CA80D95}" srcOrd="2" destOrd="0" parTransId="{F74CD95F-ACF7-4A12-B31A-4901E0FAF7F0}" sibTransId="{21D9A5F5-B2BC-4B7F-B186-619F0CBBBCAF}"/>
    <dgm:cxn modelId="{7C277255-3A7B-4DBC-97CF-D11E71298086}" srcId="{CF94ED54-F90C-4C2C-BDF0-F1157C853D01}" destId="{7AB0A9EC-F79D-488C-8CCE-44EAEE7FF27E}" srcOrd="1" destOrd="0" parTransId="{E89E1BFC-E26B-4092-A7DD-0FB0111562EF}" sibTransId="{6666171D-3803-449A-83F3-CCECED97B96A}"/>
    <dgm:cxn modelId="{C9834286-E78C-4932-BF3C-A219ACB1682D}" type="presOf" srcId="{68657D85-A255-4AAF-A17B-E6D622298495}" destId="{B177257F-23D8-48F6-8A16-39FF8066FE9C}" srcOrd="0" destOrd="0" presId="urn:microsoft.com/office/officeart/2005/8/layout/vList2"/>
    <dgm:cxn modelId="{F44B649C-4CC3-4753-8578-61F193E900B1}" type="presOf" srcId="{7AB0A9EC-F79D-488C-8CCE-44EAEE7FF27E}" destId="{E0A30AB3-C77C-4AAC-8494-8BBE3975372E}" srcOrd="0" destOrd="0" presId="urn:microsoft.com/office/officeart/2005/8/layout/vList2"/>
    <dgm:cxn modelId="{2A3EB9A4-804F-4FDF-9C65-647DD3F50DC5}" type="presOf" srcId="{CF94ED54-F90C-4C2C-BDF0-F1157C853D01}" destId="{114CBF6A-B381-41B7-A57C-2C957426A7FC}" srcOrd="0" destOrd="0" presId="urn:microsoft.com/office/officeart/2005/8/layout/vList2"/>
    <dgm:cxn modelId="{1D5945D2-3140-47B5-BEA8-E1BCFD16BFE9}" type="presOf" srcId="{BF1F42A5-1125-42E9-B126-44A8AAF09C86}" destId="{DD931CED-31B3-40AA-A77F-DFD822E164A2}" srcOrd="0" destOrd="2" presId="urn:microsoft.com/office/officeart/2005/8/layout/vList2"/>
    <dgm:cxn modelId="{7C2658E1-B929-4087-A284-E0CE779EBAD6}" srcId="{77F964AC-249A-49C9-98EF-1AFA4CA80D95}" destId="{BA3E85A6-BF14-41DC-AFF4-D1FDD6B07D15}" srcOrd="0" destOrd="0" parTransId="{77620C6E-F9ED-47AD-8A86-EC1D8E74A691}" sibTransId="{F4D83D16-60F8-4965-8CB2-C9C2EA2292B3}"/>
    <dgm:cxn modelId="{1AD3D7E3-83EB-4B97-899F-1DEA7867A5EC}" srcId="{68657D85-A255-4AAF-A17B-E6D622298495}" destId="{BF1F42A5-1125-42E9-B126-44A8AAF09C86}" srcOrd="2" destOrd="0" parTransId="{FEE6ABCE-4C22-4D20-8121-4DF289B4E91A}" sibTransId="{8A62BCAA-437B-4016-8894-E10A35F3CFC0}"/>
    <dgm:cxn modelId="{84D369E9-373F-4811-AF86-07F21CC99A57}" type="presOf" srcId="{BB81C634-B32E-428D-85B8-F8C7BB5FABA2}" destId="{DD931CED-31B3-40AA-A77F-DFD822E164A2}" srcOrd="0" destOrd="0" presId="urn:microsoft.com/office/officeart/2005/8/layout/vList2"/>
    <dgm:cxn modelId="{0F4AECF0-17DE-4DA7-B354-3093654DACA1}" srcId="{7AB0A9EC-F79D-488C-8CCE-44EAEE7FF27E}" destId="{43DAA629-6CC4-43C5-A687-F2661A07E4BB}" srcOrd="1" destOrd="0" parTransId="{18FE6F9E-1C76-4474-A938-5D6C12B7017E}" sibTransId="{1EA4CE8B-A708-4FCB-9A52-2AD414F91077}"/>
    <dgm:cxn modelId="{2ED9CFF7-7455-4D9C-B92E-6B0E5E837777}" srcId="{68657D85-A255-4AAF-A17B-E6D622298495}" destId="{BB81C634-B32E-428D-85B8-F8C7BB5FABA2}" srcOrd="0" destOrd="0" parTransId="{4CCE1C82-A3D6-47E0-BDD4-353FB96B915C}" sibTransId="{9DB65619-4A47-4145-960C-13D57A81D4E3}"/>
    <dgm:cxn modelId="{E62519FA-A377-426C-AB9F-1E4FC9F7E87A}" type="presOf" srcId="{43DAA629-6CC4-43C5-A687-F2661A07E4BB}" destId="{691C2944-E214-44C0-887E-18DAA10A2EC6}" srcOrd="0" destOrd="1" presId="urn:microsoft.com/office/officeart/2005/8/layout/vList2"/>
    <dgm:cxn modelId="{22583C5F-3CDE-4684-B67E-ECD566799E0C}" type="presParOf" srcId="{114CBF6A-B381-41B7-A57C-2C957426A7FC}" destId="{B177257F-23D8-48F6-8A16-39FF8066FE9C}" srcOrd="0" destOrd="0" presId="urn:microsoft.com/office/officeart/2005/8/layout/vList2"/>
    <dgm:cxn modelId="{7214614C-C8A7-4F66-95E4-C3CE1DD9622D}" type="presParOf" srcId="{114CBF6A-B381-41B7-A57C-2C957426A7FC}" destId="{DD931CED-31B3-40AA-A77F-DFD822E164A2}" srcOrd="1" destOrd="0" presId="urn:microsoft.com/office/officeart/2005/8/layout/vList2"/>
    <dgm:cxn modelId="{533F2049-2E77-4FCD-ABB5-216AD8FAE97F}" type="presParOf" srcId="{114CBF6A-B381-41B7-A57C-2C957426A7FC}" destId="{E0A30AB3-C77C-4AAC-8494-8BBE3975372E}" srcOrd="2" destOrd="0" presId="urn:microsoft.com/office/officeart/2005/8/layout/vList2"/>
    <dgm:cxn modelId="{087E122B-7A02-4B50-A46E-4C5B36134524}" type="presParOf" srcId="{114CBF6A-B381-41B7-A57C-2C957426A7FC}" destId="{691C2944-E214-44C0-887E-18DAA10A2EC6}" srcOrd="3" destOrd="0" presId="urn:microsoft.com/office/officeart/2005/8/layout/vList2"/>
    <dgm:cxn modelId="{7AFF0CD8-EAA8-4A3A-A0F7-57C20BE9B64D}" type="presParOf" srcId="{114CBF6A-B381-41B7-A57C-2C957426A7FC}" destId="{5048070D-B2A0-4C7E-8A25-C3071F0DB5A0}" srcOrd="4" destOrd="0" presId="urn:microsoft.com/office/officeart/2005/8/layout/vList2"/>
    <dgm:cxn modelId="{833FE2EB-E879-4062-9FCF-48D22FE98A8C}" type="presParOf" srcId="{114CBF6A-B381-41B7-A57C-2C957426A7FC}" destId="{9889C23C-92DF-4FDD-A01B-768726373650}" srcOrd="5"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8D91D176-063E-461E-B195-BDA709D59FC6}" type="doc">
      <dgm:prSet loTypeId="urn:microsoft.com/office/officeart/2005/8/layout/cycle8" loCatId="cycle" qsTypeId="urn:microsoft.com/office/officeart/2005/8/quickstyle/simple1" qsCatId="simple" csTypeId="urn:microsoft.com/office/officeart/2005/8/colors/accent1_2" csCatId="accent1" phldr="1"/>
      <dgm:spPr/>
    </dgm:pt>
    <dgm:pt modelId="{B2FFA8C0-A1AB-4F19-A9EC-7D1CAE64E218}">
      <dgm:prSet phldrT="[Text]" custT="1"/>
      <dgm:spPr/>
      <dgm:t>
        <a:bodyPr/>
        <a:lstStyle/>
        <a:p>
          <a:r>
            <a:rPr lang="en-US" sz="3600" b="1" dirty="0">
              <a:solidFill>
                <a:schemeClr val="accent3"/>
              </a:solidFill>
            </a:rPr>
            <a:t>Plan</a:t>
          </a:r>
          <a:r>
            <a:rPr lang="en-US" sz="3600" dirty="0"/>
            <a:t> </a:t>
          </a:r>
          <a:r>
            <a:rPr lang="en-US" sz="2200" dirty="0"/>
            <a:t>(this week)</a:t>
          </a:r>
        </a:p>
      </dgm:t>
    </dgm:pt>
    <dgm:pt modelId="{CB2152A7-C506-48B4-B0A8-4C00BB648B6E}" type="parTrans" cxnId="{72A738E1-039D-4F83-B9A9-DC2B4E0C8F67}">
      <dgm:prSet/>
      <dgm:spPr/>
      <dgm:t>
        <a:bodyPr/>
        <a:lstStyle/>
        <a:p>
          <a:endParaRPr lang="en-US"/>
        </a:p>
      </dgm:t>
    </dgm:pt>
    <dgm:pt modelId="{0C7A02DA-6A64-49EE-B9E1-9D5F4A88446A}" type="sibTrans" cxnId="{72A738E1-039D-4F83-B9A9-DC2B4E0C8F67}">
      <dgm:prSet/>
      <dgm:spPr/>
      <dgm:t>
        <a:bodyPr/>
        <a:lstStyle/>
        <a:p>
          <a:endParaRPr lang="en-US"/>
        </a:p>
      </dgm:t>
    </dgm:pt>
    <dgm:pt modelId="{9FBA60E3-4DB9-4813-B3EE-6E55CF8568C5}">
      <dgm:prSet phldrT="[Text]" custT="1"/>
      <dgm:spPr/>
      <dgm:t>
        <a:bodyPr/>
        <a:lstStyle/>
        <a:p>
          <a:r>
            <a:rPr lang="en-US" sz="3600" b="1" dirty="0">
              <a:solidFill>
                <a:schemeClr val="accent3"/>
              </a:solidFill>
            </a:rPr>
            <a:t>Do</a:t>
          </a:r>
          <a:r>
            <a:rPr lang="en-US" sz="2200" dirty="0"/>
            <a:t> (micro-PDSAs)</a:t>
          </a:r>
        </a:p>
      </dgm:t>
    </dgm:pt>
    <dgm:pt modelId="{5D91F55D-B4C3-44AD-A9FC-CE0212C0788B}" type="parTrans" cxnId="{74CE68D1-6155-4520-947F-D41F025E2717}">
      <dgm:prSet/>
      <dgm:spPr/>
      <dgm:t>
        <a:bodyPr/>
        <a:lstStyle/>
        <a:p>
          <a:endParaRPr lang="en-US"/>
        </a:p>
      </dgm:t>
    </dgm:pt>
    <dgm:pt modelId="{FB59A943-26CA-44C9-A757-88BCD3CBFB5F}" type="sibTrans" cxnId="{74CE68D1-6155-4520-947F-D41F025E2717}">
      <dgm:prSet/>
      <dgm:spPr/>
      <dgm:t>
        <a:bodyPr/>
        <a:lstStyle/>
        <a:p>
          <a:endParaRPr lang="en-US"/>
        </a:p>
      </dgm:t>
    </dgm:pt>
    <dgm:pt modelId="{86989C70-B62D-43A1-B77F-84F657BAA3C7}">
      <dgm:prSet phldrT="[Text]" custT="1"/>
      <dgm:spPr/>
      <dgm:t>
        <a:bodyPr/>
        <a:lstStyle/>
        <a:p>
          <a:r>
            <a:rPr lang="en-US" sz="3600" b="1" dirty="0">
              <a:solidFill>
                <a:schemeClr val="accent3"/>
              </a:solidFill>
            </a:rPr>
            <a:t>Study</a:t>
          </a:r>
          <a:r>
            <a:rPr lang="en-US" sz="2200" b="1" dirty="0">
              <a:solidFill>
                <a:schemeClr val="accent3"/>
              </a:solidFill>
            </a:rPr>
            <a:t> </a:t>
          </a:r>
          <a:r>
            <a:rPr lang="en-US" sz="2000" b="0" dirty="0">
              <a:solidFill>
                <a:schemeClr val="bg1"/>
              </a:solidFill>
            </a:rPr>
            <a:t>(</a:t>
          </a:r>
          <a:r>
            <a:rPr lang="en-US" sz="2000" dirty="0"/>
            <a:t>% </a:t>
          </a:r>
          <a:r>
            <a:rPr lang="en-US" sz="2000" b="0" dirty="0"/>
            <a:t>educated </a:t>
          </a:r>
          <a:r>
            <a:rPr lang="en-US" sz="2000" dirty="0"/>
            <a:t>by </a:t>
          </a:r>
          <a:r>
            <a:rPr lang="en-US" sz="2000" b="0" dirty="0"/>
            <a:t>role/shift)</a:t>
          </a:r>
        </a:p>
      </dgm:t>
    </dgm:pt>
    <dgm:pt modelId="{CCA18B04-E870-42E7-9DC5-E260BF8A03C3}" type="parTrans" cxnId="{AE1A38C4-3676-4D67-A882-3734AF46CF56}">
      <dgm:prSet/>
      <dgm:spPr/>
      <dgm:t>
        <a:bodyPr/>
        <a:lstStyle/>
        <a:p>
          <a:endParaRPr lang="en-US"/>
        </a:p>
      </dgm:t>
    </dgm:pt>
    <dgm:pt modelId="{D86DA9D9-0A77-4589-A7EC-792836640140}" type="sibTrans" cxnId="{AE1A38C4-3676-4D67-A882-3734AF46CF56}">
      <dgm:prSet/>
      <dgm:spPr/>
      <dgm:t>
        <a:bodyPr/>
        <a:lstStyle/>
        <a:p>
          <a:endParaRPr lang="en-US"/>
        </a:p>
      </dgm:t>
    </dgm:pt>
    <dgm:pt modelId="{CAF20D9F-8F10-4CBF-9F80-A1A3DCFFFE88}">
      <dgm:prSet phldrT="[Text]" custT="1"/>
      <dgm:spPr/>
      <dgm:t>
        <a:bodyPr/>
        <a:lstStyle/>
        <a:p>
          <a:r>
            <a:rPr lang="en-US" sz="3600" b="1" dirty="0">
              <a:solidFill>
                <a:schemeClr val="accent3"/>
              </a:solidFill>
            </a:rPr>
            <a:t>Act  </a:t>
          </a:r>
          <a:r>
            <a:rPr lang="en-US" sz="2200" b="0" dirty="0">
              <a:solidFill>
                <a:schemeClr val="bg1"/>
              </a:solidFill>
            </a:rPr>
            <a:t>(adopt)</a:t>
          </a:r>
        </a:p>
      </dgm:t>
    </dgm:pt>
    <dgm:pt modelId="{B13C12E3-5B32-4C1B-BDAD-22933F60DF52}" type="parTrans" cxnId="{FD409563-C9DB-488F-A419-6D9C6315287C}">
      <dgm:prSet/>
      <dgm:spPr/>
      <dgm:t>
        <a:bodyPr/>
        <a:lstStyle/>
        <a:p>
          <a:endParaRPr lang="en-US"/>
        </a:p>
      </dgm:t>
    </dgm:pt>
    <dgm:pt modelId="{5A0F15A7-4B0B-4935-964C-3FA4F0E5AB3C}" type="sibTrans" cxnId="{FD409563-C9DB-488F-A419-6D9C6315287C}">
      <dgm:prSet/>
      <dgm:spPr/>
      <dgm:t>
        <a:bodyPr/>
        <a:lstStyle/>
        <a:p>
          <a:endParaRPr lang="en-US"/>
        </a:p>
      </dgm:t>
    </dgm:pt>
    <dgm:pt modelId="{70CE0E0F-BE2A-4204-8EC6-F334A9EBEBCF}" type="pres">
      <dgm:prSet presAssocID="{8D91D176-063E-461E-B195-BDA709D59FC6}" presName="compositeShape" presStyleCnt="0">
        <dgm:presLayoutVars>
          <dgm:chMax val="7"/>
          <dgm:dir/>
          <dgm:resizeHandles val="exact"/>
        </dgm:presLayoutVars>
      </dgm:prSet>
      <dgm:spPr/>
    </dgm:pt>
    <dgm:pt modelId="{FC74D11D-568A-4405-9EBC-411758AED3D5}" type="pres">
      <dgm:prSet presAssocID="{8D91D176-063E-461E-B195-BDA709D59FC6}" presName="wedge1" presStyleLbl="node1" presStyleIdx="0" presStyleCnt="4"/>
      <dgm:spPr/>
    </dgm:pt>
    <dgm:pt modelId="{21EDD09C-D8A0-4EDC-B48D-320368FC330A}" type="pres">
      <dgm:prSet presAssocID="{8D91D176-063E-461E-B195-BDA709D59FC6}" presName="dummy1a" presStyleCnt="0"/>
      <dgm:spPr/>
    </dgm:pt>
    <dgm:pt modelId="{E807CFF7-E3C6-4090-B333-80FB02F36081}" type="pres">
      <dgm:prSet presAssocID="{8D91D176-063E-461E-B195-BDA709D59FC6}" presName="dummy1b" presStyleCnt="0"/>
      <dgm:spPr/>
    </dgm:pt>
    <dgm:pt modelId="{6D360664-4D29-452F-A30A-867DDC1EF5D9}" type="pres">
      <dgm:prSet presAssocID="{8D91D176-063E-461E-B195-BDA709D59FC6}" presName="wedge1Tx" presStyleLbl="node1" presStyleIdx="0" presStyleCnt="4">
        <dgm:presLayoutVars>
          <dgm:chMax val="0"/>
          <dgm:chPref val="0"/>
          <dgm:bulletEnabled val="1"/>
        </dgm:presLayoutVars>
      </dgm:prSet>
      <dgm:spPr/>
    </dgm:pt>
    <dgm:pt modelId="{0B99620B-AB10-4594-8518-4F403A198DDA}" type="pres">
      <dgm:prSet presAssocID="{8D91D176-063E-461E-B195-BDA709D59FC6}" presName="wedge2" presStyleLbl="node1" presStyleIdx="1" presStyleCnt="4"/>
      <dgm:spPr/>
    </dgm:pt>
    <dgm:pt modelId="{7BBCF1FD-D087-49B8-9AF1-06B114819F78}" type="pres">
      <dgm:prSet presAssocID="{8D91D176-063E-461E-B195-BDA709D59FC6}" presName="dummy2a" presStyleCnt="0"/>
      <dgm:spPr/>
    </dgm:pt>
    <dgm:pt modelId="{1768AD51-9A6F-42F3-BEBC-39E9487FF521}" type="pres">
      <dgm:prSet presAssocID="{8D91D176-063E-461E-B195-BDA709D59FC6}" presName="dummy2b" presStyleCnt="0"/>
      <dgm:spPr/>
    </dgm:pt>
    <dgm:pt modelId="{8CA5E327-4213-427E-BC68-B763F9EEB508}" type="pres">
      <dgm:prSet presAssocID="{8D91D176-063E-461E-B195-BDA709D59FC6}" presName="wedge2Tx" presStyleLbl="node1" presStyleIdx="1" presStyleCnt="4">
        <dgm:presLayoutVars>
          <dgm:chMax val="0"/>
          <dgm:chPref val="0"/>
          <dgm:bulletEnabled val="1"/>
        </dgm:presLayoutVars>
      </dgm:prSet>
      <dgm:spPr/>
    </dgm:pt>
    <dgm:pt modelId="{DA0A4322-B533-4C3A-8082-A0D489374D61}" type="pres">
      <dgm:prSet presAssocID="{8D91D176-063E-461E-B195-BDA709D59FC6}" presName="wedge3" presStyleLbl="node1" presStyleIdx="2" presStyleCnt="4"/>
      <dgm:spPr/>
    </dgm:pt>
    <dgm:pt modelId="{E97C7B10-45B4-4008-9C09-F60D380C7F15}" type="pres">
      <dgm:prSet presAssocID="{8D91D176-063E-461E-B195-BDA709D59FC6}" presName="dummy3a" presStyleCnt="0"/>
      <dgm:spPr/>
    </dgm:pt>
    <dgm:pt modelId="{37D5F791-1A1E-4EED-826E-F227C8AEC28A}" type="pres">
      <dgm:prSet presAssocID="{8D91D176-063E-461E-B195-BDA709D59FC6}" presName="dummy3b" presStyleCnt="0"/>
      <dgm:spPr/>
    </dgm:pt>
    <dgm:pt modelId="{197B0531-9A87-4B7C-A8E3-2A8F0B4F0B1E}" type="pres">
      <dgm:prSet presAssocID="{8D91D176-063E-461E-B195-BDA709D59FC6}" presName="wedge3Tx" presStyleLbl="node1" presStyleIdx="2" presStyleCnt="4">
        <dgm:presLayoutVars>
          <dgm:chMax val="0"/>
          <dgm:chPref val="0"/>
          <dgm:bulletEnabled val="1"/>
        </dgm:presLayoutVars>
      </dgm:prSet>
      <dgm:spPr/>
    </dgm:pt>
    <dgm:pt modelId="{CA618CC5-9192-4B0A-A67F-FD8358245614}" type="pres">
      <dgm:prSet presAssocID="{8D91D176-063E-461E-B195-BDA709D59FC6}" presName="wedge4" presStyleLbl="node1" presStyleIdx="3" presStyleCnt="4"/>
      <dgm:spPr/>
    </dgm:pt>
    <dgm:pt modelId="{EE58DAAD-67BF-411F-B4BC-D92CF66076F6}" type="pres">
      <dgm:prSet presAssocID="{8D91D176-063E-461E-B195-BDA709D59FC6}" presName="dummy4a" presStyleCnt="0"/>
      <dgm:spPr/>
    </dgm:pt>
    <dgm:pt modelId="{DD3FEFB9-8310-4471-9B36-3D3B707F86E0}" type="pres">
      <dgm:prSet presAssocID="{8D91D176-063E-461E-B195-BDA709D59FC6}" presName="dummy4b" presStyleCnt="0"/>
      <dgm:spPr/>
    </dgm:pt>
    <dgm:pt modelId="{BB12FDAA-2206-4054-B1A7-258CA375600B}" type="pres">
      <dgm:prSet presAssocID="{8D91D176-063E-461E-B195-BDA709D59FC6}" presName="wedge4Tx" presStyleLbl="node1" presStyleIdx="3" presStyleCnt="4">
        <dgm:presLayoutVars>
          <dgm:chMax val="0"/>
          <dgm:chPref val="0"/>
          <dgm:bulletEnabled val="1"/>
        </dgm:presLayoutVars>
      </dgm:prSet>
      <dgm:spPr/>
    </dgm:pt>
    <dgm:pt modelId="{F4ABE575-EDBB-4ED3-ADED-2C53B4EA8733}" type="pres">
      <dgm:prSet presAssocID="{0C7A02DA-6A64-49EE-B9E1-9D5F4A88446A}" presName="arrowWedge1" presStyleLbl="fgSibTrans2D1" presStyleIdx="0" presStyleCnt="4"/>
      <dgm:spPr/>
    </dgm:pt>
    <dgm:pt modelId="{C73716DC-220F-40A4-9987-4AED975CD955}" type="pres">
      <dgm:prSet presAssocID="{FB59A943-26CA-44C9-A757-88BCD3CBFB5F}" presName="arrowWedge2" presStyleLbl="fgSibTrans2D1" presStyleIdx="1" presStyleCnt="4"/>
      <dgm:spPr/>
    </dgm:pt>
    <dgm:pt modelId="{D4395112-26E4-4499-AEDB-0AD3E4874353}" type="pres">
      <dgm:prSet presAssocID="{D86DA9D9-0A77-4589-A7EC-792836640140}" presName="arrowWedge3" presStyleLbl="fgSibTrans2D1" presStyleIdx="2" presStyleCnt="4"/>
      <dgm:spPr/>
    </dgm:pt>
    <dgm:pt modelId="{CF80CC5F-EC1F-4221-AB7F-9B37AEA7483E}" type="pres">
      <dgm:prSet presAssocID="{5A0F15A7-4B0B-4935-964C-3FA4F0E5AB3C}" presName="arrowWedge4" presStyleLbl="fgSibTrans2D1" presStyleIdx="3" presStyleCnt="4"/>
      <dgm:spPr/>
    </dgm:pt>
  </dgm:ptLst>
  <dgm:cxnLst>
    <dgm:cxn modelId="{FD1BAA09-58AA-472B-A2C4-828C7087D4BD}" type="presOf" srcId="{9FBA60E3-4DB9-4813-B3EE-6E55CF8568C5}" destId="{8CA5E327-4213-427E-BC68-B763F9EEB508}" srcOrd="1" destOrd="0" presId="urn:microsoft.com/office/officeart/2005/8/layout/cycle8"/>
    <dgm:cxn modelId="{7EF09B0C-D4C3-49FB-A1AE-C0ECDFCD6E84}" type="presOf" srcId="{86989C70-B62D-43A1-B77F-84F657BAA3C7}" destId="{197B0531-9A87-4B7C-A8E3-2A8F0B4F0B1E}" srcOrd="1" destOrd="0" presId="urn:microsoft.com/office/officeart/2005/8/layout/cycle8"/>
    <dgm:cxn modelId="{E9B9E524-E732-49D1-A9A0-B38A88890E40}" type="presOf" srcId="{86989C70-B62D-43A1-B77F-84F657BAA3C7}" destId="{DA0A4322-B533-4C3A-8082-A0D489374D61}" srcOrd="0" destOrd="0" presId="urn:microsoft.com/office/officeart/2005/8/layout/cycle8"/>
    <dgm:cxn modelId="{C479F22A-BA70-427A-A729-004E4937CCAA}" type="presOf" srcId="{B2FFA8C0-A1AB-4F19-A9EC-7D1CAE64E218}" destId="{FC74D11D-568A-4405-9EBC-411758AED3D5}" srcOrd="0" destOrd="0" presId="urn:microsoft.com/office/officeart/2005/8/layout/cycle8"/>
    <dgm:cxn modelId="{CCD73263-E909-47CF-88CD-4BA0723AD767}" type="presOf" srcId="{8D91D176-063E-461E-B195-BDA709D59FC6}" destId="{70CE0E0F-BE2A-4204-8EC6-F334A9EBEBCF}" srcOrd="0" destOrd="0" presId="urn:microsoft.com/office/officeart/2005/8/layout/cycle8"/>
    <dgm:cxn modelId="{FD409563-C9DB-488F-A419-6D9C6315287C}" srcId="{8D91D176-063E-461E-B195-BDA709D59FC6}" destId="{CAF20D9F-8F10-4CBF-9F80-A1A3DCFFFE88}" srcOrd="3" destOrd="0" parTransId="{B13C12E3-5B32-4C1B-BDAD-22933F60DF52}" sibTransId="{5A0F15A7-4B0B-4935-964C-3FA4F0E5AB3C}"/>
    <dgm:cxn modelId="{70CE5A66-94B7-4BF3-B8EA-87E4F1845541}" type="presOf" srcId="{CAF20D9F-8F10-4CBF-9F80-A1A3DCFFFE88}" destId="{CA618CC5-9192-4B0A-A67F-FD8358245614}" srcOrd="0" destOrd="0" presId="urn:microsoft.com/office/officeart/2005/8/layout/cycle8"/>
    <dgm:cxn modelId="{AE1A38C4-3676-4D67-A882-3734AF46CF56}" srcId="{8D91D176-063E-461E-B195-BDA709D59FC6}" destId="{86989C70-B62D-43A1-B77F-84F657BAA3C7}" srcOrd="2" destOrd="0" parTransId="{CCA18B04-E870-42E7-9DC5-E260BF8A03C3}" sibTransId="{D86DA9D9-0A77-4589-A7EC-792836640140}"/>
    <dgm:cxn modelId="{74CE68D1-6155-4520-947F-D41F025E2717}" srcId="{8D91D176-063E-461E-B195-BDA709D59FC6}" destId="{9FBA60E3-4DB9-4813-B3EE-6E55CF8568C5}" srcOrd="1" destOrd="0" parTransId="{5D91F55D-B4C3-44AD-A9FC-CE0212C0788B}" sibTransId="{FB59A943-26CA-44C9-A757-88BCD3CBFB5F}"/>
    <dgm:cxn modelId="{889AD8E0-F87C-4657-B5B2-D4EB02BA52BE}" type="presOf" srcId="{CAF20D9F-8F10-4CBF-9F80-A1A3DCFFFE88}" destId="{BB12FDAA-2206-4054-B1A7-258CA375600B}" srcOrd="1" destOrd="0" presId="urn:microsoft.com/office/officeart/2005/8/layout/cycle8"/>
    <dgm:cxn modelId="{72A738E1-039D-4F83-B9A9-DC2B4E0C8F67}" srcId="{8D91D176-063E-461E-B195-BDA709D59FC6}" destId="{B2FFA8C0-A1AB-4F19-A9EC-7D1CAE64E218}" srcOrd="0" destOrd="0" parTransId="{CB2152A7-C506-48B4-B0A8-4C00BB648B6E}" sibTransId="{0C7A02DA-6A64-49EE-B9E1-9D5F4A88446A}"/>
    <dgm:cxn modelId="{A37C43E9-25FA-4494-BC2C-FCD1A0A1C86D}" type="presOf" srcId="{B2FFA8C0-A1AB-4F19-A9EC-7D1CAE64E218}" destId="{6D360664-4D29-452F-A30A-867DDC1EF5D9}" srcOrd="1" destOrd="0" presId="urn:microsoft.com/office/officeart/2005/8/layout/cycle8"/>
    <dgm:cxn modelId="{5A1D89F6-E7C4-45F9-BF3E-5E69F5B1286F}" type="presOf" srcId="{9FBA60E3-4DB9-4813-B3EE-6E55CF8568C5}" destId="{0B99620B-AB10-4594-8518-4F403A198DDA}" srcOrd="0" destOrd="0" presId="urn:microsoft.com/office/officeart/2005/8/layout/cycle8"/>
    <dgm:cxn modelId="{8C35CD8C-16B3-49AD-BF52-7D012159F95E}" type="presParOf" srcId="{70CE0E0F-BE2A-4204-8EC6-F334A9EBEBCF}" destId="{FC74D11D-568A-4405-9EBC-411758AED3D5}" srcOrd="0" destOrd="0" presId="urn:microsoft.com/office/officeart/2005/8/layout/cycle8"/>
    <dgm:cxn modelId="{C96BA1E9-E479-4278-ABB8-C65ECCD764E3}" type="presParOf" srcId="{70CE0E0F-BE2A-4204-8EC6-F334A9EBEBCF}" destId="{21EDD09C-D8A0-4EDC-B48D-320368FC330A}" srcOrd="1" destOrd="0" presId="urn:microsoft.com/office/officeart/2005/8/layout/cycle8"/>
    <dgm:cxn modelId="{0059B905-8F67-4423-A0FB-94D32F1C41F2}" type="presParOf" srcId="{70CE0E0F-BE2A-4204-8EC6-F334A9EBEBCF}" destId="{E807CFF7-E3C6-4090-B333-80FB02F36081}" srcOrd="2" destOrd="0" presId="urn:microsoft.com/office/officeart/2005/8/layout/cycle8"/>
    <dgm:cxn modelId="{E0778221-19B9-4A2E-9379-B39BB1460D38}" type="presParOf" srcId="{70CE0E0F-BE2A-4204-8EC6-F334A9EBEBCF}" destId="{6D360664-4D29-452F-A30A-867DDC1EF5D9}" srcOrd="3" destOrd="0" presId="urn:microsoft.com/office/officeart/2005/8/layout/cycle8"/>
    <dgm:cxn modelId="{BFD9B870-D5FC-4E5A-9E0E-B4FE1CE55200}" type="presParOf" srcId="{70CE0E0F-BE2A-4204-8EC6-F334A9EBEBCF}" destId="{0B99620B-AB10-4594-8518-4F403A198DDA}" srcOrd="4" destOrd="0" presId="urn:microsoft.com/office/officeart/2005/8/layout/cycle8"/>
    <dgm:cxn modelId="{BCAAED24-8A55-49CD-881A-4CB7F8E3C522}" type="presParOf" srcId="{70CE0E0F-BE2A-4204-8EC6-F334A9EBEBCF}" destId="{7BBCF1FD-D087-49B8-9AF1-06B114819F78}" srcOrd="5" destOrd="0" presId="urn:microsoft.com/office/officeart/2005/8/layout/cycle8"/>
    <dgm:cxn modelId="{850E37E9-7A66-41DE-96B8-BC398197445B}" type="presParOf" srcId="{70CE0E0F-BE2A-4204-8EC6-F334A9EBEBCF}" destId="{1768AD51-9A6F-42F3-BEBC-39E9487FF521}" srcOrd="6" destOrd="0" presId="urn:microsoft.com/office/officeart/2005/8/layout/cycle8"/>
    <dgm:cxn modelId="{9881F038-48DC-4ABB-8FC9-CE04AF041760}" type="presParOf" srcId="{70CE0E0F-BE2A-4204-8EC6-F334A9EBEBCF}" destId="{8CA5E327-4213-427E-BC68-B763F9EEB508}" srcOrd="7" destOrd="0" presId="urn:microsoft.com/office/officeart/2005/8/layout/cycle8"/>
    <dgm:cxn modelId="{033657CA-4CD8-4D5E-987D-740A9471ECFD}" type="presParOf" srcId="{70CE0E0F-BE2A-4204-8EC6-F334A9EBEBCF}" destId="{DA0A4322-B533-4C3A-8082-A0D489374D61}" srcOrd="8" destOrd="0" presId="urn:microsoft.com/office/officeart/2005/8/layout/cycle8"/>
    <dgm:cxn modelId="{265F8C08-11E6-4AB3-9C17-359B72B510C6}" type="presParOf" srcId="{70CE0E0F-BE2A-4204-8EC6-F334A9EBEBCF}" destId="{E97C7B10-45B4-4008-9C09-F60D380C7F15}" srcOrd="9" destOrd="0" presId="urn:microsoft.com/office/officeart/2005/8/layout/cycle8"/>
    <dgm:cxn modelId="{E8DC94A3-A77C-477E-BD17-068F9E00514C}" type="presParOf" srcId="{70CE0E0F-BE2A-4204-8EC6-F334A9EBEBCF}" destId="{37D5F791-1A1E-4EED-826E-F227C8AEC28A}" srcOrd="10" destOrd="0" presId="urn:microsoft.com/office/officeart/2005/8/layout/cycle8"/>
    <dgm:cxn modelId="{D0697110-E98E-4BC0-B1F0-F6BFAD2E36D4}" type="presParOf" srcId="{70CE0E0F-BE2A-4204-8EC6-F334A9EBEBCF}" destId="{197B0531-9A87-4B7C-A8E3-2A8F0B4F0B1E}" srcOrd="11" destOrd="0" presId="urn:microsoft.com/office/officeart/2005/8/layout/cycle8"/>
    <dgm:cxn modelId="{D047F6B7-60FB-4491-84E9-607A6A9463DE}" type="presParOf" srcId="{70CE0E0F-BE2A-4204-8EC6-F334A9EBEBCF}" destId="{CA618CC5-9192-4B0A-A67F-FD8358245614}" srcOrd="12" destOrd="0" presId="urn:microsoft.com/office/officeart/2005/8/layout/cycle8"/>
    <dgm:cxn modelId="{0615A3C0-CB4C-414D-9C0C-FE802CC935DE}" type="presParOf" srcId="{70CE0E0F-BE2A-4204-8EC6-F334A9EBEBCF}" destId="{EE58DAAD-67BF-411F-B4BC-D92CF66076F6}" srcOrd="13" destOrd="0" presId="urn:microsoft.com/office/officeart/2005/8/layout/cycle8"/>
    <dgm:cxn modelId="{3EEFF54A-C196-4E10-85A4-4CBE0C0A6F08}" type="presParOf" srcId="{70CE0E0F-BE2A-4204-8EC6-F334A9EBEBCF}" destId="{DD3FEFB9-8310-4471-9B36-3D3B707F86E0}" srcOrd="14" destOrd="0" presId="urn:microsoft.com/office/officeart/2005/8/layout/cycle8"/>
    <dgm:cxn modelId="{FB795954-513E-4A60-A8E5-FAC421C6D0F8}" type="presParOf" srcId="{70CE0E0F-BE2A-4204-8EC6-F334A9EBEBCF}" destId="{BB12FDAA-2206-4054-B1A7-258CA375600B}" srcOrd="15" destOrd="0" presId="urn:microsoft.com/office/officeart/2005/8/layout/cycle8"/>
    <dgm:cxn modelId="{F7A11D44-E007-4023-BED7-25D75C943BB7}" type="presParOf" srcId="{70CE0E0F-BE2A-4204-8EC6-F334A9EBEBCF}" destId="{F4ABE575-EDBB-4ED3-ADED-2C53B4EA8733}" srcOrd="16" destOrd="0" presId="urn:microsoft.com/office/officeart/2005/8/layout/cycle8"/>
    <dgm:cxn modelId="{E05A3A28-28F6-493F-B270-1D4393A865AF}" type="presParOf" srcId="{70CE0E0F-BE2A-4204-8EC6-F334A9EBEBCF}" destId="{C73716DC-220F-40A4-9987-4AED975CD955}" srcOrd="17" destOrd="0" presId="urn:microsoft.com/office/officeart/2005/8/layout/cycle8"/>
    <dgm:cxn modelId="{7E76959E-F850-4F4E-93DE-CE2445098DC5}" type="presParOf" srcId="{70CE0E0F-BE2A-4204-8EC6-F334A9EBEBCF}" destId="{D4395112-26E4-4499-AEDB-0AD3E4874353}" srcOrd="18" destOrd="0" presId="urn:microsoft.com/office/officeart/2005/8/layout/cycle8"/>
    <dgm:cxn modelId="{83C61D21-8DD7-4E48-84DA-FBF19A1A5E8A}" type="presParOf" srcId="{70CE0E0F-BE2A-4204-8EC6-F334A9EBEBCF}" destId="{CF80CC5F-EC1F-4221-AB7F-9B37AEA7483E}" srcOrd="19" destOrd="0" presId="urn:microsoft.com/office/officeart/2005/8/layout/cycle8"/>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4.xml><?xml version="1.0" encoding="utf-8"?>
<dgm:dataModel xmlns:dgm="http://schemas.openxmlformats.org/drawingml/2006/diagram" xmlns:a="http://schemas.openxmlformats.org/drawingml/2006/main">
  <dgm:ptLst>
    <dgm:pt modelId="{BC29BD40-37EA-43E7-A24E-10E8E2AB6573}" type="doc">
      <dgm:prSet loTypeId="urn:microsoft.com/office/officeart/2008/layout/VerticalCurvedList" loCatId="list" qsTypeId="urn:microsoft.com/office/officeart/2005/8/quickstyle/simple1" qsCatId="simple" csTypeId="urn:microsoft.com/office/officeart/2005/8/colors/accent3_1" csCatId="accent3" phldr="1"/>
      <dgm:spPr/>
      <dgm:t>
        <a:bodyPr/>
        <a:lstStyle/>
        <a:p>
          <a:endParaRPr lang="en-US"/>
        </a:p>
      </dgm:t>
    </dgm:pt>
    <dgm:pt modelId="{C80738B4-6A0D-47EB-8426-98297AB258D5}">
      <dgm:prSet phldrT="[Text]" custT="1"/>
      <dgm:spPr/>
      <dgm:t>
        <a:bodyPr/>
        <a:lstStyle/>
        <a:p>
          <a:pPr>
            <a:buFont typeface="Arial" panose="020B0604020202020204" pitchFamily="34" charset="0"/>
            <a:buChar char="•"/>
          </a:pPr>
          <a:r>
            <a:rPr lang="en-US" sz="1800" b="1" i="0" dirty="0">
              <a:solidFill>
                <a:schemeClr val="accent1"/>
              </a:solidFill>
              <a:effectLst/>
              <a:latin typeface="ui-sans-serif"/>
            </a:rPr>
            <a:t>Start with a SMARTIE Aim</a:t>
          </a:r>
          <a:r>
            <a:rPr lang="en-US" sz="1800" b="0" i="0" dirty="0">
              <a:solidFill>
                <a:schemeClr val="accent1"/>
              </a:solidFill>
              <a:effectLst/>
              <a:latin typeface="ui-sans-serif"/>
            </a:rPr>
            <a:t>: Define the why + target for provider</a:t>
          </a:r>
          <a:endParaRPr lang="en-US" sz="1800" dirty="0">
            <a:solidFill>
              <a:schemeClr val="accent1"/>
            </a:solidFill>
          </a:endParaRPr>
        </a:p>
      </dgm:t>
    </dgm:pt>
    <dgm:pt modelId="{EC82BAC9-4D4C-4E83-BE55-798050003EEF}" type="parTrans" cxnId="{F73D329E-BE2D-4988-9C77-A04E3E24EB3D}">
      <dgm:prSet/>
      <dgm:spPr/>
      <dgm:t>
        <a:bodyPr/>
        <a:lstStyle/>
        <a:p>
          <a:endParaRPr lang="en-US"/>
        </a:p>
      </dgm:t>
    </dgm:pt>
    <dgm:pt modelId="{26DEB4F1-108D-4369-A6C7-D3CF087F3D4E}" type="sibTrans" cxnId="{F73D329E-BE2D-4988-9C77-A04E3E24EB3D}">
      <dgm:prSet/>
      <dgm:spPr/>
      <dgm:t>
        <a:bodyPr/>
        <a:lstStyle/>
        <a:p>
          <a:endParaRPr lang="en-US"/>
        </a:p>
      </dgm:t>
    </dgm:pt>
    <dgm:pt modelId="{1FAED26C-C7BA-4E5F-A950-5423DC193650}">
      <dgm:prSet custT="1"/>
      <dgm:spPr/>
      <dgm:t>
        <a:bodyPr/>
        <a:lstStyle/>
        <a:p>
          <a:r>
            <a:rPr lang="en-US" sz="1800" b="1" i="0" dirty="0">
              <a:solidFill>
                <a:schemeClr val="accent1"/>
              </a:solidFill>
              <a:effectLst/>
              <a:latin typeface="ui-sans-serif"/>
            </a:rPr>
            <a:t>Link to the Driver Diagram</a:t>
          </a:r>
          <a:r>
            <a:rPr lang="en-US" sz="1800" b="0" i="0" dirty="0">
              <a:solidFill>
                <a:schemeClr val="accent1"/>
              </a:solidFill>
              <a:effectLst/>
              <a:latin typeface="ui-sans-serif"/>
            </a:rPr>
            <a:t>: </a:t>
          </a:r>
          <a:r>
            <a:rPr lang="en-US" sz="1800" dirty="0">
              <a:solidFill>
                <a:schemeClr val="accent1"/>
              </a:solidFill>
            </a:rPr>
            <a:t>Provider Education &amp; Engagement (primary driver) </a:t>
          </a:r>
        </a:p>
      </dgm:t>
    </dgm:pt>
    <dgm:pt modelId="{FE0A1D14-2837-4FED-B4F2-2B84211F1C4B}" type="parTrans" cxnId="{D13419D0-3DD4-4280-A4A8-D4B75D7B5313}">
      <dgm:prSet/>
      <dgm:spPr/>
      <dgm:t>
        <a:bodyPr/>
        <a:lstStyle/>
        <a:p>
          <a:endParaRPr lang="en-US"/>
        </a:p>
      </dgm:t>
    </dgm:pt>
    <dgm:pt modelId="{838A7997-B9F2-4953-99FA-C4625F395A29}" type="sibTrans" cxnId="{D13419D0-3DD4-4280-A4A8-D4B75D7B5313}">
      <dgm:prSet/>
      <dgm:spPr/>
      <dgm:t>
        <a:bodyPr/>
        <a:lstStyle/>
        <a:p>
          <a:endParaRPr lang="en-US"/>
        </a:p>
      </dgm:t>
    </dgm:pt>
    <dgm:pt modelId="{87FC970F-54A0-4FA6-B276-71FC3E66F50E}">
      <dgm:prSet custT="1"/>
      <dgm:spPr/>
      <dgm:t>
        <a:bodyPr/>
        <a:lstStyle/>
        <a:p>
          <a:r>
            <a:rPr lang="en-US" sz="1800" b="1" i="0" dirty="0">
              <a:solidFill>
                <a:schemeClr val="accent1"/>
              </a:solidFill>
              <a:effectLst/>
              <a:latin typeface="ui-sans-serif"/>
            </a:rPr>
            <a:t>Plan → Do small</a:t>
          </a:r>
          <a:r>
            <a:rPr lang="en-US" sz="1800" b="0" i="0" dirty="0">
              <a:solidFill>
                <a:schemeClr val="accent1"/>
              </a:solidFill>
              <a:effectLst/>
              <a:latin typeface="ui-sans-serif"/>
            </a:rPr>
            <a:t>: Run micro-PDSAs – trial staff education with small # OB/ER staff</a:t>
          </a:r>
        </a:p>
      </dgm:t>
    </dgm:pt>
    <dgm:pt modelId="{2FE138AC-56B9-4D48-9AF9-3DC755EF8A72}" type="parTrans" cxnId="{94521D7C-22EC-4422-AB6F-4795C73BDFDA}">
      <dgm:prSet/>
      <dgm:spPr/>
      <dgm:t>
        <a:bodyPr/>
        <a:lstStyle/>
        <a:p>
          <a:endParaRPr lang="en-US"/>
        </a:p>
      </dgm:t>
    </dgm:pt>
    <dgm:pt modelId="{2B50359D-25A7-4D11-ADD1-65F42B4D50DD}" type="sibTrans" cxnId="{94521D7C-22EC-4422-AB6F-4795C73BDFDA}">
      <dgm:prSet/>
      <dgm:spPr/>
      <dgm:t>
        <a:bodyPr/>
        <a:lstStyle/>
        <a:p>
          <a:endParaRPr lang="en-US"/>
        </a:p>
      </dgm:t>
    </dgm:pt>
    <dgm:pt modelId="{DD1B40AC-7769-47F8-ADF8-A22B6F3FBF02}">
      <dgm:prSet custT="1"/>
      <dgm:spPr/>
      <dgm:t>
        <a:bodyPr/>
        <a:lstStyle/>
        <a:p>
          <a:r>
            <a:rPr lang="en-US" sz="1800" b="1" i="0" dirty="0">
              <a:solidFill>
                <a:schemeClr val="accent1"/>
              </a:solidFill>
              <a:effectLst/>
              <a:latin typeface="ui-sans-serif"/>
            </a:rPr>
            <a:t>Study with simple data</a:t>
          </a:r>
          <a:r>
            <a:rPr lang="en-US" sz="1800" b="0" i="0" dirty="0">
              <a:solidFill>
                <a:schemeClr val="accent1"/>
              </a:solidFill>
              <a:effectLst/>
              <a:latin typeface="ui-sans-serif"/>
            </a:rPr>
            <a:t>: get feedback using a short survey (i.e. on education resource feasibility and success with achieving staff buy-in) </a:t>
          </a:r>
        </a:p>
      </dgm:t>
    </dgm:pt>
    <dgm:pt modelId="{5D6FCA9C-7D7E-48FD-A95A-56A5B4F7CE97}" type="parTrans" cxnId="{7F515762-24EB-4866-AA84-9737E6056A1F}">
      <dgm:prSet/>
      <dgm:spPr/>
      <dgm:t>
        <a:bodyPr/>
        <a:lstStyle/>
        <a:p>
          <a:endParaRPr lang="en-US"/>
        </a:p>
      </dgm:t>
    </dgm:pt>
    <dgm:pt modelId="{375207B0-2C6D-4C2F-8028-8C83D75F5E42}" type="sibTrans" cxnId="{7F515762-24EB-4866-AA84-9737E6056A1F}">
      <dgm:prSet/>
      <dgm:spPr/>
      <dgm:t>
        <a:bodyPr/>
        <a:lstStyle/>
        <a:p>
          <a:endParaRPr lang="en-US"/>
        </a:p>
      </dgm:t>
    </dgm:pt>
    <dgm:pt modelId="{5B39AABF-B559-43FB-A126-D1CAED071D2A}">
      <dgm:prSet custT="1"/>
      <dgm:spPr/>
      <dgm:t>
        <a:bodyPr/>
        <a:lstStyle/>
        <a:p>
          <a:r>
            <a:rPr lang="en-US" sz="1800" b="1" i="0" dirty="0">
              <a:solidFill>
                <a:schemeClr val="accent1"/>
              </a:solidFill>
              <a:effectLst/>
              <a:latin typeface="ui-sans-serif"/>
            </a:rPr>
            <a:t>Act &amp; Spread</a:t>
          </a:r>
          <a:r>
            <a:rPr lang="en-US" sz="1800" b="0" i="0" dirty="0">
              <a:solidFill>
                <a:schemeClr val="accent1"/>
              </a:solidFill>
              <a:effectLst/>
              <a:latin typeface="ui-sans-serif"/>
            </a:rPr>
            <a:t>: Scale what works (PDSA ramp); adapt if it doesn’t.</a:t>
          </a:r>
        </a:p>
      </dgm:t>
    </dgm:pt>
    <dgm:pt modelId="{82DED4DA-DBF3-41D0-AC76-E1E6BAAAED14}" type="parTrans" cxnId="{F7459EF1-BF07-4846-B670-B643FD73FDF7}">
      <dgm:prSet/>
      <dgm:spPr/>
      <dgm:t>
        <a:bodyPr/>
        <a:lstStyle/>
        <a:p>
          <a:endParaRPr lang="en-US"/>
        </a:p>
      </dgm:t>
    </dgm:pt>
    <dgm:pt modelId="{D8C15700-DE98-4134-BD8A-BB807EBE0792}" type="sibTrans" cxnId="{F7459EF1-BF07-4846-B670-B643FD73FDF7}">
      <dgm:prSet/>
      <dgm:spPr/>
      <dgm:t>
        <a:bodyPr/>
        <a:lstStyle/>
        <a:p>
          <a:endParaRPr lang="en-US"/>
        </a:p>
      </dgm:t>
    </dgm:pt>
    <dgm:pt modelId="{A75C7D25-A0CB-4555-90CD-B9D26B2DF31F}">
      <dgm:prSet custT="1"/>
      <dgm:spPr/>
      <dgm:t>
        <a:bodyPr/>
        <a:lstStyle/>
        <a:p>
          <a:r>
            <a:rPr lang="en-US" sz="1800" b="1" i="0" dirty="0">
              <a:solidFill>
                <a:schemeClr val="accent1"/>
              </a:solidFill>
              <a:effectLst/>
              <a:latin typeface="ui-sans-serif"/>
            </a:rPr>
            <a:t>Close the loop</a:t>
          </a:r>
          <a:r>
            <a:rPr lang="en-US" sz="1800" b="0" i="0" dirty="0">
              <a:solidFill>
                <a:schemeClr val="accent1"/>
              </a:solidFill>
              <a:effectLst/>
              <a:latin typeface="ui-sans-serif"/>
            </a:rPr>
            <a:t>: 5-minute micro-huddles to share wins, barriers, and pick the next test.</a:t>
          </a:r>
        </a:p>
      </dgm:t>
    </dgm:pt>
    <dgm:pt modelId="{58BFB5B5-7954-4FE4-9458-99B047BDFB8A}" type="parTrans" cxnId="{AAC2D5BA-149D-4E21-957F-B10F7A7D23E3}">
      <dgm:prSet/>
      <dgm:spPr/>
      <dgm:t>
        <a:bodyPr/>
        <a:lstStyle/>
        <a:p>
          <a:endParaRPr lang="en-US"/>
        </a:p>
      </dgm:t>
    </dgm:pt>
    <dgm:pt modelId="{3A105183-18BA-46A8-A647-CC0E45EB29FE}" type="sibTrans" cxnId="{AAC2D5BA-149D-4E21-957F-B10F7A7D23E3}">
      <dgm:prSet/>
      <dgm:spPr/>
      <dgm:t>
        <a:bodyPr/>
        <a:lstStyle/>
        <a:p>
          <a:endParaRPr lang="en-US"/>
        </a:p>
      </dgm:t>
    </dgm:pt>
    <dgm:pt modelId="{5A4F7F1A-29E9-41F7-8397-E2DF996877B3}">
      <dgm:prSet custT="1"/>
      <dgm:spPr/>
      <dgm:t>
        <a:bodyPr/>
        <a:lstStyle/>
        <a:p>
          <a:r>
            <a:rPr lang="en-US" sz="1800" b="1" i="0" dirty="0">
              <a:solidFill>
                <a:schemeClr val="accent1"/>
              </a:solidFill>
              <a:effectLst/>
              <a:latin typeface="ui-sans-serif"/>
            </a:rPr>
            <a:t>Sustain</a:t>
          </a:r>
          <a:r>
            <a:rPr lang="en-US" sz="1800" b="0" i="0" dirty="0">
              <a:solidFill>
                <a:schemeClr val="accent1"/>
              </a:solidFill>
              <a:effectLst/>
              <a:latin typeface="ui-sans-serif"/>
            </a:rPr>
            <a:t>: Add to new hire onboarding </a:t>
          </a:r>
          <a:r>
            <a:rPr lang="en-US" sz="1800" dirty="0">
              <a:solidFill>
                <a:schemeClr val="accent1"/>
              </a:solidFill>
              <a:latin typeface="ui-sans-serif"/>
            </a:rPr>
            <a:t>/ yearly </a:t>
          </a:r>
          <a:r>
            <a:rPr lang="en-US" sz="1800" b="0" i="0" dirty="0">
              <a:solidFill>
                <a:schemeClr val="accent1"/>
              </a:solidFill>
              <a:effectLst/>
              <a:latin typeface="ui-sans-serif"/>
            </a:rPr>
            <a:t>competencies</a:t>
          </a:r>
        </a:p>
      </dgm:t>
    </dgm:pt>
    <dgm:pt modelId="{A6E8B1B1-E9DE-4A01-B429-7C090DC1D4B4}" type="parTrans" cxnId="{11C5EE09-DA23-4342-B731-7534C9E27FC0}">
      <dgm:prSet/>
      <dgm:spPr/>
      <dgm:t>
        <a:bodyPr/>
        <a:lstStyle/>
        <a:p>
          <a:endParaRPr lang="en-US"/>
        </a:p>
      </dgm:t>
    </dgm:pt>
    <dgm:pt modelId="{624EB179-9281-41B5-98F3-D25FFB4DF633}" type="sibTrans" cxnId="{11C5EE09-DA23-4342-B731-7534C9E27FC0}">
      <dgm:prSet/>
      <dgm:spPr/>
      <dgm:t>
        <a:bodyPr/>
        <a:lstStyle/>
        <a:p>
          <a:endParaRPr lang="en-US"/>
        </a:p>
      </dgm:t>
    </dgm:pt>
    <dgm:pt modelId="{DEE1ACBB-6597-4DFE-971A-195F6778577E}" type="pres">
      <dgm:prSet presAssocID="{BC29BD40-37EA-43E7-A24E-10E8E2AB6573}" presName="Name0" presStyleCnt="0">
        <dgm:presLayoutVars>
          <dgm:chMax val="7"/>
          <dgm:chPref val="7"/>
          <dgm:dir/>
        </dgm:presLayoutVars>
      </dgm:prSet>
      <dgm:spPr/>
    </dgm:pt>
    <dgm:pt modelId="{B1E967A3-9635-47AE-B732-189A2F20E0EE}" type="pres">
      <dgm:prSet presAssocID="{BC29BD40-37EA-43E7-A24E-10E8E2AB6573}" presName="Name1" presStyleCnt="0"/>
      <dgm:spPr/>
    </dgm:pt>
    <dgm:pt modelId="{6687B208-E326-412D-9F3F-03C8B1EC5905}" type="pres">
      <dgm:prSet presAssocID="{BC29BD40-37EA-43E7-A24E-10E8E2AB6573}" presName="cycle" presStyleCnt="0"/>
      <dgm:spPr/>
    </dgm:pt>
    <dgm:pt modelId="{AAF716C5-091F-47B7-81E2-914C63A8E388}" type="pres">
      <dgm:prSet presAssocID="{BC29BD40-37EA-43E7-A24E-10E8E2AB6573}" presName="srcNode" presStyleLbl="node1" presStyleIdx="0" presStyleCnt="7"/>
      <dgm:spPr/>
    </dgm:pt>
    <dgm:pt modelId="{D261FCF9-792F-4E5D-AB55-5913EAE04066}" type="pres">
      <dgm:prSet presAssocID="{BC29BD40-37EA-43E7-A24E-10E8E2AB6573}" presName="conn" presStyleLbl="parChTrans1D2" presStyleIdx="0" presStyleCnt="1"/>
      <dgm:spPr/>
    </dgm:pt>
    <dgm:pt modelId="{EEAAAED6-5321-441D-94F4-961B9E675E90}" type="pres">
      <dgm:prSet presAssocID="{BC29BD40-37EA-43E7-A24E-10E8E2AB6573}" presName="extraNode" presStyleLbl="node1" presStyleIdx="0" presStyleCnt="7"/>
      <dgm:spPr/>
    </dgm:pt>
    <dgm:pt modelId="{1FBBFC5D-09C5-4B17-B1C3-48D4F7D36846}" type="pres">
      <dgm:prSet presAssocID="{BC29BD40-37EA-43E7-A24E-10E8E2AB6573}" presName="dstNode" presStyleLbl="node1" presStyleIdx="0" presStyleCnt="7"/>
      <dgm:spPr/>
    </dgm:pt>
    <dgm:pt modelId="{735784E6-105B-4E63-9DD1-205B24AC7110}" type="pres">
      <dgm:prSet presAssocID="{C80738B4-6A0D-47EB-8426-98297AB258D5}" presName="text_1" presStyleLbl="node1" presStyleIdx="0" presStyleCnt="7">
        <dgm:presLayoutVars>
          <dgm:bulletEnabled val="1"/>
        </dgm:presLayoutVars>
      </dgm:prSet>
      <dgm:spPr/>
    </dgm:pt>
    <dgm:pt modelId="{F8E650CE-BEAB-4AA3-8401-254AC0E63CD6}" type="pres">
      <dgm:prSet presAssocID="{C80738B4-6A0D-47EB-8426-98297AB258D5}" presName="accent_1" presStyleCnt="0"/>
      <dgm:spPr/>
    </dgm:pt>
    <dgm:pt modelId="{DC6DF04B-935C-4124-B377-5D5144FBC25F}" type="pres">
      <dgm:prSet presAssocID="{C80738B4-6A0D-47EB-8426-98297AB258D5}" presName="accentRepeatNode" presStyleLbl="solidFgAcc1" presStyleIdx="0" presStyleCnt="7"/>
      <dgm:spPr>
        <a:solidFill>
          <a:schemeClr val="accent3">
            <a:lumMod val="20000"/>
            <a:lumOff val="80000"/>
          </a:schemeClr>
        </a:solidFill>
      </dgm:spPr>
    </dgm:pt>
    <dgm:pt modelId="{E3E11913-50EA-4659-8CDB-7E0D2D43EBC0}" type="pres">
      <dgm:prSet presAssocID="{1FAED26C-C7BA-4E5F-A950-5423DC193650}" presName="text_2" presStyleLbl="node1" presStyleIdx="1" presStyleCnt="7">
        <dgm:presLayoutVars>
          <dgm:bulletEnabled val="1"/>
        </dgm:presLayoutVars>
      </dgm:prSet>
      <dgm:spPr/>
    </dgm:pt>
    <dgm:pt modelId="{65AD68A8-B847-42A5-92B0-728EA90FC56F}" type="pres">
      <dgm:prSet presAssocID="{1FAED26C-C7BA-4E5F-A950-5423DC193650}" presName="accent_2" presStyleCnt="0"/>
      <dgm:spPr/>
    </dgm:pt>
    <dgm:pt modelId="{ACFC5556-2CE4-4AE8-BD0A-1D9959093A13}" type="pres">
      <dgm:prSet presAssocID="{1FAED26C-C7BA-4E5F-A950-5423DC193650}" presName="accentRepeatNode" presStyleLbl="solidFgAcc1" presStyleIdx="1" presStyleCnt="7"/>
      <dgm:spPr>
        <a:solidFill>
          <a:schemeClr val="accent3">
            <a:lumMod val="20000"/>
            <a:lumOff val="80000"/>
          </a:schemeClr>
        </a:solidFill>
      </dgm:spPr>
    </dgm:pt>
    <dgm:pt modelId="{6355C188-A8C0-4BFF-869B-62AC95D777B1}" type="pres">
      <dgm:prSet presAssocID="{87FC970F-54A0-4FA6-B276-71FC3E66F50E}" presName="text_3" presStyleLbl="node1" presStyleIdx="2" presStyleCnt="7">
        <dgm:presLayoutVars>
          <dgm:bulletEnabled val="1"/>
        </dgm:presLayoutVars>
      </dgm:prSet>
      <dgm:spPr/>
    </dgm:pt>
    <dgm:pt modelId="{BA2AE7DF-EA0A-4117-9ABE-9E4CFBB07B6E}" type="pres">
      <dgm:prSet presAssocID="{87FC970F-54A0-4FA6-B276-71FC3E66F50E}" presName="accent_3" presStyleCnt="0"/>
      <dgm:spPr/>
    </dgm:pt>
    <dgm:pt modelId="{E05CA272-68AC-4320-A545-639759827512}" type="pres">
      <dgm:prSet presAssocID="{87FC970F-54A0-4FA6-B276-71FC3E66F50E}" presName="accentRepeatNode" presStyleLbl="solidFgAcc1" presStyleIdx="2" presStyleCnt="7"/>
      <dgm:spPr>
        <a:solidFill>
          <a:schemeClr val="accent3">
            <a:lumMod val="20000"/>
            <a:lumOff val="80000"/>
          </a:schemeClr>
        </a:solidFill>
      </dgm:spPr>
    </dgm:pt>
    <dgm:pt modelId="{AF019677-9957-45A4-B7DA-46449BDC1D3A}" type="pres">
      <dgm:prSet presAssocID="{DD1B40AC-7769-47F8-ADF8-A22B6F3FBF02}" presName="text_4" presStyleLbl="node1" presStyleIdx="3" presStyleCnt="7">
        <dgm:presLayoutVars>
          <dgm:bulletEnabled val="1"/>
        </dgm:presLayoutVars>
      </dgm:prSet>
      <dgm:spPr/>
    </dgm:pt>
    <dgm:pt modelId="{006DD1B8-795B-4435-BAAD-5956338D61EF}" type="pres">
      <dgm:prSet presAssocID="{DD1B40AC-7769-47F8-ADF8-A22B6F3FBF02}" presName="accent_4" presStyleCnt="0"/>
      <dgm:spPr/>
    </dgm:pt>
    <dgm:pt modelId="{4FF1C4BC-E646-45F5-B495-0BCFC00CB778}" type="pres">
      <dgm:prSet presAssocID="{DD1B40AC-7769-47F8-ADF8-A22B6F3FBF02}" presName="accentRepeatNode" presStyleLbl="solidFgAcc1" presStyleIdx="3" presStyleCnt="7"/>
      <dgm:spPr>
        <a:solidFill>
          <a:schemeClr val="accent3">
            <a:lumMod val="20000"/>
            <a:lumOff val="80000"/>
          </a:schemeClr>
        </a:solidFill>
      </dgm:spPr>
    </dgm:pt>
    <dgm:pt modelId="{5423D897-10E1-489C-8472-F049EE506D0E}" type="pres">
      <dgm:prSet presAssocID="{5B39AABF-B559-43FB-A126-D1CAED071D2A}" presName="text_5" presStyleLbl="node1" presStyleIdx="4" presStyleCnt="7">
        <dgm:presLayoutVars>
          <dgm:bulletEnabled val="1"/>
        </dgm:presLayoutVars>
      </dgm:prSet>
      <dgm:spPr/>
    </dgm:pt>
    <dgm:pt modelId="{B2B91FAE-0C1B-4FB9-B625-BDD37790D9A7}" type="pres">
      <dgm:prSet presAssocID="{5B39AABF-B559-43FB-A126-D1CAED071D2A}" presName="accent_5" presStyleCnt="0"/>
      <dgm:spPr/>
    </dgm:pt>
    <dgm:pt modelId="{4820C5B6-48F2-433F-90AC-8281DBE7DC96}" type="pres">
      <dgm:prSet presAssocID="{5B39AABF-B559-43FB-A126-D1CAED071D2A}" presName="accentRepeatNode" presStyleLbl="solidFgAcc1" presStyleIdx="4" presStyleCnt="7"/>
      <dgm:spPr>
        <a:solidFill>
          <a:schemeClr val="accent3">
            <a:lumMod val="20000"/>
            <a:lumOff val="80000"/>
          </a:schemeClr>
        </a:solidFill>
      </dgm:spPr>
    </dgm:pt>
    <dgm:pt modelId="{7EB11AC3-9FD0-4A27-AA67-556DC307F4E4}" type="pres">
      <dgm:prSet presAssocID="{A75C7D25-A0CB-4555-90CD-B9D26B2DF31F}" presName="text_6" presStyleLbl="node1" presStyleIdx="5" presStyleCnt="7">
        <dgm:presLayoutVars>
          <dgm:bulletEnabled val="1"/>
        </dgm:presLayoutVars>
      </dgm:prSet>
      <dgm:spPr/>
    </dgm:pt>
    <dgm:pt modelId="{F1436519-7425-478F-A4B3-1025444BDB10}" type="pres">
      <dgm:prSet presAssocID="{A75C7D25-A0CB-4555-90CD-B9D26B2DF31F}" presName="accent_6" presStyleCnt="0"/>
      <dgm:spPr/>
    </dgm:pt>
    <dgm:pt modelId="{3F3FFD51-F2EB-4F37-8B8F-710010B22139}" type="pres">
      <dgm:prSet presAssocID="{A75C7D25-A0CB-4555-90CD-B9D26B2DF31F}" presName="accentRepeatNode" presStyleLbl="solidFgAcc1" presStyleIdx="5" presStyleCnt="7"/>
      <dgm:spPr>
        <a:solidFill>
          <a:schemeClr val="accent3">
            <a:lumMod val="20000"/>
            <a:lumOff val="80000"/>
          </a:schemeClr>
        </a:solidFill>
      </dgm:spPr>
    </dgm:pt>
    <dgm:pt modelId="{67B941FE-1897-429D-8CB7-89B3880D09AA}" type="pres">
      <dgm:prSet presAssocID="{5A4F7F1A-29E9-41F7-8397-E2DF996877B3}" presName="text_7" presStyleLbl="node1" presStyleIdx="6" presStyleCnt="7">
        <dgm:presLayoutVars>
          <dgm:bulletEnabled val="1"/>
        </dgm:presLayoutVars>
      </dgm:prSet>
      <dgm:spPr/>
    </dgm:pt>
    <dgm:pt modelId="{BD2982B2-F74A-4CED-8B71-8D0194FD8FBE}" type="pres">
      <dgm:prSet presAssocID="{5A4F7F1A-29E9-41F7-8397-E2DF996877B3}" presName="accent_7" presStyleCnt="0"/>
      <dgm:spPr/>
    </dgm:pt>
    <dgm:pt modelId="{909C4EA7-B814-4998-8C69-29E829C78B46}" type="pres">
      <dgm:prSet presAssocID="{5A4F7F1A-29E9-41F7-8397-E2DF996877B3}" presName="accentRepeatNode" presStyleLbl="solidFgAcc1" presStyleIdx="6" presStyleCnt="7"/>
      <dgm:spPr>
        <a:solidFill>
          <a:schemeClr val="accent3">
            <a:lumMod val="20000"/>
            <a:lumOff val="80000"/>
          </a:schemeClr>
        </a:solidFill>
      </dgm:spPr>
    </dgm:pt>
  </dgm:ptLst>
  <dgm:cxnLst>
    <dgm:cxn modelId="{3BBA4009-7149-4E54-A298-999AAE3B8A4C}" type="presOf" srcId="{BC29BD40-37EA-43E7-A24E-10E8E2AB6573}" destId="{DEE1ACBB-6597-4DFE-971A-195F6778577E}" srcOrd="0" destOrd="0" presId="urn:microsoft.com/office/officeart/2008/layout/VerticalCurvedList"/>
    <dgm:cxn modelId="{11C5EE09-DA23-4342-B731-7534C9E27FC0}" srcId="{BC29BD40-37EA-43E7-A24E-10E8E2AB6573}" destId="{5A4F7F1A-29E9-41F7-8397-E2DF996877B3}" srcOrd="6" destOrd="0" parTransId="{A6E8B1B1-E9DE-4A01-B429-7C090DC1D4B4}" sibTransId="{624EB179-9281-41B5-98F3-D25FFB4DF633}"/>
    <dgm:cxn modelId="{7F515762-24EB-4866-AA84-9737E6056A1F}" srcId="{BC29BD40-37EA-43E7-A24E-10E8E2AB6573}" destId="{DD1B40AC-7769-47F8-ADF8-A22B6F3FBF02}" srcOrd="3" destOrd="0" parTransId="{5D6FCA9C-7D7E-48FD-A95A-56A5B4F7CE97}" sibTransId="{375207B0-2C6D-4C2F-8028-8C83D75F5E42}"/>
    <dgm:cxn modelId="{5182C053-2C2B-4761-A3BE-6CB80D762B24}" type="presOf" srcId="{5A4F7F1A-29E9-41F7-8397-E2DF996877B3}" destId="{67B941FE-1897-429D-8CB7-89B3880D09AA}" srcOrd="0" destOrd="0" presId="urn:microsoft.com/office/officeart/2008/layout/VerticalCurvedList"/>
    <dgm:cxn modelId="{3766897B-50CF-4F82-AAF3-23C3AC7C589D}" type="presOf" srcId="{A75C7D25-A0CB-4555-90CD-B9D26B2DF31F}" destId="{7EB11AC3-9FD0-4A27-AA67-556DC307F4E4}" srcOrd="0" destOrd="0" presId="urn:microsoft.com/office/officeart/2008/layout/VerticalCurvedList"/>
    <dgm:cxn modelId="{94521D7C-22EC-4422-AB6F-4795C73BDFDA}" srcId="{BC29BD40-37EA-43E7-A24E-10E8E2AB6573}" destId="{87FC970F-54A0-4FA6-B276-71FC3E66F50E}" srcOrd="2" destOrd="0" parTransId="{2FE138AC-56B9-4D48-9AF9-3DC755EF8A72}" sibTransId="{2B50359D-25A7-4D11-ADD1-65F42B4D50DD}"/>
    <dgm:cxn modelId="{925C929D-0D82-43FB-9C52-5F7FE57CBE41}" type="presOf" srcId="{87FC970F-54A0-4FA6-B276-71FC3E66F50E}" destId="{6355C188-A8C0-4BFF-869B-62AC95D777B1}" srcOrd="0" destOrd="0" presId="urn:microsoft.com/office/officeart/2008/layout/VerticalCurvedList"/>
    <dgm:cxn modelId="{F73D329E-BE2D-4988-9C77-A04E3E24EB3D}" srcId="{BC29BD40-37EA-43E7-A24E-10E8E2AB6573}" destId="{C80738B4-6A0D-47EB-8426-98297AB258D5}" srcOrd="0" destOrd="0" parTransId="{EC82BAC9-4D4C-4E83-BE55-798050003EEF}" sibTransId="{26DEB4F1-108D-4369-A6C7-D3CF087F3D4E}"/>
    <dgm:cxn modelId="{AAC2D5BA-149D-4E21-957F-B10F7A7D23E3}" srcId="{BC29BD40-37EA-43E7-A24E-10E8E2AB6573}" destId="{A75C7D25-A0CB-4555-90CD-B9D26B2DF31F}" srcOrd="5" destOrd="0" parTransId="{58BFB5B5-7954-4FE4-9458-99B047BDFB8A}" sibTransId="{3A105183-18BA-46A8-A647-CC0E45EB29FE}"/>
    <dgm:cxn modelId="{5DDA3FCE-8EB5-4AC5-AF62-C07304BC0419}" type="presOf" srcId="{5B39AABF-B559-43FB-A126-D1CAED071D2A}" destId="{5423D897-10E1-489C-8472-F049EE506D0E}" srcOrd="0" destOrd="0" presId="urn:microsoft.com/office/officeart/2008/layout/VerticalCurvedList"/>
    <dgm:cxn modelId="{143761CE-6AB6-4C2C-B768-4805942D7519}" type="presOf" srcId="{DD1B40AC-7769-47F8-ADF8-A22B6F3FBF02}" destId="{AF019677-9957-45A4-B7DA-46449BDC1D3A}" srcOrd="0" destOrd="0" presId="urn:microsoft.com/office/officeart/2008/layout/VerticalCurvedList"/>
    <dgm:cxn modelId="{48A3A9CF-B1A9-4643-8DF3-EE27459A7536}" type="presOf" srcId="{C80738B4-6A0D-47EB-8426-98297AB258D5}" destId="{735784E6-105B-4E63-9DD1-205B24AC7110}" srcOrd="0" destOrd="0" presId="urn:microsoft.com/office/officeart/2008/layout/VerticalCurvedList"/>
    <dgm:cxn modelId="{D13419D0-3DD4-4280-A4A8-D4B75D7B5313}" srcId="{BC29BD40-37EA-43E7-A24E-10E8E2AB6573}" destId="{1FAED26C-C7BA-4E5F-A950-5423DC193650}" srcOrd="1" destOrd="0" parTransId="{FE0A1D14-2837-4FED-B4F2-2B84211F1C4B}" sibTransId="{838A7997-B9F2-4953-99FA-C4625F395A29}"/>
    <dgm:cxn modelId="{77026CD7-BBAF-45AA-82A6-C71F87EBCE0B}" type="presOf" srcId="{1FAED26C-C7BA-4E5F-A950-5423DC193650}" destId="{E3E11913-50EA-4659-8CDB-7E0D2D43EBC0}" srcOrd="0" destOrd="0" presId="urn:microsoft.com/office/officeart/2008/layout/VerticalCurvedList"/>
    <dgm:cxn modelId="{BDB5B1DF-6CEB-43F4-8073-F5613A06EFDA}" type="presOf" srcId="{26DEB4F1-108D-4369-A6C7-D3CF087F3D4E}" destId="{D261FCF9-792F-4E5D-AB55-5913EAE04066}" srcOrd="0" destOrd="0" presId="urn:microsoft.com/office/officeart/2008/layout/VerticalCurvedList"/>
    <dgm:cxn modelId="{F7459EF1-BF07-4846-B670-B643FD73FDF7}" srcId="{BC29BD40-37EA-43E7-A24E-10E8E2AB6573}" destId="{5B39AABF-B559-43FB-A126-D1CAED071D2A}" srcOrd="4" destOrd="0" parTransId="{82DED4DA-DBF3-41D0-AC76-E1E6BAAAED14}" sibTransId="{D8C15700-DE98-4134-BD8A-BB807EBE0792}"/>
    <dgm:cxn modelId="{DAD6EA64-DAB0-4D55-A73B-07EB7A07EEE4}" type="presParOf" srcId="{DEE1ACBB-6597-4DFE-971A-195F6778577E}" destId="{B1E967A3-9635-47AE-B732-189A2F20E0EE}" srcOrd="0" destOrd="0" presId="urn:microsoft.com/office/officeart/2008/layout/VerticalCurvedList"/>
    <dgm:cxn modelId="{78E47EB5-A528-48FF-8532-CD0C63523C77}" type="presParOf" srcId="{B1E967A3-9635-47AE-B732-189A2F20E0EE}" destId="{6687B208-E326-412D-9F3F-03C8B1EC5905}" srcOrd="0" destOrd="0" presId="urn:microsoft.com/office/officeart/2008/layout/VerticalCurvedList"/>
    <dgm:cxn modelId="{89463617-D591-4782-9782-D8378052F9B4}" type="presParOf" srcId="{6687B208-E326-412D-9F3F-03C8B1EC5905}" destId="{AAF716C5-091F-47B7-81E2-914C63A8E388}" srcOrd="0" destOrd="0" presId="urn:microsoft.com/office/officeart/2008/layout/VerticalCurvedList"/>
    <dgm:cxn modelId="{BD2E53FA-4FB1-436C-9AE5-B8248A88B9BD}" type="presParOf" srcId="{6687B208-E326-412D-9F3F-03C8B1EC5905}" destId="{D261FCF9-792F-4E5D-AB55-5913EAE04066}" srcOrd="1" destOrd="0" presId="urn:microsoft.com/office/officeart/2008/layout/VerticalCurvedList"/>
    <dgm:cxn modelId="{57A1ECD6-68C7-4B05-9883-13E7AA5B146A}" type="presParOf" srcId="{6687B208-E326-412D-9F3F-03C8B1EC5905}" destId="{EEAAAED6-5321-441D-94F4-961B9E675E90}" srcOrd="2" destOrd="0" presId="urn:microsoft.com/office/officeart/2008/layout/VerticalCurvedList"/>
    <dgm:cxn modelId="{4C77F86C-307F-4A11-9B85-C9C7D40D601A}" type="presParOf" srcId="{6687B208-E326-412D-9F3F-03C8B1EC5905}" destId="{1FBBFC5D-09C5-4B17-B1C3-48D4F7D36846}" srcOrd="3" destOrd="0" presId="urn:microsoft.com/office/officeart/2008/layout/VerticalCurvedList"/>
    <dgm:cxn modelId="{7E8FE428-FEFE-433A-95A1-BD5A4C2FC23B}" type="presParOf" srcId="{B1E967A3-9635-47AE-B732-189A2F20E0EE}" destId="{735784E6-105B-4E63-9DD1-205B24AC7110}" srcOrd="1" destOrd="0" presId="urn:microsoft.com/office/officeart/2008/layout/VerticalCurvedList"/>
    <dgm:cxn modelId="{DAC51B74-E694-4A6E-A58D-7F7CFC56D91C}" type="presParOf" srcId="{B1E967A3-9635-47AE-B732-189A2F20E0EE}" destId="{F8E650CE-BEAB-4AA3-8401-254AC0E63CD6}" srcOrd="2" destOrd="0" presId="urn:microsoft.com/office/officeart/2008/layout/VerticalCurvedList"/>
    <dgm:cxn modelId="{A338E629-6424-4013-9063-D93D99D38BCC}" type="presParOf" srcId="{F8E650CE-BEAB-4AA3-8401-254AC0E63CD6}" destId="{DC6DF04B-935C-4124-B377-5D5144FBC25F}" srcOrd="0" destOrd="0" presId="urn:microsoft.com/office/officeart/2008/layout/VerticalCurvedList"/>
    <dgm:cxn modelId="{D0878452-0D1D-41B1-94A3-5AF30703489D}" type="presParOf" srcId="{B1E967A3-9635-47AE-B732-189A2F20E0EE}" destId="{E3E11913-50EA-4659-8CDB-7E0D2D43EBC0}" srcOrd="3" destOrd="0" presId="urn:microsoft.com/office/officeart/2008/layout/VerticalCurvedList"/>
    <dgm:cxn modelId="{EBD64B5D-1D97-4898-8AE6-724ECA59AB4C}" type="presParOf" srcId="{B1E967A3-9635-47AE-B732-189A2F20E0EE}" destId="{65AD68A8-B847-42A5-92B0-728EA90FC56F}" srcOrd="4" destOrd="0" presId="urn:microsoft.com/office/officeart/2008/layout/VerticalCurvedList"/>
    <dgm:cxn modelId="{D35D3A67-8004-438F-BA25-BB447723DCFB}" type="presParOf" srcId="{65AD68A8-B847-42A5-92B0-728EA90FC56F}" destId="{ACFC5556-2CE4-4AE8-BD0A-1D9959093A13}" srcOrd="0" destOrd="0" presId="urn:microsoft.com/office/officeart/2008/layout/VerticalCurvedList"/>
    <dgm:cxn modelId="{2FF90EFF-5D43-40C2-9D77-EF1E7105FB09}" type="presParOf" srcId="{B1E967A3-9635-47AE-B732-189A2F20E0EE}" destId="{6355C188-A8C0-4BFF-869B-62AC95D777B1}" srcOrd="5" destOrd="0" presId="urn:microsoft.com/office/officeart/2008/layout/VerticalCurvedList"/>
    <dgm:cxn modelId="{3316E98F-3688-4A09-90AD-DA61F13A74F1}" type="presParOf" srcId="{B1E967A3-9635-47AE-B732-189A2F20E0EE}" destId="{BA2AE7DF-EA0A-4117-9ABE-9E4CFBB07B6E}" srcOrd="6" destOrd="0" presId="urn:microsoft.com/office/officeart/2008/layout/VerticalCurvedList"/>
    <dgm:cxn modelId="{24D20283-F868-43D1-A938-4B6AE70C6852}" type="presParOf" srcId="{BA2AE7DF-EA0A-4117-9ABE-9E4CFBB07B6E}" destId="{E05CA272-68AC-4320-A545-639759827512}" srcOrd="0" destOrd="0" presId="urn:microsoft.com/office/officeart/2008/layout/VerticalCurvedList"/>
    <dgm:cxn modelId="{2E3FB8CD-EE82-4350-918F-A030BB2A31CD}" type="presParOf" srcId="{B1E967A3-9635-47AE-B732-189A2F20E0EE}" destId="{AF019677-9957-45A4-B7DA-46449BDC1D3A}" srcOrd="7" destOrd="0" presId="urn:microsoft.com/office/officeart/2008/layout/VerticalCurvedList"/>
    <dgm:cxn modelId="{9BFD6440-9097-4447-88F1-9A79A0A56D73}" type="presParOf" srcId="{B1E967A3-9635-47AE-B732-189A2F20E0EE}" destId="{006DD1B8-795B-4435-BAAD-5956338D61EF}" srcOrd="8" destOrd="0" presId="urn:microsoft.com/office/officeart/2008/layout/VerticalCurvedList"/>
    <dgm:cxn modelId="{28C34CF6-9AA8-462C-BBC3-99EE6858A76A}" type="presParOf" srcId="{006DD1B8-795B-4435-BAAD-5956338D61EF}" destId="{4FF1C4BC-E646-45F5-B495-0BCFC00CB778}" srcOrd="0" destOrd="0" presId="urn:microsoft.com/office/officeart/2008/layout/VerticalCurvedList"/>
    <dgm:cxn modelId="{B93F4198-0C09-4176-94D2-C2EB596491DE}" type="presParOf" srcId="{B1E967A3-9635-47AE-B732-189A2F20E0EE}" destId="{5423D897-10E1-489C-8472-F049EE506D0E}" srcOrd="9" destOrd="0" presId="urn:microsoft.com/office/officeart/2008/layout/VerticalCurvedList"/>
    <dgm:cxn modelId="{AB306044-D573-4F71-8AE2-6353AE747F3B}" type="presParOf" srcId="{B1E967A3-9635-47AE-B732-189A2F20E0EE}" destId="{B2B91FAE-0C1B-4FB9-B625-BDD37790D9A7}" srcOrd="10" destOrd="0" presId="urn:microsoft.com/office/officeart/2008/layout/VerticalCurvedList"/>
    <dgm:cxn modelId="{D87D8737-5C9E-406A-AF0F-45C2137EDBF8}" type="presParOf" srcId="{B2B91FAE-0C1B-4FB9-B625-BDD37790D9A7}" destId="{4820C5B6-48F2-433F-90AC-8281DBE7DC96}" srcOrd="0" destOrd="0" presId="urn:microsoft.com/office/officeart/2008/layout/VerticalCurvedList"/>
    <dgm:cxn modelId="{7ADDC799-5793-40E3-BFA6-E3C9BB2D7D26}" type="presParOf" srcId="{B1E967A3-9635-47AE-B732-189A2F20E0EE}" destId="{7EB11AC3-9FD0-4A27-AA67-556DC307F4E4}" srcOrd="11" destOrd="0" presId="urn:microsoft.com/office/officeart/2008/layout/VerticalCurvedList"/>
    <dgm:cxn modelId="{1DD7F14F-FC10-42C1-8618-31CF85DBC6C6}" type="presParOf" srcId="{B1E967A3-9635-47AE-B732-189A2F20E0EE}" destId="{F1436519-7425-478F-A4B3-1025444BDB10}" srcOrd="12" destOrd="0" presId="urn:microsoft.com/office/officeart/2008/layout/VerticalCurvedList"/>
    <dgm:cxn modelId="{47464F46-870D-4CD8-A071-64857D3126B4}" type="presParOf" srcId="{F1436519-7425-478F-A4B3-1025444BDB10}" destId="{3F3FFD51-F2EB-4F37-8B8F-710010B22139}" srcOrd="0" destOrd="0" presId="urn:microsoft.com/office/officeart/2008/layout/VerticalCurvedList"/>
    <dgm:cxn modelId="{F5D6291C-B2E7-4B78-A2C7-B3F13D7AA155}" type="presParOf" srcId="{B1E967A3-9635-47AE-B732-189A2F20E0EE}" destId="{67B941FE-1897-429D-8CB7-89B3880D09AA}" srcOrd="13" destOrd="0" presId="urn:microsoft.com/office/officeart/2008/layout/VerticalCurvedList"/>
    <dgm:cxn modelId="{793FC11B-1DB5-48A5-A0FA-64F78BEE4054}" type="presParOf" srcId="{B1E967A3-9635-47AE-B732-189A2F20E0EE}" destId="{BD2982B2-F74A-4CED-8B71-8D0194FD8FBE}" srcOrd="14" destOrd="0" presId="urn:microsoft.com/office/officeart/2008/layout/VerticalCurvedList"/>
    <dgm:cxn modelId="{C24FAC78-2FA8-4C64-8330-B8558695009A}" type="presParOf" srcId="{BD2982B2-F74A-4CED-8B71-8D0194FD8FBE}" destId="{909C4EA7-B814-4998-8C69-29E829C78B46}"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5.xml><?xml version="1.0" encoding="utf-8"?>
<dgm:dataModel xmlns:dgm="http://schemas.openxmlformats.org/drawingml/2006/diagram" xmlns:a="http://schemas.openxmlformats.org/drawingml/2006/main">
  <dgm:ptLst>
    <dgm:pt modelId="{F77D9306-C920-46A6-8B05-F470F742F160}" type="doc">
      <dgm:prSet loTypeId="urn:microsoft.com/office/officeart/2005/8/layout/hList1" loCatId="list" qsTypeId="urn:microsoft.com/office/officeart/2005/8/quickstyle/simple1" qsCatId="simple" csTypeId="urn:microsoft.com/office/officeart/2005/8/colors/accent1_2" csCatId="accent1" phldr="1"/>
      <dgm:spPr/>
      <dgm:t>
        <a:bodyPr/>
        <a:lstStyle/>
        <a:p>
          <a:endParaRPr lang="en-US"/>
        </a:p>
      </dgm:t>
    </dgm:pt>
    <dgm:pt modelId="{6C220B41-EE24-403F-ADAD-64FFE0428F8E}">
      <dgm:prSet phldrT="[Text]" phldr="0" custT="1"/>
      <dgm:spPr>
        <a:solidFill>
          <a:srgbClr val="AF1342"/>
        </a:solidFill>
      </dgm:spPr>
      <dgm:t>
        <a:bodyPr/>
        <a:lstStyle/>
        <a:p>
          <a:r>
            <a:rPr lang="en-US" sz="3200" b="1" dirty="0">
              <a:latin typeface="Calibri"/>
            </a:rPr>
            <a:t>Challenges</a:t>
          </a:r>
          <a:endParaRPr lang="en-US" sz="3200" b="1" dirty="0"/>
        </a:p>
      </dgm:t>
    </dgm:pt>
    <dgm:pt modelId="{25229A51-4689-4B8F-B1B3-DF7990DEA7AB}" type="parTrans" cxnId="{2A7EC2D5-B60B-4CB7-AF79-FAE357586942}">
      <dgm:prSet/>
      <dgm:spPr/>
      <dgm:t>
        <a:bodyPr/>
        <a:lstStyle/>
        <a:p>
          <a:endParaRPr lang="en-US"/>
        </a:p>
      </dgm:t>
    </dgm:pt>
    <dgm:pt modelId="{9C9ACB71-19D4-43AE-AFDA-F4BD36512CB1}" type="sibTrans" cxnId="{2A7EC2D5-B60B-4CB7-AF79-FAE357586942}">
      <dgm:prSet/>
      <dgm:spPr/>
      <dgm:t>
        <a:bodyPr/>
        <a:lstStyle/>
        <a:p>
          <a:endParaRPr lang="en-US"/>
        </a:p>
      </dgm:t>
    </dgm:pt>
    <dgm:pt modelId="{C88C4367-058A-498B-887C-E745B35652BD}">
      <dgm:prSet phldr="0" custT="1"/>
      <dgm:spPr>
        <a:solidFill>
          <a:schemeClr val="accent2">
            <a:lumMod val="40000"/>
            <a:lumOff val="60000"/>
            <a:alpha val="90000"/>
          </a:schemeClr>
        </a:solidFill>
      </dgm:spPr>
      <dgm:t>
        <a:bodyPr/>
        <a:lstStyle/>
        <a:p>
          <a:pPr algn="l" rtl="0"/>
          <a:r>
            <a:rPr lang="en-US" sz="2800" dirty="0">
              <a:solidFill>
                <a:srgbClr val="000000"/>
              </a:solidFill>
              <a:latin typeface="Calibri"/>
            </a:rPr>
            <a:t>Engaging ambulatory practices</a:t>
          </a:r>
        </a:p>
      </dgm:t>
    </dgm:pt>
    <dgm:pt modelId="{1C8EF826-E81E-45BA-B964-F5BAC88F2255}" type="parTrans" cxnId="{7ABC5629-EE79-4550-96D1-BCE784469B2C}">
      <dgm:prSet/>
      <dgm:spPr/>
      <dgm:t>
        <a:bodyPr/>
        <a:lstStyle/>
        <a:p>
          <a:endParaRPr lang="en-US"/>
        </a:p>
      </dgm:t>
    </dgm:pt>
    <dgm:pt modelId="{2843BB97-C777-481B-9A21-8E5C3E55A1E2}" type="sibTrans" cxnId="{7ABC5629-EE79-4550-96D1-BCE784469B2C}">
      <dgm:prSet/>
      <dgm:spPr/>
      <dgm:t>
        <a:bodyPr/>
        <a:lstStyle/>
        <a:p>
          <a:endParaRPr lang="en-US"/>
        </a:p>
      </dgm:t>
    </dgm:pt>
    <dgm:pt modelId="{C5D05D94-107B-4006-96E2-7CE2FEC9C6B5}">
      <dgm:prSet phldr="0" custT="1"/>
      <dgm:spPr>
        <a:solidFill>
          <a:schemeClr val="accent2">
            <a:lumMod val="40000"/>
            <a:lumOff val="60000"/>
            <a:alpha val="90000"/>
          </a:schemeClr>
        </a:solidFill>
      </dgm:spPr>
      <dgm:t>
        <a:bodyPr/>
        <a:lstStyle/>
        <a:p>
          <a:pPr algn="l" rtl="0"/>
          <a:endParaRPr lang="en-US" sz="2800" dirty="0">
            <a:solidFill>
              <a:srgbClr val="000000"/>
            </a:solidFill>
            <a:latin typeface="Calibri"/>
          </a:endParaRPr>
        </a:p>
      </dgm:t>
    </dgm:pt>
    <dgm:pt modelId="{06763052-0AF6-46CD-A2C9-67E2CB21746F}" type="parTrans" cxnId="{98142A8A-E4D1-47DE-8456-8B98106D213E}">
      <dgm:prSet/>
      <dgm:spPr/>
    </dgm:pt>
    <dgm:pt modelId="{0F23FAD8-E9D1-41A4-81C5-A9D749E7AE13}" type="sibTrans" cxnId="{98142A8A-E4D1-47DE-8456-8B98106D213E}">
      <dgm:prSet/>
      <dgm:spPr/>
    </dgm:pt>
    <dgm:pt modelId="{BF750626-FF04-4F3C-8350-9CF2768C0940}">
      <dgm:prSet phldr="0" custT="1"/>
      <dgm:spPr>
        <a:solidFill>
          <a:schemeClr val="accent2">
            <a:lumMod val="40000"/>
            <a:lumOff val="60000"/>
            <a:alpha val="90000"/>
          </a:schemeClr>
        </a:solidFill>
      </dgm:spPr>
      <dgm:t>
        <a:bodyPr/>
        <a:lstStyle/>
        <a:p>
          <a:pPr algn="l" rtl="0"/>
          <a:r>
            <a:rPr lang="en-US" sz="2800" dirty="0">
              <a:solidFill>
                <a:srgbClr val="000000"/>
              </a:solidFill>
              <a:latin typeface="Calibri"/>
            </a:rPr>
            <a:t>Most screening tools have not been validated in the inpatient setting</a:t>
          </a:r>
        </a:p>
      </dgm:t>
    </dgm:pt>
    <dgm:pt modelId="{6E0046FD-94D0-40A3-A6A6-41AD82D74355}" type="parTrans" cxnId="{654048AE-5D14-4383-B9A0-5822315CFA24}">
      <dgm:prSet/>
      <dgm:spPr/>
    </dgm:pt>
    <dgm:pt modelId="{4938D74C-424A-4A1F-AD51-0B11BFFF75FE}" type="sibTrans" cxnId="{654048AE-5D14-4383-B9A0-5822315CFA24}">
      <dgm:prSet/>
      <dgm:spPr/>
    </dgm:pt>
    <dgm:pt modelId="{90D26E45-2F52-4F3D-8F7C-1A3E093DF612}">
      <dgm:prSet phldr="0" custT="1"/>
      <dgm:spPr>
        <a:solidFill>
          <a:schemeClr val="accent2">
            <a:lumMod val="40000"/>
            <a:lumOff val="60000"/>
            <a:alpha val="90000"/>
          </a:schemeClr>
        </a:solidFill>
      </dgm:spPr>
      <dgm:t>
        <a:bodyPr/>
        <a:lstStyle/>
        <a:p>
          <a:pPr algn="l" rtl="0"/>
          <a:r>
            <a:rPr lang="en-US" sz="2800" dirty="0">
              <a:solidFill>
                <a:srgbClr val="000000"/>
              </a:solidFill>
              <a:latin typeface="Calibri"/>
            </a:rPr>
            <a:t>Inpatient staff capacity</a:t>
          </a:r>
        </a:p>
      </dgm:t>
    </dgm:pt>
    <dgm:pt modelId="{12C86054-3338-45CD-9BF9-9D3F1056FAC7}" type="parTrans" cxnId="{A32D541B-A71B-4529-B9D1-37C6FF86EB25}">
      <dgm:prSet/>
      <dgm:spPr/>
    </dgm:pt>
    <dgm:pt modelId="{7B4F62E0-DDF1-4400-88F6-4820DAAA75E0}" type="sibTrans" cxnId="{A32D541B-A71B-4529-B9D1-37C6FF86EB25}">
      <dgm:prSet/>
      <dgm:spPr/>
    </dgm:pt>
    <dgm:pt modelId="{49A5747E-030B-4ECC-979F-F7B67C34BFB2}">
      <dgm:prSet phldr="0" custT="1"/>
      <dgm:spPr>
        <a:solidFill>
          <a:schemeClr val="accent2">
            <a:lumMod val="40000"/>
            <a:lumOff val="60000"/>
            <a:alpha val="90000"/>
          </a:schemeClr>
        </a:solidFill>
      </dgm:spPr>
      <dgm:t>
        <a:bodyPr/>
        <a:lstStyle/>
        <a:p>
          <a:pPr algn="l" rtl="0"/>
          <a:r>
            <a:rPr lang="en-US" sz="2800" dirty="0">
              <a:solidFill>
                <a:srgbClr val="000000"/>
              </a:solidFill>
              <a:latin typeface="Calibri"/>
            </a:rPr>
            <a:t>Sustainability planning was challenging (but helpful!)</a:t>
          </a:r>
        </a:p>
      </dgm:t>
    </dgm:pt>
    <dgm:pt modelId="{4D9B7D1B-6419-4D44-AD53-D1DE549159A1}" type="parTrans" cxnId="{6163149A-CF31-47FB-95D9-0F9DED52AB1A}">
      <dgm:prSet/>
      <dgm:spPr/>
    </dgm:pt>
    <dgm:pt modelId="{8A1351AA-C47C-4A81-A495-97394E1CD841}" type="sibTrans" cxnId="{6163149A-CF31-47FB-95D9-0F9DED52AB1A}">
      <dgm:prSet/>
      <dgm:spPr/>
    </dgm:pt>
    <dgm:pt modelId="{39D05B87-00BC-4A6A-AB22-B6910A074FF5}" type="pres">
      <dgm:prSet presAssocID="{F77D9306-C920-46A6-8B05-F470F742F160}" presName="Name0" presStyleCnt="0">
        <dgm:presLayoutVars>
          <dgm:dir/>
          <dgm:animLvl val="lvl"/>
          <dgm:resizeHandles val="exact"/>
        </dgm:presLayoutVars>
      </dgm:prSet>
      <dgm:spPr/>
    </dgm:pt>
    <dgm:pt modelId="{4F7150D3-C03B-4F93-B5FE-B9DC7DB9BA38}" type="pres">
      <dgm:prSet presAssocID="{6C220B41-EE24-403F-ADAD-64FFE0428F8E}" presName="composite" presStyleCnt="0"/>
      <dgm:spPr/>
    </dgm:pt>
    <dgm:pt modelId="{36105289-088A-4EA7-AC3D-E5889998DA5A}" type="pres">
      <dgm:prSet presAssocID="{6C220B41-EE24-403F-ADAD-64FFE0428F8E}" presName="parTx" presStyleLbl="alignNode1" presStyleIdx="0" presStyleCnt="1" custLinFactNeighborY="-24982">
        <dgm:presLayoutVars>
          <dgm:chMax val="0"/>
          <dgm:chPref val="0"/>
          <dgm:bulletEnabled val="1"/>
        </dgm:presLayoutVars>
      </dgm:prSet>
      <dgm:spPr/>
    </dgm:pt>
    <dgm:pt modelId="{26617EAD-F126-469F-A1CC-A4D053978893}" type="pres">
      <dgm:prSet presAssocID="{6C220B41-EE24-403F-ADAD-64FFE0428F8E}" presName="desTx" presStyleLbl="alignAccFollowNode1" presStyleIdx="0" presStyleCnt="1">
        <dgm:presLayoutVars>
          <dgm:bulletEnabled val="1"/>
        </dgm:presLayoutVars>
      </dgm:prSet>
      <dgm:spPr/>
    </dgm:pt>
  </dgm:ptLst>
  <dgm:cxnLst>
    <dgm:cxn modelId="{A32D541B-A71B-4529-B9D1-37C6FF86EB25}" srcId="{6C220B41-EE24-403F-ADAD-64FFE0428F8E}" destId="{90D26E45-2F52-4F3D-8F7C-1A3E093DF612}" srcOrd="2" destOrd="0" parTransId="{12C86054-3338-45CD-9BF9-9D3F1056FAC7}" sibTransId="{7B4F62E0-DDF1-4400-88F6-4820DAAA75E0}"/>
    <dgm:cxn modelId="{7ABC5629-EE79-4550-96D1-BCE784469B2C}" srcId="{6C220B41-EE24-403F-ADAD-64FFE0428F8E}" destId="{C88C4367-058A-498B-887C-E745B35652BD}" srcOrd="0" destOrd="0" parTransId="{1C8EF826-E81E-45BA-B964-F5BAC88F2255}" sibTransId="{2843BB97-C777-481B-9A21-8E5C3E55A1E2}"/>
    <dgm:cxn modelId="{98142A8A-E4D1-47DE-8456-8B98106D213E}" srcId="{6C220B41-EE24-403F-ADAD-64FFE0428F8E}" destId="{C5D05D94-107B-4006-96E2-7CE2FEC9C6B5}" srcOrd="4" destOrd="0" parTransId="{06763052-0AF6-46CD-A2C9-67E2CB21746F}" sibTransId="{0F23FAD8-E9D1-41A4-81C5-A9D749E7AE13}"/>
    <dgm:cxn modelId="{6163149A-CF31-47FB-95D9-0F9DED52AB1A}" srcId="{6C220B41-EE24-403F-ADAD-64FFE0428F8E}" destId="{49A5747E-030B-4ECC-979F-F7B67C34BFB2}" srcOrd="3" destOrd="0" parTransId="{4D9B7D1B-6419-4D44-AD53-D1DE549159A1}" sibTransId="{8A1351AA-C47C-4A81-A495-97394E1CD841}"/>
    <dgm:cxn modelId="{504D3EAA-1BAE-4FF9-AF39-B1EFD412C799}" type="presOf" srcId="{6C220B41-EE24-403F-ADAD-64FFE0428F8E}" destId="{36105289-088A-4EA7-AC3D-E5889998DA5A}" srcOrd="0" destOrd="0" presId="urn:microsoft.com/office/officeart/2005/8/layout/hList1"/>
    <dgm:cxn modelId="{B492BEAB-854D-440D-9406-0A9191AFD873}" type="presOf" srcId="{F77D9306-C920-46A6-8B05-F470F742F160}" destId="{39D05B87-00BC-4A6A-AB22-B6910A074FF5}" srcOrd="0" destOrd="0" presId="urn:microsoft.com/office/officeart/2005/8/layout/hList1"/>
    <dgm:cxn modelId="{654048AE-5D14-4383-B9A0-5822315CFA24}" srcId="{6C220B41-EE24-403F-ADAD-64FFE0428F8E}" destId="{BF750626-FF04-4F3C-8350-9CF2768C0940}" srcOrd="1" destOrd="0" parTransId="{6E0046FD-94D0-40A3-A6A6-41AD82D74355}" sibTransId="{4938D74C-424A-4A1F-AD51-0B11BFFF75FE}"/>
    <dgm:cxn modelId="{9617D8B3-F83A-4E78-879E-44B623967E5C}" type="presOf" srcId="{BF750626-FF04-4F3C-8350-9CF2768C0940}" destId="{26617EAD-F126-469F-A1CC-A4D053978893}" srcOrd="0" destOrd="1" presId="urn:microsoft.com/office/officeart/2005/8/layout/hList1"/>
    <dgm:cxn modelId="{8E9481CD-D0B5-480B-A611-EAA4F5277507}" type="presOf" srcId="{C5D05D94-107B-4006-96E2-7CE2FEC9C6B5}" destId="{26617EAD-F126-469F-A1CC-A4D053978893}" srcOrd="0" destOrd="4" presId="urn:microsoft.com/office/officeart/2005/8/layout/hList1"/>
    <dgm:cxn modelId="{2A7EC2D5-B60B-4CB7-AF79-FAE357586942}" srcId="{F77D9306-C920-46A6-8B05-F470F742F160}" destId="{6C220B41-EE24-403F-ADAD-64FFE0428F8E}" srcOrd="0" destOrd="0" parTransId="{25229A51-4689-4B8F-B1B3-DF7990DEA7AB}" sibTransId="{9C9ACB71-19D4-43AE-AFDA-F4BD36512CB1}"/>
    <dgm:cxn modelId="{BDE1C6E0-D93D-4790-AD37-48CC9F30CB13}" type="presOf" srcId="{49A5747E-030B-4ECC-979F-F7B67C34BFB2}" destId="{26617EAD-F126-469F-A1CC-A4D053978893}" srcOrd="0" destOrd="3" presId="urn:microsoft.com/office/officeart/2005/8/layout/hList1"/>
    <dgm:cxn modelId="{20B7B5EC-8C95-473D-AC8C-E6C50B95ED66}" type="presOf" srcId="{90D26E45-2F52-4F3D-8F7C-1A3E093DF612}" destId="{26617EAD-F126-469F-A1CC-A4D053978893}" srcOrd="0" destOrd="2" presId="urn:microsoft.com/office/officeart/2005/8/layout/hList1"/>
    <dgm:cxn modelId="{17579CEF-523F-4B1E-9F06-B88223FF1260}" type="presOf" srcId="{C88C4367-058A-498B-887C-E745B35652BD}" destId="{26617EAD-F126-469F-A1CC-A4D053978893}" srcOrd="0" destOrd="0" presId="urn:microsoft.com/office/officeart/2005/8/layout/hList1"/>
    <dgm:cxn modelId="{0E2FDCCA-DD5C-41A0-9A86-11FF58C04FB4}" type="presParOf" srcId="{39D05B87-00BC-4A6A-AB22-B6910A074FF5}" destId="{4F7150D3-C03B-4F93-B5FE-B9DC7DB9BA38}" srcOrd="0" destOrd="0" presId="urn:microsoft.com/office/officeart/2005/8/layout/hList1"/>
    <dgm:cxn modelId="{0A0F1966-15ED-4534-B9AD-2F5EFC51AD4E}" type="presParOf" srcId="{4F7150D3-C03B-4F93-B5FE-B9DC7DB9BA38}" destId="{36105289-088A-4EA7-AC3D-E5889998DA5A}" srcOrd="0" destOrd="0" presId="urn:microsoft.com/office/officeart/2005/8/layout/hList1"/>
    <dgm:cxn modelId="{C99305D4-25E4-4796-9321-9D27F5374452}" type="presParOf" srcId="{4F7150D3-C03B-4F93-B5FE-B9DC7DB9BA38}" destId="{26617EAD-F126-469F-A1CC-A4D053978893}" srcOrd="1" destOrd="0" presId="urn:microsoft.com/office/officeart/2005/8/layout/h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6.xml><?xml version="1.0" encoding="utf-8"?>
<dgm:dataModel xmlns:dgm="http://schemas.openxmlformats.org/drawingml/2006/diagram" xmlns:a="http://schemas.openxmlformats.org/drawingml/2006/main">
  <dgm:ptLst>
    <dgm:pt modelId="{F77D9306-C920-46A6-8B05-F470F742F160}" type="doc">
      <dgm:prSet loTypeId="urn:microsoft.com/office/officeart/2005/8/layout/hList1" loCatId="list" qsTypeId="urn:microsoft.com/office/officeart/2005/8/quickstyle/simple1" qsCatId="simple" csTypeId="urn:microsoft.com/office/officeart/2005/8/colors/accent1_2" csCatId="accent1" phldr="1"/>
      <dgm:spPr/>
      <dgm:t>
        <a:bodyPr/>
        <a:lstStyle/>
        <a:p>
          <a:endParaRPr lang="en-US"/>
        </a:p>
      </dgm:t>
    </dgm:pt>
    <dgm:pt modelId="{6C220B41-EE24-403F-ADAD-64FFE0428F8E}">
      <dgm:prSet phldrT="[Text]" phldr="0" custT="1"/>
      <dgm:spPr>
        <a:solidFill>
          <a:srgbClr val="AF1342"/>
        </a:solidFill>
      </dgm:spPr>
      <dgm:t>
        <a:bodyPr/>
        <a:lstStyle/>
        <a:p>
          <a:r>
            <a:rPr lang="en-US" sz="3200" b="1" dirty="0">
              <a:latin typeface="Calibri"/>
            </a:rPr>
            <a:t>Successes</a:t>
          </a:r>
          <a:endParaRPr lang="en-US" sz="3200" b="1" dirty="0"/>
        </a:p>
      </dgm:t>
    </dgm:pt>
    <dgm:pt modelId="{25229A51-4689-4B8F-B1B3-DF7990DEA7AB}" type="parTrans" cxnId="{2A7EC2D5-B60B-4CB7-AF79-FAE357586942}">
      <dgm:prSet/>
      <dgm:spPr/>
      <dgm:t>
        <a:bodyPr/>
        <a:lstStyle/>
        <a:p>
          <a:endParaRPr lang="en-US"/>
        </a:p>
      </dgm:t>
    </dgm:pt>
    <dgm:pt modelId="{9C9ACB71-19D4-43AE-AFDA-F4BD36512CB1}" type="sibTrans" cxnId="{2A7EC2D5-B60B-4CB7-AF79-FAE357586942}">
      <dgm:prSet/>
      <dgm:spPr/>
      <dgm:t>
        <a:bodyPr/>
        <a:lstStyle/>
        <a:p>
          <a:endParaRPr lang="en-US"/>
        </a:p>
      </dgm:t>
    </dgm:pt>
    <dgm:pt modelId="{C88C4367-058A-498B-887C-E745B35652BD}">
      <dgm:prSet phldr="0" custT="1"/>
      <dgm:spPr>
        <a:solidFill>
          <a:schemeClr val="accent2">
            <a:lumMod val="40000"/>
            <a:lumOff val="60000"/>
            <a:alpha val="90000"/>
          </a:schemeClr>
        </a:solidFill>
      </dgm:spPr>
      <dgm:t>
        <a:bodyPr/>
        <a:lstStyle/>
        <a:p>
          <a:pPr algn="l" rtl="0"/>
          <a:r>
            <a:rPr lang="en-US" sz="2800"/>
            <a:t>Site champions</a:t>
          </a:r>
          <a:endParaRPr lang="en-US" sz="2800" dirty="0">
            <a:solidFill>
              <a:srgbClr val="000000"/>
            </a:solidFill>
            <a:latin typeface="Calibri"/>
          </a:endParaRPr>
        </a:p>
      </dgm:t>
    </dgm:pt>
    <dgm:pt modelId="{1C8EF826-E81E-45BA-B964-F5BAC88F2255}" type="parTrans" cxnId="{7ABC5629-EE79-4550-96D1-BCE784469B2C}">
      <dgm:prSet/>
      <dgm:spPr/>
      <dgm:t>
        <a:bodyPr/>
        <a:lstStyle/>
        <a:p>
          <a:endParaRPr lang="en-US"/>
        </a:p>
      </dgm:t>
    </dgm:pt>
    <dgm:pt modelId="{2843BB97-C777-481B-9A21-8E5C3E55A1E2}" type="sibTrans" cxnId="{7ABC5629-EE79-4550-96D1-BCE784469B2C}">
      <dgm:prSet/>
      <dgm:spPr/>
      <dgm:t>
        <a:bodyPr/>
        <a:lstStyle/>
        <a:p>
          <a:endParaRPr lang="en-US"/>
        </a:p>
      </dgm:t>
    </dgm:pt>
    <dgm:pt modelId="{7DE7B52D-EAE9-4066-98FA-AE71EE89BAED}">
      <dgm:prSet custT="1"/>
      <dgm:spPr/>
      <dgm:t>
        <a:bodyPr/>
        <a:lstStyle/>
        <a:p>
          <a:pPr algn="l" rtl="0"/>
          <a:r>
            <a:rPr lang="en-US" sz="2800"/>
            <a:t>SMARTIE Goals (revised/refined over time)</a:t>
          </a:r>
          <a:endParaRPr lang="en-US" sz="2800" dirty="0"/>
        </a:p>
      </dgm:t>
    </dgm:pt>
    <dgm:pt modelId="{DBCF7796-069D-4CA8-943A-01999A02E2DE}" type="parTrans" cxnId="{9790D0E7-246C-45CA-B964-47D7EC9FE4E6}">
      <dgm:prSet/>
      <dgm:spPr/>
      <dgm:t>
        <a:bodyPr/>
        <a:lstStyle/>
        <a:p>
          <a:endParaRPr lang="en-US"/>
        </a:p>
      </dgm:t>
    </dgm:pt>
    <dgm:pt modelId="{0513BD3F-8E03-449F-8644-8B08C5A14331}" type="sibTrans" cxnId="{9790D0E7-246C-45CA-B964-47D7EC9FE4E6}">
      <dgm:prSet/>
      <dgm:spPr/>
      <dgm:t>
        <a:bodyPr/>
        <a:lstStyle/>
        <a:p>
          <a:endParaRPr lang="en-US"/>
        </a:p>
      </dgm:t>
    </dgm:pt>
    <dgm:pt modelId="{6142748A-4C03-4F4D-A11A-B9FA279C0A02}">
      <dgm:prSet custT="1"/>
      <dgm:spPr/>
      <dgm:t>
        <a:bodyPr/>
        <a:lstStyle/>
        <a:p>
          <a:pPr algn="l" rtl="0"/>
          <a:r>
            <a:rPr lang="en-US" sz="2800"/>
            <a:t>PDSA cycles (assignments); accountability</a:t>
          </a:r>
          <a:endParaRPr lang="en-US" sz="2800" dirty="0"/>
        </a:p>
      </dgm:t>
    </dgm:pt>
    <dgm:pt modelId="{693D8D95-29B4-410E-802C-CD55E72B73B4}" type="parTrans" cxnId="{F20EBF27-C2CA-47C1-BFB4-40187DC789EF}">
      <dgm:prSet/>
      <dgm:spPr/>
      <dgm:t>
        <a:bodyPr/>
        <a:lstStyle/>
        <a:p>
          <a:endParaRPr lang="en-US"/>
        </a:p>
      </dgm:t>
    </dgm:pt>
    <dgm:pt modelId="{794849BD-9750-4C2C-9F8F-F830679AD615}" type="sibTrans" cxnId="{F20EBF27-C2CA-47C1-BFB4-40187DC789EF}">
      <dgm:prSet/>
      <dgm:spPr/>
      <dgm:t>
        <a:bodyPr/>
        <a:lstStyle/>
        <a:p>
          <a:endParaRPr lang="en-US"/>
        </a:p>
      </dgm:t>
    </dgm:pt>
    <dgm:pt modelId="{129F8448-5CAF-452B-BC36-D53A893A45D9}">
      <dgm:prSet custT="1"/>
      <dgm:spPr/>
      <dgm:t>
        <a:bodyPr/>
        <a:lstStyle/>
        <a:p>
          <a:pPr algn="l" rtl="0"/>
          <a:r>
            <a:rPr lang="en-US" sz="2800" dirty="0"/>
            <a:t>QI teaching</a:t>
          </a:r>
        </a:p>
      </dgm:t>
    </dgm:pt>
    <dgm:pt modelId="{184AE5FD-0D01-42D4-9E6B-4E0D9D554406}" type="parTrans" cxnId="{CEB45B11-8365-4A5E-B30A-2722810811C8}">
      <dgm:prSet/>
      <dgm:spPr/>
      <dgm:t>
        <a:bodyPr/>
        <a:lstStyle/>
        <a:p>
          <a:endParaRPr lang="en-US"/>
        </a:p>
      </dgm:t>
    </dgm:pt>
    <dgm:pt modelId="{F2C6FF8F-9170-4399-9EF0-EE2AC955B285}" type="sibTrans" cxnId="{CEB45B11-8365-4A5E-B30A-2722810811C8}">
      <dgm:prSet/>
      <dgm:spPr/>
      <dgm:t>
        <a:bodyPr/>
        <a:lstStyle/>
        <a:p>
          <a:endParaRPr lang="en-US"/>
        </a:p>
      </dgm:t>
    </dgm:pt>
    <dgm:pt modelId="{595F8D1C-CDDF-4A5B-8FBC-033D25F2E9BC}">
      <dgm:prSet custT="1"/>
      <dgm:spPr/>
      <dgm:t>
        <a:bodyPr/>
        <a:lstStyle/>
        <a:p>
          <a:pPr algn="l" rtl="0"/>
          <a:r>
            <a:rPr lang="en-US" sz="2800" dirty="0"/>
            <a:t>Team sharing/collaborative learning </a:t>
          </a:r>
        </a:p>
      </dgm:t>
    </dgm:pt>
    <dgm:pt modelId="{38542B48-B1DA-4510-AC8D-F8458503D90A}" type="parTrans" cxnId="{E2EBB315-0F5F-41BA-B600-9C51271C67EC}">
      <dgm:prSet/>
      <dgm:spPr/>
      <dgm:t>
        <a:bodyPr/>
        <a:lstStyle/>
        <a:p>
          <a:endParaRPr lang="en-US"/>
        </a:p>
      </dgm:t>
    </dgm:pt>
    <dgm:pt modelId="{138BE10B-E89E-47C6-A094-B37D42014407}" type="sibTrans" cxnId="{E2EBB315-0F5F-41BA-B600-9C51271C67EC}">
      <dgm:prSet/>
      <dgm:spPr/>
      <dgm:t>
        <a:bodyPr/>
        <a:lstStyle/>
        <a:p>
          <a:endParaRPr lang="en-US"/>
        </a:p>
      </dgm:t>
    </dgm:pt>
    <dgm:pt modelId="{39D05B87-00BC-4A6A-AB22-B6910A074FF5}" type="pres">
      <dgm:prSet presAssocID="{F77D9306-C920-46A6-8B05-F470F742F160}" presName="Name0" presStyleCnt="0">
        <dgm:presLayoutVars>
          <dgm:dir/>
          <dgm:animLvl val="lvl"/>
          <dgm:resizeHandles val="exact"/>
        </dgm:presLayoutVars>
      </dgm:prSet>
      <dgm:spPr/>
    </dgm:pt>
    <dgm:pt modelId="{4F7150D3-C03B-4F93-B5FE-B9DC7DB9BA38}" type="pres">
      <dgm:prSet presAssocID="{6C220B41-EE24-403F-ADAD-64FFE0428F8E}" presName="composite" presStyleCnt="0"/>
      <dgm:spPr/>
    </dgm:pt>
    <dgm:pt modelId="{36105289-088A-4EA7-AC3D-E5889998DA5A}" type="pres">
      <dgm:prSet presAssocID="{6C220B41-EE24-403F-ADAD-64FFE0428F8E}" presName="parTx" presStyleLbl="alignNode1" presStyleIdx="0" presStyleCnt="1" custLinFactNeighborY="-24982">
        <dgm:presLayoutVars>
          <dgm:chMax val="0"/>
          <dgm:chPref val="0"/>
          <dgm:bulletEnabled val="1"/>
        </dgm:presLayoutVars>
      </dgm:prSet>
      <dgm:spPr/>
    </dgm:pt>
    <dgm:pt modelId="{26617EAD-F126-469F-A1CC-A4D053978893}" type="pres">
      <dgm:prSet presAssocID="{6C220B41-EE24-403F-ADAD-64FFE0428F8E}" presName="desTx" presStyleLbl="alignAccFollowNode1" presStyleIdx="0" presStyleCnt="1">
        <dgm:presLayoutVars>
          <dgm:bulletEnabled val="1"/>
        </dgm:presLayoutVars>
      </dgm:prSet>
      <dgm:spPr/>
    </dgm:pt>
  </dgm:ptLst>
  <dgm:cxnLst>
    <dgm:cxn modelId="{CEB45B11-8365-4A5E-B30A-2722810811C8}" srcId="{6C220B41-EE24-403F-ADAD-64FFE0428F8E}" destId="{129F8448-5CAF-452B-BC36-D53A893A45D9}" srcOrd="3" destOrd="0" parTransId="{184AE5FD-0D01-42D4-9E6B-4E0D9D554406}" sibTransId="{F2C6FF8F-9170-4399-9EF0-EE2AC955B285}"/>
    <dgm:cxn modelId="{E2EBB315-0F5F-41BA-B600-9C51271C67EC}" srcId="{6C220B41-EE24-403F-ADAD-64FFE0428F8E}" destId="{595F8D1C-CDDF-4A5B-8FBC-033D25F2E9BC}" srcOrd="4" destOrd="0" parTransId="{38542B48-B1DA-4510-AC8D-F8458503D90A}" sibTransId="{138BE10B-E89E-47C6-A094-B37D42014407}"/>
    <dgm:cxn modelId="{F20EBF27-C2CA-47C1-BFB4-40187DC789EF}" srcId="{6C220B41-EE24-403F-ADAD-64FFE0428F8E}" destId="{6142748A-4C03-4F4D-A11A-B9FA279C0A02}" srcOrd="2" destOrd="0" parTransId="{693D8D95-29B4-410E-802C-CD55E72B73B4}" sibTransId="{794849BD-9750-4C2C-9F8F-F830679AD615}"/>
    <dgm:cxn modelId="{7ABC5629-EE79-4550-96D1-BCE784469B2C}" srcId="{6C220B41-EE24-403F-ADAD-64FFE0428F8E}" destId="{C88C4367-058A-498B-887C-E745B35652BD}" srcOrd="0" destOrd="0" parTransId="{1C8EF826-E81E-45BA-B964-F5BAC88F2255}" sibTransId="{2843BB97-C777-481B-9A21-8E5C3E55A1E2}"/>
    <dgm:cxn modelId="{1A6C1C44-B5C5-4275-962E-B0B9612A0EBB}" type="presOf" srcId="{6142748A-4C03-4F4D-A11A-B9FA279C0A02}" destId="{26617EAD-F126-469F-A1CC-A4D053978893}" srcOrd="0" destOrd="2" presId="urn:microsoft.com/office/officeart/2005/8/layout/hList1"/>
    <dgm:cxn modelId="{504D3EAA-1BAE-4FF9-AF39-B1EFD412C799}" type="presOf" srcId="{6C220B41-EE24-403F-ADAD-64FFE0428F8E}" destId="{36105289-088A-4EA7-AC3D-E5889998DA5A}" srcOrd="0" destOrd="0" presId="urn:microsoft.com/office/officeart/2005/8/layout/hList1"/>
    <dgm:cxn modelId="{B492BEAB-854D-440D-9406-0A9191AFD873}" type="presOf" srcId="{F77D9306-C920-46A6-8B05-F470F742F160}" destId="{39D05B87-00BC-4A6A-AB22-B6910A074FF5}" srcOrd="0" destOrd="0" presId="urn:microsoft.com/office/officeart/2005/8/layout/hList1"/>
    <dgm:cxn modelId="{BE907FAE-03EE-4834-854A-396D0B90F915}" type="presOf" srcId="{7DE7B52D-EAE9-4066-98FA-AE71EE89BAED}" destId="{26617EAD-F126-469F-A1CC-A4D053978893}" srcOrd="0" destOrd="1" presId="urn:microsoft.com/office/officeart/2005/8/layout/hList1"/>
    <dgm:cxn modelId="{9CF6E3CE-0257-40D1-B975-F9287C0852F7}" type="presOf" srcId="{129F8448-5CAF-452B-BC36-D53A893A45D9}" destId="{26617EAD-F126-469F-A1CC-A4D053978893}" srcOrd="0" destOrd="3" presId="urn:microsoft.com/office/officeart/2005/8/layout/hList1"/>
    <dgm:cxn modelId="{2A7EC2D5-B60B-4CB7-AF79-FAE357586942}" srcId="{F77D9306-C920-46A6-8B05-F470F742F160}" destId="{6C220B41-EE24-403F-ADAD-64FFE0428F8E}" srcOrd="0" destOrd="0" parTransId="{25229A51-4689-4B8F-B1B3-DF7990DEA7AB}" sibTransId="{9C9ACB71-19D4-43AE-AFDA-F4BD36512CB1}"/>
    <dgm:cxn modelId="{B7A809E5-4B81-46BB-8478-AC0318C74969}" type="presOf" srcId="{595F8D1C-CDDF-4A5B-8FBC-033D25F2E9BC}" destId="{26617EAD-F126-469F-A1CC-A4D053978893}" srcOrd="0" destOrd="4" presId="urn:microsoft.com/office/officeart/2005/8/layout/hList1"/>
    <dgm:cxn modelId="{9790D0E7-246C-45CA-B964-47D7EC9FE4E6}" srcId="{6C220B41-EE24-403F-ADAD-64FFE0428F8E}" destId="{7DE7B52D-EAE9-4066-98FA-AE71EE89BAED}" srcOrd="1" destOrd="0" parTransId="{DBCF7796-069D-4CA8-943A-01999A02E2DE}" sibTransId="{0513BD3F-8E03-449F-8644-8B08C5A14331}"/>
    <dgm:cxn modelId="{17579CEF-523F-4B1E-9F06-B88223FF1260}" type="presOf" srcId="{C88C4367-058A-498B-887C-E745B35652BD}" destId="{26617EAD-F126-469F-A1CC-A4D053978893}" srcOrd="0" destOrd="0" presId="urn:microsoft.com/office/officeart/2005/8/layout/hList1"/>
    <dgm:cxn modelId="{0E2FDCCA-DD5C-41A0-9A86-11FF58C04FB4}" type="presParOf" srcId="{39D05B87-00BC-4A6A-AB22-B6910A074FF5}" destId="{4F7150D3-C03B-4F93-B5FE-B9DC7DB9BA38}" srcOrd="0" destOrd="0" presId="urn:microsoft.com/office/officeart/2005/8/layout/hList1"/>
    <dgm:cxn modelId="{0A0F1966-15ED-4534-B9AD-2F5EFC51AD4E}" type="presParOf" srcId="{4F7150D3-C03B-4F93-B5FE-B9DC7DB9BA38}" destId="{36105289-088A-4EA7-AC3D-E5889998DA5A}" srcOrd="0" destOrd="0" presId="urn:microsoft.com/office/officeart/2005/8/layout/hList1"/>
    <dgm:cxn modelId="{C99305D4-25E4-4796-9321-9D27F5374452}" type="presParOf" srcId="{4F7150D3-C03B-4F93-B5FE-B9DC7DB9BA38}" destId="{26617EAD-F126-469F-A1CC-A4D053978893}" srcOrd="1" destOrd="0" presId="urn:microsoft.com/office/officeart/2005/8/layout/h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DF4DA50B-B4FD-41BF-9D46-30C1799CD91C}" type="doc">
      <dgm:prSet loTypeId="urn:microsoft.com/office/officeart/2005/8/layout/default" loCatId="list" qsTypeId="urn:microsoft.com/office/officeart/2005/8/quickstyle/simple1" qsCatId="simple" csTypeId="urn:microsoft.com/office/officeart/2005/8/colors/colorful1" csCatId="colorful" phldr="1"/>
      <dgm:spPr/>
      <dgm:t>
        <a:bodyPr/>
        <a:lstStyle/>
        <a:p>
          <a:endParaRPr lang="en-US"/>
        </a:p>
      </dgm:t>
    </dgm:pt>
    <dgm:pt modelId="{6AA578C1-21CA-4B34-AD0E-B1C4DB2FDB8C}">
      <dgm:prSet phldrT="[Text]"/>
      <dgm:spPr/>
      <dgm:t>
        <a:bodyPr/>
        <a:lstStyle/>
        <a:p>
          <a:r>
            <a:rPr lang="en-US" dirty="0"/>
            <a:t>79 hospital teams participating</a:t>
          </a:r>
        </a:p>
      </dgm:t>
    </dgm:pt>
    <dgm:pt modelId="{D5EF510F-DC0D-4F82-B75A-6A56B38888F1}" type="parTrans" cxnId="{5BF14154-505F-4E75-8C4B-CDDABB8AFC71}">
      <dgm:prSet/>
      <dgm:spPr/>
      <dgm:t>
        <a:bodyPr/>
        <a:lstStyle/>
        <a:p>
          <a:endParaRPr lang="en-US"/>
        </a:p>
      </dgm:t>
    </dgm:pt>
    <dgm:pt modelId="{64E0713C-3E7F-4D97-8F17-A9A4040DEFC1}" type="sibTrans" cxnId="{5BF14154-505F-4E75-8C4B-CDDABB8AFC71}">
      <dgm:prSet/>
      <dgm:spPr/>
      <dgm:t>
        <a:bodyPr/>
        <a:lstStyle/>
        <a:p>
          <a:endParaRPr lang="en-US"/>
        </a:p>
      </dgm:t>
    </dgm:pt>
    <dgm:pt modelId="{7A49C943-5E3B-453B-AB7A-50A21CF4FBB2}">
      <dgm:prSet phldrT="[Text]"/>
      <dgm:spPr/>
      <dgm:t>
        <a:bodyPr/>
        <a:lstStyle/>
        <a:p>
          <a:r>
            <a:rPr lang="en-US" dirty="0"/>
            <a:t>99% of teams have submitted PMH QI team rosters</a:t>
          </a:r>
        </a:p>
      </dgm:t>
    </dgm:pt>
    <dgm:pt modelId="{0BA00833-7D2A-4832-9020-7FC3255F95C9}" type="parTrans" cxnId="{4C7251CD-4370-4DCB-B773-34E4C82FE281}">
      <dgm:prSet/>
      <dgm:spPr/>
      <dgm:t>
        <a:bodyPr/>
        <a:lstStyle/>
        <a:p>
          <a:endParaRPr lang="en-US"/>
        </a:p>
      </dgm:t>
    </dgm:pt>
    <dgm:pt modelId="{F11330C1-645D-460F-99E1-A7D49C8C0131}" type="sibTrans" cxnId="{4C7251CD-4370-4DCB-B773-34E4C82FE281}">
      <dgm:prSet/>
      <dgm:spPr/>
      <dgm:t>
        <a:bodyPr/>
        <a:lstStyle/>
        <a:p>
          <a:endParaRPr lang="en-US"/>
        </a:p>
      </dgm:t>
    </dgm:pt>
    <dgm:pt modelId="{B6E6B8AA-AFCE-4AF8-8EC6-DD02DBD585F6}">
      <dgm:prSet phldrT="[Text]"/>
      <dgm:spPr/>
      <dgm:t>
        <a:bodyPr/>
        <a:lstStyle/>
        <a:p>
          <a:r>
            <a:rPr lang="en-US" dirty="0"/>
            <a:t>99% of teams have submitted readiness surveys</a:t>
          </a:r>
        </a:p>
      </dgm:t>
    </dgm:pt>
    <dgm:pt modelId="{8EFCDAE3-3893-4E8C-A310-119B234AC51C}" type="parTrans" cxnId="{8543BBE3-A450-497D-8688-06070C0C8EF6}">
      <dgm:prSet/>
      <dgm:spPr/>
      <dgm:t>
        <a:bodyPr/>
        <a:lstStyle/>
        <a:p>
          <a:endParaRPr lang="en-US"/>
        </a:p>
      </dgm:t>
    </dgm:pt>
    <dgm:pt modelId="{C43B6770-2AE0-4118-A2E3-6B68DA7D1240}" type="sibTrans" cxnId="{8543BBE3-A450-497D-8688-06070C0C8EF6}">
      <dgm:prSet/>
      <dgm:spPr/>
      <dgm:t>
        <a:bodyPr/>
        <a:lstStyle/>
        <a:p>
          <a:endParaRPr lang="en-US"/>
        </a:p>
      </dgm:t>
    </dgm:pt>
    <dgm:pt modelId="{D5CCAEED-5D5D-4FA8-A65C-8474FD87CE9A}">
      <dgm:prSet phldrT="[Text]"/>
      <dgm:spPr/>
      <dgm:t>
        <a:bodyPr/>
        <a:lstStyle/>
        <a:p>
          <a:r>
            <a:rPr lang="en-US" dirty="0"/>
            <a:t>80% of teams have submitted patient level baseline data</a:t>
          </a:r>
        </a:p>
      </dgm:t>
    </dgm:pt>
    <dgm:pt modelId="{46D05E83-EAC4-4D8C-AD60-5DDC59872592}" type="parTrans" cxnId="{C4C61FAF-BE08-44A5-8C30-92288B11818C}">
      <dgm:prSet/>
      <dgm:spPr/>
      <dgm:t>
        <a:bodyPr/>
        <a:lstStyle/>
        <a:p>
          <a:endParaRPr lang="en-US"/>
        </a:p>
      </dgm:t>
    </dgm:pt>
    <dgm:pt modelId="{F82C1E00-2C9F-42DE-8AFD-0B87D3E083C5}" type="sibTrans" cxnId="{C4C61FAF-BE08-44A5-8C30-92288B11818C}">
      <dgm:prSet/>
      <dgm:spPr/>
      <dgm:t>
        <a:bodyPr/>
        <a:lstStyle/>
        <a:p>
          <a:endParaRPr lang="en-US"/>
        </a:p>
      </dgm:t>
    </dgm:pt>
    <dgm:pt modelId="{4956F919-F4C6-4508-9E78-6B012F075095}">
      <dgm:prSet phldrT="[Text]"/>
      <dgm:spPr/>
      <dgm:t>
        <a:bodyPr/>
        <a:lstStyle/>
        <a:p>
          <a:r>
            <a:rPr lang="en-US" dirty="0"/>
            <a:t>80% of teams have submitted hospital baseline data</a:t>
          </a:r>
        </a:p>
      </dgm:t>
    </dgm:pt>
    <dgm:pt modelId="{1E9E2CBF-C4D8-4C35-B594-F59537A8D719}" type="parTrans" cxnId="{BA9AF7F2-A872-4C35-8933-F7778CE227B1}">
      <dgm:prSet/>
      <dgm:spPr/>
      <dgm:t>
        <a:bodyPr/>
        <a:lstStyle/>
        <a:p>
          <a:endParaRPr lang="en-US"/>
        </a:p>
      </dgm:t>
    </dgm:pt>
    <dgm:pt modelId="{1F14667A-6077-4B82-9477-41ED52C40058}" type="sibTrans" cxnId="{BA9AF7F2-A872-4C35-8933-F7778CE227B1}">
      <dgm:prSet/>
      <dgm:spPr/>
      <dgm:t>
        <a:bodyPr/>
        <a:lstStyle/>
        <a:p>
          <a:endParaRPr lang="en-US"/>
        </a:p>
      </dgm:t>
    </dgm:pt>
    <dgm:pt modelId="{F3E6D7EC-1B96-423A-BA71-134DE810F665}" type="pres">
      <dgm:prSet presAssocID="{DF4DA50B-B4FD-41BF-9D46-30C1799CD91C}" presName="diagram" presStyleCnt="0">
        <dgm:presLayoutVars>
          <dgm:dir/>
          <dgm:resizeHandles val="exact"/>
        </dgm:presLayoutVars>
      </dgm:prSet>
      <dgm:spPr/>
    </dgm:pt>
    <dgm:pt modelId="{221EFA0A-9E01-4108-997C-82C617FADF25}" type="pres">
      <dgm:prSet presAssocID="{6AA578C1-21CA-4B34-AD0E-B1C4DB2FDB8C}" presName="node" presStyleLbl="node1" presStyleIdx="0" presStyleCnt="5">
        <dgm:presLayoutVars>
          <dgm:bulletEnabled val="1"/>
        </dgm:presLayoutVars>
      </dgm:prSet>
      <dgm:spPr/>
    </dgm:pt>
    <dgm:pt modelId="{AD8E7F2C-B445-4F50-A19D-61C57E5467BD}" type="pres">
      <dgm:prSet presAssocID="{64E0713C-3E7F-4D97-8F17-A9A4040DEFC1}" presName="sibTrans" presStyleCnt="0"/>
      <dgm:spPr/>
    </dgm:pt>
    <dgm:pt modelId="{A87B503A-7ED1-4661-A8E5-DE3F9BA996CF}" type="pres">
      <dgm:prSet presAssocID="{7A49C943-5E3B-453B-AB7A-50A21CF4FBB2}" presName="node" presStyleLbl="node1" presStyleIdx="1" presStyleCnt="5">
        <dgm:presLayoutVars>
          <dgm:bulletEnabled val="1"/>
        </dgm:presLayoutVars>
      </dgm:prSet>
      <dgm:spPr/>
    </dgm:pt>
    <dgm:pt modelId="{AE47F59F-935A-495D-97CF-BBABC7EEBBAB}" type="pres">
      <dgm:prSet presAssocID="{F11330C1-645D-460F-99E1-A7D49C8C0131}" presName="sibTrans" presStyleCnt="0"/>
      <dgm:spPr/>
    </dgm:pt>
    <dgm:pt modelId="{16B1281F-EA1A-4775-BBAA-AD26067CA08B}" type="pres">
      <dgm:prSet presAssocID="{B6E6B8AA-AFCE-4AF8-8EC6-DD02DBD585F6}" presName="node" presStyleLbl="node1" presStyleIdx="2" presStyleCnt="5">
        <dgm:presLayoutVars>
          <dgm:bulletEnabled val="1"/>
        </dgm:presLayoutVars>
      </dgm:prSet>
      <dgm:spPr/>
    </dgm:pt>
    <dgm:pt modelId="{1CA0F792-F931-413B-9323-257BC6E77661}" type="pres">
      <dgm:prSet presAssocID="{C43B6770-2AE0-4118-A2E3-6B68DA7D1240}" presName="sibTrans" presStyleCnt="0"/>
      <dgm:spPr/>
    </dgm:pt>
    <dgm:pt modelId="{1459667C-1537-4C92-AFDE-9E465929C1AB}" type="pres">
      <dgm:prSet presAssocID="{D5CCAEED-5D5D-4FA8-A65C-8474FD87CE9A}" presName="node" presStyleLbl="node1" presStyleIdx="3" presStyleCnt="5">
        <dgm:presLayoutVars>
          <dgm:bulletEnabled val="1"/>
        </dgm:presLayoutVars>
      </dgm:prSet>
      <dgm:spPr/>
    </dgm:pt>
    <dgm:pt modelId="{FE1479A4-87C8-4376-9BEB-EB1F7282B296}" type="pres">
      <dgm:prSet presAssocID="{F82C1E00-2C9F-42DE-8AFD-0B87D3E083C5}" presName="sibTrans" presStyleCnt="0"/>
      <dgm:spPr/>
    </dgm:pt>
    <dgm:pt modelId="{9115ECBB-99E7-4D2A-9AB4-22057AEAFF2F}" type="pres">
      <dgm:prSet presAssocID="{4956F919-F4C6-4508-9E78-6B012F075095}" presName="node" presStyleLbl="node1" presStyleIdx="4" presStyleCnt="5">
        <dgm:presLayoutVars>
          <dgm:bulletEnabled val="1"/>
        </dgm:presLayoutVars>
      </dgm:prSet>
      <dgm:spPr/>
    </dgm:pt>
  </dgm:ptLst>
  <dgm:cxnLst>
    <dgm:cxn modelId="{3E4EBC1A-21C5-4482-B72A-1101EB5A0F38}" type="presOf" srcId="{B6E6B8AA-AFCE-4AF8-8EC6-DD02DBD585F6}" destId="{16B1281F-EA1A-4775-BBAA-AD26067CA08B}" srcOrd="0" destOrd="0" presId="urn:microsoft.com/office/officeart/2005/8/layout/default"/>
    <dgm:cxn modelId="{C2C74427-8802-4C3C-A6B3-88C8CC04ECEE}" type="presOf" srcId="{DF4DA50B-B4FD-41BF-9D46-30C1799CD91C}" destId="{F3E6D7EC-1B96-423A-BA71-134DE810F665}" srcOrd="0" destOrd="0" presId="urn:microsoft.com/office/officeart/2005/8/layout/default"/>
    <dgm:cxn modelId="{55136352-624F-4B43-9507-1F02FF285F36}" type="presOf" srcId="{6AA578C1-21CA-4B34-AD0E-B1C4DB2FDB8C}" destId="{221EFA0A-9E01-4108-997C-82C617FADF25}" srcOrd="0" destOrd="0" presId="urn:microsoft.com/office/officeart/2005/8/layout/default"/>
    <dgm:cxn modelId="{5BF14154-505F-4E75-8C4B-CDDABB8AFC71}" srcId="{DF4DA50B-B4FD-41BF-9D46-30C1799CD91C}" destId="{6AA578C1-21CA-4B34-AD0E-B1C4DB2FDB8C}" srcOrd="0" destOrd="0" parTransId="{D5EF510F-DC0D-4F82-B75A-6A56B38888F1}" sibTransId="{64E0713C-3E7F-4D97-8F17-A9A4040DEFC1}"/>
    <dgm:cxn modelId="{9FBBD191-C96A-4D58-B451-D0C2937CF5A9}" type="presOf" srcId="{D5CCAEED-5D5D-4FA8-A65C-8474FD87CE9A}" destId="{1459667C-1537-4C92-AFDE-9E465929C1AB}" srcOrd="0" destOrd="0" presId="urn:microsoft.com/office/officeart/2005/8/layout/default"/>
    <dgm:cxn modelId="{902BB9A9-C076-4BCF-B7B4-DB7B7E9220B6}" type="presOf" srcId="{4956F919-F4C6-4508-9E78-6B012F075095}" destId="{9115ECBB-99E7-4D2A-9AB4-22057AEAFF2F}" srcOrd="0" destOrd="0" presId="urn:microsoft.com/office/officeart/2005/8/layout/default"/>
    <dgm:cxn modelId="{C4C61FAF-BE08-44A5-8C30-92288B11818C}" srcId="{DF4DA50B-B4FD-41BF-9D46-30C1799CD91C}" destId="{D5CCAEED-5D5D-4FA8-A65C-8474FD87CE9A}" srcOrd="3" destOrd="0" parTransId="{46D05E83-EAC4-4D8C-AD60-5DDC59872592}" sibTransId="{F82C1E00-2C9F-42DE-8AFD-0B87D3E083C5}"/>
    <dgm:cxn modelId="{01171AB2-E600-4201-AC80-7DC05BF8687F}" type="presOf" srcId="{7A49C943-5E3B-453B-AB7A-50A21CF4FBB2}" destId="{A87B503A-7ED1-4661-A8E5-DE3F9BA996CF}" srcOrd="0" destOrd="0" presId="urn:microsoft.com/office/officeart/2005/8/layout/default"/>
    <dgm:cxn modelId="{4C7251CD-4370-4DCB-B773-34E4C82FE281}" srcId="{DF4DA50B-B4FD-41BF-9D46-30C1799CD91C}" destId="{7A49C943-5E3B-453B-AB7A-50A21CF4FBB2}" srcOrd="1" destOrd="0" parTransId="{0BA00833-7D2A-4832-9020-7FC3255F95C9}" sibTransId="{F11330C1-645D-460F-99E1-A7D49C8C0131}"/>
    <dgm:cxn modelId="{8543BBE3-A450-497D-8688-06070C0C8EF6}" srcId="{DF4DA50B-B4FD-41BF-9D46-30C1799CD91C}" destId="{B6E6B8AA-AFCE-4AF8-8EC6-DD02DBD585F6}" srcOrd="2" destOrd="0" parTransId="{8EFCDAE3-3893-4E8C-A310-119B234AC51C}" sibTransId="{C43B6770-2AE0-4118-A2E3-6B68DA7D1240}"/>
    <dgm:cxn modelId="{BA9AF7F2-A872-4C35-8933-F7778CE227B1}" srcId="{DF4DA50B-B4FD-41BF-9D46-30C1799CD91C}" destId="{4956F919-F4C6-4508-9E78-6B012F075095}" srcOrd="4" destOrd="0" parTransId="{1E9E2CBF-C4D8-4C35-B594-F59537A8D719}" sibTransId="{1F14667A-6077-4B82-9477-41ED52C40058}"/>
    <dgm:cxn modelId="{DE1AD130-9373-44DB-A493-D5BF8D0E57B0}" type="presParOf" srcId="{F3E6D7EC-1B96-423A-BA71-134DE810F665}" destId="{221EFA0A-9E01-4108-997C-82C617FADF25}" srcOrd="0" destOrd="0" presId="urn:microsoft.com/office/officeart/2005/8/layout/default"/>
    <dgm:cxn modelId="{4379AB85-22FE-4438-9D2B-A31C901EF205}" type="presParOf" srcId="{F3E6D7EC-1B96-423A-BA71-134DE810F665}" destId="{AD8E7F2C-B445-4F50-A19D-61C57E5467BD}" srcOrd="1" destOrd="0" presId="urn:microsoft.com/office/officeart/2005/8/layout/default"/>
    <dgm:cxn modelId="{32345EE3-A7CB-4416-BB2F-D9F25A475043}" type="presParOf" srcId="{F3E6D7EC-1B96-423A-BA71-134DE810F665}" destId="{A87B503A-7ED1-4661-A8E5-DE3F9BA996CF}" srcOrd="2" destOrd="0" presId="urn:microsoft.com/office/officeart/2005/8/layout/default"/>
    <dgm:cxn modelId="{1CC68428-3008-4EF8-99BA-133038BF8015}" type="presParOf" srcId="{F3E6D7EC-1B96-423A-BA71-134DE810F665}" destId="{AE47F59F-935A-495D-97CF-BBABC7EEBBAB}" srcOrd="3" destOrd="0" presId="urn:microsoft.com/office/officeart/2005/8/layout/default"/>
    <dgm:cxn modelId="{F3FFD2A3-9776-47D5-B112-5BA4F631C47A}" type="presParOf" srcId="{F3E6D7EC-1B96-423A-BA71-134DE810F665}" destId="{16B1281F-EA1A-4775-BBAA-AD26067CA08B}" srcOrd="4" destOrd="0" presId="urn:microsoft.com/office/officeart/2005/8/layout/default"/>
    <dgm:cxn modelId="{ABA58A6B-8854-45E9-8002-200BD9D7FB3C}" type="presParOf" srcId="{F3E6D7EC-1B96-423A-BA71-134DE810F665}" destId="{1CA0F792-F931-413B-9323-257BC6E77661}" srcOrd="5" destOrd="0" presId="urn:microsoft.com/office/officeart/2005/8/layout/default"/>
    <dgm:cxn modelId="{86BEF056-A982-4506-8031-3A29DCEB0512}" type="presParOf" srcId="{F3E6D7EC-1B96-423A-BA71-134DE810F665}" destId="{1459667C-1537-4C92-AFDE-9E465929C1AB}" srcOrd="6" destOrd="0" presId="urn:microsoft.com/office/officeart/2005/8/layout/default"/>
    <dgm:cxn modelId="{DD3A5381-8A73-4A99-BAC3-C29EA0B92D3A}" type="presParOf" srcId="{F3E6D7EC-1B96-423A-BA71-134DE810F665}" destId="{FE1479A4-87C8-4376-9BEB-EB1F7282B296}" srcOrd="7" destOrd="0" presId="urn:microsoft.com/office/officeart/2005/8/layout/default"/>
    <dgm:cxn modelId="{DC1CE97A-E476-42C8-BB12-A9482AEAAB4F}" type="presParOf" srcId="{F3E6D7EC-1B96-423A-BA71-134DE810F665}" destId="{9115ECBB-99E7-4D2A-9AB4-22057AEAFF2F}" srcOrd="8" destOrd="0" presId="urn:microsoft.com/office/officeart/2005/8/layout/default"/>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A3B1393B-07EC-4FC1-BA76-3ED16C0CDDA3}" type="doc">
      <dgm:prSet loTypeId="urn:microsoft.com/office/officeart/2008/layout/PictureAccentList" loCatId="picture" qsTypeId="urn:microsoft.com/office/officeart/2005/8/quickstyle/simple1" qsCatId="simple" csTypeId="urn:microsoft.com/office/officeart/2005/8/colors/colorful1" csCatId="colorful" phldr="1"/>
      <dgm:spPr/>
      <dgm:t>
        <a:bodyPr/>
        <a:lstStyle/>
        <a:p>
          <a:endParaRPr lang="en-US"/>
        </a:p>
      </dgm:t>
    </dgm:pt>
    <dgm:pt modelId="{DD0BFF5D-6C30-4846-8A7D-7435DD0B363F}">
      <dgm:prSet phldrT="[Text]" custT="1"/>
      <dgm:spPr/>
      <dgm:t>
        <a:bodyPr/>
        <a:lstStyle/>
        <a:p>
          <a:pPr algn="l">
            <a:buFont typeface="Arial" panose="020B0604020202020204" pitchFamily="34" charset="0"/>
            <a:buChar char="•"/>
          </a:pPr>
          <a:r>
            <a:rPr lang="en-US" sz="3600" dirty="0"/>
            <a:t>What does this mean for your QI team?</a:t>
          </a:r>
        </a:p>
      </dgm:t>
    </dgm:pt>
    <dgm:pt modelId="{0FDC7D2B-A0E5-4891-80E2-3C483FFDE285}" type="parTrans" cxnId="{2B47564D-3CDF-41BD-8B6A-59D0E19D1B85}">
      <dgm:prSet/>
      <dgm:spPr/>
      <dgm:t>
        <a:bodyPr/>
        <a:lstStyle/>
        <a:p>
          <a:endParaRPr lang="en-US"/>
        </a:p>
      </dgm:t>
    </dgm:pt>
    <dgm:pt modelId="{B4A1BC10-F34F-4A0B-BF7E-79A10CEB0D76}" type="sibTrans" cxnId="{2B47564D-3CDF-41BD-8B6A-59D0E19D1B85}">
      <dgm:prSet/>
      <dgm:spPr/>
      <dgm:t>
        <a:bodyPr/>
        <a:lstStyle/>
        <a:p>
          <a:endParaRPr lang="en-US"/>
        </a:p>
      </dgm:t>
    </dgm:pt>
    <dgm:pt modelId="{69A22EC4-BB45-4714-B588-443EB75D3B76}">
      <dgm:prSet phldrT="[Text]" custT="1"/>
      <dgm:spPr/>
      <dgm:t>
        <a:bodyPr/>
        <a:lstStyle/>
        <a:p>
          <a:pPr algn="l">
            <a:buFont typeface="Arial" panose="020B0604020202020204" pitchFamily="34" charset="0"/>
            <a:buChar char="•"/>
          </a:pPr>
          <a:r>
            <a:rPr lang="en-US" sz="2000" dirty="0"/>
            <a:t>Figure out your SMARTIE Aim and 30-60-90-day plan for achieving the provider/staff PMH education and engagement strategy (use the PMH Key Drivers Diagram for help)</a:t>
          </a:r>
        </a:p>
      </dgm:t>
    </dgm:pt>
    <dgm:pt modelId="{74AF4280-902D-4C94-86DB-7C75FBA5C20C}" type="parTrans" cxnId="{A2B2A4DA-3F5E-413E-A334-4DA0FAFEA30B}">
      <dgm:prSet/>
      <dgm:spPr/>
      <dgm:t>
        <a:bodyPr/>
        <a:lstStyle/>
        <a:p>
          <a:endParaRPr lang="en-US"/>
        </a:p>
      </dgm:t>
    </dgm:pt>
    <dgm:pt modelId="{607FB438-F86C-4660-B224-412D392BABD3}" type="sibTrans" cxnId="{A2B2A4DA-3F5E-413E-A334-4DA0FAFEA30B}">
      <dgm:prSet/>
      <dgm:spPr/>
      <dgm:t>
        <a:bodyPr/>
        <a:lstStyle/>
        <a:p>
          <a:endParaRPr lang="en-US"/>
        </a:p>
      </dgm:t>
    </dgm:pt>
    <dgm:pt modelId="{D4A40D61-F2A6-4ACD-8075-9AD0359F0BF7}">
      <dgm:prSet phldrT="[Text]" custT="1"/>
      <dgm:spPr/>
      <dgm:t>
        <a:bodyPr/>
        <a:lstStyle/>
        <a:p>
          <a:pPr algn="l">
            <a:buFont typeface="Arial" panose="020B0604020202020204" pitchFamily="34" charset="0"/>
            <a:buChar char="•"/>
          </a:pPr>
          <a:r>
            <a:rPr lang="en-US" sz="2000" dirty="0"/>
            <a:t>Decide what resources you’ll use to roll out this strategy with OB clinical staff and ER clinical staff</a:t>
          </a:r>
        </a:p>
      </dgm:t>
    </dgm:pt>
    <dgm:pt modelId="{81B2EB3D-C612-4576-996E-F83E7D7A15BE}" type="parTrans" cxnId="{A3F6BE53-C9DE-4445-86B8-CB7167F11673}">
      <dgm:prSet/>
      <dgm:spPr/>
      <dgm:t>
        <a:bodyPr/>
        <a:lstStyle/>
        <a:p>
          <a:endParaRPr lang="en-US"/>
        </a:p>
      </dgm:t>
    </dgm:pt>
    <dgm:pt modelId="{4DB0F7EB-C41E-4CB5-8F4A-2F0D7ACFE3EC}" type="sibTrans" cxnId="{A3F6BE53-C9DE-4445-86B8-CB7167F11673}">
      <dgm:prSet/>
      <dgm:spPr/>
      <dgm:t>
        <a:bodyPr/>
        <a:lstStyle/>
        <a:p>
          <a:endParaRPr lang="en-US"/>
        </a:p>
      </dgm:t>
    </dgm:pt>
    <dgm:pt modelId="{EC3E042E-165E-4CFA-895F-F0BF52F4591C}">
      <dgm:prSet phldrT="[Text]" custT="1"/>
      <dgm:spPr/>
      <dgm:t>
        <a:bodyPr/>
        <a:lstStyle/>
        <a:p>
          <a:pPr algn="l">
            <a:buFont typeface="Arial" panose="020B0604020202020204" pitchFamily="34" charset="0"/>
            <a:buChar char="•"/>
          </a:pPr>
          <a:r>
            <a:rPr lang="en-US" sz="2000" dirty="0"/>
            <a:t>Meet regularly with your PMH QI team</a:t>
          </a:r>
        </a:p>
      </dgm:t>
    </dgm:pt>
    <dgm:pt modelId="{C13B4027-2774-4993-B7F1-CC7A16D5B381}" type="parTrans" cxnId="{DFF0825F-B885-4CAE-9A5B-EF5E573644C7}">
      <dgm:prSet/>
      <dgm:spPr/>
      <dgm:t>
        <a:bodyPr/>
        <a:lstStyle/>
        <a:p>
          <a:endParaRPr lang="en-US"/>
        </a:p>
      </dgm:t>
    </dgm:pt>
    <dgm:pt modelId="{A7BEED93-7E3A-4866-96D8-4AF42568B64C}" type="sibTrans" cxnId="{DFF0825F-B885-4CAE-9A5B-EF5E573644C7}">
      <dgm:prSet/>
      <dgm:spPr/>
      <dgm:t>
        <a:bodyPr/>
        <a:lstStyle/>
        <a:p>
          <a:endParaRPr lang="en-US"/>
        </a:p>
      </dgm:t>
    </dgm:pt>
    <dgm:pt modelId="{71993728-8EBD-4BD8-9396-889FC1A98CCF}">
      <dgm:prSet phldrT="[Text]" custT="1"/>
      <dgm:spPr/>
      <dgm:t>
        <a:bodyPr/>
        <a:lstStyle/>
        <a:p>
          <a:pPr algn="l">
            <a:buFont typeface="Arial" panose="020B0604020202020204" pitchFamily="34" charset="0"/>
            <a:buChar char="•"/>
          </a:pPr>
          <a:r>
            <a:rPr lang="en-US" sz="2000" dirty="0"/>
            <a:t>Review ILPQC recommended resources in the PMH toolkit (try a brief test and get feedback on what works best for your staff)</a:t>
          </a:r>
        </a:p>
      </dgm:t>
    </dgm:pt>
    <dgm:pt modelId="{7FFD04D7-E234-4E46-AA5B-D3F05F2D4008}" type="parTrans" cxnId="{69A0BE08-C390-42E3-8BEF-5D509AB4C09E}">
      <dgm:prSet/>
      <dgm:spPr/>
      <dgm:t>
        <a:bodyPr/>
        <a:lstStyle/>
        <a:p>
          <a:endParaRPr lang="en-US"/>
        </a:p>
      </dgm:t>
    </dgm:pt>
    <dgm:pt modelId="{FD0E6378-71B5-4588-9F64-73889FCFF2EC}" type="sibTrans" cxnId="{69A0BE08-C390-42E3-8BEF-5D509AB4C09E}">
      <dgm:prSet/>
      <dgm:spPr/>
      <dgm:t>
        <a:bodyPr/>
        <a:lstStyle/>
        <a:p>
          <a:endParaRPr lang="en-US"/>
        </a:p>
      </dgm:t>
    </dgm:pt>
    <dgm:pt modelId="{1CE628CE-8DF6-4236-B828-F6473A8F8085}" type="pres">
      <dgm:prSet presAssocID="{A3B1393B-07EC-4FC1-BA76-3ED16C0CDDA3}" presName="layout" presStyleCnt="0">
        <dgm:presLayoutVars>
          <dgm:chMax/>
          <dgm:chPref/>
          <dgm:dir/>
          <dgm:animOne val="branch"/>
          <dgm:animLvl val="lvl"/>
          <dgm:resizeHandles/>
        </dgm:presLayoutVars>
      </dgm:prSet>
      <dgm:spPr/>
    </dgm:pt>
    <dgm:pt modelId="{1168183B-194D-432F-899F-4CE2D4115CC3}" type="pres">
      <dgm:prSet presAssocID="{DD0BFF5D-6C30-4846-8A7D-7435DD0B363F}" presName="root" presStyleCnt="0">
        <dgm:presLayoutVars>
          <dgm:chMax/>
          <dgm:chPref val="4"/>
        </dgm:presLayoutVars>
      </dgm:prSet>
      <dgm:spPr/>
    </dgm:pt>
    <dgm:pt modelId="{4A500BAF-83BC-4A3C-9689-6EFC277B2CE9}" type="pres">
      <dgm:prSet presAssocID="{DD0BFF5D-6C30-4846-8A7D-7435DD0B363F}" presName="rootComposite" presStyleCnt="0">
        <dgm:presLayoutVars/>
      </dgm:prSet>
      <dgm:spPr/>
    </dgm:pt>
    <dgm:pt modelId="{8925A95F-DA91-455F-B21F-DF888536C792}" type="pres">
      <dgm:prSet presAssocID="{DD0BFF5D-6C30-4846-8A7D-7435DD0B363F}" presName="rootText" presStyleLbl="node0" presStyleIdx="0" presStyleCnt="1" custScaleX="105254" custLinFactNeighborX="-2803" custLinFactNeighborY="-1167">
        <dgm:presLayoutVars>
          <dgm:chMax/>
          <dgm:chPref val="4"/>
        </dgm:presLayoutVars>
      </dgm:prSet>
      <dgm:spPr/>
    </dgm:pt>
    <dgm:pt modelId="{5372F1FE-2346-400F-BE0A-D58D13BB6618}" type="pres">
      <dgm:prSet presAssocID="{DD0BFF5D-6C30-4846-8A7D-7435DD0B363F}" presName="childShape" presStyleCnt="0">
        <dgm:presLayoutVars>
          <dgm:chMax val="0"/>
          <dgm:chPref val="0"/>
        </dgm:presLayoutVars>
      </dgm:prSet>
      <dgm:spPr/>
    </dgm:pt>
    <dgm:pt modelId="{BBD5B3DF-32BF-4AC2-B7B1-AC78DB71B1E7}" type="pres">
      <dgm:prSet presAssocID="{EC3E042E-165E-4CFA-895F-F0BF52F4591C}" presName="childComposite" presStyleCnt="0">
        <dgm:presLayoutVars>
          <dgm:chMax val="0"/>
          <dgm:chPref val="0"/>
        </dgm:presLayoutVars>
      </dgm:prSet>
      <dgm:spPr/>
    </dgm:pt>
    <dgm:pt modelId="{FA40FBF7-4A21-4201-91F7-A9B8FDE07A41}" type="pres">
      <dgm:prSet presAssocID="{EC3E042E-165E-4CFA-895F-F0BF52F4591C}" presName="Image" presStyleLbl="node1" presStyleIdx="0" presStyleCnt="4"/>
      <dgm:spPr>
        <a:blipFill>
          <a:blip xmlns:r="http://schemas.openxmlformats.org/officeDocument/2006/relationships" r:embed="rId1">
            <a:extLst>
              <a:ext uri="{28A0092B-C50C-407E-A947-70E740481C1C}">
                <a14:useLocalDpi xmlns:a14="http://schemas.microsoft.com/office/drawing/2010/main" val="0"/>
              </a:ext>
            </a:extLst>
          </a:blip>
          <a:srcRect/>
          <a:stretch>
            <a:fillRect l="-32000" r="-32000"/>
          </a:stretch>
        </a:blipFill>
      </dgm:spPr>
    </dgm:pt>
    <dgm:pt modelId="{2F8E023D-EE11-4DC7-A305-18D3C97FF5EE}" type="pres">
      <dgm:prSet presAssocID="{EC3E042E-165E-4CFA-895F-F0BF52F4591C}" presName="childText" presStyleLbl="lnNode1" presStyleIdx="0" presStyleCnt="4">
        <dgm:presLayoutVars>
          <dgm:chMax val="0"/>
          <dgm:chPref val="0"/>
          <dgm:bulletEnabled val="1"/>
        </dgm:presLayoutVars>
      </dgm:prSet>
      <dgm:spPr/>
    </dgm:pt>
    <dgm:pt modelId="{7276F093-CE07-42E5-B59E-5B21ED7943E7}" type="pres">
      <dgm:prSet presAssocID="{69A22EC4-BB45-4714-B588-443EB75D3B76}" presName="childComposite" presStyleCnt="0">
        <dgm:presLayoutVars>
          <dgm:chMax val="0"/>
          <dgm:chPref val="0"/>
        </dgm:presLayoutVars>
      </dgm:prSet>
      <dgm:spPr/>
    </dgm:pt>
    <dgm:pt modelId="{1A1A002A-C939-44B8-BC12-0DCE32375A38}" type="pres">
      <dgm:prSet presAssocID="{69A22EC4-BB45-4714-B588-443EB75D3B76}" presName="Image" presStyleLbl="node1" presStyleIdx="1" presStyleCnt="4"/>
      <dgm:spPr>
        <a:blipFill>
          <a:blip xmlns:r="http://schemas.openxmlformats.org/officeDocument/2006/relationships" r:embed="rId2">
            <a:extLst>
              <a:ext uri="{28A0092B-C50C-407E-A947-70E740481C1C}">
                <a14:useLocalDpi xmlns:a14="http://schemas.microsoft.com/office/drawing/2010/main" val="0"/>
              </a:ext>
            </a:extLst>
          </a:blip>
          <a:srcRect/>
          <a:stretch>
            <a:fillRect t="-16000" b="-16000"/>
          </a:stretch>
        </a:blipFill>
      </dgm:spPr>
    </dgm:pt>
    <dgm:pt modelId="{C052A439-1831-4E3F-9C9C-4F2EF7F45FA4}" type="pres">
      <dgm:prSet presAssocID="{69A22EC4-BB45-4714-B588-443EB75D3B76}" presName="childText" presStyleLbl="lnNode1" presStyleIdx="1" presStyleCnt="4">
        <dgm:presLayoutVars>
          <dgm:chMax val="0"/>
          <dgm:chPref val="0"/>
          <dgm:bulletEnabled val="1"/>
        </dgm:presLayoutVars>
      </dgm:prSet>
      <dgm:spPr/>
    </dgm:pt>
    <dgm:pt modelId="{8E7D2F43-632A-4F90-AD95-DCA75EEDFBAB}" type="pres">
      <dgm:prSet presAssocID="{D4A40D61-F2A6-4ACD-8075-9AD0359F0BF7}" presName="childComposite" presStyleCnt="0">
        <dgm:presLayoutVars>
          <dgm:chMax val="0"/>
          <dgm:chPref val="0"/>
        </dgm:presLayoutVars>
      </dgm:prSet>
      <dgm:spPr/>
    </dgm:pt>
    <dgm:pt modelId="{6023786F-0832-4CD5-860D-0D49255E74C4}" type="pres">
      <dgm:prSet presAssocID="{D4A40D61-F2A6-4ACD-8075-9AD0359F0BF7}" presName="Image" presStyleLbl="node1" presStyleIdx="2" presStyleCnt="4"/>
      <dgm:spPr>
        <a:blipFill>
          <a:blip xmlns:r="http://schemas.openxmlformats.org/officeDocument/2006/relationships" r:embed="rId3" cstate="print">
            <a:extLst>
              <a:ext uri="{28A0092B-C50C-407E-A947-70E740481C1C}">
                <a14:useLocalDpi xmlns:a14="http://schemas.microsoft.com/office/drawing/2010/main" val="0"/>
              </a:ext>
            </a:extLst>
          </a:blip>
          <a:srcRect/>
          <a:stretch>
            <a:fillRect l="-19000" r="-19000"/>
          </a:stretch>
        </a:blipFill>
      </dgm:spPr>
    </dgm:pt>
    <dgm:pt modelId="{EDCC547E-79DE-4299-99A7-677479F5F773}" type="pres">
      <dgm:prSet presAssocID="{D4A40D61-F2A6-4ACD-8075-9AD0359F0BF7}" presName="childText" presStyleLbl="lnNode1" presStyleIdx="2" presStyleCnt="4">
        <dgm:presLayoutVars>
          <dgm:chMax val="0"/>
          <dgm:chPref val="0"/>
          <dgm:bulletEnabled val="1"/>
        </dgm:presLayoutVars>
      </dgm:prSet>
      <dgm:spPr/>
    </dgm:pt>
    <dgm:pt modelId="{DD070B47-DEF6-4D6B-857D-48D6904FC101}" type="pres">
      <dgm:prSet presAssocID="{71993728-8EBD-4BD8-9396-889FC1A98CCF}" presName="childComposite" presStyleCnt="0">
        <dgm:presLayoutVars>
          <dgm:chMax val="0"/>
          <dgm:chPref val="0"/>
        </dgm:presLayoutVars>
      </dgm:prSet>
      <dgm:spPr/>
    </dgm:pt>
    <dgm:pt modelId="{CE05C95C-5A8C-4958-A818-853FA9DF937A}" type="pres">
      <dgm:prSet presAssocID="{71993728-8EBD-4BD8-9396-889FC1A98CCF}" presName="Image" presStyleLbl="node1" presStyleIdx="3" presStyleCnt="4"/>
      <dgm:spPr>
        <a:blipFill>
          <a:blip xmlns:r="http://schemas.openxmlformats.org/officeDocument/2006/relationships" r:embed="rId4">
            <a:extLst>
              <a:ext uri="{28A0092B-C50C-407E-A947-70E740481C1C}">
                <a14:useLocalDpi xmlns:a14="http://schemas.microsoft.com/office/drawing/2010/main" val="0"/>
              </a:ext>
            </a:extLst>
          </a:blip>
          <a:srcRect/>
          <a:stretch>
            <a:fillRect l="-3000" r="-3000"/>
          </a:stretch>
        </a:blipFill>
      </dgm:spPr>
    </dgm:pt>
    <dgm:pt modelId="{ADD64355-385E-4EA4-983D-5FC620595D6E}" type="pres">
      <dgm:prSet presAssocID="{71993728-8EBD-4BD8-9396-889FC1A98CCF}" presName="childText" presStyleLbl="lnNode1" presStyleIdx="3" presStyleCnt="4">
        <dgm:presLayoutVars>
          <dgm:chMax val="0"/>
          <dgm:chPref val="0"/>
          <dgm:bulletEnabled val="1"/>
        </dgm:presLayoutVars>
      </dgm:prSet>
      <dgm:spPr/>
    </dgm:pt>
  </dgm:ptLst>
  <dgm:cxnLst>
    <dgm:cxn modelId="{69A0BE08-C390-42E3-8BEF-5D509AB4C09E}" srcId="{DD0BFF5D-6C30-4846-8A7D-7435DD0B363F}" destId="{71993728-8EBD-4BD8-9396-889FC1A98CCF}" srcOrd="3" destOrd="0" parTransId="{7FFD04D7-E234-4E46-AA5B-D3F05F2D4008}" sibTransId="{FD0E6378-71B5-4588-9F64-73889FCFF2EC}"/>
    <dgm:cxn modelId="{3DDC4924-4190-4B17-BEF9-B99A21C67B6D}" type="presOf" srcId="{D4A40D61-F2A6-4ACD-8075-9AD0359F0BF7}" destId="{EDCC547E-79DE-4299-99A7-677479F5F773}" srcOrd="0" destOrd="0" presId="urn:microsoft.com/office/officeart/2008/layout/PictureAccentList"/>
    <dgm:cxn modelId="{6A575E3F-1E40-4ACE-BF31-A42B2E49DF84}" type="presOf" srcId="{DD0BFF5D-6C30-4846-8A7D-7435DD0B363F}" destId="{8925A95F-DA91-455F-B21F-DF888536C792}" srcOrd="0" destOrd="0" presId="urn:microsoft.com/office/officeart/2008/layout/PictureAccentList"/>
    <dgm:cxn modelId="{DD88F540-94D5-410E-9342-A177911D6D46}" type="presOf" srcId="{71993728-8EBD-4BD8-9396-889FC1A98CCF}" destId="{ADD64355-385E-4EA4-983D-5FC620595D6E}" srcOrd="0" destOrd="0" presId="urn:microsoft.com/office/officeart/2008/layout/PictureAccentList"/>
    <dgm:cxn modelId="{DFF0825F-B885-4CAE-9A5B-EF5E573644C7}" srcId="{DD0BFF5D-6C30-4846-8A7D-7435DD0B363F}" destId="{EC3E042E-165E-4CFA-895F-F0BF52F4591C}" srcOrd="0" destOrd="0" parTransId="{C13B4027-2774-4993-B7F1-CC7A16D5B381}" sibTransId="{A7BEED93-7E3A-4866-96D8-4AF42568B64C}"/>
    <dgm:cxn modelId="{2B47564D-3CDF-41BD-8B6A-59D0E19D1B85}" srcId="{A3B1393B-07EC-4FC1-BA76-3ED16C0CDDA3}" destId="{DD0BFF5D-6C30-4846-8A7D-7435DD0B363F}" srcOrd="0" destOrd="0" parTransId="{0FDC7D2B-A0E5-4891-80E2-3C483FFDE285}" sibTransId="{B4A1BC10-F34F-4A0B-BF7E-79A10CEB0D76}"/>
    <dgm:cxn modelId="{A3F6BE53-C9DE-4445-86B8-CB7167F11673}" srcId="{DD0BFF5D-6C30-4846-8A7D-7435DD0B363F}" destId="{D4A40D61-F2A6-4ACD-8075-9AD0359F0BF7}" srcOrd="2" destOrd="0" parTransId="{81B2EB3D-C612-4576-996E-F83E7D7A15BE}" sibTransId="{4DB0F7EB-C41E-4CB5-8F4A-2F0D7ACFE3EC}"/>
    <dgm:cxn modelId="{6ED8597A-B4B1-41D9-AABD-F1B4F0172D47}" type="presOf" srcId="{EC3E042E-165E-4CFA-895F-F0BF52F4591C}" destId="{2F8E023D-EE11-4DC7-A305-18D3C97FF5EE}" srcOrd="0" destOrd="0" presId="urn:microsoft.com/office/officeart/2008/layout/PictureAccentList"/>
    <dgm:cxn modelId="{0BD643A8-3AD8-4348-84B1-8DABF92717D5}" type="presOf" srcId="{A3B1393B-07EC-4FC1-BA76-3ED16C0CDDA3}" destId="{1CE628CE-8DF6-4236-B828-F6473A8F8085}" srcOrd="0" destOrd="0" presId="urn:microsoft.com/office/officeart/2008/layout/PictureAccentList"/>
    <dgm:cxn modelId="{A2B2A4DA-3F5E-413E-A334-4DA0FAFEA30B}" srcId="{DD0BFF5D-6C30-4846-8A7D-7435DD0B363F}" destId="{69A22EC4-BB45-4714-B588-443EB75D3B76}" srcOrd="1" destOrd="0" parTransId="{74AF4280-902D-4C94-86DB-7C75FBA5C20C}" sibTransId="{607FB438-F86C-4660-B224-412D392BABD3}"/>
    <dgm:cxn modelId="{23BF34E4-26EC-4A03-9515-5A7B13F0A273}" type="presOf" srcId="{69A22EC4-BB45-4714-B588-443EB75D3B76}" destId="{C052A439-1831-4E3F-9C9C-4F2EF7F45FA4}" srcOrd="0" destOrd="0" presId="urn:microsoft.com/office/officeart/2008/layout/PictureAccentList"/>
    <dgm:cxn modelId="{365BAF2B-AC64-497B-A8C0-A8F4223E72B2}" type="presParOf" srcId="{1CE628CE-8DF6-4236-B828-F6473A8F8085}" destId="{1168183B-194D-432F-899F-4CE2D4115CC3}" srcOrd="0" destOrd="0" presId="urn:microsoft.com/office/officeart/2008/layout/PictureAccentList"/>
    <dgm:cxn modelId="{F3C1925F-F8DD-4F14-943C-B8D5E67CE66C}" type="presParOf" srcId="{1168183B-194D-432F-899F-4CE2D4115CC3}" destId="{4A500BAF-83BC-4A3C-9689-6EFC277B2CE9}" srcOrd="0" destOrd="0" presId="urn:microsoft.com/office/officeart/2008/layout/PictureAccentList"/>
    <dgm:cxn modelId="{0CB69189-D8E0-48C4-BDE4-9A1819784690}" type="presParOf" srcId="{4A500BAF-83BC-4A3C-9689-6EFC277B2CE9}" destId="{8925A95F-DA91-455F-B21F-DF888536C792}" srcOrd="0" destOrd="0" presId="urn:microsoft.com/office/officeart/2008/layout/PictureAccentList"/>
    <dgm:cxn modelId="{41E61CE8-ECD7-4E98-8A7C-11F55419745B}" type="presParOf" srcId="{1168183B-194D-432F-899F-4CE2D4115CC3}" destId="{5372F1FE-2346-400F-BE0A-D58D13BB6618}" srcOrd="1" destOrd="0" presId="urn:microsoft.com/office/officeart/2008/layout/PictureAccentList"/>
    <dgm:cxn modelId="{DED1A7B5-3217-400E-94EE-4C2AC156AB85}" type="presParOf" srcId="{5372F1FE-2346-400F-BE0A-D58D13BB6618}" destId="{BBD5B3DF-32BF-4AC2-B7B1-AC78DB71B1E7}" srcOrd="0" destOrd="0" presId="urn:microsoft.com/office/officeart/2008/layout/PictureAccentList"/>
    <dgm:cxn modelId="{F2BEE434-E847-43DC-80C0-1DE7E36D001A}" type="presParOf" srcId="{BBD5B3DF-32BF-4AC2-B7B1-AC78DB71B1E7}" destId="{FA40FBF7-4A21-4201-91F7-A9B8FDE07A41}" srcOrd="0" destOrd="0" presId="urn:microsoft.com/office/officeart/2008/layout/PictureAccentList"/>
    <dgm:cxn modelId="{865B8C8A-0521-4FE3-96E2-D79E35526E45}" type="presParOf" srcId="{BBD5B3DF-32BF-4AC2-B7B1-AC78DB71B1E7}" destId="{2F8E023D-EE11-4DC7-A305-18D3C97FF5EE}" srcOrd="1" destOrd="0" presId="urn:microsoft.com/office/officeart/2008/layout/PictureAccentList"/>
    <dgm:cxn modelId="{57562609-A56A-445D-B3B7-5CCB22B7150F}" type="presParOf" srcId="{5372F1FE-2346-400F-BE0A-D58D13BB6618}" destId="{7276F093-CE07-42E5-B59E-5B21ED7943E7}" srcOrd="1" destOrd="0" presId="urn:microsoft.com/office/officeart/2008/layout/PictureAccentList"/>
    <dgm:cxn modelId="{9BBB11FA-B6F6-4CC8-80BC-240D9B3D8034}" type="presParOf" srcId="{7276F093-CE07-42E5-B59E-5B21ED7943E7}" destId="{1A1A002A-C939-44B8-BC12-0DCE32375A38}" srcOrd="0" destOrd="0" presId="urn:microsoft.com/office/officeart/2008/layout/PictureAccentList"/>
    <dgm:cxn modelId="{D4F2B9E7-6390-4762-8457-3CEA7B1C0622}" type="presParOf" srcId="{7276F093-CE07-42E5-B59E-5B21ED7943E7}" destId="{C052A439-1831-4E3F-9C9C-4F2EF7F45FA4}" srcOrd="1" destOrd="0" presId="urn:microsoft.com/office/officeart/2008/layout/PictureAccentList"/>
    <dgm:cxn modelId="{3968F342-400B-4800-8A92-D026B9AF66F2}" type="presParOf" srcId="{5372F1FE-2346-400F-BE0A-D58D13BB6618}" destId="{8E7D2F43-632A-4F90-AD95-DCA75EEDFBAB}" srcOrd="2" destOrd="0" presId="urn:microsoft.com/office/officeart/2008/layout/PictureAccentList"/>
    <dgm:cxn modelId="{F383E9FA-B791-4FBF-91EA-7739ACA6BF63}" type="presParOf" srcId="{8E7D2F43-632A-4F90-AD95-DCA75EEDFBAB}" destId="{6023786F-0832-4CD5-860D-0D49255E74C4}" srcOrd="0" destOrd="0" presId="urn:microsoft.com/office/officeart/2008/layout/PictureAccentList"/>
    <dgm:cxn modelId="{D888123D-AE13-4138-88CC-6F864D6770F7}" type="presParOf" srcId="{8E7D2F43-632A-4F90-AD95-DCA75EEDFBAB}" destId="{EDCC547E-79DE-4299-99A7-677479F5F773}" srcOrd="1" destOrd="0" presId="urn:microsoft.com/office/officeart/2008/layout/PictureAccentList"/>
    <dgm:cxn modelId="{01327D66-5454-4CE1-9680-4F273821EBB7}" type="presParOf" srcId="{5372F1FE-2346-400F-BE0A-D58D13BB6618}" destId="{DD070B47-DEF6-4D6B-857D-48D6904FC101}" srcOrd="3" destOrd="0" presId="urn:microsoft.com/office/officeart/2008/layout/PictureAccentList"/>
    <dgm:cxn modelId="{B1F112D7-2A9C-43C1-947E-87E28F1C4AAD}" type="presParOf" srcId="{DD070B47-DEF6-4D6B-857D-48D6904FC101}" destId="{CE05C95C-5A8C-4958-A818-853FA9DF937A}" srcOrd="0" destOrd="0" presId="urn:microsoft.com/office/officeart/2008/layout/PictureAccentList"/>
    <dgm:cxn modelId="{2F7431E1-CDE5-416C-8CD2-663D4C7C3EEE}" type="presParOf" srcId="{DD070B47-DEF6-4D6B-857D-48D6904FC101}" destId="{ADD64355-385E-4EA4-983D-5FC620595D6E}" srcOrd="1" destOrd="0" presId="urn:microsoft.com/office/officeart/2008/layout/PictureAccentList"/>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30543492-58D1-48BC-ACCE-9F16F10FE332}" type="doc">
      <dgm:prSet loTypeId="urn:microsoft.com/office/officeart/2005/8/layout/list1" loCatId="list" qsTypeId="urn:microsoft.com/office/officeart/2005/8/quickstyle/simple1" qsCatId="simple" csTypeId="urn:microsoft.com/office/officeart/2005/8/colors/colorful2" csCatId="colorful" phldr="1"/>
      <dgm:spPr/>
      <dgm:t>
        <a:bodyPr/>
        <a:lstStyle/>
        <a:p>
          <a:endParaRPr lang="en-US"/>
        </a:p>
      </dgm:t>
    </dgm:pt>
    <dgm:pt modelId="{B8EC9D64-04E7-4CD9-81E5-FB5E322FA58B}">
      <dgm:prSet phldrT="[Text]" custT="1"/>
      <dgm:spPr/>
      <dgm:t>
        <a:bodyPr/>
        <a:lstStyle/>
        <a:p>
          <a:pPr>
            <a:buFont typeface="Arial" panose="020B0604020202020204" pitchFamily="34" charset="0"/>
            <a:buChar char="•"/>
          </a:pPr>
          <a:r>
            <a:rPr lang="en-US" sz="2400" b="0" i="0">
              <a:latin typeface="Calibri" panose="020F0502020204030204" pitchFamily="34" charset="0"/>
              <a:ea typeface="Calibri" panose="020F0502020204030204" pitchFamily="34" charset="0"/>
              <a:cs typeface="Calibri" panose="020F0502020204030204" pitchFamily="34" charset="0"/>
            </a:rPr>
            <a:t>Recommended e-modules / trainings for clinical staff</a:t>
          </a:r>
          <a:endParaRPr lang="en-US" sz="2400" b="0" i="0" dirty="0"/>
        </a:p>
      </dgm:t>
    </dgm:pt>
    <dgm:pt modelId="{3B928A51-90C6-4615-AD4C-09FF95518F20}" type="parTrans" cxnId="{07777755-221F-4094-8A7D-E8B1EFFB3620}">
      <dgm:prSet/>
      <dgm:spPr/>
      <dgm:t>
        <a:bodyPr/>
        <a:lstStyle/>
        <a:p>
          <a:endParaRPr lang="en-US" sz="2000"/>
        </a:p>
      </dgm:t>
    </dgm:pt>
    <dgm:pt modelId="{02B605B5-8430-45B9-AF98-DB2AFC360575}" type="sibTrans" cxnId="{07777755-221F-4094-8A7D-E8B1EFFB3620}">
      <dgm:prSet/>
      <dgm:spPr/>
      <dgm:t>
        <a:bodyPr/>
        <a:lstStyle/>
        <a:p>
          <a:endParaRPr lang="en-US" sz="2000"/>
        </a:p>
      </dgm:t>
    </dgm:pt>
    <dgm:pt modelId="{5148FED6-7EE5-49D8-93A1-A19DA0139AD1}">
      <dgm:prSet phldrT="[Text]" custT="1"/>
      <dgm:spPr/>
      <dgm:t>
        <a:bodyPr/>
        <a:lstStyle/>
        <a:p>
          <a:pPr>
            <a:buFont typeface="Arial" panose="020B0604020202020204" pitchFamily="34" charset="0"/>
            <a:buChar char="•"/>
          </a:pPr>
          <a:r>
            <a:rPr lang="en-US" sz="2400" i="0" dirty="0">
              <a:effectLst/>
              <a:latin typeface="Calibri" panose="020F0502020204030204" pitchFamily="34" charset="0"/>
              <a:ea typeface="Calibri" panose="020F0502020204030204" pitchFamily="34" charset="0"/>
              <a:cs typeface="Calibri" panose="020F0502020204030204" pitchFamily="34" charset="0"/>
            </a:rPr>
            <a:t>PMH/SUD Hotline Resources for Clinical Staff Training/Awareness</a:t>
          </a:r>
          <a:endParaRPr lang="en-US" sz="2400" dirty="0"/>
        </a:p>
      </dgm:t>
    </dgm:pt>
    <dgm:pt modelId="{132324C2-01B0-4135-A2D7-25B266750B54}" type="parTrans" cxnId="{187E0D6D-09B7-42C4-8902-438E7FB81E80}">
      <dgm:prSet/>
      <dgm:spPr/>
      <dgm:t>
        <a:bodyPr/>
        <a:lstStyle/>
        <a:p>
          <a:endParaRPr lang="en-US" sz="2000"/>
        </a:p>
      </dgm:t>
    </dgm:pt>
    <dgm:pt modelId="{0BB90F69-74A9-4125-B2FE-6B5616C58694}" type="sibTrans" cxnId="{187E0D6D-09B7-42C4-8902-438E7FB81E80}">
      <dgm:prSet/>
      <dgm:spPr/>
      <dgm:t>
        <a:bodyPr/>
        <a:lstStyle/>
        <a:p>
          <a:endParaRPr lang="en-US" sz="2000"/>
        </a:p>
      </dgm:t>
    </dgm:pt>
    <dgm:pt modelId="{BB553165-0BDC-470C-8CA0-56E850752AD5}">
      <dgm:prSet phldrT="[Text]" custT="1"/>
      <dgm:spPr/>
      <dgm:t>
        <a:bodyPr/>
        <a:lstStyle/>
        <a:p>
          <a:pPr>
            <a:buFont typeface="Arial" panose="020B0604020202020204" pitchFamily="34" charset="0"/>
            <a:buChar char="•"/>
          </a:pPr>
          <a:r>
            <a:rPr lang="en-US" sz="2400" i="0">
              <a:effectLst/>
              <a:latin typeface="Calibri" panose="020F0502020204030204" pitchFamily="34" charset="0"/>
              <a:ea typeface="Calibri" panose="020F0502020204030204" pitchFamily="34" charset="0"/>
              <a:cs typeface="Calibri" panose="020F0502020204030204" pitchFamily="34" charset="0"/>
            </a:rPr>
            <a:t>Equity-Focused PMH Resources</a:t>
          </a:r>
          <a:endParaRPr lang="en-US" sz="2400" dirty="0"/>
        </a:p>
      </dgm:t>
    </dgm:pt>
    <dgm:pt modelId="{177F1CA7-DA07-4913-9E52-A7591259C0E9}" type="parTrans" cxnId="{F5F99758-27E8-45FC-8699-978DE5BEB7B1}">
      <dgm:prSet/>
      <dgm:spPr/>
      <dgm:t>
        <a:bodyPr/>
        <a:lstStyle/>
        <a:p>
          <a:endParaRPr lang="en-US" sz="2000"/>
        </a:p>
      </dgm:t>
    </dgm:pt>
    <dgm:pt modelId="{0940B69C-B9C9-4DE3-9C1D-F6A244742DC7}" type="sibTrans" cxnId="{F5F99758-27E8-45FC-8699-978DE5BEB7B1}">
      <dgm:prSet/>
      <dgm:spPr/>
      <dgm:t>
        <a:bodyPr/>
        <a:lstStyle/>
        <a:p>
          <a:endParaRPr lang="en-US" sz="2000"/>
        </a:p>
      </dgm:t>
    </dgm:pt>
    <dgm:pt modelId="{80DD960D-4111-448C-8CF9-39F3FC22968E}">
      <dgm:prSet phldrT="[Text]" custT="1"/>
      <dgm:spPr/>
      <dgm:t>
        <a:bodyPr/>
        <a:lstStyle/>
        <a:p>
          <a:pPr>
            <a:buFont typeface="Arial" panose="020B0604020202020204" pitchFamily="34" charset="0"/>
            <a:buChar char="•"/>
          </a:pPr>
          <a:r>
            <a:rPr lang="en-US" sz="2400" dirty="0"/>
            <a:t>Patient Stories</a:t>
          </a:r>
        </a:p>
      </dgm:t>
    </dgm:pt>
    <dgm:pt modelId="{23342DB3-F2DA-48B9-899F-DF4F893AE458}" type="parTrans" cxnId="{7B5AE1BC-2A98-4EE6-8397-69DE80232D19}">
      <dgm:prSet/>
      <dgm:spPr/>
      <dgm:t>
        <a:bodyPr/>
        <a:lstStyle/>
        <a:p>
          <a:endParaRPr lang="en-US" sz="2000"/>
        </a:p>
      </dgm:t>
    </dgm:pt>
    <dgm:pt modelId="{F5E681C8-40A4-4D55-8C50-F31729FA9D24}" type="sibTrans" cxnId="{7B5AE1BC-2A98-4EE6-8397-69DE80232D19}">
      <dgm:prSet/>
      <dgm:spPr/>
      <dgm:t>
        <a:bodyPr/>
        <a:lstStyle/>
        <a:p>
          <a:endParaRPr lang="en-US" sz="2000"/>
        </a:p>
      </dgm:t>
    </dgm:pt>
    <dgm:pt modelId="{CF2C094F-7674-4AF8-B0E6-130391CCF23E}">
      <dgm:prSet phldrT="[Text]" custT="1"/>
      <dgm:spPr/>
      <dgm:t>
        <a:bodyPr/>
        <a:lstStyle/>
        <a:p>
          <a:pPr>
            <a:buClrTx/>
            <a:buSzTx/>
            <a:buFontTx/>
            <a:buNone/>
          </a:pPr>
          <a:r>
            <a:rPr kumimoji="0" lang="en-US" sz="2400" b="0" i="0" u="none" strike="noStrike" cap="none" spc="0" normalizeH="0" baseline="0" noProof="0" dirty="0">
              <a:ln>
                <a:noFill/>
              </a:ln>
              <a:solidFill>
                <a:schemeClr val="bg1"/>
              </a:solidFill>
              <a:effectLst/>
              <a:uLnTx/>
              <a:uFillTx/>
              <a:latin typeface="Calibri" panose="020F0502020204030204" pitchFamily="34" charset="0"/>
              <a:ea typeface="Calibri" panose="020F0502020204030204" pitchFamily="34" charset="0"/>
              <a:cs typeface="Calibri" panose="020F0502020204030204" pitchFamily="34" charset="0"/>
            </a:rPr>
            <a:t>Creating a Multidisciplinary PMH Access Workgroup</a:t>
          </a:r>
          <a:endParaRPr lang="en-US" sz="2400" b="0" i="0" dirty="0">
            <a:solidFill>
              <a:schemeClr val="bg1"/>
            </a:solidFill>
          </a:endParaRPr>
        </a:p>
      </dgm:t>
    </dgm:pt>
    <dgm:pt modelId="{C0F53F7D-2061-422E-B129-E556075DCC49}" type="parTrans" cxnId="{C051D390-0FAE-4B37-87F4-624BA474845E}">
      <dgm:prSet/>
      <dgm:spPr/>
      <dgm:t>
        <a:bodyPr/>
        <a:lstStyle/>
        <a:p>
          <a:endParaRPr lang="en-US"/>
        </a:p>
      </dgm:t>
    </dgm:pt>
    <dgm:pt modelId="{B2159545-ADB3-4C0C-9F2C-FAEE760624C8}" type="sibTrans" cxnId="{C051D390-0FAE-4B37-87F4-624BA474845E}">
      <dgm:prSet/>
      <dgm:spPr/>
      <dgm:t>
        <a:bodyPr/>
        <a:lstStyle/>
        <a:p>
          <a:endParaRPr lang="en-US"/>
        </a:p>
      </dgm:t>
    </dgm:pt>
    <dgm:pt modelId="{86BE7C58-2AE0-40CC-BAB2-D0E1BDAF5E99}" type="pres">
      <dgm:prSet presAssocID="{30543492-58D1-48BC-ACCE-9F16F10FE332}" presName="linear" presStyleCnt="0">
        <dgm:presLayoutVars>
          <dgm:dir/>
          <dgm:animLvl val="lvl"/>
          <dgm:resizeHandles val="exact"/>
        </dgm:presLayoutVars>
      </dgm:prSet>
      <dgm:spPr/>
    </dgm:pt>
    <dgm:pt modelId="{06B28200-5676-490B-AB29-67D0502DBBEE}" type="pres">
      <dgm:prSet presAssocID="{B8EC9D64-04E7-4CD9-81E5-FB5E322FA58B}" presName="parentLin" presStyleCnt="0"/>
      <dgm:spPr/>
    </dgm:pt>
    <dgm:pt modelId="{A4925F36-47B7-4E9C-9D56-5B1D1188147D}" type="pres">
      <dgm:prSet presAssocID="{B8EC9D64-04E7-4CD9-81E5-FB5E322FA58B}" presName="parentLeftMargin" presStyleLbl="node1" presStyleIdx="0" presStyleCnt="5"/>
      <dgm:spPr/>
    </dgm:pt>
    <dgm:pt modelId="{CA6031C6-1417-4615-AFCA-273FD08178B8}" type="pres">
      <dgm:prSet presAssocID="{B8EC9D64-04E7-4CD9-81E5-FB5E322FA58B}" presName="parentText" presStyleLbl="node1" presStyleIdx="0" presStyleCnt="5">
        <dgm:presLayoutVars>
          <dgm:chMax val="0"/>
          <dgm:bulletEnabled val="1"/>
        </dgm:presLayoutVars>
      </dgm:prSet>
      <dgm:spPr/>
    </dgm:pt>
    <dgm:pt modelId="{C2B44A08-7CE6-4716-B389-350F86C886A1}" type="pres">
      <dgm:prSet presAssocID="{B8EC9D64-04E7-4CD9-81E5-FB5E322FA58B}" presName="negativeSpace" presStyleCnt="0"/>
      <dgm:spPr/>
    </dgm:pt>
    <dgm:pt modelId="{66843161-DA56-4CAD-A352-CFE0D10C0D75}" type="pres">
      <dgm:prSet presAssocID="{B8EC9D64-04E7-4CD9-81E5-FB5E322FA58B}" presName="childText" presStyleLbl="conFgAcc1" presStyleIdx="0" presStyleCnt="5">
        <dgm:presLayoutVars>
          <dgm:bulletEnabled val="1"/>
        </dgm:presLayoutVars>
      </dgm:prSet>
      <dgm:spPr/>
    </dgm:pt>
    <dgm:pt modelId="{901E9F63-D2A4-46E5-9B73-5349F3B95D12}" type="pres">
      <dgm:prSet presAssocID="{02B605B5-8430-45B9-AF98-DB2AFC360575}" presName="spaceBetweenRectangles" presStyleCnt="0"/>
      <dgm:spPr/>
    </dgm:pt>
    <dgm:pt modelId="{9A949496-5839-4E81-B2FC-A93952F46851}" type="pres">
      <dgm:prSet presAssocID="{5148FED6-7EE5-49D8-93A1-A19DA0139AD1}" presName="parentLin" presStyleCnt="0"/>
      <dgm:spPr/>
    </dgm:pt>
    <dgm:pt modelId="{4CA2083A-6DB4-4590-AD93-3C58E477C588}" type="pres">
      <dgm:prSet presAssocID="{5148FED6-7EE5-49D8-93A1-A19DA0139AD1}" presName="parentLeftMargin" presStyleLbl="node1" presStyleIdx="0" presStyleCnt="5"/>
      <dgm:spPr/>
    </dgm:pt>
    <dgm:pt modelId="{8EE89F50-0FDC-4F99-AD97-93F6343BE993}" type="pres">
      <dgm:prSet presAssocID="{5148FED6-7EE5-49D8-93A1-A19DA0139AD1}" presName="parentText" presStyleLbl="node1" presStyleIdx="1" presStyleCnt="5">
        <dgm:presLayoutVars>
          <dgm:chMax val="0"/>
          <dgm:bulletEnabled val="1"/>
        </dgm:presLayoutVars>
      </dgm:prSet>
      <dgm:spPr/>
    </dgm:pt>
    <dgm:pt modelId="{6E6C319B-A28B-4E1E-974D-C73899A4ECCA}" type="pres">
      <dgm:prSet presAssocID="{5148FED6-7EE5-49D8-93A1-A19DA0139AD1}" presName="negativeSpace" presStyleCnt="0"/>
      <dgm:spPr/>
    </dgm:pt>
    <dgm:pt modelId="{D6733714-020C-43AE-ADBB-BBC8C1F858B1}" type="pres">
      <dgm:prSet presAssocID="{5148FED6-7EE5-49D8-93A1-A19DA0139AD1}" presName="childText" presStyleLbl="conFgAcc1" presStyleIdx="1" presStyleCnt="5">
        <dgm:presLayoutVars>
          <dgm:bulletEnabled val="1"/>
        </dgm:presLayoutVars>
      </dgm:prSet>
      <dgm:spPr/>
    </dgm:pt>
    <dgm:pt modelId="{5E9FC043-BBD0-47B7-8DCC-CDE5B0191D6B}" type="pres">
      <dgm:prSet presAssocID="{0BB90F69-74A9-4125-B2FE-6B5616C58694}" presName="spaceBetweenRectangles" presStyleCnt="0"/>
      <dgm:spPr/>
    </dgm:pt>
    <dgm:pt modelId="{03FC527D-9D65-4A85-87C3-8AA74FBC8C6C}" type="pres">
      <dgm:prSet presAssocID="{BB553165-0BDC-470C-8CA0-56E850752AD5}" presName="parentLin" presStyleCnt="0"/>
      <dgm:spPr/>
    </dgm:pt>
    <dgm:pt modelId="{A37B3A2B-4B98-40F7-A5B8-B78554CEF2DF}" type="pres">
      <dgm:prSet presAssocID="{BB553165-0BDC-470C-8CA0-56E850752AD5}" presName="parentLeftMargin" presStyleLbl="node1" presStyleIdx="1" presStyleCnt="5"/>
      <dgm:spPr/>
    </dgm:pt>
    <dgm:pt modelId="{F6F148D9-D53B-4722-977B-57129000273B}" type="pres">
      <dgm:prSet presAssocID="{BB553165-0BDC-470C-8CA0-56E850752AD5}" presName="parentText" presStyleLbl="node1" presStyleIdx="2" presStyleCnt="5">
        <dgm:presLayoutVars>
          <dgm:chMax val="0"/>
          <dgm:bulletEnabled val="1"/>
        </dgm:presLayoutVars>
      </dgm:prSet>
      <dgm:spPr/>
    </dgm:pt>
    <dgm:pt modelId="{68C2D1E8-3F62-4CB6-912F-98DB2DA0104B}" type="pres">
      <dgm:prSet presAssocID="{BB553165-0BDC-470C-8CA0-56E850752AD5}" presName="negativeSpace" presStyleCnt="0"/>
      <dgm:spPr/>
    </dgm:pt>
    <dgm:pt modelId="{D7D9D565-E381-4DA3-BB9E-4C15E6C6826F}" type="pres">
      <dgm:prSet presAssocID="{BB553165-0BDC-470C-8CA0-56E850752AD5}" presName="childText" presStyleLbl="conFgAcc1" presStyleIdx="2" presStyleCnt="5">
        <dgm:presLayoutVars>
          <dgm:bulletEnabled val="1"/>
        </dgm:presLayoutVars>
      </dgm:prSet>
      <dgm:spPr/>
    </dgm:pt>
    <dgm:pt modelId="{D63D8225-7D78-4B9B-90A6-25E5FFC6399C}" type="pres">
      <dgm:prSet presAssocID="{0940B69C-B9C9-4DE3-9C1D-F6A244742DC7}" presName="spaceBetweenRectangles" presStyleCnt="0"/>
      <dgm:spPr/>
    </dgm:pt>
    <dgm:pt modelId="{480F60B9-61D2-49E7-B200-F12A690610DB}" type="pres">
      <dgm:prSet presAssocID="{80DD960D-4111-448C-8CF9-39F3FC22968E}" presName="parentLin" presStyleCnt="0"/>
      <dgm:spPr/>
    </dgm:pt>
    <dgm:pt modelId="{F1A24ED4-48BB-4FF5-8913-7F0D9723C7AA}" type="pres">
      <dgm:prSet presAssocID="{80DD960D-4111-448C-8CF9-39F3FC22968E}" presName="parentLeftMargin" presStyleLbl="node1" presStyleIdx="2" presStyleCnt="5"/>
      <dgm:spPr/>
    </dgm:pt>
    <dgm:pt modelId="{A960AA91-7978-4ED7-8D74-CE82BB6DC625}" type="pres">
      <dgm:prSet presAssocID="{80DD960D-4111-448C-8CF9-39F3FC22968E}" presName="parentText" presStyleLbl="node1" presStyleIdx="3" presStyleCnt="5">
        <dgm:presLayoutVars>
          <dgm:chMax val="0"/>
          <dgm:bulletEnabled val="1"/>
        </dgm:presLayoutVars>
      </dgm:prSet>
      <dgm:spPr/>
    </dgm:pt>
    <dgm:pt modelId="{6C333FE4-7B28-42F7-B010-0D55D6EAB2A8}" type="pres">
      <dgm:prSet presAssocID="{80DD960D-4111-448C-8CF9-39F3FC22968E}" presName="negativeSpace" presStyleCnt="0"/>
      <dgm:spPr/>
    </dgm:pt>
    <dgm:pt modelId="{1891CBD9-D0A3-4D8C-87FF-16D564A914C8}" type="pres">
      <dgm:prSet presAssocID="{80DD960D-4111-448C-8CF9-39F3FC22968E}" presName="childText" presStyleLbl="conFgAcc1" presStyleIdx="3" presStyleCnt="5">
        <dgm:presLayoutVars>
          <dgm:bulletEnabled val="1"/>
        </dgm:presLayoutVars>
      </dgm:prSet>
      <dgm:spPr/>
    </dgm:pt>
    <dgm:pt modelId="{565BDA0D-4C90-4A1F-90F0-3B2306212079}" type="pres">
      <dgm:prSet presAssocID="{F5E681C8-40A4-4D55-8C50-F31729FA9D24}" presName="spaceBetweenRectangles" presStyleCnt="0"/>
      <dgm:spPr/>
    </dgm:pt>
    <dgm:pt modelId="{2762931F-75D7-4BE5-BBB6-F6B9FDBCFB55}" type="pres">
      <dgm:prSet presAssocID="{CF2C094F-7674-4AF8-B0E6-130391CCF23E}" presName="parentLin" presStyleCnt="0"/>
      <dgm:spPr/>
    </dgm:pt>
    <dgm:pt modelId="{0D0F70F4-363B-425A-B0BF-8FEC515D33A9}" type="pres">
      <dgm:prSet presAssocID="{CF2C094F-7674-4AF8-B0E6-130391CCF23E}" presName="parentLeftMargin" presStyleLbl="node1" presStyleIdx="3" presStyleCnt="5"/>
      <dgm:spPr/>
    </dgm:pt>
    <dgm:pt modelId="{40AD526E-6F08-41C7-94FD-34C5558DEC44}" type="pres">
      <dgm:prSet presAssocID="{CF2C094F-7674-4AF8-B0E6-130391CCF23E}" presName="parentText" presStyleLbl="node1" presStyleIdx="4" presStyleCnt="5">
        <dgm:presLayoutVars>
          <dgm:chMax val="0"/>
          <dgm:bulletEnabled val="1"/>
        </dgm:presLayoutVars>
      </dgm:prSet>
      <dgm:spPr/>
    </dgm:pt>
    <dgm:pt modelId="{3DBDFC6C-DF13-43BE-BACB-1CC7BC9B0E16}" type="pres">
      <dgm:prSet presAssocID="{CF2C094F-7674-4AF8-B0E6-130391CCF23E}" presName="negativeSpace" presStyleCnt="0"/>
      <dgm:spPr/>
    </dgm:pt>
    <dgm:pt modelId="{8A4F4AE2-BE39-4945-A55D-1724909991A5}" type="pres">
      <dgm:prSet presAssocID="{CF2C094F-7674-4AF8-B0E6-130391CCF23E}" presName="childText" presStyleLbl="conFgAcc1" presStyleIdx="4" presStyleCnt="5">
        <dgm:presLayoutVars>
          <dgm:bulletEnabled val="1"/>
        </dgm:presLayoutVars>
      </dgm:prSet>
      <dgm:spPr/>
    </dgm:pt>
  </dgm:ptLst>
  <dgm:cxnLst>
    <dgm:cxn modelId="{12C71E07-8BC8-432B-A106-A80416BC92E7}" type="presOf" srcId="{CF2C094F-7674-4AF8-B0E6-130391CCF23E}" destId="{40AD526E-6F08-41C7-94FD-34C5558DEC44}" srcOrd="1" destOrd="0" presId="urn:microsoft.com/office/officeart/2005/8/layout/list1"/>
    <dgm:cxn modelId="{0DCB4136-8776-4548-9422-848578350DFD}" type="presOf" srcId="{30543492-58D1-48BC-ACCE-9F16F10FE332}" destId="{86BE7C58-2AE0-40CC-BAB2-D0E1BDAF5E99}" srcOrd="0" destOrd="0" presId="urn:microsoft.com/office/officeart/2005/8/layout/list1"/>
    <dgm:cxn modelId="{1EE28567-2C18-4308-8FA3-4793570EB9FC}" type="presOf" srcId="{5148FED6-7EE5-49D8-93A1-A19DA0139AD1}" destId="{4CA2083A-6DB4-4590-AD93-3C58E477C588}" srcOrd="0" destOrd="0" presId="urn:microsoft.com/office/officeart/2005/8/layout/list1"/>
    <dgm:cxn modelId="{3B64F649-E0C7-44A4-95FE-AB34BEB04639}" type="presOf" srcId="{5148FED6-7EE5-49D8-93A1-A19DA0139AD1}" destId="{8EE89F50-0FDC-4F99-AD97-93F6343BE993}" srcOrd="1" destOrd="0" presId="urn:microsoft.com/office/officeart/2005/8/layout/list1"/>
    <dgm:cxn modelId="{FBA7D26B-5250-49D3-AC69-8298AA9C6F20}" type="presOf" srcId="{BB553165-0BDC-470C-8CA0-56E850752AD5}" destId="{A37B3A2B-4B98-40F7-A5B8-B78554CEF2DF}" srcOrd="0" destOrd="0" presId="urn:microsoft.com/office/officeart/2005/8/layout/list1"/>
    <dgm:cxn modelId="{512E0B6C-BFAF-443E-B3B3-D382F8B0D893}" type="presOf" srcId="{80DD960D-4111-448C-8CF9-39F3FC22968E}" destId="{A960AA91-7978-4ED7-8D74-CE82BB6DC625}" srcOrd="1" destOrd="0" presId="urn:microsoft.com/office/officeart/2005/8/layout/list1"/>
    <dgm:cxn modelId="{DF5AB54C-C0E3-42C5-BBCF-774D31B4320B}" type="presOf" srcId="{B8EC9D64-04E7-4CD9-81E5-FB5E322FA58B}" destId="{A4925F36-47B7-4E9C-9D56-5B1D1188147D}" srcOrd="0" destOrd="0" presId="urn:microsoft.com/office/officeart/2005/8/layout/list1"/>
    <dgm:cxn modelId="{187E0D6D-09B7-42C4-8902-438E7FB81E80}" srcId="{30543492-58D1-48BC-ACCE-9F16F10FE332}" destId="{5148FED6-7EE5-49D8-93A1-A19DA0139AD1}" srcOrd="1" destOrd="0" parTransId="{132324C2-01B0-4135-A2D7-25B266750B54}" sibTransId="{0BB90F69-74A9-4125-B2FE-6B5616C58694}"/>
    <dgm:cxn modelId="{CDFF1053-CF91-4329-A076-903C934E1980}" type="presOf" srcId="{CF2C094F-7674-4AF8-B0E6-130391CCF23E}" destId="{0D0F70F4-363B-425A-B0BF-8FEC515D33A9}" srcOrd="0" destOrd="0" presId="urn:microsoft.com/office/officeart/2005/8/layout/list1"/>
    <dgm:cxn modelId="{07777755-221F-4094-8A7D-E8B1EFFB3620}" srcId="{30543492-58D1-48BC-ACCE-9F16F10FE332}" destId="{B8EC9D64-04E7-4CD9-81E5-FB5E322FA58B}" srcOrd="0" destOrd="0" parTransId="{3B928A51-90C6-4615-AD4C-09FF95518F20}" sibTransId="{02B605B5-8430-45B9-AF98-DB2AFC360575}"/>
    <dgm:cxn modelId="{F5F99758-27E8-45FC-8699-978DE5BEB7B1}" srcId="{30543492-58D1-48BC-ACCE-9F16F10FE332}" destId="{BB553165-0BDC-470C-8CA0-56E850752AD5}" srcOrd="2" destOrd="0" parTransId="{177F1CA7-DA07-4913-9E52-A7591259C0E9}" sibTransId="{0940B69C-B9C9-4DE3-9C1D-F6A244742DC7}"/>
    <dgm:cxn modelId="{0AA8E487-031E-4000-8B5C-DFD5F670F52A}" type="presOf" srcId="{B8EC9D64-04E7-4CD9-81E5-FB5E322FA58B}" destId="{CA6031C6-1417-4615-AFCA-273FD08178B8}" srcOrd="1" destOrd="0" presId="urn:microsoft.com/office/officeart/2005/8/layout/list1"/>
    <dgm:cxn modelId="{C051D390-0FAE-4B37-87F4-624BA474845E}" srcId="{30543492-58D1-48BC-ACCE-9F16F10FE332}" destId="{CF2C094F-7674-4AF8-B0E6-130391CCF23E}" srcOrd="4" destOrd="0" parTransId="{C0F53F7D-2061-422E-B129-E556075DCC49}" sibTransId="{B2159545-ADB3-4C0C-9F2C-FAEE760624C8}"/>
    <dgm:cxn modelId="{520A039F-A26B-4E01-8B75-AA17EE00F6DC}" type="presOf" srcId="{BB553165-0BDC-470C-8CA0-56E850752AD5}" destId="{F6F148D9-D53B-4722-977B-57129000273B}" srcOrd="1" destOrd="0" presId="urn:microsoft.com/office/officeart/2005/8/layout/list1"/>
    <dgm:cxn modelId="{347F2AA5-00FA-4A49-8963-961744A450DA}" type="presOf" srcId="{80DD960D-4111-448C-8CF9-39F3FC22968E}" destId="{F1A24ED4-48BB-4FF5-8913-7F0D9723C7AA}" srcOrd="0" destOrd="0" presId="urn:microsoft.com/office/officeart/2005/8/layout/list1"/>
    <dgm:cxn modelId="{7B5AE1BC-2A98-4EE6-8397-69DE80232D19}" srcId="{30543492-58D1-48BC-ACCE-9F16F10FE332}" destId="{80DD960D-4111-448C-8CF9-39F3FC22968E}" srcOrd="3" destOrd="0" parTransId="{23342DB3-F2DA-48B9-899F-DF4F893AE458}" sibTransId="{F5E681C8-40A4-4D55-8C50-F31729FA9D24}"/>
    <dgm:cxn modelId="{573618F9-A2A1-471E-A5A4-8E9C9900145A}" type="presParOf" srcId="{86BE7C58-2AE0-40CC-BAB2-D0E1BDAF5E99}" destId="{06B28200-5676-490B-AB29-67D0502DBBEE}" srcOrd="0" destOrd="0" presId="urn:microsoft.com/office/officeart/2005/8/layout/list1"/>
    <dgm:cxn modelId="{FA106DCA-3204-44D4-866B-3E6584B78126}" type="presParOf" srcId="{06B28200-5676-490B-AB29-67D0502DBBEE}" destId="{A4925F36-47B7-4E9C-9D56-5B1D1188147D}" srcOrd="0" destOrd="0" presId="urn:microsoft.com/office/officeart/2005/8/layout/list1"/>
    <dgm:cxn modelId="{EA96CF72-AD1F-4127-BBD5-6F09682FE4CF}" type="presParOf" srcId="{06B28200-5676-490B-AB29-67D0502DBBEE}" destId="{CA6031C6-1417-4615-AFCA-273FD08178B8}" srcOrd="1" destOrd="0" presId="urn:microsoft.com/office/officeart/2005/8/layout/list1"/>
    <dgm:cxn modelId="{F5A0A065-5AC7-4541-9F73-5DF36BE4F23C}" type="presParOf" srcId="{86BE7C58-2AE0-40CC-BAB2-D0E1BDAF5E99}" destId="{C2B44A08-7CE6-4716-B389-350F86C886A1}" srcOrd="1" destOrd="0" presId="urn:microsoft.com/office/officeart/2005/8/layout/list1"/>
    <dgm:cxn modelId="{8770B854-080E-4F26-8070-3CABC2765510}" type="presParOf" srcId="{86BE7C58-2AE0-40CC-BAB2-D0E1BDAF5E99}" destId="{66843161-DA56-4CAD-A352-CFE0D10C0D75}" srcOrd="2" destOrd="0" presId="urn:microsoft.com/office/officeart/2005/8/layout/list1"/>
    <dgm:cxn modelId="{2014C82C-0320-401D-9753-BAAA74BF23F9}" type="presParOf" srcId="{86BE7C58-2AE0-40CC-BAB2-D0E1BDAF5E99}" destId="{901E9F63-D2A4-46E5-9B73-5349F3B95D12}" srcOrd="3" destOrd="0" presId="urn:microsoft.com/office/officeart/2005/8/layout/list1"/>
    <dgm:cxn modelId="{B31F3937-D0FC-45CC-8593-59D62DEA9AF0}" type="presParOf" srcId="{86BE7C58-2AE0-40CC-BAB2-D0E1BDAF5E99}" destId="{9A949496-5839-4E81-B2FC-A93952F46851}" srcOrd="4" destOrd="0" presId="urn:microsoft.com/office/officeart/2005/8/layout/list1"/>
    <dgm:cxn modelId="{6041BDEC-F0C9-44CD-894C-E441D2F6907E}" type="presParOf" srcId="{9A949496-5839-4E81-B2FC-A93952F46851}" destId="{4CA2083A-6DB4-4590-AD93-3C58E477C588}" srcOrd="0" destOrd="0" presId="urn:microsoft.com/office/officeart/2005/8/layout/list1"/>
    <dgm:cxn modelId="{4177CE73-DC9F-443D-814A-B2074A435CAB}" type="presParOf" srcId="{9A949496-5839-4E81-B2FC-A93952F46851}" destId="{8EE89F50-0FDC-4F99-AD97-93F6343BE993}" srcOrd="1" destOrd="0" presId="urn:microsoft.com/office/officeart/2005/8/layout/list1"/>
    <dgm:cxn modelId="{CECEC6EE-49D6-424D-993E-92F0F8C84AAD}" type="presParOf" srcId="{86BE7C58-2AE0-40CC-BAB2-D0E1BDAF5E99}" destId="{6E6C319B-A28B-4E1E-974D-C73899A4ECCA}" srcOrd="5" destOrd="0" presId="urn:microsoft.com/office/officeart/2005/8/layout/list1"/>
    <dgm:cxn modelId="{659B9F5F-C21C-4A9E-BA4C-13C0C00F8266}" type="presParOf" srcId="{86BE7C58-2AE0-40CC-BAB2-D0E1BDAF5E99}" destId="{D6733714-020C-43AE-ADBB-BBC8C1F858B1}" srcOrd="6" destOrd="0" presId="urn:microsoft.com/office/officeart/2005/8/layout/list1"/>
    <dgm:cxn modelId="{9E7BD43D-E0EF-4D36-8BF8-548411252CCE}" type="presParOf" srcId="{86BE7C58-2AE0-40CC-BAB2-D0E1BDAF5E99}" destId="{5E9FC043-BBD0-47B7-8DCC-CDE5B0191D6B}" srcOrd="7" destOrd="0" presId="urn:microsoft.com/office/officeart/2005/8/layout/list1"/>
    <dgm:cxn modelId="{967B7AB3-2D38-4749-B0AA-E4DA0EA1804B}" type="presParOf" srcId="{86BE7C58-2AE0-40CC-BAB2-D0E1BDAF5E99}" destId="{03FC527D-9D65-4A85-87C3-8AA74FBC8C6C}" srcOrd="8" destOrd="0" presId="urn:microsoft.com/office/officeart/2005/8/layout/list1"/>
    <dgm:cxn modelId="{173468F6-B2E8-4400-88D4-52A9D6B8014D}" type="presParOf" srcId="{03FC527D-9D65-4A85-87C3-8AA74FBC8C6C}" destId="{A37B3A2B-4B98-40F7-A5B8-B78554CEF2DF}" srcOrd="0" destOrd="0" presId="urn:microsoft.com/office/officeart/2005/8/layout/list1"/>
    <dgm:cxn modelId="{9AE166D5-1494-4D24-9300-2232B1427839}" type="presParOf" srcId="{03FC527D-9D65-4A85-87C3-8AA74FBC8C6C}" destId="{F6F148D9-D53B-4722-977B-57129000273B}" srcOrd="1" destOrd="0" presId="urn:microsoft.com/office/officeart/2005/8/layout/list1"/>
    <dgm:cxn modelId="{C7D75490-FB7B-496C-8663-DDA085E9C910}" type="presParOf" srcId="{86BE7C58-2AE0-40CC-BAB2-D0E1BDAF5E99}" destId="{68C2D1E8-3F62-4CB6-912F-98DB2DA0104B}" srcOrd="9" destOrd="0" presId="urn:microsoft.com/office/officeart/2005/8/layout/list1"/>
    <dgm:cxn modelId="{B21391A2-C400-46FA-B29D-712E7A8F72D9}" type="presParOf" srcId="{86BE7C58-2AE0-40CC-BAB2-D0E1BDAF5E99}" destId="{D7D9D565-E381-4DA3-BB9E-4C15E6C6826F}" srcOrd="10" destOrd="0" presId="urn:microsoft.com/office/officeart/2005/8/layout/list1"/>
    <dgm:cxn modelId="{59758235-82AE-4185-A7F7-CCA7B67DEE62}" type="presParOf" srcId="{86BE7C58-2AE0-40CC-BAB2-D0E1BDAF5E99}" destId="{D63D8225-7D78-4B9B-90A6-25E5FFC6399C}" srcOrd="11" destOrd="0" presId="urn:microsoft.com/office/officeart/2005/8/layout/list1"/>
    <dgm:cxn modelId="{987CE516-54E8-4D40-B562-CBD449B7EDA3}" type="presParOf" srcId="{86BE7C58-2AE0-40CC-BAB2-D0E1BDAF5E99}" destId="{480F60B9-61D2-49E7-B200-F12A690610DB}" srcOrd="12" destOrd="0" presId="urn:microsoft.com/office/officeart/2005/8/layout/list1"/>
    <dgm:cxn modelId="{5B047038-CEB5-48B3-9924-0686E687B9C2}" type="presParOf" srcId="{480F60B9-61D2-49E7-B200-F12A690610DB}" destId="{F1A24ED4-48BB-4FF5-8913-7F0D9723C7AA}" srcOrd="0" destOrd="0" presId="urn:microsoft.com/office/officeart/2005/8/layout/list1"/>
    <dgm:cxn modelId="{60973422-63B7-4D1A-8266-8F4D2ED54E98}" type="presParOf" srcId="{480F60B9-61D2-49E7-B200-F12A690610DB}" destId="{A960AA91-7978-4ED7-8D74-CE82BB6DC625}" srcOrd="1" destOrd="0" presId="urn:microsoft.com/office/officeart/2005/8/layout/list1"/>
    <dgm:cxn modelId="{98C862CC-A4F7-427E-8122-77CE312AEAB7}" type="presParOf" srcId="{86BE7C58-2AE0-40CC-BAB2-D0E1BDAF5E99}" destId="{6C333FE4-7B28-42F7-B010-0D55D6EAB2A8}" srcOrd="13" destOrd="0" presId="urn:microsoft.com/office/officeart/2005/8/layout/list1"/>
    <dgm:cxn modelId="{F587730C-A966-45AB-89AB-282F95EECA06}" type="presParOf" srcId="{86BE7C58-2AE0-40CC-BAB2-D0E1BDAF5E99}" destId="{1891CBD9-D0A3-4D8C-87FF-16D564A914C8}" srcOrd="14" destOrd="0" presId="urn:microsoft.com/office/officeart/2005/8/layout/list1"/>
    <dgm:cxn modelId="{E32ACEF6-9BE6-432F-AEF3-4DB7FCDD0C5B}" type="presParOf" srcId="{86BE7C58-2AE0-40CC-BAB2-D0E1BDAF5E99}" destId="{565BDA0D-4C90-4A1F-90F0-3B2306212079}" srcOrd="15" destOrd="0" presId="urn:microsoft.com/office/officeart/2005/8/layout/list1"/>
    <dgm:cxn modelId="{FC8A6D06-4117-4F42-92FC-46C40070F677}" type="presParOf" srcId="{86BE7C58-2AE0-40CC-BAB2-D0E1BDAF5E99}" destId="{2762931F-75D7-4BE5-BBB6-F6B9FDBCFB55}" srcOrd="16" destOrd="0" presId="urn:microsoft.com/office/officeart/2005/8/layout/list1"/>
    <dgm:cxn modelId="{F1802172-AF91-478A-9999-1A848BA5BE60}" type="presParOf" srcId="{2762931F-75D7-4BE5-BBB6-F6B9FDBCFB55}" destId="{0D0F70F4-363B-425A-B0BF-8FEC515D33A9}" srcOrd="0" destOrd="0" presId="urn:microsoft.com/office/officeart/2005/8/layout/list1"/>
    <dgm:cxn modelId="{2C05BADB-8D25-4F9B-BED5-BF65DCC0F4E9}" type="presParOf" srcId="{2762931F-75D7-4BE5-BBB6-F6B9FDBCFB55}" destId="{40AD526E-6F08-41C7-94FD-34C5558DEC44}" srcOrd="1" destOrd="0" presId="urn:microsoft.com/office/officeart/2005/8/layout/list1"/>
    <dgm:cxn modelId="{A7CBE06A-3B0E-44A6-A675-641909E6E1FB}" type="presParOf" srcId="{86BE7C58-2AE0-40CC-BAB2-D0E1BDAF5E99}" destId="{3DBDFC6C-DF13-43BE-BACB-1CC7BC9B0E16}" srcOrd="17" destOrd="0" presId="urn:microsoft.com/office/officeart/2005/8/layout/list1"/>
    <dgm:cxn modelId="{B29CCA27-919F-474A-8792-27A264885C34}" type="presParOf" srcId="{86BE7C58-2AE0-40CC-BAB2-D0E1BDAF5E99}" destId="{8A4F4AE2-BE39-4945-A55D-1724909991A5}" srcOrd="18" destOrd="0" presId="urn:microsoft.com/office/officeart/2005/8/layout/lis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171F7584-4B97-45B9-85AF-80EC4E927122}" type="doc">
      <dgm:prSet loTypeId="urn:microsoft.com/office/officeart/2008/layout/VerticalCurvedList" loCatId="list" qsTypeId="urn:microsoft.com/office/officeart/2005/8/quickstyle/simple1" qsCatId="simple" csTypeId="urn:microsoft.com/office/officeart/2005/8/colors/colorful4" csCatId="colorful" phldr="1"/>
      <dgm:spPr/>
      <dgm:t>
        <a:bodyPr/>
        <a:lstStyle/>
        <a:p>
          <a:endParaRPr lang="en-US"/>
        </a:p>
      </dgm:t>
    </dgm:pt>
    <dgm:pt modelId="{9BB193D5-3AF7-4930-AD34-3F87031B41A9}">
      <dgm:prSet phldrT="[Text]" custT="1"/>
      <dgm:spPr/>
      <dgm:t>
        <a:bodyPr/>
        <a:lstStyle/>
        <a:p>
          <a:r>
            <a:rPr lang="en-US" sz="2800" b="0" i="0" u="none" strike="noStrike" dirty="0">
              <a:effectLst/>
              <a:latin typeface="Arial" panose="020B0604020202020204" pitchFamily="34" charset="0"/>
              <a:cs typeface="Arial" panose="020B0604020202020204" pitchFamily="34" charset="0"/>
            </a:rPr>
            <a:t>ACOG Addressing Perinatal Mental Health Conditions in Obstetric Settings Course</a:t>
          </a:r>
          <a:endParaRPr lang="en-US" sz="2800" dirty="0"/>
        </a:p>
      </dgm:t>
    </dgm:pt>
    <dgm:pt modelId="{4A4D37C9-4764-4CBB-85B9-0D6A2D084B68}" type="parTrans" cxnId="{AD24DA85-A6D0-403D-A134-24C022B2AADD}">
      <dgm:prSet/>
      <dgm:spPr/>
      <dgm:t>
        <a:bodyPr/>
        <a:lstStyle/>
        <a:p>
          <a:endParaRPr lang="en-US"/>
        </a:p>
      </dgm:t>
    </dgm:pt>
    <dgm:pt modelId="{956152BA-7BF9-4485-8ECD-831C7F99792C}" type="sibTrans" cxnId="{AD24DA85-A6D0-403D-A134-24C022B2AADD}">
      <dgm:prSet/>
      <dgm:spPr/>
      <dgm:t>
        <a:bodyPr/>
        <a:lstStyle/>
        <a:p>
          <a:endParaRPr lang="en-US"/>
        </a:p>
      </dgm:t>
    </dgm:pt>
    <dgm:pt modelId="{542C6E0D-AE1A-448B-9470-233CA508D0F8}">
      <dgm:prSet phldrT="[Text]"/>
      <dgm:spPr/>
      <dgm:t>
        <a:bodyPr/>
        <a:lstStyle/>
        <a:p>
          <a:r>
            <a:rPr lang="en-US" b="0" i="0" dirty="0">
              <a:effectLst/>
              <a:latin typeface="Arial" panose="020B0604020202020204" pitchFamily="34" charset="0"/>
              <a:ea typeface="Calibri" panose="020F0502020204030204" pitchFamily="34" charset="0"/>
              <a:cs typeface="Arial" panose="020B0604020202020204" pitchFamily="34" charset="0"/>
            </a:rPr>
            <a:t>Policy Center, Free Perinatal Mental Health 101 Webinar</a:t>
          </a:r>
          <a:endParaRPr lang="en-US" dirty="0"/>
        </a:p>
      </dgm:t>
    </dgm:pt>
    <dgm:pt modelId="{D4541727-37A3-4DDD-A51A-5A28E5003504}" type="parTrans" cxnId="{3ED173D7-DF1D-411C-848F-D71E037BF833}">
      <dgm:prSet/>
      <dgm:spPr/>
      <dgm:t>
        <a:bodyPr/>
        <a:lstStyle/>
        <a:p>
          <a:endParaRPr lang="en-US"/>
        </a:p>
      </dgm:t>
    </dgm:pt>
    <dgm:pt modelId="{99531382-D1F9-49D2-BD96-97B9246CA1C6}" type="sibTrans" cxnId="{3ED173D7-DF1D-411C-848F-D71E037BF833}">
      <dgm:prSet/>
      <dgm:spPr/>
      <dgm:t>
        <a:bodyPr/>
        <a:lstStyle/>
        <a:p>
          <a:endParaRPr lang="en-US"/>
        </a:p>
      </dgm:t>
    </dgm:pt>
    <dgm:pt modelId="{27834F74-BB3C-443C-8C60-DF8C359E13D8}" type="pres">
      <dgm:prSet presAssocID="{171F7584-4B97-45B9-85AF-80EC4E927122}" presName="Name0" presStyleCnt="0">
        <dgm:presLayoutVars>
          <dgm:chMax val="7"/>
          <dgm:chPref val="7"/>
          <dgm:dir/>
        </dgm:presLayoutVars>
      </dgm:prSet>
      <dgm:spPr/>
    </dgm:pt>
    <dgm:pt modelId="{5FDAF349-5CE3-4423-B10F-7E6D42989322}" type="pres">
      <dgm:prSet presAssocID="{171F7584-4B97-45B9-85AF-80EC4E927122}" presName="Name1" presStyleCnt="0"/>
      <dgm:spPr/>
    </dgm:pt>
    <dgm:pt modelId="{2A96F8B1-DE27-4209-9576-58935F708086}" type="pres">
      <dgm:prSet presAssocID="{171F7584-4B97-45B9-85AF-80EC4E927122}" presName="cycle" presStyleCnt="0"/>
      <dgm:spPr/>
    </dgm:pt>
    <dgm:pt modelId="{F55D0F33-1C78-4C97-8E60-5BBBF29DBB13}" type="pres">
      <dgm:prSet presAssocID="{171F7584-4B97-45B9-85AF-80EC4E927122}" presName="srcNode" presStyleLbl="node1" presStyleIdx="0" presStyleCnt="2"/>
      <dgm:spPr/>
    </dgm:pt>
    <dgm:pt modelId="{170DEC14-C02E-4DBB-B165-A71C180ECD75}" type="pres">
      <dgm:prSet presAssocID="{171F7584-4B97-45B9-85AF-80EC4E927122}" presName="conn" presStyleLbl="parChTrans1D2" presStyleIdx="0" presStyleCnt="1"/>
      <dgm:spPr/>
    </dgm:pt>
    <dgm:pt modelId="{1880051E-0049-404B-884D-6E8F9958750B}" type="pres">
      <dgm:prSet presAssocID="{171F7584-4B97-45B9-85AF-80EC4E927122}" presName="extraNode" presStyleLbl="node1" presStyleIdx="0" presStyleCnt="2"/>
      <dgm:spPr/>
    </dgm:pt>
    <dgm:pt modelId="{0431E9DC-E023-4D21-B82F-22D4F33F0365}" type="pres">
      <dgm:prSet presAssocID="{171F7584-4B97-45B9-85AF-80EC4E927122}" presName="dstNode" presStyleLbl="node1" presStyleIdx="0" presStyleCnt="2"/>
      <dgm:spPr/>
    </dgm:pt>
    <dgm:pt modelId="{FA9EF72E-E265-4726-BC7C-7A494868F7AB}" type="pres">
      <dgm:prSet presAssocID="{9BB193D5-3AF7-4930-AD34-3F87031B41A9}" presName="text_1" presStyleLbl="node1" presStyleIdx="0" presStyleCnt="2">
        <dgm:presLayoutVars>
          <dgm:bulletEnabled val="1"/>
        </dgm:presLayoutVars>
      </dgm:prSet>
      <dgm:spPr/>
    </dgm:pt>
    <dgm:pt modelId="{12B2EE58-077E-456A-810B-240BBA23EC07}" type="pres">
      <dgm:prSet presAssocID="{9BB193D5-3AF7-4930-AD34-3F87031B41A9}" presName="accent_1" presStyleCnt="0"/>
      <dgm:spPr/>
    </dgm:pt>
    <dgm:pt modelId="{6B4AF6B9-B6CF-4140-BC87-37A0EFD0B007}" type="pres">
      <dgm:prSet presAssocID="{9BB193D5-3AF7-4930-AD34-3F87031B41A9}" presName="accentRepeatNode" presStyleLbl="solidFgAcc1" presStyleIdx="0" presStyleCnt="2"/>
      <dgm:spPr/>
    </dgm:pt>
    <dgm:pt modelId="{206D9156-237A-4230-8F3E-7F220FEDCAE4}" type="pres">
      <dgm:prSet presAssocID="{542C6E0D-AE1A-448B-9470-233CA508D0F8}" presName="text_2" presStyleLbl="node1" presStyleIdx="1" presStyleCnt="2">
        <dgm:presLayoutVars>
          <dgm:bulletEnabled val="1"/>
        </dgm:presLayoutVars>
      </dgm:prSet>
      <dgm:spPr/>
    </dgm:pt>
    <dgm:pt modelId="{CE86C358-763D-4032-958B-CAE88B7A19AB}" type="pres">
      <dgm:prSet presAssocID="{542C6E0D-AE1A-448B-9470-233CA508D0F8}" presName="accent_2" presStyleCnt="0"/>
      <dgm:spPr/>
    </dgm:pt>
    <dgm:pt modelId="{7AE7B4CE-7934-430A-9335-0D5E64CA2416}" type="pres">
      <dgm:prSet presAssocID="{542C6E0D-AE1A-448B-9470-233CA508D0F8}" presName="accentRepeatNode" presStyleLbl="solidFgAcc1" presStyleIdx="1" presStyleCnt="2"/>
      <dgm:spPr/>
    </dgm:pt>
  </dgm:ptLst>
  <dgm:cxnLst>
    <dgm:cxn modelId="{214BBC0A-2EF6-4B71-83A8-80CBD1FB93A4}" type="presOf" srcId="{171F7584-4B97-45B9-85AF-80EC4E927122}" destId="{27834F74-BB3C-443C-8C60-DF8C359E13D8}" srcOrd="0" destOrd="0" presId="urn:microsoft.com/office/officeart/2008/layout/VerticalCurvedList"/>
    <dgm:cxn modelId="{43DC500F-E3A5-45C7-95E9-E2A8F5EF7D14}" type="presOf" srcId="{9BB193D5-3AF7-4930-AD34-3F87031B41A9}" destId="{FA9EF72E-E265-4726-BC7C-7A494868F7AB}" srcOrd="0" destOrd="0" presId="urn:microsoft.com/office/officeart/2008/layout/VerticalCurvedList"/>
    <dgm:cxn modelId="{D7657669-0FA7-4406-A1A3-F1038C05FA0E}" type="presOf" srcId="{956152BA-7BF9-4485-8ECD-831C7F99792C}" destId="{170DEC14-C02E-4DBB-B165-A71C180ECD75}" srcOrd="0" destOrd="0" presId="urn:microsoft.com/office/officeart/2008/layout/VerticalCurvedList"/>
    <dgm:cxn modelId="{1D8D2D71-8510-4F60-9361-B5C4C1256BB7}" type="presOf" srcId="{542C6E0D-AE1A-448B-9470-233CA508D0F8}" destId="{206D9156-237A-4230-8F3E-7F220FEDCAE4}" srcOrd="0" destOrd="0" presId="urn:microsoft.com/office/officeart/2008/layout/VerticalCurvedList"/>
    <dgm:cxn modelId="{AD24DA85-A6D0-403D-A134-24C022B2AADD}" srcId="{171F7584-4B97-45B9-85AF-80EC4E927122}" destId="{9BB193D5-3AF7-4930-AD34-3F87031B41A9}" srcOrd="0" destOrd="0" parTransId="{4A4D37C9-4764-4CBB-85B9-0D6A2D084B68}" sibTransId="{956152BA-7BF9-4485-8ECD-831C7F99792C}"/>
    <dgm:cxn modelId="{3ED173D7-DF1D-411C-848F-D71E037BF833}" srcId="{171F7584-4B97-45B9-85AF-80EC4E927122}" destId="{542C6E0D-AE1A-448B-9470-233CA508D0F8}" srcOrd="1" destOrd="0" parTransId="{D4541727-37A3-4DDD-A51A-5A28E5003504}" sibTransId="{99531382-D1F9-49D2-BD96-97B9246CA1C6}"/>
    <dgm:cxn modelId="{A02C64BA-E361-4282-A152-1B1AD14D490F}" type="presParOf" srcId="{27834F74-BB3C-443C-8C60-DF8C359E13D8}" destId="{5FDAF349-5CE3-4423-B10F-7E6D42989322}" srcOrd="0" destOrd="0" presId="urn:microsoft.com/office/officeart/2008/layout/VerticalCurvedList"/>
    <dgm:cxn modelId="{168D1BAB-5209-4288-8C03-C015DDB3962E}" type="presParOf" srcId="{5FDAF349-5CE3-4423-B10F-7E6D42989322}" destId="{2A96F8B1-DE27-4209-9576-58935F708086}" srcOrd="0" destOrd="0" presId="urn:microsoft.com/office/officeart/2008/layout/VerticalCurvedList"/>
    <dgm:cxn modelId="{FCE9CA28-81A7-43F2-A7F6-7FB703BD7067}" type="presParOf" srcId="{2A96F8B1-DE27-4209-9576-58935F708086}" destId="{F55D0F33-1C78-4C97-8E60-5BBBF29DBB13}" srcOrd="0" destOrd="0" presId="urn:microsoft.com/office/officeart/2008/layout/VerticalCurvedList"/>
    <dgm:cxn modelId="{D26CCE6D-AD76-483F-92A4-90D83670C92D}" type="presParOf" srcId="{2A96F8B1-DE27-4209-9576-58935F708086}" destId="{170DEC14-C02E-4DBB-B165-A71C180ECD75}" srcOrd="1" destOrd="0" presId="urn:microsoft.com/office/officeart/2008/layout/VerticalCurvedList"/>
    <dgm:cxn modelId="{4701BBAC-661C-4E9E-AA3A-B1BFEF6D6FBC}" type="presParOf" srcId="{2A96F8B1-DE27-4209-9576-58935F708086}" destId="{1880051E-0049-404B-884D-6E8F9958750B}" srcOrd="2" destOrd="0" presId="urn:microsoft.com/office/officeart/2008/layout/VerticalCurvedList"/>
    <dgm:cxn modelId="{245F300C-0B7D-4460-BEBE-9E296D4C6DA9}" type="presParOf" srcId="{2A96F8B1-DE27-4209-9576-58935F708086}" destId="{0431E9DC-E023-4D21-B82F-22D4F33F0365}" srcOrd="3" destOrd="0" presId="urn:microsoft.com/office/officeart/2008/layout/VerticalCurvedList"/>
    <dgm:cxn modelId="{DEB99767-905A-4FB6-A8A5-3B8BC4014A44}" type="presParOf" srcId="{5FDAF349-5CE3-4423-B10F-7E6D42989322}" destId="{FA9EF72E-E265-4726-BC7C-7A494868F7AB}" srcOrd="1" destOrd="0" presId="urn:microsoft.com/office/officeart/2008/layout/VerticalCurvedList"/>
    <dgm:cxn modelId="{DA005944-028A-4764-9E36-8C5AB305CFB1}" type="presParOf" srcId="{5FDAF349-5CE3-4423-B10F-7E6D42989322}" destId="{12B2EE58-077E-456A-810B-240BBA23EC07}" srcOrd="2" destOrd="0" presId="urn:microsoft.com/office/officeart/2008/layout/VerticalCurvedList"/>
    <dgm:cxn modelId="{3DA5BA54-E151-4BE1-AB68-6FB6B8270C1B}" type="presParOf" srcId="{12B2EE58-077E-456A-810B-240BBA23EC07}" destId="{6B4AF6B9-B6CF-4140-BC87-37A0EFD0B007}" srcOrd="0" destOrd="0" presId="urn:microsoft.com/office/officeart/2008/layout/VerticalCurvedList"/>
    <dgm:cxn modelId="{13F5E3D6-590E-4334-BB9A-F42E4EEFD5DF}" type="presParOf" srcId="{5FDAF349-5CE3-4423-B10F-7E6D42989322}" destId="{206D9156-237A-4230-8F3E-7F220FEDCAE4}" srcOrd="3" destOrd="0" presId="urn:microsoft.com/office/officeart/2008/layout/VerticalCurvedList"/>
    <dgm:cxn modelId="{375CB6E5-7031-47E9-881C-2401F595FB27}" type="presParOf" srcId="{5FDAF349-5CE3-4423-B10F-7E6D42989322}" destId="{CE86C358-763D-4032-958B-CAE88B7A19AB}" srcOrd="4" destOrd="0" presId="urn:microsoft.com/office/officeart/2008/layout/VerticalCurvedList"/>
    <dgm:cxn modelId="{FB8FB4D5-ECA8-4C5F-B2DF-C05DA07C0A28}" type="presParOf" srcId="{CE86C358-763D-4032-958B-CAE88B7A19AB}" destId="{7AE7B4CE-7934-430A-9335-0D5E64CA2416}" srcOrd="0" destOrd="0" presId="urn:microsoft.com/office/officeart/2008/layout/VerticalCurvedList"/>
  </dgm:cxnLst>
  <dgm:bg>
    <a:noFill/>
  </dgm:bg>
  <dgm:whole/>
  <dgm:extLst>
    <a:ext uri="http://schemas.microsoft.com/office/drawing/2008/diagram">
      <dsp:dataModelExt xmlns:dsp="http://schemas.microsoft.com/office/drawing/2008/diagram" relId="rId9"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171F7584-4B97-45B9-85AF-80EC4E927122}" type="doc">
      <dgm:prSet loTypeId="urn:microsoft.com/office/officeart/2008/layout/VerticalCurvedList" loCatId="list" qsTypeId="urn:microsoft.com/office/officeart/2005/8/quickstyle/simple1" qsCatId="simple" csTypeId="urn:microsoft.com/office/officeart/2005/8/colors/colorful3" csCatId="colorful" phldr="1"/>
      <dgm:spPr/>
      <dgm:t>
        <a:bodyPr/>
        <a:lstStyle/>
        <a:p>
          <a:endParaRPr lang="en-US"/>
        </a:p>
      </dgm:t>
    </dgm:pt>
    <dgm:pt modelId="{9BB193D5-3AF7-4930-AD34-3F87031B41A9}">
      <dgm:prSet phldrT="[Text]" custT="1"/>
      <dgm:spPr/>
      <dgm:t>
        <a:bodyPr/>
        <a:lstStyle/>
        <a:p>
          <a:r>
            <a:rPr lang="en-US" sz="2800">
              <a:latin typeface="Arial" panose="020B0604020202020204" pitchFamily="34" charset="0"/>
              <a:ea typeface="Calibri" panose="020F0502020204030204" pitchFamily="34" charset="0"/>
              <a:cs typeface="Arial" panose="020B0604020202020204" pitchFamily="34" charset="0"/>
            </a:rPr>
            <a:t>AIM Patient Safety Bundle: Perinatal Mental Health Conditions E-Module</a:t>
          </a:r>
          <a:endParaRPr lang="en-US" sz="2800" dirty="0">
            <a:latin typeface="Arial" panose="020B0604020202020204" pitchFamily="34" charset="0"/>
            <a:cs typeface="Arial" panose="020B0604020202020204" pitchFamily="34" charset="0"/>
          </a:endParaRPr>
        </a:p>
      </dgm:t>
    </dgm:pt>
    <dgm:pt modelId="{4A4D37C9-4764-4CBB-85B9-0D6A2D084B68}" type="parTrans" cxnId="{AD24DA85-A6D0-403D-A134-24C022B2AADD}">
      <dgm:prSet/>
      <dgm:spPr/>
      <dgm:t>
        <a:bodyPr/>
        <a:lstStyle/>
        <a:p>
          <a:endParaRPr lang="en-US"/>
        </a:p>
      </dgm:t>
    </dgm:pt>
    <dgm:pt modelId="{956152BA-7BF9-4485-8ECD-831C7F99792C}" type="sibTrans" cxnId="{AD24DA85-A6D0-403D-A134-24C022B2AADD}">
      <dgm:prSet/>
      <dgm:spPr/>
      <dgm:t>
        <a:bodyPr/>
        <a:lstStyle/>
        <a:p>
          <a:endParaRPr lang="en-US"/>
        </a:p>
      </dgm:t>
    </dgm:pt>
    <dgm:pt modelId="{27834F74-BB3C-443C-8C60-DF8C359E13D8}" type="pres">
      <dgm:prSet presAssocID="{171F7584-4B97-45B9-85AF-80EC4E927122}" presName="Name0" presStyleCnt="0">
        <dgm:presLayoutVars>
          <dgm:chMax val="7"/>
          <dgm:chPref val="7"/>
          <dgm:dir/>
        </dgm:presLayoutVars>
      </dgm:prSet>
      <dgm:spPr/>
    </dgm:pt>
    <dgm:pt modelId="{5FDAF349-5CE3-4423-B10F-7E6D42989322}" type="pres">
      <dgm:prSet presAssocID="{171F7584-4B97-45B9-85AF-80EC4E927122}" presName="Name1" presStyleCnt="0"/>
      <dgm:spPr/>
    </dgm:pt>
    <dgm:pt modelId="{2A96F8B1-DE27-4209-9576-58935F708086}" type="pres">
      <dgm:prSet presAssocID="{171F7584-4B97-45B9-85AF-80EC4E927122}" presName="cycle" presStyleCnt="0"/>
      <dgm:spPr/>
    </dgm:pt>
    <dgm:pt modelId="{F55D0F33-1C78-4C97-8E60-5BBBF29DBB13}" type="pres">
      <dgm:prSet presAssocID="{171F7584-4B97-45B9-85AF-80EC4E927122}" presName="srcNode" presStyleLbl="node1" presStyleIdx="0" presStyleCnt="1"/>
      <dgm:spPr/>
    </dgm:pt>
    <dgm:pt modelId="{170DEC14-C02E-4DBB-B165-A71C180ECD75}" type="pres">
      <dgm:prSet presAssocID="{171F7584-4B97-45B9-85AF-80EC4E927122}" presName="conn" presStyleLbl="parChTrans1D2" presStyleIdx="0" presStyleCnt="1"/>
      <dgm:spPr/>
    </dgm:pt>
    <dgm:pt modelId="{1880051E-0049-404B-884D-6E8F9958750B}" type="pres">
      <dgm:prSet presAssocID="{171F7584-4B97-45B9-85AF-80EC4E927122}" presName="extraNode" presStyleLbl="node1" presStyleIdx="0" presStyleCnt="1"/>
      <dgm:spPr/>
    </dgm:pt>
    <dgm:pt modelId="{0431E9DC-E023-4D21-B82F-22D4F33F0365}" type="pres">
      <dgm:prSet presAssocID="{171F7584-4B97-45B9-85AF-80EC4E927122}" presName="dstNode" presStyleLbl="node1" presStyleIdx="0" presStyleCnt="1"/>
      <dgm:spPr/>
    </dgm:pt>
    <dgm:pt modelId="{FA9EF72E-E265-4726-BC7C-7A494868F7AB}" type="pres">
      <dgm:prSet presAssocID="{9BB193D5-3AF7-4930-AD34-3F87031B41A9}" presName="text_1" presStyleLbl="node1" presStyleIdx="0" presStyleCnt="1">
        <dgm:presLayoutVars>
          <dgm:bulletEnabled val="1"/>
        </dgm:presLayoutVars>
      </dgm:prSet>
      <dgm:spPr/>
    </dgm:pt>
    <dgm:pt modelId="{12B2EE58-077E-456A-810B-240BBA23EC07}" type="pres">
      <dgm:prSet presAssocID="{9BB193D5-3AF7-4930-AD34-3F87031B41A9}" presName="accent_1" presStyleCnt="0"/>
      <dgm:spPr/>
    </dgm:pt>
    <dgm:pt modelId="{6B4AF6B9-B6CF-4140-BC87-37A0EFD0B007}" type="pres">
      <dgm:prSet presAssocID="{9BB193D5-3AF7-4930-AD34-3F87031B41A9}" presName="accentRepeatNode" presStyleLbl="solidFgAcc1" presStyleIdx="0" presStyleCnt="1"/>
      <dgm:spPr/>
    </dgm:pt>
  </dgm:ptLst>
  <dgm:cxnLst>
    <dgm:cxn modelId="{214BBC0A-2EF6-4B71-83A8-80CBD1FB93A4}" type="presOf" srcId="{171F7584-4B97-45B9-85AF-80EC4E927122}" destId="{27834F74-BB3C-443C-8C60-DF8C359E13D8}" srcOrd="0" destOrd="0" presId="urn:microsoft.com/office/officeart/2008/layout/VerticalCurvedList"/>
    <dgm:cxn modelId="{43DC500F-E3A5-45C7-95E9-E2A8F5EF7D14}" type="presOf" srcId="{9BB193D5-3AF7-4930-AD34-3F87031B41A9}" destId="{FA9EF72E-E265-4726-BC7C-7A494868F7AB}" srcOrd="0" destOrd="0" presId="urn:microsoft.com/office/officeart/2008/layout/VerticalCurvedList"/>
    <dgm:cxn modelId="{D7657669-0FA7-4406-A1A3-F1038C05FA0E}" type="presOf" srcId="{956152BA-7BF9-4485-8ECD-831C7F99792C}" destId="{170DEC14-C02E-4DBB-B165-A71C180ECD75}" srcOrd="0" destOrd="0" presId="urn:microsoft.com/office/officeart/2008/layout/VerticalCurvedList"/>
    <dgm:cxn modelId="{AD24DA85-A6D0-403D-A134-24C022B2AADD}" srcId="{171F7584-4B97-45B9-85AF-80EC4E927122}" destId="{9BB193D5-3AF7-4930-AD34-3F87031B41A9}" srcOrd="0" destOrd="0" parTransId="{4A4D37C9-4764-4CBB-85B9-0D6A2D084B68}" sibTransId="{956152BA-7BF9-4485-8ECD-831C7F99792C}"/>
    <dgm:cxn modelId="{A02C64BA-E361-4282-A152-1B1AD14D490F}" type="presParOf" srcId="{27834F74-BB3C-443C-8C60-DF8C359E13D8}" destId="{5FDAF349-5CE3-4423-B10F-7E6D42989322}" srcOrd="0" destOrd="0" presId="urn:microsoft.com/office/officeart/2008/layout/VerticalCurvedList"/>
    <dgm:cxn modelId="{168D1BAB-5209-4288-8C03-C015DDB3962E}" type="presParOf" srcId="{5FDAF349-5CE3-4423-B10F-7E6D42989322}" destId="{2A96F8B1-DE27-4209-9576-58935F708086}" srcOrd="0" destOrd="0" presId="urn:microsoft.com/office/officeart/2008/layout/VerticalCurvedList"/>
    <dgm:cxn modelId="{FCE9CA28-81A7-43F2-A7F6-7FB703BD7067}" type="presParOf" srcId="{2A96F8B1-DE27-4209-9576-58935F708086}" destId="{F55D0F33-1C78-4C97-8E60-5BBBF29DBB13}" srcOrd="0" destOrd="0" presId="urn:microsoft.com/office/officeart/2008/layout/VerticalCurvedList"/>
    <dgm:cxn modelId="{D26CCE6D-AD76-483F-92A4-90D83670C92D}" type="presParOf" srcId="{2A96F8B1-DE27-4209-9576-58935F708086}" destId="{170DEC14-C02E-4DBB-B165-A71C180ECD75}" srcOrd="1" destOrd="0" presId="urn:microsoft.com/office/officeart/2008/layout/VerticalCurvedList"/>
    <dgm:cxn modelId="{4701BBAC-661C-4E9E-AA3A-B1BFEF6D6FBC}" type="presParOf" srcId="{2A96F8B1-DE27-4209-9576-58935F708086}" destId="{1880051E-0049-404B-884D-6E8F9958750B}" srcOrd="2" destOrd="0" presId="urn:microsoft.com/office/officeart/2008/layout/VerticalCurvedList"/>
    <dgm:cxn modelId="{245F300C-0B7D-4460-BEBE-9E296D4C6DA9}" type="presParOf" srcId="{2A96F8B1-DE27-4209-9576-58935F708086}" destId="{0431E9DC-E023-4D21-B82F-22D4F33F0365}" srcOrd="3" destOrd="0" presId="urn:microsoft.com/office/officeart/2008/layout/VerticalCurvedList"/>
    <dgm:cxn modelId="{DEB99767-905A-4FB6-A8A5-3B8BC4014A44}" type="presParOf" srcId="{5FDAF349-5CE3-4423-B10F-7E6D42989322}" destId="{FA9EF72E-E265-4726-BC7C-7A494868F7AB}" srcOrd="1" destOrd="0" presId="urn:microsoft.com/office/officeart/2008/layout/VerticalCurvedList"/>
    <dgm:cxn modelId="{DA005944-028A-4764-9E36-8C5AB305CFB1}" type="presParOf" srcId="{5FDAF349-5CE3-4423-B10F-7E6D42989322}" destId="{12B2EE58-077E-456A-810B-240BBA23EC07}" srcOrd="2" destOrd="0" presId="urn:microsoft.com/office/officeart/2008/layout/VerticalCurvedList"/>
    <dgm:cxn modelId="{3DA5BA54-E151-4BE1-AB68-6FB6B8270C1B}" type="presParOf" srcId="{12B2EE58-077E-456A-810B-240BBA23EC07}" destId="{6B4AF6B9-B6CF-4140-BC87-37A0EFD0B007}" srcOrd="0" destOrd="0" presId="urn:microsoft.com/office/officeart/2008/layout/VerticalCurvedList"/>
  </dgm:cxnLst>
  <dgm:bg>
    <a:noFill/>
  </dgm:bg>
  <dgm:whole/>
  <dgm:extLst>
    <a:ext uri="http://schemas.microsoft.com/office/drawing/2008/diagram">
      <dsp:dataModelExt xmlns:dsp="http://schemas.microsoft.com/office/drawing/2008/diagram" relId="rId7"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171F7584-4B97-45B9-85AF-80EC4E927122}" type="doc">
      <dgm:prSet loTypeId="urn:microsoft.com/office/officeart/2008/layout/VerticalCurvedList" loCatId="list" qsTypeId="urn:microsoft.com/office/officeart/2005/8/quickstyle/simple1" qsCatId="simple" csTypeId="urn:microsoft.com/office/officeart/2005/8/colors/colorful2" csCatId="colorful" phldr="1"/>
      <dgm:spPr/>
      <dgm:t>
        <a:bodyPr/>
        <a:lstStyle/>
        <a:p>
          <a:endParaRPr lang="en-US"/>
        </a:p>
      </dgm:t>
    </dgm:pt>
    <dgm:pt modelId="{9BB193D5-3AF7-4930-AD34-3F87031B41A9}">
      <dgm:prSet phldrT="[Text]" custT="1"/>
      <dgm:spPr/>
      <dgm:t>
        <a:bodyPr/>
        <a:lstStyle/>
        <a:p>
          <a:r>
            <a:rPr lang="en-US" sz="2800" dirty="0">
              <a:latin typeface="Arial" panose="020B0604020202020204" pitchFamily="34" charset="0"/>
              <a:ea typeface="Calibri" panose="020F0502020204030204" pitchFamily="34" charset="0"/>
              <a:cs typeface="Arial" panose="020B0604020202020204" pitchFamily="34" charset="0"/>
            </a:rPr>
            <a:t>Maternal Health Emergency Department Toolkit (module C covers PMH for ER)</a:t>
          </a:r>
          <a:endParaRPr lang="en-US" sz="2800" dirty="0">
            <a:latin typeface="Arial" panose="020B0604020202020204" pitchFamily="34" charset="0"/>
            <a:cs typeface="Arial" panose="020B0604020202020204" pitchFamily="34" charset="0"/>
          </a:endParaRPr>
        </a:p>
      </dgm:t>
    </dgm:pt>
    <dgm:pt modelId="{4A4D37C9-4764-4CBB-85B9-0D6A2D084B68}" type="parTrans" cxnId="{AD24DA85-A6D0-403D-A134-24C022B2AADD}">
      <dgm:prSet/>
      <dgm:spPr/>
      <dgm:t>
        <a:bodyPr/>
        <a:lstStyle/>
        <a:p>
          <a:endParaRPr lang="en-US"/>
        </a:p>
      </dgm:t>
    </dgm:pt>
    <dgm:pt modelId="{956152BA-7BF9-4485-8ECD-831C7F99792C}" type="sibTrans" cxnId="{AD24DA85-A6D0-403D-A134-24C022B2AADD}">
      <dgm:prSet/>
      <dgm:spPr/>
      <dgm:t>
        <a:bodyPr/>
        <a:lstStyle/>
        <a:p>
          <a:endParaRPr lang="en-US"/>
        </a:p>
      </dgm:t>
    </dgm:pt>
    <dgm:pt modelId="{27834F74-BB3C-443C-8C60-DF8C359E13D8}" type="pres">
      <dgm:prSet presAssocID="{171F7584-4B97-45B9-85AF-80EC4E927122}" presName="Name0" presStyleCnt="0">
        <dgm:presLayoutVars>
          <dgm:chMax val="7"/>
          <dgm:chPref val="7"/>
          <dgm:dir/>
        </dgm:presLayoutVars>
      </dgm:prSet>
      <dgm:spPr/>
    </dgm:pt>
    <dgm:pt modelId="{5FDAF349-5CE3-4423-B10F-7E6D42989322}" type="pres">
      <dgm:prSet presAssocID="{171F7584-4B97-45B9-85AF-80EC4E927122}" presName="Name1" presStyleCnt="0"/>
      <dgm:spPr/>
    </dgm:pt>
    <dgm:pt modelId="{2A96F8B1-DE27-4209-9576-58935F708086}" type="pres">
      <dgm:prSet presAssocID="{171F7584-4B97-45B9-85AF-80EC4E927122}" presName="cycle" presStyleCnt="0"/>
      <dgm:spPr/>
    </dgm:pt>
    <dgm:pt modelId="{F55D0F33-1C78-4C97-8E60-5BBBF29DBB13}" type="pres">
      <dgm:prSet presAssocID="{171F7584-4B97-45B9-85AF-80EC4E927122}" presName="srcNode" presStyleLbl="node1" presStyleIdx="0" presStyleCnt="1"/>
      <dgm:spPr/>
    </dgm:pt>
    <dgm:pt modelId="{170DEC14-C02E-4DBB-B165-A71C180ECD75}" type="pres">
      <dgm:prSet presAssocID="{171F7584-4B97-45B9-85AF-80EC4E927122}" presName="conn" presStyleLbl="parChTrans1D2" presStyleIdx="0" presStyleCnt="1"/>
      <dgm:spPr/>
    </dgm:pt>
    <dgm:pt modelId="{1880051E-0049-404B-884D-6E8F9958750B}" type="pres">
      <dgm:prSet presAssocID="{171F7584-4B97-45B9-85AF-80EC4E927122}" presName="extraNode" presStyleLbl="node1" presStyleIdx="0" presStyleCnt="1"/>
      <dgm:spPr/>
    </dgm:pt>
    <dgm:pt modelId="{0431E9DC-E023-4D21-B82F-22D4F33F0365}" type="pres">
      <dgm:prSet presAssocID="{171F7584-4B97-45B9-85AF-80EC4E927122}" presName="dstNode" presStyleLbl="node1" presStyleIdx="0" presStyleCnt="1"/>
      <dgm:spPr/>
    </dgm:pt>
    <dgm:pt modelId="{FA9EF72E-E265-4726-BC7C-7A494868F7AB}" type="pres">
      <dgm:prSet presAssocID="{9BB193D5-3AF7-4930-AD34-3F87031B41A9}" presName="text_1" presStyleLbl="node1" presStyleIdx="0" presStyleCnt="1">
        <dgm:presLayoutVars>
          <dgm:bulletEnabled val="1"/>
        </dgm:presLayoutVars>
      </dgm:prSet>
      <dgm:spPr/>
    </dgm:pt>
    <dgm:pt modelId="{12B2EE58-077E-456A-810B-240BBA23EC07}" type="pres">
      <dgm:prSet presAssocID="{9BB193D5-3AF7-4930-AD34-3F87031B41A9}" presName="accent_1" presStyleCnt="0"/>
      <dgm:spPr/>
    </dgm:pt>
    <dgm:pt modelId="{6B4AF6B9-B6CF-4140-BC87-37A0EFD0B007}" type="pres">
      <dgm:prSet presAssocID="{9BB193D5-3AF7-4930-AD34-3F87031B41A9}" presName="accentRepeatNode" presStyleLbl="solidFgAcc1" presStyleIdx="0" presStyleCnt="1"/>
      <dgm:spPr/>
    </dgm:pt>
  </dgm:ptLst>
  <dgm:cxnLst>
    <dgm:cxn modelId="{214BBC0A-2EF6-4B71-83A8-80CBD1FB93A4}" type="presOf" srcId="{171F7584-4B97-45B9-85AF-80EC4E927122}" destId="{27834F74-BB3C-443C-8C60-DF8C359E13D8}" srcOrd="0" destOrd="0" presId="urn:microsoft.com/office/officeart/2008/layout/VerticalCurvedList"/>
    <dgm:cxn modelId="{43DC500F-E3A5-45C7-95E9-E2A8F5EF7D14}" type="presOf" srcId="{9BB193D5-3AF7-4930-AD34-3F87031B41A9}" destId="{FA9EF72E-E265-4726-BC7C-7A494868F7AB}" srcOrd="0" destOrd="0" presId="urn:microsoft.com/office/officeart/2008/layout/VerticalCurvedList"/>
    <dgm:cxn modelId="{D7657669-0FA7-4406-A1A3-F1038C05FA0E}" type="presOf" srcId="{956152BA-7BF9-4485-8ECD-831C7F99792C}" destId="{170DEC14-C02E-4DBB-B165-A71C180ECD75}" srcOrd="0" destOrd="0" presId="urn:microsoft.com/office/officeart/2008/layout/VerticalCurvedList"/>
    <dgm:cxn modelId="{AD24DA85-A6D0-403D-A134-24C022B2AADD}" srcId="{171F7584-4B97-45B9-85AF-80EC4E927122}" destId="{9BB193D5-3AF7-4930-AD34-3F87031B41A9}" srcOrd="0" destOrd="0" parTransId="{4A4D37C9-4764-4CBB-85B9-0D6A2D084B68}" sibTransId="{956152BA-7BF9-4485-8ECD-831C7F99792C}"/>
    <dgm:cxn modelId="{A02C64BA-E361-4282-A152-1B1AD14D490F}" type="presParOf" srcId="{27834F74-BB3C-443C-8C60-DF8C359E13D8}" destId="{5FDAF349-5CE3-4423-B10F-7E6D42989322}" srcOrd="0" destOrd="0" presId="urn:microsoft.com/office/officeart/2008/layout/VerticalCurvedList"/>
    <dgm:cxn modelId="{168D1BAB-5209-4288-8C03-C015DDB3962E}" type="presParOf" srcId="{5FDAF349-5CE3-4423-B10F-7E6D42989322}" destId="{2A96F8B1-DE27-4209-9576-58935F708086}" srcOrd="0" destOrd="0" presId="urn:microsoft.com/office/officeart/2008/layout/VerticalCurvedList"/>
    <dgm:cxn modelId="{FCE9CA28-81A7-43F2-A7F6-7FB703BD7067}" type="presParOf" srcId="{2A96F8B1-DE27-4209-9576-58935F708086}" destId="{F55D0F33-1C78-4C97-8E60-5BBBF29DBB13}" srcOrd="0" destOrd="0" presId="urn:microsoft.com/office/officeart/2008/layout/VerticalCurvedList"/>
    <dgm:cxn modelId="{D26CCE6D-AD76-483F-92A4-90D83670C92D}" type="presParOf" srcId="{2A96F8B1-DE27-4209-9576-58935F708086}" destId="{170DEC14-C02E-4DBB-B165-A71C180ECD75}" srcOrd="1" destOrd="0" presId="urn:microsoft.com/office/officeart/2008/layout/VerticalCurvedList"/>
    <dgm:cxn modelId="{4701BBAC-661C-4E9E-AA3A-B1BFEF6D6FBC}" type="presParOf" srcId="{2A96F8B1-DE27-4209-9576-58935F708086}" destId="{1880051E-0049-404B-884D-6E8F9958750B}" srcOrd="2" destOrd="0" presId="urn:microsoft.com/office/officeart/2008/layout/VerticalCurvedList"/>
    <dgm:cxn modelId="{245F300C-0B7D-4460-BEBE-9E296D4C6DA9}" type="presParOf" srcId="{2A96F8B1-DE27-4209-9576-58935F708086}" destId="{0431E9DC-E023-4D21-B82F-22D4F33F0365}" srcOrd="3" destOrd="0" presId="urn:microsoft.com/office/officeart/2008/layout/VerticalCurvedList"/>
    <dgm:cxn modelId="{DEB99767-905A-4FB6-A8A5-3B8BC4014A44}" type="presParOf" srcId="{5FDAF349-5CE3-4423-B10F-7E6D42989322}" destId="{FA9EF72E-E265-4726-BC7C-7A494868F7AB}" srcOrd="1" destOrd="0" presId="urn:microsoft.com/office/officeart/2008/layout/VerticalCurvedList"/>
    <dgm:cxn modelId="{DA005944-028A-4764-9E36-8C5AB305CFB1}" type="presParOf" srcId="{5FDAF349-5CE3-4423-B10F-7E6D42989322}" destId="{12B2EE58-077E-456A-810B-240BBA23EC07}" srcOrd="2" destOrd="0" presId="urn:microsoft.com/office/officeart/2008/layout/VerticalCurvedList"/>
    <dgm:cxn modelId="{3DA5BA54-E151-4BE1-AB68-6FB6B8270C1B}" type="presParOf" srcId="{12B2EE58-077E-456A-810B-240BBA23EC07}" destId="{6B4AF6B9-B6CF-4140-BC87-37A0EFD0B007}" srcOrd="0" destOrd="0" presId="urn:microsoft.com/office/officeart/2008/layout/VerticalCurvedList"/>
  </dgm:cxnLst>
  <dgm:bg>
    <a:noFill/>
  </dgm:bg>
  <dgm:whole/>
  <dgm:extLst>
    <a:ext uri="http://schemas.microsoft.com/office/drawing/2008/diagram">
      <dsp:dataModelExt xmlns:dsp="http://schemas.microsoft.com/office/drawing/2008/diagram" relId="rId14"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171F7584-4B97-45B9-85AF-80EC4E927122}" type="doc">
      <dgm:prSet loTypeId="urn:microsoft.com/office/officeart/2008/layout/VerticalCurvedList" loCatId="list" qsTypeId="urn:microsoft.com/office/officeart/2005/8/quickstyle/simple1" qsCatId="simple" csTypeId="urn:microsoft.com/office/officeart/2005/8/colors/colorful5" csCatId="colorful" phldr="1"/>
      <dgm:spPr/>
      <dgm:t>
        <a:bodyPr/>
        <a:lstStyle/>
        <a:p>
          <a:endParaRPr lang="en-US"/>
        </a:p>
      </dgm:t>
    </dgm:pt>
    <dgm:pt modelId="{9BB193D5-3AF7-4930-AD34-3F87031B41A9}">
      <dgm:prSet phldrT="[Text]" custT="1"/>
      <dgm:spPr/>
      <dgm:t>
        <a:bodyPr/>
        <a:lstStyle/>
        <a:p>
          <a:r>
            <a:rPr lang="en-US" sz="2800" dirty="0">
              <a:latin typeface="Arial" panose="020B0604020202020204" pitchFamily="34" charset="0"/>
              <a:ea typeface="Calibri" panose="020F0502020204030204" pitchFamily="34" charset="0"/>
              <a:cs typeface="Arial" panose="020B0604020202020204" pitchFamily="34" charset="0"/>
            </a:rPr>
            <a:t>AAP Maternal Depression Interactive Role-Play Simulation</a:t>
          </a:r>
          <a:endParaRPr lang="en-US" sz="2800" dirty="0">
            <a:latin typeface="Arial" panose="020B0604020202020204" pitchFamily="34" charset="0"/>
            <a:cs typeface="Arial" panose="020B0604020202020204" pitchFamily="34" charset="0"/>
          </a:endParaRPr>
        </a:p>
      </dgm:t>
    </dgm:pt>
    <dgm:pt modelId="{4A4D37C9-4764-4CBB-85B9-0D6A2D084B68}" type="parTrans" cxnId="{AD24DA85-A6D0-403D-A134-24C022B2AADD}">
      <dgm:prSet/>
      <dgm:spPr/>
      <dgm:t>
        <a:bodyPr/>
        <a:lstStyle/>
        <a:p>
          <a:endParaRPr lang="en-US"/>
        </a:p>
      </dgm:t>
    </dgm:pt>
    <dgm:pt modelId="{956152BA-7BF9-4485-8ECD-831C7F99792C}" type="sibTrans" cxnId="{AD24DA85-A6D0-403D-A134-24C022B2AADD}">
      <dgm:prSet/>
      <dgm:spPr/>
      <dgm:t>
        <a:bodyPr/>
        <a:lstStyle/>
        <a:p>
          <a:endParaRPr lang="en-US"/>
        </a:p>
      </dgm:t>
    </dgm:pt>
    <dgm:pt modelId="{27834F74-BB3C-443C-8C60-DF8C359E13D8}" type="pres">
      <dgm:prSet presAssocID="{171F7584-4B97-45B9-85AF-80EC4E927122}" presName="Name0" presStyleCnt="0">
        <dgm:presLayoutVars>
          <dgm:chMax val="7"/>
          <dgm:chPref val="7"/>
          <dgm:dir/>
        </dgm:presLayoutVars>
      </dgm:prSet>
      <dgm:spPr/>
    </dgm:pt>
    <dgm:pt modelId="{5FDAF349-5CE3-4423-B10F-7E6D42989322}" type="pres">
      <dgm:prSet presAssocID="{171F7584-4B97-45B9-85AF-80EC4E927122}" presName="Name1" presStyleCnt="0"/>
      <dgm:spPr/>
    </dgm:pt>
    <dgm:pt modelId="{2A96F8B1-DE27-4209-9576-58935F708086}" type="pres">
      <dgm:prSet presAssocID="{171F7584-4B97-45B9-85AF-80EC4E927122}" presName="cycle" presStyleCnt="0"/>
      <dgm:spPr/>
    </dgm:pt>
    <dgm:pt modelId="{F55D0F33-1C78-4C97-8E60-5BBBF29DBB13}" type="pres">
      <dgm:prSet presAssocID="{171F7584-4B97-45B9-85AF-80EC4E927122}" presName="srcNode" presStyleLbl="node1" presStyleIdx="0" presStyleCnt="1"/>
      <dgm:spPr/>
    </dgm:pt>
    <dgm:pt modelId="{170DEC14-C02E-4DBB-B165-A71C180ECD75}" type="pres">
      <dgm:prSet presAssocID="{171F7584-4B97-45B9-85AF-80EC4E927122}" presName="conn" presStyleLbl="parChTrans1D2" presStyleIdx="0" presStyleCnt="1" custLinFactNeighborY="530"/>
      <dgm:spPr/>
    </dgm:pt>
    <dgm:pt modelId="{1880051E-0049-404B-884D-6E8F9958750B}" type="pres">
      <dgm:prSet presAssocID="{171F7584-4B97-45B9-85AF-80EC4E927122}" presName="extraNode" presStyleLbl="node1" presStyleIdx="0" presStyleCnt="1"/>
      <dgm:spPr/>
    </dgm:pt>
    <dgm:pt modelId="{0431E9DC-E023-4D21-B82F-22D4F33F0365}" type="pres">
      <dgm:prSet presAssocID="{171F7584-4B97-45B9-85AF-80EC4E927122}" presName="dstNode" presStyleLbl="node1" presStyleIdx="0" presStyleCnt="1"/>
      <dgm:spPr/>
    </dgm:pt>
    <dgm:pt modelId="{FA9EF72E-E265-4726-BC7C-7A494868F7AB}" type="pres">
      <dgm:prSet presAssocID="{9BB193D5-3AF7-4930-AD34-3F87031B41A9}" presName="text_1" presStyleLbl="node1" presStyleIdx="0" presStyleCnt="1">
        <dgm:presLayoutVars>
          <dgm:bulletEnabled val="1"/>
        </dgm:presLayoutVars>
      </dgm:prSet>
      <dgm:spPr/>
    </dgm:pt>
    <dgm:pt modelId="{12B2EE58-077E-456A-810B-240BBA23EC07}" type="pres">
      <dgm:prSet presAssocID="{9BB193D5-3AF7-4930-AD34-3F87031B41A9}" presName="accent_1" presStyleCnt="0"/>
      <dgm:spPr/>
    </dgm:pt>
    <dgm:pt modelId="{6B4AF6B9-B6CF-4140-BC87-37A0EFD0B007}" type="pres">
      <dgm:prSet presAssocID="{9BB193D5-3AF7-4930-AD34-3F87031B41A9}" presName="accentRepeatNode" presStyleLbl="solidFgAcc1" presStyleIdx="0" presStyleCnt="1"/>
      <dgm:spPr/>
    </dgm:pt>
  </dgm:ptLst>
  <dgm:cxnLst>
    <dgm:cxn modelId="{214BBC0A-2EF6-4B71-83A8-80CBD1FB93A4}" type="presOf" srcId="{171F7584-4B97-45B9-85AF-80EC4E927122}" destId="{27834F74-BB3C-443C-8C60-DF8C359E13D8}" srcOrd="0" destOrd="0" presId="urn:microsoft.com/office/officeart/2008/layout/VerticalCurvedList"/>
    <dgm:cxn modelId="{43DC500F-E3A5-45C7-95E9-E2A8F5EF7D14}" type="presOf" srcId="{9BB193D5-3AF7-4930-AD34-3F87031B41A9}" destId="{FA9EF72E-E265-4726-BC7C-7A494868F7AB}" srcOrd="0" destOrd="0" presId="urn:microsoft.com/office/officeart/2008/layout/VerticalCurvedList"/>
    <dgm:cxn modelId="{D7657669-0FA7-4406-A1A3-F1038C05FA0E}" type="presOf" srcId="{956152BA-7BF9-4485-8ECD-831C7F99792C}" destId="{170DEC14-C02E-4DBB-B165-A71C180ECD75}" srcOrd="0" destOrd="0" presId="urn:microsoft.com/office/officeart/2008/layout/VerticalCurvedList"/>
    <dgm:cxn modelId="{AD24DA85-A6D0-403D-A134-24C022B2AADD}" srcId="{171F7584-4B97-45B9-85AF-80EC4E927122}" destId="{9BB193D5-3AF7-4930-AD34-3F87031B41A9}" srcOrd="0" destOrd="0" parTransId="{4A4D37C9-4764-4CBB-85B9-0D6A2D084B68}" sibTransId="{956152BA-7BF9-4485-8ECD-831C7F99792C}"/>
    <dgm:cxn modelId="{A02C64BA-E361-4282-A152-1B1AD14D490F}" type="presParOf" srcId="{27834F74-BB3C-443C-8C60-DF8C359E13D8}" destId="{5FDAF349-5CE3-4423-B10F-7E6D42989322}" srcOrd="0" destOrd="0" presId="urn:microsoft.com/office/officeart/2008/layout/VerticalCurvedList"/>
    <dgm:cxn modelId="{168D1BAB-5209-4288-8C03-C015DDB3962E}" type="presParOf" srcId="{5FDAF349-5CE3-4423-B10F-7E6D42989322}" destId="{2A96F8B1-DE27-4209-9576-58935F708086}" srcOrd="0" destOrd="0" presId="urn:microsoft.com/office/officeart/2008/layout/VerticalCurvedList"/>
    <dgm:cxn modelId="{FCE9CA28-81A7-43F2-A7F6-7FB703BD7067}" type="presParOf" srcId="{2A96F8B1-DE27-4209-9576-58935F708086}" destId="{F55D0F33-1C78-4C97-8E60-5BBBF29DBB13}" srcOrd="0" destOrd="0" presId="urn:microsoft.com/office/officeart/2008/layout/VerticalCurvedList"/>
    <dgm:cxn modelId="{D26CCE6D-AD76-483F-92A4-90D83670C92D}" type="presParOf" srcId="{2A96F8B1-DE27-4209-9576-58935F708086}" destId="{170DEC14-C02E-4DBB-B165-A71C180ECD75}" srcOrd="1" destOrd="0" presId="urn:microsoft.com/office/officeart/2008/layout/VerticalCurvedList"/>
    <dgm:cxn modelId="{4701BBAC-661C-4E9E-AA3A-B1BFEF6D6FBC}" type="presParOf" srcId="{2A96F8B1-DE27-4209-9576-58935F708086}" destId="{1880051E-0049-404B-884D-6E8F9958750B}" srcOrd="2" destOrd="0" presId="urn:microsoft.com/office/officeart/2008/layout/VerticalCurvedList"/>
    <dgm:cxn modelId="{245F300C-0B7D-4460-BEBE-9E296D4C6DA9}" type="presParOf" srcId="{2A96F8B1-DE27-4209-9576-58935F708086}" destId="{0431E9DC-E023-4D21-B82F-22D4F33F0365}" srcOrd="3" destOrd="0" presId="urn:microsoft.com/office/officeart/2008/layout/VerticalCurvedList"/>
    <dgm:cxn modelId="{DEB99767-905A-4FB6-A8A5-3B8BC4014A44}" type="presParOf" srcId="{5FDAF349-5CE3-4423-B10F-7E6D42989322}" destId="{FA9EF72E-E265-4726-BC7C-7A494868F7AB}" srcOrd="1" destOrd="0" presId="urn:microsoft.com/office/officeart/2008/layout/VerticalCurvedList"/>
    <dgm:cxn modelId="{DA005944-028A-4764-9E36-8C5AB305CFB1}" type="presParOf" srcId="{5FDAF349-5CE3-4423-B10F-7E6D42989322}" destId="{12B2EE58-077E-456A-810B-240BBA23EC07}" srcOrd="2" destOrd="0" presId="urn:microsoft.com/office/officeart/2008/layout/VerticalCurvedList"/>
    <dgm:cxn modelId="{3DA5BA54-E151-4BE1-AB68-6FB6B8270C1B}" type="presParOf" srcId="{12B2EE58-077E-456A-810B-240BBA23EC07}" destId="{6B4AF6B9-B6CF-4140-BC87-37A0EFD0B007}" srcOrd="0" destOrd="0" presId="urn:microsoft.com/office/officeart/2008/layout/VerticalCurvedList"/>
  </dgm:cxnLst>
  <dgm:bg>
    <a:noFill/>
  </dgm:bg>
  <dgm:whole/>
  <dgm:extLst>
    <a:ext uri="http://schemas.microsoft.com/office/drawing/2008/diagram">
      <dsp:dataModelExt xmlns:dsp="http://schemas.microsoft.com/office/drawing/2008/diagram" relId="rId7"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FF855932-22C6-4114-BAA0-4B6E33F975EE}" type="doc">
      <dgm:prSet loTypeId="urn:microsoft.com/office/officeart/2008/layout/VerticalCurvedList" loCatId="list" qsTypeId="urn:microsoft.com/office/officeart/2005/8/quickstyle/simple1" qsCatId="simple" csTypeId="urn:microsoft.com/office/officeart/2005/8/colors/colorful4" csCatId="colorful" phldr="1"/>
      <dgm:spPr/>
      <dgm:t>
        <a:bodyPr/>
        <a:lstStyle/>
        <a:p>
          <a:endParaRPr lang="en-US"/>
        </a:p>
      </dgm:t>
    </dgm:pt>
    <dgm:pt modelId="{C7B8DCBC-0630-470C-AF2E-B5440282E13E}">
      <dgm:prSet phldrT="[Text]" custT="1"/>
      <dgm:spPr/>
      <dgm:t>
        <a:bodyPr/>
        <a:lstStyle/>
        <a:p>
          <a:pPr>
            <a:buFont typeface="Arial" panose="020B0604020202020204" pitchFamily="34" charset="0"/>
            <a:buChar char="•"/>
          </a:pPr>
          <a:r>
            <a:rPr lang="en-US" sz="2400" dirty="0">
              <a:latin typeface="Arial" panose="020B0604020202020204" pitchFamily="34" charset="0"/>
              <a:ea typeface="Calibri" panose="020F0502020204030204" pitchFamily="34" charset="0"/>
              <a:cs typeface="Arial" panose="020B0604020202020204" pitchFamily="34" charset="0"/>
            </a:rPr>
            <a:t>MCPAP for Moms, Trauma in the Birthing Process: Promoting Health Equity &amp; Trauma Informed Care </a:t>
          </a:r>
          <a:endParaRPr lang="en-US" sz="2400" dirty="0">
            <a:latin typeface="Arial" panose="020B0604020202020204" pitchFamily="34" charset="0"/>
            <a:cs typeface="Arial" panose="020B0604020202020204" pitchFamily="34" charset="0"/>
          </a:endParaRPr>
        </a:p>
      </dgm:t>
    </dgm:pt>
    <dgm:pt modelId="{79B4DBA7-7F79-4708-B521-A2D0C4B50812}" type="parTrans" cxnId="{211EF9EE-5856-4118-8BED-3DDE26B0360D}">
      <dgm:prSet/>
      <dgm:spPr/>
      <dgm:t>
        <a:bodyPr/>
        <a:lstStyle/>
        <a:p>
          <a:endParaRPr lang="en-US"/>
        </a:p>
      </dgm:t>
    </dgm:pt>
    <dgm:pt modelId="{F91F2588-5243-46C7-9E88-DB60A328B34E}" type="sibTrans" cxnId="{211EF9EE-5856-4118-8BED-3DDE26B0360D}">
      <dgm:prSet/>
      <dgm:spPr/>
      <dgm:t>
        <a:bodyPr/>
        <a:lstStyle/>
        <a:p>
          <a:endParaRPr lang="en-US"/>
        </a:p>
      </dgm:t>
    </dgm:pt>
    <dgm:pt modelId="{2EAAE5A5-ED04-4BC3-9F68-CCE4982D0101}">
      <dgm:prSet phldrT="[Text]" custT="1"/>
      <dgm:spPr/>
      <dgm:t>
        <a:bodyPr/>
        <a:lstStyle/>
        <a:p>
          <a:pPr>
            <a:buFont typeface="Arial" panose="020B0604020202020204" pitchFamily="34" charset="0"/>
            <a:buChar char="•"/>
          </a:pPr>
          <a:r>
            <a:rPr lang="en-US" sz="2400">
              <a:latin typeface="Arial" panose="020B0604020202020204" pitchFamily="34" charset="0"/>
              <a:ea typeface="Calibri" panose="020F0502020204030204" pitchFamily="34" charset="0"/>
              <a:cs typeface="Arial" panose="020B0604020202020204" pitchFamily="34" charset="0"/>
            </a:rPr>
            <a:t>MCPAP for Moms, Trauma Informed Approaches to Perinatal Mental Health Care</a:t>
          </a:r>
          <a:endParaRPr lang="en-US" sz="2400" dirty="0">
            <a:latin typeface="Arial" panose="020B0604020202020204" pitchFamily="34" charset="0"/>
            <a:cs typeface="Arial" panose="020B0604020202020204" pitchFamily="34" charset="0"/>
          </a:endParaRPr>
        </a:p>
      </dgm:t>
    </dgm:pt>
    <dgm:pt modelId="{4159DF38-1CE2-4D02-B90A-7836378EE348}" type="parTrans" cxnId="{E77E142B-48BE-42DA-A049-FF139D722B6F}">
      <dgm:prSet/>
      <dgm:spPr/>
      <dgm:t>
        <a:bodyPr/>
        <a:lstStyle/>
        <a:p>
          <a:endParaRPr lang="en-US"/>
        </a:p>
      </dgm:t>
    </dgm:pt>
    <dgm:pt modelId="{AB997179-3762-4A62-94D5-FF419C16EFE7}" type="sibTrans" cxnId="{E77E142B-48BE-42DA-A049-FF139D722B6F}">
      <dgm:prSet/>
      <dgm:spPr/>
      <dgm:t>
        <a:bodyPr/>
        <a:lstStyle/>
        <a:p>
          <a:endParaRPr lang="en-US"/>
        </a:p>
      </dgm:t>
    </dgm:pt>
    <dgm:pt modelId="{E4636AD2-3681-4BF3-93CC-D8BA250A8F4A}">
      <dgm:prSet phldrT="[Text]" custT="1"/>
      <dgm:spPr/>
      <dgm:t>
        <a:bodyPr/>
        <a:lstStyle/>
        <a:p>
          <a:pPr>
            <a:buFont typeface="Arial" panose="020B0604020202020204" pitchFamily="34" charset="0"/>
            <a:buChar char="•"/>
          </a:pPr>
          <a:r>
            <a:rPr lang="en-US" sz="2400">
              <a:latin typeface="Arial" panose="020B0604020202020204" pitchFamily="34" charset="0"/>
              <a:ea typeface="Calibri" panose="020F0502020204030204" pitchFamily="34" charset="0"/>
              <a:cs typeface="Arial" panose="020B0604020202020204" pitchFamily="34" charset="0"/>
            </a:rPr>
            <a:t>Reducing Trauma in the Birthing Space (podcast)</a:t>
          </a:r>
          <a:endParaRPr lang="en-US" sz="2400" dirty="0">
            <a:latin typeface="Arial" panose="020B0604020202020204" pitchFamily="34" charset="0"/>
            <a:cs typeface="Arial" panose="020B0604020202020204" pitchFamily="34" charset="0"/>
          </a:endParaRPr>
        </a:p>
      </dgm:t>
    </dgm:pt>
    <dgm:pt modelId="{C5BF3A33-3033-440D-BE23-0B0CAD6C0B33}" type="parTrans" cxnId="{9774C6EE-3FC8-4404-B75D-1DCC3DCCFA3E}">
      <dgm:prSet/>
      <dgm:spPr/>
      <dgm:t>
        <a:bodyPr/>
        <a:lstStyle/>
        <a:p>
          <a:endParaRPr lang="en-US"/>
        </a:p>
      </dgm:t>
    </dgm:pt>
    <dgm:pt modelId="{C0E62EB6-44FA-43D8-B680-63FC4A09907F}" type="sibTrans" cxnId="{9774C6EE-3FC8-4404-B75D-1DCC3DCCFA3E}">
      <dgm:prSet/>
      <dgm:spPr/>
      <dgm:t>
        <a:bodyPr/>
        <a:lstStyle/>
        <a:p>
          <a:endParaRPr lang="en-US"/>
        </a:p>
      </dgm:t>
    </dgm:pt>
    <dgm:pt modelId="{37E75D72-09DE-4506-9CD8-02F162DEEB70}" type="pres">
      <dgm:prSet presAssocID="{FF855932-22C6-4114-BAA0-4B6E33F975EE}" presName="Name0" presStyleCnt="0">
        <dgm:presLayoutVars>
          <dgm:chMax val="7"/>
          <dgm:chPref val="7"/>
          <dgm:dir/>
        </dgm:presLayoutVars>
      </dgm:prSet>
      <dgm:spPr/>
    </dgm:pt>
    <dgm:pt modelId="{B5BDC2CF-30B4-4A71-8C2C-F2906BF77DD0}" type="pres">
      <dgm:prSet presAssocID="{FF855932-22C6-4114-BAA0-4B6E33F975EE}" presName="Name1" presStyleCnt="0"/>
      <dgm:spPr/>
    </dgm:pt>
    <dgm:pt modelId="{E347EF10-B462-44C9-A8EA-87528D545025}" type="pres">
      <dgm:prSet presAssocID="{FF855932-22C6-4114-BAA0-4B6E33F975EE}" presName="cycle" presStyleCnt="0"/>
      <dgm:spPr/>
    </dgm:pt>
    <dgm:pt modelId="{84F92AB8-4725-42D3-8FA3-3E12DB78306F}" type="pres">
      <dgm:prSet presAssocID="{FF855932-22C6-4114-BAA0-4B6E33F975EE}" presName="srcNode" presStyleLbl="node1" presStyleIdx="0" presStyleCnt="3"/>
      <dgm:spPr/>
    </dgm:pt>
    <dgm:pt modelId="{15FB6AF3-5B63-4119-8D8E-C5D3DD1FFEE5}" type="pres">
      <dgm:prSet presAssocID="{FF855932-22C6-4114-BAA0-4B6E33F975EE}" presName="conn" presStyleLbl="parChTrans1D2" presStyleIdx="0" presStyleCnt="1"/>
      <dgm:spPr/>
    </dgm:pt>
    <dgm:pt modelId="{AE372A17-E54D-4CC1-9884-38EDAD4AE50C}" type="pres">
      <dgm:prSet presAssocID="{FF855932-22C6-4114-BAA0-4B6E33F975EE}" presName="extraNode" presStyleLbl="node1" presStyleIdx="0" presStyleCnt="3"/>
      <dgm:spPr/>
    </dgm:pt>
    <dgm:pt modelId="{C1EC3272-5CE6-48F5-8822-E817919C1BAC}" type="pres">
      <dgm:prSet presAssocID="{FF855932-22C6-4114-BAA0-4B6E33F975EE}" presName="dstNode" presStyleLbl="node1" presStyleIdx="0" presStyleCnt="3"/>
      <dgm:spPr/>
    </dgm:pt>
    <dgm:pt modelId="{A4DC6E18-96DF-47D5-ABAB-22D3A3085E1D}" type="pres">
      <dgm:prSet presAssocID="{C7B8DCBC-0630-470C-AF2E-B5440282E13E}" presName="text_1" presStyleLbl="node1" presStyleIdx="0" presStyleCnt="3">
        <dgm:presLayoutVars>
          <dgm:bulletEnabled val="1"/>
        </dgm:presLayoutVars>
      </dgm:prSet>
      <dgm:spPr/>
    </dgm:pt>
    <dgm:pt modelId="{04496316-3999-4271-A3D0-DB404892819E}" type="pres">
      <dgm:prSet presAssocID="{C7B8DCBC-0630-470C-AF2E-B5440282E13E}" presName="accent_1" presStyleCnt="0"/>
      <dgm:spPr/>
    </dgm:pt>
    <dgm:pt modelId="{6A07C960-DEED-40CD-B106-F30F7FCBD2D0}" type="pres">
      <dgm:prSet presAssocID="{C7B8DCBC-0630-470C-AF2E-B5440282E13E}" presName="accentRepeatNode" presStyleLbl="solidFgAcc1" presStyleIdx="0" presStyleCnt="3"/>
      <dgm:spPr/>
    </dgm:pt>
    <dgm:pt modelId="{B2786F0B-7B3C-4E7A-B843-74D57D40FA83}" type="pres">
      <dgm:prSet presAssocID="{2EAAE5A5-ED04-4BC3-9F68-CCE4982D0101}" presName="text_2" presStyleLbl="node1" presStyleIdx="1" presStyleCnt="3">
        <dgm:presLayoutVars>
          <dgm:bulletEnabled val="1"/>
        </dgm:presLayoutVars>
      </dgm:prSet>
      <dgm:spPr/>
    </dgm:pt>
    <dgm:pt modelId="{8AF629DE-FFB0-432E-BF37-D7AD7678EFDD}" type="pres">
      <dgm:prSet presAssocID="{2EAAE5A5-ED04-4BC3-9F68-CCE4982D0101}" presName="accent_2" presStyleCnt="0"/>
      <dgm:spPr/>
    </dgm:pt>
    <dgm:pt modelId="{8EE57EA0-6BCB-47D9-A7E7-0B45E235B059}" type="pres">
      <dgm:prSet presAssocID="{2EAAE5A5-ED04-4BC3-9F68-CCE4982D0101}" presName="accentRepeatNode" presStyleLbl="solidFgAcc1" presStyleIdx="1" presStyleCnt="3"/>
      <dgm:spPr/>
    </dgm:pt>
    <dgm:pt modelId="{483B5B78-6C0A-42BE-A201-07148757324B}" type="pres">
      <dgm:prSet presAssocID="{E4636AD2-3681-4BF3-93CC-D8BA250A8F4A}" presName="text_3" presStyleLbl="node1" presStyleIdx="2" presStyleCnt="3">
        <dgm:presLayoutVars>
          <dgm:bulletEnabled val="1"/>
        </dgm:presLayoutVars>
      </dgm:prSet>
      <dgm:spPr/>
    </dgm:pt>
    <dgm:pt modelId="{E04DCA87-C5D6-4583-8CCA-A1F64C3B84DE}" type="pres">
      <dgm:prSet presAssocID="{E4636AD2-3681-4BF3-93CC-D8BA250A8F4A}" presName="accent_3" presStyleCnt="0"/>
      <dgm:spPr/>
    </dgm:pt>
    <dgm:pt modelId="{2C5E9B72-BAF9-47D2-BAD9-111790262391}" type="pres">
      <dgm:prSet presAssocID="{E4636AD2-3681-4BF3-93CC-D8BA250A8F4A}" presName="accentRepeatNode" presStyleLbl="solidFgAcc1" presStyleIdx="2" presStyleCnt="3"/>
      <dgm:spPr/>
    </dgm:pt>
  </dgm:ptLst>
  <dgm:cxnLst>
    <dgm:cxn modelId="{E77E142B-48BE-42DA-A049-FF139D722B6F}" srcId="{FF855932-22C6-4114-BAA0-4B6E33F975EE}" destId="{2EAAE5A5-ED04-4BC3-9F68-CCE4982D0101}" srcOrd="1" destOrd="0" parTransId="{4159DF38-1CE2-4D02-B90A-7836378EE348}" sibTransId="{AB997179-3762-4A62-94D5-FF419C16EFE7}"/>
    <dgm:cxn modelId="{411C4866-23D5-409D-84F1-481971D7D6E9}" type="presOf" srcId="{F91F2588-5243-46C7-9E88-DB60A328B34E}" destId="{15FB6AF3-5B63-4119-8D8E-C5D3DD1FFEE5}" srcOrd="0" destOrd="0" presId="urn:microsoft.com/office/officeart/2008/layout/VerticalCurvedList"/>
    <dgm:cxn modelId="{7D44EA4F-7E8F-4DB2-AC1B-961FF149C601}" type="presOf" srcId="{2EAAE5A5-ED04-4BC3-9F68-CCE4982D0101}" destId="{B2786F0B-7B3C-4E7A-B843-74D57D40FA83}" srcOrd="0" destOrd="0" presId="urn:microsoft.com/office/officeart/2008/layout/VerticalCurvedList"/>
    <dgm:cxn modelId="{0FEED758-C3AF-4940-A7AC-1A4FC265358A}" type="presOf" srcId="{FF855932-22C6-4114-BAA0-4B6E33F975EE}" destId="{37E75D72-09DE-4506-9CD8-02F162DEEB70}" srcOrd="0" destOrd="0" presId="urn:microsoft.com/office/officeart/2008/layout/VerticalCurvedList"/>
    <dgm:cxn modelId="{AD470DAF-8496-47D9-8847-4D0435D86D20}" type="presOf" srcId="{E4636AD2-3681-4BF3-93CC-D8BA250A8F4A}" destId="{483B5B78-6C0A-42BE-A201-07148757324B}" srcOrd="0" destOrd="0" presId="urn:microsoft.com/office/officeart/2008/layout/VerticalCurvedList"/>
    <dgm:cxn modelId="{E13D5BC1-73A3-4719-8C16-1C581654F343}" type="presOf" srcId="{C7B8DCBC-0630-470C-AF2E-B5440282E13E}" destId="{A4DC6E18-96DF-47D5-ABAB-22D3A3085E1D}" srcOrd="0" destOrd="0" presId="urn:microsoft.com/office/officeart/2008/layout/VerticalCurvedList"/>
    <dgm:cxn modelId="{9774C6EE-3FC8-4404-B75D-1DCC3DCCFA3E}" srcId="{FF855932-22C6-4114-BAA0-4B6E33F975EE}" destId="{E4636AD2-3681-4BF3-93CC-D8BA250A8F4A}" srcOrd="2" destOrd="0" parTransId="{C5BF3A33-3033-440D-BE23-0B0CAD6C0B33}" sibTransId="{C0E62EB6-44FA-43D8-B680-63FC4A09907F}"/>
    <dgm:cxn modelId="{211EF9EE-5856-4118-8BED-3DDE26B0360D}" srcId="{FF855932-22C6-4114-BAA0-4B6E33F975EE}" destId="{C7B8DCBC-0630-470C-AF2E-B5440282E13E}" srcOrd="0" destOrd="0" parTransId="{79B4DBA7-7F79-4708-B521-A2D0C4B50812}" sibTransId="{F91F2588-5243-46C7-9E88-DB60A328B34E}"/>
    <dgm:cxn modelId="{94431258-8996-4C83-87E0-813B38D39293}" type="presParOf" srcId="{37E75D72-09DE-4506-9CD8-02F162DEEB70}" destId="{B5BDC2CF-30B4-4A71-8C2C-F2906BF77DD0}" srcOrd="0" destOrd="0" presId="urn:microsoft.com/office/officeart/2008/layout/VerticalCurvedList"/>
    <dgm:cxn modelId="{C2DA0367-5044-4624-8881-D9EDAE62942E}" type="presParOf" srcId="{B5BDC2CF-30B4-4A71-8C2C-F2906BF77DD0}" destId="{E347EF10-B462-44C9-A8EA-87528D545025}" srcOrd="0" destOrd="0" presId="urn:microsoft.com/office/officeart/2008/layout/VerticalCurvedList"/>
    <dgm:cxn modelId="{D37EE319-6C42-4963-B906-F9E6D9259A54}" type="presParOf" srcId="{E347EF10-B462-44C9-A8EA-87528D545025}" destId="{84F92AB8-4725-42D3-8FA3-3E12DB78306F}" srcOrd="0" destOrd="0" presId="urn:microsoft.com/office/officeart/2008/layout/VerticalCurvedList"/>
    <dgm:cxn modelId="{5215890B-841E-4B1C-A29E-9C2A87FD850A}" type="presParOf" srcId="{E347EF10-B462-44C9-A8EA-87528D545025}" destId="{15FB6AF3-5B63-4119-8D8E-C5D3DD1FFEE5}" srcOrd="1" destOrd="0" presId="urn:microsoft.com/office/officeart/2008/layout/VerticalCurvedList"/>
    <dgm:cxn modelId="{74E2E441-4B88-49D1-817A-FBDC3731C574}" type="presParOf" srcId="{E347EF10-B462-44C9-A8EA-87528D545025}" destId="{AE372A17-E54D-4CC1-9884-38EDAD4AE50C}" srcOrd="2" destOrd="0" presId="urn:microsoft.com/office/officeart/2008/layout/VerticalCurvedList"/>
    <dgm:cxn modelId="{8113C6A7-560A-447C-BDF5-E32F8F4890B8}" type="presParOf" srcId="{E347EF10-B462-44C9-A8EA-87528D545025}" destId="{C1EC3272-5CE6-48F5-8822-E817919C1BAC}" srcOrd="3" destOrd="0" presId="urn:microsoft.com/office/officeart/2008/layout/VerticalCurvedList"/>
    <dgm:cxn modelId="{00049ED9-00D2-4720-A27A-18F9E281472B}" type="presParOf" srcId="{B5BDC2CF-30B4-4A71-8C2C-F2906BF77DD0}" destId="{A4DC6E18-96DF-47D5-ABAB-22D3A3085E1D}" srcOrd="1" destOrd="0" presId="urn:microsoft.com/office/officeart/2008/layout/VerticalCurvedList"/>
    <dgm:cxn modelId="{F73FC000-C699-48B7-AC69-670070D82109}" type="presParOf" srcId="{B5BDC2CF-30B4-4A71-8C2C-F2906BF77DD0}" destId="{04496316-3999-4271-A3D0-DB404892819E}" srcOrd="2" destOrd="0" presId="urn:microsoft.com/office/officeart/2008/layout/VerticalCurvedList"/>
    <dgm:cxn modelId="{01B1731F-598D-4C78-89F3-31164C8FA49E}" type="presParOf" srcId="{04496316-3999-4271-A3D0-DB404892819E}" destId="{6A07C960-DEED-40CD-B106-F30F7FCBD2D0}" srcOrd="0" destOrd="0" presId="urn:microsoft.com/office/officeart/2008/layout/VerticalCurvedList"/>
    <dgm:cxn modelId="{E11F6B29-1B5B-4431-9BAB-EC357D37F5CF}" type="presParOf" srcId="{B5BDC2CF-30B4-4A71-8C2C-F2906BF77DD0}" destId="{B2786F0B-7B3C-4E7A-B843-74D57D40FA83}" srcOrd="3" destOrd="0" presId="urn:microsoft.com/office/officeart/2008/layout/VerticalCurvedList"/>
    <dgm:cxn modelId="{AEEBCE34-91E4-43D3-A7BE-91FA612254A6}" type="presParOf" srcId="{B5BDC2CF-30B4-4A71-8C2C-F2906BF77DD0}" destId="{8AF629DE-FFB0-432E-BF37-D7AD7678EFDD}" srcOrd="4" destOrd="0" presId="urn:microsoft.com/office/officeart/2008/layout/VerticalCurvedList"/>
    <dgm:cxn modelId="{E952E76C-A0D6-49BF-A6CA-F2C0CA7DA587}" type="presParOf" srcId="{8AF629DE-FFB0-432E-BF37-D7AD7678EFDD}" destId="{8EE57EA0-6BCB-47D9-A7E7-0B45E235B059}" srcOrd="0" destOrd="0" presId="urn:microsoft.com/office/officeart/2008/layout/VerticalCurvedList"/>
    <dgm:cxn modelId="{DD8C3538-94A3-4444-B43D-FA93848D6A4D}" type="presParOf" srcId="{B5BDC2CF-30B4-4A71-8C2C-F2906BF77DD0}" destId="{483B5B78-6C0A-42BE-A201-07148757324B}" srcOrd="5" destOrd="0" presId="urn:microsoft.com/office/officeart/2008/layout/VerticalCurvedList"/>
    <dgm:cxn modelId="{3CA7E9AD-B1F7-479E-AF27-5DD7241F28FF}" type="presParOf" srcId="{B5BDC2CF-30B4-4A71-8C2C-F2906BF77DD0}" destId="{E04DCA87-C5D6-4583-8CCA-A1F64C3B84DE}" srcOrd="6" destOrd="0" presId="urn:microsoft.com/office/officeart/2008/layout/VerticalCurvedList"/>
    <dgm:cxn modelId="{BC60C49B-07F4-48C4-BF08-66441214E554}" type="presParOf" srcId="{E04DCA87-C5D6-4583-8CCA-A1F64C3B84DE}" destId="{2C5E9B72-BAF9-47D2-BAD9-111790262391}" srcOrd="0" destOrd="0" presId="urn:microsoft.com/office/officeart/2008/layout/VerticalCurv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2DD2E0E-F49E-4BE0-95A3-709CC9C0A47F}">
      <dsp:nvSpPr>
        <dsp:cNvPr id="0" name=""/>
        <dsp:cNvSpPr/>
      </dsp:nvSpPr>
      <dsp:spPr>
        <a:xfrm>
          <a:off x="0" y="646545"/>
          <a:ext cx="7101795" cy="1048950"/>
        </a:xfrm>
        <a:prstGeom prst="rect">
          <a:avLst/>
        </a:prstGeom>
        <a:solidFill>
          <a:schemeClr val="lt1">
            <a:alpha val="90000"/>
            <a:hueOff val="0"/>
            <a:satOff val="0"/>
            <a:lumOff val="0"/>
            <a:alphaOff val="0"/>
          </a:schemeClr>
        </a:solidFill>
        <a:ln w="12700" cap="flat" cmpd="sng" algn="ctr">
          <a:solidFill>
            <a:schemeClr val="accent3">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551178" tIns="374904" rIns="551178" bIns="128016" numCol="1" spcCol="1270" anchor="t" anchorCtr="0">
          <a:noAutofit/>
        </a:bodyPr>
        <a:lstStyle/>
        <a:p>
          <a:pPr marL="171450" lvl="1" indent="-171450" algn="l" defTabSz="800100">
            <a:lnSpc>
              <a:spcPct val="90000"/>
            </a:lnSpc>
            <a:spcBef>
              <a:spcPct val="0"/>
            </a:spcBef>
            <a:spcAft>
              <a:spcPct val="15000"/>
            </a:spcAft>
            <a:buChar char="•"/>
          </a:pPr>
          <a:r>
            <a:rPr lang="en-US" sz="1800" kern="1200" dirty="0">
              <a:latin typeface="DM Sans"/>
            </a:rPr>
            <a:t>All data baseline-August 2025 will be </a:t>
          </a:r>
          <a:r>
            <a:rPr lang="en-US" sz="1800" b="1" kern="1200" dirty="0">
              <a:latin typeface="DM Sans"/>
            </a:rPr>
            <a:t>due on September 30</a:t>
          </a:r>
          <a:r>
            <a:rPr lang="en-US" sz="1800" b="1" kern="1200" baseline="30000" dirty="0">
              <a:latin typeface="DM Sans"/>
            </a:rPr>
            <a:t>th</a:t>
          </a:r>
          <a:r>
            <a:rPr lang="en-US" sz="1800" b="1" kern="1200" dirty="0">
              <a:latin typeface="DM Sans"/>
            </a:rPr>
            <a:t>, 2025,</a:t>
          </a:r>
          <a:r>
            <a:rPr lang="en-US" sz="1800" kern="1200" dirty="0">
              <a:latin typeface="DM Sans"/>
            </a:rPr>
            <a:t> for award consideration.</a:t>
          </a:r>
          <a:endParaRPr lang="en-US" sz="1800" b="1" kern="1200" dirty="0">
            <a:latin typeface="DM Sans"/>
          </a:endParaRPr>
        </a:p>
      </dsp:txBody>
      <dsp:txXfrm>
        <a:off x="0" y="646545"/>
        <a:ext cx="7101795" cy="1048950"/>
      </dsp:txXfrm>
    </dsp:sp>
    <dsp:sp modelId="{717BC3C2-DA22-4D51-A406-9086CACDDF9B}">
      <dsp:nvSpPr>
        <dsp:cNvPr id="0" name=""/>
        <dsp:cNvSpPr/>
      </dsp:nvSpPr>
      <dsp:spPr>
        <a:xfrm>
          <a:off x="355089" y="380865"/>
          <a:ext cx="4971256" cy="531360"/>
        </a:xfrm>
        <a:prstGeom prst="roundRect">
          <a:avLst/>
        </a:prstGeom>
        <a:solidFill>
          <a:schemeClr val="accent3">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87902" tIns="0" rIns="187902" bIns="0" numCol="1" spcCol="1270" anchor="ctr" anchorCtr="0">
          <a:noAutofit/>
        </a:bodyPr>
        <a:lstStyle/>
        <a:p>
          <a:pPr marL="0" lvl="0" indent="0" algn="l" defTabSz="800100" rtl="0">
            <a:lnSpc>
              <a:spcPct val="90000"/>
            </a:lnSpc>
            <a:spcBef>
              <a:spcPct val="0"/>
            </a:spcBef>
            <a:spcAft>
              <a:spcPct val="35000"/>
            </a:spcAft>
            <a:buNone/>
          </a:pPr>
          <a:r>
            <a:rPr lang="en-US" sz="1800" kern="1200" dirty="0">
              <a:latin typeface="DM Sans"/>
            </a:rPr>
            <a:t> </a:t>
          </a:r>
          <a:r>
            <a:rPr lang="en-US" sz="1800" b="1" kern="1200" dirty="0">
              <a:solidFill>
                <a:schemeClr val="accent1"/>
              </a:solidFill>
              <a:latin typeface="DM Sans"/>
            </a:rPr>
            <a:t>Submit your Data! </a:t>
          </a:r>
        </a:p>
      </dsp:txBody>
      <dsp:txXfrm>
        <a:off x="381028" y="406804"/>
        <a:ext cx="4919378" cy="479482"/>
      </dsp:txXfrm>
    </dsp:sp>
    <dsp:sp modelId="{6C17968B-3B40-4894-B40F-C49EEEEE87D3}">
      <dsp:nvSpPr>
        <dsp:cNvPr id="0" name=""/>
        <dsp:cNvSpPr/>
      </dsp:nvSpPr>
      <dsp:spPr>
        <a:xfrm>
          <a:off x="0" y="2058375"/>
          <a:ext cx="7101795" cy="1332450"/>
        </a:xfrm>
        <a:prstGeom prst="rect">
          <a:avLst/>
        </a:prstGeom>
        <a:solidFill>
          <a:schemeClr val="lt1">
            <a:alpha val="90000"/>
            <a:hueOff val="0"/>
            <a:satOff val="0"/>
            <a:lumOff val="0"/>
            <a:alphaOff val="0"/>
          </a:schemeClr>
        </a:solidFill>
        <a:ln w="12700" cap="flat" cmpd="sng" algn="ctr">
          <a:solidFill>
            <a:schemeClr val="accent3">
              <a:hueOff val="1162435"/>
              <a:satOff val="5350"/>
              <a:lumOff val="-9018"/>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551178" tIns="374904" rIns="551178" bIns="128016" numCol="1" spcCol="1270" anchor="t" anchorCtr="0">
          <a:noAutofit/>
        </a:bodyPr>
        <a:lstStyle/>
        <a:p>
          <a:pPr marL="171450" lvl="1" indent="-171450" algn="l" defTabSz="800100" rtl="0">
            <a:lnSpc>
              <a:spcPct val="90000"/>
            </a:lnSpc>
            <a:spcBef>
              <a:spcPct val="0"/>
            </a:spcBef>
            <a:spcAft>
              <a:spcPct val="15000"/>
            </a:spcAft>
            <a:buChar char="•"/>
          </a:pPr>
          <a:r>
            <a:rPr lang="en-US" sz="1800" b="1" kern="1200" dirty="0">
              <a:latin typeface="DM Sans"/>
            </a:rPr>
            <a:t>Open and due September 30th!</a:t>
          </a:r>
          <a:r>
            <a:rPr lang="en-US" sz="1800" kern="1200" dirty="0">
              <a:latin typeface="DM Sans"/>
            </a:rPr>
            <a:t> All hospital teams are asked to submit an abstract on their QI work (can be in progress).</a:t>
          </a:r>
        </a:p>
      </dsp:txBody>
      <dsp:txXfrm>
        <a:off x="0" y="2058375"/>
        <a:ext cx="7101795" cy="1332450"/>
      </dsp:txXfrm>
    </dsp:sp>
    <dsp:sp modelId="{C8372599-BDA9-4E62-9184-ABA50695DEAE}">
      <dsp:nvSpPr>
        <dsp:cNvPr id="0" name=""/>
        <dsp:cNvSpPr/>
      </dsp:nvSpPr>
      <dsp:spPr>
        <a:xfrm>
          <a:off x="355089" y="1792695"/>
          <a:ext cx="4971256" cy="531360"/>
        </a:xfrm>
        <a:prstGeom prst="roundRect">
          <a:avLst/>
        </a:prstGeom>
        <a:solidFill>
          <a:schemeClr val="accent3">
            <a:hueOff val="1162435"/>
            <a:satOff val="5350"/>
            <a:lumOff val="-9018"/>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87902" tIns="0" rIns="187902" bIns="0" numCol="1" spcCol="1270" anchor="ctr" anchorCtr="0">
          <a:noAutofit/>
        </a:bodyPr>
        <a:lstStyle/>
        <a:p>
          <a:pPr marL="0" lvl="0" indent="0" algn="l" defTabSz="800100" rtl="0">
            <a:lnSpc>
              <a:spcPct val="90000"/>
            </a:lnSpc>
            <a:spcBef>
              <a:spcPct val="0"/>
            </a:spcBef>
            <a:spcAft>
              <a:spcPct val="35000"/>
            </a:spcAft>
            <a:buNone/>
          </a:pPr>
          <a:r>
            <a:rPr lang="en-US" sz="1800" b="1" kern="1200" dirty="0">
              <a:solidFill>
                <a:schemeClr val="accent1"/>
              </a:solidFill>
              <a:latin typeface="DM Sans"/>
            </a:rPr>
            <a:t>Call for QI Abstracts! </a:t>
          </a:r>
        </a:p>
      </dsp:txBody>
      <dsp:txXfrm>
        <a:off x="381028" y="1818634"/>
        <a:ext cx="4919378" cy="479482"/>
      </dsp:txXfrm>
    </dsp:sp>
    <dsp:sp modelId="{E42B4496-FBF8-4DC9-AF60-BFE77B144112}">
      <dsp:nvSpPr>
        <dsp:cNvPr id="0" name=""/>
        <dsp:cNvSpPr/>
      </dsp:nvSpPr>
      <dsp:spPr>
        <a:xfrm>
          <a:off x="0" y="3753706"/>
          <a:ext cx="7101795" cy="1927800"/>
        </a:xfrm>
        <a:prstGeom prst="rect">
          <a:avLst/>
        </a:prstGeom>
        <a:solidFill>
          <a:schemeClr val="lt1">
            <a:alpha val="90000"/>
            <a:hueOff val="0"/>
            <a:satOff val="0"/>
            <a:lumOff val="0"/>
            <a:alphaOff val="0"/>
          </a:schemeClr>
        </a:solidFill>
        <a:ln w="12700" cap="flat" cmpd="sng" algn="ctr">
          <a:solidFill>
            <a:schemeClr val="accent3">
              <a:hueOff val="2324871"/>
              <a:satOff val="10701"/>
              <a:lumOff val="-18037"/>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551178" tIns="374904" rIns="551178" bIns="128016" numCol="1" spcCol="1270" anchor="t" anchorCtr="0">
          <a:noAutofit/>
        </a:bodyPr>
        <a:lstStyle/>
        <a:p>
          <a:pPr marL="171450" lvl="1" indent="-171450" algn="l" defTabSz="800100" rtl="0">
            <a:lnSpc>
              <a:spcPct val="90000"/>
            </a:lnSpc>
            <a:spcBef>
              <a:spcPct val="0"/>
            </a:spcBef>
            <a:spcAft>
              <a:spcPct val="15000"/>
            </a:spcAft>
            <a:buChar char="•"/>
          </a:pPr>
          <a:r>
            <a:rPr lang="en-US" sz="1800" kern="1200" dirty="0">
              <a:latin typeface="DM Sans"/>
            </a:rPr>
            <a:t>We want to hear from you! </a:t>
          </a:r>
          <a:r>
            <a:rPr lang="en-US" sz="1800" b="1" kern="1200" dirty="0">
              <a:latin typeface="DM Sans"/>
            </a:rPr>
            <a:t>Survey is open and due September 30th!</a:t>
          </a:r>
        </a:p>
        <a:p>
          <a:pPr marL="171450" lvl="1" indent="-171450" algn="l" defTabSz="800100" rtl="0">
            <a:lnSpc>
              <a:spcPct val="90000"/>
            </a:lnSpc>
            <a:spcBef>
              <a:spcPct val="0"/>
            </a:spcBef>
            <a:spcAft>
              <a:spcPct val="15000"/>
            </a:spcAft>
            <a:buChar char="•"/>
          </a:pPr>
          <a:r>
            <a:rPr lang="en-US" sz="1800" kern="1200" dirty="0">
              <a:latin typeface="DM Sans"/>
            </a:rPr>
            <a:t>This is a great opportunity to share your teams' thoughts &amp; insights reflecting on 2025 and planning for 2026!</a:t>
          </a:r>
        </a:p>
      </dsp:txBody>
      <dsp:txXfrm>
        <a:off x="0" y="3753706"/>
        <a:ext cx="7101795" cy="1927800"/>
      </dsp:txXfrm>
    </dsp:sp>
    <dsp:sp modelId="{ECEB8BDC-F220-41C1-B502-A535EC67DE59}">
      <dsp:nvSpPr>
        <dsp:cNvPr id="0" name=""/>
        <dsp:cNvSpPr/>
      </dsp:nvSpPr>
      <dsp:spPr>
        <a:xfrm>
          <a:off x="355089" y="3488026"/>
          <a:ext cx="4971256" cy="531360"/>
        </a:xfrm>
        <a:prstGeom prst="roundRect">
          <a:avLst/>
        </a:prstGeom>
        <a:solidFill>
          <a:schemeClr val="accent3">
            <a:hueOff val="2324871"/>
            <a:satOff val="10701"/>
            <a:lumOff val="-18037"/>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87902" tIns="0" rIns="187902" bIns="0" numCol="1" spcCol="1270" anchor="ctr" anchorCtr="0">
          <a:noAutofit/>
        </a:bodyPr>
        <a:lstStyle/>
        <a:p>
          <a:pPr marL="0" lvl="0" indent="0" algn="l" defTabSz="800100" rtl="0">
            <a:lnSpc>
              <a:spcPct val="90000"/>
            </a:lnSpc>
            <a:spcBef>
              <a:spcPct val="0"/>
            </a:spcBef>
            <a:spcAft>
              <a:spcPct val="35000"/>
            </a:spcAft>
            <a:buNone/>
          </a:pPr>
          <a:r>
            <a:rPr lang="en-US" sz="1800" b="1" u="none" kern="1200" dirty="0">
              <a:solidFill>
                <a:schemeClr val="accent1"/>
              </a:solidFill>
              <a:latin typeface="DM Sans"/>
            </a:rPr>
            <a:t>ILPQC Annual Conference Teams </a:t>
          </a:r>
          <a:r>
            <a:rPr lang="en-US" sz="1800" b="1" kern="1200" dirty="0">
              <a:solidFill>
                <a:schemeClr val="accent1"/>
              </a:solidFill>
              <a:latin typeface="DM Sans"/>
            </a:rPr>
            <a:t>Survey! </a:t>
          </a:r>
        </a:p>
      </dsp:txBody>
      <dsp:txXfrm>
        <a:off x="381028" y="3513965"/>
        <a:ext cx="4919378" cy="479482"/>
      </dsp:txXfrm>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EB7CC2A-D26F-4A21-A48E-5371FE80703E}">
      <dsp:nvSpPr>
        <dsp:cNvPr id="0" name=""/>
        <dsp:cNvSpPr/>
      </dsp:nvSpPr>
      <dsp:spPr>
        <a:xfrm>
          <a:off x="0" y="51843"/>
          <a:ext cx="9508639" cy="661295"/>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l" defTabSz="1200150">
            <a:lnSpc>
              <a:spcPct val="90000"/>
            </a:lnSpc>
            <a:spcBef>
              <a:spcPct val="0"/>
            </a:spcBef>
            <a:spcAft>
              <a:spcPct val="35000"/>
            </a:spcAft>
            <a:buNone/>
          </a:pPr>
          <a:r>
            <a:rPr lang="en-US" sz="2700" kern="1200" dirty="0"/>
            <a:t>IL DocAssist</a:t>
          </a:r>
        </a:p>
      </dsp:txBody>
      <dsp:txXfrm>
        <a:off x="32282" y="84125"/>
        <a:ext cx="9444075" cy="596731"/>
      </dsp:txXfrm>
    </dsp:sp>
    <dsp:sp modelId="{054524FF-113D-46CB-A4E4-9CE721E41B83}">
      <dsp:nvSpPr>
        <dsp:cNvPr id="0" name=""/>
        <dsp:cNvSpPr/>
      </dsp:nvSpPr>
      <dsp:spPr>
        <a:xfrm>
          <a:off x="0" y="713138"/>
          <a:ext cx="9508639" cy="105984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01899" tIns="20320" rIns="113792" bIns="20320" numCol="1" spcCol="1270" anchor="t" anchorCtr="0">
          <a:noAutofit/>
        </a:bodyPr>
        <a:lstStyle/>
        <a:p>
          <a:pPr marL="171450" lvl="1" indent="-171450" algn="l" defTabSz="711200">
            <a:lnSpc>
              <a:spcPct val="90000"/>
            </a:lnSpc>
            <a:spcBef>
              <a:spcPct val="0"/>
            </a:spcBef>
            <a:spcAft>
              <a:spcPct val="20000"/>
            </a:spcAft>
            <a:buFont typeface="Arial" panose="020B0604020202020204" pitchFamily="34" charset="0"/>
            <a:buChar char="•"/>
          </a:pPr>
          <a:r>
            <a:rPr lang="en-US" sz="1600" b="0" i="0" u="none" kern="1200" dirty="0"/>
            <a:t>Illinois DocAssist is a phone line available to all Illinois clinicians in which psychiatric consultants provide free phone consultations clinician-to-clinician to address the mental health and substance use conditions of children, adolescents, and pregnant and postpartum women. </a:t>
          </a:r>
          <a:endParaRPr lang="en-US" sz="1600" kern="1200" dirty="0"/>
        </a:p>
      </dsp:txBody>
      <dsp:txXfrm>
        <a:off x="0" y="713138"/>
        <a:ext cx="9508639" cy="1059840"/>
      </dsp:txXfrm>
    </dsp:sp>
    <dsp:sp modelId="{FA8B017C-82E3-41F6-B12A-76538E6BA96F}">
      <dsp:nvSpPr>
        <dsp:cNvPr id="0" name=""/>
        <dsp:cNvSpPr/>
      </dsp:nvSpPr>
      <dsp:spPr>
        <a:xfrm>
          <a:off x="0" y="1544826"/>
          <a:ext cx="9508639" cy="738308"/>
        </a:xfrm>
        <a:prstGeom prst="round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l" defTabSz="1200150">
            <a:lnSpc>
              <a:spcPct val="90000"/>
            </a:lnSpc>
            <a:spcBef>
              <a:spcPct val="0"/>
            </a:spcBef>
            <a:spcAft>
              <a:spcPct val="35000"/>
            </a:spcAft>
            <a:buNone/>
          </a:pPr>
          <a:r>
            <a:rPr lang="en-US" sz="2700" kern="1200" dirty="0"/>
            <a:t>IL MOMS Line</a:t>
          </a:r>
        </a:p>
      </dsp:txBody>
      <dsp:txXfrm>
        <a:off x="36041" y="1580867"/>
        <a:ext cx="9436557" cy="666226"/>
      </dsp:txXfrm>
    </dsp:sp>
    <dsp:sp modelId="{475A1328-1176-4650-84DB-77119683F0C9}">
      <dsp:nvSpPr>
        <dsp:cNvPr id="0" name=""/>
        <dsp:cNvSpPr/>
      </dsp:nvSpPr>
      <dsp:spPr>
        <a:xfrm>
          <a:off x="0" y="2375819"/>
          <a:ext cx="9508639" cy="105984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01899" tIns="20320" rIns="113792" bIns="20320" numCol="1" spcCol="1270" anchor="t" anchorCtr="0">
          <a:noAutofit/>
        </a:bodyPr>
        <a:lstStyle/>
        <a:p>
          <a:pPr marL="171450" lvl="1" indent="-171450" algn="l" defTabSz="711200">
            <a:lnSpc>
              <a:spcPct val="90000"/>
            </a:lnSpc>
            <a:spcBef>
              <a:spcPct val="0"/>
            </a:spcBef>
            <a:spcAft>
              <a:spcPct val="20000"/>
            </a:spcAft>
            <a:buFont typeface="Arial" panose="020B0604020202020204" pitchFamily="34" charset="0"/>
            <a:buChar char="•"/>
          </a:pPr>
          <a:r>
            <a:rPr lang="en-US" sz="1600" b="0" i="0" u="none" kern="1200" dirty="0"/>
            <a:t>IL MOMS Line is a free, 24/7 hotline answered live by licensed mental health professionals to help pregnant and postpartum patients and their families with support &amp; navigation for follow up behavioral health care. </a:t>
          </a:r>
          <a:endParaRPr lang="en-US" sz="1600" kern="1200" dirty="0"/>
        </a:p>
      </dsp:txBody>
      <dsp:txXfrm>
        <a:off x="0" y="2375819"/>
        <a:ext cx="9508639" cy="1059840"/>
      </dsp:txXfrm>
    </dsp:sp>
    <dsp:sp modelId="{22335A38-0093-4245-B80C-6018BC8332E9}">
      <dsp:nvSpPr>
        <dsp:cNvPr id="0" name=""/>
        <dsp:cNvSpPr/>
      </dsp:nvSpPr>
      <dsp:spPr>
        <a:xfrm>
          <a:off x="0" y="2988479"/>
          <a:ext cx="9508639" cy="761257"/>
        </a:xfrm>
        <a:prstGeom prst="round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a:lnSpc>
              <a:spcPct val="90000"/>
            </a:lnSpc>
            <a:spcBef>
              <a:spcPct val="0"/>
            </a:spcBef>
            <a:spcAft>
              <a:spcPct val="35000"/>
            </a:spcAft>
            <a:buFont typeface="Arial" panose="020B0604020202020204" pitchFamily="34" charset="0"/>
            <a:buNone/>
          </a:pPr>
          <a:r>
            <a:rPr lang="en-US" sz="2800" kern="1200" dirty="0"/>
            <a:t>IL MAR Now</a:t>
          </a:r>
        </a:p>
      </dsp:txBody>
      <dsp:txXfrm>
        <a:off x="37162" y="3025641"/>
        <a:ext cx="9434315" cy="686933"/>
      </dsp:txXfrm>
    </dsp:sp>
    <dsp:sp modelId="{DCEA3DF8-5E38-4102-ABAE-AD8E09978966}">
      <dsp:nvSpPr>
        <dsp:cNvPr id="0" name=""/>
        <dsp:cNvSpPr/>
      </dsp:nvSpPr>
      <dsp:spPr>
        <a:xfrm>
          <a:off x="0" y="3818759"/>
          <a:ext cx="9508639" cy="105984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01899" tIns="20320" rIns="113792" bIns="20320" numCol="1" spcCol="1270" anchor="t" anchorCtr="0">
          <a:noAutofit/>
        </a:bodyPr>
        <a:lstStyle/>
        <a:p>
          <a:pPr marL="171450" lvl="1" indent="-171450" algn="l" defTabSz="711200">
            <a:lnSpc>
              <a:spcPct val="90000"/>
            </a:lnSpc>
            <a:spcBef>
              <a:spcPct val="0"/>
            </a:spcBef>
            <a:spcAft>
              <a:spcPct val="20000"/>
            </a:spcAft>
            <a:buFont typeface="Arial" panose="020B0604020202020204" pitchFamily="34" charset="0"/>
            <a:buChar char="•"/>
          </a:pPr>
          <a:r>
            <a:rPr lang="en-US" sz="1600" b="0" i="0" u="none" kern="1200" dirty="0"/>
            <a:t>MAR Now offers medication on demand to IL residents seeking treatment for opioid use disorder (OUD) and alcohol use disorder (AUD). Anyone in need to speak directly with a healthcare professional to receive a telehealth prescription or expedited, in-person appointment to start treatment, and work with a care coordinator to help obtain transportation assistance to the pharmacy or clinic and linkage to follow up.</a:t>
          </a:r>
          <a:endParaRPr lang="en-US" sz="1600" kern="1200" dirty="0"/>
        </a:p>
      </dsp:txBody>
      <dsp:txXfrm>
        <a:off x="0" y="3818759"/>
        <a:ext cx="9508639" cy="1059840"/>
      </dsp:txXfrm>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70DEC14-C02E-4DBB-B165-A71C180ECD75}">
      <dsp:nvSpPr>
        <dsp:cNvPr id="0" name=""/>
        <dsp:cNvSpPr/>
      </dsp:nvSpPr>
      <dsp:spPr>
        <a:xfrm>
          <a:off x="-4683956" y="-723339"/>
          <a:ext cx="5620746" cy="5620746"/>
        </a:xfrm>
        <a:prstGeom prst="blockArc">
          <a:avLst>
            <a:gd name="adj1" fmla="val 18900000"/>
            <a:gd name="adj2" fmla="val 2700000"/>
            <a:gd name="adj3" fmla="val 384"/>
          </a:avLst>
        </a:prstGeom>
        <a:noFill/>
        <a:ln w="25400" cap="flat" cmpd="sng" algn="ctr">
          <a:solidFill>
            <a:schemeClr val="accent6">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FA9EF72E-E265-4726-BC7C-7A494868F7AB}">
      <dsp:nvSpPr>
        <dsp:cNvPr id="0" name=""/>
        <dsp:cNvSpPr/>
      </dsp:nvSpPr>
      <dsp:spPr>
        <a:xfrm>
          <a:off x="767297" y="596307"/>
          <a:ext cx="8769548" cy="1192447"/>
        </a:xfrm>
        <a:prstGeom prst="rect">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46505" tIns="71120" rIns="71120" bIns="71120" numCol="1" spcCol="1270" anchor="ctr" anchorCtr="0">
          <a:noAutofit/>
        </a:bodyPr>
        <a:lstStyle/>
        <a:p>
          <a:pPr marL="0" lvl="0" indent="0" algn="l" defTabSz="1244600">
            <a:lnSpc>
              <a:spcPct val="90000"/>
            </a:lnSpc>
            <a:spcBef>
              <a:spcPct val="0"/>
            </a:spcBef>
            <a:spcAft>
              <a:spcPct val="35000"/>
            </a:spcAft>
            <a:buNone/>
          </a:pPr>
          <a:r>
            <a:rPr lang="en-US" sz="2800" kern="1200" dirty="0"/>
            <a:t>AMCHP, Addressing Mental Health in BIPOC Communities: Key Considerations for MCH Webinar</a:t>
          </a:r>
        </a:p>
      </dsp:txBody>
      <dsp:txXfrm>
        <a:off x="767297" y="596307"/>
        <a:ext cx="8769548" cy="1192447"/>
      </dsp:txXfrm>
    </dsp:sp>
    <dsp:sp modelId="{6B4AF6B9-B6CF-4140-BC87-37A0EFD0B007}">
      <dsp:nvSpPr>
        <dsp:cNvPr id="0" name=""/>
        <dsp:cNvSpPr/>
      </dsp:nvSpPr>
      <dsp:spPr>
        <a:xfrm>
          <a:off x="22018" y="447251"/>
          <a:ext cx="1490559" cy="1490559"/>
        </a:xfrm>
        <a:prstGeom prst="ellipse">
          <a:avLst/>
        </a:prstGeom>
        <a:solidFill>
          <a:schemeClr val="lt1">
            <a:hueOff val="0"/>
            <a:satOff val="0"/>
            <a:lumOff val="0"/>
            <a:alphaOff val="0"/>
          </a:schemeClr>
        </a:solidFill>
        <a:ln w="25400" cap="flat"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06D9156-237A-4230-8F3E-7F220FEDCAE4}">
      <dsp:nvSpPr>
        <dsp:cNvPr id="0" name=""/>
        <dsp:cNvSpPr/>
      </dsp:nvSpPr>
      <dsp:spPr>
        <a:xfrm>
          <a:off x="767297" y="2385312"/>
          <a:ext cx="8769548" cy="1192447"/>
        </a:xfrm>
        <a:prstGeom prst="rect">
          <a:avLst/>
        </a:prstGeom>
        <a:solidFill>
          <a:schemeClr val="accent5">
            <a:hueOff val="-9933876"/>
            <a:satOff val="39811"/>
            <a:lumOff val="8628"/>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46505" tIns="63500" rIns="63500" bIns="63500" numCol="1" spcCol="1270" anchor="ctr" anchorCtr="0">
          <a:noAutofit/>
        </a:bodyPr>
        <a:lstStyle/>
        <a:p>
          <a:pPr marL="0" lvl="0" indent="0" algn="l" defTabSz="1111250">
            <a:lnSpc>
              <a:spcPct val="90000"/>
            </a:lnSpc>
            <a:spcBef>
              <a:spcPct val="0"/>
            </a:spcBef>
            <a:spcAft>
              <a:spcPct val="35000"/>
            </a:spcAft>
            <a:buNone/>
          </a:pPr>
          <a:r>
            <a:rPr lang="en-US" sz="2500" kern="1200" dirty="0"/>
            <a:t>PSI Perinatal Mental Health: Culturally Informed Approaches to Screening, Assessment, and Treatment Webinar</a:t>
          </a:r>
        </a:p>
      </dsp:txBody>
      <dsp:txXfrm>
        <a:off x="767297" y="2385312"/>
        <a:ext cx="8769548" cy="1192447"/>
      </dsp:txXfrm>
    </dsp:sp>
    <dsp:sp modelId="{7AE7B4CE-7934-430A-9335-0D5E64CA2416}">
      <dsp:nvSpPr>
        <dsp:cNvPr id="0" name=""/>
        <dsp:cNvSpPr/>
      </dsp:nvSpPr>
      <dsp:spPr>
        <a:xfrm>
          <a:off x="22018" y="2236256"/>
          <a:ext cx="1490559" cy="1490559"/>
        </a:xfrm>
        <a:prstGeom prst="ellipse">
          <a:avLst/>
        </a:prstGeom>
        <a:solidFill>
          <a:schemeClr val="lt1">
            <a:hueOff val="0"/>
            <a:satOff val="0"/>
            <a:lumOff val="0"/>
            <a:alphaOff val="0"/>
          </a:schemeClr>
        </a:solidFill>
        <a:ln w="25400" cap="flat" cmpd="sng" algn="ctr">
          <a:solidFill>
            <a:schemeClr val="accent5">
              <a:hueOff val="-9933876"/>
              <a:satOff val="39811"/>
              <a:lumOff val="8628"/>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177257F-23D8-48F6-8A16-39FF8066FE9C}">
      <dsp:nvSpPr>
        <dsp:cNvPr id="0" name=""/>
        <dsp:cNvSpPr/>
      </dsp:nvSpPr>
      <dsp:spPr>
        <a:xfrm>
          <a:off x="0" y="307807"/>
          <a:ext cx="9262532" cy="695565"/>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0490" tIns="110490" rIns="110490" bIns="110490" numCol="1" spcCol="1270" anchor="ctr" anchorCtr="0">
          <a:noAutofit/>
        </a:bodyPr>
        <a:lstStyle/>
        <a:p>
          <a:pPr marL="0" lvl="0" indent="0" algn="l" defTabSz="1289050">
            <a:lnSpc>
              <a:spcPct val="90000"/>
            </a:lnSpc>
            <a:spcBef>
              <a:spcPct val="0"/>
            </a:spcBef>
            <a:spcAft>
              <a:spcPct val="35000"/>
            </a:spcAft>
            <a:buNone/>
          </a:pPr>
          <a:r>
            <a:rPr lang="en-US" sz="2900" kern="1200" dirty="0"/>
            <a:t>Hear Her Campaign</a:t>
          </a:r>
        </a:p>
      </dsp:txBody>
      <dsp:txXfrm>
        <a:off x="33955" y="341762"/>
        <a:ext cx="9194622" cy="627655"/>
      </dsp:txXfrm>
    </dsp:sp>
    <dsp:sp modelId="{DD931CED-31B3-40AA-A77F-DFD822E164A2}">
      <dsp:nvSpPr>
        <dsp:cNvPr id="0" name=""/>
        <dsp:cNvSpPr/>
      </dsp:nvSpPr>
      <dsp:spPr>
        <a:xfrm>
          <a:off x="0" y="1003372"/>
          <a:ext cx="9262532" cy="120059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94085" tIns="36830" rIns="206248" bIns="36830" numCol="1" spcCol="1270" anchor="t" anchorCtr="0">
          <a:noAutofit/>
        </a:bodyPr>
        <a:lstStyle/>
        <a:p>
          <a:pPr marL="228600" lvl="1" indent="-228600" algn="l" defTabSz="1022350">
            <a:lnSpc>
              <a:spcPct val="90000"/>
            </a:lnSpc>
            <a:spcBef>
              <a:spcPct val="0"/>
            </a:spcBef>
            <a:spcAft>
              <a:spcPct val="20000"/>
            </a:spcAft>
            <a:buFont typeface="Arial" panose="020B0604020202020204" pitchFamily="34" charset="0"/>
            <a:buChar char="•"/>
          </a:pPr>
          <a:r>
            <a:rPr lang="en-US" sz="2300" b="0" i="0" kern="1200" dirty="0"/>
            <a:t>Trivia’s Story</a:t>
          </a:r>
          <a:endParaRPr lang="en-US" sz="2300" kern="1200" dirty="0"/>
        </a:p>
        <a:p>
          <a:pPr marL="228600" lvl="1" indent="-228600" algn="l" defTabSz="1022350">
            <a:lnSpc>
              <a:spcPct val="90000"/>
            </a:lnSpc>
            <a:spcBef>
              <a:spcPct val="0"/>
            </a:spcBef>
            <a:spcAft>
              <a:spcPct val="20000"/>
            </a:spcAft>
            <a:buFont typeface="Arial" panose="020B0604020202020204" pitchFamily="34" charset="0"/>
            <a:buChar char="•"/>
          </a:pPr>
          <a:r>
            <a:rPr lang="en-US" sz="2300" kern="1200" dirty="0"/>
            <a:t>Sarah’s Story</a:t>
          </a:r>
        </a:p>
        <a:p>
          <a:pPr marL="228600" lvl="1" indent="-228600" algn="l" defTabSz="1022350">
            <a:lnSpc>
              <a:spcPct val="90000"/>
            </a:lnSpc>
            <a:spcBef>
              <a:spcPct val="0"/>
            </a:spcBef>
            <a:spcAft>
              <a:spcPct val="20000"/>
            </a:spcAft>
            <a:buFont typeface="Arial" panose="020B0604020202020204" pitchFamily="34" charset="0"/>
            <a:buChar char="•"/>
          </a:pPr>
          <a:r>
            <a:rPr lang="en-US" sz="2300" kern="1200" dirty="0"/>
            <a:t>Montika’s Story</a:t>
          </a:r>
        </a:p>
      </dsp:txBody>
      <dsp:txXfrm>
        <a:off x="0" y="1003372"/>
        <a:ext cx="9262532" cy="1200599"/>
      </dsp:txXfrm>
    </dsp:sp>
    <dsp:sp modelId="{E0A30AB3-C77C-4AAC-8494-8BBE3975372E}">
      <dsp:nvSpPr>
        <dsp:cNvPr id="0" name=""/>
        <dsp:cNvSpPr/>
      </dsp:nvSpPr>
      <dsp:spPr>
        <a:xfrm>
          <a:off x="0" y="2203972"/>
          <a:ext cx="9262532" cy="695565"/>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0490" tIns="110490" rIns="110490" bIns="110490" numCol="1" spcCol="1270" anchor="ctr" anchorCtr="0">
          <a:noAutofit/>
        </a:bodyPr>
        <a:lstStyle/>
        <a:p>
          <a:pPr marL="0" lvl="0" indent="0" algn="l" defTabSz="1289050">
            <a:lnSpc>
              <a:spcPct val="90000"/>
            </a:lnSpc>
            <a:spcBef>
              <a:spcPct val="0"/>
            </a:spcBef>
            <a:spcAft>
              <a:spcPct val="35000"/>
            </a:spcAft>
            <a:buNone/>
          </a:pPr>
          <a:r>
            <a:rPr lang="en-US" sz="2900" kern="1200" dirty="0" err="1"/>
            <a:t>iPromote</a:t>
          </a:r>
          <a:r>
            <a:rPr lang="en-US" sz="2900" kern="1200" dirty="0"/>
            <a:t> Illinois Maternal Health Digital Storytelling Project</a:t>
          </a:r>
        </a:p>
      </dsp:txBody>
      <dsp:txXfrm>
        <a:off x="33955" y="2237927"/>
        <a:ext cx="9194622" cy="627655"/>
      </dsp:txXfrm>
    </dsp:sp>
    <dsp:sp modelId="{691C2944-E214-44C0-887E-18DAA10A2EC6}">
      <dsp:nvSpPr>
        <dsp:cNvPr id="0" name=""/>
        <dsp:cNvSpPr/>
      </dsp:nvSpPr>
      <dsp:spPr>
        <a:xfrm>
          <a:off x="0" y="2899537"/>
          <a:ext cx="9262532" cy="79539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94085" tIns="36830" rIns="206248" bIns="36830" numCol="1" spcCol="1270" anchor="t" anchorCtr="0">
          <a:noAutofit/>
        </a:bodyPr>
        <a:lstStyle/>
        <a:p>
          <a:pPr marL="228600" lvl="1" indent="-228600" algn="l" defTabSz="1022350">
            <a:lnSpc>
              <a:spcPct val="90000"/>
            </a:lnSpc>
            <a:spcBef>
              <a:spcPct val="0"/>
            </a:spcBef>
            <a:spcAft>
              <a:spcPct val="20000"/>
            </a:spcAft>
            <a:buChar char="•"/>
          </a:pPr>
          <a:r>
            <a:rPr lang="en-US" sz="2300" kern="1200" dirty="0"/>
            <a:t>Jess’s Story</a:t>
          </a:r>
        </a:p>
        <a:p>
          <a:pPr marL="228600" lvl="1" indent="-228600" algn="l" defTabSz="1022350">
            <a:lnSpc>
              <a:spcPct val="90000"/>
            </a:lnSpc>
            <a:spcBef>
              <a:spcPct val="0"/>
            </a:spcBef>
            <a:spcAft>
              <a:spcPct val="20000"/>
            </a:spcAft>
            <a:buChar char="•"/>
          </a:pPr>
          <a:r>
            <a:rPr lang="en-US" sz="2300" kern="1200" dirty="0"/>
            <a:t>Erika’s Story</a:t>
          </a:r>
        </a:p>
      </dsp:txBody>
      <dsp:txXfrm>
        <a:off x="0" y="2899537"/>
        <a:ext cx="9262532" cy="795397"/>
      </dsp:txXfrm>
    </dsp:sp>
    <dsp:sp modelId="{5048070D-B2A0-4C7E-8A25-C3071F0DB5A0}">
      <dsp:nvSpPr>
        <dsp:cNvPr id="0" name=""/>
        <dsp:cNvSpPr/>
      </dsp:nvSpPr>
      <dsp:spPr>
        <a:xfrm>
          <a:off x="0" y="3694934"/>
          <a:ext cx="9262532" cy="695565"/>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0490" tIns="110490" rIns="110490" bIns="110490" numCol="1" spcCol="1270" anchor="ctr" anchorCtr="0">
          <a:noAutofit/>
        </a:bodyPr>
        <a:lstStyle/>
        <a:p>
          <a:pPr marL="0" lvl="0" indent="0" algn="l" defTabSz="1289050">
            <a:lnSpc>
              <a:spcPct val="90000"/>
            </a:lnSpc>
            <a:spcBef>
              <a:spcPct val="0"/>
            </a:spcBef>
            <a:spcAft>
              <a:spcPct val="35000"/>
            </a:spcAft>
            <a:buFont typeface="Arial" panose="020B0604020202020204" pitchFamily="34" charset="0"/>
            <a:buNone/>
          </a:pPr>
          <a:r>
            <a:rPr lang="en-US" sz="2900" kern="1200" dirty="0"/>
            <a:t>NIH OASH, “Talking Postpartum Depression” Patient Stories</a:t>
          </a:r>
        </a:p>
      </dsp:txBody>
      <dsp:txXfrm>
        <a:off x="33955" y="3728889"/>
        <a:ext cx="9194622" cy="627655"/>
      </dsp:txXfrm>
    </dsp:sp>
    <dsp:sp modelId="{9889C23C-92DF-4FDD-A01B-768726373650}">
      <dsp:nvSpPr>
        <dsp:cNvPr id="0" name=""/>
        <dsp:cNvSpPr/>
      </dsp:nvSpPr>
      <dsp:spPr>
        <a:xfrm>
          <a:off x="0" y="4390499"/>
          <a:ext cx="9262532" cy="72035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94085" tIns="36830" rIns="206248" bIns="36830" numCol="1" spcCol="1270" anchor="t" anchorCtr="0">
          <a:noAutofit/>
        </a:bodyPr>
        <a:lstStyle/>
        <a:p>
          <a:pPr marL="228600" lvl="1" indent="-228600" algn="l" defTabSz="1022350">
            <a:lnSpc>
              <a:spcPct val="90000"/>
            </a:lnSpc>
            <a:spcBef>
              <a:spcPct val="0"/>
            </a:spcBef>
            <a:spcAft>
              <a:spcPct val="20000"/>
            </a:spcAft>
            <a:buFont typeface="Arial" panose="020B0604020202020204" pitchFamily="34" charset="0"/>
            <a:buChar char="•"/>
          </a:pPr>
          <a:r>
            <a:rPr lang="en-US" sz="2300" b="0" i="0" kern="1200" dirty="0"/>
            <a:t>Everyone’s PPD journey is different. Hear from women who experienced PPD and found their path toward healing.</a:t>
          </a:r>
          <a:endParaRPr lang="en-US" sz="2300" kern="1200" dirty="0"/>
        </a:p>
      </dsp:txBody>
      <dsp:txXfrm>
        <a:off x="0" y="4390499"/>
        <a:ext cx="9262532" cy="720359"/>
      </dsp:txXfrm>
    </dsp:sp>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C74D11D-568A-4405-9EBC-411758AED3D5}">
      <dsp:nvSpPr>
        <dsp:cNvPr id="0" name=""/>
        <dsp:cNvSpPr/>
      </dsp:nvSpPr>
      <dsp:spPr>
        <a:xfrm>
          <a:off x="1594259" y="299184"/>
          <a:ext cx="4043014" cy="4043014"/>
        </a:xfrm>
        <a:prstGeom prst="pie">
          <a:avLst>
            <a:gd name="adj1" fmla="val 16200000"/>
            <a:gd name="adj2" fmla="val 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1600200">
            <a:lnSpc>
              <a:spcPct val="90000"/>
            </a:lnSpc>
            <a:spcBef>
              <a:spcPct val="0"/>
            </a:spcBef>
            <a:spcAft>
              <a:spcPct val="35000"/>
            </a:spcAft>
            <a:buNone/>
          </a:pPr>
          <a:r>
            <a:rPr lang="en-US" sz="3600" b="1" kern="1200" dirty="0">
              <a:solidFill>
                <a:schemeClr val="accent3"/>
              </a:solidFill>
            </a:rPr>
            <a:t>Plan</a:t>
          </a:r>
          <a:r>
            <a:rPr lang="en-US" sz="3600" kern="1200" dirty="0"/>
            <a:t> </a:t>
          </a:r>
          <a:r>
            <a:rPr lang="en-US" sz="2200" kern="1200" dirty="0"/>
            <a:t>(this week)</a:t>
          </a:r>
        </a:p>
      </dsp:txBody>
      <dsp:txXfrm>
        <a:off x="3740425" y="1137146"/>
        <a:ext cx="1492064" cy="1107015"/>
      </dsp:txXfrm>
    </dsp:sp>
    <dsp:sp modelId="{0B99620B-AB10-4594-8518-4F403A198DDA}">
      <dsp:nvSpPr>
        <dsp:cNvPr id="0" name=""/>
        <dsp:cNvSpPr/>
      </dsp:nvSpPr>
      <dsp:spPr>
        <a:xfrm>
          <a:off x="1594259" y="434913"/>
          <a:ext cx="4043014" cy="4043014"/>
        </a:xfrm>
        <a:prstGeom prst="pie">
          <a:avLst>
            <a:gd name="adj1" fmla="val 0"/>
            <a:gd name="adj2" fmla="val 540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1600200">
            <a:lnSpc>
              <a:spcPct val="90000"/>
            </a:lnSpc>
            <a:spcBef>
              <a:spcPct val="0"/>
            </a:spcBef>
            <a:spcAft>
              <a:spcPct val="35000"/>
            </a:spcAft>
            <a:buNone/>
          </a:pPr>
          <a:r>
            <a:rPr lang="en-US" sz="3600" b="1" kern="1200" dirty="0">
              <a:solidFill>
                <a:schemeClr val="accent3"/>
              </a:solidFill>
            </a:rPr>
            <a:t>Do</a:t>
          </a:r>
          <a:r>
            <a:rPr lang="en-US" sz="2200" kern="1200" dirty="0"/>
            <a:t> (micro-PDSAs)</a:t>
          </a:r>
        </a:p>
      </dsp:txBody>
      <dsp:txXfrm>
        <a:off x="3740425" y="2532949"/>
        <a:ext cx="1492064" cy="1107015"/>
      </dsp:txXfrm>
    </dsp:sp>
    <dsp:sp modelId="{DA0A4322-B533-4C3A-8082-A0D489374D61}">
      <dsp:nvSpPr>
        <dsp:cNvPr id="0" name=""/>
        <dsp:cNvSpPr/>
      </dsp:nvSpPr>
      <dsp:spPr>
        <a:xfrm>
          <a:off x="1458529" y="434913"/>
          <a:ext cx="4043014" cy="4043014"/>
        </a:xfrm>
        <a:prstGeom prst="pie">
          <a:avLst>
            <a:gd name="adj1" fmla="val 5400000"/>
            <a:gd name="adj2" fmla="val 1080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1600200">
            <a:lnSpc>
              <a:spcPct val="90000"/>
            </a:lnSpc>
            <a:spcBef>
              <a:spcPct val="0"/>
            </a:spcBef>
            <a:spcAft>
              <a:spcPct val="35000"/>
            </a:spcAft>
            <a:buNone/>
          </a:pPr>
          <a:r>
            <a:rPr lang="en-US" sz="3600" b="1" kern="1200" dirty="0">
              <a:solidFill>
                <a:schemeClr val="accent3"/>
              </a:solidFill>
            </a:rPr>
            <a:t>Study</a:t>
          </a:r>
          <a:r>
            <a:rPr lang="en-US" sz="2200" b="1" kern="1200" dirty="0">
              <a:solidFill>
                <a:schemeClr val="accent3"/>
              </a:solidFill>
            </a:rPr>
            <a:t> </a:t>
          </a:r>
          <a:r>
            <a:rPr lang="en-US" sz="2000" b="0" kern="1200" dirty="0">
              <a:solidFill>
                <a:schemeClr val="bg1"/>
              </a:solidFill>
            </a:rPr>
            <a:t>(</a:t>
          </a:r>
          <a:r>
            <a:rPr lang="en-US" sz="2000" kern="1200" dirty="0"/>
            <a:t>% </a:t>
          </a:r>
          <a:r>
            <a:rPr lang="en-US" sz="2000" b="0" kern="1200" dirty="0"/>
            <a:t>educated </a:t>
          </a:r>
          <a:r>
            <a:rPr lang="en-US" sz="2000" kern="1200" dirty="0"/>
            <a:t>by </a:t>
          </a:r>
          <a:r>
            <a:rPr lang="en-US" sz="2000" b="0" kern="1200" dirty="0"/>
            <a:t>role/shift)</a:t>
          </a:r>
        </a:p>
      </dsp:txBody>
      <dsp:txXfrm>
        <a:off x="1863312" y="2532949"/>
        <a:ext cx="1492064" cy="1107015"/>
      </dsp:txXfrm>
    </dsp:sp>
    <dsp:sp modelId="{CA618CC5-9192-4B0A-A67F-FD8358245614}">
      <dsp:nvSpPr>
        <dsp:cNvPr id="0" name=""/>
        <dsp:cNvSpPr/>
      </dsp:nvSpPr>
      <dsp:spPr>
        <a:xfrm>
          <a:off x="1458529" y="299184"/>
          <a:ext cx="4043014" cy="4043014"/>
        </a:xfrm>
        <a:prstGeom prst="pie">
          <a:avLst>
            <a:gd name="adj1" fmla="val 10800000"/>
            <a:gd name="adj2" fmla="val 1620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1600200">
            <a:lnSpc>
              <a:spcPct val="90000"/>
            </a:lnSpc>
            <a:spcBef>
              <a:spcPct val="0"/>
            </a:spcBef>
            <a:spcAft>
              <a:spcPct val="35000"/>
            </a:spcAft>
            <a:buNone/>
          </a:pPr>
          <a:r>
            <a:rPr lang="en-US" sz="3600" b="1" kern="1200" dirty="0">
              <a:solidFill>
                <a:schemeClr val="accent3"/>
              </a:solidFill>
            </a:rPr>
            <a:t>Act  </a:t>
          </a:r>
          <a:r>
            <a:rPr lang="en-US" sz="2200" b="0" kern="1200" dirty="0">
              <a:solidFill>
                <a:schemeClr val="bg1"/>
              </a:solidFill>
            </a:rPr>
            <a:t>(adopt)</a:t>
          </a:r>
        </a:p>
      </dsp:txBody>
      <dsp:txXfrm>
        <a:off x="1863312" y="1137146"/>
        <a:ext cx="1492064" cy="1107015"/>
      </dsp:txXfrm>
    </dsp:sp>
    <dsp:sp modelId="{F4ABE575-EDBB-4ED3-ADED-2C53B4EA8733}">
      <dsp:nvSpPr>
        <dsp:cNvPr id="0" name=""/>
        <dsp:cNvSpPr/>
      </dsp:nvSpPr>
      <dsp:spPr>
        <a:xfrm>
          <a:off x="1343977" y="48902"/>
          <a:ext cx="4543577" cy="4543577"/>
        </a:xfrm>
        <a:prstGeom prst="circularArrow">
          <a:avLst>
            <a:gd name="adj1" fmla="val 5085"/>
            <a:gd name="adj2" fmla="val 327528"/>
            <a:gd name="adj3" fmla="val 21272472"/>
            <a:gd name="adj4" fmla="val 16200000"/>
            <a:gd name="adj5" fmla="val 5932"/>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C73716DC-220F-40A4-9987-4AED975CD955}">
      <dsp:nvSpPr>
        <dsp:cNvPr id="0" name=""/>
        <dsp:cNvSpPr/>
      </dsp:nvSpPr>
      <dsp:spPr>
        <a:xfrm>
          <a:off x="1343977" y="184632"/>
          <a:ext cx="4543577" cy="4543577"/>
        </a:xfrm>
        <a:prstGeom prst="circularArrow">
          <a:avLst>
            <a:gd name="adj1" fmla="val 5085"/>
            <a:gd name="adj2" fmla="val 327528"/>
            <a:gd name="adj3" fmla="val 5072472"/>
            <a:gd name="adj4" fmla="val 0"/>
            <a:gd name="adj5" fmla="val 5932"/>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D4395112-26E4-4499-AEDB-0AD3E4874353}">
      <dsp:nvSpPr>
        <dsp:cNvPr id="0" name=""/>
        <dsp:cNvSpPr/>
      </dsp:nvSpPr>
      <dsp:spPr>
        <a:xfrm>
          <a:off x="1208247" y="184632"/>
          <a:ext cx="4543577" cy="4543577"/>
        </a:xfrm>
        <a:prstGeom prst="circularArrow">
          <a:avLst>
            <a:gd name="adj1" fmla="val 5085"/>
            <a:gd name="adj2" fmla="val 327528"/>
            <a:gd name="adj3" fmla="val 10472472"/>
            <a:gd name="adj4" fmla="val 5400000"/>
            <a:gd name="adj5" fmla="val 5932"/>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CF80CC5F-EC1F-4221-AB7F-9B37AEA7483E}">
      <dsp:nvSpPr>
        <dsp:cNvPr id="0" name=""/>
        <dsp:cNvSpPr/>
      </dsp:nvSpPr>
      <dsp:spPr>
        <a:xfrm>
          <a:off x="1208247" y="48902"/>
          <a:ext cx="4543577" cy="4543577"/>
        </a:xfrm>
        <a:prstGeom prst="circularArrow">
          <a:avLst>
            <a:gd name="adj1" fmla="val 5085"/>
            <a:gd name="adj2" fmla="val 327528"/>
            <a:gd name="adj3" fmla="val 15872472"/>
            <a:gd name="adj4" fmla="val 10800000"/>
            <a:gd name="adj5" fmla="val 5932"/>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Tree>
</dsp:drawing>
</file>

<file path=ppt/diagrams/drawing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261FCF9-792F-4E5D-AB55-5913EAE04066}">
      <dsp:nvSpPr>
        <dsp:cNvPr id="0" name=""/>
        <dsp:cNvSpPr/>
      </dsp:nvSpPr>
      <dsp:spPr>
        <a:xfrm>
          <a:off x="-6122738" y="-937410"/>
          <a:ext cx="7293488" cy="7293488"/>
        </a:xfrm>
        <a:prstGeom prst="blockArc">
          <a:avLst>
            <a:gd name="adj1" fmla="val 18900000"/>
            <a:gd name="adj2" fmla="val 2700000"/>
            <a:gd name="adj3" fmla="val 296"/>
          </a:avLst>
        </a:prstGeom>
        <a:noFill/>
        <a:ln w="12700" cap="flat" cmpd="sng" algn="ctr">
          <a:solidFill>
            <a:schemeClr val="accent3">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735784E6-105B-4E63-9DD1-205B24AC7110}">
      <dsp:nvSpPr>
        <dsp:cNvPr id="0" name=""/>
        <dsp:cNvSpPr/>
      </dsp:nvSpPr>
      <dsp:spPr>
        <a:xfrm>
          <a:off x="380119" y="246332"/>
          <a:ext cx="8883548" cy="492448"/>
        </a:xfrm>
        <a:prstGeom prst="rect">
          <a:avLst/>
        </a:prstGeom>
        <a:solidFill>
          <a:schemeClr val="lt1">
            <a:hueOff val="0"/>
            <a:satOff val="0"/>
            <a:lumOff val="0"/>
            <a:alphaOff val="0"/>
          </a:schemeClr>
        </a:solidFill>
        <a:ln w="12700" cap="flat" cmpd="sng" algn="ctr">
          <a:solidFill>
            <a:schemeClr val="accent3">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90881" tIns="45720" rIns="45720" bIns="45720" numCol="1" spcCol="1270" anchor="ctr" anchorCtr="0">
          <a:noAutofit/>
        </a:bodyPr>
        <a:lstStyle/>
        <a:p>
          <a:pPr marL="0" lvl="0" indent="0" algn="l" defTabSz="800100">
            <a:lnSpc>
              <a:spcPct val="90000"/>
            </a:lnSpc>
            <a:spcBef>
              <a:spcPct val="0"/>
            </a:spcBef>
            <a:spcAft>
              <a:spcPct val="35000"/>
            </a:spcAft>
            <a:buFont typeface="Arial" panose="020B0604020202020204" pitchFamily="34" charset="0"/>
            <a:buNone/>
          </a:pPr>
          <a:r>
            <a:rPr lang="en-US" sz="1800" b="1" i="0" kern="1200" dirty="0">
              <a:solidFill>
                <a:schemeClr val="accent1"/>
              </a:solidFill>
              <a:effectLst/>
              <a:latin typeface="ui-sans-serif"/>
            </a:rPr>
            <a:t>Start with a SMARTIE Aim</a:t>
          </a:r>
          <a:r>
            <a:rPr lang="en-US" sz="1800" b="0" i="0" kern="1200" dirty="0">
              <a:solidFill>
                <a:schemeClr val="accent1"/>
              </a:solidFill>
              <a:effectLst/>
              <a:latin typeface="ui-sans-serif"/>
            </a:rPr>
            <a:t>: Define the why + target for provider</a:t>
          </a:r>
          <a:endParaRPr lang="en-US" sz="1800" kern="1200" dirty="0">
            <a:solidFill>
              <a:schemeClr val="accent1"/>
            </a:solidFill>
          </a:endParaRPr>
        </a:p>
      </dsp:txBody>
      <dsp:txXfrm>
        <a:off x="380119" y="246332"/>
        <a:ext cx="8883548" cy="492448"/>
      </dsp:txXfrm>
    </dsp:sp>
    <dsp:sp modelId="{DC6DF04B-935C-4124-B377-5D5144FBC25F}">
      <dsp:nvSpPr>
        <dsp:cNvPr id="0" name=""/>
        <dsp:cNvSpPr/>
      </dsp:nvSpPr>
      <dsp:spPr>
        <a:xfrm>
          <a:off x="72339" y="184776"/>
          <a:ext cx="615560" cy="615560"/>
        </a:xfrm>
        <a:prstGeom prst="ellipse">
          <a:avLst/>
        </a:prstGeom>
        <a:solidFill>
          <a:schemeClr val="accent3">
            <a:lumMod val="20000"/>
            <a:lumOff val="80000"/>
          </a:schemeClr>
        </a:solidFill>
        <a:ln w="12700" cap="flat" cmpd="sng" algn="ctr">
          <a:solidFill>
            <a:schemeClr val="accent3">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E3E11913-50EA-4659-8CDB-7E0D2D43EBC0}">
      <dsp:nvSpPr>
        <dsp:cNvPr id="0" name=""/>
        <dsp:cNvSpPr/>
      </dsp:nvSpPr>
      <dsp:spPr>
        <a:xfrm>
          <a:off x="826075" y="985438"/>
          <a:ext cx="8437592" cy="492448"/>
        </a:xfrm>
        <a:prstGeom prst="rect">
          <a:avLst/>
        </a:prstGeom>
        <a:solidFill>
          <a:schemeClr val="lt1">
            <a:hueOff val="0"/>
            <a:satOff val="0"/>
            <a:lumOff val="0"/>
            <a:alphaOff val="0"/>
          </a:schemeClr>
        </a:solidFill>
        <a:ln w="12700" cap="flat" cmpd="sng" algn="ctr">
          <a:solidFill>
            <a:schemeClr val="accent3">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90881" tIns="45720" rIns="45720" bIns="45720" numCol="1" spcCol="1270" anchor="ctr" anchorCtr="0">
          <a:noAutofit/>
        </a:bodyPr>
        <a:lstStyle/>
        <a:p>
          <a:pPr marL="0" lvl="0" indent="0" algn="l" defTabSz="800100">
            <a:lnSpc>
              <a:spcPct val="90000"/>
            </a:lnSpc>
            <a:spcBef>
              <a:spcPct val="0"/>
            </a:spcBef>
            <a:spcAft>
              <a:spcPct val="35000"/>
            </a:spcAft>
            <a:buNone/>
          </a:pPr>
          <a:r>
            <a:rPr lang="en-US" sz="1800" b="1" i="0" kern="1200" dirty="0">
              <a:solidFill>
                <a:schemeClr val="accent1"/>
              </a:solidFill>
              <a:effectLst/>
              <a:latin typeface="ui-sans-serif"/>
            </a:rPr>
            <a:t>Link to the Driver Diagram</a:t>
          </a:r>
          <a:r>
            <a:rPr lang="en-US" sz="1800" b="0" i="0" kern="1200" dirty="0">
              <a:solidFill>
                <a:schemeClr val="accent1"/>
              </a:solidFill>
              <a:effectLst/>
              <a:latin typeface="ui-sans-serif"/>
            </a:rPr>
            <a:t>: </a:t>
          </a:r>
          <a:r>
            <a:rPr lang="en-US" sz="1800" kern="1200" dirty="0">
              <a:solidFill>
                <a:schemeClr val="accent1"/>
              </a:solidFill>
            </a:rPr>
            <a:t>Provider Education &amp; Engagement (primary driver) </a:t>
          </a:r>
        </a:p>
      </dsp:txBody>
      <dsp:txXfrm>
        <a:off x="826075" y="985438"/>
        <a:ext cx="8437592" cy="492448"/>
      </dsp:txXfrm>
    </dsp:sp>
    <dsp:sp modelId="{ACFC5556-2CE4-4AE8-BD0A-1D9959093A13}">
      <dsp:nvSpPr>
        <dsp:cNvPr id="0" name=""/>
        <dsp:cNvSpPr/>
      </dsp:nvSpPr>
      <dsp:spPr>
        <a:xfrm>
          <a:off x="518295" y="923882"/>
          <a:ext cx="615560" cy="615560"/>
        </a:xfrm>
        <a:prstGeom prst="ellipse">
          <a:avLst/>
        </a:prstGeom>
        <a:solidFill>
          <a:schemeClr val="accent3">
            <a:lumMod val="20000"/>
            <a:lumOff val="80000"/>
          </a:schemeClr>
        </a:solidFill>
        <a:ln w="12700" cap="flat" cmpd="sng" algn="ctr">
          <a:solidFill>
            <a:schemeClr val="accent3">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6355C188-A8C0-4BFF-869B-62AC95D777B1}">
      <dsp:nvSpPr>
        <dsp:cNvPr id="0" name=""/>
        <dsp:cNvSpPr/>
      </dsp:nvSpPr>
      <dsp:spPr>
        <a:xfrm>
          <a:off x="1070457" y="1724003"/>
          <a:ext cx="8193210" cy="492448"/>
        </a:xfrm>
        <a:prstGeom prst="rect">
          <a:avLst/>
        </a:prstGeom>
        <a:solidFill>
          <a:schemeClr val="lt1">
            <a:hueOff val="0"/>
            <a:satOff val="0"/>
            <a:lumOff val="0"/>
            <a:alphaOff val="0"/>
          </a:schemeClr>
        </a:solidFill>
        <a:ln w="12700" cap="flat" cmpd="sng" algn="ctr">
          <a:solidFill>
            <a:schemeClr val="accent3">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90881" tIns="45720" rIns="45720" bIns="45720" numCol="1" spcCol="1270" anchor="ctr" anchorCtr="0">
          <a:noAutofit/>
        </a:bodyPr>
        <a:lstStyle/>
        <a:p>
          <a:pPr marL="0" lvl="0" indent="0" algn="l" defTabSz="800100">
            <a:lnSpc>
              <a:spcPct val="90000"/>
            </a:lnSpc>
            <a:spcBef>
              <a:spcPct val="0"/>
            </a:spcBef>
            <a:spcAft>
              <a:spcPct val="35000"/>
            </a:spcAft>
            <a:buNone/>
          </a:pPr>
          <a:r>
            <a:rPr lang="en-US" sz="1800" b="1" i="0" kern="1200" dirty="0">
              <a:solidFill>
                <a:schemeClr val="accent1"/>
              </a:solidFill>
              <a:effectLst/>
              <a:latin typeface="ui-sans-serif"/>
            </a:rPr>
            <a:t>Plan → Do small</a:t>
          </a:r>
          <a:r>
            <a:rPr lang="en-US" sz="1800" b="0" i="0" kern="1200" dirty="0">
              <a:solidFill>
                <a:schemeClr val="accent1"/>
              </a:solidFill>
              <a:effectLst/>
              <a:latin typeface="ui-sans-serif"/>
            </a:rPr>
            <a:t>: Run micro-PDSAs – trial staff education with small # OB/ER staff</a:t>
          </a:r>
        </a:p>
      </dsp:txBody>
      <dsp:txXfrm>
        <a:off x="1070457" y="1724003"/>
        <a:ext cx="8193210" cy="492448"/>
      </dsp:txXfrm>
    </dsp:sp>
    <dsp:sp modelId="{E05CA272-68AC-4320-A545-639759827512}">
      <dsp:nvSpPr>
        <dsp:cNvPr id="0" name=""/>
        <dsp:cNvSpPr/>
      </dsp:nvSpPr>
      <dsp:spPr>
        <a:xfrm>
          <a:off x="762677" y="1662447"/>
          <a:ext cx="615560" cy="615560"/>
        </a:xfrm>
        <a:prstGeom prst="ellipse">
          <a:avLst/>
        </a:prstGeom>
        <a:solidFill>
          <a:schemeClr val="accent3">
            <a:lumMod val="20000"/>
            <a:lumOff val="80000"/>
          </a:schemeClr>
        </a:solidFill>
        <a:ln w="12700" cap="flat" cmpd="sng" algn="ctr">
          <a:solidFill>
            <a:schemeClr val="accent3">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AF019677-9957-45A4-B7DA-46449BDC1D3A}">
      <dsp:nvSpPr>
        <dsp:cNvPr id="0" name=""/>
        <dsp:cNvSpPr/>
      </dsp:nvSpPr>
      <dsp:spPr>
        <a:xfrm>
          <a:off x="1148486" y="2463109"/>
          <a:ext cx="8115181" cy="492448"/>
        </a:xfrm>
        <a:prstGeom prst="rect">
          <a:avLst/>
        </a:prstGeom>
        <a:solidFill>
          <a:schemeClr val="lt1">
            <a:hueOff val="0"/>
            <a:satOff val="0"/>
            <a:lumOff val="0"/>
            <a:alphaOff val="0"/>
          </a:schemeClr>
        </a:solidFill>
        <a:ln w="12700" cap="flat" cmpd="sng" algn="ctr">
          <a:solidFill>
            <a:schemeClr val="accent3">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90881" tIns="45720" rIns="45720" bIns="45720" numCol="1" spcCol="1270" anchor="ctr" anchorCtr="0">
          <a:noAutofit/>
        </a:bodyPr>
        <a:lstStyle/>
        <a:p>
          <a:pPr marL="0" lvl="0" indent="0" algn="l" defTabSz="800100">
            <a:lnSpc>
              <a:spcPct val="90000"/>
            </a:lnSpc>
            <a:spcBef>
              <a:spcPct val="0"/>
            </a:spcBef>
            <a:spcAft>
              <a:spcPct val="35000"/>
            </a:spcAft>
            <a:buNone/>
          </a:pPr>
          <a:r>
            <a:rPr lang="en-US" sz="1800" b="1" i="0" kern="1200" dirty="0">
              <a:solidFill>
                <a:schemeClr val="accent1"/>
              </a:solidFill>
              <a:effectLst/>
              <a:latin typeface="ui-sans-serif"/>
            </a:rPr>
            <a:t>Study with simple data</a:t>
          </a:r>
          <a:r>
            <a:rPr lang="en-US" sz="1800" b="0" i="0" kern="1200" dirty="0">
              <a:solidFill>
                <a:schemeClr val="accent1"/>
              </a:solidFill>
              <a:effectLst/>
              <a:latin typeface="ui-sans-serif"/>
            </a:rPr>
            <a:t>: get feedback using a short survey (i.e. on education resource feasibility and success with achieving staff buy-in) </a:t>
          </a:r>
        </a:p>
      </dsp:txBody>
      <dsp:txXfrm>
        <a:off x="1148486" y="2463109"/>
        <a:ext cx="8115181" cy="492448"/>
      </dsp:txXfrm>
    </dsp:sp>
    <dsp:sp modelId="{4FF1C4BC-E646-45F5-B495-0BCFC00CB778}">
      <dsp:nvSpPr>
        <dsp:cNvPr id="0" name=""/>
        <dsp:cNvSpPr/>
      </dsp:nvSpPr>
      <dsp:spPr>
        <a:xfrm>
          <a:off x="840706" y="2401553"/>
          <a:ext cx="615560" cy="615560"/>
        </a:xfrm>
        <a:prstGeom prst="ellipse">
          <a:avLst/>
        </a:prstGeom>
        <a:solidFill>
          <a:schemeClr val="accent3">
            <a:lumMod val="20000"/>
            <a:lumOff val="80000"/>
          </a:schemeClr>
        </a:solidFill>
        <a:ln w="12700" cap="flat" cmpd="sng" algn="ctr">
          <a:solidFill>
            <a:schemeClr val="accent3">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5423D897-10E1-489C-8472-F049EE506D0E}">
      <dsp:nvSpPr>
        <dsp:cNvPr id="0" name=""/>
        <dsp:cNvSpPr/>
      </dsp:nvSpPr>
      <dsp:spPr>
        <a:xfrm>
          <a:off x="1070457" y="3202215"/>
          <a:ext cx="8193210" cy="492448"/>
        </a:xfrm>
        <a:prstGeom prst="rect">
          <a:avLst/>
        </a:prstGeom>
        <a:solidFill>
          <a:schemeClr val="lt1">
            <a:hueOff val="0"/>
            <a:satOff val="0"/>
            <a:lumOff val="0"/>
            <a:alphaOff val="0"/>
          </a:schemeClr>
        </a:solidFill>
        <a:ln w="12700" cap="flat" cmpd="sng" algn="ctr">
          <a:solidFill>
            <a:schemeClr val="accent3">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90881" tIns="45720" rIns="45720" bIns="45720" numCol="1" spcCol="1270" anchor="ctr" anchorCtr="0">
          <a:noAutofit/>
        </a:bodyPr>
        <a:lstStyle/>
        <a:p>
          <a:pPr marL="0" lvl="0" indent="0" algn="l" defTabSz="800100">
            <a:lnSpc>
              <a:spcPct val="90000"/>
            </a:lnSpc>
            <a:spcBef>
              <a:spcPct val="0"/>
            </a:spcBef>
            <a:spcAft>
              <a:spcPct val="35000"/>
            </a:spcAft>
            <a:buNone/>
          </a:pPr>
          <a:r>
            <a:rPr lang="en-US" sz="1800" b="1" i="0" kern="1200" dirty="0">
              <a:solidFill>
                <a:schemeClr val="accent1"/>
              </a:solidFill>
              <a:effectLst/>
              <a:latin typeface="ui-sans-serif"/>
            </a:rPr>
            <a:t>Act &amp; Spread</a:t>
          </a:r>
          <a:r>
            <a:rPr lang="en-US" sz="1800" b="0" i="0" kern="1200" dirty="0">
              <a:solidFill>
                <a:schemeClr val="accent1"/>
              </a:solidFill>
              <a:effectLst/>
              <a:latin typeface="ui-sans-serif"/>
            </a:rPr>
            <a:t>: Scale what works (PDSA ramp); adapt if it doesn’t.</a:t>
          </a:r>
        </a:p>
      </dsp:txBody>
      <dsp:txXfrm>
        <a:off x="1070457" y="3202215"/>
        <a:ext cx="8193210" cy="492448"/>
      </dsp:txXfrm>
    </dsp:sp>
    <dsp:sp modelId="{4820C5B6-48F2-433F-90AC-8281DBE7DC96}">
      <dsp:nvSpPr>
        <dsp:cNvPr id="0" name=""/>
        <dsp:cNvSpPr/>
      </dsp:nvSpPr>
      <dsp:spPr>
        <a:xfrm>
          <a:off x="762677" y="3140659"/>
          <a:ext cx="615560" cy="615560"/>
        </a:xfrm>
        <a:prstGeom prst="ellipse">
          <a:avLst/>
        </a:prstGeom>
        <a:solidFill>
          <a:schemeClr val="accent3">
            <a:lumMod val="20000"/>
            <a:lumOff val="80000"/>
          </a:schemeClr>
        </a:solidFill>
        <a:ln w="12700" cap="flat" cmpd="sng" algn="ctr">
          <a:solidFill>
            <a:schemeClr val="accent3">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7EB11AC3-9FD0-4A27-AA67-556DC307F4E4}">
      <dsp:nvSpPr>
        <dsp:cNvPr id="0" name=""/>
        <dsp:cNvSpPr/>
      </dsp:nvSpPr>
      <dsp:spPr>
        <a:xfrm>
          <a:off x="826075" y="3940779"/>
          <a:ext cx="8437592" cy="492448"/>
        </a:xfrm>
        <a:prstGeom prst="rect">
          <a:avLst/>
        </a:prstGeom>
        <a:solidFill>
          <a:schemeClr val="lt1">
            <a:hueOff val="0"/>
            <a:satOff val="0"/>
            <a:lumOff val="0"/>
            <a:alphaOff val="0"/>
          </a:schemeClr>
        </a:solidFill>
        <a:ln w="12700" cap="flat" cmpd="sng" algn="ctr">
          <a:solidFill>
            <a:schemeClr val="accent3">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90881" tIns="45720" rIns="45720" bIns="45720" numCol="1" spcCol="1270" anchor="ctr" anchorCtr="0">
          <a:noAutofit/>
        </a:bodyPr>
        <a:lstStyle/>
        <a:p>
          <a:pPr marL="0" lvl="0" indent="0" algn="l" defTabSz="800100">
            <a:lnSpc>
              <a:spcPct val="90000"/>
            </a:lnSpc>
            <a:spcBef>
              <a:spcPct val="0"/>
            </a:spcBef>
            <a:spcAft>
              <a:spcPct val="35000"/>
            </a:spcAft>
            <a:buNone/>
          </a:pPr>
          <a:r>
            <a:rPr lang="en-US" sz="1800" b="1" i="0" kern="1200" dirty="0">
              <a:solidFill>
                <a:schemeClr val="accent1"/>
              </a:solidFill>
              <a:effectLst/>
              <a:latin typeface="ui-sans-serif"/>
            </a:rPr>
            <a:t>Close the loop</a:t>
          </a:r>
          <a:r>
            <a:rPr lang="en-US" sz="1800" b="0" i="0" kern="1200" dirty="0">
              <a:solidFill>
                <a:schemeClr val="accent1"/>
              </a:solidFill>
              <a:effectLst/>
              <a:latin typeface="ui-sans-serif"/>
            </a:rPr>
            <a:t>: 5-minute micro-huddles to share wins, barriers, and pick the next test.</a:t>
          </a:r>
        </a:p>
      </dsp:txBody>
      <dsp:txXfrm>
        <a:off x="826075" y="3940779"/>
        <a:ext cx="8437592" cy="492448"/>
      </dsp:txXfrm>
    </dsp:sp>
    <dsp:sp modelId="{3F3FFD51-F2EB-4F37-8B8F-710010B22139}">
      <dsp:nvSpPr>
        <dsp:cNvPr id="0" name=""/>
        <dsp:cNvSpPr/>
      </dsp:nvSpPr>
      <dsp:spPr>
        <a:xfrm>
          <a:off x="518295" y="3879223"/>
          <a:ext cx="615560" cy="615560"/>
        </a:xfrm>
        <a:prstGeom prst="ellipse">
          <a:avLst/>
        </a:prstGeom>
        <a:solidFill>
          <a:schemeClr val="accent3">
            <a:lumMod val="20000"/>
            <a:lumOff val="80000"/>
          </a:schemeClr>
        </a:solidFill>
        <a:ln w="12700" cap="flat" cmpd="sng" algn="ctr">
          <a:solidFill>
            <a:schemeClr val="accent3">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67B941FE-1897-429D-8CB7-89B3880D09AA}">
      <dsp:nvSpPr>
        <dsp:cNvPr id="0" name=""/>
        <dsp:cNvSpPr/>
      </dsp:nvSpPr>
      <dsp:spPr>
        <a:xfrm>
          <a:off x="380119" y="4679885"/>
          <a:ext cx="8883548" cy="492448"/>
        </a:xfrm>
        <a:prstGeom prst="rect">
          <a:avLst/>
        </a:prstGeom>
        <a:solidFill>
          <a:schemeClr val="lt1">
            <a:hueOff val="0"/>
            <a:satOff val="0"/>
            <a:lumOff val="0"/>
            <a:alphaOff val="0"/>
          </a:schemeClr>
        </a:solidFill>
        <a:ln w="12700" cap="flat" cmpd="sng" algn="ctr">
          <a:solidFill>
            <a:schemeClr val="accent3">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90881" tIns="45720" rIns="45720" bIns="45720" numCol="1" spcCol="1270" anchor="ctr" anchorCtr="0">
          <a:noAutofit/>
        </a:bodyPr>
        <a:lstStyle/>
        <a:p>
          <a:pPr marL="0" lvl="0" indent="0" algn="l" defTabSz="800100">
            <a:lnSpc>
              <a:spcPct val="90000"/>
            </a:lnSpc>
            <a:spcBef>
              <a:spcPct val="0"/>
            </a:spcBef>
            <a:spcAft>
              <a:spcPct val="35000"/>
            </a:spcAft>
            <a:buNone/>
          </a:pPr>
          <a:r>
            <a:rPr lang="en-US" sz="1800" b="1" i="0" kern="1200" dirty="0">
              <a:solidFill>
                <a:schemeClr val="accent1"/>
              </a:solidFill>
              <a:effectLst/>
              <a:latin typeface="ui-sans-serif"/>
            </a:rPr>
            <a:t>Sustain</a:t>
          </a:r>
          <a:r>
            <a:rPr lang="en-US" sz="1800" b="0" i="0" kern="1200" dirty="0">
              <a:solidFill>
                <a:schemeClr val="accent1"/>
              </a:solidFill>
              <a:effectLst/>
              <a:latin typeface="ui-sans-serif"/>
            </a:rPr>
            <a:t>: Add to new hire onboarding </a:t>
          </a:r>
          <a:r>
            <a:rPr lang="en-US" sz="1800" kern="1200" dirty="0">
              <a:solidFill>
                <a:schemeClr val="accent1"/>
              </a:solidFill>
              <a:latin typeface="ui-sans-serif"/>
            </a:rPr>
            <a:t>/ yearly </a:t>
          </a:r>
          <a:r>
            <a:rPr lang="en-US" sz="1800" b="0" i="0" kern="1200" dirty="0">
              <a:solidFill>
                <a:schemeClr val="accent1"/>
              </a:solidFill>
              <a:effectLst/>
              <a:latin typeface="ui-sans-serif"/>
            </a:rPr>
            <a:t>competencies</a:t>
          </a:r>
        </a:p>
      </dsp:txBody>
      <dsp:txXfrm>
        <a:off x="380119" y="4679885"/>
        <a:ext cx="8883548" cy="492448"/>
      </dsp:txXfrm>
    </dsp:sp>
    <dsp:sp modelId="{909C4EA7-B814-4998-8C69-29E829C78B46}">
      <dsp:nvSpPr>
        <dsp:cNvPr id="0" name=""/>
        <dsp:cNvSpPr/>
      </dsp:nvSpPr>
      <dsp:spPr>
        <a:xfrm>
          <a:off x="72339" y="4618329"/>
          <a:ext cx="615560" cy="615560"/>
        </a:xfrm>
        <a:prstGeom prst="ellipse">
          <a:avLst/>
        </a:prstGeom>
        <a:solidFill>
          <a:schemeClr val="accent3">
            <a:lumMod val="20000"/>
            <a:lumOff val="80000"/>
          </a:schemeClr>
        </a:solidFill>
        <a:ln w="12700" cap="flat" cmpd="sng" algn="ctr">
          <a:solidFill>
            <a:schemeClr val="accent3">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6105289-088A-4EA7-AC3D-E5889998DA5A}">
      <dsp:nvSpPr>
        <dsp:cNvPr id="0" name=""/>
        <dsp:cNvSpPr/>
      </dsp:nvSpPr>
      <dsp:spPr>
        <a:xfrm>
          <a:off x="0" y="0"/>
          <a:ext cx="4950290" cy="1180800"/>
        </a:xfrm>
        <a:prstGeom prst="rect">
          <a:avLst/>
        </a:prstGeom>
        <a:solidFill>
          <a:srgbClr val="AF1342"/>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7584" tIns="130048" rIns="227584" bIns="130048" numCol="1" spcCol="1270" anchor="ctr" anchorCtr="0">
          <a:noAutofit/>
        </a:bodyPr>
        <a:lstStyle/>
        <a:p>
          <a:pPr marL="0" lvl="0" indent="0" algn="ctr" defTabSz="1422400">
            <a:lnSpc>
              <a:spcPct val="90000"/>
            </a:lnSpc>
            <a:spcBef>
              <a:spcPct val="0"/>
            </a:spcBef>
            <a:spcAft>
              <a:spcPct val="35000"/>
            </a:spcAft>
            <a:buNone/>
          </a:pPr>
          <a:r>
            <a:rPr lang="en-US" sz="3200" b="1" kern="1200" dirty="0">
              <a:latin typeface="Calibri"/>
            </a:rPr>
            <a:t>Challenges</a:t>
          </a:r>
          <a:endParaRPr lang="en-US" sz="3200" b="1" kern="1200" dirty="0"/>
        </a:p>
      </dsp:txBody>
      <dsp:txXfrm>
        <a:off x="0" y="0"/>
        <a:ext cx="4950290" cy="1180800"/>
      </dsp:txXfrm>
    </dsp:sp>
    <dsp:sp modelId="{26617EAD-F126-469F-A1CC-A4D053978893}">
      <dsp:nvSpPr>
        <dsp:cNvPr id="0" name=""/>
        <dsp:cNvSpPr/>
      </dsp:nvSpPr>
      <dsp:spPr>
        <a:xfrm>
          <a:off x="0" y="1181549"/>
          <a:ext cx="4950290" cy="4164165"/>
        </a:xfrm>
        <a:prstGeom prst="rect">
          <a:avLst/>
        </a:prstGeom>
        <a:solidFill>
          <a:schemeClr val="accent2">
            <a:lumMod val="40000"/>
            <a:lumOff val="60000"/>
            <a:alpha val="9000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49352" tIns="149352" rIns="199136" bIns="224028" numCol="1" spcCol="1270" anchor="t" anchorCtr="0">
          <a:noAutofit/>
        </a:bodyPr>
        <a:lstStyle/>
        <a:p>
          <a:pPr marL="285750" lvl="1" indent="-285750" algn="l" defTabSz="1244600" rtl="0">
            <a:lnSpc>
              <a:spcPct val="90000"/>
            </a:lnSpc>
            <a:spcBef>
              <a:spcPct val="0"/>
            </a:spcBef>
            <a:spcAft>
              <a:spcPct val="15000"/>
            </a:spcAft>
            <a:buChar char="•"/>
          </a:pPr>
          <a:r>
            <a:rPr lang="en-US" sz="2800" kern="1200" dirty="0">
              <a:solidFill>
                <a:srgbClr val="000000"/>
              </a:solidFill>
              <a:latin typeface="Calibri"/>
            </a:rPr>
            <a:t>Engaging ambulatory practices</a:t>
          </a:r>
        </a:p>
        <a:p>
          <a:pPr marL="285750" lvl="1" indent="-285750" algn="l" defTabSz="1244600" rtl="0">
            <a:lnSpc>
              <a:spcPct val="90000"/>
            </a:lnSpc>
            <a:spcBef>
              <a:spcPct val="0"/>
            </a:spcBef>
            <a:spcAft>
              <a:spcPct val="15000"/>
            </a:spcAft>
            <a:buChar char="•"/>
          </a:pPr>
          <a:r>
            <a:rPr lang="en-US" sz="2800" kern="1200" dirty="0">
              <a:solidFill>
                <a:srgbClr val="000000"/>
              </a:solidFill>
              <a:latin typeface="Calibri"/>
            </a:rPr>
            <a:t>Most screening tools have not been validated in the inpatient setting</a:t>
          </a:r>
        </a:p>
        <a:p>
          <a:pPr marL="285750" lvl="1" indent="-285750" algn="l" defTabSz="1244600" rtl="0">
            <a:lnSpc>
              <a:spcPct val="90000"/>
            </a:lnSpc>
            <a:spcBef>
              <a:spcPct val="0"/>
            </a:spcBef>
            <a:spcAft>
              <a:spcPct val="15000"/>
            </a:spcAft>
            <a:buChar char="•"/>
          </a:pPr>
          <a:r>
            <a:rPr lang="en-US" sz="2800" kern="1200" dirty="0">
              <a:solidFill>
                <a:srgbClr val="000000"/>
              </a:solidFill>
              <a:latin typeface="Calibri"/>
            </a:rPr>
            <a:t>Inpatient staff capacity</a:t>
          </a:r>
        </a:p>
        <a:p>
          <a:pPr marL="285750" lvl="1" indent="-285750" algn="l" defTabSz="1244600" rtl="0">
            <a:lnSpc>
              <a:spcPct val="90000"/>
            </a:lnSpc>
            <a:spcBef>
              <a:spcPct val="0"/>
            </a:spcBef>
            <a:spcAft>
              <a:spcPct val="15000"/>
            </a:spcAft>
            <a:buChar char="•"/>
          </a:pPr>
          <a:r>
            <a:rPr lang="en-US" sz="2800" kern="1200" dirty="0">
              <a:solidFill>
                <a:srgbClr val="000000"/>
              </a:solidFill>
              <a:latin typeface="Calibri"/>
            </a:rPr>
            <a:t>Sustainability planning was challenging (but helpful!)</a:t>
          </a:r>
        </a:p>
        <a:p>
          <a:pPr marL="285750" lvl="1" indent="-285750" algn="l" defTabSz="1244600" rtl="0">
            <a:lnSpc>
              <a:spcPct val="90000"/>
            </a:lnSpc>
            <a:spcBef>
              <a:spcPct val="0"/>
            </a:spcBef>
            <a:spcAft>
              <a:spcPct val="15000"/>
            </a:spcAft>
            <a:buChar char="•"/>
          </a:pPr>
          <a:endParaRPr lang="en-US" sz="2800" kern="1200" dirty="0">
            <a:solidFill>
              <a:srgbClr val="000000"/>
            </a:solidFill>
            <a:latin typeface="Calibri"/>
          </a:endParaRPr>
        </a:p>
      </dsp:txBody>
      <dsp:txXfrm>
        <a:off x="0" y="1181549"/>
        <a:ext cx="4950290" cy="4164165"/>
      </dsp:txXfrm>
    </dsp:sp>
  </dsp:spTree>
</dsp:drawing>
</file>

<file path=ppt/diagrams/drawing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6105289-088A-4EA7-AC3D-E5889998DA5A}">
      <dsp:nvSpPr>
        <dsp:cNvPr id="0" name=""/>
        <dsp:cNvSpPr/>
      </dsp:nvSpPr>
      <dsp:spPr>
        <a:xfrm>
          <a:off x="0" y="0"/>
          <a:ext cx="4950290" cy="1555200"/>
        </a:xfrm>
        <a:prstGeom prst="rect">
          <a:avLst/>
        </a:prstGeom>
        <a:solidFill>
          <a:srgbClr val="AF1342"/>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7584" tIns="130048" rIns="227584" bIns="130048" numCol="1" spcCol="1270" anchor="ctr" anchorCtr="0">
          <a:noAutofit/>
        </a:bodyPr>
        <a:lstStyle/>
        <a:p>
          <a:pPr marL="0" lvl="0" indent="0" algn="ctr" defTabSz="1422400">
            <a:lnSpc>
              <a:spcPct val="90000"/>
            </a:lnSpc>
            <a:spcBef>
              <a:spcPct val="0"/>
            </a:spcBef>
            <a:spcAft>
              <a:spcPct val="35000"/>
            </a:spcAft>
            <a:buNone/>
          </a:pPr>
          <a:r>
            <a:rPr lang="en-US" sz="3200" b="1" kern="1200" dirty="0">
              <a:latin typeface="Calibri"/>
            </a:rPr>
            <a:t>Successes</a:t>
          </a:r>
          <a:endParaRPr lang="en-US" sz="3200" b="1" kern="1200" dirty="0"/>
        </a:p>
      </dsp:txBody>
      <dsp:txXfrm>
        <a:off x="0" y="0"/>
        <a:ext cx="4950290" cy="1555200"/>
      </dsp:txXfrm>
    </dsp:sp>
    <dsp:sp modelId="{26617EAD-F126-469F-A1CC-A4D053978893}">
      <dsp:nvSpPr>
        <dsp:cNvPr id="0" name=""/>
        <dsp:cNvSpPr/>
      </dsp:nvSpPr>
      <dsp:spPr>
        <a:xfrm>
          <a:off x="0" y="1560899"/>
          <a:ext cx="4950290" cy="3779865"/>
        </a:xfrm>
        <a:prstGeom prst="rect">
          <a:avLst/>
        </a:prstGeom>
        <a:solidFill>
          <a:schemeClr val="accent2">
            <a:lumMod val="40000"/>
            <a:lumOff val="60000"/>
            <a:alpha val="9000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49352" tIns="149352" rIns="199136" bIns="224028" numCol="1" spcCol="1270" anchor="t" anchorCtr="0">
          <a:noAutofit/>
        </a:bodyPr>
        <a:lstStyle/>
        <a:p>
          <a:pPr marL="285750" lvl="1" indent="-285750" algn="l" defTabSz="1244600" rtl="0">
            <a:lnSpc>
              <a:spcPct val="90000"/>
            </a:lnSpc>
            <a:spcBef>
              <a:spcPct val="0"/>
            </a:spcBef>
            <a:spcAft>
              <a:spcPct val="15000"/>
            </a:spcAft>
            <a:buChar char="•"/>
          </a:pPr>
          <a:r>
            <a:rPr lang="en-US" sz="2800" kern="1200"/>
            <a:t>Site champions</a:t>
          </a:r>
          <a:endParaRPr lang="en-US" sz="2800" kern="1200" dirty="0">
            <a:solidFill>
              <a:srgbClr val="000000"/>
            </a:solidFill>
            <a:latin typeface="Calibri"/>
          </a:endParaRPr>
        </a:p>
        <a:p>
          <a:pPr marL="285750" lvl="1" indent="-285750" algn="l" defTabSz="1244600" rtl="0">
            <a:lnSpc>
              <a:spcPct val="90000"/>
            </a:lnSpc>
            <a:spcBef>
              <a:spcPct val="0"/>
            </a:spcBef>
            <a:spcAft>
              <a:spcPct val="15000"/>
            </a:spcAft>
            <a:buChar char="•"/>
          </a:pPr>
          <a:r>
            <a:rPr lang="en-US" sz="2800" kern="1200"/>
            <a:t>SMARTIE Goals (revised/refined over time)</a:t>
          </a:r>
          <a:endParaRPr lang="en-US" sz="2800" kern="1200" dirty="0"/>
        </a:p>
        <a:p>
          <a:pPr marL="285750" lvl="1" indent="-285750" algn="l" defTabSz="1244600" rtl="0">
            <a:lnSpc>
              <a:spcPct val="90000"/>
            </a:lnSpc>
            <a:spcBef>
              <a:spcPct val="0"/>
            </a:spcBef>
            <a:spcAft>
              <a:spcPct val="15000"/>
            </a:spcAft>
            <a:buChar char="•"/>
          </a:pPr>
          <a:r>
            <a:rPr lang="en-US" sz="2800" kern="1200"/>
            <a:t>PDSA cycles (assignments); accountability</a:t>
          </a:r>
          <a:endParaRPr lang="en-US" sz="2800" kern="1200" dirty="0"/>
        </a:p>
        <a:p>
          <a:pPr marL="285750" lvl="1" indent="-285750" algn="l" defTabSz="1244600" rtl="0">
            <a:lnSpc>
              <a:spcPct val="90000"/>
            </a:lnSpc>
            <a:spcBef>
              <a:spcPct val="0"/>
            </a:spcBef>
            <a:spcAft>
              <a:spcPct val="15000"/>
            </a:spcAft>
            <a:buChar char="•"/>
          </a:pPr>
          <a:r>
            <a:rPr lang="en-US" sz="2800" kern="1200" dirty="0"/>
            <a:t>QI teaching</a:t>
          </a:r>
        </a:p>
        <a:p>
          <a:pPr marL="285750" lvl="1" indent="-285750" algn="l" defTabSz="1244600" rtl="0">
            <a:lnSpc>
              <a:spcPct val="90000"/>
            </a:lnSpc>
            <a:spcBef>
              <a:spcPct val="0"/>
            </a:spcBef>
            <a:spcAft>
              <a:spcPct val="15000"/>
            </a:spcAft>
            <a:buChar char="•"/>
          </a:pPr>
          <a:r>
            <a:rPr lang="en-US" sz="2800" kern="1200" dirty="0"/>
            <a:t>Team sharing/collaborative learning </a:t>
          </a:r>
        </a:p>
      </dsp:txBody>
      <dsp:txXfrm>
        <a:off x="0" y="1560899"/>
        <a:ext cx="4950290" cy="3779865"/>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21EFA0A-9E01-4108-997C-82C617FADF25}">
      <dsp:nvSpPr>
        <dsp:cNvPr id="0" name=""/>
        <dsp:cNvSpPr/>
      </dsp:nvSpPr>
      <dsp:spPr>
        <a:xfrm>
          <a:off x="0" y="753930"/>
          <a:ext cx="3008312" cy="1804987"/>
        </a:xfrm>
        <a:prstGeom prst="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ctr" defTabSz="1244600">
            <a:lnSpc>
              <a:spcPct val="90000"/>
            </a:lnSpc>
            <a:spcBef>
              <a:spcPct val="0"/>
            </a:spcBef>
            <a:spcAft>
              <a:spcPct val="35000"/>
            </a:spcAft>
            <a:buNone/>
          </a:pPr>
          <a:r>
            <a:rPr lang="en-US" sz="2800" kern="1200" dirty="0"/>
            <a:t>79 hospital teams participating</a:t>
          </a:r>
        </a:p>
      </dsp:txBody>
      <dsp:txXfrm>
        <a:off x="0" y="753930"/>
        <a:ext cx="3008312" cy="1804987"/>
      </dsp:txXfrm>
    </dsp:sp>
    <dsp:sp modelId="{A87B503A-7ED1-4661-A8E5-DE3F9BA996CF}">
      <dsp:nvSpPr>
        <dsp:cNvPr id="0" name=""/>
        <dsp:cNvSpPr/>
      </dsp:nvSpPr>
      <dsp:spPr>
        <a:xfrm>
          <a:off x="3309143" y="753930"/>
          <a:ext cx="3008312" cy="1804987"/>
        </a:xfrm>
        <a:prstGeom prst="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ctr" defTabSz="1244600">
            <a:lnSpc>
              <a:spcPct val="90000"/>
            </a:lnSpc>
            <a:spcBef>
              <a:spcPct val="0"/>
            </a:spcBef>
            <a:spcAft>
              <a:spcPct val="35000"/>
            </a:spcAft>
            <a:buNone/>
          </a:pPr>
          <a:r>
            <a:rPr lang="en-US" sz="2800" kern="1200" dirty="0"/>
            <a:t>99% of teams have submitted PMH QI team rosters</a:t>
          </a:r>
        </a:p>
      </dsp:txBody>
      <dsp:txXfrm>
        <a:off x="3309143" y="753930"/>
        <a:ext cx="3008312" cy="1804987"/>
      </dsp:txXfrm>
    </dsp:sp>
    <dsp:sp modelId="{16B1281F-EA1A-4775-BBAA-AD26067CA08B}">
      <dsp:nvSpPr>
        <dsp:cNvPr id="0" name=""/>
        <dsp:cNvSpPr/>
      </dsp:nvSpPr>
      <dsp:spPr>
        <a:xfrm>
          <a:off x="6618287" y="753930"/>
          <a:ext cx="3008312" cy="1804987"/>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ctr" defTabSz="1244600">
            <a:lnSpc>
              <a:spcPct val="90000"/>
            </a:lnSpc>
            <a:spcBef>
              <a:spcPct val="0"/>
            </a:spcBef>
            <a:spcAft>
              <a:spcPct val="35000"/>
            </a:spcAft>
            <a:buNone/>
          </a:pPr>
          <a:r>
            <a:rPr lang="en-US" sz="2800" kern="1200" dirty="0"/>
            <a:t>99% of teams have submitted readiness surveys</a:t>
          </a:r>
        </a:p>
      </dsp:txBody>
      <dsp:txXfrm>
        <a:off x="6618287" y="753930"/>
        <a:ext cx="3008312" cy="1804987"/>
      </dsp:txXfrm>
    </dsp:sp>
    <dsp:sp modelId="{1459667C-1537-4C92-AFDE-9E465929C1AB}">
      <dsp:nvSpPr>
        <dsp:cNvPr id="0" name=""/>
        <dsp:cNvSpPr/>
      </dsp:nvSpPr>
      <dsp:spPr>
        <a:xfrm>
          <a:off x="1654571" y="2859749"/>
          <a:ext cx="3008312" cy="1804987"/>
        </a:xfrm>
        <a:prstGeom prst="rect">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ctr" defTabSz="1244600">
            <a:lnSpc>
              <a:spcPct val="90000"/>
            </a:lnSpc>
            <a:spcBef>
              <a:spcPct val="0"/>
            </a:spcBef>
            <a:spcAft>
              <a:spcPct val="35000"/>
            </a:spcAft>
            <a:buNone/>
          </a:pPr>
          <a:r>
            <a:rPr lang="en-US" sz="2800" kern="1200" dirty="0"/>
            <a:t>80% of teams have submitted patient level baseline data</a:t>
          </a:r>
        </a:p>
      </dsp:txBody>
      <dsp:txXfrm>
        <a:off x="1654571" y="2859749"/>
        <a:ext cx="3008312" cy="1804987"/>
      </dsp:txXfrm>
    </dsp:sp>
    <dsp:sp modelId="{9115ECBB-99E7-4D2A-9AB4-22057AEAFF2F}">
      <dsp:nvSpPr>
        <dsp:cNvPr id="0" name=""/>
        <dsp:cNvSpPr/>
      </dsp:nvSpPr>
      <dsp:spPr>
        <a:xfrm>
          <a:off x="4963715" y="2859749"/>
          <a:ext cx="3008312" cy="1804987"/>
        </a:xfrm>
        <a:prstGeom prst="rect">
          <a:avLst/>
        </a:prstGeom>
        <a:solidFill>
          <a:schemeClr val="accent6">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ctr" defTabSz="1244600">
            <a:lnSpc>
              <a:spcPct val="90000"/>
            </a:lnSpc>
            <a:spcBef>
              <a:spcPct val="0"/>
            </a:spcBef>
            <a:spcAft>
              <a:spcPct val="35000"/>
            </a:spcAft>
            <a:buNone/>
          </a:pPr>
          <a:r>
            <a:rPr lang="en-US" sz="2800" kern="1200" dirty="0"/>
            <a:t>80% of teams have submitted hospital baseline data</a:t>
          </a:r>
        </a:p>
      </dsp:txBody>
      <dsp:txXfrm>
        <a:off x="4963715" y="2859749"/>
        <a:ext cx="3008312" cy="1804987"/>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925A95F-DA91-455F-B21F-DF888536C792}">
      <dsp:nvSpPr>
        <dsp:cNvPr id="0" name=""/>
        <dsp:cNvSpPr/>
      </dsp:nvSpPr>
      <dsp:spPr>
        <a:xfrm>
          <a:off x="1163293" y="0"/>
          <a:ext cx="8838729" cy="907306"/>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45720" rIns="68580" bIns="45720" numCol="1" spcCol="1270" anchor="ctr" anchorCtr="0">
          <a:noAutofit/>
        </a:bodyPr>
        <a:lstStyle/>
        <a:p>
          <a:pPr marL="0" lvl="0" indent="0" algn="l" defTabSz="1600200">
            <a:lnSpc>
              <a:spcPct val="90000"/>
            </a:lnSpc>
            <a:spcBef>
              <a:spcPct val="0"/>
            </a:spcBef>
            <a:spcAft>
              <a:spcPct val="35000"/>
            </a:spcAft>
            <a:buFont typeface="Arial" panose="020B0604020202020204" pitchFamily="34" charset="0"/>
            <a:buNone/>
          </a:pPr>
          <a:r>
            <a:rPr lang="en-US" sz="3600" kern="1200" dirty="0"/>
            <a:t>What does this mean for your QI team?</a:t>
          </a:r>
        </a:p>
      </dsp:txBody>
      <dsp:txXfrm>
        <a:off x="1189867" y="26574"/>
        <a:ext cx="8785581" cy="854158"/>
      </dsp:txXfrm>
    </dsp:sp>
    <dsp:sp modelId="{FA40FBF7-4A21-4201-91F7-A9B8FDE07A41}">
      <dsp:nvSpPr>
        <dsp:cNvPr id="0" name=""/>
        <dsp:cNvSpPr/>
      </dsp:nvSpPr>
      <dsp:spPr>
        <a:xfrm>
          <a:off x="1619278" y="1071812"/>
          <a:ext cx="907306" cy="907306"/>
        </a:xfrm>
        <a:prstGeom prst="roundRect">
          <a:avLst>
            <a:gd name="adj" fmla="val 16670"/>
          </a:avLst>
        </a:prstGeom>
        <a:blipFill>
          <a:blip xmlns:r="http://schemas.openxmlformats.org/officeDocument/2006/relationships" r:embed="rId1">
            <a:extLst>
              <a:ext uri="{28A0092B-C50C-407E-A947-70E740481C1C}">
                <a14:useLocalDpi xmlns:a14="http://schemas.microsoft.com/office/drawing/2010/main" val="0"/>
              </a:ext>
            </a:extLst>
          </a:blip>
          <a:srcRect/>
          <a:stretch>
            <a:fillRect l="-32000" r="-32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2F8E023D-EE11-4DC7-A305-18D3C97FF5EE}">
      <dsp:nvSpPr>
        <dsp:cNvPr id="0" name=""/>
        <dsp:cNvSpPr/>
      </dsp:nvSpPr>
      <dsp:spPr>
        <a:xfrm>
          <a:off x="2581023" y="1071812"/>
          <a:ext cx="7435778" cy="907306"/>
        </a:xfrm>
        <a:prstGeom prst="roundRect">
          <a:avLst>
            <a:gd name="adj" fmla="val 1667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42240" tIns="142240" rIns="142240" bIns="142240" numCol="1" spcCol="1270" anchor="ctr" anchorCtr="0">
          <a:noAutofit/>
        </a:bodyPr>
        <a:lstStyle/>
        <a:p>
          <a:pPr marL="0" lvl="0" indent="0" algn="l" defTabSz="889000">
            <a:lnSpc>
              <a:spcPct val="90000"/>
            </a:lnSpc>
            <a:spcBef>
              <a:spcPct val="0"/>
            </a:spcBef>
            <a:spcAft>
              <a:spcPct val="35000"/>
            </a:spcAft>
            <a:buFont typeface="Arial" panose="020B0604020202020204" pitchFamily="34" charset="0"/>
            <a:buNone/>
          </a:pPr>
          <a:r>
            <a:rPr lang="en-US" sz="2000" kern="1200" dirty="0"/>
            <a:t>Meet regularly with your PMH QI team</a:t>
          </a:r>
        </a:p>
      </dsp:txBody>
      <dsp:txXfrm>
        <a:off x="2625322" y="1116111"/>
        <a:ext cx="7347180" cy="818708"/>
      </dsp:txXfrm>
    </dsp:sp>
    <dsp:sp modelId="{1A1A002A-C939-44B8-BC12-0DCE32375A38}">
      <dsp:nvSpPr>
        <dsp:cNvPr id="0" name=""/>
        <dsp:cNvSpPr/>
      </dsp:nvSpPr>
      <dsp:spPr>
        <a:xfrm>
          <a:off x="1619278" y="2087995"/>
          <a:ext cx="907306" cy="907306"/>
        </a:xfrm>
        <a:prstGeom prst="roundRect">
          <a:avLst>
            <a:gd name="adj" fmla="val 16670"/>
          </a:avLst>
        </a:prstGeom>
        <a:blipFill>
          <a:blip xmlns:r="http://schemas.openxmlformats.org/officeDocument/2006/relationships" r:embed="rId2">
            <a:extLst>
              <a:ext uri="{28A0092B-C50C-407E-A947-70E740481C1C}">
                <a14:useLocalDpi xmlns:a14="http://schemas.microsoft.com/office/drawing/2010/main" val="0"/>
              </a:ext>
            </a:extLst>
          </a:blip>
          <a:srcRect/>
          <a:stretch>
            <a:fillRect t="-16000" b="-16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C052A439-1831-4E3F-9C9C-4F2EF7F45FA4}">
      <dsp:nvSpPr>
        <dsp:cNvPr id="0" name=""/>
        <dsp:cNvSpPr/>
      </dsp:nvSpPr>
      <dsp:spPr>
        <a:xfrm>
          <a:off x="2581023" y="2087995"/>
          <a:ext cx="7435778" cy="907306"/>
        </a:xfrm>
        <a:prstGeom prst="roundRect">
          <a:avLst>
            <a:gd name="adj" fmla="val 1667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42240" tIns="142240" rIns="142240" bIns="142240" numCol="1" spcCol="1270" anchor="ctr" anchorCtr="0">
          <a:noAutofit/>
        </a:bodyPr>
        <a:lstStyle/>
        <a:p>
          <a:pPr marL="0" lvl="0" indent="0" algn="l" defTabSz="889000">
            <a:lnSpc>
              <a:spcPct val="90000"/>
            </a:lnSpc>
            <a:spcBef>
              <a:spcPct val="0"/>
            </a:spcBef>
            <a:spcAft>
              <a:spcPct val="35000"/>
            </a:spcAft>
            <a:buFont typeface="Arial" panose="020B0604020202020204" pitchFamily="34" charset="0"/>
            <a:buNone/>
          </a:pPr>
          <a:r>
            <a:rPr lang="en-US" sz="2000" kern="1200" dirty="0"/>
            <a:t>Figure out your SMARTIE Aim and 30-60-90-day plan for achieving the provider/staff PMH education and engagement strategy (use the PMH Key Drivers Diagram for help)</a:t>
          </a:r>
        </a:p>
      </dsp:txBody>
      <dsp:txXfrm>
        <a:off x="2625322" y="2132294"/>
        <a:ext cx="7347180" cy="818708"/>
      </dsp:txXfrm>
    </dsp:sp>
    <dsp:sp modelId="{6023786F-0832-4CD5-860D-0D49255E74C4}">
      <dsp:nvSpPr>
        <dsp:cNvPr id="0" name=""/>
        <dsp:cNvSpPr/>
      </dsp:nvSpPr>
      <dsp:spPr>
        <a:xfrm>
          <a:off x="1619278" y="3104178"/>
          <a:ext cx="907306" cy="907306"/>
        </a:xfrm>
        <a:prstGeom prst="roundRect">
          <a:avLst>
            <a:gd name="adj" fmla="val 16670"/>
          </a:avLst>
        </a:prstGeom>
        <a:blipFill>
          <a:blip xmlns:r="http://schemas.openxmlformats.org/officeDocument/2006/relationships" r:embed="rId3" cstate="print">
            <a:extLst>
              <a:ext uri="{28A0092B-C50C-407E-A947-70E740481C1C}">
                <a14:useLocalDpi xmlns:a14="http://schemas.microsoft.com/office/drawing/2010/main" val="0"/>
              </a:ext>
            </a:extLst>
          </a:blip>
          <a:srcRect/>
          <a:stretch>
            <a:fillRect l="-19000" r="-19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EDCC547E-79DE-4299-99A7-677479F5F773}">
      <dsp:nvSpPr>
        <dsp:cNvPr id="0" name=""/>
        <dsp:cNvSpPr/>
      </dsp:nvSpPr>
      <dsp:spPr>
        <a:xfrm>
          <a:off x="2581023" y="3104178"/>
          <a:ext cx="7435778" cy="907306"/>
        </a:xfrm>
        <a:prstGeom prst="roundRect">
          <a:avLst>
            <a:gd name="adj" fmla="val 1667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42240" tIns="142240" rIns="142240" bIns="142240" numCol="1" spcCol="1270" anchor="ctr" anchorCtr="0">
          <a:noAutofit/>
        </a:bodyPr>
        <a:lstStyle/>
        <a:p>
          <a:pPr marL="0" lvl="0" indent="0" algn="l" defTabSz="889000">
            <a:lnSpc>
              <a:spcPct val="90000"/>
            </a:lnSpc>
            <a:spcBef>
              <a:spcPct val="0"/>
            </a:spcBef>
            <a:spcAft>
              <a:spcPct val="35000"/>
            </a:spcAft>
            <a:buFont typeface="Arial" panose="020B0604020202020204" pitchFamily="34" charset="0"/>
            <a:buNone/>
          </a:pPr>
          <a:r>
            <a:rPr lang="en-US" sz="2000" kern="1200" dirty="0"/>
            <a:t>Decide what resources you’ll use to roll out this strategy with OB clinical staff and ER clinical staff</a:t>
          </a:r>
        </a:p>
      </dsp:txBody>
      <dsp:txXfrm>
        <a:off x="2625322" y="3148477"/>
        <a:ext cx="7347180" cy="818708"/>
      </dsp:txXfrm>
    </dsp:sp>
    <dsp:sp modelId="{CE05C95C-5A8C-4958-A818-853FA9DF937A}">
      <dsp:nvSpPr>
        <dsp:cNvPr id="0" name=""/>
        <dsp:cNvSpPr/>
      </dsp:nvSpPr>
      <dsp:spPr>
        <a:xfrm>
          <a:off x="1619278" y="4120361"/>
          <a:ext cx="907306" cy="907306"/>
        </a:xfrm>
        <a:prstGeom prst="roundRect">
          <a:avLst>
            <a:gd name="adj" fmla="val 16670"/>
          </a:avLst>
        </a:prstGeom>
        <a:blipFill>
          <a:blip xmlns:r="http://schemas.openxmlformats.org/officeDocument/2006/relationships" r:embed="rId4">
            <a:extLst>
              <a:ext uri="{28A0092B-C50C-407E-A947-70E740481C1C}">
                <a14:useLocalDpi xmlns:a14="http://schemas.microsoft.com/office/drawing/2010/main" val="0"/>
              </a:ext>
            </a:extLst>
          </a:blip>
          <a:srcRect/>
          <a:stretch>
            <a:fillRect l="-3000" r="-3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ADD64355-385E-4EA4-983D-5FC620595D6E}">
      <dsp:nvSpPr>
        <dsp:cNvPr id="0" name=""/>
        <dsp:cNvSpPr/>
      </dsp:nvSpPr>
      <dsp:spPr>
        <a:xfrm>
          <a:off x="2581023" y="4120361"/>
          <a:ext cx="7435778" cy="907306"/>
        </a:xfrm>
        <a:prstGeom prst="roundRect">
          <a:avLst>
            <a:gd name="adj" fmla="val 16670"/>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42240" tIns="142240" rIns="142240" bIns="142240" numCol="1" spcCol="1270" anchor="ctr" anchorCtr="0">
          <a:noAutofit/>
        </a:bodyPr>
        <a:lstStyle/>
        <a:p>
          <a:pPr marL="0" lvl="0" indent="0" algn="l" defTabSz="889000">
            <a:lnSpc>
              <a:spcPct val="90000"/>
            </a:lnSpc>
            <a:spcBef>
              <a:spcPct val="0"/>
            </a:spcBef>
            <a:spcAft>
              <a:spcPct val="35000"/>
            </a:spcAft>
            <a:buFont typeface="Arial" panose="020B0604020202020204" pitchFamily="34" charset="0"/>
            <a:buNone/>
          </a:pPr>
          <a:r>
            <a:rPr lang="en-US" sz="2000" kern="1200" dirty="0"/>
            <a:t>Review ILPQC recommended resources in the PMH toolkit (try a brief test and get feedback on what works best for your staff)</a:t>
          </a:r>
        </a:p>
      </dsp:txBody>
      <dsp:txXfrm>
        <a:off x="2625322" y="4164660"/>
        <a:ext cx="7347180" cy="818708"/>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6843161-DA56-4CAD-A352-CFE0D10C0D75}">
      <dsp:nvSpPr>
        <dsp:cNvPr id="0" name=""/>
        <dsp:cNvSpPr/>
      </dsp:nvSpPr>
      <dsp:spPr>
        <a:xfrm>
          <a:off x="0" y="406773"/>
          <a:ext cx="8661399" cy="604800"/>
        </a:xfrm>
        <a:prstGeom prst="rect">
          <a:avLst/>
        </a:prstGeom>
        <a:solidFill>
          <a:schemeClr val="lt1">
            <a:alpha val="90000"/>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6031C6-1417-4615-AFCA-273FD08178B8}">
      <dsp:nvSpPr>
        <dsp:cNvPr id="0" name=""/>
        <dsp:cNvSpPr/>
      </dsp:nvSpPr>
      <dsp:spPr>
        <a:xfrm>
          <a:off x="433069" y="52533"/>
          <a:ext cx="6062979" cy="708480"/>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9166" tIns="0" rIns="229166" bIns="0" numCol="1" spcCol="1270" anchor="ctr" anchorCtr="0">
          <a:noAutofit/>
        </a:bodyPr>
        <a:lstStyle/>
        <a:p>
          <a:pPr marL="0" lvl="0" indent="0" algn="l" defTabSz="1066800">
            <a:lnSpc>
              <a:spcPct val="90000"/>
            </a:lnSpc>
            <a:spcBef>
              <a:spcPct val="0"/>
            </a:spcBef>
            <a:spcAft>
              <a:spcPct val="35000"/>
            </a:spcAft>
            <a:buFont typeface="Arial" panose="020B0604020202020204" pitchFamily="34" charset="0"/>
            <a:buNone/>
          </a:pPr>
          <a:r>
            <a:rPr lang="en-US" sz="2400" b="0" i="0" kern="1200">
              <a:latin typeface="Calibri" panose="020F0502020204030204" pitchFamily="34" charset="0"/>
              <a:ea typeface="Calibri" panose="020F0502020204030204" pitchFamily="34" charset="0"/>
              <a:cs typeface="Calibri" panose="020F0502020204030204" pitchFamily="34" charset="0"/>
            </a:rPr>
            <a:t>Recommended e-modules / trainings for clinical staff</a:t>
          </a:r>
          <a:endParaRPr lang="en-US" sz="2400" b="0" i="0" kern="1200" dirty="0"/>
        </a:p>
      </dsp:txBody>
      <dsp:txXfrm>
        <a:off x="467654" y="87118"/>
        <a:ext cx="5993809" cy="639310"/>
      </dsp:txXfrm>
    </dsp:sp>
    <dsp:sp modelId="{D6733714-020C-43AE-ADBB-BBC8C1F858B1}">
      <dsp:nvSpPr>
        <dsp:cNvPr id="0" name=""/>
        <dsp:cNvSpPr/>
      </dsp:nvSpPr>
      <dsp:spPr>
        <a:xfrm>
          <a:off x="0" y="1495413"/>
          <a:ext cx="8661399" cy="604800"/>
        </a:xfrm>
        <a:prstGeom prst="rect">
          <a:avLst/>
        </a:prstGeom>
        <a:solidFill>
          <a:schemeClr val="lt1">
            <a:alpha val="90000"/>
            <a:hueOff val="0"/>
            <a:satOff val="0"/>
            <a:lumOff val="0"/>
            <a:alphaOff val="0"/>
          </a:schemeClr>
        </a:solidFill>
        <a:ln w="25400" cap="flat" cmpd="sng" algn="ctr">
          <a:solidFill>
            <a:schemeClr val="accent2">
              <a:hueOff val="1170380"/>
              <a:satOff val="-1460"/>
              <a:lumOff val="343"/>
              <a:alphaOff val="0"/>
            </a:schemeClr>
          </a:solidFill>
          <a:prstDash val="solid"/>
        </a:ln>
        <a:effectLst/>
      </dsp:spPr>
      <dsp:style>
        <a:lnRef idx="2">
          <a:scrgbClr r="0" g="0" b="0"/>
        </a:lnRef>
        <a:fillRef idx="1">
          <a:scrgbClr r="0" g="0" b="0"/>
        </a:fillRef>
        <a:effectRef idx="0">
          <a:scrgbClr r="0" g="0" b="0"/>
        </a:effectRef>
        <a:fontRef idx="minor"/>
      </dsp:style>
    </dsp:sp>
    <dsp:sp modelId="{8EE89F50-0FDC-4F99-AD97-93F6343BE993}">
      <dsp:nvSpPr>
        <dsp:cNvPr id="0" name=""/>
        <dsp:cNvSpPr/>
      </dsp:nvSpPr>
      <dsp:spPr>
        <a:xfrm>
          <a:off x="433069" y="1141173"/>
          <a:ext cx="6062979" cy="708480"/>
        </a:xfrm>
        <a:prstGeom prst="roundRect">
          <a:avLst/>
        </a:prstGeom>
        <a:solidFill>
          <a:schemeClr val="accent2">
            <a:hueOff val="1170380"/>
            <a:satOff val="-1460"/>
            <a:lumOff val="343"/>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9166" tIns="0" rIns="229166" bIns="0" numCol="1" spcCol="1270" anchor="ctr" anchorCtr="0">
          <a:noAutofit/>
        </a:bodyPr>
        <a:lstStyle/>
        <a:p>
          <a:pPr marL="0" lvl="0" indent="0" algn="l" defTabSz="1066800">
            <a:lnSpc>
              <a:spcPct val="90000"/>
            </a:lnSpc>
            <a:spcBef>
              <a:spcPct val="0"/>
            </a:spcBef>
            <a:spcAft>
              <a:spcPct val="35000"/>
            </a:spcAft>
            <a:buFont typeface="Arial" panose="020B0604020202020204" pitchFamily="34" charset="0"/>
            <a:buNone/>
          </a:pPr>
          <a:r>
            <a:rPr lang="en-US" sz="2400" i="0" kern="1200" dirty="0">
              <a:effectLst/>
              <a:latin typeface="Calibri" panose="020F0502020204030204" pitchFamily="34" charset="0"/>
              <a:ea typeface="Calibri" panose="020F0502020204030204" pitchFamily="34" charset="0"/>
              <a:cs typeface="Calibri" panose="020F0502020204030204" pitchFamily="34" charset="0"/>
            </a:rPr>
            <a:t>PMH/SUD Hotline Resources for Clinical Staff Training/Awareness</a:t>
          </a:r>
          <a:endParaRPr lang="en-US" sz="2400" kern="1200" dirty="0"/>
        </a:p>
      </dsp:txBody>
      <dsp:txXfrm>
        <a:off x="467654" y="1175758"/>
        <a:ext cx="5993809" cy="639310"/>
      </dsp:txXfrm>
    </dsp:sp>
    <dsp:sp modelId="{D7D9D565-E381-4DA3-BB9E-4C15E6C6826F}">
      <dsp:nvSpPr>
        <dsp:cNvPr id="0" name=""/>
        <dsp:cNvSpPr/>
      </dsp:nvSpPr>
      <dsp:spPr>
        <a:xfrm>
          <a:off x="0" y="2584053"/>
          <a:ext cx="8661399" cy="604800"/>
        </a:xfrm>
        <a:prstGeom prst="rect">
          <a:avLst/>
        </a:prstGeom>
        <a:solidFill>
          <a:schemeClr val="lt1">
            <a:alpha val="90000"/>
            <a:hueOff val="0"/>
            <a:satOff val="0"/>
            <a:lumOff val="0"/>
            <a:alphaOff val="0"/>
          </a:schemeClr>
        </a:solidFill>
        <a:ln w="25400" cap="flat" cmpd="sng" algn="ctr">
          <a:solidFill>
            <a:schemeClr val="accent2">
              <a:hueOff val="2340759"/>
              <a:satOff val="-2919"/>
              <a:lumOff val="686"/>
              <a:alphaOff val="0"/>
            </a:schemeClr>
          </a:solidFill>
          <a:prstDash val="solid"/>
        </a:ln>
        <a:effectLst/>
      </dsp:spPr>
      <dsp:style>
        <a:lnRef idx="2">
          <a:scrgbClr r="0" g="0" b="0"/>
        </a:lnRef>
        <a:fillRef idx="1">
          <a:scrgbClr r="0" g="0" b="0"/>
        </a:fillRef>
        <a:effectRef idx="0">
          <a:scrgbClr r="0" g="0" b="0"/>
        </a:effectRef>
        <a:fontRef idx="minor"/>
      </dsp:style>
    </dsp:sp>
    <dsp:sp modelId="{F6F148D9-D53B-4722-977B-57129000273B}">
      <dsp:nvSpPr>
        <dsp:cNvPr id="0" name=""/>
        <dsp:cNvSpPr/>
      </dsp:nvSpPr>
      <dsp:spPr>
        <a:xfrm>
          <a:off x="433069" y="2229813"/>
          <a:ext cx="6062979" cy="708480"/>
        </a:xfrm>
        <a:prstGeom prst="roundRect">
          <a:avLst/>
        </a:prstGeom>
        <a:solidFill>
          <a:schemeClr val="accent2">
            <a:hueOff val="2340759"/>
            <a:satOff val="-2919"/>
            <a:lumOff val="686"/>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9166" tIns="0" rIns="229166" bIns="0" numCol="1" spcCol="1270" anchor="ctr" anchorCtr="0">
          <a:noAutofit/>
        </a:bodyPr>
        <a:lstStyle/>
        <a:p>
          <a:pPr marL="0" lvl="0" indent="0" algn="l" defTabSz="1066800">
            <a:lnSpc>
              <a:spcPct val="90000"/>
            </a:lnSpc>
            <a:spcBef>
              <a:spcPct val="0"/>
            </a:spcBef>
            <a:spcAft>
              <a:spcPct val="35000"/>
            </a:spcAft>
            <a:buFont typeface="Arial" panose="020B0604020202020204" pitchFamily="34" charset="0"/>
            <a:buNone/>
          </a:pPr>
          <a:r>
            <a:rPr lang="en-US" sz="2400" i="0" kern="1200">
              <a:effectLst/>
              <a:latin typeface="Calibri" panose="020F0502020204030204" pitchFamily="34" charset="0"/>
              <a:ea typeface="Calibri" panose="020F0502020204030204" pitchFamily="34" charset="0"/>
              <a:cs typeface="Calibri" panose="020F0502020204030204" pitchFamily="34" charset="0"/>
            </a:rPr>
            <a:t>Equity-Focused PMH Resources</a:t>
          </a:r>
          <a:endParaRPr lang="en-US" sz="2400" kern="1200" dirty="0"/>
        </a:p>
      </dsp:txBody>
      <dsp:txXfrm>
        <a:off x="467654" y="2264398"/>
        <a:ext cx="5993809" cy="639310"/>
      </dsp:txXfrm>
    </dsp:sp>
    <dsp:sp modelId="{1891CBD9-D0A3-4D8C-87FF-16D564A914C8}">
      <dsp:nvSpPr>
        <dsp:cNvPr id="0" name=""/>
        <dsp:cNvSpPr/>
      </dsp:nvSpPr>
      <dsp:spPr>
        <a:xfrm>
          <a:off x="0" y="3672693"/>
          <a:ext cx="8661399" cy="604800"/>
        </a:xfrm>
        <a:prstGeom prst="rect">
          <a:avLst/>
        </a:prstGeom>
        <a:solidFill>
          <a:schemeClr val="lt1">
            <a:alpha val="90000"/>
            <a:hueOff val="0"/>
            <a:satOff val="0"/>
            <a:lumOff val="0"/>
            <a:alphaOff val="0"/>
          </a:schemeClr>
        </a:solidFill>
        <a:ln w="25400" cap="flat" cmpd="sng" algn="ctr">
          <a:solidFill>
            <a:schemeClr val="accent2">
              <a:hueOff val="3511139"/>
              <a:satOff val="-4379"/>
              <a:lumOff val="1030"/>
              <a:alphaOff val="0"/>
            </a:schemeClr>
          </a:solidFill>
          <a:prstDash val="solid"/>
        </a:ln>
        <a:effectLst/>
      </dsp:spPr>
      <dsp:style>
        <a:lnRef idx="2">
          <a:scrgbClr r="0" g="0" b="0"/>
        </a:lnRef>
        <a:fillRef idx="1">
          <a:scrgbClr r="0" g="0" b="0"/>
        </a:fillRef>
        <a:effectRef idx="0">
          <a:scrgbClr r="0" g="0" b="0"/>
        </a:effectRef>
        <a:fontRef idx="minor"/>
      </dsp:style>
    </dsp:sp>
    <dsp:sp modelId="{A960AA91-7978-4ED7-8D74-CE82BB6DC625}">
      <dsp:nvSpPr>
        <dsp:cNvPr id="0" name=""/>
        <dsp:cNvSpPr/>
      </dsp:nvSpPr>
      <dsp:spPr>
        <a:xfrm>
          <a:off x="433069" y="3318453"/>
          <a:ext cx="6062979" cy="708480"/>
        </a:xfrm>
        <a:prstGeom prst="roundRect">
          <a:avLst/>
        </a:prstGeom>
        <a:solidFill>
          <a:schemeClr val="accent2">
            <a:hueOff val="3511139"/>
            <a:satOff val="-4379"/>
            <a:lumOff val="103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9166" tIns="0" rIns="229166" bIns="0" numCol="1" spcCol="1270" anchor="ctr" anchorCtr="0">
          <a:noAutofit/>
        </a:bodyPr>
        <a:lstStyle/>
        <a:p>
          <a:pPr marL="0" lvl="0" indent="0" algn="l" defTabSz="1066800">
            <a:lnSpc>
              <a:spcPct val="90000"/>
            </a:lnSpc>
            <a:spcBef>
              <a:spcPct val="0"/>
            </a:spcBef>
            <a:spcAft>
              <a:spcPct val="35000"/>
            </a:spcAft>
            <a:buFont typeface="Arial" panose="020B0604020202020204" pitchFamily="34" charset="0"/>
            <a:buNone/>
          </a:pPr>
          <a:r>
            <a:rPr lang="en-US" sz="2400" kern="1200" dirty="0"/>
            <a:t>Patient Stories</a:t>
          </a:r>
        </a:p>
      </dsp:txBody>
      <dsp:txXfrm>
        <a:off x="467654" y="3353038"/>
        <a:ext cx="5993809" cy="639310"/>
      </dsp:txXfrm>
    </dsp:sp>
    <dsp:sp modelId="{8A4F4AE2-BE39-4945-A55D-1724909991A5}">
      <dsp:nvSpPr>
        <dsp:cNvPr id="0" name=""/>
        <dsp:cNvSpPr/>
      </dsp:nvSpPr>
      <dsp:spPr>
        <a:xfrm>
          <a:off x="0" y="4761333"/>
          <a:ext cx="8661399" cy="604800"/>
        </a:xfrm>
        <a:prstGeom prst="rect">
          <a:avLst/>
        </a:prstGeom>
        <a:solidFill>
          <a:schemeClr val="lt1">
            <a:alpha val="90000"/>
            <a:hueOff val="0"/>
            <a:satOff val="0"/>
            <a:lumOff val="0"/>
            <a:alphaOff val="0"/>
          </a:schemeClr>
        </a:solidFill>
        <a:ln w="25400" cap="flat" cmpd="sng" algn="ctr">
          <a:solidFill>
            <a:schemeClr val="accent2">
              <a:hueOff val="4681519"/>
              <a:satOff val="-5839"/>
              <a:lumOff val="1373"/>
              <a:alphaOff val="0"/>
            </a:schemeClr>
          </a:solidFill>
          <a:prstDash val="solid"/>
        </a:ln>
        <a:effectLst/>
      </dsp:spPr>
      <dsp:style>
        <a:lnRef idx="2">
          <a:scrgbClr r="0" g="0" b="0"/>
        </a:lnRef>
        <a:fillRef idx="1">
          <a:scrgbClr r="0" g="0" b="0"/>
        </a:fillRef>
        <a:effectRef idx="0">
          <a:scrgbClr r="0" g="0" b="0"/>
        </a:effectRef>
        <a:fontRef idx="minor"/>
      </dsp:style>
    </dsp:sp>
    <dsp:sp modelId="{40AD526E-6F08-41C7-94FD-34C5558DEC44}">
      <dsp:nvSpPr>
        <dsp:cNvPr id="0" name=""/>
        <dsp:cNvSpPr/>
      </dsp:nvSpPr>
      <dsp:spPr>
        <a:xfrm>
          <a:off x="433069" y="4407093"/>
          <a:ext cx="6062979" cy="708480"/>
        </a:xfrm>
        <a:prstGeom prst="roundRect">
          <a:avLst/>
        </a:prstGeom>
        <a:solidFill>
          <a:schemeClr val="accent2">
            <a:hueOff val="4681519"/>
            <a:satOff val="-5839"/>
            <a:lumOff val="1373"/>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9166" tIns="0" rIns="229166" bIns="0" numCol="1" spcCol="1270" anchor="ctr" anchorCtr="0">
          <a:noAutofit/>
        </a:bodyPr>
        <a:lstStyle/>
        <a:p>
          <a:pPr marL="0" lvl="0" indent="0" algn="l" defTabSz="1066800">
            <a:lnSpc>
              <a:spcPct val="90000"/>
            </a:lnSpc>
            <a:spcBef>
              <a:spcPct val="0"/>
            </a:spcBef>
            <a:spcAft>
              <a:spcPct val="35000"/>
            </a:spcAft>
            <a:buClrTx/>
            <a:buSzTx/>
            <a:buFontTx/>
            <a:buNone/>
          </a:pPr>
          <a:r>
            <a:rPr kumimoji="0" lang="en-US" sz="2400" b="0" i="0" u="none" strike="noStrike" kern="1200" cap="none" spc="0" normalizeH="0" baseline="0" noProof="0" dirty="0">
              <a:ln>
                <a:noFill/>
              </a:ln>
              <a:solidFill>
                <a:schemeClr val="bg1"/>
              </a:solidFill>
              <a:effectLst/>
              <a:uLnTx/>
              <a:uFillTx/>
              <a:latin typeface="Calibri" panose="020F0502020204030204" pitchFamily="34" charset="0"/>
              <a:ea typeface="Calibri" panose="020F0502020204030204" pitchFamily="34" charset="0"/>
              <a:cs typeface="Calibri" panose="020F0502020204030204" pitchFamily="34" charset="0"/>
            </a:rPr>
            <a:t>Creating a Multidisciplinary PMH Access Workgroup</a:t>
          </a:r>
          <a:endParaRPr lang="en-US" sz="2400" b="0" i="0" kern="1200" dirty="0">
            <a:solidFill>
              <a:schemeClr val="bg1"/>
            </a:solidFill>
          </a:endParaRPr>
        </a:p>
      </dsp:txBody>
      <dsp:txXfrm>
        <a:off x="467654" y="4441678"/>
        <a:ext cx="5993809" cy="639310"/>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70DEC14-C02E-4DBB-B165-A71C180ECD75}">
      <dsp:nvSpPr>
        <dsp:cNvPr id="0" name=""/>
        <dsp:cNvSpPr/>
      </dsp:nvSpPr>
      <dsp:spPr>
        <a:xfrm>
          <a:off x="-4683956" y="-723339"/>
          <a:ext cx="5620746" cy="5620746"/>
        </a:xfrm>
        <a:prstGeom prst="blockArc">
          <a:avLst>
            <a:gd name="adj1" fmla="val 18900000"/>
            <a:gd name="adj2" fmla="val 2700000"/>
            <a:gd name="adj3" fmla="val 384"/>
          </a:avLst>
        </a:prstGeom>
        <a:noFill/>
        <a:ln w="25400" cap="flat" cmpd="sng" algn="ctr">
          <a:solidFill>
            <a:schemeClr val="accent5">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FA9EF72E-E265-4726-BC7C-7A494868F7AB}">
      <dsp:nvSpPr>
        <dsp:cNvPr id="0" name=""/>
        <dsp:cNvSpPr/>
      </dsp:nvSpPr>
      <dsp:spPr>
        <a:xfrm>
          <a:off x="767297" y="596307"/>
          <a:ext cx="8769548" cy="1192447"/>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46505" tIns="71120" rIns="71120" bIns="71120" numCol="1" spcCol="1270" anchor="ctr" anchorCtr="0">
          <a:noAutofit/>
        </a:bodyPr>
        <a:lstStyle/>
        <a:p>
          <a:pPr marL="0" lvl="0" indent="0" algn="l" defTabSz="1244600">
            <a:lnSpc>
              <a:spcPct val="90000"/>
            </a:lnSpc>
            <a:spcBef>
              <a:spcPct val="0"/>
            </a:spcBef>
            <a:spcAft>
              <a:spcPct val="35000"/>
            </a:spcAft>
            <a:buNone/>
          </a:pPr>
          <a:r>
            <a:rPr lang="en-US" sz="2800" b="0" i="0" u="none" strike="noStrike" kern="1200" dirty="0">
              <a:effectLst/>
              <a:latin typeface="Arial" panose="020B0604020202020204" pitchFamily="34" charset="0"/>
              <a:cs typeface="Arial" panose="020B0604020202020204" pitchFamily="34" charset="0"/>
            </a:rPr>
            <a:t>ACOG Addressing Perinatal Mental Health Conditions in Obstetric Settings Course</a:t>
          </a:r>
          <a:endParaRPr lang="en-US" sz="2800" kern="1200" dirty="0"/>
        </a:p>
      </dsp:txBody>
      <dsp:txXfrm>
        <a:off x="767297" y="596307"/>
        <a:ext cx="8769548" cy="1192447"/>
      </dsp:txXfrm>
    </dsp:sp>
    <dsp:sp modelId="{6B4AF6B9-B6CF-4140-BC87-37A0EFD0B007}">
      <dsp:nvSpPr>
        <dsp:cNvPr id="0" name=""/>
        <dsp:cNvSpPr/>
      </dsp:nvSpPr>
      <dsp:spPr>
        <a:xfrm>
          <a:off x="22018" y="447251"/>
          <a:ext cx="1490559" cy="1490559"/>
        </a:xfrm>
        <a:prstGeom prst="ellipse">
          <a:avLst/>
        </a:prstGeom>
        <a:solidFill>
          <a:schemeClr val="lt1">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06D9156-237A-4230-8F3E-7F220FEDCAE4}">
      <dsp:nvSpPr>
        <dsp:cNvPr id="0" name=""/>
        <dsp:cNvSpPr/>
      </dsp:nvSpPr>
      <dsp:spPr>
        <a:xfrm>
          <a:off x="767297" y="2385312"/>
          <a:ext cx="8769548" cy="1192447"/>
        </a:xfrm>
        <a:prstGeom prst="rect">
          <a:avLst/>
        </a:prstGeom>
        <a:solidFill>
          <a:schemeClr val="accent4">
            <a:hueOff val="-4464770"/>
            <a:satOff val="26899"/>
            <a:lumOff val="2156"/>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46505" tIns="93980" rIns="93980" bIns="93980" numCol="1" spcCol="1270" anchor="ctr" anchorCtr="0">
          <a:noAutofit/>
        </a:bodyPr>
        <a:lstStyle/>
        <a:p>
          <a:pPr marL="0" lvl="0" indent="0" algn="l" defTabSz="1644650">
            <a:lnSpc>
              <a:spcPct val="90000"/>
            </a:lnSpc>
            <a:spcBef>
              <a:spcPct val="0"/>
            </a:spcBef>
            <a:spcAft>
              <a:spcPct val="35000"/>
            </a:spcAft>
            <a:buNone/>
          </a:pPr>
          <a:r>
            <a:rPr lang="en-US" sz="3700" b="0" i="0" kern="1200" dirty="0">
              <a:effectLst/>
              <a:latin typeface="Arial" panose="020B0604020202020204" pitchFamily="34" charset="0"/>
              <a:ea typeface="Calibri" panose="020F0502020204030204" pitchFamily="34" charset="0"/>
              <a:cs typeface="Arial" panose="020B0604020202020204" pitchFamily="34" charset="0"/>
            </a:rPr>
            <a:t>Policy Center, Free Perinatal Mental Health 101 Webinar</a:t>
          </a:r>
          <a:endParaRPr lang="en-US" sz="3700" kern="1200" dirty="0"/>
        </a:p>
      </dsp:txBody>
      <dsp:txXfrm>
        <a:off x="767297" y="2385312"/>
        <a:ext cx="8769548" cy="1192447"/>
      </dsp:txXfrm>
    </dsp:sp>
    <dsp:sp modelId="{7AE7B4CE-7934-430A-9335-0D5E64CA2416}">
      <dsp:nvSpPr>
        <dsp:cNvPr id="0" name=""/>
        <dsp:cNvSpPr/>
      </dsp:nvSpPr>
      <dsp:spPr>
        <a:xfrm>
          <a:off x="22018" y="2236256"/>
          <a:ext cx="1490559" cy="1490559"/>
        </a:xfrm>
        <a:prstGeom prst="ellipse">
          <a:avLst/>
        </a:prstGeom>
        <a:solidFill>
          <a:schemeClr val="lt1">
            <a:hueOff val="0"/>
            <a:satOff val="0"/>
            <a:lumOff val="0"/>
            <a:alphaOff val="0"/>
          </a:schemeClr>
        </a:solidFill>
        <a:ln w="25400" cap="flat" cmpd="sng" algn="ctr">
          <a:solidFill>
            <a:schemeClr val="accent4">
              <a:hueOff val="-4464770"/>
              <a:satOff val="26899"/>
              <a:lumOff val="2156"/>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70DEC14-C02E-4DBB-B165-A71C180ECD75}">
      <dsp:nvSpPr>
        <dsp:cNvPr id="0" name=""/>
        <dsp:cNvSpPr/>
      </dsp:nvSpPr>
      <dsp:spPr>
        <a:xfrm>
          <a:off x="-2526499" y="-424816"/>
          <a:ext cx="3288102" cy="3288102"/>
        </a:xfrm>
        <a:prstGeom prst="blockArc">
          <a:avLst>
            <a:gd name="adj1" fmla="val 18900000"/>
            <a:gd name="adj2" fmla="val 2700000"/>
            <a:gd name="adj3" fmla="val 657"/>
          </a:avLst>
        </a:pr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FA9EF72E-E265-4726-BC7C-7A494868F7AB}">
      <dsp:nvSpPr>
        <dsp:cNvPr id="0" name=""/>
        <dsp:cNvSpPr/>
      </dsp:nvSpPr>
      <dsp:spPr>
        <a:xfrm>
          <a:off x="742731" y="625049"/>
          <a:ext cx="7444533" cy="1188370"/>
        </a:xfrm>
        <a:prstGeom prst="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67767" tIns="71120" rIns="71120" bIns="71120" numCol="1" spcCol="1270" anchor="ctr" anchorCtr="0">
          <a:noAutofit/>
        </a:bodyPr>
        <a:lstStyle/>
        <a:p>
          <a:pPr marL="0" lvl="0" indent="0" algn="l" defTabSz="1244600">
            <a:lnSpc>
              <a:spcPct val="90000"/>
            </a:lnSpc>
            <a:spcBef>
              <a:spcPct val="0"/>
            </a:spcBef>
            <a:spcAft>
              <a:spcPct val="35000"/>
            </a:spcAft>
            <a:buNone/>
          </a:pPr>
          <a:r>
            <a:rPr lang="en-US" sz="2800" kern="1200">
              <a:latin typeface="Arial" panose="020B0604020202020204" pitchFamily="34" charset="0"/>
              <a:ea typeface="Calibri" panose="020F0502020204030204" pitchFamily="34" charset="0"/>
              <a:cs typeface="Arial" panose="020B0604020202020204" pitchFamily="34" charset="0"/>
            </a:rPr>
            <a:t>AIM Patient Safety Bundle: Perinatal Mental Health Conditions E-Module</a:t>
          </a:r>
          <a:endParaRPr lang="en-US" sz="2800" kern="1200" dirty="0">
            <a:latin typeface="Arial" panose="020B0604020202020204" pitchFamily="34" charset="0"/>
            <a:cs typeface="Arial" panose="020B0604020202020204" pitchFamily="34" charset="0"/>
          </a:endParaRPr>
        </a:p>
      </dsp:txBody>
      <dsp:txXfrm>
        <a:off x="742731" y="625049"/>
        <a:ext cx="7444533" cy="1188370"/>
      </dsp:txXfrm>
    </dsp:sp>
    <dsp:sp modelId="{6B4AF6B9-B6CF-4140-BC87-37A0EFD0B007}">
      <dsp:nvSpPr>
        <dsp:cNvPr id="0" name=""/>
        <dsp:cNvSpPr/>
      </dsp:nvSpPr>
      <dsp:spPr>
        <a:xfrm>
          <a:off x="0" y="476502"/>
          <a:ext cx="1485463" cy="1485463"/>
        </a:xfrm>
        <a:prstGeom prst="ellipse">
          <a:avLst/>
        </a:prstGeom>
        <a:solidFill>
          <a:schemeClr val="lt1">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70DEC14-C02E-4DBB-B165-A71C180ECD75}">
      <dsp:nvSpPr>
        <dsp:cNvPr id="0" name=""/>
        <dsp:cNvSpPr/>
      </dsp:nvSpPr>
      <dsp:spPr>
        <a:xfrm>
          <a:off x="-2526499" y="-424816"/>
          <a:ext cx="3288102" cy="3288102"/>
        </a:xfrm>
        <a:prstGeom prst="blockArc">
          <a:avLst>
            <a:gd name="adj1" fmla="val 18900000"/>
            <a:gd name="adj2" fmla="val 2700000"/>
            <a:gd name="adj3" fmla="val 657"/>
          </a:avLst>
        </a:pr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FA9EF72E-E265-4726-BC7C-7A494868F7AB}">
      <dsp:nvSpPr>
        <dsp:cNvPr id="0" name=""/>
        <dsp:cNvSpPr/>
      </dsp:nvSpPr>
      <dsp:spPr>
        <a:xfrm>
          <a:off x="742731" y="625049"/>
          <a:ext cx="7444533" cy="1188370"/>
        </a:xfrm>
        <a:prstGeom prst="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67767" tIns="71120" rIns="71120" bIns="71120" numCol="1" spcCol="1270" anchor="ctr" anchorCtr="0">
          <a:noAutofit/>
        </a:bodyPr>
        <a:lstStyle/>
        <a:p>
          <a:pPr marL="0" lvl="0" indent="0" algn="l" defTabSz="1244600">
            <a:lnSpc>
              <a:spcPct val="90000"/>
            </a:lnSpc>
            <a:spcBef>
              <a:spcPct val="0"/>
            </a:spcBef>
            <a:spcAft>
              <a:spcPct val="35000"/>
            </a:spcAft>
            <a:buNone/>
          </a:pPr>
          <a:r>
            <a:rPr lang="en-US" sz="2800" kern="1200" dirty="0">
              <a:latin typeface="Arial" panose="020B0604020202020204" pitchFamily="34" charset="0"/>
              <a:ea typeface="Calibri" panose="020F0502020204030204" pitchFamily="34" charset="0"/>
              <a:cs typeface="Arial" panose="020B0604020202020204" pitchFamily="34" charset="0"/>
            </a:rPr>
            <a:t>Maternal Health Emergency Department Toolkit (module C covers PMH for ER)</a:t>
          </a:r>
          <a:endParaRPr lang="en-US" sz="2800" kern="1200" dirty="0">
            <a:latin typeface="Arial" panose="020B0604020202020204" pitchFamily="34" charset="0"/>
            <a:cs typeface="Arial" panose="020B0604020202020204" pitchFamily="34" charset="0"/>
          </a:endParaRPr>
        </a:p>
      </dsp:txBody>
      <dsp:txXfrm>
        <a:off x="742731" y="625049"/>
        <a:ext cx="7444533" cy="1188370"/>
      </dsp:txXfrm>
    </dsp:sp>
    <dsp:sp modelId="{6B4AF6B9-B6CF-4140-BC87-37A0EFD0B007}">
      <dsp:nvSpPr>
        <dsp:cNvPr id="0" name=""/>
        <dsp:cNvSpPr/>
      </dsp:nvSpPr>
      <dsp:spPr>
        <a:xfrm>
          <a:off x="0" y="476502"/>
          <a:ext cx="1485463" cy="1485463"/>
        </a:xfrm>
        <a:prstGeom prst="ellipse">
          <a:avLst/>
        </a:prstGeom>
        <a:solidFill>
          <a:schemeClr val="lt1">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70DEC14-C02E-4DBB-B165-A71C180ECD75}">
      <dsp:nvSpPr>
        <dsp:cNvPr id="0" name=""/>
        <dsp:cNvSpPr/>
      </dsp:nvSpPr>
      <dsp:spPr>
        <a:xfrm>
          <a:off x="-2526499" y="-407389"/>
          <a:ext cx="3288102" cy="3288102"/>
        </a:xfrm>
        <a:prstGeom prst="blockArc">
          <a:avLst>
            <a:gd name="adj1" fmla="val 18900000"/>
            <a:gd name="adj2" fmla="val 2700000"/>
            <a:gd name="adj3" fmla="val 657"/>
          </a:avLst>
        </a:prstGeom>
        <a:noFill/>
        <a:ln w="25400" cap="flat" cmpd="sng" algn="ctr">
          <a:solidFill>
            <a:schemeClr val="accent6">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FA9EF72E-E265-4726-BC7C-7A494868F7AB}">
      <dsp:nvSpPr>
        <dsp:cNvPr id="0" name=""/>
        <dsp:cNvSpPr/>
      </dsp:nvSpPr>
      <dsp:spPr>
        <a:xfrm>
          <a:off x="742731" y="625049"/>
          <a:ext cx="7444533" cy="1188370"/>
        </a:xfrm>
        <a:prstGeom prst="rect">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67767" tIns="71120" rIns="71120" bIns="71120" numCol="1" spcCol="1270" anchor="ctr" anchorCtr="0">
          <a:noAutofit/>
        </a:bodyPr>
        <a:lstStyle/>
        <a:p>
          <a:pPr marL="0" lvl="0" indent="0" algn="l" defTabSz="1244600">
            <a:lnSpc>
              <a:spcPct val="90000"/>
            </a:lnSpc>
            <a:spcBef>
              <a:spcPct val="0"/>
            </a:spcBef>
            <a:spcAft>
              <a:spcPct val="35000"/>
            </a:spcAft>
            <a:buNone/>
          </a:pPr>
          <a:r>
            <a:rPr lang="en-US" sz="2800" kern="1200" dirty="0">
              <a:latin typeface="Arial" panose="020B0604020202020204" pitchFamily="34" charset="0"/>
              <a:ea typeface="Calibri" panose="020F0502020204030204" pitchFamily="34" charset="0"/>
              <a:cs typeface="Arial" panose="020B0604020202020204" pitchFamily="34" charset="0"/>
            </a:rPr>
            <a:t>AAP Maternal Depression Interactive Role-Play Simulation</a:t>
          </a:r>
          <a:endParaRPr lang="en-US" sz="2800" kern="1200" dirty="0">
            <a:latin typeface="Arial" panose="020B0604020202020204" pitchFamily="34" charset="0"/>
            <a:cs typeface="Arial" panose="020B0604020202020204" pitchFamily="34" charset="0"/>
          </a:endParaRPr>
        </a:p>
      </dsp:txBody>
      <dsp:txXfrm>
        <a:off x="742731" y="625049"/>
        <a:ext cx="7444533" cy="1188370"/>
      </dsp:txXfrm>
    </dsp:sp>
    <dsp:sp modelId="{6B4AF6B9-B6CF-4140-BC87-37A0EFD0B007}">
      <dsp:nvSpPr>
        <dsp:cNvPr id="0" name=""/>
        <dsp:cNvSpPr/>
      </dsp:nvSpPr>
      <dsp:spPr>
        <a:xfrm>
          <a:off x="0" y="476502"/>
          <a:ext cx="1485463" cy="1485463"/>
        </a:xfrm>
        <a:prstGeom prst="ellipse">
          <a:avLst/>
        </a:prstGeom>
        <a:solidFill>
          <a:schemeClr val="lt1">
            <a:hueOff val="0"/>
            <a:satOff val="0"/>
            <a:lumOff val="0"/>
            <a:alphaOff val="0"/>
          </a:schemeClr>
        </a:solidFill>
        <a:ln w="25400" cap="flat"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5FB6AF3-5B63-4119-8D8E-C5D3DD1FFEE5}">
      <dsp:nvSpPr>
        <dsp:cNvPr id="0" name=""/>
        <dsp:cNvSpPr/>
      </dsp:nvSpPr>
      <dsp:spPr>
        <a:xfrm>
          <a:off x="-5613311" y="-859456"/>
          <a:ext cx="6684355" cy="6684355"/>
        </a:xfrm>
        <a:prstGeom prst="blockArc">
          <a:avLst>
            <a:gd name="adj1" fmla="val 18900000"/>
            <a:gd name="adj2" fmla="val 2700000"/>
            <a:gd name="adj3" fmla="val 323"/>
          </a:avLst>
        </a:prstGeom>
        <a:noFill/>
        <a:ln w="25400" cap="flat" cmpd="sng" algn="ctr">
          <a:solidFill>
            <a:schemeClr val="accent5">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A4DC6E18-96DF-47D5-ABAB-22D3A3085E1D}">
      <dsp:nvSpPr>
        <dsp:cNvPr id="0" name=""/>
        <dsp:cNvSpPr/>
      </dsp:nvSpPr>
      <dsp:spPr>
        <a:xfrm>
          <a:off x="689203" y="496544"/>
          <a:ext cx="6633673" cy="993088"/>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88264" tIns="60960" rIns="60960" bIns="60960" numCol="1" spcCol="1270" anchor="ctr" anchorCtr="0">
          <a:noAutofit/>
        </a:bodyPr>
        <a:lstStyle/>
        <a:p>
          <a:pPr marL="0" lvl="0" indent="0" algn="l" defTabSz="1066800">
            <a:lnSpc>
              <a:spcPct val="90000"/>
            </a:lnSpc>
            <a:spcBef>
              <a:spcPct val="0"/>
            </a:spcBef>
            <a:spcAft>
              <a:spcPct val="35000"/>
            </a:spcAft>
            <a:buFont typeface="Arial" panose="020B0604020202020204" pitchFamily="34" charset="0"/>
            <a:buNone/>
          </a:pPr>
          <a:r>
            <a:rPr lang="en-US" sz="2400" kern="1200" dirty="0">
              <a:latin typeface="Arial" panose="020B0604020202020204" pitchFamily="34" charset="0"/>
              <a:ea typeface="Calibri" panose="020F0502020204030204" pitchFamily="34" charset="0"/>
              <a:cs typeface="Arial" panose="020B0604020202020204" pitchFamily="34" charset="0"/>
            </a:rPr>
            <a:t>MCPAP for Moms, Trauma in the Birthing Process: Promoting Health Equity &amp; Trauma Informed Care </a:t>
          </a:r>
          <a:endParaRPr lang="en-US" sz="2400" kern="1200" dirty="0">
            <a:latin typeface="Arial" panose="020B0604020202020204" pitchFamily="34" charset="0"/>
            <a:cs typeface="Arial" panose="020B0604020202020204" pitchFamily="34" charset="0"/>
          </a:endParaRPr>
        </a:p>
      </dsp:txBody>
      <dsp:txXfrm>
        <a:off x="689203" y="496544"/>
        <a:ext cx="6633673" cy="993088"/>
      </dsp:txXfrm>
    </dsp:sp>
    <dsp:sp modelId="{6A07C960-DEED-40CD-B106-F30F7FCBD2D0}">
      <dsp:nvSpPr>
        <dsp:cNvPr id="0" name=""/>
        <dsp:cNvSpPr/>
      </dsp:nvSpPr>
      <dsp:spPr>
        <a:xfrm>
          <a:off x="68523" y="372408"/>
          <a:ext cx="1241360" cy="1241360"/>
        </a:xfrm>
        <a:prstGeom prst="ellipse">
          <a:avLst/>
        </a:prstGeom>
        <a:solidFill>
          <a:schemeClr val="lt1">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2786F0B-7B3C-4E7A-B843-74D57D40FA83}">
      <dsp:nvSpPr>
        <dsp:cNvPr id="0" name=""/>
        <dsp:cNvSpPr/>
      </dsp:nvSpPr>
      <dsp:spPr>
        <a:xfrm>
          <a:off x="1050191" y="1986177"/>
          <a:ext cx="6272685" cy="993088"/>
        </a:xfrm>
        <a:prstGeom prst="rect">
          <a:avLst/>
        </a:prstGeom>
        <a:solidFill>
          <a:schemeClr val="accent4">
            <a:hueOff val="-2232385"/>
            <a:satOff val="13449"/>
            <a:lumOff val="1078"/>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88264" tIns="60960" rIns="60960" bIns="60960" numCol="1" spcCol="1270" anchor="ctr" anchorCtr="0">
          <a:noAutofit/>
        </a:bodyPr>
        <a:lstStyle/>
        <a:p>
          <a:pPr marL="0" lvl="0" indent="0" algn="l" defTabSz="1066800">
            <a:lnSpc>
              <a:spcPct val="90000"/>
            </a:lnSpc>
            <a:spcBef>
              <a:spcPct val="0"/>
            </a:spcBef>
            <a:spcAft>
              <a:spcPct val="35000"/>
            </a:spcAft>
            <a:buFont typeface="Arial" panose="020B0604020202020204" pitchFamily="34" charset="0"/>
            <a:buNone/>
          </a:pPr>
          <a:r>
            <a:rPr lang="en-US" sz="2400" kern="1200">
              <a:latin typeface="Arial" panose="020B0604020202020204" pitchFamily="34" charset="0"/>
              <a:ea typeface="Calibri" panose="020F0502020204030204" pitchFamily="34" charset="0"/>
              <a:cs typeface="Arial" panose="020B0604020202020204" pitchFamily="34" charset="0"/>
            </a:rPr>
            <a:t>MCPAP for Moms, Trauma Informed Approaches to Perinatal Mental Health Care</a:t>
          </a:r>
          <a:endParaRPr lang="en-US" sz="2400" kern="1200" dirty="0">
            <a:latin typeface="Arial" panose="020B0604020202020204" pitchFamily="34" charset="0"/>
            <a:cs typeface="Arial" panose="020B0604020202020204" pitchFamily="34" charset="0"/>
          </a:endParaRPr>
        </a:p>
      </dsp:txBody>
      <dsp:txXfrm>
        <a:off x="1050191" y="1986177"/>
        <a:ext cx="6272685" cy="993088"/>
      </dsp:txXfrm>
    </dsp:sp>
    <dsp:sp modelId="{8EE57EA0-6BCB-47D9-A7E7-0B45E235B059}">
      <dsp:nvSpPr>
        <dsp:cNvPr id="0" name=""/>
        <dsp:cNvSpPr/>
      </dsp:nvSpPr>
      <dsp:spPr>
        <a:xfrm>
          <a:off x="429510" y="1862041"/>
          <a:ext cx="1241360" cy="1241360"/>
        </a:xfrm>
        <a:prstGeom prst="ellipse">
          <a:avLst/>
        </a:prstGeom>
        <a:solidFill>
          <a:schemeClr val="lt1">
            <a:hueOff val="0"/>
            <a:satOff val="0"/>
            <a:lumOff val="0"/>
            <a:alphaOff val="0"/>
          </a:schemeClr>
        </a:solidFill>
        <a:ln w="25400" cap="flat" cmpd="sng" algn="ctr">
          <a:solidFill>
            <a:schemeClr val="accent4">
              <a:hueOff val="-2232385"/>
              <a:satOff val="13449"/>
              <a:lumOff val="1078"/>
              <a:alphaOff val="0"/>
            </a:schemeClr>
          </a:solidFill>
          <a:prstDash val="solid"/>
        </a:ln>
        <a:effectLst/>
      </dsp:spPr>
      <dsp:style>
        <a:lnRef idx="2">
          <a:scrgbClr r="0" g="0" b="0"/>
        </a:lnRef>
        <a:fillRef idx="1">
          <a:scrgbClr r="0" g="0" b="0"/>
        </a:fillRef>
        <a:effectRef idx="0">
          <a:scrgbClr r="0" g="0" b="0"/>
        </a:effectRef>
        <a:fontRef idx="minor"/>
      </dsp:style>
    </dsp:sp>
    <dsp:sp modelId="{483B5B78-6C0A-42BE-A201-07148757324B}">
      <dsp:nvSpPr>
        <dsp:cNvPr id="0" name=""/>
        <dsp:cNvSpPr/>
      </dsp:nvSpPr>
      <dsp:spPr>
        <a:xfrm>
          <a:off x="689203" y="3475810"/>
          <a:ext cx="6633673" cy="993088"/>
        </a:xfrm>
        <a:prstGeom prst="rect">
          <a:avLst/>
        </a:prstGeom>
        <a:solidFill>
          <a:schemeClr val="accent4">
            <a:hueOff val="-4464770"/>
            <a:satOff val="26899"/>
            <a:lumOff val="2156"/>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88264" tIns="60960" rIns="60960" bIns="60960" numCol="1" spcCol="1270" anchor="ctr" anchorCtr="0">
          <a:noAutofit/>
        </a:bodyPr>
        <a:lstStyle/>
        <a:p>
          <a:pPr marL="0" lvl="0" indent="0" algn="l" defTabSz="1066800">
            <a:lnSpc>
              <a:spcPct val="90000"/>
            </a:lnSpc>
            <a:spcBef>
              <a:spcPct val="0"/>
            </a:spcBef>
            <a:spcAft>
              <a:spcPct val="35000"/>
            </a:spcAft>
            <a:buFont typeface="Arial" panose="020B0604020202020204" pitchFamily="34" charset="0"/>
            <a:buNone/>
          </a:pPr>
          <a:r>
            <a:rPr lang="en-US" sz="2400" kern="1200">
              <a:latin typeface="Arial" panose="020B0604020202020204" pitchFamily="34" charset="0"/>
              <a:ea typeface="Calibri" panose="020F0502020204030204" pitchFamily="34" charset="0"/>
              <a:cs typeface="Arial" panose="020B0604020202020204" pitchFamily="34" charset="0"/>
            </a:rPr>
            <a:t>Reducing Trauma in the Birthing Space (podcast)</a:t>
          </a:r>
          <a:endParaRPr lang="en-US" sz="2400" kern="1200" dirty="0">
            <a:latin typeface="Arial" panose="020B0604020202020204" pitchFamily="34" charset="0"/>
            <a:cs typeface="Arial" panose="020B0604020202020204" pitchFamily="34" charset="0"/>
          </a:endParaRPr>
        </a:p>
      </dsp:txBody>
      <dsp:txXfrm>
        <a:off x="689203" y="3475810"/>
        <a:ext cx="6633673" cy="993088"/>
      </dsp:txXfrm>
    </dsp:sp>
    <dsp:sp modelId="{2C5E9B72-BAF9-47D2-BAD9-111790262391}">
      <dsp:nvSpPr>
        <dsp:cNvPr id="0" name=""/>
        <dsp:cNvSpPr/>
      </dsp:nvSpPr>
      <dsp:spPr>
        <a:xfrm>
          <a:off x="68523" y="3351674"/>
          <a:ext cx="1241360" cy="1241360"/>
        </a:xfrm>
        <a:prstGeom prst="ellipse">
          <a:avLst/>
        </a:prstGeom>
        <a:solidFill>
          <a:schemeClr val="lt1">
            <a:hueOff val="0"/>
            <a:satOff val="0"/>
            <a:lumOff val="0"/>
            <a:alphaOff val="0"/>
          </a:schemeClr>
        </a:solidFill>
        <a:ln w="25400" cap="flat" cmpd="sng" algn="ctr">
          <a:solidFill>
            <a:schemeClr val="accent4">
              <a:hueOff val="-4464770"/>
              <a:satOff val="26899"/>
              <a:lumOff val="2156"/>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layout1.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10.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1.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1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3.xml><?xml version="1.0" encoding="utf-8"?>
<dgm:layoutDef xmlns:dgm="http://schemas.openxmlformats.org/drawingml/2006/diagram" xmlns:a="http://schemas.openxmlformats.org/drawingml/2006/main" uniqueId="urn:microsoft.com/office/officeart/2005/8/layout/cycle8">
  <dgm:title val=""/>
  <dgm:desc val=""/>
  <dgm:catLst>
    <dgm:cat type="cycle" pri="7000"/>
  </dgm:catLst>
  <dgm:sampData useDef="1">
    <dgm:dataModel>
      <dgm:ptLst/>
      <dgm:bg/>
      <dgm:whole/>
    </dgm:dataModel>
  </dgm:sampData>
  <dgm:styleData useDef="1">
    <dgm:dataModel>
      <dgm:ptLst/>
      <dgm:bg/>
      <dgm:whole/>
    </dgm:dataModel>
  </dgm:styleData>
  <dgm:clrData>
    <dgm:dataModel>
      <dgm:ptLst>
        <dgm:pt modelId="0" type="doc"/>
        <dgm:pt modelId="1"/>
        <dgm:pt modelId="2"/>
        <dgm:pt modelId="3"/>
        <dgm:pt modelId="4"/>
        <dgm:pt modelId="5"/>
      </dgm:ptLst>
      <dgm:cxnLst>
        <dgm:cxn modelId="7" srcId="0" destId="1" srcOrd="0" destOrd="0"/>
        <dgm:cxn modelId="8" srcId="0" destId="2" srcOrd="1" destOrd="0"/>
        <dgm:cxn modelId="9" srcId="0" destId="3" srcOrd="2" destOrd="0"/>
        <dgm:cxn modelId="10" srcId="0" destId="4" srcOrd="3" destOrd="0"/>
        <dgm:cxn modelId="11" srcId="0" destId="5" srcOrd="4" destOrd="0"/>
      </dgm:cxnLst>
      <dgm:bg/>
      <dgm:whole/>
    </dgm:dataModel>
  </dgm:clrData>
  <dgm:layoutNode name="compositeShape">
    <dgm:varLst>
      <dgm:chMax val="7"/>
      <dgm:dir/>
      <dgm:resizeHandles val="exact"/>
    </dgm:varLst>
    <dgm:alg type="composite">
      <dgm:param type="horzAlign" val="ctr"/>
      <dgm:param type="vertAlign" val="mid"/>
      <dgm:param type="ar" val="1"/>
    </dgm:alg>
    <dgm:shape xmlns:r="http://schemas.openxmlformats.org/officeDocument/2006/relationships" r:blip="">
      <dgm:adjLst/>
    </dgm:shape>
    <dgm:presOf/>
    <dgm:choose name="Name0">
      <dgm:if name="Name1" axis="ch" ptType="node" func="cnt" op="equ" val="1">
        <dgm:constrLst>
          <dgm:constr type="l" for="ch" forName="wedge1" refType="w" fact="0.08"/>
          <dgm:constr type="t" for="ch" forName="wedge1" refType="w" fact="0.08"/>
          <dgm:constr type="w" for="ch" forName="wedge1" refType="w" fact="0.84"/>
          <dgm:constr type="h" for="ch" forName="wedge1" refType="h" fact="0.84"/>
          <dgm:constr type="l" for="ch" forName="dummy1a" refType="w" fact="0.5"/>
          <dgm:constr type="t" for="ch" forName="dummy1a" refType="h" fact="0.08"/>
          <dgm:constr type="l" for="ch" forName="dummy1b" refType="w" fact="0.5"/>
          <dgm:constr type="t" for="ch" forName="dummy1b" refType="h" fact="0.08"/>
          <dgm:constr type="l" for="ch" forName="wedge1Tx" refType="w" fact="0.22"/>
          <dgm:constr type="t" for="ch" forName="wedge1Tx" refType="h" fact="0.22"/>
          <dgm:constr type="w" for="ch" forName="wedge1Tx" refType="w" fact="0.56"/>
          <dgm:constr type="h" for="ch" forName="wedge1Tx" refType="h" fact="0.56"/>
          <dgm:constr type="h" for="ch" forName="arrowWedge1single" refType="w" fact="0.08"/>
          <dgm:constr type="diam" for="ch" forName="arrowWedge1single" refType="w" fact="0.84"/>
          <dgm:constr type="l" for="ch" forName="arrowWedge1single" refType="w" fact="0.5"/>
          <dgm:constr type="t" for="ch" forName="arrowWedge1single" refType="w" fact="0.5"/>
          <dgm:constr type="primFontSz" for="ch" ptType="node" op="equ"/>
        </dgm:constrLst>
      </dgm:if>
      <dgm:if name="Name2" axis="ch" ptType="node" func="cnt" op="equ" val="2">
        <dgm:constrLst>
          <dgm:constr type="l" for="ch" forName="wedge1" refType="w" fact="0.1"/>
          <dgm:constr type="t" for="ch" forName="wedge1" refType="w" fact="0.08"/>
          <dgm:constr type="w" for="ch" forName="wedge1" refType="w" fact="0.84"/>
          <dgm:constr type="h" for="ch" forName="wedge1" refType="h" fact="0.84"/>
          <dgm:constr type="l" for="ch" forName="dummy1a" refType="w" fact="0.52"/>
          <dgm:constr type="t" for="ch" forName="dummy1a" refType="h" fact="0.08"/>
          <dgm:constr type="l" for="ch" forName="dummy1b" refType="w" fact="0.52"/>
          <dgm:constr type="t" for="ch" forName="dummy1b" refType="h" fact="0.92"/>
          <dgm:constr type="l" for="ch" forName="wedge1Tx" refType="w" fact="0.559"/>
          <dgm:constr type="t" for="ch" forName="wedge1Tx" refType="h" fact="0.3"/>
          <dgm:constr type="w" for="ch" forName="wedge1Tx" refType="w" fact="0.3"/>
          <dgm:constr type="h" for="ch" forName="wedge1Tx" refType="h" fact="0.4"/>
          <dgm:constr type="l" for="ch" forName="wedge2" refType="w" fact="0.06"/>
          <dgm:constr type="t" for="ch" forName="wedge2" refType="w" fact="0.08"/>
          <dgm:constr type="w" for="ch" forName="wedge2" refType="w" fact="0.84"/>
          <dgm:constr type="h" for="ch" forName="wedge2" refType="h" fact="0.84"/>
          <dgm:constr type="l" for="ch" forName="dummy2a" refType="w" fact="0.48"/>
          <dgm:constr type="t" for="ch" forName="dummy2a" refType="h" fact="0.92"/>
          <dgm:constr type="l" for="ch" forName="dummy2b" refType="w" fact="0.48"/>
          <dgm:constr type="t" for="ch" forName="dummy2b" refType="h" fact="0.08"/>
          <dgm:constr type="r" for="ch" forName="wedge2Tx" refType="w" fact="0.441"/>
          <dgm:constr type="t" for="ch" forName="wedge2Tx" refType="h" fact="0.3"/>
          <dgm:constr type="w" for="ch" forName="wedge2Tx" refType="w" fact="0.3"/>
          <dgm:constr type="h" for="ch" forName="wedge2Tx" refType="h" fact="0.4"/>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primFontSz" for="ch" ptType="node" op="equ"/>
        </dgm:constrLst>
      </dgm:if>
      <dgm:if name="Name3" axis="ch" ptType="node" func="cnt" op="equ" val="3">
        <dgm:constrLst>
          <dgm:constr type="l" for="ch" forName="wedge1" refType="w" fact="0.0973"/>
          <dgm:constr type="t" for="ch" forName="wedge1" refType="w" fact="0.07"/>
          <dgm:constr type="w" for="ch" forName="wedge1" refType="w" fact="0.84"/>
          <dgm:constr type="h" for="ch" forName="wedge1" refType="h" fact="0.84"/>
          <dgm:constr type="l" for="ch" forName="dummy1a" refType="w" fact="0.5173"/>
          <dgm:constr type="t" for="ch" forName="dummy1a" refType="h" fact="0.07"/>
          <dgm:constr type="l" for="ch" forName="dummy1b" refType="w" fact="0.8811"/>
          <dgm:constr type="t" for="ch" forName="dummy1b" refType="h" fact="0.7"/>
          <dgm:constr type="l" for="ch" forName="wedge1Tx" refType="w" fact="0.54"/>
          <dgm:constr type="t" for="ch" forName="wedge1Tx" refType="h" fact="0.248"/>
          <dgm:constr type="w" for="ch" forName="wedge1Tx" refType="w" fact="0.3"/>
          <dgm:constr type="h" for="ch" forName="wedge1Tx" refType="h" fact="0.25"/>
          <dgm:constr type="l" for="ch" forName="wedge2" refType="w" fact="0.08"/>
          <dgm:constr type="t" for="ch" forName="wedge2" refType="w" fact="0.1"/>
          <dgm:constr type="w" for="ch" forName="wedge2" refType="w" fact="0.84"/>
          <dgm:constr type="h" for="ch" forName="wedge2" refType="h" fact="0.84"/>
          <dgm:constr type="l" for="ch" forName="dummy2a" refType="w" fact="0.8637"/>
          <dgm:constr type="t" for="ch" forName="dummy2a" refType="h" fact="0.73"/>
          <dgm:constr type="l" for="ch" forName="dummy2b" refType="w" fact="0.1363"/>
          <dgm:constr type="t" for="ch" forName="dummy2b" refType="h" fact="0.73"/>
          <dgm:constr type="l" for="ch" forName="wedge2Tx" refType="w" fact="0.28"/>
          <dgm:constr type="t" for="ch" forName="wedge2Tx" refType="h" fact="0.645"/>
          <dgm:constr type="w" for="ch" forName="wedge2Tx" refType="w" fact="0.45"/>
          <dgm:constr type="h" for="ch" forName="wedge2Tx" refType="h" fact="0.22"/>
          <dgm:constr type="l" for="ch" forName="wedge3" refType="w" fact="0.0627"/>
          <dgm:constr type="t" for="ch" forName="wedge3" refType="w" fact="0.07"/>
          <dgm:constr type="w" for="ch" forName="wedge3" refType="w" fact="0.84"/>
          <dgm:constr type="h" for="ch" forName="wedge3" refType="h" fact="0.84"/>
          <dgm:constr type="l" for="ch" forName="dummy3a" refType="w" fact="0.1189"/>
          <dgm:constr type="t" for="ch" forName="dummy3a" refType="h" fact="0.7"/>
          <dgm:constr type="l" for="ch" forName="dummy3b" refType="w" fact="0.4827"/>
          <dgm:constr type="t" for="ch" forName="dummy3b" refType="h" fact="0.07"/>
          <dgm:constr type="r" for="ch" forName="wedge3Tx" refType="w" fact="0.46"/>
          <dgm:constr type="t" for="ch" forName="wedge3Tx" refType="h" fact="0.248"/>
          <dgm:constr type="w" for="ch" forName="wedge3Tx" refType="w" fact="0.3"/>
          <dgm:constr type="h" for="ch" forName="wedge3Tx" refType="h" fact="0.25"/>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primFontSz" for="ch" ptType="node" op="equ"/>
        </dgm:constrLst>
      </dgm:if>
      <dgm:if name="Name4" axis="ch" ptType="node" func="cnt" op="equ" val="4">
        <dgm:constrLst>
          <dgm:constr type="l" for="ch" forName="wedge1" refType="w" fact="0.0941"/>
          <dgm:constr type="t" for="ch" forName="wedge1" refType="w" fact="0.0659"/>
          <dgm:constr type="w" for="ch" forName="wedge1" refType="w" fact="0.84"/>
          <dgm:constr type="h" for="ch" forName="wedge1" refType="h" fact="0.84"/>
          <dgm:constr type="l" for="ch" forName="dummy1a" refType="w" fact="0.5141"/>
          <dgm:constr type="t" for="ch" forName="dummy1a" refType="h" fact="0.0659"/>
          <dgm:constr type="l" for="ch" forName="dummy1b" refType="w" fact="0.9341"/>
          <dgm:constr type="t" for="ch" forName="dummy1b" refType="h" fact="0.4859"/>
          <dgm:constr type="l" for="ch" forName="wedge1Tx" refType="w" fact="0.54"/>
          <dgm:constr type="t" for="ch" forName="wedge1Tx" refType="h" fact="0.24"/>
          <dgm:constr type="w" for="ch" forName="wedge1Tx" refType="w" fact="0.31"/>
          <dgm:constr type="h" for="ch" forName="wedge1Tx" refType="h" fact="0.23"/>
          <dgm:constr type="l" for="ch" forName="wedge2" refType="w" fact="0.0941"/>
          <dgm:constr type="t" for="ch" forName="wedge2" refType="w" fact="0.0941"/>
          <dgm:constr type="w" for="ch" forName="wedge2" refType="w" fact="0.84"/>
          <dgm:constr type="h" for="ch" forName="wedge2" refType="h" fact="0.84"/>
          <dgm:constr type="l" for="ch" forName="dummy2a" refType="w" fact="0.9341"/>
          <dgm:constr type="t" for="ch" forName="dummy2a" refType="h" fact="0.5141"/>
          <dgm:constr type="l" for="ch" forName="dummy2b" refType="w" fact="0.5141"/>
          <dgm:constr type="t" for="ch" forName="dummy2b" refType="h" fact="0.9341"/>
          <dgm:constr type="l" for="ch" forName="wedge2Tx" refType="w" fact="0.54"/>
          <dgm:constr type="t" for="ch" forName="wedge2Tx" refType="h" fact="0.53"/>
          <dgm:constr type="w" for="ch" forName="wedge2Tx" refType="w" fact="0.31"/>
          <dgm:constr type="h" for="ch" forName="wedge2Tx" refType="h" fact="0.23"/>
          <dgm:constr type="l" for="ch" forName="wedge3" refType="w" fact="0.0659"/>
          <dgm:constr type="t" for="ch" forName="wedge3" refType="w" fact="0.0941"/>
          <dgm:constr type="w" for="ch" forName="wedge3" refType="w" fact="0.84"/>
          <dgm:constr type="h" for="ch" forName="wedge3" refType="h" fact="0.84"/>
          <dgm:constr type="l" for="ch" forName="dummy3a" refType="w" fact="0.4859"/>
          <dgm:constr type="t" for="ch" forName="dummy3a" refType="h" fact="0.9341"/>
          <dgm:constr type="l" for="ch" forName="dummy3b" refType="w" fact="0.0659"/>
          <dgm:constr type="t" for="ch" forName="dummy3b" refType="h" fact="0.5141"/>
          <dgm:constr type="r" for="ch" forName="wedge3Tx" refType="w" fact="0.46"/>
          <dgm:constr type="t" for="ch" forName="wedge3Tx" refType="h" fact="0.53"/>
          <dgm:constr type="w" for="ch" forName="wedge3Tx" refType="w" fact="0.31"/>
          <dgm:constr type="h" for="ch" forName="wedge3Tx" refType="h" fact="0.23"/>
          <dgm:constr type="l" for="ch" forName="wedge4" refType="w" fact="0.0659"/>
          <dgm:constr type="t" for="ch" forName="wedge4" refType="h" fact="0.0659"/>
          <dgm:constr type="w" for="ch" forName="wedge4" refType="w" fact="0.84"/>
          <dgm:constr type="h" for="ch" forName="wedge4" refType="h" fact="0.84"/>
          <dgm:constr type="l" for="ch" forName="dummy4a" refType="w" fact="0.0659"/>
          <dgm:constr type="t" for="ch" forName="dummy4a" refType="h" fact="0.4859"/>
          <dgm:constr type="l" for="ch" forName="dummy4b" refType="w" fact="0.4859"/>
          <dgm:constr type="t" for="ch" forName="dummy4b" refType="h" fact="0.0659"/>
          <dgm:constr type="r" for="ch" forName="wedge4Tx" refType="w" fact="0.46"/>
          <dgm:constr type="t" for="ch" forName="wedge4Tx" refType="h" fact="0.24"/>
          <dgm:constr type="w" for="ch" forName="wedge4Tx" refType="w" fact="0.31"/>
          <dgm:constr type="h" for="ch" forName="wedge4Tx" refType="h" fact="0.23"/>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primFontSz" for="ch" ptType="node" op="equ"/>
        </dgm:constrLst>
      </dgm:if>
      <dgm:if name="Name5" axis="ch" ptType="node" func="cnt" op="equ" val="5">
        <dgm:constrLst>
          <dgm:constr type="l" for="ch" forName="wedge1" refType="w" fact="0.0918"/>
          <dgm:constr type="t" for="ch" forName="wedge1" refType="w" fact="0.0638"/>
          <dgm:constr type="w" for="ch" forName="wedge1" refType="w" fact="0.84"/>
          <dgm:constr type="h" for="ch" forName="wedge1" refType="h" fact="0.84"/>
          <dgm:constr type="l" for="ch" forName="dummy1a" refType="w" fact="0.5118"/>
          <dgm:constr type="t" for="ch" forName="dummy1a" refType="h" fact="0.0638"/>
          <dgm:constr type="l" for="ch" forName="dummy1b" refType="w" fact="0.9112"/>
          <dgm:constr type="t" for="ch" forName="dummy1b" refType="h" fact="0.354"/>
          <dgm:constr type="l" for="ch" forName="wedge1Tx" refType="w" fact="0.53"/>
          <dgm:constr type="t" for="ch" forName="wedge1Tx" refType="h" fact="0.205"/>
          <dgm:constr type="w" for="ch" forName="wedge1Tx" refType="w" fact="0.27"/>
          <dgm:constr type="h" for="ch" forName="wedge1Tx" refType="h" fact="0.18"/>
          <dgm:constr type="l" for="ch" forName="wedge2" refType="w" fact="0.099"/>
          <dgm:constr type="t" for="ch" forName="wedge2" refType="w" fact="0.0862"/>
          <dgm:constr type="w" for="ch" forName="wedge2" refType="w" fact="0.84"/>
          <dgm:constr type="h" for="ch" forName="wedge2" refType="h" fact="0.84"/>
          <dgm:constr type="l" for="ch" forName="dummy2a" refType="w" fact="0.9185"/>
          <dgm:constr type="t" for="ch" forName="dummy2a" refType="h" fact="0.3764"/>
          <dgm:constr type="l" for="ch" forName="dummy2b" refType="w" fact="0.7659"/>
          <dgm:constr type="t" for="ch" forName="dummy2b" refType="h" fact="0.846"/>
          <dgm:constr type="l" for="ch" forName="wedge2Tx" refType="w" fact="0.64"/>
          <dgm:constr type="t" for="ch" forName="wedge2Tx" refType="h" fact="0.47"/>
          <dgm:constr type="w" for="ch" forName="wedge2Tx" refType="w" fact="0.25"/>
          <dgm:constr type="h" for="ch" forName="wedge2Tx" refType="h" fact="0.2"/>
          <dgm:constr type="l" for="ch" forName="wedge3" refType="w" fact="0.08"/>
          <dgm:constr type="t" for="ch" forName="wedge3" refType="w" fact="0.1"/>
          <dgm:constr type="w" for="ch" forName="wedge3" refType="w" fact="0.84"/>
          <dgm:constr type="h" for="ch" forName="wedge3" refType="h" fact="0.84"/>
          <dgm:constr type="l" for="ch" forName="dummy3a" refType="w" fact="0.7469"/>
          <dgm:constr type="t" for="ch" forName="dummy3a" refType="h" fact="0.8598"/>
          <dgm:constr type="l" for="ch" forName="dummy3b" refType="w" fact="0.2531"/>
          <dgm:constr type="t" for="ch" forName="dummy3b" refType="h" fact="0.8598"/>
          <dgm:constr type="l" for="ch" forName="wedge3Tx" refType="w" fact="0.38"/>
          <dgm:constr type="t" for="ch" forName="wedge3Tx" refType="h" fact="0.69"/>
          <dgm:constr type="w" for="ch" forName="wedge3Tx" refType="w" fact="0.24"/>
          <dgm:constr type="h" for="ch" forName="wedge3Tx" refType="h" fact="0.22"/>
          <dgm:constr type="l" for="ch" forName="wedge4" refType="w" fact="0.061"/>
          <dgm:constr type="t" for="ch" forName="wedge4" refType="h" fact="0.0862"/>
          <dgm:constr type="w" for="ch" forName="wedge4" refType="w" fact="0.84"/>
          <dgm:constr type="h" for="ch" forName="wedge4" refType="h" fact="0.84"/>
          <dgm:constr type="l" for="ch" forName="dummy4a" refType="w" fact="0.2341"/>
          <dgm:constr type="t" for="ch" forName="dummy4a" refType="h" fact="0.846"/>
          <dgm:constr type="l" for="ch" forName="dummy4b" refType="w" fact="0.0815"/>
          <dgm:constr type="t" for="ch" forName="dummy4b" refType="h" fact="0.3764"/>
          <dgm:constr type="r" for="ch" forName="wedge4Tx" refType="w" fact="0.36"/>
          <dgm:constr type="t" for="ch" forName="wedge4Tx" refType="h" fact="0.47"/>
          <dgm:constr type="w" for="ch" forName="wedge4Tx" refType="w" fact="0.25"/>
          <dgm:constr type="h" for="ch" forName="wedge4Tx" refType="h" fact="0.2"/>
          <dgm:constr type="l" for="ch" forName="wedge5" refType="w" fact="0.0682"/>
          <dgm:constr type="t" for="ch" forName="wedge5" refType="h" fact="0.0638"/>
          <dgm:constr type="w" for="ch" forName="wedge5" refType="w" fact="0.84"/>
          <dgm:constr type="h" for="ch" forName="wedge5" refType="h" fact="0.84"/>
          <dgm:constr type="l" for="ch" forName="dummy5a" refType="w" fact="0.0888"/>
          <dgm:constr type="t" for="ch" forName="dummy5a" refType="h" fact="0.354"/>
          <dgm:constr type="l" for="ch" forName="dummy5b" refType="w" fact="0.4882"/>
          <dgm:constr type="t" for="ch" forName="dummy5b" refType="h" fact="0.0638"/>
          <dgm:constr type="r" for="ch" forName="wedge5Tx" refType="w" fact="0.47"/>
          <dgm:constr type="t" for="ch" forName="wedge5Tx" refType="h" fact="0.205"/>
          <dgm:constr type="w" for="ch" forName="wedge5Tx" refType="w" fact="0.27"/>
          <dgm:constr type="h" for="ch" forName="wedge5Tx" refType="h" fact="0.18"/>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h" for="ch" forName="arrowWedge5" refType="w" fact="0.08"/>
          <dgm:constr type="diam" for="ch" forName="arrowWedge5" refType="w" fact="0.84"/>
          <dgm:constr type="l" for="ch" forName="arrowWedge5" refType="w" fact="0.5"/>
          <dgm:constr type="t" for="ch" forName="arrowWedge5" refType="w" fact="0.5"/>
          <dgm:constr type="primFontSz" for="ch" ptType="node" op="equ"/>
        </dgm:constrLst>
      </dgm:if>
      <dgm:if name="Name6" axis="ch" ptType="node" func="cnt" op="equ" val="6">
        <dgm:constrLst>
          <dgm:constr type="l" for="ch" forName="wedge1" refType="w" fact="0.09"/>
          <dgm:constr type="t" for="ch" forName="wedge1" refType="w" fact="0.0627"/>
          <dgm:constr type="w" for="ch" forName="wedge1" refType="w" fact="0.84"/>
          <dgm:constr type="h" for="ch" forName="wedge1" refType="h" fact="0.84"/>
          <dgm:constr type="l" for="ch" forName="dummy1a" refType="w" fact="0.51"/>
          <dgm:constr type="t" for="ch" forName="dummy1a" refType="h" fact="0.0627"/>
          <dgm:constr type="l" for="ch" forName="dummy1b" refType="w" fact="0.8737"/>
          <dgm:constr type="t" for="ch" forName="dummy1b" refType="h" fact="0.2727"/>
          <dgm:constr type="l" for="ch" forName="wedge1Tx" refType="w" fact="0.53"/>
          <dgm:constr type="t" for="ch" forName="wedge1Tx" refType="h" fact="0.17"/>
          <dgm:constr type="w" for="ch" forName="wedge1Tx" refType="w" fact="0.22"/>
          <dgm:constr type="h" for="ch" forName="wedge1Tx" refType="h" fact="0.17"/>
          <dgm:constr type="l" for="ch" forName="wedge2" refType="w" fact="0.1"/>
          <dgm:constr type="t" for="ch" forName="wedge2" refType="w" fact="0.08"/>
          <dgm:constr type="w" for="ch" forName="wedge2" refType="w" fact="0.84"/>
          <dgm:constr type="h" for="ch" forName="wedge2" refType="h" fact="0.84"/>
          <dgm:constr type="l" for="ch" forName="dummy2a" refType="w" fact="0.8837"/>
          <dgm:constr type="t" for="ch" forName="dummy2a" refType="h" fact="0.29"/>
          <dgm:constr type="l" for="ch" forName="dummy2b" refType="w" fact="0.8837"/>
          <dgm:constr type="t" for="ch" forName="dummy2b" refType="h" fact="0.71"/>
          <dgm:constr type="l" for="ch" forName="wedge2Tx" refType="w" fact="0.67"/>
          <dgm:constr type="t" for="ch" forName="wedge2Tx" refType="h" fact="0.42"/>
          <dgm:constr type="w" for="ch" forName="wedge2Tx" refType="w" fact="0.23"/>
          <dgm:constr type="h" for="ch" forName="wedge2Tx" refType="h" fact="0.165"/>
          <dgm:constr type="l" for="ch" forName="wedge3" refType="w" fact="0.09"/>
          <dgm:constr type="t" for="ch" forName="wedge3" refType="w" fact="0.0973"/>
          <dgm:constr type="w" for="ch" forName="wedge3" refType="w" fact="0.84"/>
          <dgm:constr type="h" for="ch" forName="wedge3" refType="h" fact="0.84"/>
          <dgm:constr type="l" for="ch" forName="dummy3a" refType="w" fact="0.8737"/>
          <dgm:constr type="t" for="ch" forName="dummy3a" refType="h" fact="0.7273"/>
          <dgm:constr type="l" for="ch" forName="dummy3b" refType="w" fact="0.51"/>
          <dgm:constr type="t" for="ch" forName="dummy3b" refType="h" fact="0.9373"/>
          <dgm:constr type="l" for="ch" forName="wedge3Tx" refType="w" fact="0.53"/>
          <dgm:constr type="t" for="ch" forName="wedge3Tx" refType="h" fact="0.665"/>
          <dgm:constr type="w" for="ch" forName="wedge3Tx" refType="w" fact="0.22"/>
          <dgm:constr type="h" for="ch" forName="wedge3Tx" refType="h" fact="0.17"/>
          <dgm:constr type="l" for="ch" forName="wedge4" refType="w" fact="0.07"/>
          <dgm:constr type="t" for="ch" forName="wedge4" refType="h" fact="0.0973"/>
          <dgm:constr type="w" for="ch" forName="wedge4" refType="w" fact="0.84"/>
          <dgm:constr type="h" for="ch" forName="wedge4" refType="h" fact="0.84"/>
          <dgm:constr type="l" for="ch" forName="dummy4a" refType="w" fact="0.49"/>
          <dgm:constr type="t" for="ch" forName="dummy4a" refType="h" fact="0.9373"/>
          <dgm:constr type="l" for="ch" forName="dummy4b" refType="w" fact="0.1263"/>
          <dgm:constr type="t" for="ch" forName="dummy4b" refType="h" fact="0.7273"/>
          <dgm:constr type="r" for="ch" forName="wedge4Tx" refType="w" fact="0.47"/>
          <dgm:constr type="t" for="ch" forName="wedge4Tx" refType="h" fact="0.665"/>
          <dgm:constr type="w" for="ch" forName="wedge4Tx" refType="w" fact="0.22"/>
          <dgm:constr type="h" for="ch" forName="wedge4Tx" refType="h" fact="0.17"/>
          <dgm:constr type="l" for="ch" forName="wedge5" refType="w" fact="0.06"/>
          <dgm:constr type="t" for="ch" forName="wedge5" refType="h" fact="0.08"/>
          <dgm:constr type="w" for="ch" forName="wedge5" refType="w" fact="0.84"/>
          <dgm:constr type="h" for="ch" forName="wedge5" refType="h" fact="0.84"/>
          <dgm:constr type="l" for="ch" forName="dummy5a" refType="w" fact="0.1163"/>
          <dgm:constr type="t" for="ch" forName="dummy5a" refType="h" fact="0.71"/>
          <dgm:constr type="l" for="ch" forName="dummy5b" refType="w" fact="0.1163"/>
          <dgm:constr type="t" for="ch" forName="dummy5b" refType="h" fact="0.29"/>
          <dgm:constr type="r" for="ch" forName="wedge5Tx" refType="w" fact="0.33"/>
          <dgm:constr type="t" for="ch" forName="wedge5Tx" refType="h" fact="0.42"/>
          <dgm:constr type="w" for="ch" forName="wedge5Tx" refType="w" fact="0.23"/>
          <dgm:constr type="h" for="ch" forName="wedge5Tx" refType="h" fact="0.165"/>
          <dgm:constr type="l" for="ch" forName="wedge6" refType="w" fact="0.07"/>
          <dgm:constr type="t" for="ch" forName="wedge6" refType="h" fact="0.0627"/>
          <dgm:constr type="w" for="ch" forName="wedge6" refType="w" fact="0.84"/>
          <dgm:constr type="h" for="ch" forName="wedge6" refType="h" fact="0.84"/>
          <dgm:constr type="l" for="ch" forName="dummy6a" refType="w" fact="0.1263"/>
          <dgm:constr type="t" for="ch" forName="dummy6a" refType="h" fact="0.2727"/>
          <dgm:constr type="l" for="ch" forName="dummy6b" refType="w" fact="0.49"/>
          <dgm:constr type="t" for="ch" forName="dummy6b" refType="h" fact="0.0627"/>
          <dgm:constr type="r" for="ch" forName="wedge6Tx" refType="w" fact="0.47"/>
          <dgm:constr type="t" for="ch" forName="wedge6Tx" refType="h" fact="0.17"/>
          <dgm:constr type="w" for="ch" forName="wedge6Tx" refType="w" fact="0.22"/>
          <dgm:constr type="h" for="ch" forName="wedge6Tx" refType="h" fact="0.17"/>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h" for="ch" forName="arrowWedge5" refType="w" fact="0.08"/>
          <dgm:constr type="diam" for="ch" forName="arrowWedge5" refType="w" fact="0.84"/>
          <dgm:constr type="l" for="ch" forName="arrowWedge5" refType="w" fact="0.5"/>
          <dgm:constr type="t" for="ch" forName="arrowWedge5" refType="w" fact="0.5"/>
          <dgm:constr type="h" for="ch" forName="arrowWedge6" refType="w" fact="0.08"/>
          <dgm:constr type="diam" for="ch" forName="arrowWedge6" refType="w" fact="0.84"/>
          <dgm:constr type="l" for="ch" forName="arrowWedge6" refType="w" fact="0.5"/>
          <dgm:constr type="t" for="ch" forName="arrowWedge6" refType="w" fact="0.5"/>
          <dgm:constr type="primFontSz" for="ch" ptType="node" op="equ"/>
        </dgm:constrLst>
      </dgm:if>
      <dgm:else name="Name7">
        <dgm:constrLst>
          <dgm:constr type="l" for="ch" forName="wedge1" refType="w" fact="0.0887"/>
          <dgm:constr type="t" for="ch" forName="wedge1" refType="w" fact="0.062"/>
          <dgm:constr type="w" for="ch" forName="wedge1" refType="w" fact="0.84"/>
          <dgm:constr type="h" for="ch" forName="wedge1" refType="h" fact="0.84"/>
          <dgm:constr type="l" for="ch" forName="dummy1a" refType="w" fact="0.5087"/>
          <dgm:constr type="t" for="ch" forName="dummy1a" refType="h" fact="0.062"/>
          <dgm:constr type="l" for="ch" forName="dummy1b" refType="w" fact="0.837"/>
          <dgm:constr type="t" for="ch" forName="dummy1b" refType="h" fact="0.2201"/>
          <dgm:constr type="l" for="ch" forName="wedge1Tx" refType="w" fact="0.53"/>
          <dgm:constr type="t" for="ch" forName="wedge1Tx" refType="h" fact="0.14"/>
          <dgm:constr type="w" for="ch" forName="wedge1Tx" refType="w" fact="0.2"/>
          <dgm:constr type="h" for="ch" forName="wedge1Tx" refType="h" fact="0.16"/>
          <dgm:constr type="l" for="ch" forName="wedge2" refType="w" fact="0.0995"/>
          <dgm:constr type="t" for="ch" forName="wedge2" refType="w" fact="0.0755"/>
          <dgm:constr type="w" for="ch" forName="wedge2" refType="w" fact="0.84"/>
          <dgm:constr type="h" for="ch" forName="wedge2" refType="h" fact="0.84"/>
          <dgm:constr type="l" for="ch" forName="dummy2a" refType="w" fact="0.8479"/>
          <dgm:constr type="t" for="ch" forName="dummy2a" refType="h" fact="0.2337"/>
          <dgm:constr type="l" for="ch" forName="dummy2b" refType="w" fact="0.929"/>
          <dgm:constr type="t" for="ch" forName="dummy2b" refType="h" fact="0.589"/>
          <dgm:constr type="l" for="ch" forName="wedge2Tx" refType="w" fact="0.67"/>
          <dgm:constr type="t" for="ch" forName="wedge2Tx" refType="h" fact="0.38"/>
          <dgm:constr type="w" for="ch" forName="wedge2Tx" refType="w" fact="0.23"/>
          <dgm:constr type="h" for="ch" forName="wedge2Tx" refType="h" fact="0.14"/>
          <dgm:constr type="l" for="ch" forName="wedge3" refType="w" fact="0.0956"/>
          <dgm:constr type="t" for="ch" forName="wedge3" refType="w" fact="0.0925"/>
          <dgm:constr type="w" for="ch" forName="wedge3" refType="w" fact="0.84"/>
          <dgm:constr type="h" for="ch" forName="wedge3" refType="h" fact="0.84"/>
          <dgm:constr type="l" for="ch" forName="dummy3a" refType="w" fact="0.9251"/>
          <dgm:constr type="t" for="ch" forName="dummy3a" refType="h" fact="0.6059"/>
          <dgm:constr type="l" for="ch" forName="dummy3b" refType="w" fact="0.6979"/>
          <dgm:constr type="t" for="ch" forName="dummy3b" refType="h" fact="0.8909"/>
          <dgm:constr type="l" for="ch" forName="wedge3Tx" refType="w" fact="0.635"/>
          <dgm:constr type="t" for="ch" forName="wedge3Tx" refType="h" fact="0.59"/>
          <dgm:constr type="w" for="ch" forName="wedge3Tx" refType="w" fact="0.2"/>
          <dgm:constr type="h" for="ch" forName="wedge3Tx" refType="h" fact="0.155"/>
          <dgm:constr type="l" for="ch" forName="wedge4" refType="w" fact="0.08"/>
          <dgm:constr type="t" for="ch" forName="wedge4" refType="h" fact="0.1"/>
          <dgm:constr type="w" for="ch" forName="wedge4" refType="w" fact="0.84"/>
          <dgm:constr type="h" for="ch" forName="wedge4" refType="h" fact="0.84"/>
          <dgm:constr type="l" for="ch" forName="dummy4a" refType="w" fact="0.6822"/>
          <dgm:constr type="t" for="ch" forName="dummy4a" refType="h" fact="0.8984"/>
          <dgm:constr type="l" for="ch" forName="dummy4b" refType="w" fact="0.3178"/>
          <dgm:constr type="t" for="ch" forName="dummy4b" refType="h" fact="0.8984"/>
          <dgm:constr type="l" for="ch" forName="wedge4Tx" refType="w" fact="0.4025"/>
          <dgm:constr type="t" for="ch" forName="wedge4Tx" refType="h" fact="0.76"/>
          <dgm:constr type="w" for="ch" forName="wedge4Tx" refType="w" fact="0.195"/>
          <dgm:constr type="h" for="ch" forName="wedge4Tx" refType="h" fact="0.14"/>
          <dgm:constr type="l" for="ch" forName="wedge5" refType="w" fact="0.0644"/>
          <dgm:constr type="t" for="ch" forName="wedge5" refType="h" fact="0.0925"/>
          <dgm:constr type="w" for="ch" forName="wedge5" refType="w" fact="0.84"/>
          <dgm:constr type="h" for="ch" forName="wedge5" refType="h" fact="0.84"/>
          <dgm:constr type="l" for="ch" forName="dummy5a" refType="w" fact="0.3021"/>
          <dgm:constr type="t" for="ch" forName="dummy5a" refType="h" fact="0.8909"/>
          <dgm:constr type="l" for="ch" forName="dummy5b" refType="w" fact="0.0749"/>
          <dgm:constr type="t" for="ch" forName="dummy5b" refType="h" fact="0.6059"/>
          <dgm:constr type="r" for="ch" forName="wedge5Tx" refType="w" fact="0.365"/>
          <dgm:constr type="t" for="ch" forName="wedge5Tx" refType="h" fact="0.59"/>
          <dgm:constr type="w" for="ch" forName="wedge5Tx" refType="w" fact="0.2"/>
          <dgm:constr type="h" for="ch" forName="wedge5Tx" refType="h" fact="0.155"/>
          <dgm:constr type="l" for="ch" forName="wedge6" refType="w" fact="0.0605"/>
          <dgm:constr type="t" for="ch" forName="wedge6" refType="h" fact="0.0755"/>
          <dgm:constr type="w" for="ch" forName="wedge6" refType="w" fact="0.84"/>
          <dgm:constr type="h" for="ch" forName="wedge6" refType="h" fact="0.84"/>
          <dgm:constr type="l" for="ch" forName="dummy6a" refType="w" fact="0.071"/>
          <dgm:constr type="t" for="ch" forName="dummy6a" refType="h" fact="0.589"/>
          <dgm:constr type="l" for="ch" forName="dummy6b" refType="w" fact="0.1521"/>
          <dgm:constr type="t" for="ch" forName="dummy6b" refType="h" fact="0.2337"/>
          <dgm:constr type="r" for="ch" forName="wedge6Tx" refType="w" fact="0.33"/>
          <dgm:constr type="t" for="ch" forName="wedge6Tx" refType="h" fact="0.38"/>
          <dgm:constr type="w" for="ch" forName="wedge6Tx" refType="w" fact="0.23"/>
          <dgm:constr type="h" for="ch" forName="wedge6Tx" refType="h" fact="0.14"/>
          <dgm:constr type="l" for="ch" forName="wedge7" refType="w" fact="0.0713"/>
          <dgm:constr type="t" for="ch" forName="wedge7" refType="h" fact="0.062"/>
          <dgm:constr type="w" for="ch" forName="wedge7" refType="w" fact="0.84"/>
          <dgm:constr type="h" for="ch" forName="wedge7" refType="h" fact="0.84"/>
          <dgm:constr type="l" for="ch" forName="dummy7a" refType="w" fact="0.163"/>
          <dgm:constr type="t" for="ch" forName="dummy7a" refType="h" fact="0.2201"/>
          <dgm:constr type="l" for="ch" forName="dummy7b" refType="w" fact="0.4913"/>
          <dgm:constr type="t" for="ch" forName="dummy7b" refType="h" fact="0.062"/>
          <dgm:constr type="r" for="ch" forName="wedge7Tx" refType="w" fact="0.47"/>
          <dgm:constr type="t" for="ch" forName="wedge7Tx" refType="h" fact="0.14"/>
          <dgm:constr type="w" for="ch" forName="wedge7Tx" refType="w" fact="0.2"/>
          <dgm:constr type="h" for="ch" forName="wedge7Tx" refType="h" fact="0.16"/>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h" for="ch" forName="arrowWedge5" refType="w" fact="0.08"/>
          <dgm:constr type="diam" for="ch" forName="arrowWedge5" refType="w" fact="0.84"/>
          <dgm:constr type="l" for="ch" forName="arrowWedge5" refType="w" fact="0.5"/>
          <dgm:constr type="t" for="ch" forName="arrowWedge5" refType="w" fact="0.5"/>
          <dgm:constr type="h" for="ch" forName="arrowWedge6" refType="w" fact="0.08"/>
          <dgm:constr type="diam" for="ch" forName="arrowWedge6" refType="w" fact="0.84"/>
          <dgm:constr type="l" for="ch" forName="arrowWedge6" refType="w" fact="0.5"/>
          <dgm:constr type="t" for="ch" forName="arrowWedge6" refType="w" fact="0.5"/>
          <dgm:constr type="h" for="ch" forName="arrowWedge7" refType="w" fact="0.08"/>
          <dgm:constr type="diam" for="ch" forName="arrowWedge7" refType="w" fact="0.84"/>
          <dgm:constr type="l" for="ch" forName="arrowWedge7" refType="w" fact="0.5"/>
          <dgm:constr type="t" for="ch" forName="arrowWedge7" refType="w" fact="0.5"/>
          <dgm:constr type="primFontSz" for="ch" ptType="node" op="equ"/>
        </dgm:constrLst>
      </dgm:else>
    </dgm:choose>
    <dgm:ruleLst/>
    <dgm:choose name="Name8">
      <dgm:if name="Name9" axis="ch" ptType="node" func="cnt" op="gte" val="1">
        <dgm:layoutNode name="wedge1">
          <dgm:alg type="sp"/>
          <dgm:choose name="Name10">
            <dgm:if name="Name11" axis="ch" ptType="node" func="cnt" op="equ" val="1">
              <dgm:shape xmlns:r="http://schemas.openxmlformats.org/officeDocument/2006/relationships" type="ellipse" r:blip="">
                <dgm:adjLst/>
              </dgm:shape>
            </dgm:if>
            <dgm:if name="Name12" axis="ch" ptType="node" func="cnt" op="equ" val="2">
              <dgm:shape xmlns:r="http://schemas.openxmlformats.org/officeDocument/2006/relationships" type="pie" r:blip="">
                <dgm:adjLst>
                  <dgm:adj idx="1" val="270"/>
                  <dgm:adj idx="2" val="90"/>
                </dgm:adjLst>
              </dgm:shape>
            </dgm:if>
            <dgm:if name="Name13" axis="ch" ptType="node" func="cnt" op="equ" val="3">
              <dgm:shape xmlns:r="http://schemas.openxmlformats.org/officeDocument/2006/relationships" type="pie" r:blip="">
                <dgm:adjLst>
                  <dgm:adj idx="1" val="270"/>
                  <dgm:adj idx="2" val="30"/>
                </dgm:adjLst>
              </dgm:shape>
            </dgm:if>
            <dgm:if name="Name14" axis="ch" ptType="node" func="cnt" op="equ" val="4">
              <dgm:shape xmlns:r="http://schemas.openxmlformats.org/officeDocument/2006/relationships" type="pie" r:blip="">
                <dgm:adjLst>
                  <dgm:adj idx="1" val="270"/>
                  <dgm:adj idx="2" val="0"/>
                </dgm:adjLst>
              </dgm:shape>
            </dgm:if>
            <dgm:if name="Name15" axis="ch" ptType="node" func="cnt" op="equ" val="5">
              <dgm:shape xmlns:r="http://schemas.openxmlformats.org/officeDocument/2006/relationships" type="pie" r:blip="">
                <dgm:adjLst>
                  <dgm:adj idx="1" val="270"/>
                  <dgm:adj idx="2" val="342"/>
                </dgm:adjLst>
              </dgm:shape>
            </dgm:if>
            <dgm:if name="Name16" axis="ch" ptType="node" func="cnt" op="equ" val="6">
              <dgm:shape xmlns:r="http://schemas.openxmlformats.org/officeDocument/2006/relationships" type="pie" r:blip="">
                <dgm:adjLst>
                  <dgm:adj idx="1" val="270"/>
                  <dgm:adj idx="2" val="330"/>
                </dgm:adjLst>
              </dgm:shape>
            </dgm:if>
            <dgm:else name="Name17">
              <dgm:shape xmlns:r="http://schemas.openxmlformats.org/officeDocument/2006/relationships" type="pie" r:blip="">
                <dgm:adjLst>
                  <dgm:adj idx="1" val="270"/>
                  <dgm:adj idx="2" val="321.4286"/>
                </dgm:adjLst>
              </dgm:shape>
            </dgm:else>
          </dgm:choose>
          <dgm:choose name="Name18">
            <dgm:if name="Name19" func="var" arg="dir" op="equ" val="norm">
              <dgm:presOf axis="ch desOrSelf" ptType="node node" st="1 1" cnt="1 0"/>
            </dgm:if>
            <dgm:else name="Name20">
              <dgm:choose name="Name21">
                <dgm:if name="Name22" axis="ch" ptType="node" func="cnt" op="equ" val="1">
                  <dgm:presOf axis="ch desOrSelf" ptType="node node" st="1 1" cnt="1 0"/>
                </dgm:if>
                <dgm:if name="Name23" axis="ch" ptType="node" func="cnt" op="equ" val="2">
                  <dgm:presOf axis="ch desOrSelf" ptType="node node" st="2 1" cnt="1 0"/>
                </dgm:if>
                <dgm:if name="Name24" axis="ch" ptType="node" func="cnt" op="equ" val="3">
                  <dgm:presOf axis="ch desOrSelf" ptType="node node" st="3 1" cnt="1 0"/>
                </dgm:if>
                <dgm:if name="Name25" axis="ch" ptType="node" func="cnt" op="equ" val="4">
                  <dgm:presOf axis="ch desOrSelf" ptType="node node" st="4 1" cnt="1 0"/>
                </dgm:if>
                <dgm:if name="Name26" axis="ch" ptType="node" func="cnt" op="equ" val="5">
                  <dgm:presOf axis="ch desOrSelf" ptType="node node" st="5 1" cnt="1 0"/>
                </dgm:if>
                <dgm:if name="Name27" axis="ch" ptType="node" func="cnt" op="equ" val="6">
                  <dgm:presOf axis="ch desOrSelf" ptType="node node" st="6 1" cnt="1 0"/>
                </dgm:if>
                <dgm:else name="Name28">
                  <dgm:presOf axis="ch desOrSelf" ptType="node node" st="7 1" cnt="1 0"/>
                </dgm:else>
              </dgm:choose>
            </dgm:else>
          </dgm:choose>
          <dgm:constrLst/>
          <dgm:ruleLst/>
        </dgm:layoutNode>
        <dgm:layoutNode name="dummy1a" moveWith="wedge1">
          <dgm:alg type="sp"/>
          <dgm:shape xmlns:r="http://schemas.openxmlformats.org/officeDocument/2006/relationships" r:blip="">
            <dgm:adjLst/>
          </dgm:shape>
          <dgm:presOf/>
          <dgm:constrLst>
            <dgm:constr type="w" val="1"/>
            <dgm:constr type="h" val="1"/>
          </dgm:constrLst>
          <dgm:ruleLst/>
        </dgm:layoutNode>
        <dgm:layoutNode name="dummy1b" moveWith="wedge1">
          <dgm:alg type="sp"/>
          <dgm:shape xmlns:r="http://schemas.openxmlformats.org/officeDocument/2006/relationships" r:blip="">
            <dgm:adjLst/>
          </dgm:shape>
          <dgm:presOf/>
          <dgm:constrLst>
            <dgm:constr type="w" val="1"/>
            <dgm:constr type="h" val="1"/>
          </dgm:constrLst>
          <dgm:ruleLst/>
        </dgm:layoutNode>
        <dgm:layoutNode name="wedge1Tx" moveWith="wedge1">
          <dgm:varLst>
            <dgm:chMax val="0"/>
            <dgm:chPref val="0"/>
            <dgm:bulletEnabled val="1"/>
          </dgm:varLst>
          <dgm:alg type="tx"/>
          <dgm:shape xmlns:r="http://schemas.openxmlformats.org/officeDocument/2006/relationships" type="rect" r:blip="" hideGeom="1">
            <dgm:adjLst/>
          </dgm:shape>
          <dgm:choose name="Name29">
            <dgm:if name="Name30" func="var" arg="dir" op="equ" val="norm">
              <dgm:presOf axis="ch desOrSelf" ptType="node node" st="1 1" cnt="1 0"/>
            </dgm:if>
            <dgm:else name="Name31">
              <dgm:choose name="Name32">
                <dgm:if name="Name33" axis="ch" ptType="node" func="cnt" op="equ" val="1">
                  <dgm:presOf axis="ch desOrSelf" ptType="node node" st="1 1" cnt="1 0"/>
                </dgm:if>
                <dgm:if name="Name34" axis="ch" ptType="node" func="cnt" op="equ" val="2">
                  <dgm:presOf axis="ch desOrSelf" ptType="node node" st="2 1" cnt="1 0"/>
                </dgm:if>
                <dgm:if name="Name35" axis="ch" ptType="node" func="cnt" op="equ" val="3">
                  <dgm:presOf axis="ch desOrSelf" ptType="node node" st="3 1" cnt="1 0"/>
                </dgm:if>
                <dgm:if name="Name36" axis="ch" ptType="node" func="cnt" op="equ" val="4">
                  <dgm:presOf axis="ch desOrSelf" ptType="node node" st="4 1" cnt="1 0"/>
                </dgm:if>
                <dgm:if name="Name37" axis="ch" ptType="node" func="cnt" op="equ" val="5">
                  <dgm:presOf axis="ch desOrSelf" ptType="node node" st="5 1" cnt="1 0"/>
                </dgm:if>
                <dgm:if name="Name38" axis="ch" ptType="node" func="cnt" op="equ" val="6">
                  <dgm:presOf axis="ch desOrSelf" ptType="node node" st="6 1" cnt="1 0"/>
                </dgm:if>
                <dgm:else name="Name39">
                  <dgm:presOf axis="ch desOrSelf" ptType="node node" st="7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40"/>
    </dgm:choose>
    <dgm:choose name="Name41">
      <dgm:if name="Name42" axis="ch" ptType="node" func="cnt" op="gte" val="2">
        <dgm:layoutNode name="wedge2">
          <dgm:alg type="sp"/>
          <dgm:choose name="Name43">
            <dgm:if name="Name44" axis="ch" ptType="node" func="cnt" op="equ" val="2">
              <dgm:shape xmlns:r="http://schemas.openxmlformats.org/officeDocument/2006/relationships" type="pie" r:blip="">
                <dgm:adjLst>
                  <dgm:adj idx="1" val="90"/>
                  <dgm:adj idx="2" val="270"/>
                </dgm:adjLst>
              </dgm:shape>
            </dgm:if>
            <dgm:if name="Name45" axis="ch" ptType="node" func="cnt" op="equ" val="3">
              <dgm:shape xmlns:r="http://schemas.openxmlformats.org/officeDocument/2006/relationships" type="pie" r:blip="">
                <dgm:adjLst>
                  <dgm:adj idx="1" val="30"/>
                  <dgm:adj idx="2" val="150"/>
                </dgm:adjLst>
              </dgm:shape>
            </dgm:if>
            <dgm:if name="Name46" axis="ch" ptType="node" func="cnt" op="equ" val="4">
              <dgm:shape xmlns:r="http://schemas.openxmlformats.org/officeDocument/2006/relationships" type="pie" r:blip="">
                <dgm:adjLst>
                  <dgm:adj idx="1" val="0"/>
                  <dgm:adj idx="2" val="90"/>
                </dgm:adjLst>
              </dgm:shape>
            </dgm:if>
            <dgm:if name="Name47" axis="ch" ptType="node" func="cnt" op="equ" val="5">
              <dgm:shape xmlns:r="http://schemas.openxmlformats.org/officeDocument/2006/relationships" type="pie" r:blip="">
                <dgm:adjLst>
                  <dgm:adj idx="1" val="342"/>
                  <dgm:adj idx="2" val="54"/>
                </dgm:adjLst>
              </dgm:shape>
            </dgm:if>
            <dgm:if name="Name48" axis="ch" ptType="node" func="cnt" op="equ" val="6">
              <dgm:shape xmlns:r="http://schemas.openxmlformats.org/officeDocument/2006/relationships" type="pie" r:blip="">
                <dgm:adjLst>
                  <dgm:adj idx="1" val="330"/>
                  <dgm:adj idx="2" val="30"/>
                </dgm:adjLst>
              </dgm:shape>
            </dgm:if>
            <dgm:else name="Name49">
              <dgm:shape xmlns:r="http://schemas.openxmlformats.org/officeDocument/2006/relationships" type="pie" r:blip="">
                <dgm:adjLst>
                  <dgm:adj idx="1" val="321.4286"/>
                  <dgm:adj idx="2" val="12.85714"/>
                </dgm:adjLst>
              </dgm:shape>
            </dgm:else>
          </dgm:choose>
          <dgm:choose name="Name50">
            <dgm:if name="Name51" func="var" arg="dir" op="equ" val="norm">
              <dgm:presOf axis="ch desOrSelf" ptType="node node" st="2 1" cnt="1 0"/>
            </dgm:if>
            <dgm:else name="Name52">
              <dgm:choose name="Name53">
                <dgm:if name="Name54" axis="ch" ptType="node" func="cnt" op="equ" val="2">
                  <dgm:presOf axis="ch desOrSelf" ptType="node node" st="1 1" cnt="1 0"/>
                </dgm:if>
                <dgm:if name="Name55" axis="ch" ptType="node" func="cnt" op="equ" val="3">
                  <dgm:presOf axis="ch desOrSelf" ptType="node node" st="2 1" cnt="1 0"/>
                </dgm:if>
                <dgm:if name="Name56" axis="ch" ptType="node" func="cnt" op="equ" val="4">
                  <dgm:presOf axis="ch desOrSelf" ptType="node node" st="3 1" cnt="1 0"/>
                </dgm:if>
                <dgm:if name="Name57" axis="ch" ptType="node" func="cnt" op="equ" val="5">
                  <dgm:presOf axis="ch desOrSelf" ptType="node node" st="4 1" cnt="1 0"/>
                </dgm:if>
                <dgm:if name="Name58" axis="ch" ptType="node" func="cnt" op="equ" val="6">
                  <dgm:presOf axis="ch desOrSelf" ptType="node node" st="5 1" cnt="1 0"/>
                </dgm:if>
                <dgm:else name="Name59">
                  <dgm:presOf axis="ch desOrSelf" ptType="node node" st="6 1" cnt="1 0"/>
                </dgm:else>
              </dgm:choose>
            </dgm:else>
          </dgm:choose>
          <dgm:constrLst/>
          <dgm:ruleLst/>
        </dgm:layoutNode>
        <dgm:layoutNode name="dummy2a" moveWith="wedge2">
          <dgm:alg type="sp"/>
          <dgm:shape xmlns:r="http://schemas.openxmlformats.org/officeDocument/2006/relationships" r:blip="">
            <dgm:adjLst/>
          </dgm:shape>
          <dgm:presOf/>
          <dgm:constrLst>
            <dgm:constr type="w" val="1"/>
            <dgm:constr type="h" val="1"/>
          </dgm:constrLst>
          <dgm:ruleLst/>
        </dgm:layoutNode>
        <dgm:layoutNode name="dummy2b" moveWith="wedge2">
          <dgm:alg type="sp"/>
          <dgm:shape xmlns:r="http://schemas.openxmlformats.org/officeDocument/2006/relationships" r:blip="">
            <dgm:adjLst/>
          </dgm:shape>
          <dgm:presOf/>
          <dgm:constrLst>
            <dgm:constr type="w" val="1"/>
            <dgm:constr type="h" val="1"/>
          </dgm:constrLst>
          <dgm:ruleLst/>
        </dgm:layoutNode>
        <dgm:layoutNode name="wedge2Tx" moveWith="wedge2">
          <dgm:varLst>
            <dgm:chMax val="0"/>
            <dgm:chPref val="0"/>
            <dgm:bulletEnabled val="1"/>
          </dgm:varLst>
          <dgm:alg type="tx"/>
          <dgm:shape xmlns:r="http://schemas.openxmlformats.org/officeDocument/2006/relationships" type="rect" r:blip="" hideGeom="1">
            <dgm:adjLst/>
          </dgm:shape>
          <dgm:choose name="Name60">
            <dgm:if name="Name61" func="var" arg="dir" op="equ" val="norm">
              <dgm:presOf axis="ch desOrSelf" ptType="node node" st="2 1" cnt="1 0"/>
            </dgm:if>
            <dgm:else name="Name62">
              <dgm:choose name="Name63">
                <dgm:if name="Name64" axis="ch" ptType="node" func="cnt" op="equ" val="2">
                  <dgm:presOf axis="ch desOrSelf" ptType="node node" st="1 1" cnt="1 0"/>
                </dgm:if>
                <dgm:if name="Name65" axis="ch" ptType="node" func="cnt" op="equ" val="3">
                  <dgm:presOf axis="ch desOrSelf" ptType="node node" st="2 1" cnt="1 0"/>
                </dgm:if>
                <dgm:if name="Name66" axis="ch" ptType="node" func="cnt" op="equ" val="4">
                  <dgm:presOf axis="ch desOrSelf" ptType="node node" st="3 1" cnt="1 0"/>
                </dgm:if>
                <dgm:if name="Name67" axis="ch" ptType="node" func="cnt" op="equ" val="5">
                  <dgm:presOf axis="ch desOrSelf" ptType="node node" st="4 1" cnt="1 0"/>
                </dgm:if>
                <dgm:if name="Name68" axis="ch" ptType="node" func="cnt" op="equ" val="6">
                  <dgm:presOf axis="ch desOrSelf" ptType="node node" st="5 1" cnt="1 0"/>
                </dgm:if>
                <dgm:else name="Name69">
                  <dgm:presOf axis="ch desOrSelf" ptType="node node" st="6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70"/>
    </dgm:choose>
    <dgm:choose name="Name71">
      <dgm:if name="Name72" axis="ch" ptType="node" func="cnt" op="gte" val="3">
        <dgm:layoutNode name="wedge3">
          <dgm:alg type="sp"/>
          <dgm:choose name="Name73">
            <dgm:if name="Name74" axis="ch" ptType="node" func="cnt" op="equ" val="3">
              <dgm:shape xmlns:r="http://schemas.openxmlformats.org/officeDocument/2006/relationships" type="pie" r:blip="">
                <dgm:adjLst>
                  <dgm:adj idx="1" val="150"/>
                  <dgm:adj idx="2" val="270"/>
                </dgm:adjLst>
              </dgm:shape>
            </dgm:if>
            <dgm:if name="Name75" axis="ch" ptType="node" func="cnt" op="equ" val="4">
              <dgm:shape xmlns:r="http://schemas.openxmlformats.org/officeDocument/2006/relationships" type="pie" r:blip="">
                <dgm:adjLst>
                  <dgm:adj idx="1" val="90"/>
                  <dgm:adj idx="2" val="180"/>
                </dgm:adjLst>
              </dgm:shape>
            </dgm:if>
            <dgm:if name="Name76" axis="ch" ptType="node" func="cnt" op="equ" val="5">
              <dgm:shape xmlns:r="http://schemas.openxmlformats.org/officeDocument/2006/relationships" type="pie" r:blip="">
                <dgm:adjLst>
                  <dgm:adj idx="1" val="54"/>
                  <dgm:adj idx="2" val="126"/>
                </dgm:adjLst>
              </dgm:shape>
            </dgm:if>
            <dgm:if name="Name77" axis="ch" ptType="node" func="cnt" op="equ" val="6">
              <dgm:shape xmlns:r="http://schemas.openxmlformats.org/officeDocument/2006/relationships" type="pie" r:blip="">
                <dgm:adjLst>
                  <dgm:adj idx="1" val="30"/>
                  <dgm:adj idx="2" val="90"/>
                </dgm:adjLst>
              </dgm:shape>
            </dgm:if>
            <dgm:else name="Name78">
              <dgm:shape xmlns:r="http://schemas.openxmlformats.org/officeDocument/2006/relationships" type="pie" r:blip="">
                <dgm:adjLst>
                  <dgm:adj idx="1" val="12.85714"/>
                  <dgm:adj idx="2" val="64.28571"/>
                </dgm:adjLst>
              </dgm:shape>
            </dgm:else>
          </dgm:choose>
          <dgm:choose name="Name79">
            <dgm:if name="Name80" func="var" arg="dir" op="equ" val="norm">
              <dgm:presOf axis="ch desOrSelf" ptType="node node" st="3 1" cnt="1 0"/>
            </dgm:if>
            <dgm:else name="Name81">
              <dgm:choose name="Name82">
                <dgm:if name="Name83" axis="ch" ptType="node" func="cnt" op="equ" val="3">
                  <dgm:presOf axis="ch desOrSelf" ptType="node node" st="1 1" cnt="1 0"/>
                </dgm:if>
                <dgm:if name="Name84" axis="ch" ptType="node" func="cnt" op="equ" val="4">
                  <dgm:presOf axis="ch desOrSelf" ptType="node node" st="2 1" cnt="1 0"/>
                </dgm:if>
                <dgm:if name="Name85" axis="ch" ptType="node" func="cnt" op="equ" val="5">
                  <dgm:presOf axis="ch desOrSelf" ptType="node node" st="3 1" cnt="1 0"/>
                </dgm:if>
                <dgm:if name="Name86" axis="ch" ptType="node" func="cnt" op="equ" val="6">
                  <dgm:presOf axis="ch desOrSelf" ptType="node node" st="4 1" cnt="1 0"/>
                </dgm:if>
                <dgm:else name="Name87">
                  <dgm:presOf axis="ch desOrSelf" ptType="node node" st="5 1" cnt="1 0"/>
                </dgm:else>
              </dgm:choose>
            </dgm:else>
          </dgm:choose>
          <dgm:constrLst/>
          <dgm:ruleLst/>
        </dgm:layoutNode>
        <dgm:layoutNode name="dummy3a" moveWith="wedge3">
          <dgm:alg type="sp"/>
          <dgm:shape xmlns:r="http://schemas.openxmlformats.org/officeDocument/2006/relationships" r:blip="">
            <dgm:adjLst/>
          </dgm:shape>
          <dgm:presOf/>
          <dgm:constrLst>
            <dgm:constr type="w" val="1"/>
            <dgm:constr type="h" val="1"/>
          </dgm:constrLst>
          <dgm:ruleLst/>
        </dgm:layoutNode>
        <dgm:layoutNode name="dummy3b" moveWith="wedge3">
          <dgm:alg type="sp"/>
          <dgm:shape xmlns:r="http://schemas.openxmlformats.org/officeDocument/2006/relationships" r:blip="">
            <dgm:adjLst/>
          </dgm:shape>
          <dgm:presOf/>
          <dgm:constrLst>
            <dgm:constr type="w" val="1"/>
            <dgm:constr type="h" val="1"/>
          </dgm:constrLst>
          <dgm:ruleLst/>
        </dgm:layoutNode>
        <dgm:layoutNode name="wedge3Tx" moveWith="wedge3">
          <dgm:varLst>
            <dgm:chMax val="0"/>
            <dgm:chPref val="0"/>
            <dgm:bulletEnabled val="1"/>
          </dgm:varLst>
          <dgm:alg type="tx"/>
          <dgm:shape xmlns:r="http://schemas.openxmlformats.org/officeDocument/2006/relationships" type="rect" r:blip="" hideGeom="1">
            <dgm:adjLst/>
          </dgm:shape>
          <dgm:choose name="Name88">
            <dgm:if name="Name89" func="var" arg="dir" op="equ" val="norm">
              <dgm:presOf axis="ch desOrSelf" ptType="node node" st="3 1" cnt="1 0"/>
            </dgm:if>
            <dgm:else name="Name90">
              <dgm:choose name="Name91">
                <dgm:if name="Name92" axis="ch" ptType="node" func="cnt" op="equ" val="3">
                  <dgm:presOf axis="ch desOrSelf" ptType="node node" st="1 1" cnt="1 0"/>
                </dgm:if>
                <dgm:if name="Name93" axis="ch" ptType="node" func="cnt" op="equ" val="4">
                  <dgm:presOf axis="ch desOrSelf" ptType="node node" st="2 1" cnt="1 0"/>
                </dgm:if>
                <dgm:if name="Name94" axis="ch" ptType="node" func="cnt" op="equ" val="5">
                  <dgm:presOf axis="ch desOrSelf" ptType="node node" st="3 1" cnt="1 0"/>
                </dgm:if>
                <dgm:if name="Name95" axis="ch" ptType="node" func="cnt" op="equ" val="6">
                  <dgm:presOf axis="ch desOrSelf" ptType="node node" st="4 1" cnt="1 0"/>
                </dgm:if>
                <dgm:else name="Name96">
                  <dgm:presOf axis="ch desOrSelf" ptType="node node" st="5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97"/>
    </dgm:choose>
    <dgm:choose name="Name98">
      <dgm:if name="Name99" axis="ch" ptType="node" func="cnt" op="gte" val="4">
        <dgm:layoutNode name="wedge4">
          <dgm:alg type="sp"/>
          <dgm:choose name="Name100">
            <dgm:if name="Name101" axis="ch" ptType="node" func="cnt" op="equ" val="4">
              <dgm:shape xmlns:r="http://schemas.openxmlformats.org/officeDocument/2006/relationships" type="pie" r:blip="">
                <dgm:adjLst>
                  <dgm:adj idx="1" val="180"/>
                  <dgm:adj idx="2" val="270"/>
                </dgm:adjLst>
              </dgm:shape>
            </dgm:if>
            <dgm:if name="Name102" axis="ch" ptType="node" func="cnt" op="equ" val="5">
              <dgm:shape xmlns:r="http://schemas.openxmlformats.org/officeDocument/2006/relationships" type="pie" r:blip="">
                <dgm:adjLst>
                  <dgm:adj idx="1" val="126"/>
                  <dgm:adj idx="2" val="198"/>
                </dgm:adjLst>
              </dgm:shape>
            </dgm:if>
            <dgm:if name="Name103" axis="ch" ptType="node" func="cnt" op="equ" val="6">
              <dgm:shape xmlns:r="http://schemas.openxmlformats.org/officeDocument/2006/relationships" type="pie" r:blip="">
                <dgm:adjLst>
                  <dgm:adj idx="1" val="90"/>
                  <dgm:adj idx="2" val="150"/>
                </dgm:adjLst>
              </dgm:shape>
            </dgm:if>
            <dgm:else name="Name104">
              <dgm:shape xmlns:r="http://schemas.openxmlformats.org/officeDocument/2006/relationships" type="pie" r:blip="">
                <dgm:adjLst>
                  <dgm:adj idx="1" val="64.2871"/>
                  <dgm:adj idx="2" val="115.7143"/>
                </dgm:adjLst>
              </dgm:shape>
            </dgm:else>
          </dgm:choose>
          <dgm:choose name="Name105">
            <dgm:if name="Name106" func="var" arg="dir" op="equ" val="norm">
              <dgm:presOf axis="ch desOrSelf" ptType="node node" st="4 1" cnt="1 0"/>
            </dgm:if>
            <dgm:else name="Name107">
              <dgm:choose name="Name108">
                <dgm:if name="Name109" axis="ch" ptType="node" func="cnt" op="equ" val="4">
                  <dgm:presOf axis="ch desOrSelf" ptType="node node" st="1 1" cnt="1 0"/>
                </dgm:if>
                <dgm:if name="Name110" axis="ch" ptType="node" func="cnt" op="equ" val="5">
                  <dgm:presOf axis="ch desOrSelf" ptType="node node" st="2 1" cnt="1 0"/>
                </dgm:if>
                <dgm:if name="Name111" axis="ch" ptType="node" func="cnt" op="equ" val="6">
                  <dgm:presOf axis="ch desOrSelf" ptType="node node" st="3 1" cnt="1 0"/>
                </dgm:if>
                <dgm:else name="Name112">
                  <dgm:presOf axis="ch desOrSelf" ptType="node node" st="4 1" cnt="1 0"/>
                </dgm:else>
              </dgm:choose>
            </dgm:else>
          </dgm:choose>
          <dgm:constrLst/>
          <dgm:ruleLst/>
        </dgm:layoutNode>
        <dgm:layoutNode name="dummy4a" moveWith="wedge4">
          <dgm:alg type="sp"/>
          <dgm:shape xmlns:r="http://schemas.openxmlformats.org/officeDocument/2006/relationships" r:blip="">
            <dgm:adjLst/>
          </dgm:shape>
          <dgm:presOf/>
          <dgm:constrLst>
            <dgm:constr type="w" val="1"/>
            <dgm:constr type="h" val="1"/>
          </dgm:constrLst>
          <dgm:ruleLst/>
        </dgm:layoutNode>
        <dgm:layoutNode name="dummy4b" moveWith="wedge4">
          <dgm:alg type="sp"/>
          <dgm:shape xmlns:r="http://schemas.openxmlformats.org/officeDocument/2006/relationships" r:blip="">
            <dgm:adjLst/>
          </dgm:shape>
          <dgm:presOf/>
          <dgm:constrLst>
            <dgm:constr type="w" val="1"/>
            <dgm:constr type="h" val="1"/>
          </dgm:constrLst>
          <dgm:ruleLst/>
        </dgm:layoutNode>
        <dgm:layoutNode name="wedge4Tx" moveWith="wedge4">
          <dgm:varLst>
            <dgm:chMax val="0"/>
            <dgm:chPref val="0"/>
            <dgm:bulletEnabled val="1"/>
          </dgm:varLst>
          <dgm:alg type="tx"/>
          <dgm:shape xmlns:r="http://schemas.openxmlformats.org/officeDocument/2006/relationships" type="rect" r:blip="" hideGeom="1">
            <dgm:adjLst/>
          </dgm:shape>
          <dgm:choose name="Name113">
            <dgm:if name="Name114" func="var" arg="dir" op="equ" val="norm">
              <dgm:presOf axis="ch desOrSelf" ptType="node node" st="4 1" cnt="1 0"/>
            </dgm:if>
            <dgm:else name="Name115">
              <dgm:choose name="Name116">
                <dgm:if name="Name117" axis="ch" ptType="node" func="cnt" op="equ" val="4">
                  <dgm:presOf axis="ch desOrSelf" ptType="node node" st="1 1" cnt="1 0"/>
                </dgm:if>
                <dgm:if name="Name118" axis="ch" ptType="node" func="cnt" op="equ" val="5">
                  <dgm:presOf axis="ch desOrSelf" ptType="node node" st="2 1" cnt="1 0"/>
                </dgm:if>
                <dgm:if name="Name119" axis="ch" ptType="node" func="cnt" op="equ" val="6">
                  <dgm:presOf axis="ch desOrSelf" ptType="node node" st="3 1" cnt="1 0"/>
                </dgm:if>
                <dgm:else name="Name120">
                  <dgm:presOf axis="ch desOrSelf" ptType="node node" st="4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21"/>
    </dgm:choose>
    <dgm:choose name="Name122">
      <dgm:if name="Name123" axis="ch" ptType="node" func="cnt" op="gte" val="5">
        <dgm:layoutNode name="wedge5">
          <dgm:alg type="sp"/>
          <dgm:choose name="Name124">
            <dgm:if name="Name125" axis="ch" ptType="node" func="cnt" op="equ" val="5">
              <dgm:shape xmlns:r="http://schemas.openxmlformats.org/officeDocument/2006/relationships" type="pie" r:blip="">
                <dgm:adjLst>
                  <dgm:adj idx="1" val="198"/>
                  <dgm:adj idx="2" val="270"/>
                </dgm:adjLst>
              </dgm:shape>
            </dgm:if>
            <dgm:if name="Name126" axis="ch" ptType="node" func="cnt" op="equ" val="6">
              <dgm:shape xmlns:r="http://schemas.openxmlformats.org/officeDocument/2006/relationships" type="pie" r:blip="">
                <dgm:adjLst>
                  <dgm:adj idx="1" val="150"/>
                  <dgm:adj idx="2" val="210"/>
                </dgm:adjLst>
              </dgm:shape>
            </dgm:if>
            <dgm:else name="Name127">
              <dgm:shape xmlns:r="http://schemas.openxmlformats.org/officeDocument/2006/relationships" type="pie" r:blip="">
                <dgm:adjLst>
                  <dgm:adj idx="1" val="115.7143"/>
                  <dgm:adj idx="2" val="167.1429"/>
                </dgm:adjLst>
              </dgm:shape>
            </dgm:else>
          </dgm:choose>
          <dgm:choose name="Name128">
            <dgm:if name="Name129" func="var" arg="dir" op="equ" val="norm">
              <dgm:presOf axis="ch desOrSelf" ptType="node node" st="5 1" cnt="1 0"/>
            </dgm:if>
            <dgm:else name="Name130">
              <dgm:choose name="Name131">
                <dgm:if name="Name132" axis="ch" ptType="node" func="cnt" op="equ" val="5">
                  <dgm:presOf axis="ch desOrSelf" ptType="node node" st="1 1" cnt="1 0"/>
                </dgm:if>
                <dgm:if name="Name133" axis="ch" ptType="node" func="cnt" op="equ" val="6">
                  <dgm:presOf axis="ch desOrSelf" ptType="node node" st="2 1" cnt="1 0"/>
                </dgm:if>
                <dgm:else name="Name134">
                  <dgm:presOf axis="ch desOrSelf" ptType="node node" st="3 1" cnt="1 0"/>
                </dgm:else>
              </dgm:choose>
            </dgm:else>
          </dgm:choose>
          <dgm:constrLst/>
          <dgm:ruleLst/>
        </dgm:layoutNode>
        <dgm:layoutNode name="dummy5a" moveWith="wedge5">
          <dgm:alg type="sp"/>
          <dgm:shape xmlns:r="http://schemas.openxmlformats.org/officeDocument/2006/relationships" r:blip="">
            <dgm:adjLst/>
          </dgm:shape>
          <dgm:presOf/>
          <dgm:constrLst>
            <dgm:constr type="w" val="1"/>
            <dgm:constr type="h" val="1"/>
          </dgm:constrLst>
          <dgm:ruleLst/>
        </dgm:layoutNode>
        <dgm:layoutNode name="dummy5b" moveWith="wedge5">
          <dgm:alg type="sp"/>
          <dgm:shape xmlns:r="http://schemas.openxmlformats.org/officeDocument/2006/relationships" r:blip="">
            <dgm:adjLst/>
          </dgm:shape>
          <dgm:presOf/>
          <dgm:constrLst>
            <dgm:constr type="w" val="1"/>
            <dgm:constr type="h" val="1"/>
          </dgm:constrLst>
          <dgm:ruleLst/>
        </dgm:layoutNode>
        <dgm:layoutNode name="wedge5Tx" moveWith="wedge5">
          <dgm:varLst>
            <dgm:chMax val="0"/>
            <dgm:chPref val="0"/>
            <dgm:bulletEnabled val="1"/>
          </dgm:varLst>
          <dgm:alg type="tx"/>
          <dgm:shape xmlns:r="http://schemas.openxmlformats.org/officeDocument/2006/relationships" type="rect" r:blip="" hideGeom="1">
            <dgm:adjLst/>
          </dgm:shape>
          <dgm:choose name="Name135">
            <dgm:if name="Name136" func="var" arg="dir" op="equ" val="norm">
              <dgm:presOf axis="ch desOrSelf" ptType="node node" st="5 1" cnt="1 0"/>
            </dgm:if>
            <dgm:else name="Name137">
              <dgm:choose name="Name138">
                <dgm:if name="Name139" axis="ch" ptType="node" func="cnt" op="equ" val="5">
                  <dgm:presOf axis="ch desOrSelf" ptType="node node" st="1 1" cnt="1 0"/>
                </dgm:if>
                <dgm:if name="Name140" axis="ch" ptType="node" func="cnt" op="equ" val="6">
                  <dgm:presOf axis="ch desOrSelf" ptType="node node" st="2 1" cnt="1 0"/>
                </dgm:if>
                <dgm:else name="Name141">
                  <dgm:presOf axis="ch desOrSelf" ptType="node node" st="3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42"/>
    </dgm:choose>
    <dgm:choose name="Name143">
      <dgm:if name="Name144" axis="ch" ptType="node" func="cnt" op="gte" val="6">
        <dgm:layoutNode name="wedge6">
          <dgm:alg type="sp"/>
          <dgm:choose name="Name145">
            <dgm:if name="Name146" axis="ch" ptType="node" func="cnt" op="equ" val="6">
              <dgm:shape xmlns:r="http://schemas.openxmlformats.org/officeDocument/2006/relationships" type="pie" r:blip="">
                <dgm:adjLst>
                  <dgm:adj idx="1" val="210"/>
                  <dgm:adj idx="2" val="270"/>
                </dgm:adjLst>
              </dgm:shape>
            </dgm:if>
            <dgm:else name="Name147">
              <dgm:shape xmlns:r="http://schemas.openxmlformats.org/officeDocument/2006/relationships" type="pie" r:blip="">
                <dgm:adjLst>
                  <dgm:adj idx="1" val="167.1429"/>
                  <dgm:adj idx="2" val="218.5714"/>
                </dgm:adjLst>
              </dgm:shape>
            </dgm:else>
          </dgm:choose>
          <dgm:choose name="Name148">
            <dgm:if name="Name149" func="var" arg="dir" op="equ" val="norm">
              <dgm:presOf axis="ch desOrSelf" ptType="node node" st="6 1" cnt="1 0"/>
            </dgm:if>
            <dgm:else name="Name150">
              <dgm:choose name="Name151">
                <dgm:if name="Name152" axis="ch" ptType="node" func="cnt" op="equ" val="6">
                  <dgm:presOf axis="ch desOrSelf" ptType="node node" st="1 1" cnt="1 0"/>
                </dgm:if>
                <dgm:else name="Name153">
                  <dgm:presOf axis="ch desOrSelf" ptType="node node" st="2 1" cnt="1 0"/>
                </dgm:else>
              </dgm:choose>
            </dgm:else>
          </dgm:choose>
          <dgm:constrLst/>
          <dgm:ruleLst/>
        </dgm:layoutNode>
        <dgm:layoutNode name="dummy6a" moveWith="wedge6">
          <dgm:alg type="sp"/>
          <dgm:shape xmlns:r="http://schemas.openxmlformats.org/officeDocument/2006/relationships" r:blip="">
            <dgm:adjLst/>
          </dgm:shape>
          <dgm:presOf/>
          <dgm:constrLst>
            <dgm:constr type="w" val="1"/>
            <dgm:constr type="h" val="1"/>
          </dgm:constrLst>
          <dgm:ruleLst/>
        </dgm:layoutNode>
        <dgm:layoutNode name="dummy6b" moveWith="wedge6">
          <dgm:alg type="sp"/>
          <dgm:shape xmlns:r="http://schemas.openxmlformats.org/officeDocument/2006/relationships" r:blip="">
            <dgm:adjLst/>
          </dgm:shape>
          <dgm:presOf/>
          <dgm:constrLst>
            <dgm:constr type="w" val="1"/>
            <dgm:constr type="h" val="1"/>
          </dgm:constrLst>
          <dgm:ruleLst/>
        </dgm:layoutNode>
        <dgm:layoutNode name="wedge6Tx" moveWith="wedge6">
          <dgm:varLst>
            <dgm:chMax val="0"/>
            <dgm:chPref val="0"/>
            <dgm:bulletEnabled val="1"/>
          </dgm:varLst>
          <dgm:alg type="tx"/>
          <dgm:shape xmlns:r="http://schemas.openxmlformats.org/officeDocument/2006/relationships" type="rect" r:blip="" hideGeom="1">
            <dgm:adjLst/>
          </dgm:shape>
          <dgm:choose name="Name154">
            <dgm:if name="Name155" func="var" arg="dir" op="equ" val="norm">
              <dgm:presOf axis="ch desOrSelf" ptType="node node" st="6 1" cnt="1 0"/>
            </dgm:if>
            <dgm:else name="Name156">
              <dgm:choose name="Name157">
                <dgm:if name="Name158" axis="ch" ptType="node" func="cnt" op="equ" val="6">
                  <dgm:presOf axis="ch desOrSelf" ptType="node node" st="1 1" cnt="1 0"/>
                </dgm:if>
                <dgm:else name="Name159">
                  <dgm:presOf axis="ch desOrSelf" ptType="node node" st="2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60"/>
    </dgm:choose>
    <dgm:choose name="Name161">
      <dgm:if name="Name162" axis="ch" ptType="node" func="cnt" op="gte" val="7">
        <dgm:layoutNode name="wedge7">
          <dgm:alg type="sp"/>
          <dgm:shape xmlns:r="http://schemas.openxmlformats.org/officeDocument/2006/relationships" type="pie" r:blip="">
            <dgm:adjLst>
              <dgm:adj idx="1" val="218.5714"/>
              <dgm:adj idx="2" val="270"/>
            </dgm:adjLst>
          </dgm:shape>
          <dgm:choose name="Name163">
            <dgm:if name="Name164" func="var" arg="dir" op="equ" val="norm">
              <dgm:presOf axis="ch desOrSelf" ptType="node node" st="7 1" cnt="1 0"/>
            </dgm:if>
            <dgm:else name="Name165">
              <dgm:presOf axis="ch desOrSelf" ptType="node node" st="1 1" cnt="1 0"/>
            </dgm:else>
          </dgm:choose>
          <dgm:constrLst/>
          <dgm:ruleLst/>
        </dgm:layoutNode>
        <dgm:layoutNode name="dummy7a" moveWith="wedge7">
          <dgm:alg type="sp"/>
          <dgm:shape xmlns:r="http://schemas.openxmlformats.org/officeDocument/2006/relationships" r:blip="">
            <dgm:adjLst/>
          </dgm:shape>
          <dgm:presOf/>
          <dgm:constrLst>
            <dgm:constr type="w" val="1"/>
            <dgm:constr type="h" val="1"/>
          </dgm:constrLst>
          <dgm:ruleLst/>
        </dgm:layoutNode>
        <dgm:layoutNode name="dummy7b" moveWith="wedge7">
          <dgm:alg type="sp"/>
          <dgm:shape xmlns:r="http://schemas.openxmlformats.org/officeDocument/2006/relationships" r:blip="">
            <dgm:adjLst/>
          </dgm:shape>
          <dgm:presOf/>
          <dgm:constrLst>
            <dgm:constr type="w" val="1"/>
            <dgm:constr type="h" val="1"/>
          </dgm:constrLst>
          <dgm:ruleLst/>
        </dgm:layoutNode>
        <dgm:layoutNode name="wedge7Tx" moveWith="wedge7">
          <dgm:varLst>
            <dgm:chMax val="0"/>
            <dgm:chPref val="0"/>
            <dgm:bulletEnabled val="1"/>
          </dgm:varLst>
          <dgm:alg type="tx"/>
          <dgm:shape xmlns:r="http://schemas.openxmlformats.org/officeDocument/2006/relationships" type="rect" r:blip="" hideGeom="1">
            <dgm:adjLst/>
          </dgm:shape>
          <dgm:choose name="Name166">
            <dgm:if name="Name167" func="var" arg="dir" op="equ" val="norm">
              <dgm:presOf axis="ch desOrSelf" ptType="node node" st="7 1" cnt="1 0"/>
            </dgm:if>
            <dgm:else name="Name168">
              <dgm:presOf axis="ch desOrSelf" ptType="node node" st="1 1" cnt="1 0"/>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69"/>
    </dgm:choose>
    <dgm:choose name="Name170">
      <dgm:if name="Name171" axis="ch" ptType="node" func="cnt" op="equ" val="1">
        <dgm:forEach name="Name172" axis="ch" ptType="sibTrans" hideLastTrans="0" cnt="1">
          <dgm:layoutNode name="arrowWedge1single" styleLbl="fgSibTrans2D1">
            <dgm:choose name="Name173">
              <dgm:if name="Name174" func="var" arg="dir" op="equ" val="norm">
                <dgm:alg type="conn">
                  <dgm:param type="connRout" val="longCurve"/>
                  <dgm:param type="srcNode" val="dummy1a"/>
                  <dgm:param type="dstNode" val="dummy1b"/>
                  <dgm:param type="begPts" val="tL"/>
                  <dgm:param type="endPts" val="tR"/>
                  <dgm:param type="begSty" val="arr"/>
                  <dgm:param type="endSty" val="noArr"/>
                </dgm:alg>
              </dgm:if>
              <dgm:else name="Name175">
                <dgm:alg type="conn">
                  <dgm:param type="connRout" val="longCurve"/>
                  <dgm:param type="srcNode" val="dummy1a"/>
                  <dgm:param type="dstNode" val="dummy1b"/>
                  <dgm:param type="begPts" val="tL"/>
                  <dgm:param type="endPts" val="tR"/>
                  <dgm:param type="begSty" val="noArr"/>
                  <dgm:param type="endSty" val="arr"/>
                </dgm:alg>
              </dgm:else>
            </dgm:choose>
            <dgm:shape xmlns:r="http://schemas.openxmlformats.org/officeDocument/2006/relationships" type="conn" r:blip="">
              <dgm:adjLst/>
            </dgm:shape>
            <dgm:presOf/>
            <dgm:constrLst>
              <dgm:constr type="w" val="1"/>
              <dgm:constr type="begPad"/>
              <dgm:constr type="endPad"/>
            </dgm:constrLst>
            <dgm:ruleLst/>
          </dgm:layoutNode>
        </dgm:forEach>
      </dgm:if>
      <dgm:if name="Name176" axis="ch" ptType="node" func="cnt" op="gte" val="2">
        <dgm:forEach name="Name177" axis="ch" ptType="sibTrans" hideLastTrans="0" cnt="1">
          <dgm:layoutNode name="arrowWedge1" styleLbl="fgSibTrans2D1">
            <dgm:choose name="Name178">
              <dgm:if name="Name179" func="var" arg="dir" op="equ" val="norm">
                <dgm:alg type="conn">
                  <dgm:param type="connRout" val="curve"/>
                  <dgm:param type="srcNode" val="dummy1a"/>
                  <dgm:param type="dstNode" val="dummy1b"/>
                  <dgm:param type="begPts" val="tL"/>
                  <dgm:param type="endPts" val="tL"/>
                  <dgm:param type="begSty" val="noArr"/>
                  <dgm:param type="endSty" val="arr"/>
                </dgm:alg>
              </dgm:if>
              <dgm:else name="Name180">
                <dgm:alg type="conn">
                  <dgm:param type="connRout" val="curve"/>
                  <dgm:param type="srcNode" val="dummy1a"/>
                  <dgm:param type="dstNode" val="dummy1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if>
      <dgm:else name="Name181"/>
    </dgm:choose>
    <dgm:forEach name="Name182" axis="ch" ptType="sibTrans" hideLastTrans="0" st="2" cnt="1">
      <dgm:layoutNode name="arrowWedge2" styleLbl="fgSibTrans2D1">
        <dgm:choose name="Name183">
          <dgm:if name="Name184" func="var" arg="dir" op="equ" val="norm">
            <dgm:alg type="conn">
              <dgm:param type="connRout" val="curve"/>
              <dgm:param type="srcNode" val="dummy2a"/>
              <dgm:param type="dstNode" val="dummy2b"/>
              <dgm:param type="begPts" val="tL"/>
              <dgm:param type="endPts" val="tL"/>
              <dgm:param type="begSty" val="noArr"/>
              <dgm:param type="endSty" val="arr"/>
            </dgm:alg>
          </dgm:if>
          <dgm:else name="Name185">
            <dgm:alg type="conn">
              <dgm:param type="connRout" val="curve"/>
              <dgm:param type="srcNode" val="dummy2a"/>
              <dgm:param type="dstNode" val="dummy2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86" axis="ch" ptType="sibTrans" hideLastTrans="0" st="3" cnt="1">
      <dgm:layoutNode name="arrowWedge3" styleLbl="fgSibTrans2D1">
        <dgm:choose name="Name187">
          <dgm:if name="Name188" func="var" arg="dir" op="equ" val="norm">
            <dgm:alg type="conn">
              <dgm:param type="connRout" val="curve"/>
              <dgm:param type="srcNode" val="dummy3a"/>
              <dgm:param type="dstNode" val="dummy3b"/>
              <dgm:param type="begPts" val="tL"/>
              <dgm:param type="endPts" val="tL"/>
              <dgm:param type="begSty" val="noArr"/>
              <dgm:param type="endSty" val="arr"/>
            </dgm:alg>
          </dgm:if>
          <dgm:else name="Name189">
            <dgm:alg type="conn">
              <dgm:param type="connRout" val="curve"/>
              <dgm:param type="srcNode" val="dummy3a"/>
              <dgm:param type="dstNode" val="dummy3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90" axis="ch" ptType="sibTrans" hideLastTrans="0" st="4" cnt="1">
      <dgm:layoutNode name="arrowWedge4" styleLbl="fgSibTrans2D1">
        <dgm:choose name="Name191">
          <dgm:if name="Name192" func="var" arg="dir" op="equ" val="norm">
            <dgm:alg type="conn">
              <dgm:param type="connRout" val="curve"/>
              <dgm:param type="srcNode" val="dummy4a"/>
              <dgm:param type="dstNode" val="dummy4b"/>
              <dgm:param type="begPts" val="tL"/>
              <dgm:param type="endPts" val="tL"/>
              <dgm:param type="begSty" val="noArr"/>
              <dgm:param type="endSty" val="arr"/>
            </dgm:alg>
          </dgm:if>
          <dgm:else name="Name193">
            <dgm:alg type="conn">
              <dgm:param type="connRout" val="curve"/>
              <dgm:param type="srcNode" val="dummy4a"/>
              <dgm:param type="dstNode" val="dummy4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94" axis="ch" ptType="sibTrans" hideLastTrans="0" st="5" cnt="1">
      <dgm:layoutNode name="arrowWedge5" styleLbl="fgSibTrans2D1">
        <dgm:choose name="Name195">
          <dgm:if name="Name196" func="var" arg="dir" op="equ" val="norm">
            <dgm:alg type="conn">
              <dgm:param type="connRout" val="curve"/>
              <dgm:param type="srcNode" val="dummy5a"/>
              <dgm:param type="dstNode" val="dummy5b"/>
              <dgm:param type="begPts" val="tL"/>
              <dgm:param type="endPts" val="tL"/>
              <dgm:param type="begSty" val="noArr"/>
              <dgm:param type="endSty" val="arr"/>
            </dgm:alg>
          </dgm:if>
          <dgm:else name="Name197">
            <dgm:alg type="conn">
              <dgm:param type="connRout" val="curve"/>
              <dgm:param type="srcNode" val="dummy5a"/>
              <dgm:param type="dstNode" val="dummy5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98" axis="ch" ptType="sibTrans" hideLastTrans="0" st="6" cnt="1">
      <dgm:layoutNode name="arrowWedge6" styleLbl="fgSibTrans2D1">
        <dgm:choose name="Name199">
          <dgm:if name="Name200" func="var" arg="dir" op="equ" val="norm">
            <dgm:alg type="conn">
              <dgm:param type="connRout" val="curve"/>
              <dgm:param type="srcNode" val="dummy6a"/>
              <dgm:param type="dstNode" val="dummy6b"/>
              <dgm:param type="begPts" val="tL"/>
              <dgm:param type="endPts" val="tL"/>
              <dgm:param type="begSty" val="noArr"/>
              <dgm:param type="endSty" val="arr"/>
            </dgm:alg>
          </dgm:if>
          <dgm:else name="Name201">
            <dgm:alg type="conn">
              <dgm:param type="connRout" val="curve"/>
              <dgm:param type="srcNode" val="dummy6a"/>
              <dgm:param type="dstNode" val="dummy6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202" axis="ch" ptType="sibTrans" hideLastTrans="0" st="7" cnt="1">
      <dgm:layoutNode name="arrowWedge7" styleLbl="fgSibTrans2D1">
        <dgm:choose name="Name203">
          <dgm:if name="Name204" func="var" arg="dir" op="equ" val="norm">
            <dgm:alg type="conn">
              <dgm:param type="connRout" val="curve"/>
              <dgm:param type="srcNode" val="dummy7a"/>
              <dgm:param type="dstNode" val="dummy7b"/>
              <dgm:param type="begPts" val="tL"/>
              <dgm:param type="endPts" val="tL"/>
              <dgm:param type="begSty" val="noArr"/>
              <dgm:param type="endSty" val="arr"/>
            </dgm:alg>
          </dgm:if>
          <dgm:else name="Name205">
            <dgm:alg type="conn">
              <dgm:param type="connRout" val="curve"/>
              <dgm:param type="srcNode" val="dummy7a"/>
              <dgm:param type="dstNode" val="dummy7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layoutNode>
</dgm:layoutDef>
</file>

<file path=ppt/diagrams/layout14.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15.xml><?xml version="1.0" encoding="utf-8"?>
<dgm:layoutDef xmlns:dgm="http://schemas.openxmlformats.org/drawingml/2006/diagram" xmlns:a="http://schemas.openxmlformats.org/drawingml/2006/main" uniqueId="urn:microsoft.com/office/officeart/2005/8/layout/hList1">
  <dgm:title val=""/>
  <dgm:desc val=""/>
  <dgm:catLst>
    <dgm:cat type="list" pri="5000"/>
    <dgm:cat type="convert" pri="5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0.8"/>
      <dgm:constr type="h" for="des" forName="desTx" refType="primFontSz" refFor="des" refForName="parTx" fact="1.22"/>
      <dgm:constr type="w" for="ch" forName="space" refType="w" refFor="ch" refForName="composite" op="equ" fact="0.14"/>
    </dgm:constrLst>
    <dgm:ruleLst>
      <dgm:rule type="w" for="ch" forName="composite" val="0" fact="NaN" max="NaN"/>
      <dgm:rule type="primFontSz" for="des" forName="parTx" val="5" fact="NaN" max="NaN"/>
    </dgm:ruleLst>
    <dgm:forEach name="Name4" axis="ch" ptType="node">
      <dgm:layoutNode name="composite">
        <dgm:alg type="composite"/>
        <dgm:shape xmlns:r="http://schemas.openxmlformats.org/officeDocument/2006/relationships" r:blip="">
          <dgm:adjLst/>
        </dgm:shape>
        <dgm:presOf/>
        <dgm:constrLst>
          <dgm:constr type="l" for="ch" forName="parTx"/>
          <dgm:constr type="w" for="ch" forName="parTx" refType="w"/>
          <dgm:constr type="t" for="ch" forName="parTx"/>
          <dgm:constr type="l" for="ch" forName="desTx"/>
          <dgm:constr type="w" for="ch" forName="desTx" refType="w" refFor="ch" refForName="parTx"/>
          <dgm:constr type="t" for="ch" forName="desTx" refType="h" refFor="ch" refForName="parTx"/>
        </dgm:constrLst>
        <dgm:ruleLst>
          <dgm:rule type="h" val="INF" fact="NaN" max="NaN"/>
        </dgm:ruleLst>
        <dgm:layoutNode name="parTx" styleLbl="alignNode1">
          <dgm:varLst>
            <dgm:chMax val="0"/>
            <dgm:chPref val="0"/>
            <dgm:bulletEnabled val="1"/>
          </dgm:varLst>
          <dgm:alg type="tx"/>
          <dgm:shape xmlns:r="http://schemas.openxmlformats.org/officeDocument/2006/relationships" type="rect" r:blip="">
            <dgm:adjLst/>
          </dgm:shape>
          <dgm:presOf axis="self" ptType="node"/>
          <dgm:constrLst>
            <dgm:constr type="h" refType="w" op="lte" fact="0.4"/>
            <dgm:constr type="h"/>
            <dgm:constr type="tMarg" refType="primFontSz" fact="0.32"/>
            <dgm:constr type="bMarg" refType="primFontSz" fact="0.32"/>
          </dgm:constrLst>
          <dgm:ruleLst>
            <dgm:rule type="h" val="INF" fact="NaN" max="NaN"/>
          </dgm:ruleLst>
        </dgm:layoutNode>
        <dgm:layoutNode name="desTx" styleLbl="alignAccFollowNode1">
          <dgm:varLst>
            <dgm:bulletEnabled val="1"/>
          </dgm:varLst>
          <dgm:alg type="tx">
            <dgm:param type="stBulletLvl" val="1"/>
          </dgm:alg>
          <dgm:shape xmlns:r="http://schemas.openxmlformats.org/officeDocument/2006/relationships" type="rect" r:blip="">
            <dgm:adjLst/>
          </dgm:shape>
          <dgm:presOf axis="des" ptType="node"/>
          <dgm:constrLst>
            <dgm:constr type="secFontSz" val="65"/>
            <dgm:constr type="primFontSz" refType="secFontSz"/>
            <dgm:constr type="h"/>
            <dgm:constr type="lMarg" refType="primFontSz" fact="0.42"/>
            <dgm:constr type="tMarg" refType="primFontSz" fact="0.42"/>
            <dgm:constr type="bMarg" refType="primFontSz" fact="0.63"/>
          </dgm:constrLst>
          <dgm:ruleLst>
            <dgm:rule type="h" val="INF" fact="NaN" max="NaN"/>
          </dgm:ruleLst>
        </dgm:layoutNode>
      </dgm:layoutNode>
      <dgm:forEach name="Name5"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16.xml><?xml version="1.0" encoding="utf-8"?>
<dgm:layoutDef xmlns:dgm="http://schemas.openxmlformats.org/drawingml/2006/diagram" xmlns:a="http://schemas.openxmlformats.org/drawingml/2006/main" uniqueId="urn:microsoft.com/office/officeart/2005/8/layout/hList1">
  <dgm:title val=""/>
  <dgm:desc val=""/>
  <dgm:catLst>
    <dgm:cat type="list" pri="5000"/>
    <dgm:cat type="convert" pri="5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0.8"/>
      <dgm:constr type="h" for="des" forName="desTx" refType="primFontSz" refFor="des" refForName="parTx" fact="1.22"/>
      <dgm:constr type="w" for="ch" forName="space" refType="w" refFor="ch" refForName="composite" op="equ" fact="0.14"/>
    </dgm:constrLst>
    <dgm:ruleLst>
      <dgm:rule type="w" for="ch" forName="composite" val="0" fact="NaN" max="NaN"/>
      <dgm:rule type="primFontSz" for="des" forName="parTx" val="5" fact="NaN" max="NaN"/>
    </dgm:ruleLst>
    <dgm:forEach name="Name4" axis="ch" ptType="node">
      <dgm:layoutNode name="composite">
        <dgm:alg type="composite"/>
        <dgm:shape xmlns:r="http://schemas.openxmlformats.org/officeDocument/2006/relationships" r:blip="">
          <dgm:adjLst/>
        </dgm:shape>
        <dgm:presOf/>
        <dgm:constrLst>
          <dgm:constr type="l" for="ch" forName="parTx"/>
          <dgm:constr type="w" for="ch" forName="parTx" refType="w"/>
          <dgm:constr type="t" for="ch" forName="parTx"/>
          <dgm:constr type="l" for="ch" forName="desTx"/>
          <dgm:constr type="w" for="ch" forName="desTx" refType="w" refFor="ch" refForName="parTx"/>
          <dgm:constr type="t" for="ch" forName="desTx" refType="h" refFor="ch" refForName="parTx"/>
        </dgm:constrLst>
        <dgm:ruleLst>
          <dgm:rule type="h" val="INF" fact="NaN" max="NaN"/>
        </dgm:ruleLst>
        <dgm:layoutNode name="parTx" styleLbl="alignNode1">
          <dgm:varLst>
            <dgm:chMax val="0"/>
            <dgm:chPref val="0"/>
            <dgm:bulletEnabled val="1"/>
          </dgm:varLst>
          <dgm:alg type="tx"/>
          <dgm:shape xmlns:r="http://schemas.openxmlformats.org/officeDocument/2006/relationships" type="rect" r:blip="">
            <dgm:adjLst/>
          </dgm:shape>
          <dgm:presOf axis="self" ptType="node"/>
          <dgm:constrLst>
            <dgm:constr type="h" refType="w" op="lte" fact="0.4"/>
            <dgm:constr type="h"/>
            <dgm:constr type="tMarg" refType="primFontSz" fact="0.32"/>
            <dgm:constr type="bMarg" refType="primFontSz" fact="0.32"/>
          </dgm:constrLst>
          <dgm:ruleLst>
            <dgm:rule type="h" val="INF" fact="NaN" max="NaN"/>
          </dgm:ruleLst>
        </dgm:layoutNode>
        <dgm:layoutNode name="desTx" styleLbl="alignAccFollowNode1">
          <dgm:varLst>
            <dgm:bulletEnabled val="1"/>
          </dgm:varLst>
          <dgm:alg type="tx">
            <dgm:param type="stBulletLvl" val="1"/>
          </dgm:alg>
          <dgm:shape xmlns:r="http://schemas.openxmlformats.org/officeDocument/2006/relationships" type="rect" r:blip="">
            <dgm:adjLst/>
          </dgm:shape>
          <dgm:presOf axis="des" ptType="node"/>
          <dgm:constrLst>
            <dgm:constr type="secFontSz" val="65"/>
            <dgm:constr type="primFontSz" refType="secFontSz"/>
            <dgm:constr type="h"/>
            <dgm:constr type="lMarg" refType="primFontSz" fact="0.42"/>
            <dgm:constr type="tMarg" refType="primFontSz" fact="0.42"/>
            <dgm:constr type="bMarg" refType="primFontSz" fact="0.63"/>
          </dgm:constrLst>
          <dgm:ruleLst>
            <dgm:rule type="h" val="INF" fact="NaN" max="NaN"/>
          </dgm:ruleLst>
        </dgm:layoutNode>
      </dgm:layoutNode>
      <dgm:forEach name="Name5"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8/layout/PictureAccentList">
  <dgm:title val=""/>
  <dgm:desc val=""/>
  <dgm:catLst>
    <dgm:cat type="picture" pri="14000"/>
    <dgm:cat type="list" pri="14500"/>
  </dgm:catLst>
  <dgm:sampData>
    <dgm:dataModel>
      <dgm:ptLst>
        <dgm:pt modelId="0" type="doc"/>
        <dgm:pt modelId="1">
          <dgm:prSet phldr="1"/>
        </dgm:pt>
        <dgm:pt modelId="11">
          <dgm:prSet phldr="1"/>
        </dgm:pt>
        <dgm:pt modelId="12">
          <dgm:prSet phldr="1"/>
        </dgm:pt>
      </dgm:ptLst>
      <dgm:cxnLst>
        <dgm:cxn modelId="4" srcId="0" destId="1" srcOrd="0" destOrd="0"/>
        <dgm:cxn modelId="5" srcId="1" destId="11" srcOrd="0" destOrd="0"/>
        <dgm:cxn modelId="6" srcId="1" destId="12" srcOrd="1" destOrd="0"/>
      </dgm:cxnLst>
      <dgm:bg/>
      <dgm:whole/>
    </dgm:dataModel>
  </dgm:sampData>
  <dgm:styleData>
    <dgm:dataModel>
      <dgm:ptLst>
        <dgm:pt modelId="0" type="doc"/>
        <dgm:pt modelId="1"/>
        <dgm:pt modelId="11"/>
        <dgm:pt modelId="12"/>
        <dgm:pt modelId="13"/>
      </dgm:ptLst>
      <dgm:cxnLst>
        <dgm:cxn modelId="4" srcId="0" destId="1" srcOrd="0" destOrd="0"/>
        <dgm:cxn modelId="5" srcId="1" destId="11" srcOrd="0" destOrd="0"/>
        <dgm:cxn modelId="6" srcId="1" destId="12" srcOrd="0" destOrd="0"/>
        <dgm:cxn modelId="14" srcId="1" destId="13" srcOrd="0" destOrd="0"/>
      </dgm:cxnLst>
      <dgm:bg/>
      <dgm:whole/>
    </dgm:dataModel>
  </dgm:styleData>
  <dgm:clrData>
    <dgm:dataModel>
      <dgm:ptLst>
        <dgm:pt modelId="0" type="doc"/>
        <dgm:pt modelId="1"/>
        <dgm:pt modelId="11"/>
        <dgm:pt modelId="12"/>
        <dgm:pt modelId="13"/>
      </dgm:ptLst>
      <dgm:cxnLst>
        <dgm:cxn modelId="4" srcId="0" destId="1" srcOrd="0" destOrd="0"/>
        <dgm:cxn modelId="5" srcId="1" destId="11" srcOrd="0" destOrd="0"/>
        <dgm:cxn modelId="6" srcId="1" destId="12" srcOrd="0" destOrd="0"/>
        <dgm:cxn modelId="14" srcId="1" destId="13" srcOrd="0" destOrd="0"/>
      </dgm:cxnLst>
      <dgm:bg/>
      <dgm:whole/>
    </dgm:dataModel>
  </dgm:clrData>
  <dgm:layoutNode name="layout">
    <dgm:varLst>
      <dgm:chMax/>
      <dgm:chPref/>
      <dgm:dir/>
      <dgm:animOne val="branch"/>
      <dgm:animLvl val="lvl"/>
      <dgm:resizeHandles/>
    </dgm:varLst>
    <dgm:choose name="Name0">
      <dgm:if name="Name1" func="var" arg="dir" op="equ" val="norm">
        <dgm:alg type="hierChild">
          <dgm:param type="linDir" val="fromL"/>
        </dgm:alg>
      </dgm:if>
      <dgm:else name="Name2">
        <dgm:alg type="hierChild">
          <dgm:param type="linDir" val="fromL"/>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primFontSz" for="des" forName="childText" refType="primFontSz" refFor="des" refForName="rootText" op="lte"/>
      <dgm:constr type="w" for="des" forName="rootComposite" refType="w" fact="4"/>
      <dgm:constr type="h" for="des" forName="rootComposite" refType="h"/>
      <dgm:constr type="w" for="des" forName="childComposite" refType="w" refFor="des" refForName="rootComposite"/>
      <dgm:constr type="h" for="des" forName="childComposite" refType="h" refFor="des" refForName="rootComposite"/>
      <dgm:constr type="sibSp" refType="w" refFor="des" refForName="rootComposite" fact="0.1"/>
      <dgm:constr type="sibSp" for="des" forName="childShape" refType="h" refFor="des" refForName="rootComposite" fact="0.12"/>
      <dgm:constr type="sp" for="des" forName="root" refType="h" refFor="des" refForName="rootComposite" fact="0.18"/>
    </dgm:constrLst>
    <dgm:ruleLst/>
    <dgm:forEach name="Name3" axis="ch">
      <dgm:forEach name="Name4" axis="self" ptType="node" cnt="1">
        <dgm:layoutNode name="root">
          <dgm:varLst>
            <dgm:chMax/>
            <dgm:chPref val="4"/>
          </dgm:varLst>
          <dgm:alg type="hierRoot"/>
          <dgm:shape xmlns:r="http://schemas.openxmlformats.org/officeDocument/2006/relationships" r:blip="">
            <dgm:adjLst/>
          </dgm:shape>
          <dgm:presOf/>
          <dgm:constrLst/>
          <dgm:ruleLst/>
          <dgm:layoutNode name="rootComposite">
            <dgm:varLst/>
            <dgm:alg type="composite"/>
            <dgm:shape xmlns:r="http://schemas.openxmlformats.org/officeDocument/2006/relationships" r:blip="">
              <dgm:adjLst/>
            </dgm:shape>
            <dgm:presOf axis="self" ptType="node" cnt="1"/>
            <dgm:constrLst>
              <dgm:constr type="l" for="ch" forName="rootText"/>
              <dgm:constr type="t" for="ch" forName="rootText"/>
              <dgm:constr type="w" for="ch" forName="rootText" refType="w"/>
              <dgm:constr type="h" for="ch" forName="rootText" refType="h"/>
            </dgm:constrLst>
            <dgm:ruleLst/>
            <dgm:layoutNode name="rootText" styleLbl="node0">
              <dgm:varLst>
                <dgm:chMax/>
                <dgm:chPref val="4"/>
              </dgm:varLst>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 type="primFontSz" val="65" fact="NaN" max="NaN"/>
              </dgm:ruleLst>
            </dgm:layoutNode>
          </dgm:layoutNode>
          <dgm:layoutNode name="childShape">
            <dgm:varLst>
              <dgm:chMax val="0"/>
              <dgm:chPref val="0"/>
            </dgm:varLst>
            <dgm:alg type="hierChild">
              <dgm:param type="chAlign" val="r"/>
              <dgm:param type="linDir" val="fromT"/>
              <dgm:param type="fallback" val="2D"/>
            </dgm:alg>
            <dgm:shape xmlns:r="http://schemas.openxmlformats.org/officeDocument/2006/relationships" r:blip="">
              <dgm:adjLst/>
            </dgm:shape>
            <dgm:presOf/>
            <dgm:constrLst/>
            <dgm:ruleLst/>
            <dgm:forEach name="Name5" axis="ch">
              <dgm:forEach name="Name6" axis="self" ptType="node">
                <dgm:layoutNode name="childComposite">
                  <dgm:varLst>
                    <dgm:chMax val="0"/>
                    <dgm:chPref val="0"/>
                  </dgm:varLst>
                  <dgm:alg type="composite"/>
                  <dgm:shape xmlns:r="http://schemas.openxmlformats.org/officeDocument/2006/relationships" r:blip="">
                    <dgm:adjLst/>
                  </dgm:shape>
                  <dgm:presOf/>
                  <dgm:choose name="Name7">
                    <dgm:if name="Name8" func="var" arg="dir" op="equ" val="norm">
                      <dgm:constrLst>
                        <dgm:constr type="w" for="ch" forName="Image" refType="h"/>
                        <dgm:constr type="h" for="ch" forName="Image" refType="h"/>
                        <dgm:constr type="l" for="ch" forName="Image"/>
                        <dgm:constr type="t" for="ch" forName="Image"/>
                        <dgm:constr type="h" for="ch" forName="childText" refType="h"/>
                        <dgm:constr type="l" for="ch" forName="childText" refType="w" refFor="ch" refForName="Image" fact="1.06"/>
                        <dgm:constr type="t" for="ch" forName="childText"/>
                      </dgm:constrLst>
                    </dgm:if>
                    <dgm:else name="Name9">
                      <dgm:constrLst>
                        <dgm:constr type="w" for="ch" forName="Image" refType="h"/>
                        <dgm:constr type="h" for="ch" forName="Image" refType="h"/>
                        <dgm:constr type="r" for="ch" forName="Image" refType="w"/>
                        <dgm:constr type="t" for="ch" forName="Image"/>
                        <dgm:constr type="h" for="ch" forName="childText" refType="h"/>
                        <dgm:constr type="t" for="ch" forName="childText"/>
                        <dgm:constr type="wOff" for="ch" forName="childText" refType="w" refFor="ch" refForName="Image" fact="-1.06"/>
                      </dgm:constrLst>
                    </dgm:else>
                  </dgm:choose>
                  <dgm:ruleLst/>
                  <dgm:layoutNode name="Image" styleLbl="node1">
                    <dgm:alg type="sp"/>
                    <dgm:shape xmlns:r="http://schemas.openxmlformats.org/officeDocument/2006/relationships" type="roundRect" r:blip="" blipPhldr="1">
                      <dgm:adjLst>
                        <dgm:adj idx="1" val="0.1667"/>
                      </dgm:adjLst>
                    </dgm:shape>
                    <dgm:presOf/>
                  </dgm:layoutNode>
                  <dgm:layoutNode name="childText" styleLbl="lnNode1">
                    <dgm:varLst>
                      <dgm:chMax val="0"/>
                      <dgm:chPref val="0"/>
                      <dgm:bulletEnabled val="1"/>
                    </dgm:varLst>
                    <dgm:alg type="tx"/>
                    <dgm:shape xmlns:r="http://schemas.openxmlformats.org/officeDocument/2006/relationships" type="roundRect" r:blip="">
                      <dgm:adjLst>
                        <dgm:adj idx="1" val="0.1667"/>
                      </dgm:adjLst>
                    </dgm:shape>
                    <dgm:presOf axis="self desOrSelf" ptType="node node" st="1 1" cnt="1 0"/>
                    <dgm:ruleLst>
                      <dgm:rule type="primFontSz" val="5" fact="NaN" max="NaN"/>
                    </dgm:ruleLst>
                  </dgm:layoutNode>
                </dgm:layoutNode>
              </dgm:forEach>
            </dgm:forEach>
          </dgm:layoutNode>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5.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6.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7.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8.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9.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1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AFADCD2C-41B0-4829-95D9-3546976769A3}" type="datetimeFigureOut">
              <a:rPr lang="en-US" smtClean="0"/>
              <a:t>9/22/2025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D6A21AFC-CF94-4FBD-8807-E7C17F961889}" type="slidenum">
              <a:rPr lang="en-US" smtClean="0"/>
              <a:t>‹#›</a:t>
            </a:fld>
            <a:endParaRPr lang="en-US"/>
          </a:p>
        </p:txBody>
      </p:sp>
    </p:spTree>
    <p:extLst>
      <p:ext uri="{BB962C8B-B14F-4D97-AF65-F5344CB8AC3E}">
        <p14:creationId xmlns:p14="http://schemas.microsoft.com/office/powerpoint/2010/main" val="4098144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extLst>
      <p:ext uri="{BB962C8B-B14F-4D97-AF65-F5344CB8AC3E}">
        <p14:creationId xmlns:p14="http://schemas.microsoft.com/office/powerpoint/2010/main" val="117739465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70097888-2B62-0510-723B-115CB6B3B2A3}"/>
            </a:ext>
          </a:extLst>
        </p:cNvPr>
        <p:cNvGrpSpPr/>
        <p:nvPr/>
      </p:nvGrpSpPr>
      <p:grpSpPr>
        <a:xfrm>
          <a:off x="0" y="0"/>
          <a:ext cx="0" cy="0"/>
          <a:chOff x="0" y="0"/>
          <a:chExt cx="0" cy="0"/>
        </a:xfrm>
      </p:grpSpPr>
      <p:sp>
        <p:nvSpPr>
          <p:cNvPr id="2" name="Google Shape;122;p3:notes">
            <a:extLst>
              <a:ext uri="{FF2B5EF4-FFF2-40B4-BE49-F238E27FC236}">
                <a16:creationId xmlns:a16="http://schemas.microsoft.com/office/drawing/2014/main" id="{8B7FC3D0-BFBE-468A-AC85-381BCCF5643D}"/>
              </a:ext>
            </a:extLst>
          </p:cNvPr>
          <p:cNvSpPr txBox="1">
            <a:spLocks noGrp="1"/>
          </p:cNvSpPr>
          <p:nvPr>
            <p:ph type="body" sz="quarter" idx="1"/>
          </p:nvPr>
        </p:nvSpPr>
        <p:spPr>
          <a:xfrm>
            <a:off x="914400" y="3251204"/>
            <a:ext cx="7315200" cy="3081335"/>
          </a:xfrm>
        </p:spPr>
        <p:txBody>
          <a:bodyPr lIns="91421" tIns="45701" rIns="91421" bIns="45701"/>
          <a:lstStyle/>
          <a:p>
            <a:endParaRPr lang="en-US"/>
          </a:p>
        </p:txBody>
      </p:sp>
      <p:sp>
        <p:nvSpPr>
          <p:cNvPr id="3" name="Google Shape;123;p3:notes">
            <a:extLst>
              <a:ext uri="{FF2B5EF4-FFF2-40B4-BE49-F238E27FC236}">
                <a16:creationId xmlns:a16="http://schemas.microsoft.com/office/drawing/2014/main" id="{B8C0C38F-B8E0-8B90-F96F-5542866ECEB5}"/>
              </a:ext>
            </a:extLst>
          </p:cNvPr>
          <p:cNvSpPr>
            <a:spLocks noGrp="1" noRot="1" noChangeAspect="1"/>
          </p:cNvSpPr>
          <p:nvPr>
            <p:ph type="sldImg"/>
          </p:nvPr>
        </p:nvSpPr>
        <p:spPr>
          <a:xfrm>
            <a:off x="2290763" y="512763"/>
            <a:ext cx="4562475" cy="2566987"/>
          </a:xfrm>
        </p:spPr>
      </p:sp>
    </p:spTree>
    <p:extLst>
      <p:ext uri="{BB962C8B-B14F-4D97-AF65-F5344CB8AC3E}">
        <p14:creationId xmlns:p14="http://schemas.microsoft.com/office/powerpoint/2010/main" val="88379680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5AFAB9CC-9C5D-607A-30D5-146B8DC529EB}"/>
            </a:ext>
          </a:extLst>
        </p:cNvPr>
        <p:cNvGrpSpPr/>
        <p:nvPr/>
      </p:nvGrpSpPr>
      <p:grpSpPr>
        <a:xfrm>
          <a:off x="0" y="0"/>
          <a:ext cx="0" cy="0"/>
          <a:chOff x="0" y="0"/>
          <a:chExt cx="0" cy="0"/>
        </a:xfrm>
      </p:grpSpPr>
      <p:sp>
        <p:nvSpPr>
          <p:cNvPr id="2" name="Google Shape;122;p3:notes">
            <a:extLst>
              <a:ext uri="{FF2B5EF4-FFF2-40B4-BE49-F238E27FC236}">
                <a16:creationId xmlns:a16="http://schemas.microsoft.com/office/drawing/2014/main" id="{918DAF80-4E12-8F61-546A-C7D7BD61C7DB}"/>
              </a:ext>
            </a:extLst>
          </p:cNvPr>
          <p:cNvSpPr txBox="1">
            <a:spLocks noGrp="1"/>
          </p:cNvSpPr>
          <p:nvPr>
            <p:ph type="body" sz="quarter" idx="1"/>
          </p:nvPr>
        </p:nvSpPr>
        <p:spPr>
          <a:xfrm>
            <a:off x="914400" y="3251204"/>
            <a:ext cx="7315200" cy="3081335"/>
          </a:xfrm>
        </p:spPr>
        <p:txBody>
          <a:bodyPr lIns="91421" tIns="45701" rIns="91421" bIns="45701"/>
          <a:lstStyle/>
          <a:p>
            <a:endParaRPr lang="en-US"/>
          </a:p>
        </p:txBody>
      </p:sp>
      <p:sp>
        <p:nvSpPr>
          <p:cNvPr id="3" name="Google Shape;123;p3:notes">
            <a:extLst>
              <a:ext uri="{FF2B5EF4-FFF2-40B4-BE49-F238E27FC236}">
                <a16:creationId xmlns:a16="http://schemas.microsoft.com/office/drawing/2014/main" id="{F8EB2EA2-997E-4FC2-0B4B-BAF69AF5FF30}"/>
              </a:ext>
            </a:extLst>
          </p:cNvPr>
          <p:cNvSpPr>
            <a:spLocks noGrp="1" noRot="1" noChangeAspect="1"/>
          </p:cNvSpPr>
          <p:nvPr>
            <p:ph type="sldImg"/>
          </p:nvPr>
        </p:nvSpPr>
        <p:spPr>
          <a:xfrm>
            <a:off x="2290763" y="512763"/>
            <a:ext cx="4562475" cy="2566987"/>
          </a:xfrm>
        </p:spPr>
      </p:sp>
    </p:spTree>
    <p:extLst>
      <p:ext uri="{BB962C8B-B14F-4D97-AF65-F5344CB8AC3E}">
        <p14:creationId xmlns:p14="http://schemas.microsoft.com/office/powerpoint/2010/main" val="67631525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27268594-3194-8CEC-255F-E54C5547B05D}"/>
            </a:ext>
          </a:extLst>
        </p:cNvPr>
        <p:cNvGrpSpPr/>
        <p:nvPr/>
      </p:nvGrpSpPr>
      <p:grpSpPr>
        <a:xfrm>
          <a:off x="0" y="0"/>
          <a:ext cx="0" cy="0"/>
          <a:chOff x="0" y="0"/>
          <a:chExt cx="0" cy="0"/>
        </a:xfrm>
      </p:grpSpPr>
      <p:sp>
        <p:nvSpPr>
          <p:cNvPr id="2" name="Google Shape;122;p3:notes">
            <a:extLst>
              <a:ext uri="{FF2B5EF4-FFF2-40B4-BE49-F238E27FC236}">
                <a16:creationId xmlns:a16="http://schemas.microsoft.com/office/drawing/2014/main" id="{4BB3750C-9978-18C2-1D19-E0DB860F3967}"/>
              </a:ext>
            </a:extLst>
          </p:cNvPr>
          <p:cNvSpPr txBox="1">
            <a:spLocks noGrp="1"/>
          </p:cNvSpPr>
          <p:nvPr>
            <p:ph type="body" sz="quarter" idx="1"/>
          </p:nvPr>
        </p:nvSpPr>
        <p:spPr>
          <a:xfrm>
            <a:off x="914400" y="3251204"/>
            <a:ext cx="7315200" cy="3081335"/>
          </a:xfrm>
        </p:spPr>
        <p:txBody>
          <a:bodyPr lIns="91421" tIns="45701" rIns="91421" bIns="45701"/>
          <a:lstStyle/>
          <a:p>
            <a:endParaRPr lang="en-US"/>
          </a:p>
        </p:txBody>
      </p:sp>
      <p:sp>
        <p:nvSpPr>
          <p:cNvPr id="3" name="Google Shape;123;p3:notes">
            <a:extLst>
              <a:ext uri="{FF2B5EF4-FFF2-40B4-BE49-F238E27FC236}">
                <a16:creationId xmlns:a16="http://schemas.microsoft.com/office/drawing/2014/main" id="{3107D47F-87C3-64F6-73CA-08B5D29DBCC7}"/>
              </a:ext>
            </a:extLst>
          </p:cNvPr>
          <p:cNvSpPr>
            <a:spLocks noGrp="1" noRot="1" noChangeAspect="1"/>
          </p:cNvSpPr>
          <p:nvPr>
            <p:ph type="sldImg"/>
          </p:nvPr>
        </p:nvSpPr>
        <p:spPr>
          <a:xfrm>
            <a:off x="2290763" y="512763"/>
            <a:ext cx="4562475" cy="2566987"/>
          </a:xfrm>
        </p:spPr>
      </p:sp>
    </p:spTree>
    <p:extLst>
      <p:ext uri="{BB962C8B-B14F-4D97-AF65-F5344CB8AC3E}">
        <p14:creationId xmlns:p14="http://schemas.microsoft.com/office/powerpoint/2010/main" val="299489954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CDEAE197-EF66-1C74-D664-E800DFAEF32F}"/>
            </a:ext>
          </a:extLst>
        </p:cNvPr>
        <p:cNvGrpSpPr/>
        <p:nvPr/>
      </p:nvGrpSpPr>
      <p:grpSpPr>
        <a:xfrm>
          <a:off x="0" y="0"/>
          <a:ext cx="0" cy="0"/>
          <a:chOff x="0" y="0"/>
          <a:chExt cx="0" cy="0"/>
        </a:xfrm>
      </p:grpSpPr>
      <p:sp>
        <p:nvSpPr>
          <p:cNvPr id="2" name="Google Shape;122;p3:notes">
            <a:extLst>
              <a:ext uri="{FF2B5EF4-FFF2-40B4-BE49-F238E27FC236}">
                <a16:creationId xmlns:a16="http://schemas.microsoft.com/office/drawing/2014/main" id="{37102F5E-D43B-35AD-12EB-E9C55CE8A14A}"/>
              </a:ext>
            </a:extLst>
          </p:cNvPr>
          <p:cNvSpPr txBox="1">
            <a:spLocks noGrp="1"/>
          </p:cNvSpPr>
          <p:nvPr>
            <p:ph type="body" sz="quarter" idx="1"/>
          </p:nvPr>
        </p:nvSpPr>
        <p:spPr>
          <a:xfrm>
            <a:off x="914400" y="3251204"/>
            <a:ext cx="7315200" cy="3081335"/>
          </a:xfrm>
        </p:spPr>
        <p:txBody>
          <a:bodyPr lIns="91421" tIns="45701" rIns="91421" bIns="45701"/>
          <a:lstStyle/>
          <a:p>
            <a:endParaRPr lang="en-US"/>
          </a:p>
        </p:txBody>
      </p:sp>
      <p:sp>
        <p:nvSpPr>
          <p:cNvPr id="3" name="Google Shape;123;p3:notes">
            <a:extLst>
              <a:ext uri="{FF2B5EF4-FFF2-40B4-BE49-F238E27FC236}">
                <a16:creationId xmlns:a16="http://schemas.microsoft.com/office/drawing/2014/main" id="{E9B3B7A2-C3C3-2DD7-F253-3EAB3082EE48}"/>
              </a:ext>
            </a:extLst>
          </p:cNvPr>
          <p:cNvSpPr>
            <a:spLocks noGrp="1" noRot="1" noChangeAspect="1"/>
          </p:cNvSpPr>
          <p:nvPr>
            <p:ph type="sldImg"/>
          </p:nvPr>
        </p:nvSpPr>
        <p:spPr>
          <a:xfrm>
            <a:off x="2290763" y="512763"/>
            <a:ext cx="4562475" cy="2566987"/>
          </a:xfrm>
        </p:spPr>
      </p:sp>
    </p:spTree>
    <p:extLst>
      <p:ext uri="{BB962C8B-B14F-4D97-AF65-F5344CB8AC3E}">
        <p14:creationId xmlns:p14="http://schemas.microsoft.com/office/powerpoint/2010/main" val="94792345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7C94DBD4-63F4-B641-CDBE-2389F001E1BB}"/>
            </a:ext>
          </a:extLst>
        </p:cNvPr>
        <p:cNvGrpSpPr/>
        <p:nvPr/>
      </p:nvGrpSpPr>
      <p:grpSpPr>
        <a:xfrm>
          <a:off x="0" y="0"/>
          <a:ext cx="0" cy="0"/>
          <a:chOff x="0" y="0"/>
          <a:chExt cx="0" cy="0"/>
        </a:xfrm>
      </p:grpSpPr>
      <p:sp>
        <p:nvSpPr>
          <p:cNvPr id="2" name="Google Shape;122;p3:notes">
            <a:extLst>
              <a:ext uri="{FF2B5EF4-FFF2-40B4-BE49-F238E27FC236}">
                <a16:creationId xmlns:a16="http://schemas.microsoft.com/office/drawing/2014/main" id="{020DD650-1514-03BA-C5EA-D5FC7416D479}"/>
              </a:ext>
            </a:extLst>
          </p:cNvPr>
          <p:cNvSpPr txBox="1">
            <a:spLocks noGrp="1"/>
          </p:cNvSpPr>
          <p:nvPr>
            <p:ph type="body" sz="quarter" idx="1"/>
          </p:nvPr>
        </p:nvSpPr>
        <p:spPr>
          <a:xfrm>
            <a:off x="914400" y="3251204"/>
            <a:ext cx="7315200" cy="3081335"/>
          </a:xfrm>
        </p:spPr>
        <p:txBody>
          <a:bodyPr lIns="91421" tIns="45701" rIns="91421" bIns="45701"/>
          <a:lstStyle/>
          <a:p>
            <a:endParaRPr lang="en-US"/>
          </a:p>
        </p:txBody>
      </p:sp>
      <p:sp>
        <p:nvSpPr>
          <p:cNvPr id="3" name="Google Shape;123;p3:notes">
            <a:extLst>
              <a:ext uri="{FF2B5EF4-FFF2-40B4-BE49-F238E27FC236}">
                <a16:creationId xmlns:a16="http://schemas.microsoft.com/office/drawing/2014/main" id="{A4FAA9A6-D0DF-18C4-1DF6-A48EE7797442}"/>
              </a:ext>
            </a:extLst>
          </p:cNvPr>
          <p:cNvSpPr>
            <a:spLocks noGrp="1" noRot="1" noChangeAspect="1"/>
          </p:cNvSpPr>
          <p:nvPr>
            <p:ph type="sldImg"/>
          </p:nvPr>
        </p:nvSpPr>
        <p:spPr>
          <a:xfrm>
            <a:off x="2290763" y="512763"/>
            <a:ext cx="4562475" cy="2566987"/>
          </a:xfrm>
        </p:spPr>
      </p:sp>
    </p:spTree>
    <p:extLst>
      <p:ext uri="{BB962C8B-B14F-4D97-AF65-F5344CB8AC3E}">
        <p14:creationId xmlns:p14="http://schemas.microsoft.com/office/powerpoint/2010/main" val="76365651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E3ECA2F3-03DE-23C8-A883-DF788EF32049}"/>
            </a:ext>
          </a:extLst>
        </p:cNvPr>
        <p:cNvGrpSpPr/>
        <p:nvPr/>
      </p:nvGrpSpPr>
      <p:grpSpPr>
        <a:xfrm>
          <a:off x="0" y="0"/>
          <a:ext cx="0" cy="0"/>
          <a:chOff x="0" y="0"/>
          <a:chExt cx="0" cy="0"/>
        </a:xfrm>
      </p:grpSpPr>
      <p:sp>
        <p:nvSpPr>
          <p:cNvPr id="2" name="Google Shape;122;p3:notes">
            <a:extLst>
              <a:ext uri="{FF2B5EF4-FFF2-40B4-BE49-F238E27FC236}">
                <a16:creationId xmlns:a16="http://schemas.microsoft.com/office/drawing/2014/main" id="{80340E67-6726-982F-2937-6E40CD3CE3EE}"/>
              </a:ext>
            </a:extLst>
          </p:cNvPr>
          <p:cNvSpPr txBox="1">
            <a:spLocks noGrp="1"/>
          </p:cNvSpPr>
          <p:nvPr>
            <p:ph type="body" sz="quarter" idx="1"/>
          </p:nvPr>
        </p:nvSpPr>
        <p:spPr>
          <a:xfrm>
            <a:off x="914400" y="3251204"/>
            <a:ext cx="7315200" cy="3081335"/>
          </a:xfrm>
        </p:spPr>
        <p:txBody>
          <a:bodyPr lIns="91421" tIns="45701" rIns="91421" bIns="45701"/>
          <a:lstStyle/>
          <a:p>
            <a:endParaRPr lang="en-US"/>
          </a:p>
        </p:txBody>
      </p:sp>
      <p:sp>
        <p:nvSpPr>
          <p:cNvPr id="3" name="Google Shape;123;p3:notes">
            <a:extLst>
              <a:ext uri="{FF2B5EF4-FFF2-40B4-BE49-F238E27FC236}">
                <a16:creationId xmlns:a16="http://schemas.microsoft.com/office/drawing/2014/main" id="{879C8749-9E0A-1F9F-BACC-FF134C7E140B}"/>
              </a:ext>
            </a:extLst>
          </p:cNvPr>
          <p:cNvSpPr>
            <a:spLocks noGrp="1" noRot="1" noChangeAspect="1"/>
          </p:cNvSpPr>
          <p:nvPr>
            <p:ph type="sldImg"/>
          </p:nvPr>
        </p:nvSpPr>
        <p:spPr>
          <a:xfrm>
            <a:off x="2290763" y="512763"/>
            <a:ext cx="4562475" cy="2566987"/>
          </a:xfrm>
        </p:spPr>
      </p:sp>
    </p:spTree>
    <p:extLst>
      <p:ext uri="{BB962C8B-B14F-4D97-AF65-F5344CB8AC3E}">
        <p14:creationId xmlns:p14="http://schemas.microsoft.com/office/powerpoint/2010/main" val="106977324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723B68D5-97AB-9890-2675-7BDBB500FDF1}"/>
            </a:ext>
          </a:extLst>
        </p:cNvPr>
        <p:cNvGrpSpPr/>
        <p:nvPr/>
      </p:nvGrpSpPr>
      <p:grpSpPr>
        <a:xfrm>
          <a:off x="0" y="0"/>
          <a:ext cx="0" cy="0"/>
          <a:chOff x="0" y="0"/>
          <a:chExt cx="0" cy="0"/>
        </a:xfrm>
      </p:grpSpPr>
      <p:sp>
        <p:nvSpPr>
          <p:cNvPr id="2" name="Google Shape;122;p3:notes">
            <a:extLst>
              <a:ext uri="{FF2B5EF4-FFF2-40B4-BE49-F238E27FC236}">
                <a16:creationId xmlns:a16="http://schemas.microsoft.com/office/drawing/2014/main" id="{F9069C54-9AA0-B9E9-20B1-52B77E1D04AB}"/>
              </a:ext>
            </a:extLst>
          </p:cNvPr>
          <p:cNvSpPr txBox="1">
            <a:spLocks noGrp="1"/>
          </p:cNvSpPr>
          <p:nvPr>
            <p:ph type="body" sz="quarter" idx="1"/>
          </p:nvPr>
        </p:nvSpPr>
        <p:spPr>
          <a:xfrm>
            <a:off x="914400" y="3251204"/>
            <a:ext cx="7315200" cy="3081335"/>
          </a:xfrm>
        </p:spPr>
        <p:txBody>
          <a:bodyPr lIns="91421" tIns="45701" rIns="91421" bIns="45701"/>
          <a:lstStyle/>
          <a:p>
            <a:endParaRPr lang="en-US"/>
          </a:p>
        </p:txBody>
      </p:sp>
      <p:sp>
        <p:nvSpPr>
          <p:cNvPr id="3" name="Google Shape;123;p3:notes">
            <a:extLst>
              <a:ext uri="{FF2B5EF4-FFF2-40B4-BE49-F238E27FC236}">
                <a16:creationId xmlns:a16="http://schemas.microsoft.com/office/drawing/2014/main" id="{DC0E5E36-37F4-7E85-AE97-3A697F6CE60C}"/>
              </a:ext>
            </a:extLst>
          </p:cNvPr>
          <p:cNvSpPr>
            <a:spLocks noGrp="1" noRot="1" noChangeAspect="1"/>
          </p:cNvSpPr>
          <p:nvPr>
            <p:ph type="sldImg"/>
          </p:nvPr>
        </p:nvSpPr>
        <p:spPr>
          <a:xfrm>
            <a:off x="2290763" y="512763"/>
            <a:ext cx="4562475" cy="2566987"/>
          </a:xfrm>
        </p:spPr>
      </p:sp>
    </p:spTree>
    <p:extLst>
      <p:ext uri="{BB962C8B-B14F-4D97-AF65-F5344CB8AC3E}">
        <p14:creationId xmlns:p14="http://schemas.microsoft.com/office/powerpoint/2010/main" val="407210144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97546B6D-AB3E-D70C-CB09-1457B32A0B25}"/>
            </a:ext>
          </a:extLst>
        </p:cNvPr>
        <p:cNvGrpSpPr/>
        <p:nvPr/>
      </p:nvGrpSpPr>
      <p:grpSpPr>
        <a:xfrm>
          <a:off x="0" y="0"/>
          <a:ext cx="0" cy="0"/>
          <a:chOff x="0" y="0"/>
          <a:chExt cx="0" cy="0"/>
        </a:xfrm>
      </p:grpSpPr>
      <p:sp>
        <p:nvSpPr>
          <p:cNvPr id="2" name="Google Shape;122;p3:notes">
            <a:extLst>
              <a:ext uri="{FF2B5EF4-FFF2-40B4-BE49-F238E27FC236}">
                <a16:creationId xmlns:a16="http://schemas.microsoft.com/office/drawing/2014/main" id="{0C63A3D5-FCFF-550D-6778-B9285EA2B6E3}"/>
              </a:ext>
            </a:extLst>
          </p:cNvPr>
          <p:cNvSpPr txBox="1">
            <a:spLocks noGrp="1"/>
          </p:cNvSpPr>
          <p:nvPr>
            <p:ph type="body" sz="quarter" idx="1"/>
          </p:nvPr>
        </p:nvSpPr>
        <p:spPr>
          <a:xfrm>
            <a:off x="914400" y="3251204"/>
            <a:ext cx="7315200" cy="3081335"/>
          </a:xfrm>
        </p:spPr>
        <p:txBody>
          <a:bodyPr lIns="91421" tIns="45701" rIns="91421" bIns="45701"/>
          <a:lstStyle/>
          <a:p>
            <a:endParaRPr lang="en-US"/>
          </a:p>
        </p:txBody>
      </p:sp>
      <p:sp>
        <p:nvSpPr>
          <p:cNvPr id="3" name="Google Shape;123;p3:notes">
            <a:extLst>
              <a:ext uri="{FF2B5EF4-FFF2-40B4-BE49-F238E27FC236}">
                <a16:creationId xmlns:a16="http://schemas.microsoft.com/office/drawing/2014/main" id="{B27F2784-96A2-76AB-30C3-BB5E6A77C149}"/>
              </a:ext>
            </a:extLst>
          </p:cNvPr>
          <p:cNvSpPr>
            <a:spLocks noGrp="1" noRot="1" noChangeAspect="1"/>
          </p:cNvSpPr>
          <p:nvPr>
            <p:ph type="sldImg"/>
          </p:nvPr>
        </p:nvSpPr>
        <p:spPr>
          <a:xfrm>
            <a:off x="2290763" y="512763"/>
            <a:ext cx="4562475" cy="2566987"/>
          </a:xfrm>
        </p:spPr>
      </p:sp>
    </p:spTree>
    <p:extLst>
      <p:ext uri="{BB962C8B-B14F-4D97-AF65-F5344CB8AC3E}">
        <p14:creationId xmlns:p14="http://schemas.microsoft.com/office/powerpoint/2010/main" val="113939963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3044D6F9-CE2B-274F-A10D-CDDD61B86674}"/>
            </a:ext>
          </a:extLst>
        </p:cNvPr>
        <p:cNvGrpSpPr/>
        <p:nvPr/>
      </p:nvGrpSpPr>
      <p:grpSpPr>
        <a:xfrm>
          <a:off x="0" y="0"/>
          <a:ext cx="0" cy="0"/>
          <a:chOff x="0" y="0"/>
          <a:chExt cx="0" cy="0"/>
        </a:xfrm>
      </p:grpSpPr>
      <p:sp>
        <p:nvSpPr>
          <p:cNvPr id="2" name="Google Shape;122;p3:notes">
            <a:extLst>
              <a:ext uri="{FF2B5EF4-FFF2-40B4-BE49-F238E27FC236}">
                <a16:creationId xmlns:a16="http://schemas.microsoft.com/office/drawing/2014/main" id="{73A1B372-9BD3-1AD3-EB61-1651DEA18337}"/>
              </a:ext>
            </a:extLst>
          </p:cNvPr>
          <p:cNvSpPr txBox="1">
            <a:spLocks noGrp="1"/>
          </p:cNvSpPr>
          <p:nvPr>
            <p:ph type="body" sz="quarter" idx="1"/>
          </p:nvPr>
        </p:nvSpPr>
        <p:spPr>
          <a:xfrm>
            <a:off x="914400" y="3251204"/>
            <a:ext cx="7315200" cy="3081335"/>
          </a:xfrm>
        </p:spPr>
        <p:txBody>
          <a:bodyPr lIns="91421" tIns="45701" rIns="91421" bIns="45701"/>
          <a:lstStyle/>
          <a:p>
            <a:endParaRPr lang="en-US"/>
          </a:p>
        </p:txBody>
      </p:sp>
      <p:sp>
        <p:nvSpPr>
          <p:cNvPr id="3" name="Google Shape;123;p3:notes">
            <a:extLst>
              <a:ext uri="{FF2B5EF4-FFF2-40B4-BE49-F238E27FC236}">
                <a16:creationId xmlns:a16="http://schemas.microsoft.com/office/drawing/2014/main" id="{AC500386-0255-8B70-944E-4CFE2005607D}"/>
              </a:ext>
            </a:extLst>
          </p:cNvPr>
          <p:cNvSpPr>
            <a:spLocks noGrp="1" noRot="1" noChangeAspect="1"/>
          </p:cNvSpPr>
          <p:nvPr>
            <p:ph type="sldImg"/>
          </p:nvPr>
        </p:nvSpPr>
        <p:spPr>
          <a:xfrm>
            <a:off x="2290763" y="512763"/>
            <a:ext cx="4562475" cy="2566987"/>
          </a:xfrm>
        </p:spPr>
      </p:sp>
    </p:spTree>
    <p:extLst>
      <p:ext uri="{BB962C8B-B14F-4D97-AF65-F5344CB8AC3E}">
        <p14:creationId xmlns:p14="http://schemas.microsoft.com/office/powerpoint/2010/main" val="217911781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891C5499-39B8-391D-91FC-AE21C1D07D24}"/>
            </a:ext>
          </a:extLst>
        </p:cNvPr>
        <p:cNvGrpSpPr/>
        <p:nvPr/>
      </p:nvGrpSpPr>
      <p:grpSpPr>
        <a:xfrm>
          <a:off x="0" y="0"/>
          <a:ext cx="0" cy="0"/>
          <a:chOff x="0" y="0"/>
          <a:chExt cx="0" cy="0"/>
        </a:xfrm>
      </p:grpSpPr>
      <p:sp>
        <p:nvSpPr>
          <p:cNvPr id="2" name="Google Shape;122;p3:notes">
            <a:extLst>
              <a:ext uri="{FF2B5EF4-FFF2-40B4-BE49-F238E27FC236}">
                <a16:creationId xmlns:a16="http://schemas.microsoft.com/office/drawing/2014/main" id="{CE7E6CAF-B048-320A-5F2D-E74C8D4AE937}"/>
              </a:ext>
            </a:extLst>
          </p:cNvPr>
          <p:cNvSpPr txBox="1">
            <a:spLocks noGrp="1"/>
          </p:cNvSpPr>
          <p:nvPr>
            <p:ph type="body" sz="quarter" idx="1"/>
          </p:nvPr>
        </p:nvSpPr>
        <p:spPr>
          <a:xfrm>
            <a:off x="914400" y="3251204"/>
            <a:ext cx="7315200" cy="3081335"/>
          </a:xfrm>
        </p:spPr>
        <p:txBody>
          <a:bodyPr lIns="91421" tIns="45701" rIns="91421" bIns="45701"/>
          <a:lstStyle/>
          <a:p>
            <a:endParaRPr lang="en-US"/>
          </a:p>
        </p:txBody>
      </p:sp>
      <p:sp>
        <p:nvSpPr>
          <p:cNvPr id="3" name="Google Shape;123;p3:notes">
            <a:extLst>
              <a:ext uri="{FF2B5EF4-FFF2-40B4-BE49-F238E27FC236}">
                <a16:creationId xmlns:a16="http://schemas.microsoft.com/office/drawing/2014/main" id="{6F280722-62F1-87D7-A47B-AB928FDC5832}"/>
              </a:ext>
            </a:extLst>
          </p:cNvPr>
          <p:cNvSpPr>
            <a:spLocks noGrp="1" noRot="1" noChangeAspect="1"/>
          </p:cNvSpPr>
          <p:nvPr>
            <p:ph type="sldImg"/>
          </p:nvPr>
        </p:nvSpPr>
        <p:spPr>
          <a:xfrm>
            <a:off x="2290763" y="512763"/>
            <a:ext cx="4562475" cy="2566987"/>
          </a:xfrm>
        </p:spPr>
      </p:sp>
    </p:spTree>
    <p:extLst>
      <p:ext uri="{BB962C8B-B14F-4D97-AF65-F5344CB8AC3E}">
        <p14:creationId xmlns:p14="http://schemas.microsoft.com/office/powerpoint/2010/main" val="87495416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3">
          <a:extLst>
            <a:ext uri="{FF2B5EF4-FFF2-40B4-BE49-F238E27FC236}">
              <a16:creationId xmlns:a16="http://schemas.microsoft.com/office/drawing/2014/main" id="{7897FAF3-DE6C-48D9-C3F4-30878A8209F1}"/>
            </a:ext>
          </a:extLst>
        </p:cNvPr>
        <p:cNvGrpSpPr/>
        <p:nvPr/>
      </p:nvGrpSpPr>
      <p:grpSpPr>
        <a:xfrm>
          <a:off x="0" y="0"/>
          <a:ext cx="0" cy="0"/>
          <a:chOff x="0" y="0"/>
          <a:chExt cx="0" cy="0"/>
        </a:xfrm>
      </p:grpSpPr>
      <p:sp>
        <p:nvSpPr>
          <p:cNvPr id="364" name="Google Shape;364;p16:notes">
            <a:extLst>
              <a:ext uri="{FF2B5EF4-FFF2-40B4-BE49-F238E27FC236}">
                <a16:creationId xmlns:a16="http://schemas.microsoft.com/office/drawing/2014/main" id="{C7CAD5A6-E863-86E2-50CE-F54A45D34AE5}"/>
              </a:ext>
            </a:extLst>
          </p:cNvPr>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65" name="Google Shape;365;p16:notes">
            <a:extLst>
              <a:ext uri="{FF2B5EF4-FFF2-40B4-BE49-F238E27FC236}">
                <a16:creationId xmlns:a16="http://schemas.microsoft.com/office/drawing/2014/main" id="{8FDEE04C-F786-79FD-9417-196BB5FA9F4E}"/>
              </a:ext>
            </a:extLst>
          </p:cNvPr>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66" name="Google Shape;366;p16:notes">
            <a:extLst>
              <a:ext uri="{FF2B5EF4-FFF2-40B4-BE49-F238E27FC236}">
                <a16:creationId xmlns:a16="http://schemas.microsoft.com/office/drawing/2014/main" id="{3E06B6E0-99FF-D631-3B92-4447F7613D08}"/>
              </a:ext>
            </a:extLst>
          </p:cNvPr>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400" b="0" i="0" u="none" strike="noStrike" kern="0" cap="none" spc="0" normalizeH="0" baseline="0" noProof="0">
                <a:ln>
                  <a:noFill/>
                </a:ln>
                <a:solidFill>
                  <a:srgbClr val="000000"/>
                </a:solidFill>
                <a:effectLst/>
                <a:uLnTx/>
                <a:uFillTx/>
                <a:latin typeface="Arial"/>
                <a:ea typeface="+mn-ea"/>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2</a:t>
            </a:fld>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2479415833"/>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881BBC6D-4E0D-F845-CD38-BC0B50CF60F4}"/>
            </a:ext>
          </a:extLst>
        </p:cNvPr>
        <p:cNvGrpSpPr/>
        <p:nvPr/>
      </p:nvGrpSpPr>
      <p:grpSpPr>
        <a:xfrm>
          <a:off x="0" y="0"/>
          <a:ext cx="0" cy="0"/>
          <a:chOff x="0" y="0"/>
          <a:chExt cx="0" cy="0"/>
        </a:xfrm>
      </p:grpSpPr>
      <p:sp>
        <p:nvSpPr>
          <p:cNvPr id="2" name="Google Shape;122;p3:notes">
            <a:extLst>
              <a:ext uri="{FF2B5EF4-FFF2-40B4-BE49-F238E27FC236}">
                <a16:creationId xmlns:a16="http://schemas.microsoft.com/office/drawing/2014/main" id="{36BE1096-3B1E-ACB9-4338-088D527E7FD9}"/>
              </a:ext>
            </a:extLst>
          </p:cNvPr>
          <p:cNvSpPr txBox="1">
            <a:spLocks noGrp="1"/>
          </p:cNvSpPr>
          <p:nvPr>
            <p:ph type="body" sz="quarter" idx="1"/>
          </p:nvPr>
        </p:nvSpPr>
        <p:spPr>
          <a:xfrm>
            <a:off x="914400" y="3251204"/>
            <a:ext cx="7315200" cy="3081335"/>
          </a:xfrm>
        </p:spPr>
        <p:txBody>
          <a:bodyPr lIns="91421" tIns="45701" rIns="91421" bIns="45701"/>
          <a:lstStyle/>
          <a:p>
            <a:endParaRPr lang="en-US"/>
          </a:p>
        </p:txBody>
      </p:sp>
      <p:sp>
        <p:nvSpPr>
          <p:cNvPr id="3" name="Google Shape;123;p3:notes">
            <a:extLst>
              <a:ext uri="{FF2B5EF4-FFF2-40B4-BE49-F238E27FC236}">
                <a16:creationId xmlns:a16="http://schemas.microsoft.com/office/drawing/2014/main" id="{C1E1A0AD-2700-9467-3957-2D1D9AF35687}"/>
              </a:ext>
            </a:extLst>
          </p:cNvPr>
          <p:cNvSpPr>
            <a:spLocks noGrp="1" noRot="1" noChangeAspect="1"/>
          </p:cNvSpPr>
          <p:nvPr>
            <p:ph type="sldImg"/>
          </p:nvPr>
        </p:nvSpPr>
        <p:spPr>
          <a:xfrm>
            <a:off x="2290763" y="512763"/>
            <a:ext cx="4562475" cy="2566987"/>
          </a:xfrm>
        </p:spPr>
      </p:sp>
    </p:spTree>
    <p:extLst>
      <p:ext uri="{BB962C8B-B14F-4D97-AF65-F5344CB8AC3E}">
        <p14:creationId xmlns:p14="http://schemas.microsoft.com/office/powerpoint/2010/main" val="343197889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360F4C06-587A-7158-C900-1BF154226673}"/>
            </a:ext>
          </a:extLst>
        </p:cNvPr>
        <p:cNvGrpSpPr/>
        <p:nvPr/>
      </p:nvGrpSpPr>
      <p:grpSpPr>
        <a:xfrm>
          <a:off x="0" y="0"/>
          <a:ext cx="0" cy="0"/>
          <a:chOff x="0" y="0"/>
          <a:chExt cx="0" cy="0"/>
        </a:xfrm>
      </p:grpSpPr>
      <p:sp>
        <p:nvSpPr>
          <p:cNvPr id="2" name="Google Shape;122;p3:notes">
            <a:extLst>
              <a:ext uri="{FF2B5EF4-FFF2-40B4-BE49-F238E27FC236}">
                <a16:creationId xmlns:a16="http://schemas.microsoft.com/office/drawing/2014/main" id="{0009D0A6-8AED-82D9-0346-9EABB2E4B758}"/>
              </a:ext>
            </a:extLst>
          </p:cNvPr>
          <p:cNvSpPr txBox="1">
            <a:spLocks noGrp="1"/>
          </p:cNvSpPr>
          <p:nvPr>
            <p:ph type="body" sz="quarter" idx="1"/>
          </p:nvPr>
        </p:nvSpPr>
        <p:spPr>
          <a:xfrm>
            <a:off x="914400" y="3251204"/>
            <a:ext cx="7315200" cy="3081335"/>
          </a:xfrm>
        </p:spPr>
        <p:txBody>
          <a:bodyPr lIns="91421" tIns="45701" rIns="91421" bIns="45701"/>
          <a:lstStyle/>
          <a:p>
            <a:endParaRPr lang="en-US"/>
          </a:p>
        </p:txBody>
      </p:sp>
      <p:sp>
        <p:nvSpPr>
          <p:cNvPr id="3" name="Google Shape;123;p3:notes">
            <a:extLst>
              <a:ext uri="{FF2B5EF4-FFF2-40B4-BE49-F238E27FC236}">
                <a16:creationId xmlns:a16="http://schemas.microsoft.com/office/drawing/2014/main" id="{F878DF1D-9DE6-152A-18D0-F97E79109294}"/>
              </a:ext>
            </a:extLst>
          </p:cNvPr>
          <p:cNvSpPr>
            <a:spLocks noGrp="1" noRot="1" noChangeAspect="1"/>
          </p:cNvSpPr>
          <p:nvPr>
            <p:ph type="sldImg"/>
          </p:nvPr>
        </p:nvSpPr>
        <p:spPr>
          <a:xfrm>
            <a:off x="2290763" y="512763"/>
            <a:ext cx="4562475" cy="2566987"/>
          </a:xfrm>
        </p:spPr>
      </p:sp>
    </p:spTree>
    <p:extLst>
      <p:ext uri="{BB962C8B-B14F-4D97-AF65-F5344CB8AC3E}">
        <p14:creationId xmlns:p14="http://schemas.microsoft.com/office/powerpoint/2010/main" val="297249971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8DC2AA5D-D5C6-06F8-D38F-E48E33DD9B05}"/>
            </a:ext>
          </a:extLst>
        </p:cNvPr>
        <p:cNvGrpSpPr/>
        <p:nvPr/>
      </p:nvGrpSpPr>
      <p:grpSpPr>
        <a:xfrm>
          <a:off x="0" y="0"/>
          <a:ext cx="0" cy="0"/>
          <a:chOff x="0" y="0"/>
          <a:chExt cx="0" cy="0"/>
        </a:xfrm>
      </p:grpSpPr>
      <p:sp>
        <p:nvSpPr>
          <p:cNvPr id="2" name="Google Shape;122;p3:notes">
            <a:extLst>
              <a:ext uri="{FF2B5EF4-FFF2-40B4-BE49-F238E27FC236}">
                <a16:creationId xmlns:a16="http://schemas.microsoft.com/office/drawing/2014/main" id="{3CAB9352-94F5-67E3-AD1D-02E34B322F32}"/>
              </a:ext>
            </a:extLst>
          </p:cNvPr>
          <p:cNvSpPr txBox="1">
            <a:spLocks noGrp="1"/>
          </p:cNvSpPr>
          <p:nvPr>
            <p:ph type="body" sz="quarter" idx="1"/>
          </p:nvPr>
        </p:nvSpPr>
        <p:spPr>
          <a:xfrm>
            <a:off x="914400" y="3251204"/>
            <a:ext cx="7315200" cy="3081335"/>
          </a:xfrm>
        </p:spPr>
        <p:txBody>
          <a:bodyPr lIns="91421" tIns="45701" rIns="91421" bIns="45701"/>
          <a:lstStyle/>
          <a:p>
            <a:endParaRPr lang="en-US"/>
          </a:p>
        </p:txBody>
      </p:sp>
      <p:sp>
        <p:nvSpPr>
          <p:cNvPr id="3" name="Google Shape;123;p3:notes">
            <a:extLst>
              <a:ext uri="{FF2B5EF4-FFF2-40B4-BE49-F238E27FC236}">
                <a16:creationId xmlns:a16="http://schemas.microsoft.com/office/drawing/2014/main" id="{EB8CA6D9-94B9-13AB-9D32-91CF00775DA1}"/>
              </a:ext>
            </a:extLst>
          </p:cNvPr>
          <p:cNvSpPr>
            <a:spLocks noGrp="1" noRot="1" noChangeAspect="1"/>
          </p:cNvSpPr>
          <p:nvPr>
            <p:ph type="sldImg"/>
          </p:nvPr>
        </p:nvSpPr>
        <p:spPr>
          <a:xfrm>
            <a:off x="2290763" y="512763"/>
            <a:ext cx="4562475" cy="2566987"/>
          </a:xfrm>
        </p:spPr>
      </p:sp>
    </p:spTree>
    <p:extLst>
      <p:ext uri="{BB962C8B-B14F-4D97-AF65-F5344CB8AC3E}">
        <p14:creationId xmlns:p14="http://schemas.microsoft.com/office/powerpoint/2010/main" val="366169668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1A71FAEC-1E70-023E-2BDF-526A9E1E155E}"/>
            </a:ext>
          </a:extLst>
        </p:cNvPr>
        <p:cNvGrpSpPr/>
        <p:nvPr/>
      </p:nvGrpSpPr>
      <p:grpSpPr>
        <a:xfrm>
          <a:off x="0" y="0"/>
          <a:ext cx="0" cy="0"/>
          <a:chOff x="0" y="0"/>
          <a:chExt cx="0" cy="0"/>
        </a:xfrm>
      </p:grpSpPr>
      <p:sp>
        <p:nvSpPr>
          <p:cNvPr id="2" name="Google Shape;122;p3:notes">
            <a:extLst>
              <a:ext uri="{FF2B5EF4-FFF2-40B4-BE49-F238E27FC236}">
                <a16:creationId xmlns:a16="http://schemas.microsoft.com/office/drawing/2014/main" id="{E1A1DEDB-08CB-EA24-B97D-5D38B6E5A040}"/>
              </a:ext>
            </a:extLst>
          </p:cNvPr>
          <p:cNvSpPr txBox="1">
            <a:spLocks noGrp="1"/>
          </p:cNvSpPr>
          <p:nvPr>
            <p:ph type="body" sz="quarter" idx="1"/>
          </p:nvPr>
        </p:nvSpPr>
        <p:spPr>
          <a:xfrm>
            <a:off x="914400" y="3251204"/>
            <a:ext cx="7315200" cy="3081335"/>
          </a:xfrm>
        </p:spPr>
        <p:txBody>
          <a:bodyPr lIns="91421" tIns="45701" rIns="91421" bIns="45701"/>
          <a:lstStyle/>
          <a:p>
            <a:endParaRPr lang="en-US"/>
          </a:p>
        </p:txBody>
      </p:sp>
      <p:sp>
        <p:nvSpPr>
          <p:cNvPr id="3" name="Google Shape;123;p3:notes">
            <a:extLst>
              <a:ext uri="{FF2B5EF4-FFF2-40B4-BE49-F238E27FC236}">
                <a16:creationId xmlns:a16="http://schemas.microsoft.com/office/drawing/2014/main" id="{A66559D3-F33F-B42E-2C39-7CDEE77DD290}"/>
              </a:ext>
            </a:extLst>
          </p:cNvPr>
          <p:cNvSpPr>
            <a:spLocks noGrp="1" noRot="1" noChangeAspect="1"/>
          </p:cNvSpPr>
          <p:nvPr>
            <p:ph type="sldImg"/>
          </p:nvPr>
        </p:nvSpPr>
        <p:spPr>
          <a:xfrm>
            <a:off x="2290763" y="512763"/>
            <a:ext cx="4562475" cy="2566987"/>
          </a:xfrm>
        </p:spPr>
      </p:sp>
    </p:spTree>
    <p:extLst>
      <p:ext uri="{BB962C8B-B14F-4D97-AF65-F5344CB8AC3E}">
        <p14:creationId xmlns:p14="http://schemas.microsoft.com/office/powerpoint/2010/main" val="221191863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E446DDF8-E438-C896-C62F-75E974C5B9CD}"/>
            </a:ext>
          </a:extLst>
        </p:cNvPr>
        <p:cNvGrpSpPr/>
        <p:nvPr/>
      </p:nvGrpSpPr>
      <p:grpSpPr>
        <a:xfrm>
          <a:off x="0" y="0"/>
          <a:ext cx="0" cy="0"/>
          <a:chOff x="0" y="0"/>
          <a:chExt cx="0" cy="0"/>
        </a:xfrm>
      </p:grpSpPr>
      <p:sp>
        <p:nvSpPr>
          <p:cNvPr id="2" name="Google Shape;122;p3:notes">
            <a:extLst>
              <a:ext uri="{FF2B5EF4-FFF2-40B4-BE49-F238E27FC236}">
                <a16:creationId xmlns:a16="http://schemas.microsoft.com/office/drawing/2014/main" id="{03445FE7-CA59-6492-7105-3D331629B13E}"/>
              </a:ext>
            </a:extLst>
          </p:cNvPr>
          <p:cNvSpPr txBox="1">
            <a:spLocks noGrp="1"/>
          </p:cNvSpPr>
          <p:nvPr>
            <p:ph type="body" sz="quarter" idx="1"/>
          </p:nvPr>
        </p:nvSpPr>
        <p:spPr>
          <a:xfrm>
            <a:off x="914400" y="3251204"/>
            <a:ext cx="7315200" cy="3081335"/>
          </a:xfrm>
        </p:spPr>
        <p:txBody>
          <a:bodyPr lIns="91421" tIns="45701" rIns="91421" bIns="45701"/>
          <a:lstStyle/>
          <a:p>
            <a:endParaRPr lang="en-US"/>
          </a:p>
        </p:txBody>
      </p:sp>
      <p:sp>
        <p:nvSpPr>
          <p:cNvPr id="3" name="Google Shape;123;p3:notes">
            <a:extLst>
              <a:ext uri="{FF2B5EF4-FFF2-40B4-BE49-F238E27FC236}">
                <a16:creationId xmlns:a16="http://schemas.microsoft.com/office/drawing/2014/main" id="{599A7DCA-C86C-FFD0-6B97-8F248380D8B6}"/>
              </a:ext>
            </a:extLst>
          </p:cNvPr>
          <p:cNvSpPr>
            <a:spLocks noGrp="1" noRot="1" noChangeAspect="1"/>
          </p:cNvSpPr>
          <p:nvPr>
            <p:ph type="sldImg"/>
          </p:nvPr>
        </p:nvSpPr>
        <p:spPr>
          <a:xfrm>
            <a:off x="2290763" y="512763"/>
            <a:ext cx="4562475" cy="2566987"/>
          </a:xfrm>
        </p:spPr>
      </p:sp>
    </p:spTree>
    <p:extLst>
      <p:ext uri="{BB962C8B-B14F-4D97-AF65-F5344CB8AC3E}">
        <p14:creationId xmlns:p14="http://schemas.microsoft.com/office/powerpoint/2010/main" val="56401749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3CA50075-14F8-4228-DBC7-838CFCAB2E8C}"/>
            </a:ext>
          </a:extLst>
        </p:cNvPr>
        <p:cNvGrpSpPr/>
        <p:nvPr/>
      </p:nvGrpSpPr>
      <p:grpSpPr>
        <a:xfrm>
          <a:off x="0" y="0"/>
          <a:ext cx="0" cy="0"/>
          <a:chOff x="0" y="0"/>
          <a:chExt cx="0" cy="0"/>
        </a:xfrm>
      </p:grpSpPr>
      <p:sp>
        <p:nvSpPr>
          <p:cNvPr id="2" name="Google Shape;122;p3:notes">
            <a:extLst>
              <a:ext uri="{FF2B5EF4-FFF2-40B4-BE49-F238E27FC236}">
                <a16:creationId xmlns:a16="http://schemas.microsoft.com/office/drawing/2014/main" id="{3CB4EC97-2102-B5E1-45AE-329721A32C5E}"/>
              </a:ext>
            </a:extLst>
          </p:cNvPr>
          <p:cNvSpPr txBox="1">
            <a:spLocks noGrp="1"/>
          </p:cNvSpPr>
          <p:nvPr>
            <p:ph type="body" sz="quarter" idx="1"/>
          </p:nvPr>
        </p:nvSpPr>
        <p:spPr>
          <a:xfrm>
            <a:off x="914400" y="3251204"/>
            <a:ext cx="7315200" cy="3081335"/>
          </a:xfrm>
        </p:spPr>
        <p:txBody>
          <a:bodyPr lIns="91421" tIns="45701" rIns="91421" bIns="45701"/>
          <a:lstStyle/>
          <a:p>
            <a:endParaRPr lang="en-US"/>
          </a:p>
        </p:txBody>
      </p:sp>
      <p:sp>
        <p:nvSpPr>
          <p:cNvPr id="3" name="Google Shape;123;p3:notes">
            <a:extLst>
              <a:ext uri="{FF2B5EF4-FFF2-40B4-BE49-F238E27FC236}">
                <a16:creationId xmlns:a16="http://schemas.microsoft.com/office/drawing/2014/main" id="{CCF5A27A-D01A-7212-F77D-C8EAEFBD16D0}"/>
              </a:ext>
            </a:extLst>
          </p:cNvPr>
          <p:cNvSpPr>
            <a:spLocks noGrp="1" noRot="1" noChangeAspect="1"/>
          </p:cNvSpPr>
          <p:nvPr>
            <p:ph type="sldImg"/>
          </p:nvPr>
        </p:nvSpPr>
        <p:spPr>
          <a:xfrm>
            <a:off x="2290763" y="512763"/>
            <a:ext cx="4562475" cy="2566987"/>
          </a:xfrm>
        </p:spPr>
      </p:sp>
    </p:spTree>
    <p:extLst>
      <p:ext uri="{BB962C8B-B14F-4D97-AF65-F5344CB8AC3E}">
        <p14:creationId xmlns:p14="http://schemas.microsoft.com/office/powerpoint/2010/main" val="398474983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0BE13B0-CCFE-2CCA-D017-9B2C3DCFB764}"/>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A80E9225-5C33-EA02-C2C0-5646F75D567F}"/>
              </a:ext>
            </a:extLst>
          </p:cNvPr>
          <p:cNvSpPr txBox="1">
            <a:spLocks noGrp="1"/>
          </p:cNvSpPr>
          <p:nvPr>
            <p:ph type="body" sz="quarter" idx="1"/>
          </p:nvPr>
        </p:nvSpPr>
        <p:spPr/>
        <p:txBody>
          <a:bodyPr/>
          <a:lstStyle/>
          <a:p>
            <a:pPr lvl="0"/>
            <a:endParaRPr lang="en-US" dirty="0"/>
          </a:p>
        </p:txBody>
      </p:sp>
      <p:sp>
        <p:nvSpPr>
          <p:cNvPr id="4" name="Slide Number Placeholder 3">
            <a:extLst>
              <a:ext uri="{FF2B5EF4-FFF2-40B4-BE49-F238E27FC236}">
                <a16:creationId xmlns:a16="http://schemas.microsoft.com/office/drawing/2014/main" id="{319B499A-04B1-0F40-B85C-DA3418E70606}"/>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A436FBD2-B868-4D41-91BE-FB41FAF795EA}" type="slidenum">
              <a:t>28</a:t>
            </a:fld>
            <a:endParaRPr lang="en-US" sz="1200" b="0" i="0" u="none" strike="noStrike" kern="1200" cap="none" spc="0" baseline="0">
              <a:solidFill>
                <a:srgbClr val="000000"/>
              </a:solidFill>
              <a:uFillTx/>
              <a:latin typeface="Calibri"/>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66949F59-D9AE-9ED9-A7B9-270FEA790B64}"/>
            </a:ext>
          </a:extLst>
        </p:cNvPr>
        <p:cNvGrpSpPr/>
        <p:nvPr/>
      </p:nvGrpSpPr>
      <p:grpSpPr>
        <a:xfrm>
          <a:off x="0" y="0"/>
          <a:ext cx="0" cy="0"/>
          <a:chOff x="0" y="0"/>
          <a:chExt cx="0" cy="0"/>
        </a:xfrm>
      </p:grpSpPr>
      <p:sp>
        <p:nvSpPr>
          <p:cNvPr id="2" name="Google Shape;122;p3:notes">
            <a:extLst>
              <a:ext uri="{FF2B5EF4-FFF2-40B4-BE49-F238E27FC236}">
                <a16:creationId xmlns:a16="http://schemas.microsoft.com/office/drawing/2014/main" id="{2D6E00EE-54C6-51B3-1949-B6390A8C0383}"/>
              </a:ext>
            </a:extLst>
          </p:cNvPr>
          <p:cNvSpPr txBox="1">
            <a:spLocks noGrp="1"/>
          </p:cNvSpPr>
          <p:nvPr>
            <p:ph type="body" sz="quarter" idx="1"/>
          </p:nvPr>
        </p:nvSpPr>
        <p:spPr>
          <a:xfrm>
            <a:off x="914400" y="3251204"/>
            <a:ext cx="7315200" cy="3081335"/>
          </a:xfrm>
        </p:spPr>
        <p:txBody>
          <a:bodyPr lIns="91421" tIns="45701" rIns="91421" bIns="45701"/>
          <a:lstStyle/>
          <a:p>
            <a:endParaRPr lang="en-US" dirty="0"/>
          </a:p>
        </p:txBody>
      </p:sp>
      <p:sp>
        <p:nvSpPr>
          <p:cNvPr id="3" name="Google Shape;123;p3:notes">
            <a:extLst>
              <a:ext uri="{FF2B5EF4-FFF2-40B4-BE49-F238E27FC236}">
                <a16:creationId xmlns:a16="http://schemas.microsoft.com/office/drawing/2014/main" id="{A4316829-DD54-6EE8-4D80-D25F9D9B9E71}"/>
              </a:ext>
            </a:extLst>
          </p:cNvPr>
          <p:cNvSpPr>
            <a:spLocks noGrp="1" noRot="1" noChangeAspect="1"/>
          </p:cNvSpPr>
          <p:nvPr>
            <p:ph type="sldImg"/>
          </p:nvPr>
        </p:nvSpPr>
        <p:spPr>
          <a:xfrm>
            <a:off x="2290763" y="512763"/>
            <a:ext cx="4562475" cy="2566987"/>
          </a:xfrm>
        </p:spPr>
      </p:sp>
    </p:spTree>
    <p:extLst>
      <p:ext uri="{BB962C8B-B14F-4D97-AF65-F5344CB8AC3E}">
        <p14:creationId xmlns:p14="http://schemas.microsoft.com/office/powerpoint/2010/main" val="421403809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08B600F-2AED-EA31-52D5-4CB9173E9998}"/>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DCAE0CBE-5724-3EDA-E09B-704FEF91D7B5}"/>
              </a:ext>
            </a:extLst>
          </p:cNvPr>
          <p:cNvSpPr txBox="1">
            <a:spLocks noGrp="1"/>
          </p:cNvSpPr>
          <p:nvPr>
            <p:ph type="body" sz="quarter" idx="1"/>
          </p:nvPr>
        </p:nvSpPr>
        <p:spPr/>
        <p:txBody>
          <a:bodyPr/>
          <a:lstStyle/>
          <a:p>
            <a:endParaRPr lang="en-US"/>
          </a:p>
        </p:txBody>
      </p:sp>
      <p:sp>
        <p:nvSpPr>
          <p:cNvPr id="4" name="Slide Number Placeholder 3">
            <a:extLst>
              <a:ext uri="{FF2B5EF4-FFF2-40B4-BE49-F238E27FC236}">
                <a16:creationId xmlns:a16="http://schemas.microsoft.com/office/drawing/2014/main" id="{0BDBA96C-45D1-C495-F97B-6857A19FC0E1}"/>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B1BF9ED6-42C7-4F68-8380-5E4B6EE4C2AE}" type="slidenum">
              <a:t>30</a:t>
            </a:fld>
            <a:endParaRPr lang="en-US" sz="1200" b="0" i="0" u="none" strike="noStrike" kern="1200" cap="none" spc="0" baseline="0">
              <a:solidFill>
                <a:srgbClr val="000000"/>
              </a:solidFill>
              <a:uFillTx/>
              <a:latin typeface="Calibri" pitchFamily="34"/>
              <a:ea typeface="MS PGothic" pitchFamily="34"/>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10B3FF2-FB84-9A9E-1B7C-1A81FC4C6F4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71E0A33-B1FE-BBCE-FAAB-54E39BF9D38B}"/>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AC5C6963-F33D-C22D-8A01-90F8D581ED97}"/>
              </a:ext>
            </a:extLst>
          </p:cNvPr>
          <p:cNvSpPr txBox="1">
            <a:spLocks noGrp="1"/>
          </p:cNvSpPr>
          <p:nvPr>
            <p:ph type="body" sz="quarter" idx="1"/>
          </p:nvPr>
        </p:nvSpPr>
        <p:spPr/>
        <p:txBody>
          <a:bodyPr/>
          <a:lstStyle/>
          <a:p>
            <a:endParaRPr lang="en-US"/>
          </a:p>
        </p:txBody>
      </p:sp>
      <p:sp>
        <p:nvSpPr>
          <p:cNvPr id="4" name="Slide Number Placeholder 3">
            <a:extLst>
              <a:ext uri="{FF2B5EF4-FFF2-40B4-BE49-F238E27FC236}">
                <a16:creationId xmlns:a16="http://schemas.microsoft.com/office/drawing/2014/main" id="{C8BB43D1-F465-3D3B-F0AE-2AB9EDBC2329}"/>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C45733A4-016E-47E3-AAA3-BBEE0DBC209D}" type="slidenum">
              <a:t>31</a:t>
            </a:fld>
            <a:endParaRPr lang="en-US" sz="1200" b="0" i="0" u="none" strike="noStrike" kern="1200" cap="none" spc="0" baseline="0">
              <a:solidFill>
                <a:srgbClr val="000000"/>
              </a:solidFill>
              <a:uFillTx/>
              <a:latin typeface="Calibri"/>
            </a:endParaRPr>
          </a:p>
        </p:txBody>
      </p:sp>
    </p:spTree>
    <p:extLst>
      <p:ext uri="{BB962C8B-B14F-4D97-AF65-F5344CB8AC3E}">
        <p14:creationId xmlns:p14="http://schemas.microsoft.com/office/powerpoint/2010/main" val="341336427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ED49274-0D93-AC72-EB02-C272C180F36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6103F76-98B5-6D93-790D-37F26AD9D622}"/>
              </a:ext>
            </a:extLst>
          </p:cNvPr>
          <p:cNvSpPr>
            <a:spLocks noGrp="1" noRot="1" noChangeAspect="1"/>
          </p:cNvSpPr>
          <p:nvPr>
            <p:ph type="sldImg"/>
          </p:nvPr>
        </p:nvSpPr>
        <p:spPr>
          <a:xfrm>
            <a:off x="3810000" y="514350"/>
            <a:ext cx="4573588" cy="2571750"/>
          </a:xfrm>
        </p:spPr>
      </p:sp>
      <p:sp>
        <p:nvSpPr>
          <p:cNvPr id="3" name="Notes Placeholder 2">
            <a:extLst>
              <a:ext uri="{FF2B5EF4-FFF2-40B4-BE49-F238E27FC236}">
                <a16:creationId xmlns:a16="http://schemas.microsoft.com/office/drawing/2014/main" id="{C47B3996-01DA-8556-D27A-1DB8A6FE23DE}"/>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241243517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1C195E7-05EC-10D1-54B0-F48191AFF81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DF70F9C-71A6-832A-3731-5505E1E7B769}"/>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5BEE68BC-5931-5726-9F24-C0B3911996A2}"/>
              </a:ext>
            </a:extLst>
          </p:cNvPr>
          <p:cNvSpPr txBox="1">
            <a:spLocks noGrp="1"/>
          </p:cNvSpPr>
          <p:nvPr>
            <p:ph type="body" sz="quarter" idx="1"/>
          </p:nvPr>
        </p:nvSpPr>
        <p:spPr/>
        <p:txBody>
          <a:bodyPr/>
          <a:lstStyle/>
          <a:p>
            <a:endParaRPr lang="en-US"/>
          </a:p>
        </p:txBody>
      </p:sp>
      <p:sp>
        <p:nvSpPr>
          <p:cNvPr id="4" name="Slide Number Placeholder 3">
            <a:extLst>
              <a:ext uri="{FF2B5EF4-FFF2-40B4-BE49-F238E27FC236}">
                <a16:creationId xmlns:a16="http://schemas.microsoft.com/office/drawing/2014/main" id="{312D7EF2-1CC9-CA70-C035-0ED9A94E5753}"/>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C45733A4-016E-47E3-AAA3-BBEE0DBC209D}" type="slidenum">
              <a:t>32</a:t>
            </a:fld>
            <a:endParaRPr lang="en-US" sz="1200" b="0" i="0" u="none" strike="noStrike" kern="1200" cap="none" spc="0" baseline="0">
              <a:solidFill>
                <a:srgbClr val="000000"/>
              </a:solidFill>
              <a:uFillTx/>
              <a:latin typeface="Calibri"/>
            </a:endParaRPr>
          </a:p>
        </p:txBody>
      </p:sp>
    </p:spTree>
    <p:extLst>
      <p:ext uri="{BB962C8B-B14F-4D97-AF65-F5344CB8AC3E}">
        <p14:creationId xmlns:p14="http://schemas.microsoft.com/office/powerpoint/2010/main" val="308741095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BBB4289-2733-A41D-13FE-E7D94F95B38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601A36D-BDE6-FB15-5548-129852B2E660}"/>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12B26E8A-C27B-4D89-C685-D90B542DC2B8}"/>
              </a:ext>
            </a:extLst>
          </p:cNvPr>
          <p:cNvSpPr txBox="1">
            <a:spLocks noGrp="1"/>
          </p:cNvSpPr>
          <p:nvPr>
            <p:ph type="body" sz="quarter" idx="1"/>
          </p:nvPr>
        </p:nvSpPr>
        <p:spPr/>
        <p:txBody>
          <a:bodyPr/>
          <a:lstStyle/>
          <a:p>
            <a:endParaRPr lang="en-US"/>
          </a:p>
        </p:txBody>
      </p:sp>
      <p:sp>
        <p:nvSpPr>
          <p:cNvPr id="4" name="Slide Number Placeholder 3">
            <a:extLst>
              <a:ext uri="{FF2B5EF4-FFF2-40B4-BE49-F238E27FC236}">
                <a16:creationId xmlns:a16="http://schemas.microsoft.com/office/drawing/2014/main" id="{874D04DB-372C-5064-5501-92EB7EF82EAC}"/>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C45733A4-016E-47E3-AAA3-BBEE0DBC209D}" type="slidenum">
              <a:t>33</a:t>
            </a:fld>
            <a:endParaRPr lang="en-US" sz="1200" b="0" i="0" u="none" strike="noStrike" kern="1200" cap="none" spc="0" baseline="0">
              <a:solidFill>
                <a:srgbClr val="000000"/>
              </a:solidFill>
              <a:uFillTx/>
              <a:latin typeface="Calibri"/>
            </a:endParaRPr>
          </a:p>
        </p:txBody>
      </p:sp>
    </p:spTree>
    <p:extLst>
      <p:ext uri="{BB962C8B-B14F-4D97-AF65-F5344CB8AC3E}">
        <p14:creationId xmlns:p14="http://schemas.microsoft.com/office/powerpoint/2010/main" val="51446150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1C195E7-05EC-10D1-54B0-F48191AFF81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DF70F9C-71A6-832A-3731-5505E1E7B769}"/>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5BEE68BC-5931-5726-9F24-C0B3911996A2}"/>
              </a:ext>
            </a:extLst>
          </p:cNvPr>
          <p:cNvSpPr txBox="1">
            <a:spLocks noGrp="1"/>
          </p:cNvSpPr>
          <p:nvPr>
            <p:ph type="body" sz="quarter" idx="1"/>
          </p:nvPr>
        </p:nvSpPr>
        <p:spPr/>
        <p:txBody>
          <a:bodyPr/>
          <a:lstStyle/>
          <a:p>
            <a:endParaRPr lang="en-US"/>
          </a:p>
        </p:txBody>
      </p:sp>
      <p:sp>
        <p:nvSpPr>
          <p:cNvPr id="4" name="Slide Number Placeholder 3">
            <a:extLst>
              <a:ext uri="{FF2B5EF4-FFF2-40B4-BE49-F238E27FC236}">
                <a16:creationId xmlns:a16="http://schemas.microsoft.com/office/drawing/2014/main" id="{312D7EF2-1CC9-CA70-C035-0ED9A94E5753}"/>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C45733A4-016E-47E3-AAA3-BBEE0DBC209D}" type="slidenum">
              <a:t>34</a:t>
            </a:fld>
            <a:endParaRPr lang="en-US" sz="1200" b="0" i="0" u="none" strike="noStrike" kern="1200" cap="none" spc="0" baseline="0">
              <a:solidFill>
                <a:srgbClr val="000000"/>
              </a:solidFill>
              <a:uFillTx/>
              <a:latin typeface="Calibri"/>
            </a:endParaRPr>
          </a:p>
        </p:txBody>
      </p:sp>
    </p:spTree>
    <p:extLst>
      <p:ext uri="{BB962C8B-B14F-4D97-AF65-F5344CB8AC3E}">
        <p14:creationId xmlns:p14="http://schemas.microsoft.com/office/powerpoint/2010/main" val="63851912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53DB3E3-C39F-9BBF-9835-B62B332ECAD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3C8075A-0ED5-938F-42EB-6FB024BE94BA}"/>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4327929C-8E08-47DA-7BD1-656147F47732}"/>
              </a:ext>
            </a:extLst>
          </p:cNvPr>
          <p:cNvSpPr txBox="1">
            <a:spLocks noGrp="1"/>
          </p:cNvSpPr>
          <p:nvPr>
            <p:ph type="body" sz="quarter" idx="1"/>
          </p:nvPr>
        </p:nvSpPr>
        <p:spPr/>
        <p:txBody>
          <a:bodyPr/>
          <a:lstStyle/>
          <a:p>
            <a:endParaRPr lang="en-US"/>
          </a:p>
        </p:txBody>
      </p:sp>
      <p:sp>
        <p:nvSpPr>
          <p:cNvPr id="4" name="Slide Number Placeholder 3">
            <a:extLst>
              <a:ext uri="{FF2B5EF4-FFF2-40B4-BE49-F238E27FC236}">
                <a16:creationId xmlns:a16="http://schemas.microsoft.com/office/drawing/2014/main" id="{26D4A973-CD52-AD9D-DC96-AFD7238649A3}"/>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C45733A4-016E-47E3-AAA3-BBEE0DBC209D}" type="slidenum">
              <a:t>35</a:t>
            </a:fld>
            <a:endParaRPr lang="en-US" sz="1200" b="0" i="0" u="none" strike="noStrike" kern="1200" cap="none" spc="0" baseline="0">
              <a:solidFill>
                <a:srgbClr val="000000"/>
              </a:solidFill>
              <a:uFillTx/>
              <a:latin typeface="Calibri"/>
            </a:endParaRPr>
          </a:p>
        </p:txBody>
      </p:sp>
    </p:spTree>
    <p:extLst>
      <p:ext uri="{BB962C8B-B14F-4D97-AF65-F5344CB8AC3E}">
        <p14:creationId xmlns:p14="http://schemas.microsoft.com/office/powerpoint/2010/main" val="94455410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02403E0-8171-6E1E-FE14-C7AC7AD1258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7C1CDB5-39DF-A163-E9E7-5E4E083EDC74}"/>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FCA8EBF3-8072-B0ED-A128-73248E33D554}"/>
              </a:ext>
            </a:extLst>
          </p:cNvPr>
          <p:cNvSpPr txBox="1">
            <a:spLocks noGrp="1"/>
          </p:cNvSpPr>
          <p:nvPr>
            <p:ph type="body" sz="quarter" idx="1"/>
          </p:nvPr>
        </p:nvSpPr>
        <p:spPr/>
        <p:txBody>
          <a:bodyPr/>
          <a:lstStyle/>
          <a:p>
            <a:endParaRPr lang="en-US"/>
          </a:p>
        </p:txBody>
      </p:sp>
      <p:sp>
        <p:nvSpPr>
          <p:cNvPr id="4" name="Slide Number Placeholder 3">
            <a:extLst>
              <a:ext uri="{FF2B5EF4-FFF2-40B4-BE49-F238E27FC236}">
                <a16:creationId xmlns:a16="http://schemas.microsoft.com/office/drawing/2014/main" id="{4D7EFBBA-A33D-907D-4102-B7316541B4E0}"/>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C45733A4-016E-47E3-AAA3-BBEE0DBC209D}" type="slidenum">
              <a:t>36</a:t>
            </a:fld>
            <a:endParaRPr lang="en-US" sz="1200" b="0" i="0" u="none" strike="noStrike" kern="1200" cap="none" spc="0" baseline="0">
              <a:solidFill>
                <a:srgbClr val="000000"/>
              </a:solidFill>
              <a:uFillTx/>
              <a:latin typeface="Calibri"/>
            </a:endParaRPr>
          </a:p>
        </p:txBody>
      </p:sp>
    </p:spTree>
    <p:extLst>
      <p:ext uri="{BB962C8B-B14F-4D97-AF65-F5344CB8AC3E}">
        <p14:creationId xmlns:p14="http://schemas.microsoft.com/office/powerpoint/2010/main" val="3918301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8967114-539A-94F3-394A-40558A1449F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66FE45F-1ED3-FC2A-1985-E2AF34119EAF}"/>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C9DBFB0E-244D-423E-1CBC-2F73ACF0B608}"/>
              </a:ext>
            </a:extLst>
          </p:cNvPr>
          <p:cNvSpPr txBox="1">
            <a:spLocks noGrp="1"/>
          </p:cNvSpPr>
          <p:nvPr>
            <p:ph type="body" sz="quarter" idx="1"/>
          </p:nvPr>
        </p:nvSpPr>
        <p:spPr/>
        <p:txBody>
          <a:bodyPr/>
          <a:lstStyle/>
          <a:p>
            <a:endParaRPr lang="en-US"/>
          </a:p>
        </p:txBody>
      </p:sp>
      <p:sp>
        <p:nvSpPr>
          <p:cNvPr id="4" name="Slide Number Placeholder 3">
            <a:extLst>
              <a:ext uri="{FF2B5EF4-FFF2-40B4-BE49-F238E27FC236}">
                <a16:creationId xmlns:a16="http://schemas.microsoft.com/office/drawing/2014/main" id="{6102DB35-265A-736C-9982-7E1CD6F33249}"/>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C45733A4-016E-47E3-AAA3-BBEE0DBC209D}" type="slidenum">
              <a:t>37</a:t>
            </a:fld>
            <a:endParaRPr lang="en-US" sz="1200" b="0" i="0" u="none" strike="noStrike" kern="1200" cap="none" spc="0" baseline="0">
              <a:solidFill>
                <a:srgbClr val="000000"/>
              </a:solidFill>
              <a:uFillTx/>
              <a:latin typeface="Calibri"/>
            </a:endParaRPr>
          </a:p>
        </p:txBody>
      </p:sp>
    </p:spTree>
    <p:extLst>
      <p:ext uri="{BB962C8B-B14F-4D97-AF65-F5344CB8AC3E}">
        <p14:creationId xmlns:p14="http://schemas.microsoft.com/office/powerpoint/2010/main" val="247724815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F8A6EAC-DF3C-A573-BFE8-75BD0EB3237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7D27F7C-F3D8-5582-5CDB-C0EA666229A2}"/>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CFD3FE00-55A5-E797-DF10-0A93B9E64C23}"/>
              </a:ext>
            </a:extLst>
          </p:cNvPr>
          <p:cNvSpPr txBox="1">
            <a:spLocks noGrp="1"/>
          </p:cNvSpPr>
          <p:nvPr>
            <p:ph type="body" sz="quarter" idx="1"/>
          </p:nvPr>
        </p:nvSpPr>
        <p:spPr/>
        <p:txBody>
          <a:bodyPr/>
          <a:lstStyle/>
          <a:p>
            <a:endParaRPr lang="en-US"/>
          </a:p>
        </p:txBody>
      </p:sp>
      <p:sp>
        <p:nvSpPr>
          <p:cNvPr id="4" name="Slide Number Placeholder 3">
            <a:extLst>
              <a:ext uri="{FF2B5EF4-FFF2-40B4-BE49-F238E27FC236}">
                <a16:creationId xmlns:a16="http://schemas.microsoft.com/office/drawing/2014/main" id="{CD36B4D9-9761-3D35-58D7-7C13A1405D05}"/>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C45733A4-016E-47E3-AAA3-BBEE0DBC209D}" type="slidenum">
              <a:t>38</a:t>
            </a:fld>
            <a:endParaRPr lang="en-US" sz="1200" b="0" i="0" u="none" strike="noStrike" kern="1200" cap="none" spc="0" baseline="0">
              <a:solidFill>
                <a:srgbClr val="000000"/>
              </a:solidFill>
              <a:uFillTx/>
              <a:latin typeface="Calibri"/>
            </a:endParaRPr>
          </a:p>
        </p:txBody>
      </p:sp>
    </p:spTree>
    <p:extLst>
      <p:ext uri="{BB962C8B-B14F-4D97-AF65-F5344CB8AC3E}">
        <p14:creationId xmlns:p14="http://schemas.microsoft.com/office/powerpoint/2010/main" val="3517946051"/>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54047D8-9043-4EC2-1DE5-58B7B58F8D9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52BF648-167F-B0E9-EBF4-917886486DBF}"/>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63CE7848-F6A0-9066-AE56-0C1FDBC2CE85}"/>
              </a:ext>
            </a:extLst>
          </p:cNvPr>
          <p:cNvSpPr txBox="1">
            <a:spLocks noGrp="1"/>
          </p:cNvSpPr>
          <p:nvPr>
            <p:ph type="body" sz="quarter" idx="1"/>
          </p:nvPr>
        </p:nvSpPr>
        <p:spPr/>
        <p:txBody>
          <a:bodyPr/>
          <a:lstStyle/>
          <a:p>
            <a:pPr lvl="0"/>
            <a:r>
              <a:rPr lang="en-US" i="1">
                <a:solidFill>
                  <a:srgbClr val="FFFFFF"/>
                </a:solidFill>
                <a:latin typeface="One Little Font Bold"/>
              </a:rPr>
              <a:t>Building upon the foundational work of the ILPQC Birth Equity initiative and the Mothers and Newborns affected by Opioids initiative, the PMH initiative will work to improve education on perinatal mental health conditions for clinical staff, patients and families as well as improve screening, treatment and linkage to resources for mental health conditions during pregnancy, delivery and postpartum. </a:t>
            </a:r>
          </a:p>
          <a:p>
            <a:pPr lvl="0"/>
            <a:endParaRPr lang="en-US"/>
          </a:p>
        </p:txBody>
      </p:sp>
      <p:sp>
        <p:nvSpPr>
          <p:cNvPr id="4" name="Slide Number Placeholder 3">
            <a:extLst>
              <a:ext uri="{FF2B5EF4-FFF2-40B4-BE49-F238E27FC236}">
                <a16:creationId xmlns:a16="http://schemas.microsoft.com/office/drawing/2014/main" id="{95503795-F6CA-42B7-26A5-004ECC5F59D4}"/>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A436FBD2-B868-4D41-91BE-FB41FAF795EA}" type="slidenum">
              <a:t>39</a:t>
            </a:fld>
            <a:endParaRPr lang="en-US" sz="1200" b="0" i="0" u="none" strike="noStrike" kern="1200" cap="none" spc="0" baseline="0">
              <a:solidFill>
                <a:srgbClr val="000000"/>
              </a:solidFill>
              <a:uFillTx/>
              <a:latin typeface="Calibri"/>
            </a:endParaRPr>
          </a:p>
        </p:txBody>
      </p:sp>
    </p:spTree>
    <p:extLst>
      <p:ext uri="{BB962C8B-B14F-4D97-AF65-F5344CB8AC3E}">
        <p14:creationId xmlns:p14="http://schemas.microsoft.com/office/powerpoint/2010/main" val="1328464222"/>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extLst>
      <p:ext uri="{BB962C8B-B14F-4D97-AF65-F5344CB8AC3E}">
        <p14:creationId xmlns:p14="http://schemas.microsoft.com/office/powerpoint/2010/main" val="339737617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extLst>
      <p:ext uri="{BB962C8B-B14F-4D97-AF65-F5344CB8AC3E}">
        <p14:creationId xmlns:p14="http://schemas.microsoft.com/office/powerpoint/2010/main" val="426379966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00"/>
        <p:cNvGrpSpPr/>
        <p:nvPr/>
      </p:nvGrpSpPr>
      <p:grpSpPr>
        <a:xfrm>
          <a:off x="0" y="0"/>
          <a:ext cx="0" cy="0"/>
          <a:chOff x="0" y="0"/>
          <a:chExt cx="0" cy="0"/>
        </a:xfrm>
      </p:grpSpPr>
      <p:sp>
        <p:nvSpPr>
          <p:cNvPr id="9101" name="Google Shape;9101;g37f3f49db0c_0_0:notes"/>
          <p:cNvSpPr txBox="1">
            <a:spLocks noGrp="1"/>
          </p:cNvSpPr>
          <p:nvPr>
            <p:ph type="body" idx="1"/>
          </p:nvPr>
        </p:nvSpPr>
        <p:spPr>
          <a:xfrm>
            <a:off x="1219200" y="3300413"/>
            <a:ext cx="9753600" cy="2700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9102" name="Google Shape;9102;g37f3f49db0c_0_0:notes"/>
          <p:cNvSpPr>
            <a:spLocks noGrp="1" noRot="1" noChangeAspect="1"/>
          </p:cNvSpPr>
          <p:nvPr>
            <p:ph type="sldImg" idx="2"/>
          </p:nvPr>
        </p:nvSpPr>
        <p:spPr>
          <a:xfrm>
            <a:off x="4038600" y="857250"/>
            <a:ext cx="4114800" cy="2314575"/>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87ACDDF-A466-97A7-8F41-50953234C875}"/>
            </a:ext>
          </a:extLst>
        </p:cNvPr>
        <p:cNvGrpSpPr/>
        <p:nvPr/>
      </p:nvGrpSpPr>
      <p:grpSpPr>
        <a:xfrm>
          <a:off x="0" y="0"/>
          <a:ext cx="0" cy="0"/>
          <a:chOff x="0" y="0"/>
          <a:chExt cx="0" cy="0"/>
        </a:xfrm>
      </p:grpSpPr>
      <p:sp>
        <p:nvSpPr>
          <p:cNvPr id="2" name="Notes Placeholder">
            <a:extLst>
              <a:ext uri="{FF2B5EF4-FFF2-40B4-BE49-F238E27FC236}">
                <a16:creationId xmlns:a16="http://schemas.microsoft.com/office/drawing/2014/main" id="{C293E050-6607-FCBD-91E4-166FE146AD97}"/>
              </a:ext>
            </a:extLst>
          </p:cNvPr>
          <p:cNvSpPr>
            <a:spLocks noGrp="1"/>
          </p:cNvSpPr>
          <p:nvPr>
            <p:ph type="body" idx="1"/>
          </p:nvPr>
        </p:nvSpPr>
        <p:spPr/>
        <p:txBody>
          <a:bodyPr>
            <a:normAutofit/>
          </a:bodyPr>
          <a:lstStyle/>
          <a:p>
            <a:endParaRPr/>
          </a:p>
        </p:txBody>
      </p:sp>
    </p:spTree>
    <p:extLst>
      <p:ext uri="{BB962C8B-B14F-4D97-AF65-F5344CB8AC3E}">
        <p14:creationId xmlns:p14="http://schemas.microsoft.com/office/powerpoint/2010/main" val="3484975995"/>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D10E68B-8527-E3BA-C5AC-4077F333BE3E}"/>
            </a:ext>
          </a:extLst>
        </p:cNvPr>
        <p:cNvGrpSpPr/>
        <p:nvPr/>
      </p:nvGrpSpPr>
      <p:grpSpPr>
        <a:xfrm>
          <a:off x="0" y="0"/>
          <a:ext cx="0" cy="0"/>
          <a:chOff x="0" y="0"/>
          <a:chExt cx="0" cy="0"/>
        </a:xfrm>
      </p:grpSpPr>
      <p:sp>
        <p:nvSpPr>
          <p:cNvPr id="2" name="Notes Placeholder">
            <a:extLst>
              <a:ext uri="{FF2B5EF4-FFF2-40B4-BE49-F238E27FC236}">
                <a16:creationId xmlns:a16="http://schemas.microsoft.com/office/drawing/2014/main" id="{1490B8EE-0C93-58C2-3FD2-B1B2EE511B5A}"/>
              </a:ext>
            </a:extLst>
          </p:cNvPr>
          <p:cNvSpPr>
            <a:spLocks noGrp="1"/>
          </p:cNvSpPr>
          <p:nvPr>
            <p:ph type="body" idx="1"/>
          </p:nvPr>
        </p:nvSpPr>
        <p:spPr/>
        <p:txBody>
          <a:bodyPr>
            <a:normAutofit/>
          </a:bodyPr>
          <a:lstStyle/>
          <a:p>
            <a:endParaRPr/>
          </a:p>
        </p:txBody>
      </p:sp>
    </p:spTree>
    <p:extLst>
      <p:ext uri="{BB962C8B-B14F-4D97-AF65-F5344CB8AC3E}">
        <p14:creationId xmlns:p14="http://schemas.microsoft.com/office/powerpoint/2010/main" val="3994032550"/>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D13B0D8-FC70-2740-57DB-B4148DA2B475}"/>
            </a:ext>
          </a:extLst>
        </p:cNvPr>
        <p:cNvGrpSpPr/>
        <p:nvPr/>
      </p:nvGrpSpPr>
      <p:grpSpPr>
        <a:xfrm>
          <a:off x="0" y="0"/>
          <a:ext cx="0" cy="0"/>
          <a:chOff x="0" y="0"/>
          <a:chExt cx="0" cy="0"/>
        </a:xfrm>
      </p:grpSpPr>
      <p:sp>
        <p:nvSpPr>
          <p:cNvPr id="2" name="Notes Placeholder">
            <a:extLst>
              <a:ext uri="{FF2B5EF4-FFF2-40B4-BE49-F238E27FC236}">
                <a16:creationId xmlns:a16="http://schemas.microsoft.com/office/drawing/2014/main" id="{F21960C7-2324-82B3-EE9C-2361DE079BF8}"/>
              </a:ext>
            </a:extLst>
          </p:cNvPr>
          <p:cNvSpPr>
            <a:spLocks noGrp="1"/>
          </p:cNvSpPr>
          <p:nvPr>
            <p:ph type="body" idx="1"/>
          </p:nvPr>
        </p:nvSpPr>
        <p:spPr/>
        <p:txBody>
          <a:bodyPr>
            <a:normAutofit/>
          </a:bodyPr>
          <a:lstStyle/>
          <a:p>
            <a:endParaRPr/>
          </a:p>
        </p:txBody>
      </p:sp>
    </p:spTree>
    <p:extLst>
      <p:ext uri="{BB962C8B-B14F-4D97-AF65-F5344CB8AC3E}">
        <p14:creationId xmlns:p14="http://schemas.microsoft.com/office/powerpoint/2010/main" val="857581972"/>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93329E1-13D7-D9C5-CFCB-BD134D6FF3D0}"/>
            </a:ext>
          </a:extLst>
        </p:cNvPr>
        <p:cNvGrpSpPr/>
        <p:nvPr/>
      </p:nvGrpSpPr>
      <p:grpSpPr>
        <a:xfrm>
          <a:off x="0" y="0"/>
          <a:ext cx="0" cy="0"/>
          <a:chOff x="0" y="0"/>
          <a:chExt cx="0" cy="0"/>
        </a:xfrm>
      </p:grpSpPr>
      <p:sp>
        <p:nvSpPr>
          <p:cNvPr id="2" name="Notes Placeholder">
            <a:extLst>
              <a:ext uri="{FF2B5EF4-FFF2-40B4-BE49-F238E27FC236}">
                <a16:creationId xmlns:a16="http://schemas.microsoft.com/office/drawing/2014/main" id="{1740A3E9-DEDF-DF3C-1AFB-1982F0863123}"/>
              </a:ext>
            </a:extLst>
          </p:cNvPr>
          <p:cNvSpPr>
            <a:spLocks noGrp="1"/>
          </p:cNvSpPr>
          <p:nvPr>
            <p:ph type="body" idx="1"/>
          </p:nvPr>
        </p:nvSpPr>
        <p:spPr/>
        <p:txBody>
          <a:bodyPr>
            <a:normAutofit/>
          </a:bodyPr>
          <a:lstStyle/>
          <a:p>
            <a:endParaRPr/>
          </a:p>
        </p:txBody>
      </p:sp>
    </p:spTree>
    <p:extLst>
      <p:ext uri="{BB962C8B-B14F-4D97-AF65-F5344CB8AC3E}">
        <p14:creationId xmlns:p14="http://schemas.microsoft.com/office/powerpoint/2010/main" val="1062981477"/>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F8009FB-6BAA-46D1-A87A-F650F1A71F6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3260659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solidFill>
                  <a:schemeClr val="tx1"/>
                </a:solidFill>
                <a:latin typeface="Calibri"/>
                <a:ea typeface="Arial"/>
                <a:cs typeface="Arial"/>
              </a:rPr>
              <a:t>Background: </a:t>
            </a:r>
            <a:r>
              <a:rPr lang="en-US" sz="1200" kern="1200" dirty="0">
                <a:solidFill>
                  <a:schemeClr val="tx1"/>
                </a:solidFill>
                <a:effectLst/>
                <a:latin typeface="Calibri"/>
                <a:ea typeface="Arial"/>
                <a:cs typeface="Arial"/>
              </a:rPr>
              <a:t>Perinatal mental health is not a topic often spoken about and our goal is to provide our patients and their families with warning signs as well as resources. We currently talk about PPD with our discharges but we don’t have a universal education – do not talk about the breadth of Perinatal Mental Health Conditions.  We really need to work with our private practices on supporting the mothers during pregnancy.  Limitations due to staffing in the offices, SW in the offices have been identified. </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F8009FB-6BAA-46D1-A87A-F650F1A71F6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44028917"/>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F8009FB-6BAA-46D1-A87A-F650F1A71F6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9054967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a:t>Within the first week of rolling this out, had a patient call saying she had intrusive thoughts which is listed on the magnet and called her OB office at 2am and they got her into the ED.</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F8009FB-6BAA-46D1-A87A-F650F1A71F6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45250306"/>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Ecuadoran, Brazilian and Haitian patients</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F8009FB-6BAA-46D1-A87A-F650F1A71F6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56005147"/>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Flyer: chrome-extension://</a:t>
            </a:r>
            <a:r>
              <a:rPr lang="en-US" dirty="0" err="1"/>
              <a:t>efaidnbmnnnibpcajpcglclefindmkaj</a:t>
            </a:r>
            <a:r>
              <a:rPr lang="en-US" dirty="0"/>
              <a:t>/https://www.postpartum.net/wp-content/uploads/2025/01/2024_6-Parents-PSI_Postpartum-Factsheet.pdf</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F8009FB-6BAA-46D1-A87A-F650F1A71F6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1157834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17"/>
        <p:cNvGrpSpPr/>
        <p:nvPr/>
      </p:nvGrpSpPr>
      <p:grpSpPr>
        <a:xfrm>
          <a:off x="0" y="0"/>
          <a:ext cx="0" cy="0"/>
          <a:chOff x="0" y="0"/>
          <a:chExt cx="0" cy="0"/>
        </a:xfrm>
      </p:grpSpPr>
      <p:sp>
        <p:nvSpPr>
          <p:cNvPr id="9118" name="Google Shape;9118;g37f3f49db0c_0_16:notes"/>
          <p:cNvSpPr txBox="1">
            <a:spLocks noGrp="1"/>
          </p:cNvSpPr>
          <p:nvPr>
            <p:ph type="body" idx="1"/>
          </p:nvPr>
        </p:nvSpPr>
        <p:spPr>
          <a:xfrm>
            <a:off x="1219200" y="3300413"/>
            <a:ext cx="9753600" cy="2700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9119" name="Google Shape;9119;g37f3f49db0c_0_16:notes"/>
          <p:cNvSpPr>
            <a:spLocks noGrp="1" noRot="1" noChangeAspect="1"/>
          </p:cNvSpPr>
          <p:nvPr>
            <p:ph type="sldImg" idx="2"/>
          </p:nvPr>
        </p:nvSpPr>
        <p:spPr>
          <a:xfrm>
            <a:off x="4038600" y="857250"/>
            <a:ext cx="4114800" cy="2314575"/>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0CA0760-1F5C-8483-5803-D330011058D7}"/>
            </a:ext>
          </a:extLst>
        </p:cNvPr>
        <p:cNvGrpSpPr/>
        <p:nvPr/>
      </p:nvGrpSpPr>
      <p:grpSpPr>
        <a:xfrm>
          <a:off x="0" y="0"/>
          <a:ext cx="0" cy="0"/>
          <a:chOff x="0" y="0"/>
          <a:chExt cx="0" cy="0"/>
        </a:xfrm>
      </p:grpSpPr>
      <p:sp>
        <p:nvSpPr>
          <p:cNvPr id="2" name="Notes Placeholder">
            <a:extLst>
              <a:ext uri="{FF2B5EF4-FFF2-40B4-BE49-F238E27FC236}">
                <a16:creationId xmlns:a16="http://schemas.microsoft.com/office/drawing/2014/main" id="{63D86B15-B1F8-0F5D-1DB0-1EEA96AEBAF0}"/>
              </a:ext>
            </a:extLst>
          </p:cNvPr>
          <p:cNvSpPr>
            <a:spLocks noGrp="1"/>
          </p:cNvSpPr>
          <p:nvPr>
            <p:ph type="body" idx="1"/>
          </p:nvPr>
        </p:nvSpPr>
        <p:spPr/>
        <p:txBody>
          <a:bodyPr>
            <a:normAutofit/>
          </a:bodyPr>
          <a:lstStyle/>
          <a:p>
            <a:endParaRPr/>
          </a:p>
        </p:txBody>
      </p:sp>
    </p:spTree>
    <p:extLst>
      <p:ext uri="{BB962C8B-B14F-4D97-AF65-F5344CB8AC3E}">
        <p14:creationId xmlns:p14="http://schemas.microsoft.com/office/powerpoint/2010/main" val="1212369376"/>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548AB78-0C55-C95A-8B0C-C4B8066683D8}"/>
            </a:ext>
          </a:extLst>
        </p:cNvPr>
        <p:cNvGrpSpPr/>
        <p:nvPr/>
      </p:nvGrpSpPr>
      <p:grpSpPr>
        <a:xfrm>
          <a:off x="0" y="0"/>
          <a:ext cx="0" cy="0"/>
          <a:chOff x="0" y="0"/>
          <a:chExt cx="0" cy="0"/>
        </a:xfrm>
      </p:grpSpPr>
      <p:sp>
        <p:nvSpPr>
          <p:cNvPr id="2" name="Notes Placeholder">
            <a:extLst>
              <a:ext uri="{FF2B5EF4-FFF2-40B4-BE49-F238E27FC236}">
                <a16:creationId xmlns:a16="http://schemas.microsoft.com/office/drawing/2014/main" id="{B4257030-911A-6FBF-92C6-36659CB7EF97}"/>
              </a:ext>
            </a:extLst>
          </p:cNvPr>
          <p:cNvSpPr>
            <a:spLocks noGrp="1"/>
          </p:cNvSpPr>
          <p:nvPr>
            <p:ph type="body" idx="1"/>
          </p:nvPr>
        </p:nvSpPr>
        <p:spPr/>
        <p:txBody>
          <a:bodyPr>
            <a:normAutofit/>
          </a:bodyPr>
          <a:lstStyle/>
          <a:p>
            <a:endParaRPr/>
          </a:p>
        </p:txBody>
      </p:sp>
    </p:spTree>
    <p:extLst>
      <p:ext uri="{BB962C8B-B14F-4D97-AF65-F5344CB8AC3E}">
        <p14:creationId xmlns:p14="http://schemas.microsoft.com/office/powerpoint/2010/main" val="201238220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BDB9FAD-9426-E9A6-3B06-84CAE432AC8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507415E-3BA5-5CC2-9E1A-41C323883503}"/>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B4EB73BD-9606-CD31-897F-2F93B6699B92}"/>
              </a:ext>
            </a:extLst>
          </p:cNvPr>
          <p:cNvSpPr txBox="1">
            <a:spLocks noGrp="1"/>
          </p:cNvSpPr>
          <p:nvPr>
            <p:ph type="body" sz="quarter" idx="1"/>
          </p:nvPr>
        </p:nvSpPr>
        <p:spPr/>
        <p:txBody>
          <a:bodyPr/>
          <a:lstStyle/>
          <a:p>
            <a:pPr lvl="0"/>
            <a:r>
              <a:rPr lang="en-US">
                <a:ea typeface="Calibri"/>
                <a:cs typeface="Calibri"/>
              </a:rPr>
              <a:t>fix line spacing</a:t>
            </a:r>
          </a:p>
        </p:txBody>
      </p:sp>
      <p:sp>
        <p:nvSpPr>
          <p:cNvPr id="4" name="Slide Number Placeholder 3">
            <a:extLst>
              <a:ext uri="{FF2B5EF4-FFF2-40B4-BE49-F238E27FC236}">
                <a16:creationId xmlns:a16="http://schemas.microsoft.com/office/drawing/2014/main" id="{FD924EB5-8CC5-D65F-E91E-97E72D6419DC}"/>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fld id="{6CEA68AF-3579-4494-90E7-12CC09D2FC49}" type="slidenum">
              <a:rPr kumimoji="0" sz="1800" b="0" i="0" u="none" strike="noStrike" kern="0" cap="none" spc="0" normalizeH="0" baseline="0" noProof="0">
                <a:ln>
                  <a:noFill/>
                </a:ln>
                <a:solidFill>
                  <a:srgbClr val="000000"/>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t>75</a:t>
            </a:fld>
            <a:endParaRPr kumimoji="0" lang="en-US" sz="1200" b="0" i="0" u="none" strike="noStrike" kern="1200" cap="none" spc="0" normalizeH="0" baseline="0" noProof="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1932596381"/>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68"/>
        <p:cNvGrpSpPr/>
        <p:nvPr/>
      </p:nvGrpSpPr>
      <p:grpSpPr>
        <a:xfrm>
          <a:off x="0" y="0"/>
          <a:ext cx="0" cy="0"/>
          <a:chOff x="0" y="0"/>
          <a:chExt cx="0" cy="0"/>
        </a:xfrm>
      </p:grpSpPr>
      <p:sp>
        <p:nvSpPr>
          <p:cNvPr id="6069" name="Google Shape;6069;p238: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6070" name="Google Shape;6070;p23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9E461E4-F18D-261F-C5AE-A8B89759826C}"/>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8EDCEA42-EFFC-C7D4-0A97-E2CE953F8B3B}"/>
              </a:ext>
            </a:extLst>
          </p:cNvPr>
          <p:cNvSpPr txBox="1">
            <a:spLocks noGrp="1"/>
          </p:cNvSpPr>
          <p:nvPr>
            <p:ph type="body" sz="quarter" idx="1"/>
          </p:nvPr>
        </p:nvSpPr>
        <p:spPr/>
        <p:txBody>
          <a:bodyPr/>
          <a:lstStyle/>
          <a:p>
            <a:pPr lvl="0"/>
            <a:r>
              <a:rPr lang="en-US">
                <a:ea typeface="Calibri"/>
                <a:cs typeface="Calibri"/>
              </a:rPr>
              <a:t>Maybe change to picture from slide 15</a:t>
            </a:r>
          </a:p>
        </p:txBody>
      </p:sp>
      <p:sp>
        <p:nvSpPr>
          <p:cNvPr id="4" name="Slide Number Placeholder 3">
            <a:extLst>
              <a:ext uri="{FF2B5EF4-FFF2-40B4-BE49-F238E27FC236}">
                <a16:creationId xmlns:a16="http://schemas.microsoft.com/office/drawing/2014/main" id="{026A2738-25FE-025D-2E4A-6A97B8ED9D4F}"/>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fld id="{3665206D-EA28-4F81-AADA-D8A267AA5AAA}" type="slidenum">
              <a:rPr kumimoji="0" sz="1800" b="0" i="0" u="none" strike="noStrike" kern="0" cap="none" spc="0" normalizeH="0" baseline="0" noProof="0">
                <a:ln>
                  <a:noFill/>
                </a:ln>
                <a:solidFill>
                  <a:srgbClr val="000000"/>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t>77</a:t>
            </a:fld>
            <a:endParaRPr kumimoji="0" lang="en-US" sz="1200" b="0" i="0" u="none" strike="noStrike" kern="1200" cap="none" spc="0" normalizeH="0" baseline="0" noProof="0">
              <a:ln>
                <a:noFill/>
              </a:ln>
              <a:solidFill>
                <a:srgbClr val="000000"/>
              </a:solidFill>
              <a:effectLst/>
              <a:uLnTx/>
              <a:uFillTx/>
              <a:latin typeface="Calibri"/>
              <a:ea typeface="+mn-ea"/>
              <a:cs typeface="+mn-cs"/>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6B5B2BF-DDA8-24FC-139D-E0B9C1BC4C0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6563FB5-4D82-8625-9FF1-DCEBC426B113}"/>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48FE734E-41F3-912C-E057-2B8FC6EFA328}"/>
              </a:ext>
            </a:extLst>
          </p:cNvPr>
          <p:cNvSpPr txBox="1">
            <a:spLocks noGrp="1"/>
          </p:cNvSpPr>
          <p:nvPr>
            <p:ph type="body" sz="quarter" idx="1"/>
          </p:nvPr>
        </p:nvSpPr>
        <p:spPr/>
        <p:txBody>
          <a:bodyPr/>
          <a:lstStyle/>
          <a:p>
            <a:pPr lvl="0"/>
            <a:r>
              <a:rPr lang="en-US">
                <a:ea typeface="Calibri"/>
                <a:cs typeface="Calibri"/>
              </a:rPr>
              <a:t>fix line spacing</a:t>
            </a:r>
          </a:p>
        </p:txBody>
      </p:sp>
      <p:sp>
        <p:nvSpPr>
          <p:cNvPr id="4" name="Slide Number Placeholder 3">
            <a:extLst>
              <a:ext uri="{FF2B5EF4-FFF2-40B4-BE49-F238E27FC236}">
                <a16:creationId xmlns:a16="http://schemas.microsoft.com/office/drawing/2014/main" id="{B2F98EAE-16FB-EE7E-B39F-5EA99CFC850F}"/>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fld id="{6CEA68AF-3579-4494-90E7-12CC09D2FC49}" type="slidenum">
              <a:rPr kumimoji="0" sz="1800" b="0" i="0" u="none" strike="noStrike" kern="0" cap="none" spc="0" normalizeH="0" baseline="0" noProof="0">
                <a:ln>
                  <a:noFill/>
                </a:ln>
                <a:solidFill>
                  <a:srgbClr val="000000"/>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t>78</a:t>
            </a:fld>
            <a:endParaRPr kumimoji="0" lang="en-US" sz="1200" b="0" i="0" u="none" strike="noStrike" kern="1200" cap="none" spc="0" normalizeH="0" baseline="0" noProof="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3459063417"/>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740A913-E179-4808-9BA2-F031F447DFE5}"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84661803"/>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3">
          <a:extLst>
            <a:ext uri="{FF2B5EF4-FFF2-40B4-BE49-F238E27FC236}">
              <a16:creationId xmlns:a16="http://schemas.microsoft.com/office/drawing/2014/main" id="{62D4CFF9-D022-AEF3-8D05-6B7C51DC285E}"/>
            </a:ext>
          </a:extLst>
        </p:cNvPr>
        <p:cNvGrpSpPr/>
        <p:nvPr/>
      </p:nvGrpSpPr>
      <p:grpSpPr>
        <a:xfrm>
          <a:off x="0" y="0"/>
          <a:ext cx="0" cy="0"/>
          <a:chOff x="0" y="0"/>
          <a:chExt cx="0" cy="0"/>
        </a:xfrm>
      </p:grpSpPr>
      <p:sp>
        <p:nvSpPr>
          <p:cNvPr id="364" name="Google Shape;364;p16:notes">
            <a:extLst>
              <a:ext uri="{FF2B5EF4-FFF2-40B4-BE49-F238E27FC236}">
                <a16:creationId xmlns:a16="http://schemas.microsoft.com/office/drawing/2014/main" id="{DD27D7FD-82C8-C056-6538-7DADE9CFE80D}"/>
              </a:ext>
            </a:extLst>
          </p:cNvPr>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65" name="Google Shape;365;p16:notes">
            <a:extLst>
              <a:ext uri="{FF2B5EF4-FFF2-40B4-BE49-F238E27FC236}">
                <a16:creationId xmlns:a16="http://schemas.microsoft.com/office/drawing/2014/main" id="{10D92678-0A55-5EA9-C199-F6C7C1EDD8C1}"/>
              </a:ext>
            </a:extLst>
          </p:cNvPr>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66" name="Google Shape;366;p16:notes">
            <a:extLst>
              <a:ext uri="{FF2B5EF4-FFF2-40B4-BE49-F238E27FC236}">
                <a16:creationId xmlns:a16="http://schemas.microsoft.com/office/drawing/2014/main" id="{67E086DD-AFCD-8DDE-1E5F-7E77FE6D4A42}"/>
              </a:ext>
            </a:extLst>
          </p:cNvPr>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400" b="0" i="0" u="none" strike="noStrike" kern="0" cap="none" spc="0" normalizeH="0" baseline="0" noProof="0">
                <a:ln>
                  <a:noFill/>
                </a:ln>
                <a:solidFill>
                  <a:srgbClr val="000000"/>
                </a:solidFill>
                <a:effectLst/>
                <a:uLnTx/>
                <a:uFillTx/>
                <a:latin typeface="Arial"/>
                <a:ea typeface="+mn-ea"/>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81</a:t>
            </a:fld>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610628621"/>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CF3F2A9-3CA4-ECE0-18E9-119C966FA74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27CB12A-A8C7-EC1B-6EB9-BE7376DE98AD}"/>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3780840F-4F16-EB4C-8BA7-78DD26D4BFAF}"/>
              </a:ext>
            </a:extLst>
          </p:cNvPr>
          <p:cNvSpPr txBox="1">
            <a:spLocks noGrp="1"/>
          </p:cNvSpPr>
          <p:nvPr>
            <p:ph type="body" sz="quarter" idx="1"/>
          </p:nvPr>
        </p:nvSpPr>
        <p:spPr/>
        <p:txBody>
          <a:bodyPr/>
          <a:lstStyle/>
          <a:p>
            <a:endParaRPr lang="en-US"/>
          </a:p>
        </p:txBody>
      </p:sp>
      <p:sp>
        <p:nvSpPr>
          <p:cNvPr id="4" name="Slide Number Placeholder 3">
            <a:extLst>
              <a:ext uri="{FF2B5EF4-FFF2-40B4-BE49-F238E27FC236}">
                <a16:creationId xmlns:a16="http://schemas.microsoft.com/office/drawing/2014/main" id="{96B537B3-7692-1565-C498-D5AD2EC44CDC}"/>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C45733A4-016E-47E3-AAA3-BBEE0DBC209D}" type="slidenum">
              <a:t>82</a:t>
            </a:fld>
            <a:endParaRPr lang="en-US" sz="1200" b="0" i="0" u="none" strike="noStrike" kern="1200" cap="none" spc="0" baseline="0">
              <a:solidFill>
                <a:srgbClr val="000000"/>
              </a:solidFill>
              <a:uFillTx/>
              <a:latin typeface="Calibri"/>
            </a:endParaRPr>
          </a:p>
        </p:txBody>
      </p:sp>
    </p:spTree>
    <p:extLst>
      <p:ext uri="{BB962C8B-B14F-4D97-AF65-F5344CB8AC3E}">
        <p14:creationId xmlns:p14="http://schemas.microsoft.com/office/powerpoint/2010/main" val="425639398"/>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A64524A7-99AF-1714-0901-9335A71027B8}"/>
            </a:ext>
          </a:extLst>
        </p:cNvPr>
        <p:cNvGrpSpPr/>
        <p:nvPr/>
      </p:nvGrpSpPr>
      <p:grpSpPr>
        <a:xfrm>
          <a:off x="0" y="0"/>
          <a:ext cx="0" cy="0"/>
          <a:chOff x="0" y="0"/>
          <a:chExt cx="0" cy="0"/>
        </a:xfrm>
      </p:grpSpPr>
      <p:sp>
        <p:nvSpPr>
          <p:cNvPr id="2" name="Google Shape;122;p3:notes">
            <a:extLst>
              <a:ext uri="{FF2B5EF4-FFF2-40B4-BE49-F238E27FC236}">
                <a16:creationId xmlns:a16="http://schemas.microsoft.com/office/drawing/2014/main" id="{35805273-DD3A-1DA6-8C03-DA227B3AFED0}"/>
              </a:ext>
            </a:extLst>
          </p:cNvPr>
          <p:cNvSpPr txBox="1">
            <a:spLocks noGrp="1"/>
          </p:cNvSpPr>
          <p:nvPr>
            <p:ph type="body" sz="quarter" idx="1"/>
          </p:nvPr>
        </p:nvSpPr>
        <p:spPr>
          <a:xfrm>
            <a:off x="914400" y="3251204"/>
            <a:ext cx="7315200" cy="3081335"/>
          </a:xfrm>
        </p:spPr>
        <p:txBody>
          <a:bodyPr lIns="91421" tIns="45701" rIns="91421" bIns="45701"/>
          <a:lstStyle/>
          <a:p>
            <a:endParaRPr lang="en-US"/>
          </a:p>
        </p:txBody>
      </p:sp>
      <p:sp>
        <p:nvSpPr>
          <p:cNvPr id="3" name="Google Shape;123;p3:notes">
            <a:extLst>
              <a:ext uri="{FF2B5EF4-FFF2-40B4-BE49-F238E27FC236}">
                <a16:creationId xmlns:a16="http://schemas.microsoft.com/office/drawing/2014/main" id="{CC0023A4-6692-D7C2-3606-8E97873480D0}"/>
              </a:ext>
            </a:extLst>
          </p:cNvPr>
          <p:cNvSpPr>
            <a:spLocks noGrp="1" noRot="1" noChangeAspect="1"/>
          </p:cNvSpPr>
          <p:nvPr>
            <p:ph type="sldImg"/>
          </p:nvPr>
        </p:nvSpPr>
        <p:spPr>
          <a:xfrm>
            <a:off x="2290763" y="512763"/>
            <a:ext cx="4562475" cy="2566987"/>
          </a:xfrm>
        </p:spPr>
      </p:sp>
    </p:spTree>
    <p:extLst>
      <p:ext uri="{BB962C8B-B14F-4D97-AF65-F5344CB8AC3E}">
        <p14:creationId xmlns:p14="http://schemas.microsoft.com/office/powerpoint/2010/main" val="392887016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94954F8-5937-A66A-7CF0-49A7A06658B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3F43BFC-E882-7F53-D4AC-FFAA45496B3C}"/>
              </a:ext>
            </a:extLst>
          </p:cNvPr>
          <p:cNvSpPr>
            <a:spLocks noGrp="1" noRot="1" noChangeAspect="1"/>
          </p:cNvSpPr>
          <p:nvPr>
            <p:ph type="sldImg"/>
          </p:nvPr>
        </p:nvSpPr>
        <p:spPr>
          <a:xfrm>
            <a:off x="3810000" y="514350"/>
            <a:ext cx="4573588" cy="2571750"/>
          </a:xfrm>
        </p:spPr>
      </p:sp>
      <p:sp>
        <p:nvSpPr>
          <p:cNvPr id="3" name="Notes Placeholder 2">
            <a:extLst>
              <a:ext uri="{FF2B5EF4-FFF2-40B4-BE49-F238E27FC236}">
                <a16:creationId xmlns:a16="http://schemas.microsoft.com/office/drawing/2014/main" id="{26E55FA9-8966-6035-C0C8-CFE2B70A3874}"/>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3945556560"/>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2EDC4093-2E6A-1C10-BF89-D6AE65F14E50}"/>
            </a:ext>
          </a:extLst>
        </p:cNvPr>
        <p:cNvGrpSpPr/>
        <p:nvPr/>
      </p:nvGrpSpPr>
      <p:grpSpPr>
        <a:xfrm>
          <a:off x="0" y="0"/>
          <a:ext cx="0" cy="0"/>
          <a:chOff x="0" y="0"/>
          <a:chExt cx="0" cy="0"/>
        </a:xfrm>
      </p:grpSpPr>
      <p:sp>
        <p:nvSpPr>
          <p:cNvPr id="2" name="Google Shape;122;p3:notes">
            <a:extLst>
              <a:ext uri="{FF2B5EF4-FFF2-40B4-BE49-F238E27FC236}">
                <a16:creationId xmlns:a16="http://schemas.microsoft.com/office/drawing/2014/main" id="{51472A06-F1AD-C2BF-1AF4-C72568CE770A}"/>
              </a:ext>
            </a:extLst>
          </p:cNvPr>
          <p:cNvSpPr txBox="1">
            <a:spLocks noGrp="1"/>
          </p:cNvSpPr>
          <p:nvPr>
            <p:ph type="body" sz="quarter" idx="1"/>
          </p:nvPr>
        </p:nvSpPr>
        <p:spPr>
          <a:xfrm>
            <a:off x="914400" y="3251204"/>
            <a:ext cx="7315200" cy="3081335"/>
          </a:xfrm>
        </p:spPr>
        <p:txBody>
          <a:bodyPr lIns="91421" tIns="45701" rIns="91421" bIns="45701"/>
          <a:lstStyle/>
          <a:p>
            <a:endParaRPr lang="en-US"/>
          </a:p>
        </p:txBody>
      </p:sp>
      <p:sp>
        <p:nvSpPr>
          <p:cNvPr id="3" name="Google Shape;123;p3:notes">
            <a:extLst>
              <a:ext uri="{FF2B5EF4-FFF2-40B4-BE49-F238E27FC236}">
                <a16:creationId xmlns:a16="http://schemas.microsoft.com/office/drawing/2014/main" id="{932775AA-147F-8CFC-A927-99518CCF5869}"/>
              </a:ext>
            </a:extLst>
          </p:cNvPr>
          <p:cNvSpPr>
            <a:spLocks noGrp="1" noRot="1" noChangeAspect="1"/>
          </p:cNvSpPr>
          <p:nvPr>
            <p:ph type="sldImg"/>
          </p:nvPr>
        </p:nvSpPr>
        <p:spPr>
          <a:xfrm>
            <a:off x="2290763" y="512763"/>
            <a:ext cx="4562475" cy="2566987"/>
          </a:xfrm>
        </p:spPr>
      </p:sp>
    </p:spTree>
    <p:extLst>
      <p:ext uri="{BB962C8B-B14F-4D97-AF65-F5344CB8AC3E}">
        <p14:creationId xmlns:p14="http://schemas.microsoft.com/office/powerpoint/2010/main" val="192466453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9919DD2-7806-E074-439B-60422AFFC43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272CA90-EE9E-7F0A-5EDC-05C740ADBD8B}"/>
              </a:ext>
            </a:extLst>
          </p:cNvPr>
          <p:cNvSpPr>
            <a:spLocks noGrp="1" noRot="1" noChangeAspect="1"/>
          </p:cNvSpPr>
          <p:nvPr>
            <p:ph type="sldImg"/>
          </p:nvPr>
        </p:nvSpPr>
        <p:spPr>
          <a:xfrm>
            <a:off x="3810000" y="514350"/>
            <a:ext cx="4573588" cy="2571750"/>
          </a:xfrm>
        </p:spPr>
      </p:sp>
      <p:sp>
        <p:nvSpPr>
          <p:cNvPr id="3" name="Notes Placeholder 2">
            <a:extLst>
              <a:ext uri="{FF2B5EF4-FFF2-40B4-BE49-F238E27FC236}">
                <a16:creationId xmlns:a16="http://schemas.microsoft.com/office/drawing/2014/main" id="{ADEF8E77-FDE3-81F9-C9D0-607656A9FB8B}"/>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72027591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Google Shape;122;p3:notes">
            <a:extLst>
              <a:ext uri="{FF2B5EF4-FFF2-40B4-BE49-F238E27FC236}">
                <a16:creationId xmlns:a16="http://schemas.microsoft.com/office/drawing/2014/main" id="{12B3AA43-EB8A-4908-A7DD-E6005CC1C855}"/>
              </a:ext>
            </a:extLst>
          </p:cNvPr>
          <p:cNvSpPr txBox="1">
            <a:spLocks noGrp="1"/>
          </p:cNvSpPr>
          <p:nvPr>
            <p:ph type="body" sz="quarter" idx="1"/>
          </p:nvPr>
        </p:nvSpPr>
        <p:spPr>
          <a:xfrm>
            <a:off x="914400" y="3251204"/>
            <a:ext cx="7315200" cy="3081335"/>
          </a:xfrm>
        </p:spPr>
        <p:txBody>
          <a:bodyPr lIns="91421" tIns="45701" rIns="91421" bIns="45701"/>
          <a:lstStyle/>
          <a:p>
            <a:endParaRPr lang="en-US"/>
          </a:p>
        </p:txBody>
      </p:sp>
      <p:sp>
        <p:nvSpPr>
          <p:cNvPr id="3" name="Google Shape;123;p3:notes">
            <a:extLst>
              <a:ext uri="{FF2B5EF4-FFF2-40B4-BE49-F238E27FC236}">
                <a16:creationId xmlns:a16="http://schemas.microsoft.com/office/drawing/2014/main" id="{4624A411-F42C-4DBB-B1DF-6E6A44FA0C65}"/>
              </a:ext>
            </a:extLst>
          </p:cNvPr>
          <p:cNvSpPr>
            <a:spLocks noGrp="1" noRot="1" noChangeAspect="1"/>
          </p:cNvSpPr>
          <p:nvPr>
            <p:ph type="sldImg"/>
          </p:nvPr>
        </p:nvSpPr>
        <p:spPr>
          <a:xfrm>
            <a:off x="2290763" y="512763"/>
            <a:ext cx="4562475" cy="2566987"/>
          </a:xfrm>
        </p:spPr>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95"/>
        <p:cNvGrpSpPr/>
        <p:nvPr/>
      </p:nvGrpSpPr>
      <p:grpSpPr>
        <a:xfrm>
          <a:off x="0" y="0"/>
          <a:ext cx="0" cy="0"/>
          <a:chOff x="0" y="0"/>
          <a:chExt cx="0" cy="0"/>
        </a:xfrm>
      </p:grpSpPr>
      <p:sp>
        <p:nvSpPr>
          <p:cNvPr id="4196" name="Google Shape;4196;p4:notes"/>
          <p:cNvSpPr txBox="1">
            <a:spLocks noGrp="1"/>
          </p:cNvSpPr>
          <p:nvPr>
            <p:ph type="body" idx="1"/>
          </p:nvPr>
        </p:nvSpPr>
        <p:spPr>
          <a:xfrm>
            <a:off x="1219200" y="3257550"/>
            <a:ext cx="97536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4197" name="Google Shape;4197;p4:notes"/>
          <p:cNvSpPr>
            <a:spLocks noGrp="1" noRot="1" noChangeAspect="1"/>
          </p:cNvSpPr>
          <p:nvPr>
            <p:ph type="sldImg" idx="2"/>
          </p:nvPr>
        </p:nvSpPr>
        <p:spPr>
          <a:xfrm>
            <a:off x="3810000" y="514350"/>
            <a:ext cx="4573588" cy="25717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00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7.xml"/></Relationships>
</file>

<file path=ppt/slideLayouts/_rels/slideLayout100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7.xml"/></Relationships>
</file>

<file path=ppt/slideLayouts/_rels/slideLayout100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7.xml"/></Relationships>
</file>

<file path=ppt/slideLayouts/_rels/slideLayout1003.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7.xml"/></Relationships>
</file>

<file path=ppt/slideLayouts/_rels/slideLayout1004.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7.xml"/></Relationships>
</file>

<file path=ppt/slideLayouts/_rels/slideLayout1005.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7.xml"/></Relationships>
</file>

<file path=ppt/slideLayouts/_rels/slideLayout1006.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7.xml"/></Relationships>
</file>

<file path=ppt/slideLayouts/_rels/slideLayout1007.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7.xml"/></Relationships>
</file>

<file path=ppt/slideLayouts/_rels/slideLayout1008.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7.xml"/></Relationships>
</file>

<file path=ppt/slideLayouts/_rels/slideLayout1009.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7.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010.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7.xml"/></Relationships>
</file>

<file path=ppt/slideLayouts/_rels/slideLayout1011.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7.xml"/></Relationships>
</file>

<file path=ppt/slideLayouts/_rels/slideLayout1012.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7.xml"/></Relationships>
</file>

<file path=ppt/slideLayouts/_rels/slideLayout1013.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7.xml"/></Relationships>
</file>

<file path=ppt/slideLayouts/_rels/slideLayout1014.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7.xml"/></Relationships>
</file>

<file path=ppt/slideLayouts/_rels/slideLayout1015.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7.xml"/></Relationships>
</file>

<file path=ppt/slideLayouts/_rels/slideLayout1016.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7.xml"/></Relationships>
</file>

<file path=ppt/slideLayouts/_rels/slideLayout101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5.png"/><Relationship Id="rId1" Type="http://schemas.openxmlformats.org/officeDocument/2006/relationships/slideMaster" Target="../slideMasters/slideMaster7.xml"/><Relationship Id="rId4" Type="http://schemas.openxmlformats.org/officeDocument/2006/relationships/image" Target="../media/image42.svg"/></Relationships>
</file>

<file path=ppt/slideLayouts/_rels/slideLayout1018.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7.xml"/></Relationships>
</file>

<file path=ppt/slideLayouts/_rels/slideLayout101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7.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020.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7.xml"/></Relationships>
</file>

<file path=ppt/slideLayouts/_rels/slideLayout102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7.xml"/></Relationships>
</file>

<file path=ppt/slideLayouts/_rels/slideLayout102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29.png"/><Relationship Id="rId1" Type="http://schemas.openxmlformats.org/officeDocument/2006/relationships/slideMaster" Target="../slideMasters/slideMaster7.xml"/><Relationship Id="rId4" Type="http://schemas.openxmlformats.org/officeDocument/2006/relationships/image" Target="../media/image42.svg"/></Relationships>
</file>

<file path=ppt/slideLayouts/_rels/slideLayout1023.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7.xml"/></Relationships>
</file>

<file path=ppt/slideLayouts/_rels/slideLayout1024.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7.xml"/></Relationships>
</file>

<file path=ppt/slideLayouts/_rels/slideLayout1025.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7.xml"/></Relationships>
</file>

<file path=ppt/slideLayouts/_rels/slideLayout1026.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7.xml"/></Relationships>
</file>

<file path=ppt/slideLayouts/_rels/slideLayout1027.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7.xml"/></Relationships>
</file>

<file path=ppt/slideLayouts/_rels/slideLayout1028.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7.xml"/></Relationships>
</file>

<file path=ppt/slideLayouts/_rels/slideLayout1029.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7.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1030.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Master" Target="../slideMasters/slideMaster7.xml"/><Relationship Id="rId1" Type="http://schemas.openxmlformats.org/officeDocument/2006/relationships/tags" Target="../tags/tag21.xml"/><Relationship Id="rId6" Type="http://schemas.openxmlformats.org/officeDocument/2006/relationships/image" Target="../media/image54.emf"/><Relationship Id="rId5" Type="http://schemas.openxmlformats.org/officeDocument/2006/relationships/image" Target="../media/image53.emf"/><Relationship Id="rId4" Type="http://schemas.openxmlformats.org/officeDocument/2006/relationships/image" Target="../media/image45.emf"/></Relationships>
</file>

<file path=ppt/slideLayouts/_rels/slideLayout1031.xml.rels><?xml version="1.0" encoding="UTF-8" standalone="yes"?>
<Relationships xmlns="http://schemas.openxmlformats.org/package/2006/relationships"><Relationship Id="rId3" Type="http://schemas.openxmlformats.org/officeDocument/2006/relationships/slideMaster" Target="../slideMasters/slideMaster7.xml"/><Relationship Id="rId7" Type="http://schemas.openxmlformats.org/officeDocument/2006/relationships/image" Target="../media/image33.jpeg"/><Relationship Id="rId2" Type="http://schemas.openxmlformats.org/officeDocument/2006/relationships/tags" Target="../tags/tag23.xml"/><Relationship Id="rId1" Type="http://schemas.openxmlformats.org/officeDocument/2006/relationships/tags" Target="../tags/tag22.xml"/><Relationship Id="rId6" Type="http://schemas.openxmlformats.org/officeDocument/2006/relationships/oleObject" Target="../embeddings/oleObject2.bin"/><Relationship Id="rId5" Type="http://schemas.openxmlformats.org/officeDocument/2006/relationships/image" Target="../media/image45.emf"/><Relationship Id="rId4" Type="http://schemas.openxmlformats.org/officeDocument/2006/relationships/oleObject" Target="../embeddings/oleObject1.bin"/></Relationships>
</file>

<file path=ppt/slideLayouts/_rels/slideLayout1032.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Master" Target="../slideMasters/slideMaster7.xml"/><Relationship Id="rId1" Type="http://schemas.openxmlformats.org/officeDocument/2006/relationships/tags" Target="../tags/tag24.xml"/><Relationship Id="rId6" Type="http://schemas.openxmlformats.org/officeDocument/2006/relationships/image" Target="../media/image54.emf"/><Relationship Id="rId5" Type="http://schemas.openxmlformats.org/officeDocument/2006/relationships/image" Target="../media/image53.emf"/><Relationship Id="rId4" Type="http://schemas.openxmlformats.org/officeDocument/2006/relationships/image" Target="../media/image45.emf"/></Relationships>
</file>

<file path=ppt/slideLayouts/_rels/slideLayout1033.xml.rels><?xml version="1.0" encoding="UTF-8" standalone="yes"?>
<Relationships xmlns="http://schemas.openxmlformats.org/package/2006/relationships"><Relationship Id="rId3" Type="http://schemas.openxmlformats.org/officeDocument/2006/relationships/slideMaster" Target="../slideMasters/slideMaster7.xml"/><Relationship Id="rId7" Type="http://schemas.openxmlformats.org/officeDocument/2006/relationships/image" Target="../media/image33.jpeg"/><Relationship Id="rId2" Type="http://schemas.openxmlformats.org/officeDocument/2006/relationships/tags" Target="../tags/tag26.xml"/><Relationship Id="rId1" Type="http://schemas.openxmlformats.org/officeDocument/2006/relationships/tags" Target="../tags/tag25.xml"/><Relationship Id="rId6" Type="http://schemas.openxmlformats.org/officeDocument/2006/relationships/oleObject" Target="../embeddings/oleObject2.bin"/><Relationship Id="rId5" Type="http://schemas.openxmlformats.org/officeDocument/2006/relationships/image" Target="../media/image45.emf"/><Relationship Id="rId4" Type="http://schemas.openxmlformats.org/officeDocument/2006/relationships/oleObject" Target="../embeddings/oleObject1.bin"/></Relationships>
</file>

<file path=ppt/slideLayouts/_rels/slideLayout1034.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7.xml"/></Relationships>
</file>

<file path=ppt/slideLayouts/_rels/slideLayout1035.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7.xml"/></Relationships>
</file>

<file path=ppt/slideLayouts/_rels/slideLayout103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03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03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03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104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04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04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04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04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045.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7.xml"/></Relationships>
</file>

<file path=ppt/slideLayouts/_rels/slideLayout104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04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04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04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0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105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05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05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053.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7.xml"/></Relationships>
</file>

<file path=ppt/slideLayouts/_rels/slideLayout1054.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7.xml"/></Relationships>
</file>

<file path=ppt/slideLayouts/_rels/slideLayout1055.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7.xml"/></Relationships>
</file>

<file path=ppt/slideLayouts/_rels/slideLayout105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7.xml"/></Relationships>
</file>

<file path=ppt/slideLayouts/_rels/slideLayout1057.xml.rels><?xml version="1.0" encoding="UTF-8" standalone="yes"?>
<Relationships xmlns="http://schemas.openxmlformats.org/package/2006/relationships"><Relationship Id="rId2" Type="http://schemas.openxmlformats.org/officeDocument/2006/relationships/image" Target="../media/image93.png"/><Relationship Id="rId1" Type="http://schemas.openxmlformats.org/officeDocument/2006/relationships/slideMaster" Target="../slideMasters/slideMaster7.xml"/></Relationships>
</file>

<file path=ppt/slideLayouts/_rels/slideLayout1058.xml.rels><?xml version="1.0" encoding="UTF-8" standalone="yes"?>
<Relationships xmlns="http://schemas.openxmlformats.org/package/2006/relationships"><Relationship Id="rId2" Type="http://schemas.openxmlformats.org/officeDocument/2006/relationships/image" Target="../media/image93.png"/><Relationship Id="rId1" Type="http://schemas.openxmlformats.org/officeDocument/2006/relationships/slideMaster" Target="../slideMasters/slideMaster7.xml"/></Relationships>
</file>

<file path=ppt/slideLayouts/_rels/slideLayout1059.xml.rels><?xml version="1.0" encoding="UTF-8" standalone="yes"?>
<Relationships xmlns="http://schemas.openxmlformats.org/package/2006/relationships"><Relationship Id="rId2" Type="http://schemas.openxmlformats.org/officeDocument/2006/relationships/image" Target="../media/image93.png"/><Relationship Id="rId1" Type="http://schemas.openxmlformats.org/officeDocument/2006/relationships/slideMaster" Target="../slideMasters/slideMaster7.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1060.xml.rels><?xml version="1.0" encoding="UTF-8" standalone="yes"?>
<Relationships xmlns="http://schemas.openxmlformats.org/package/2006/relationships"><Relationship Id="rId3" Type="http://schemas.openxmlformats.org/officeDocument/2006/relationships/slideMaster" Target="../slideMasters/slideMaster7.xml"/><Relationship Id="rId7" Type="http://schemas.openxmlformats.org/officeDocument/2006/relationships/image" Target="../media/image46.jpeg"/><Relationship Id="rId2" Type="http://schemas.openxmlformats.org/officeDocument/2006/relationships/tags" Target="../tags/tag28.xml"/><Relationship Id="rId1" Type="http://schemas.openxmlformats.org/officeDocument/2006/relationships/tags" Target="../tags/tag27.xml"/><Relationship Id="rId6" Type="http://schemas.openxmlformats.org/officeDocument/2006/relationships/oleObject" Target="../embeddings/oleObject2.bin"/><Relationship Id="rId5" Type="http://schemas.openxmlformats.org/officeDocument/2006/relationships/image" Target="../media/image45.emf"/><Relationship Id="rId4" Type="http://schemas.openxmlformats.org/officeDocument/2006/relationships/oleObject" Target="../embeddings/oleObject1.bin"/></Relationships>
</file>

<file path=ppt/slideLayouts/_rels/slideLayout1061.xml.rels><?xml version="1.0" encoding="UTF-8" standalone="yes"?>
<Relationships xmlns="http://schemas.openxmlformats.org/package/2006/relationships"><Relationship Id="rId2" Type="http://schemas.openxmlformats.org/officeDocument/2006/relationships/image" Target="../media/image92.png"/><Relationship Id="rId1" Type="http://schemas.openxmlformats.org/officeDocument/2006/relationships/slideMaster" Target="../slideMasters/slideMaster7.xml"/></Relationships>
</file>

<file path=ppt/slideLayouts/_rels/slideLayout1062.xml.rels><?xml version="1.0" encoding="UTF-8" standalone="yes"?>
<Relationships xmlns="http://schemas.openxmlformats.org/package/2006/relationships"><Relationship Id="rId2" Type="http://schemas.openxmlformats.org/officeDocument/2006/relationships/image" Target="../media/image92.png"/><Relationship Id="rId1" Type="http://schemas.openxmlformats.org/officeDocument/2006/relationships/slideMaster" Target="../slideMasters/slideMaster7.xml"/></Relationships>
</file>

<file path=ppt/slideLayouts/_rels/slideLayout1063.xml.rels><?xml version="1.0" encoding="UTF-8" standalone="yes"?>
<Relationships xmlns="http://schemas.openxmlformats.org/package/2006/relationships"><Relationship Id="rId2" Type="http://schemas.openxmlformats.org/officeDocument/2006/relationships/image" Target="../media/image92.png"/><Relationship Id="rId1" Type="http://schemas.openxmlformats.org/officeDocument/2006/relationships/slideMaster" Target="../slideMasters/slideMaster7.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66.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Master" Target="../slideMasters/slideMaster7.xml"/><Relationship Id="rId1" Type="http://schemas.openxmlformats.org/officeDocument/2006/relationships/tags" Target="../tags/tag29.xml"/></Relationships>
</file>

<file path=ppt/slideLayouts/_rels/slideLayout106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068.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7.xml"/></Relationships>
</file>

<file path=ppt/slideLayouts/_rels/slideLayout1069.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Master" Target="../slideMasters/slideMaster7.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1070.xml.rels><?xml version="1.0" encoding="UTF-8" standalone="yes"?>
<Relationships xmlns="http://schemas.openxmlformats.org/package/2006/relationships"><Relationship Id="rId2" Type="http://schemas.openxmlformats.org/officeDocument/2006/relationships/image" Target="../media/image86.png"/><Relationship Id="rId1" Type="http://schemas.openxmlformats.org/officeDocument/2006/relationships/slideMaster" Target="../slideMasters/slideMaster7.xml"/></Relationships>
</file>

<file path=ppt/slideLayouts/_rels/slideLayout107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07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107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1074.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107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1076.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7.xml"/></Relationships>
</file>

<file path=ppt/slideLayouts/_rels/slideLayout1077.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7.xml"/></Relationships>
</file>

<file path=ppt/slideLayouts/_rels/slideLayout1078.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7.xml"/></Relationships>
</file>

<file path=ppt/slideLayouts/_rels/slideLayout107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108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7.xml"/></Relationships>
</file>

<file path=ppt/slideLayouts/_rels/slideLayout1081.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7.xml"/></Relationships>
</file>

<file path=ppt/slideLayouts/_rels/slideLayout1082.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7.xml"/></Relationships>
</file>

<file path=ppt/slideLayouts/_rels/slideLayout1083.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7.xml"/></Relationships>
</file>

<file path=ppt/slideLayouts/_rels/slideLayout1084.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7.xml"/></Relationships>
</file>

<file path=ppt/slideLayouts/_rels/slideLayout1085.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7.xml"/></Relationships>
</file>

<file path=ppt/slideLayouts/_rels/slideLayout108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8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7.xml"/></Relationships>
</file>

<file path=ppt/slideLayouts/_rels/slideLayout108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7.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1090.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7.xml"/></Relationships>
</file>

<file path=ppt/slideLayouts/_rels/slideLayout1091.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7.xml"/></Relationships>
</file>

<file path=ppt/slideLayouts/_rels/slideLayout1092.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7.xml"/></Relationships>
</file>

<file path=ppt/slideLayouts/_rels/slideLayout109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7.xml"/></Relationships>
</file>

<file path=ppt/slideLayouts/_rels/slideLayout109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109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109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109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7.xml"/></Relationships>
</file>

<file path=ppt/slideLayouts/_rels/slideLayout109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7.xml"/></Relationships>
</file>

<file path=ppt/slideLayouts/_rels/slideLayout109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7.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110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7.xml"/></Relationships>
</file>

<file path=ppt/slideLayouts/_rels/slideLayout110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7.xml"/></Relationships>
</file>

<file path=ppt/slideLayouts/_rels/slideLayout110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7.xml"/></Relationships>
</file>

<file path=ppt/slideLayouts/_rels/slideLayout1103.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7.xml"/></Relationships>
</file>

<file path=ppt/slideLayouts/_rels/slideLayout110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7.xml"/></Relationships>
</file>

<file path=ppt/slideLayouts/_rels/slideLayout110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7.xml"/></Relationships>
</file>

<file path=ppt/slideLayouts/_rels/slideLayout1106.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7.xml"/></Relationships>
</file>

<file path=ppt/slideLayouts/_rels/slideLayout1107.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7.xml"/></Relationships>
</file>

<file path=ppt/slideLayouts/_rels/slideLayout1108.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7.xml"/></Relationships>
</file>

<file path=ppt/slideLayouts/_rels/slideLayout1109.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7.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1110.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7.xml"/></Relationships>
</file>

<file path=ppt/slideLayouts/_rels/slideLayout1111.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7.xml"/></Relationships>
</file>

<file path=ppt/slideLayouts/_rels/slideLayout1112.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7.xml"/></Relationships>
</file>

<file path=ppt/slideLayouts/_rels/slideLayout1113.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7.xml"/></Relationships>
</file>

<file path=ppt/slideLayouts/_rels/slideLayout1114.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7.xml"/></Relationships>
</file>

<file path=ppt/slideLayouts/_rels/slideLayout1115.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7.xml"/></Relationships>
</file>

<file path=ppt/slideLayouts/_rels/slideLayout1116.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7.xml"/></Relationships>
</file>

<file path=ppt/slideLayouts/_rels/slideLayout1117.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7.xml"/></Relationships>
</file>

<file path=ppt/slideLayouts/_rels/slideLayout1118.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7.xml"/></Relationships>
</file>

<file path=ppt/slideLayouts/_rels/slideLayout1119.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7.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1120.xml.rels><?xml version="1.0" encoding="UTF-8" standalone="yes"?>
<Relationships xmlns="http://schemas.openxmlformats.org/package/2006/relationships"><Relationship Id="rId3" Type="http://schemas.openxmlformats.org/officeDocument/2006/relationships/slideMaster" Target="../slideMasters/slideMaster7.xml"/><Relationship Id="rId7" Type="http://schemas.openxmlformats.org/officeDocument/2006/relationships/image" Target="../media/image33.jpeg"/><Relationship Id="rId2" Type="http://schemas.openxmlformats.org/officeDocument/2006/relationships/tags" Target="../tags/tag31.xml"/><Relationship Id="rId1" Type="http://schemas.openxmlformats.org/officeDocument/2006/relationships/tags" Target="../tags/tag30.xml"/><Relationship Id="rId6" Type="http://schemas.openxmlformats.org/officeDocument/2006/relationships/oleObject" Target="../embeddings/oleObject2.bin"/><Relationship Id="rId5" Type="http://schemas.openxmlformats.org/officeDocument/2006/relationships/image" Target="../media/image45.emf"/><Relationship Id="rId4" Type="http://schemas.openxmlformats.org/officeDocument/2006/relationships/oleObject" Target="../embeddings/oleObject1.bin"/></Relationships>
</file>

<file path=ppt/slideLayouts/_rels/slideLayout112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12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123.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7.xml"/></Relationships>
</file>

<file path=ppt/slideLayouts/_rels/slideLayout112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1.png"/><Relationship Id="rId1" Type="http://schemas.openxmlformats.org/officeDocument/2006/relationships/slideMaster" Target="../slideMasters/slideMaster7.xml"/><Relationship Id="rId4" Type="http://schemas.openxmlformats.org/officeDocument/2006/relationships/image" Target="../media/image42.svg"/></Relationships>
</file>

<file path=ppt/slideLayouts/_rels/slideLayout112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12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12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12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4.png"/><Relationship Id="rId1" Type="http://schemas.openxmlformats.org/officeDocument/2006/relationships/slideMaster" Target="../slideMasters/slideMaster7.xml"/><Relationship Id="rId4" Type="http://schemas.openxmlformats.org/officeDocument/2006/relationships/image" Target="../media/image42.svg"/></Relationships>
</file>

<file path=ppt/slideLayouts/_rels/slideLayout112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113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13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13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0.png"/><Relationship Id="rId1" Type="http://schemas.openxmlformats.org/officeDocument/2006/relationships/slideMaster" Target="../slideMasters/slideMaster7.xml"/><Relationship Id="rId4" Type="http://schemas.openxmlformats.org/officeDocument/2006/relationships/image" Target="../media/image42.svg"/></Relationships>
</file>

<file path=ppt/slideLayouts/_rels/slideLayout113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13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13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13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13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13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139.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7.xml"/></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1140.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7.xml"/></Relationships>
</file>

<file path=ppt/slideLayouts/_rels/slideLayout1141.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7.xml"/></Relationships>
</file>

<file path=ppt/slideLayouts/_rels/slideLayout114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7.xml"/></Relationships>
</file>

<file path=ppt/slideLayouts/_rels/slideLayout114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14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14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14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14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14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9.png"/><Relationship Id="rId1" Type="http://schemas.openxmlformats.org/officeDocument/2006/relationships/slideMaster" Target="../slideMasters/slideMaster7.xml"/><Relationship Id="rId4" Type="http://schemas.openxmlformats.org/officeDocument/2006/relationships/image" Target="../media/image42.svg"/></Relationships>
</file>

<file path=ppt/slideLayouts/_rels/slideLayout114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115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15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15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15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15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5.png"/><Relationship Id="rId1" Type="http://schemas.openxmlformats.org/officeDocument/2006/relationships/slideMaster" Target="../slideMasters/slideMaster7.xml"/><Relationship Id="rId4" Type="http://schemas.openxmlformats.org/officeDocument/2006/relationships/image" Target="../media/image42.svg"/></Relationships>
</file>

<file path=ppt/slideLayouts/_rels/slideLayout115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15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15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15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15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116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16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5.png"/><Relationship Id="rId1" Type="http://schemas.openxmlformats.org/officeDocument/2006/relationships/slideMaster" Target="../slideMasters/slideMaster7.xml"/><Relationship Id="rId4" Type="http://schemas.openxmlformats.org/officeDocument/2006/relationships/image" Target="../media/image42.svg"/></Relationships>
</file>

<file path=ppt/slideLayouts/_rels/slideLayout1162.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7.xml"/></Relationships>
</file>

<file path=ppt/slideLayouts/_rels/slideLayout1163.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7.xml"/></Relationships>
</file>

<file path=ppt/slideLayouts/_rels/slideLayout1164.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7.xml"/></Relationships>
</file>

<file path=ppt/slideLayouts/_rels/slideLayout1165.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7.xml"/></Relationships>
</file>

<file path=ppt/slideLayouts/_rels/slideLayout1166.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1167.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1168.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116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1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117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17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17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17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17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17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3.png"/><Relationship Id="rId1" Type="http://schemas.openxmlformats.org/officeDocument/2006/relationships/slideMaster" Target="../slideMasters/slideMaster7.xml"/><Relationship Id="rId4" Type="http://schemas.openxmlformats.org/officeDocument/2006/relationships/image" Target="../media/image42.svg"/></Relationships>
</file>

<file path=ppt/slideLayouts/_rels/slideLayout117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17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17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17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2.png"/><Relationship Id="rId1" Type="http://schemas.openxmlformats.org/officeDocument/2006/relationships/slideMaster" Target="../slideMasters/slideMaster7.xml"/><Relationship Id="rId4" Type="http://schemas.openxmlformats.org/officeDocument/2006/relationships/image" Target="../media/image42.svg"/></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118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18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18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18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18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18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18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18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18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3.png"/><Relationship Id="rId1" Type="http://schemas.openxmlformats.org/officeDocument/2006/relationships/slideMaster" Target="../slideMasters/slideMaster7.xml"/><Relationship Id="rId4" Type="http://schemas.openxmlformats.org/officeDocument/2006/relationships/image" Target="../media/image42.svg"/></Relationships>
</file>

<file path=ppt/slideLayouts/_rels/slideLayout118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119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1.png"/><Relationship Id="rId1" Type="http://schemas.openxmlformats.org/officeDocument/2006/relationships/slideMaster" Target="../slideMasters/slideMaster7.xml"/><Relationship Id="rId4" Type="http://schemas.openxmlformats.org/officeDocument/2006/relationships/image" Target="../media/image42.svg"/></Relationships>
</file>

<file path=ppt/slideLayouts/_rels/slideLayout119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6.png"/><Relationship Id="rId1" Type="http://schemas.openxmlformats.org/officeDocument/2006/relationships/slideMaster" Target="../slideMasters/slideMaster7.xml"/><Relationship Id="rId4" Type="http://schemas.openxmlformats.org/officeDocument/2006/relationships/image" Target="../media/image42.svg"/></Relationships>
</file>

<file path=ppt/slideLayouts/_rels/slideLayout119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0.png"/><Relationship Id="rId1" Type="http://schemas.openxmlformats.org/officeDocument/2006/relationships/slideMaster" Target="../slideMasters/slideMaster7.xml"/><Relationship Id="rId4" Type="http://schemas.openxmlformats.org/officeDocument/2006/relationships/image" Target="../media/image42.svg"/></Relationships>
</file>

<file path=ppt/slideLayouts/_rels/slideLayout1193.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slideMaster" Target="../slideMasters/slideMaster7.xml"/><Relationship Id="rId1" Type="http://schemas.openxmlformats.org/officeDocument/2006/relationships/tags" Target="../tags/tag32.xml"/></Relationships>
</file>

<file path=ppt/slideLayouts/_rels/slideLayout1194.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slideMaster" Target="../slideMasters/slideMaster7.xml"/><Relationship Id="rId1" Type="http://schemas.openxmlformats.org/officeDocument/2006/relationships/tags" Target="../tags/tag33.xml"/></Relationships>
</file>

<file path=ppt/slideLayouts/_rels/slideLayout119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19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19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5.png"/><Relationship Id="rId1" Type="http://schemas.openxmlformats.org/officeDocument/2006/relationships/slideMaster" Target="../slideMasters/slideMaster7.xml"/><Relationship Id="rId4" Type="http://schemas.openxmlformats.org/officeDocument/2006/relationships/image" Target="../media/image42.svg"/></Relationships>
</file>

<file path=ppt/slideLayouts/_rels/slideLayout119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7.png"/><Relationship Id="rId1" Type="http://schemas.openxmlformats.org/officeDocument/2006/relationships/slideMaster" Target="../slideMasters/slideMaster7.xml"/><Relationship Id="rId4" Type="http://schemas.openxmlformats.org/officeDocument/2006/relationships/image" Target="../media/image42.svg"/></Relationships>
</file>

<file path=ppt/slideLayouts/_rels/slideLayout1199.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1200.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120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120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120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1204.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1205.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Master" Target="../slideMasters/slideMaster7.xml"/><Relationship Id="rId1" Type="http://schemas.openxmlformats.org/officeDocument/2006/relationships/tags" Target="../tags/tag34.xml"/><Relationship Id="rId6" Type="http://schemas.openxmlformats.org/officeDocument/2006/relationships/image" Target="../media/image54.emf"/><Relationship Id="rId5" Type="http://schemas.openxmlformats.org/officeDocument/2006/relationships/image" Target="../media/image53.emf"/><Relationship Id="rId4" Type="http://schemas.openxmlformats.org/officeDocument/2006/relationships/image" Target="../media/image45.emf"/></Relationships>
</file>

<file path=ppt/slideLayouts/_rels/slideLayout1206.xml.rels><?xml version="1.0" encoding="UTF-8" standalone="yes"?>
<Relationships xmlns="http://schemas.openxmlformats.org/package/2006/relationships"><Relationship Id="rId3" Type="http://schemas.openxmlformats.org/officeDocument/2006/relationships/slideMaster" Target="../slideMasters/slideMaster7.xml"/><Relationship Id="rId7" Type="http://schemas.openxmlformats.org/officeDocument/2006/relationships/image" Target="../media/image33.jpeg"/><Relationship Id="rId2" Type="http://schemas.openxmlformats.org/officeDocument/2006/relationships/tags" Target="../tags/tag36.xml"/><Relationship Id="rId1" Type="http://schemas.openxmlformats.org/officeDocument/2006/relationships/tags" Target="../tags/tag35.xml"/><Relationship Id="rId6" Type="http://schemas.openxmlformats.org/officeDocument/2006/relationships/oleObject" Target="../embeddings/oleObject2.bin"/><Relationship Id="rId5" Type="http://schemas.openxmlformats.org/officeDocument/2006/relationships/image" Target="../media/image45.emf"/><Relationship Id="rId4" Type="http://schemas.openxmlformats.org/officeDocument/2006/relationships/oleObject" Target="../embeddings/oleObject1.bin"/></Relationships>
</file>

<file path=ppt/slideLayouts/_rels/slideLayout120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7.xml"/></Relationships>
</file>

<file path=ppt/slideLayouts/_rels/slideLayout1208.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7.xml"/></Relationships>
</file>

<file path=ppt/slideLayouts/_rels/slideLayout1209.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7.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1210.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7.xml"/></Relationships>
</file>

<file path=ppt/slideLayouts/_rels/slideLayout121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7.xml"/></Relationships>
</file>

<file path=ppt/slideLayouts/_rels/slideLayout121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7.xml"/></Relationships>
</file>

<file path=ppt/slideLayouts/_rels/slideLayout121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7.xml"/></Relationships>
</file>

<file path=ppt/slideLayouts/_rels/slideLayout121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7.xml"/></Relationships>
</file>

<file path=ppt/slideLayouts/_rels/slideLayout121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7.xml"/></Relationships>
</file>

<file path=ppt/slideLayouts/_rels/slideLayout121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7.xml"/></Relationships>
</file>

<file path=ppt/slideLayouts/_rels/slideLayout121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7.xml"/></Relationships>
</file>

<file path=ppt/slideLayouts/_rels/slideLayout121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21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122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22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1222.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7.xml"/></Relationships>
</file>

<file path=ppt/slideLayouts/_rels/slideLayout1223.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7.xml"/></Relationships>
</file>

<file path=ppt/slideLayouts/_rels/slideLayout1224.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7.xml"/></Relationships>
</file>

<file path=ppt/slideLayouts/_rels/slideLayout1225.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7.xml"/></Relationships>
</file>

<file path=ppt/slideLayouts/_rels/slideLayout1226.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7.xml"/></Relationships>
</file>

<file path=ppt/slideLayouts/_rels/slideLayout1227.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7.xml"/></Relationships>
</file>

<file path=ppt/slideLayouts/_rels/slideLayout1228.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7.xml"/></Relationships>
</file>

<file path=ppt/slideLayouts/_rels/slideLayout1229.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7.xml"/></Relationships>
</file>

<file path=ppt/slideLayouts/_rels/slideLayout12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123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7.xml"/></Relationships>
</file>

<file path=ppt/slideLayouts/_rels/slideLayout123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23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23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23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23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23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237.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7.xml"/></Relationships>
</file>

<file path=ppt/slideLayouts/_rels/slideLayout1238.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7.xml"/></Relationships>
</file>

<file path=ppt/slideLayouts/_rels/slideLayout1239.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7.xml"/></Relationships>
</file>

<file path=ppt/slideLayouts/_rels/slideLayout12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1240.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7.xml"/></Relationships>
</file>

<file path=ppt/slideLayouts/_rels/slideLayout1241.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7.xml"/></Relationships>
</file>

<file path=ppt/slideLayouts/_rels/slideLayout1242.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7.xml"/></Relationships>
</file>

<file path=ppt/slideLayouts/_rels/slideLayout1243.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7.xml"/></Relationships>
</file>

<file path=ppt/slideLayouts/_rels/slideLayout1244.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7.xml"/></Relationships>
</file>

<file path=ppt/slideLayouts/_rels/slideLayout1245.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7.xml"/></Relationships>
</file>

<file path=ppt/slideLayouts/_rels/slideLayout124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4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7.xml"/></Relationships>
</file>

<file path=ppt/slideLayouts/_rels/slideLayout124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7.xml"/></Relationships>
</file>

<file path=ppt/slideLayouts/_rels/slideLayout1249.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7.xml"/></Relationships>
</file>

<file path=ppt/slideLayouts/_rels/slideLayout12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1250.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7.xml"/></Relationships>
</file>

<file path=ppt/slideLayouts/_rels/slideLayout1251.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7.xml"/></Relationships>
</file>

<file path=ppt/slideLayouts/_rels/slideLayout125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7.xml"/></Relationships>
</file>

<file path=ppt/slideLayouts/_rels/slideLayout125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125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125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125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7.xml"/></Relationships>
</file>

<file path=ppt/slideLayouts/_rels/slideLayout125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7.xml"/></Relationships>
</file>

<file path=ppt/slideLayouts/_rels/slideLayout1258.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7.xml"/></Relationships>
</file>

<file path=ppt/slideLayouts/_rels/slideLayout1259.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7.xml"/></Relationships>
</file>

<file path=ppt/slideLayouts/_rels/slideLayout12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1260.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7.xml"/></Relationships>
</file>

<file path=ppt/slideLayouts/_rels/slideLayout1261.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7.xml"/></Relationships>
</file>

<file path=ppt/slideLayouts/_rels/slideLayout1262.xml.rels><?xml version="1.0" encoding="UTF-8" standalone="yes"?>
<Relationships xmlns="http://schemas.openxmlformats.org/package/2006/relationships"><Relationship Id="rId3" Type="http://schemas.openxmlformats.org/officeDocument/2006/relationships/slideMaster" Target="../slideMasters/slideMaster7.xml"/><Relationship Id="rId7" Type="http://schemas.openxmlformats.org/officeDocument/2006/relationships/image" Target="../media/image46.jpeg"/><Relationship Id="rId2" Type="http://schemas.openxmlformats.org/officeDocument/2006/relationships/tags" Target="../tags/tag38.xml"/><Relationship Id="rId1" Type="http://schemas.openxmlformats.org/officeDocument/2006/relationships/tags" Target="../tags/tag37.xml"/><Relationship Id="rId6" Type="http://schemas.openxmlformats.org/officeDocument/2006/relationships/oleObject" Target="../embeddings/oleObject2.bin"/><Relationship Id="rId5" Type="http://schemas.openxmlformats.org/officeDocument/2006/relationships/image" Target="../media/image45.emf"/><Relationship Id="rId4" Type="http://schemas.openxmlformats.org/officeDocument/2006/relationships/oleObject" Target="../embeddings/oleObject1.bin"/></Relationships>
</file>

<file path=ppt/slideLayouts/_rels/slideLayout1263.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7.xml"/></Relationships>
</file>

<file path=ppt/slideLayouts/_rels/slideLayout1264.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7.xml"/></Relationships>
</file>

<file path=ppt/slideLayouts/_rels/slideLayout1265.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7.xml"/></Relationships>
</file>

<file path=ppt/slideLayouts/_rels/slideLayout1266.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7.xml"/></Relationships>
</file>

<file path=ppt/slideLayouts/_rels/slideLayout1267.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7.xml"/></Relationships>
</file>

<file path=ppt/slideLayouts/_rels/slideLayout1268.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7.xml"/></Relationships>
</file>

<file path=ppt/slideLayouts/_rels/slideLayout1269.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7.xml"/></Relationships>
</file>

<file path=ppt/slideLayouts/_rels/slideLayout12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127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29.png"/><Relationship Id="rId1" Type="http://schemas.openxmlformats.org/officeDocument/2006/relationships/slideMaster" Target="../slideMasters/slideMaster7.xml"/><Relationship Id="rId4" Type="http://schemas.openxmlformats.org/officeDocument/2006/relationships/image" Target="../media/image42.svg"/></Relationships>
</file>

<file path=ppt/slideLayouts/_rels/slideLayout127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7.xml"/></Relationships>
</file>

<file path=ppt/slideLayouts/_rels/slideLayout1272.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7.xml"/></Relationships>
</file>

<file path=ppt/slideLayouts/_rels/slideLayout1273.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7.xml"/></Relationships>
</file>

<file path=ppt/slideLayouts/_rels/slideLayout1274.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7.xml"/></Relationships>
</file>

<file path=ppt/slideLayouts/_rels/slideLayout1275.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7.xml"/></Relationships>
</file>

<file path=ppt/slideLayouts/_rels/slideLayout1276.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7.xml"/></Relationships>
</file>

<file path=ppt/slideLayouts/_rels/slideLayout1277.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7.xml"/></Relationships>
</file>

<file path=ppt/slideLayouts/_rels/slideLayout1278.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7.xml"/></Relationships>
</file>

<file path=ppt/slideLayouts/_rels/slideLayout1279.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7.xml"/></Relationships>
</file>

<file path=ppt/slideLayouts/_rels/slideLayout12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1280.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7.xml"/></Relationships>
</file>

<file path=ppt/slideLayouts/_rels/slideLayout1281.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7.xml"/></Relationships>
</file>

<file path=ppt/slideLayouts/_rels/slideLayout1282.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7.xml"/></Relationships>
</file>

<file path=ppt/slideLayouts/_rels/slideLayout1283.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7.xml"/></Relationships>
</file>

<file path=ppt/slideLayouts/_rels/slideLayout1284.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7.xml"/></Relationships>
</file>

<file path=ppt/slideLayouts/_rels/slideLayout1285.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7.xml"/></Relationships>
</file>

<file path=ppt/slideLayouts/_rels/slideLayout1286.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7.xml"/></Relationships>
</file>

<file path=ppt/slideLayouts/_rels/slideLayout1287.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7.xml"/></Relationships>
</file>

<file path=ppt/slideLayouts/_rels/slideLayout1288.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7.xml"/></Relationships>
</file>

<file path=ppt/slideLayouts/_rels/slideLayout1289.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7.xml"/></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1290.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7.xml"/></Relationships>
</file>

<file path=ppt/slideLayouts/_rels/slideLayout1291.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7.xml"/></Relationships>
</file>

<file path=ppt/slideLayouts/_rels/slideLayout129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0.png"/><Relationship Id="rId1" Type="http://schemas.openxmlformats.org/officeDocument/2006/relationships/slideMaster" Target="../slideMasters/slideMaster7.xml"/><Relationship Id="rId4" Type="http://schemas.openxmlformats.org/officeDocument/2006/relationships/image" Target="../media/image42.svg"/></Relationships>
</file>

<file path=ppt/slideLayouts/_rels/slideLayout129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29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29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29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29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29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29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1300.xml.rels><?xml version="1.0" encoding="UTF-8" standalone="yes"?>
<Relationships xmlns="http://schemas.openxmlformats.org/package/2006/relationships"><Relationship Id="rId3" Type="http://schemas.openxmlformats.org/officeDocument/2006/relationships/slideMaster" Target="../slideMasters/slideMaster7.xml"/><Relationship Id="rId7" Type="http://schemas.openxmlformats.org/officeDocument/2006/relationships/image" Target="../media/image94.jpeg"/><Relationship Id="rId2" Type="http://schemas.openxmlformats.org/officeDocument/2006/relationships/tags" Target="../tags/tag40.xml"/><Relationship Id="rId1" Type="http://schemas.openxmlformats.org/officeDocument/2006/relationships/tags" Target="../tags/tag39.xml"/><Relationship Id="rId6" Type="http://schemas.openxmlformats.org/officeDocument/2006/relationships/oleObject" Target="../embeddings/oleObject2.bin"/><Relationship Id="rId5" Type="http://schemas.openxmlformats.org/officeDocument/2006/relationships/image" Target="../media/image45.emf"/><Relationship Id="rId4" Type="http://schemas.openxmlformats.org/officeDocument/2006/relationships/oleObject" Target="../embeddings/oleObject1.bin"/></Relationships>
</file>

<file path=ppt/slideLayouts/_rels/slideLayout1301.xml.rels><?xml version="1.0" encoding="UTF-8" standalone="yes"?>
<Relationships xmlns="http://schemas.openxmlformats.org/package/2006/relationships"><Relationship Id="rId3" Type="http://schemas.openxmlformats.org/officeDocument/2006/relationships/slideMaster" Target="../slideMasters/slideMaster7.xml"/><Relationship Id="rId7" Type="http://schemas.openxmlformats.org/officeDocument/2006/relationships/image" Target="../media/image95.jpeg"/><Relationship Id="rId2" Type="http://schemas.openxmlformats.org/officeDocument/2006/relationships/tags" Target="../tags/tag42.xml"/><Relationship Id="rId1" Type="http://schemas.openxmlformats.org/officeDocument/2006/relationships/tags" Target="../tags/tag41.xml"/><Relationship Id="rId6" Type="http://schemas.openxmlformats.org/officeDocument/2006/relationships/oleObject" Target="../embeddings/oleObject2.bin"/><Relationship Id="rId5" Type="http://schemas.openxmlformats.org/officeDocument/2006/relationships/image" Target="../media/image45.emf"/><Relationship Id="rId4" Type="http://schemas.openxmlformats.org/officeDocument/2006/relationships/oleObject" Target="../embeddings/oleObject1.bin"/></Relationships>
</file>

<file path=ppt/slideLayouts/_rels/slideLayout1302.xml.rels><?xml version="1.0" encoding="UTF-8" standalone="yes"?>
<Relationships xmlns="http://schemas.openxmlformats.org/package/2006/relationships"><Relationship Id="rId3" Type="http://schemas.openxmlformats.org/officeDocument/2006/relationships/slideMaster" Target="../slideMasters/slideMaster7.xml"/><Relationship Id="rId7" Type="http://schemas.openxmlformats.org/officeDocument/2006/relationships/image" Target="../media/image96.jpeg"/><Relationship Id="rId2" Type="http://schemas.openxmlformats.org/officeDocument/2006/relationships/tags" Target="../tags/tag44.xml"/><Relationship Id="rId1" Type="http://schemas.openxmlformats.org/officeDocument/2006/relationships/tags" Target="../tags/tag43.xml"/><Relationship Id="rId6" Type="http://schemas.openxmlformats.org/officeDocument/2006/relationships/oleObject" Target="../embeddings/oleObject2.bin"/><Relationship Id="rId5" Type="http://schemas.openxmlformats.org/officeDocument/2006/relationships/image" Target="../media/image45.emf"/><Relationship Id="rId4" Type="http://schemas.openxmlformats.org/officeDocument/2006/relationships/oleObject" Target="../embeddings/oleObject1.bin"/></Relationships>
</file>

<file path=ppt/slideLayouts/_rels/slideLayout1303.xml.rels><?xml version="1.0" encoding="UTF-8" standalone="yes"?>
<Relationships xmlns="http://schemas.openxmlformats.org/package/2006/relationships"><Relationship Id="rId2" Type="http://schemas.openxmlformats.org/officeDocument/2006/relationships/image" Target="../media/image90.png"/><Relationship Id="rId1" Type="http://schemas.openxmlformats.org/officeDocument/2006/relationships/slideMaster" Target="../slideMasters/slideMaster7.xml"/></Relationships>
</file>

<file path=ppt/slideLayouts/_rels/slideLayout1304.xml.rels><?xml version="1.0" encoding="UTF-8" standalone="yes"?>
<Relationships xmlns="http://schemas.openxmlformats.org/package/2006/relationships"><Relationship Id="rId2" Type="http://schemas.openxmlformats.org/officeDocument/2006/relationships/image" Target="../media/image97.png"/><Relationship Id="rId1" Type="http://schemas.openxmlformats.org/officeDocument/2006/relationships/slideMaster" Target="../slideMasters/slideMaster7.xml"/></Relationships>
</file>

<file path=ppt/slideLayouts/_rels/slideLayout1305.xml.rels><?xml version="1.0" encoding="UTF-8" standalone="yes"?>
<Relationships xmlns="http://schemas.openxmlformats.org/package/2006/relationships"><Relationship Id="rId2" Type="http://schemas.openxmlformats.org/officeDocument/2006/relationships/image" Target="../media/image97.png"/><Relationship Id="rId1" Type="http://schemas.openxmlformats.org/officeDocument/2006/relationships/slideMaster" Target="../slideMasters/slideMaster7.xml"/></Relationships>
</file>

<file path=ppt/slideLayouts/_rels/slideLayout1306.xml.rels><?xml version="1.0" encoding="UTF-8" standalone="yes"?>
<Relationships xmlns="http://schemas.openxmlformats.org/package/2006/relationships"><Relationship Id="rId2" Type="http://schemas.openxmlformats.org/officeDocument/2006/relationships/image" Target="../media/image97.png"/><Relationship Id="rId1" Type="http://schemas.openxmlformats.org/officeDocument/2006/relationships/slideMaster" Target="../slideMasters/slideMaster7.xml"/></Relationships>
</file>

<file path=ppt/slideLayouts/_rels/slideLayout1307.xml.rels><?xml version="1.0" encoding="UTF-8" standalone="yes"?>
<Relationships xmlns="http://schemas.openxmlformats.org/package/2006/relationships"><Relationship Id="rId3" Type="http://schemas.openxmlformats.org/officeDocument/2006/relationships/slideMaster" Target="../slideMasters/slideMaster7.xml"/><Relationship Id="rId7" Type="http://schemas.openxmlformats.org/officeDocument/2006/relationships/image" Target="../media/image98.jpeg"/><Relationship Id="rId2" Type="http://schemas.openxmlformats.org/officeDocument/2006/relationships/tags" Target="../tags/tag46.xml"/><Relationship Id="rId1" Type="http://schemas.openxmlformats.org/officeDocument/2006/relationships/tags" Target="../tags/tag45.xml"/><Relationship Id="rId6" Type="http://schemas.openxmlformats.org/officeDocument/2006/relationships/oleObject" Target="../embeddings/oleObject2.bin"/><Relationship Id="rId5" Type="http://schemas.openxmlformats.org/officeDocument/2006/relationships/image" Target="../media/image45.emf"/><Relationship Id="rId4" Type="http://schemas.openxmlformats.org/officeDocument/2006/relationships/oleObject" Target="../embeddings/oleObject1.bin"/></Relationships>
</file>

<file path=ppt/slideLayouts/_rels/slideLayout1308.xml.rels><?xml version="1.0" encoding="UTF-8" standalone="yes"?>
<Relationships xmlns="http://schemas.openxmlformats.org/package/2006/relationships"><Relationship Id="rId2" Type="http://schemas.openxmlformats.org/officeDocument/2006/relationships/image" Target="../media/image91.png"/><Relationship Id="rId1" Type="http://schemas.openxmlformats.org/officeDocument/2006/relationships/slideMaster" Target="../slideMasters/slideMaster7.xml"/></Relationships>
</file>

<file path=ppt/slideLayouts/_rels/slideLayout1309.xml.rels><?xml version="1.0" encoding="UTF-8" standalone="yes"?>
<Relationships xmlns="http://schemas.openxmlformats.org/package/2006/relationships"><Relationship Id="rId2" Type="http://schemas.openxmlformats.org/officeDocument/2006/relationships/image" Target="../media/image99.png"/><Relationship Id="rId1" Type="http://schemas.openxmlformats.org/officeDocument/2006/relationships/slideMaster" Target="../slideMasters/slideMaster7.xml"/></Relationships>
</file>

<file path=ppt/slideLayouts/_rels/slideLayout13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1310.xml.rels><?xml version="1.0" encoding="UTF-8" standalone="yes"?>
<Relationships xmlns="http://schemas.openxmlformats.org/package/2006/relationships"><Relationship Id="rId2" Type="http://schemas.openxmlformats.org/officeDocument/2006/relationships/image" Target="../media/image99.png"/><Relationship Id="rId1" Type="http://schemas.openxmlformats.org/officeDocument/2006/relationships/slideMaster" Target="../slideMasters/slideMaster7.xml"/></Relationships>
</file>

<file path=ppt/slideLayouts/_rels/slideLayout1311.xml.rels><?xml version="1.0" encoding="UTF-8" standalone="yes"?>
<Relationships xmlns="http://schemas.openxmlformats.org/package/2006/relationships"><Relationship Id="rId2" Type="http://schemas.openxmlformats.org/officeDocument/2006/relationships/image" Target="../media/image99.png"/><Relationship Id="rId1" Type="http://schemas.openxmlformats.org/officeDocument/2006/relationships/slideMaster" Target="../slideMasters/slideMaster7.xml"/></Relationships>
</file>

<file path=ppt/slideLayouts/_rels/slideLayout131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31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31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31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31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31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318.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5.png"/><Relationship Id="rId1" Type="http://schemas.openxmlformats.org/officeDocument/2006/relationships/slideMaster" Target="../slideMasters/slideMaster7.xml"/></Relationships>
</file>

<file path=ppt/slideLayouts/_rels/slideLayout1319.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7.xml"/></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1320.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59.png"/><Relationship Id="rId1" Type="http://schemas.openxmlformats.org/officeDocument/2006/relationships/slideMaster" Target="../slideMasters/slideMaster7.xml"/></Relationships>
</file>

<file path=ppt/slideLayouts/_rels/slideLayout1321.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Master" Target="../slideMasters/slideMaster7.xml"/></Relationships>
</file>

<file path=ppt/slideLayouts/_rels/slideLayout1322.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Master" Target="../slideMasters/slideMaster7.xml"/></Relationships>
</file>

<file path=ppt/slideLayouts/_rels/slideLayout1323.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63.png"/><Relationship Id="rId1" Type="http://schemas.openxmlformats.org/officeDocument/2006/relationships/slideMaster" Target="../slideMasters/slideMaster7.xml"/></Relationships>
</file>

<file path=ppt/slideLayouts/_rels/slideLayout132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2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26.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7.xml"/></Relationships>
</file>

<file path=ppt/slideLayouts/_rels/slideLayout1327.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7.xml"/></Relationships>
</file>

<file path=ppt/slideLayouts/_rels/slideLayout1328.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7.xml"/></Relationships>
</file>

<file path=ppt/slideLayouts/_rels/slideLayout1329.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Master" Target="../slideMasters/slideMaster7.xml"/><Relationship Id="rId1" Type="http://schemas.openxmlformats.org/officeDocument/2006/relationships/tags" Target="../tags/tag47.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1330.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7.xml"/></Relationships>
</file>

<file path=ppt/slideLayouts/_rels/slideLayout1331.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7.xml"/></Relationships>
</file>

<file path=ppt/slideLayouts/_rels/slideLayout1332.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7.xml"/></Relationships>
</file>

<file path=ppt/slideLayouts/_rels/slideLayout133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133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8.xml"/></Relationships>
</file>

<file path=ppt/slideLayouts/_rels/slideLayout133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133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133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8.xml"/></Relationships>
</file>

<file path=ppt/slideLayouts/_rels/slideLayout133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133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13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134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8.xml"/></Relationships>
</file>

<file path=ppt/slideLayouts/_rels/slideLayout134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4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134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134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34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134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34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134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34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8.xml"/></Relationships>
</file>

<file path=ppt/slideLayouts/_rels/slideLayout13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135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8.xml"/></Relationships>
</file>

<file path=ppt/slideLayouts/_rels/slideLayout135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8.xml"/></Relationships>
</file>

<file path=ppt/slideLayouts/_rels/slideLayout1352.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image" Target="../media/image7.png"/><Relationship Id="rId1" Type="http://schemas.openxmlformats.org/officeDocument/2006/relationships/slideMaster" Target="../slideMasters/slideMaster8.xml"/></Relationships>
</file>

<file path=ppt/slideLayouts/_rels/slideLayout135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8.xml"/></Relationships>
</file>

<file path=ppt/slideLayouts/_rels/slideLayout135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8.xml"/></Relationships>
</file>

<file path=ppt/slideLayouts/_rels/slideLayout135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8.xml"/></Relationships>
</file>

<file path=ppt/slideLayouts/_rels/slideLayout135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8.xml"/></Relationships>
</file>

<file path=ppt/slideLayouts/_rels/slideLayout135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8.xml"/></Relationships>
</file>

<file path=ppt/slideLayouts/_rels/slideLayout135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8.xml"/></Relationships>
</file>

<file path=ppt/slideLayouts/_rels/slideLayout1359.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image" Target="../media/image7.png"/><Relationship Id="rId1" Type="http://schemas.openxmlformats.org/officeDocument/2006/relationships/slideMaster" Target="../slideMasters/slideMaster8.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6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8.xml"/></Relationships>
</file>

<file path=ppt/slideLayouts/_rels/slideLayout136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8.xml"/></Relationships>
</file>

<file path=ppt/slideLayouts/_rels/slideLayout136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8.xml"/></Relationships>
</file>

<file path=ppt/slideLayouts/_rels/slideLayout1363.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image" Target="../media/image14.png"/><Relationship Id="rId1" Type="http://schemas.openxmlformats.org/officeDocument/2006/relationships/slideMaster" Target="../slideMasters/slideMaster8.xml"/></Relationships>
</file>

<file path=ppt/slideLayouts/_rels/slideLayout136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8.xml"/></Relationships>
</file>

<file path=ppt/slideLayouts/_rels/slideLayout136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8.xml"/></Relationships>
</file>

<file path=ppt/slideLayouts/_rels/slideLayout136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8.xml"/></Relationships>
</file>

<file path=ppt/slideLayouts/_rels/slideLayout136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8.xml"/></Relationships>
</file>

<file path=ppt/slideLayouts/_rels/slideLayout136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8.xml"/></Relationships>
</file>

<file path=ppt/slideLayouts/_rels/slideLayout136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8.xml"/></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1370.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image" Target="../media/image14.png"/><Relationship Id="rId1" Type="http://schemas.openxmlformats.org/officeDocument/2006/relationships/slideMaster" Target="../slideMasters/slideMaster8.xml"/></Relationships>
</file>

<file path=ppt/slideLayouts/_rels/slideLayout137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37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37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374.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375.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37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37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37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37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1380.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image" Target="../media/image11.png"/><Relationship Id="rId1" Type="http://schemas.openxmlformats.org/officeDocument/2006/relationships/slideMaster" Target="../slideMasters/slideMaster8.xml"/></Relationships>
</file>

<file path=ppt/slideLayouts/_rels/slideLayout1381.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image" Target="../media/image11.png"/><Relationship Id="rId1" Type="http://schemas.openxmlformats.org/officeDocument/2006/relationships/slideMaster" Target="../slideMasters/slideMaster8.xml"/></Relationships>
</file>

<file path=ppt/slideLayouts/_rels/slideLayout1382.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image" Target="../media/image36.png"/><Relationship Id="rId1" Type="http://schemas.openxmlformats.org/officeDocument/2006/relationships/slideMaster" Target="../slideMasters/slideMaster8.xml"/></Relationships>
</file>

<file path=ppt/slideLayouts/_rels/slideLayout1383.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image" Target="../media/image36.png"/><Relationship Id="rId1" Type="http://schemas.openxmlformats.org/officeDocument/2006/relationships/slideMaster" Target="../slideMasters/slideMaster8.xml"/></Relationships>
</file>

<file path=ppt/slideLayouts/_rels/slideLayout138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8.xml"/></Relationships>
</file>

<file path=ppt/slideLayouts/_rels/slideLayout138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8.xml"/></Relationships>
</file>

<file path=ppt/slideLayouts/_rels/slideLayout138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8.xml"/></Relationships>
</file>

<file path=ppt/slideLayouts/_rels/slideLayout1387.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image" Target="../media/image14.png"/><Relationship Id="rId1" Type="http://schemas.openxmlformats.org/officeDocument/2006/relationships/slideMaster" Target="../slideMasters/slideMaster8.xml"/></Relationships>
</file>

<file path=ppt/slideLayouts/_rels/slideLayout1388.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image" Target="../media/image14.png"/><Relationship Id="rId1" Type="http://schemas.openxmlformats.org/officeDocument/2006/relationships/slideMaster" Target="../slideMasters/slideMaster8.xml"/></Relationships>
</file>

<file path=ppt/slideLayouts/_rels/slideLayout138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8.xml"/></Relationships>
</file>

<file path=ppt/slideLayouts/_rels/slideLayout13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139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8.xml"/></Relationships>
</file>

<file path=ppt/slideLayouts/_rels/slideLayout139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8.xml"/></Relationships>
</file>

<file path=ppt/slideLayouts/_rels/slideLayout139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8.xml"/></Relationships>
</file>

<file path=ppt/slideLayouts/_rels/slideLayout139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8.xml"/></Relationships>
</file>

<file path=ppt/slideLayouts/_rels/slideLayout1394.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image" Target="../media/image10.png"/><Relationship Id="rId1" Type="http://schemas.openxmlformats.org/officeDocument/2006/relationships/slideMaster" Target="../slideMasters/slideMaster8.xml"/></Relationships>
</file>

<file path=ppt/slideLayouts/_rels/slideLayout1395.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image" Target="../media/image10.png"/><Relationship Id="rId1" Type="http://schemas.openxmlformats.org/officeDocument/2006/relationships/slideMaster" Target="../slideMasters/slideMaster8.xml"/></Relationships>
</file>

<file path=ppt/slideLayouts/_rels/slideLayout139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8.xml"/></Relationships>
</file>

<file path=ppt/slideLayouts/_rels/slideLayout139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8.xml"/></Relationships>
</file>

<file path=ppt/slideLayouts/_rels/slideLayout139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8.xml"/></Relationships>
</file>

<file path=ppt/slideLayouts/_rels/slideLayout139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8.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140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8.xml"/></Relationships>
</file>

<file path=ppt/slideLayouts/_rels/slideLayout140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8.xml"/></Relationships>
</file>

<file path=ppt/slideLayouts/_rels/slideLayout140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140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140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1405.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1406.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140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140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140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14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141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141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141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41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41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41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41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41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418.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419.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4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142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42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42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8.xml"/></Relationships>
</file>

<file path=ppt/slideLayouts/_rels/slideLayout142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8.xml"/></Relationships>
</file>

<file path=ppt/slideLayouts/_rels/slideLayout1424.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image" Target="../media/image14.png"/><Relationship Id="rId1" Type="http://schemas.openxmlformats.org/officeDocument/2006/relationships/slideMaster" Target="../slideMasters/slideMaster8.xml"/></Relationships>
</file>

<file path=ppt/slideLayouts/_rels/slideLayout1425.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image" Target="../media/image14.png"/><Relationship Id="rId1" Type="http://schemas.openxmlformats.org/officeDocument/2006/relationships/slideMaster" Target="../slideMasters/slideMaster8.xml"/></Relationships>
</file>

<file path=ppt/slideLayouts/_rels/slideLayout142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142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142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1429.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14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1430.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1431.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1432.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143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143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143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143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143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143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143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8.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144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8.xml"/></Relationships>
</file>

<file path=ppt/slideLayouts/_rels/slideLayout1441.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image" Target="../media/image13.png"/><Relationship Id="rId1" Type="http://schemas.openxmlformats.org/officeDocument/2006/relationships/slideMaster" Target="../slideMasters/slideMaster8.xml"/></Relationships>
</file>

<file path=ppt/slideLayouts/_rels/slideLayout1442.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image" Target="../media/image13.png"/><Relationship Id="rId1" Type="http://schemas.openxmlformats.org/officeDocument/2006/relationships/slideMaster" Target="../slideMasters/slideMaster8.xml"/></Relationships>
</file>

<file path=ppt/slideLayouts/_rels/slideLayout144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8.xml"/></Relationships>
</file>

<file path=ppt/slideLayouts/_rels/slideLayout144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8.xml"/></Relationships>
</file>

<file path=ppt/slideLayouts/_rels/slideLayout144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8.xml"/></Relationships>
</file>

<file path=ppt/slideLayouts/_rels/slideLayout144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8.xml"/></Relationships>
</file>

<file path=ppt/slideLayouts/_rels/slideLayout144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8.xml"/></Relationships>
</file>

<file path=ppt/slideLayouts/_rels/slideLayout144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8.xml"/></Relationships>
</file>

<file path=ppt/slideLayouts/_rels/slideLayout144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8.xml"/></Relationships>
</file>

<file path=ppt/slideLayouts/_rels/slideLayout14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145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8.xml"/></Relationships>
</file>

<file path=ppt/slideLayouts/_rels/slideLayout1451.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452.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image" Target="../media/image36.png"/><Relationship Id="rId1" Type="http://schemas.openxmlformats.org/officeDocument/2006/relationships/slideMaster" Target="../slideMasters/slideMaster8.xml"/></Relationships>
</file>

<file path=ppt/slideLayouts/_rels/slideLayout1453.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image" Target="../media/image30.png"/><Relationship Id="rId1" Type="http://schemas.openxmlformats.org/officeDocument/2006/relationships/slideMaster" Target="../slideMasters/slideMaster8.xml"/></Relationships>
</file>

<file path=ppt/slideLayouts/_rels/slideLayout1454.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455.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image" Target="../media/image36.png"/><Relationship Id="rId1" Type="http://schemas.openxmlformats.org/officeDocument/2006/relationships/slideMaster" Target="../slideMasters/slideMaster8.xml"/></Relationships>
</file>

<file path=ppt/slideLayouts/_rels/slideLayout1456.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image" Target="../media/image30.png"/><Relationship Id="rId1" Type="http://schemas.openxmlformats.org/officeDocument/2006/relationships/slideMaster" Target="../slideMasters/slideMaster8.xml"/></Relationships>
</file>

<file path=ppt/slideLayouts/_rels/slideLayout145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1458.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image" Target="../media/image36.png"/><Relationship Id="rId1" Type="http://schemas.openxmlformats.org/officeDocument/2006/relationships/slideMaster" Target="../slideMasters/slideMaster8.xml"/></Relationships>
</file>

<file path=ppt/slideLayouts/_rels/slideLayout1459.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image" Target="../media/image36.png"/><Relationship Id="rId1" Type="http://schemas.openxmlformats.org/officeDocument/2006/relationships/slideMaster" Target="../slideMasters/slideMaster8.xml"/></Relationships>
</file>

<file path=ppt/slideLayouts/_rels/slideLayout14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3.xml"/></Relationships>
</file>

<file path=ppt/slideLayouts/_rels/slideLayout146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8.xml"/></Relationships>
</file>

<file path=ppt/slideLayouts/_rels/slideLayout1461.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8.xml"/></Relationships>
</file>

<file path=ppt/slideLayouts/_rels/slideLayout1462.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8.xml"/></Relationships>
</file>

<file path=ppt/slideLayouts/_rels/slideLayout1463.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image" Target="../media/image36.png"/><Relationship Id="rId1" Type="http://schemas.openxmlformats.org/officeDocument/2006/relationships/slideMaster" Target="../slideMasters/slideMaster8.xml"/></Relationships>
</file>

<file path=ppt/slideLayouts/_rels/slideLayout1464.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image" Target="../media/image36.png"/><Relationship Id="rId1" Type="http://schemas.openxmlformats.org/officeDocument/2006/relationships/slideMaster" Target="../slideMasters/slideMaster8.xml"/></Relationships>
</file>

<file path=ppt/slideLayouts/_rels/slideLayout1465.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8.xml"/></Relationships>
</file>

<file path=ppt/slideLayouts/_rels/slideLayout1466.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8.xml"/></Relationships>
</file>

<file path=ppt/slideLayouts/_rels/slideLayout1467.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8.xml"/></Relationships>
</file>

<file path=ppt/slideLayouts/_rels/slideLayout1468.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8.xml"/></Relationships>
</file>

<file path=ppt/slideLayouts/_rels/slideLayout1469.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8.xml"/></Relationships>
</file>

<file path=ppt/slideLayouts/_rels/slideLayout14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147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8.xml"/></Relationships>
</file>

<file path=ppt/slideLayouts/_rels/slideLayout147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8.xml"/></Relationships>
</file>

<file path=ppt/slideLayouts/_rels/slideLayout147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8.xml"/></Relationships>
</file>

<file path=ppt/slideLayouts/_rels/slideLayout147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8.xml"/></Relationships>
</file>

<file path=ppt/slideLayouts/_rels/slideLayout1474.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image" Target="../media/image11.png"/><Relationship Id="rId1" Type="http://schemas.openxmlformats.org/officeDocument/2006/relationships/slideMaster" Target="../slideMasters/slideMaster8.xml"/></Relationships>
</file>

<file path=ppt/slideLayouts/_rels/slideLayout147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8.xml"/></Relationships>
</file>

<file path=ppt/slideLayouts/_rels/slideLayout147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8.xml"/></Relationships>
</file>

<file path=ppt/slideLayouts/_rels/slideLayout147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8.xml"/></Relationships>
</file>

<file path=ppt/slideLayouts/_rels/slideLayout147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8.xml"/></Relationships>
</file>

<file path=ppt/slideLayouts/_rels/slideLayout147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8.xml"/></Relationships>
</file>

<file path=ppt/slideLayouts/_rels/slideLayout14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148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8.xml"/></Relationships>
</file>

<file path=ppt/slideLayouts/_rels/slideLayout1481.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1482.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8.xml"/></Relationships>
</file>

<file path=ppt/slideLayouts/_rels/slideLayout1483.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8.xml"/></Relationships>
</file>

<file path=ppt/slideLayouts/_rels/slideLayout1484.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8.xml"/></Relationships>
</file>

<file path=ppt/slideLayouts/_rels/slideLayout1485.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image" Target="../media/image36.png"/><Relationship Id="rId1" Type="http://schemas.openxmlformats.org/officeDocument/2006/relationships/slideMaster" Target="../slideMasters/slideMaster8.xml"/></Relationships>
</file>

<file path=ppt/slideLayouts/_rels/slideLayout1486.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8.xml"/></Relationships>
</file>

<file path=ppt/slideLayouts/_rels/slideLayout1487.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8.xml"/></Relationships>
</file>

<file path=ppt/slideLayouts/_rels/slideLayout1488.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8.xml"/></Relationships>
</file>

<file path=ppt/slideLayouts/_rels/slideLayout1489.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8.xml"/></Relationships>
</file>

<file path=ppt/slideLayouts/_rels/slideLayout14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3.xml"/></Relationships>
</file>

<file path=ppt/slideLayouts/_rels/slideLayout149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8.xml"/></Relationships>
</file>

<file path=ppt/slideLayouts/_rels/slideLayout1491.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8.xml"/></Relationships>
</file>

<file path=ppt/slideLayouts/_rels/slideLayout1492.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4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9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8.xml"/></Relationships>
</file>

<file path=ppt/slideLayouts/_rels/slideLayout149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8.xml"/></Relationships>
</file>

<file path=ppt/slideLayouts/_rels/slideLayout149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8.xml"/></Relationships>
</file>

<file path=ppt/slideLayouts/_rels/slideLayout149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8.xml"/></Relationships>
</file>

<file path=ppt/slideLayouts/_rels/slideLayout149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8.xml"/></Relationships>
</file>

<file path=ppt/slideLayouts/_rels/slideLayout149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8.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3.xml"/></Relationships>
</file>

<file path=ppt/slideLayouts/_rels/slideLayout150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8.xml"/></Relationships>
</file>

<file path=ppt/slideLayouts/_rels/slideLayout150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8.xml"/></Relationships>
</file>

<file path=ppt/slideLayouts/_rels/slideLayout150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8.xml"/></Relationships>
</file>

<file path=ppt/slideLayouts/_rels/slideLayout150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8.xml"/></Relationships>
</file>

<file path=ppt/slideLayouts/_rels/slideLayout1504.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8.xml"/></Relationships>
</file>

<file path=ppt/slideLayouts/_rels/slideLayout1505.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8.xml"/></Relationships>
</file>

<file path=ppt/slideLayouts/_rels/slideLayout1506.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8.xml"/></Relationships>
</file>

<file path=ppt/slideLayouts/_rels/slideLayout150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8.xml"/></Relationships>
</file>

<file path=ppt/slideLayouts/_rels/slideLayout150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8.xml"/></Relationships>
</file>

<file path=ppt/slideLayouts/_rels/slideLayout1509.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8.xml"/></Relationships>
</file>

<file path=ppt/slideLayouts/_rels/slideLayout15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3.xml"/></Relationships>
</file>

<file path=ppt/slideLayouts/_rels/slideLayout1510.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8.xml"/></Relationships>
</file>

<file path=ppt/slideLayouts/_rels/slideLayout1511.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8.xml"/></Relationships>
</file>

<file path=ppt/slideLayouts/_rels/slideLayout151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8.xml"/></Relationships>
</file>

<file path=ppt/slideLayouts/_rels/slideLayout1513.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8.xml"/></Relationships>
</file>

<file path=ppt/slideLayouts/_rels/slideLayout151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8.xml"/></Relationships>
</file>

<file path=ppt/slideLayouts/_rels/slideLayout151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8.xml"/></Relationships>
</file>

<file path=ppt/slideLayouts/_rels/slideLayout1516.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8.xml"/></Relationships>
</file>

<file path=ppt/slideLayouts/_rels/slideLayout1517.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8.xml"/></Relationships>
</file>

<file path=ppt/slideLayouts/_rels/slideLayout1518.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8.xml"/></Relationships>
</file>

<file path=ppt/slideLayouts/_rels/slideLayout151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8.xml"/></Relationships>
</file>

<file path=ppt/slideLayouts/_rels/slideLayout15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3.xml"/></Relationships>
</file>

<file path=ppt/slideLayouts/_rels/slideLayout152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8.xml"/></Relationships>
</file>

<file path=ppt/slideLayouts/_rels/slideLayout1521.xml.rels><?xml version="1.0" encoding="UTF-8" standalone="yes"?>
<Relationships xmlns="http://schemas.openxmlformats.org/package/2006/relationships"><Relationship Id="rId2" Type="http://schemas.openxmlformats.org/officeDocument/2006/relationships/image" Target="../media/image103.png"/><Relationship Id="rId1" Type="http://schemas.openxmlformats.org/officeDocument/2006/relationships/slideMaster" Target="../slideMasters/slideMaster8.xml"/></Relationships>
</file>

<file path=ppt/slideLayouts/_rels/slideLayout1522.xml.rels><?xml version="1.0" encoding="UTF-8" standalone="yes"?>
<Relationships xmlns="http://schemas.openxmlformats.org/package/2006/relationships"><Relationship Id="rId2" Type="http://schemas.openxmlformats.org/officeDocument/2006/relationships/image" Target="../media/image103.png"/><Relationship Id="rId1" Type="http://schemas.openxmlformats.org/officeDocument/2006/relationships/slideMaster" Target="../slideMasters/slideMaster8.xml"/></Relationships>
</file>

<file path=ppt/slideLayouts/_rels/slideLayout1523.xml.rels><?xml version="1.0" encoding="UTF-8" standalone="yes"?>
<Relationships xmlns="http://schemas.openxmlformats.org/package/2006/relationships"><Relationship Id="rId2" Type="http://schemas.openxmlformats.org/officeDocument/2006/relationships/image" Target="../media/image103.png"/><Relationship Id="rId1" Type="http://schemas.openxmlformats.org/officeDocument/2006/relationships/slideMaster" Target="../slideMasters/slideMaster8.xml"/></Relationships>
</file>

<file path=ppt/slideLayouts/_rels/slideLayout152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8.xml"/></Relationships>
</file>

<file path=ppt/slideLayouts/_rels/slideLayout152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8.xml"/></Relationships>
</file>

<file path=ppt/slideLayouts/_rels/slideLayout152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8.xml"/></Relationships>
</file>

<file path=ppt/slideLayouts/_rels/slideLayout152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8.xml"/></Relationships>
</file>

<file path=ppt/slideLayouts/_rels/slideLayout1528.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8.xml"/></Relationships>
</file>

<file path=ppt/slideLayouts/_rels/slideLayout1529.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8.xml"/></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3.xml"/></Relationships>
</file>

<file path=ppt/slideLayouts/_rels/slideLayout1530.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8.xml"/></Relationships>
</file>

<file path=ppt/slideLayouts/_rels/slideLayout1531.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image" Target="../media/image29.png"/><Relationship Id="rId1" Type="http://schemas.openxmlformats.org/officeDocument/2006/relationships/slideMaster" Target="../slideMasters/slideMaster8.xml"/></Relationships>
</file>

<file path=ppt/slideLayouts/_rels/slideLayout1532.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image" Target="../media/image29.png"/><Relationship Id="rId1" Type="http://schemas.openxmlformats.org/officeDocument/2006/relationships/slideMaster" Target="../slideMasters/slideMaster8.xml"/></Relationships>
</file>

<file path=ppt/slideLayouts/_rels/slideLayout1533.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8.xml"/></Relationships>
</file>

<file path=ppt/slideLayouts/_rels/slideLayout1534.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8.xml"/></Relationships>
</file>

<file path=ppt/slideLayouts/_rels/slideLayout1535.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8.xml"/></Relationships>
</file>

<file path=ppt/slideLayouts/_rels/slideLayout1536.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8.xml"/></Relationships>
</file>

<file path=ppt/slideLayouts/_rels/slideLayout1537.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8.xml"/></Relationships>
</file>

<file path=ppt/slideLayouts/_rels/slideLayout1538.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8.xml"/></Relationships>
</file>

<file path=ppt/slideLayouts/_rels/slideLayout1539.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8.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3.xml"/></Relationships>
</file>

<file path=ppt/slideLayouts/_rels/slideLayout1540.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8.xml"/></Relationships>
</file>

<file path=ppt/slideLayouts/_rels/slideLayout1541.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image" Target="../media/image30.png"/><Relationship Id="rId1" Type="http://schemas.openxmlformats.org/officeDocument/2006/relationships/slideMaster" Target="../slideMasters/slideMaster8.xml"/></Relationships>
</file>

<file path=ppt/slideLayouts/_rels/slideLayout1542.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image" Target="../media/image30.png"/><Relationship Id="rId1" Type="http://schemas.openxmlformats.org/officeDocument/2006/relationships/slideMaster" Target="../slideMasters/slideMaster8.xml"/></Relationships>
</file>

<file path=ppt/slideLayouts/_rels/slideLayout154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8.xml"/></Relationships>
</file>

<file path=ppt/slideLayouts/_rels/slideLayout1544.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8.xml"/></Relationships>
</file>

<file path=ppt/slideLayouts/_rels/slideLayout154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8.xml"/></Relationships>
</file>

<file path=ppt/slideLayouts/_rels/slideLayout1546.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8.xml"/></Relationships>
</file>

<file path=ppt/slideLayouts/_rels/slideLayout1547.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8.xml"/></Relationships>
</file>

<file path=ppt/slideLayouts/_rels/slideLayout1548.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8.xml"/></Relationships>
</file>

<file path=ppt/slideLayouts/_rels/slideLayout1549.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image" Target="../media/image31.png"/><Relationship Id="rId1" Type="http://schemas.openxmlformats.org/officeDocument/2006/relationships/slideMaster" Target="../slideMasters/slideMaster8.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3.xml"/></Relationships>
</file>

<file path=ppt/slideLayouts/_rels/slideLayout1550.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image" Target="../media/image105.png"/><Relationship Id="rId1" Type="http://schemas.openxmlformats.org/officeDocument/2006/relationships/slideMaster" Target="../slideMasters/slideMaster8.xml"/></Relationships>
</file>

<file path=ppt/slideLayouts/_rels/slideLayout1551.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image" Target="../media/image105.png"/><Relationship Id="rId1" Type="http://schemas.openxmlformats.org/officeDocument/2006/relationships/slideMaster" Target="../slideMasters/slideMaster8.xml"/></Relationships>
</file>

<file path=ppt/slideLayouts/_rels/slideLayout1552.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8.xml"/></Relationships>
</file>

<file path=ppt/slideLayouts/_rels/slideLayout1553.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8.xml"/></Relationships>
</file>

<file path=ppt/slideLayouts/_rels/slideLayout1554.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image" Target="../media/image31.png"/><Relationship Id="rId1" Type="http://schemas.openxmlformats.org/officeDocument/2006/relationships/slideMaster" Target="../slideMasters/slideMaster8.xml"/></Relationships>
</file>

<file path=ppt/slideLayouts/_rels/slideLayout1555.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8.xml"/></Relationships>
</file>

<file path=ppt/slideLayouts/_rels/slideLayout155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8.xml"/></Relationships>
</file>

<file path=ppt/slideLayouts/_rels/slideLayout1557.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8.xml"/></Relationships>
</file>

<file path=ppt/slideLayouts/_rels/slideLayout1558.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8.xml"/></Relationships>
</file>

<file path=ppt/slideLayouts/_rels/slideLayout1559.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8.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1560.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image" Target="../media/image105.png"/><Relationship Id="rId1" Type="http://schemas.openxmlformats.org/officeDocument/2006/relationships/slideMaster" Target="../slideMasters/slideMaster8.xml"/></Relationships>
</file>

<file path=ppt/slideLayouts/_rels/slideLayout156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8.xml"/></Relationships>
</file>

<file path=ppt/slideLayouts/_rels/slideLayout1562.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image" Target="../media/image105.png"/><Relationship Id="rId1" Type="http://schemas.openxmlformats.org/officeDocument/2006/relationships/slideMaster" Target="../slideMasters/slideMaster8.xml"/></Relationships>
</file>

<file path=ppt/slideLayouts/_rels/slideLayout156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6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65.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8.xml"/></Relationships>
</file>

<file path=ppt/slideLayouts/_rels/slideLayout1566.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image" Target="../media/image30.png"/><Relationship Id="rId1" Type="http://schemas.openxmlformats.org/officeDocument/2006/relationships/slideMaster" Target="../slideMasters/slideMaster8.xml"/></Relationships>
</file>

<file path=ppt/slideLayouts/_rels/slideLayout1567.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8.xml"/></Relationships>
</file>

<file path=ppt/slideLayouts/_rels/slideLayout156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156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15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157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1571.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image" Target="../media/image30.png"/><Relationship Id="rId1" Type="http://schemas.openxmlformats.org/officeDocument/2006/relationships/slideMaster" Target="../slideMasters/slideMaster8.xml"/></Relationships>
</file>

<file path=ppt/slideLayouts/_rels/slideLayout1572.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8.xml"/></Relationships>
</file>

<file path=ppt/slideLayouts/_rels/slideLayout157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57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57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57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577.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157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157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15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3.xml"/></Relationships>
</file>

<file path=ppt/slideLayouts/_rels/slideLayout158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158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158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1583.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image" Target="../media/image35.png"/><Relationship Id="rId1" Type="http://schemas.openxmlformats.org/officeDocument/2006/relationships/slideMaster" Target="../slideMasters/slideMaster8.xml"/></Relationships>
</file>

<file path=ppt/slideLayouts/_rels/slideLayout158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8.xml"/></Relationships>
</file>

<file path=ppt/slideLayouts/_rels/slideLayout1585.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8.xml"/></Relationships>
</file>

<file path=ppt/slideLayouts/_rels/slideLayout1586.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8.xml"/></Relationships>
</file>

<file path=ppt/slideLayouts/_rels/slideLayout1587.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8.xml"/></Relationships>
</file>

<file path=ppt/slideLayouts/_rels/slideLayout1588.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image" Target="../media/image35.png"/><Relationship Id="rId1" Type="http://schemas.openxmlformats.org/officeDocument/2006/relationships/slideMaster" Target="../slideMasters/slideMaster8.xml"/></Relationships>
</file>

<file path=ppt/slideLayouts/_rels/slideLayout1589.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image" Target="../media/image35.png"/><Relationship Id="rId1" Type="http://schemas.openxmlformats.org/officeDocument/2006/relationships/slideMaster" Target="../slideMasters/slideMaster8.xml"/></Relationships>
</file>

<file path=ppt/slideLayouts/_rels/slideLayout15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3.xml"/></Relationships>
</file>

<file path=ppt/slideLayouts/_rels/slideLayout1590.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8.xml"/></Relationships>
</file>

<file path=ppt/slideLayouts/_rels/slideLayout1591.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8.xml"/></Relationships>
</file>

<file path=ppt/slideLayouts/_rels/slideLayout1592.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8.xml"/></Relationships>
</file>

<file path=ppt/slideLayouts/_rels/slideLayout1593.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8.xml"/></Relationships>
</file>

<file path=ppt/slideLayouts/_rels/slideLayout1594.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8.xml"/></Relationships>
</file>

<file path=ppt/slideLayouts/_rels/slideLayout1595.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8.xml"/></Relationships>
</file>

<file path=ppt/slideLayouts/_rels/slideLayout1596.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59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59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59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3.xml"/></Relationships>
</file>

<file path=ppt/slideLayouts/_rels/slideLayout160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60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602.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image" Target="../media/image30.png"/><Relationship Id="rId1" Type="http://schemas.openxmlformats.org/officeDocument/2006/relationships/slideMaster" Target="../slideMasters/slideMaster8.xml"/></Relationships>
</file>

<file path=ppt/slideLayouts/_rels/slideLayout160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8.xml"/></Relationships>
</file>

<file path=ppt/slideLayouts/_rels/slideLayout1604.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8.xml"/></Relationships>
</file>

<file path=ppt/slideLayouts/_rels/slideLayout160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8.xml"/></Relationships>
</file>

<file path=ppt/slideLayouts/_rels/slideLayout1606.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image" Target="../media/image30.png"/><Relationship Id="rId1" Type="http://schemas.openxmlformats.org/officeDocument/2006/relationships/slideMaster" Target="../slideMasters/slideMaster8.xml"/></Relationships>
</file>

<file path=ppt/slideLayouts/_rels/slideLayout1607.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image" Target="../media/image30.png"/><Relationship Id="rId1" Type="http://schemas.openxmlformats.org/officeDocument/2006/relationships/slideMaster" Target="../slideMasters/slideMaster8.xml"/></Relationships>
</file>

<file path=ppt/slideLayouts/_rels/slideLayout1608.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8.xml"/></Relationships>
</file>

<file path=ppt/slideLayouts/_rels/slideLayout1609.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8.xml"/></Relationships>
</file>

<file path=ppt/slideLayouts/_rels/slideLayout16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3.xml"/></Relationships>
</file>

<file path=ppt/slideLayouts/_rels/slideLayout1610.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8.xml"/></Relationships>
</file>

<file path=ppt/slideLayouts/_rels/slideLayout161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8.xml"/></Relationships>
</file>

<file path=ppt/slideLayouts/_rels/slideLayout161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8.xml"/></Relationships>
</file>

<file path=ppt/slideLayouts/_rels/slideLayout161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8.xml"/></Relationships>
</file>

<file path=ppt/slideLayouts/_rels/slideLayout161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1615.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616.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61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18.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8.xml"/></Relationships>
</file>

<file path=ppt/slideLayouts/_rels/slideLayout161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8.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3.xml"/></Relationships>
</file>

<file path=ppt/slideLayouts/_rels/slideLayout162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2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2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2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2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2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2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2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2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2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3.xml"/></Relationships>
</file>

<file path=ppt/slideLayouts/_rels/slideLayout163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3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9.xml"/></Relationships>
</file>

<file path=ppt/slideLayouts/_rels/slideLayout163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3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0.xml"/></Relationships>
</file>

<file path=ppt/slideLayouts/_rels/slideLayout163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0.xml"/></Relationships>
</file>

<file path=ppt/slideLayouts/_rels/slideLayout163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0.xml"/></Relationships>
</file>

<file path=ppt/slideLayouts/_rels/slideLayout163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0.xml"/></Relationships>
</file>

<file path=ppt/slideLayouts/_rels/slideLayout163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0.xml"/></Relationships>
</file>

<file path=ppt/slideLayouts/_rels/slideLayout1638.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image" Target="../media/image9.png"/><Relationship Id="rId1" Type="http://schemas.openxmlformats.org/officeDocument/2006/relationships/slideMaster" Target="../slideMasters/slideMaster10.xml"/></Relationships>
</file>

<file path=ppt/slideLayouts/_rels/slideLayout163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0.xml"/></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3.xml"/></Relationships>
</file>

<file path=ppt/slideLayouts/_rels/slideLayout164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0.xml"/></Relationships>
</file>

<file path=ppt/slideLayouts/_rels/slideLayout164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0.xml"/></Relationships>
</file>

<file path=ppt/slideLayouts/_rels/slideLayout164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0.xml"/></Relationships>
</file>

<file path=ppt/slideLayouts/_rels/slideLayout164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0.xml"/></Relationships>
</file>

<file path=ppt/slideLayouts/_rels/slideLayout164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4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4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4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4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4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3.xml"/></Relationships>
</file>

<file path=ppt/slideLayouts/_rels/slideLayout165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5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5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5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5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5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2.xml"/></Relationships>
</file>

<file path=ppt/slideLayouts/_rels/slideLayout165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9.png"/><Relationship Id="rId1" Type="http://schemas.openxmlformats.org/officeDocument/2006/relationships/slideMaster" Target="../slideMasters/slideMaster12.xml"/><Relationship Id="rId4" Type="http://schemas.openxmlformats.org/officeDocument/2006/relationships/image" Target="../media/image39.svg"/></Relationships>
</file>

<file path=ppt/slideLayouts/_rels/slideLayout165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2.xml"/></Relationships>
</file>

<file path=ppt/slideLayouts/_rels/slideLayout165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9.png"/><Relationship Id="rId1" Type="http://schemas.openxmlformats.org/officeDocument/2006/relationships/slideMaster" Target="../slideMasters/slideMaster12.xml"/><Relationship Id="rId4" Type="http://schemas.openxmlformats.org/officeDocument/2006/relationships/image" Target="../media/image40.svg"/></Relationships>
</file>

<file path=ppt/slideLayouts/_rels/slideLayout165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2.xml"/></Relationships>
</file>

<file path=ppt/slideLayouts/_rels/slideLayout166.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3.xml"/></Relationships>
</file>

<file path=ppt/slideLayouts/_rels/slideLayout166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2.xml"/></Relationships>
</file>

<file path=ppt/slideLayouts/_rels/slideLayout166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2.xml"/></Relationships>
</file>

<file path=ppt/slideLayouts/_rels/slideLayout166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2.xml"/></Relationships>
</file>

<file path=ppt/slideLayouts/_rels/slideLayout1663.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2.xml"/></Relationships>
</file>

<file path=ppt/slideLayouts/_rels/slideLayout1664.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2.xml"/></Relationships>
</file>

<file path=ppt/slideLayouts/_rels/slideLayout1665.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2.xml"/></Relationships>
</file>

<file path=ppt/slideLayouts/_rels/slideLayout166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1.png"/><Relationship Id="rId1" Type="http://schemas.openxmlformats.org/officeDocument/2006/relationships/slideMaster" Target="../slideMasters/slideMaster12.xml"/><Relationship Id="rId4" Type="http://schemas.openxmlformats.org/officeDocument/2006/relationships/image" Target="../media/image39.svg"/></Relationships>
</file>

<file path=ppt/slideLayouts/_rels/slideLayout1667.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2.xml"/></Relationships>
</file>

<file path=ppt/slideLayouts/_rels/slideLayout166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0.png"/><Relationship Id="rId1" Type="http://schemas.openxmlformats.org/officeDocument/2006/relationships/slideMaster" Target="../slideMasters/slideMaster12.xml"/><Relationship Id="rId4" Type="http://schemas.openxmlformats.org/officeDocument/2006/relationships/image" Target="../media/image39.svg"/></Relationships>
</file>

<file path=ppt/slideLayouts/_rels/slideLayout166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2.xml"/></Relationships>
</file>

<file path=ppt/slideLayouts/_rels/slideLayout167.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3.xml"/></Relationships>
</file>

<file path=ppt/slideLayouts/_rels/slideLayout1670.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2.xml"/></Relationships>
</file>

<file path=ppt/slideLayouts/_rels/slideLayout167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2.xml"/></Relationships>
</file>

<file path=ppt/slideLayouts/_rels/slideLayout167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2.xml"/></Relationships>
</file>

<file path=ppt/slideLayouts/_rels/slideLayout167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0.png"/><Relationship Id="rId1" Type="http://schemas.openxmlformats.org/officeDocument/2006/relationships/slideMaster" Target="../slideMasters/slideMaster12.xml"/><Relationship Id="rId4" Type="http://schemas.openxmlformats.org/officeDocument/2006/relationships/image" Target="../media/image42.svg"/></Relationships>
</file>

<file path=ppt/slideLayouts/_rels/slideLayout167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0.png"/><Relationship Id="rId1" Type="http://schemas.openxmlformats.org/officeDocument/2006/relationships/slideMaster" Target="../slideMasters/slideMaster12.xml"/><Relationship Id="rId4" Type="http://schemas.openxmlformats.org/officeDocument/2006/relationships/image" Target="../media/image40.svg"/></Relationships>
</file>

<file path=ppt/slideLayouts/_rels/slideLayout167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2.xml"/></Relationships>
</file>

<file path=ppt/slideLayouts/_rels/slideLayout1676.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2.xml"/></Relationships>
</file>

<file path=ppt/slideLayouts/_rels/slideLayout1677.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2.xml"/></Relationships>
</file>

<file path=ppt/slideLayouts/_rels/slideLayout1678.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2.xml"/></Relationships>
</file>

<file path=ppt/slideLayouts/_rels/slideLayout1679.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2.xml"/></Relationships>
</file>

<file path=ppt/slideLayouts/_rels/slideLayout168.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3.xml"/></Relationships>
</file>

<file path=ppt/slideLayouts/_rels/slideLayout1680.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2.xml"/></Relationships>
</file>

<file path=ppt/slideLayouts/_rels/slideLayout168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2.xml"/></Relationships>
</file>

<file path=ppt/slideLayouts/_rels/slideLayout168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2.xml"/></Relationships>
</file>

<file path=ppt/slideLayouts/_rels/slideLayout168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2.xml"/></Relationships>
</file>

<file path=ppt/slideLayouts/_rels/slideLayout168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1.png"/><Relationship Id="rId1" Type="http://schemas.openxmlformats.org/officeDocument/2006/relationships/slideMaster" Target="../slideMasters/slideMaster12.xml"/><Relationship Id="rId4" Type="http://schemas.openxmlformats.org/officeDocument/2006/relationships/image" Target="../media/image40.svg"/></Relationships>
</file>

<file path=ppt/slideLayouts/_rels/slideLayout168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2.xml"/></Relationships>
</file>

<file path=ppt/slideLayouts/_rels/slideLayout168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2.xml"/></Relationships>
</file>

<file path=ppt/slideLayouts/_rels/slideLayout168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2.xml"/></Relationships>
</file>

<file path=ppt/slideLayouts/_rels/slideLayout168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2.xml"/></Relationships>
</file>

<file path=ppt/slideLayouts/_rels/slideLayout168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2.xml"/></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3.xml"/></Relationships>
</file>

<file path=ppt/slideLayouts/_rels/slideLayout169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2.xml"/></Relationships>
</file>

<file path=ppt/slideLayouts/_rels/slideLayout169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5.png"/><Relationship Id="rId1" Type="http://schemas.openxmlformats.org/officeDocument/2006/relationships/slideMaster" Target="../slideMasters/slideMaster12.xml"/><Relationship Id="rId4" Type="http://schemas.openxmlformats.org/officeDocument/2006/relationships/image" Target="../media/image39.svg"/></Relationships>
</file>

<file path=ppt/slideLayouts/_rels/slideLayout169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12.xml"/></Relationships>
</file>

<file path=ppt/slideLayouts/_rels/slideLayout169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9.png"/><Relationship Id="rId1" Type="http://schemas.openxmlformats.org/officeDocument/2006/relationships/slideMaster" Target="../slideMasters/slideMaster12.xml"/><Relationship Id="rId4" Type="http://schemas.openxmlformats.org/officeDocument/2006/relationships/image" Target="../media/image42.svg"/></Relationships>
</file>

<file path=ppt/slideLayouts/_rels/slideLayout1694.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2.xml"/></Relationships>
</file>

<file path=ppt/slideLayouts/_rels/slideLayout1695.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2.xml"/></Relationships>
</file>

<file path=ppt/slideLayouts/_rels/slideLayout1696.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2.xml"/></Relationships>
</file>

<file path=ppt/slideLayouts/_rels/slideLayout1697.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2.xml"/></Relationships>
</file>

<file path=ppt/slideLayouts/_rels/slideLayout1698.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2.xml"/></Relationships>
</file>

<file path=ppt/slideLayouts/_rels/slideLayout1699.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2.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3.xml"/></Relationships>
</file>

<file path=ppt/slideLayouts/_rels/slideLayout1700.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2.xml"/></Relationships>
</file>

<file path=ppt/slideLayouts/_rels/slideLayout170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2.xml"/></Relationships>
</file>

<file path=ppt/slideLayouts/_rels/slideLayout170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2.xml"/></Relationships>
</file>

<file path=ppt/slideLayouts/_rels/slideLayout170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2.xml"/></Relationships>
</file>

<file path=ppt/slideLayouts/_rels/slideLayout170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2.xml"/></Relationships>
</file>

<file path=ppt/slideLayouts/_rels/slideLayout170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2.xml"/></Relationships>
</file>

<file path=ppt/slideLayouts/_rels/slideLayout170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2.png"/><Relationship Id="rId1" Type="http://schemas.openxmlformats.org/officeDocument/2006/relationships/slideMaster" Target="../slideMasters/slideMaster12.xml"/><Relationship Id="rId4" Type="http://schemas.openxmlformats.org/officeDocument/2006/relationships/image" Target="../media/image40.svg"/></Relationships>
</file>

<file path=ppt/slideLayouts/_rels/slideLayout170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2.png"/><Relationship Id="rId1" Type="http://schemas.openxmlformats.org/officeDocument/2006/relationships/slideMaster" Target="../slideMasters/slideMaster12.xml"/><Relationship Id="rId4" Type="http://schemas.openxmlformats.org/officeDocument/2006/relationships/image" Target="../media/image39.svg"/></Relationships>
</file>

<file path=ppt/slideLayouts/_rels/slideLayout170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2.xml"/></Relationships>
</file>

<file path=ppt/slideLayouts/_rels/slideLayout170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2.xml"/></Relationships>
</file>

<file path=ppt/slideLayouts/_rels/slideLayout171.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3.xml"/></Relationships>
</file>

<file path=ppt/slideLayouts/_rels/slideLayout171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2.xml"/></Relationships>
</file>

<file path=ppt/slideLayouts/_rels/slideLayout171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2.xml"/></Relationships>
</file>

<file path=ppt/slideLayouts/_rels/slideLayout171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2.xml"/></Relationships>
</file>

<file path=ppt/slideLayouts/_rels/slideLayout171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2.xml"/></Relationships>
</file>

<file path=ppt/slideLayouts/_rels/slideLayout171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2.xml"/></Relationships>
</file>

<file path=ppt/slideLayouts/_rels/slideLayout171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2.xml"/></Relationships>
</file>

<file path=ppt/slideLayouts/_rels/slideLayout171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3.png"/><Relationship Id="rId1" Type="http://schemas.openxmlformats.org/officeDocument/2006/relationships/slideMaster" Target="../slideMasters/slideMaster12.xml"/><Relationship Id="rId4" Type="http://schemas.openxmlformats.org/officeDocument/2006/relationships/image" Target="../media/image40.svg"/></Relationships>
</file>

<file path=ppt/slideLayouts/_rels/slideLayout171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2.xml"/></Relationships>
</file>

<file path=ppt/slideLayouts/_rels/slideLayout171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2.xml"/></Relationships>
</file>

<file path=ppt/slideLayouts/_rels/slideLayout171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2.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3.xml"/></Relationships>
</file>

<file path=ppt/slideLayouts/_rels/slideLayout172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2.xml"/></Relationships>
</file>

<file path=ppt/slideLayouts/_rels/slideLayout172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2.xml"/></Relationships>
</file>

<file path=ppt/slideLayouts/_rels/slideLayout172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2.xml"/></Relationships>
</file>

<file path=ppt/slideLayouts/_rels/slideLayout172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2.xml"/></Relationships>
</file>

<file path=ppt/slideLayouts/_rels/slideLayout172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2.xml"/></Relationships>
</file>

<file path=ppt/slideLayouts/_rels/slideLayout172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2.xml"/></Relationships>
</file>

<file path=ppt/slideLayouts/_rels/slideLayout172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4.png"/><Relationship Id="rId1" Type="http://schemas.openxmlformats.org/officeDocument/2006/relationships/slideMaster" Target="../slideMasters/slideMaster12.xml"/><Relationship Id="rId4" Type="http://schemas.openxmlformats.org/officeDocument/2006/relationships/image" Target="../media/image40.svg"/></Relationships>
</file>

<file path=ppt/slideLayouts/_rels/slideLayout172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2.xml"/></Relationships>
</file>

<file path=ppt/slideLayouts/_rels/slideLayout172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2.xml"/></Relationships>
</file>

<file path=ppt/slideLayouts/_rels/slideLayout172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2.xml"/></Relationships>
</file>

<file path=ppt/slideLayouts/_rels/slideLayout173.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3.xml"/></Relationships>
</file>

<file path=ppt/slideLayouts/_rels/slideLayout173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2.xml"/></Relationships>
</file>

<file path=ppt/slideLayouts/_rels/slideLayout173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4.png"/><Relationship Id="rId1" Type="http://schemas.openxmlformats.org/officeDocument/2006/relationships/slideMaster" Target="../slideMasters/slideMaster12.xml"/><Relationship Id="rId4" Type="http://schemas.openxmlformats.org/officeDocument/2006/relationships/image" Target="../media/image39.svg"/></Relationships>
</file>

<file path=ppt/slideLayouts/_rels/slideLayout173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2.xml"/></Relationships>
</file>

<file path=ppt/slideLayouts/_rels/slideLayout173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2.xml"/></Relationships>
</file>

<file path=ppt/slideLayouts/_rels/slideLayout173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2.xml"/></Relationships>
</file>

<file path=ppt/slideLayouts/_rels/slideLayout1735.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2.xml"/></Relationships>
</file>

<file path=ppt/slideLayouts/_rels/slideLayout173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3.png"/><Relationship Id="rId1" Type="http://schemas.openxmlformats.org/officeDocument/2006/relationships/slideMaster" Target="../slideMasters/slideMaster12.xml"/><Relationship Id="rId4" Type="http://schemas.openxmlformats.org/officeDocument/2006/relationships/image" Target="../media/image39.svg"/></Relationships>
</file>

<file path=ppt/slideLayouts/_rels/slideLayout1737.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2.xml"/></Relationships>
</file>

<file path=ppt/slideLayouts/_rels/slideLayout1738.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2.xml"/></Relationships>
</file>

<file path=ppt/slideLayouts/_rels/slideLayout1739.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2.xml"/></Relationships>
</file>

<file path=ppt/slideLayouts/_rels/slideLayout174.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3.xml"/></Relationships>
</file>

<file path=ppt/slideLayouts/_rels/slideLayout1740.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2.xml"/></Relationships>
</file>

<file path=ppt/slideLayouts/_rels/slideLayout1741.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2.xml"/></Relationships>
</file>

<file path=ppt/slideLayouts/_rels/slideLayout1742.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2.xml"/></Relationships>
</file>

<file path=ppt/slideLayouts/_rels/slideLayout174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3.png"/><Relationship Id="rId1" Type="http://schemas.openxmlformats.org/officeDocument/2006/relationships/slideMaster" Target="../slideMasters/slideMaster12.xml"/><Relationship Id="rId4" Type="http://schemas.openxmlformats.org/officeDocument/2006/relationships/image" Target="../media/image40.svg"/></Relationships>
</file>

<file path=ppt/slideLayouts/_rels/slideLayout174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2.xml"/></Relationships>
</file>

<file path=ppt/slideLayouts/_rels/slideLayout174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2.xml"/></Relationships>
</file>

<file path=ppt/slideLayouts/_rels/slideLayout174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2.xml"/></Relationships>
</file>

<file path=ppt/slideLayouts/_rels/slideLayout174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2.xml"/></Relationships>
</file>

<file path=ppt/slideLayouts/_rels/slideLayout174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2.xml"/></Relationships>
</file>

<file path=ppt/slideLayouts/_rels/slideLayout174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2.xml"/></Relationships>
</file>

<file path=ppt/slideLayouts/_rels/slideLayout17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9.png"/><Relationship Id="rId1" Type="http://schemas.openxmlformats.org/officeDocument/2006/relationships/slideMaster" Target="../slideMasters/slideMaster3.xml"/></Relationships>
</file>

<file path=ppt/slideLayouts/_rels/slideLayout175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2.xml"/></Relationships>
</file>

<file path=ppt/slideLayouts/_rels/slideLayout175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2.xml"/></Relationships>
</file>

<file path=ppt/slideLayouts/_rels/slideLayout175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2.xml"/></Relationships>
</file>

<file path=ppt/slideLayouts/_rels/slideLayout175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2.xml"/></Relationships>
</file>

<file path=ppt/slideLayouts/_rels/slideLayout175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2.xml"/></Relationships>
</file>

<file path=ppt/slideLayouts/_rels/slideLayout175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7.png"/><Relationship Id="rId1" Type="http://schemas.openxmlformats.org/officeDocument/2006/relationships/slideMaster" Target="../slideMasters/slideMaster12.xml"/><Relationship Id="rId4" Type="http://schemas.openxmlformats.org/officeDocument/2006/relationships/image" Target="../media/image40.svg"/></Relationships>
</file>

<file path=ppt/slideLayouts/_rels/slideLayout175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2.xml"/></Relationships>
</file>

<file path=ppt/slideLayouts/_rels/slideLayout175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7.png"/><Relationship Id="rId1" Type="http://schemas.openxmlformats.org/officeDocument/2006/relationships/slideMaster" Target="../slideMasters/slideMaster12.xml"/><Relationship Id="rId4" Type="http://schemas.openxmlformats.org/officeDocument/2006/relationships/image" Target="../media/image39.svg"/></Relationships>
</file>

<file path=ppt/slideLayouts/_rels/slideLayout175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2.xml"/></Relationships>
</file>

<file path=ppt/slideLayouts/_rels/slideLayout175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2.xml"/></Relationships>
</file>

<file path=ppt/slideLayouts/_rels/slideLayout176.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3.xml"/></Relationships>
</file>

<file path=ppt/slideLayouts/_rels/slideLayout176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2.xml"/></Relationships>
</file>

<file path=ppt/slideLayouts/_rels/slideLayout176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2.xml"/></Relationships>
</file>

<file path=ppt/slideLayouts/_rels/slideLayout176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2.xml"/></Relationships>
</file>

<file path=ppt/slideLayouts/_rels/slideLayout176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2.xml"/></Relationships>
</file>

<file path=ppt/slideLayouts/_rels/slideLayout176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2.xml"/></Relationships>
</file>

<file path=ppt/slideLayouts/_rels/slideLayout176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6.png"/><Relationship Id="rId1" Type="http://schemas.openxmlformats.org/officeDocument/2006/relationships/slideMaster" Target="../slideMasters/slideMaster12.xml"/><Relationship Id="rId4" Type="http://schemas.openxmlformats.org/officeDocument/2006/relationships/image" Target="../media/image42.svg"/></Relationships>
</file>

<file path=ppt/slideLayouts/_rels/slideLayout176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12.xml"/></Relationships>
</file>

<file path=ppt/slideLayouts/_rels/slideLayout176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6.png"/><Relationship Id="rId1" Type="http://schemas.openxmlformats.org/officeDocument/2006/relationships/slideMaster" Target="../slideMasters/slideMaster12.xml"/><Relationship Id="rId4" Type="http://schemas.openxmlformats.org/officeDocument/2006/relationships/image" Target="../media/image39.svg"/></Relationships>
</file>

<file path=ppt/slideLayouts/_rels/slideLayout176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2.xml"/></Relationships>
</file>

<file path=ppt/slideLayouts/_rels/slideLayout176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2.xml"/></Relationships>
</file>

<file path=ppt/slideLayouts/_rels/slideLayout177.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3.xml"/></Relationships>
</file>

<file path=ppt/slideLayouts/_rels/slideLayout177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2.xml"/></Relationships>
</file>

<file path=ppt/slideLayouts/_rels/slideLayout177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0.png"/><Relationship Id="rId1" Type="http://schemas.openxmlformats.org/officeDocument/2006/relationships/slideMaster" Target="../slideMasters/slideMaster12.xml"/><Relationship Id="rId4" Type="http://schemas.openxmlformats.org/officeDocument/2006/relationships/image" Target="../media/image40.svg"/></Relationships>
</file>

<file path=ppt/slideLayouts/_rels/slideLayout177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0.png"/><Relationship Id="rId1" Type="http://schemas.openxmlformats.org/officeDocument/2006/relationships/slideMaster" Target="../slideMasters/slideMaster12.xml"/><Relationship Id="rId4" Type="http://schemas.openxmlformats.org/officeDocument/2006/relationships/image" Target="../media/image39.svg"/></Relationships>
</file>

<file path=ppt/slideLayouts/_rels/slideLayout177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2.xml"/></Relationships>
</file>

<file path=ppt/slideLayouts/_rels/slideLayout177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2.xml"/></Relationships>
</file>

<file path=ppt/slideLayouts/_rels/slideLayout177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2.xml"/></Relationships>
</file>

<file path=ppt/slideLayouts/_rels/slideLayout177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2.xml"/></Relationships>
</file>

<file path=ppt/slideLayouts/_rels/slideLayout177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2.xml"/></Relationships>
</file>

<file path=ppt/slideLayouts/_rels/slideLayout177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2.xml"/></Relationships>
</file>

<file path=ppt/slideLayouts/_rels/slideLayout177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7.png"/><Relationship Id="rId1" Type="http://schemas.openxmlformats.org/officeDocument/2006/relationships/slideMaster" Target="../slideMasters/slideMaster12.xml"/><Relationship Id="rId4" Type="http://schemas.openxmlformats.org/officeDocument/2006/relationships/image" Target="../media/image39.svg"/></Relationships>
</file>

<file path=ppt/slideLayouts/_rels/slideLayout178.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3.xml"/></Relationships>
</file>

<file path=ppt/slideLayouts/_rels/slideLayout178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7.png"/><Relationship Id="rId1" Type="http://schemas.openxmlformats.org/officeDocument/2006/relationships/slideMaster" Target="../slideMasters/slideMaster12.xml"/><Relationship Id="rId4" Type="http://schemas.openxmlformats.org/officeDocument/2006/relationships/image" Target="../media/image42.svg"/></Relationships>
</file>

<file path=ppt/slideLayouts/_rels/slideLayout178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1.png"/><Relationship Id="rId1" Type="http://schemas.openxmlformats.org/officeDocument/2006/relationships/slideMaster" Target="../slideMasters/slideMaster12.xml"/><Relationship Id="rId4" Type="http://schemas.openxmlformats.org/officeDocument/2006/relationships/image" Target="../media/image39.svg"/></Relationships>
</file>

<file path=ppt/slideLayouts/_rels/slideLayout178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1.png"/><Relationship Id="rId1" Type="http://schemas.openxmlformats.org/officeDocument/2006/relationships/slideMaster" Target="../slideMasters/slideMaster12.xml"/><Relationship Id="rId4" Type="http://schemas.openxmlformats.org/officeDocument/2006/relationships/image" Target="../media/image42.svg"/></Relationships>
</file>

<file path=ppt/slideLayouts/_rels/slideLayout1783.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2.xml"/></Relationships>
</file>

<file path=ppt/slideLayouts/_rels/slideLayout1784.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2.xml"/></Relationships>
</file>

<file path=ppt/slideLayouts/_rels/slideLayout1785.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2.xml"/></Relationships>
</file>

<file path=ppt/slideLayouts/_rels/slideLayout178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6.png"/><Relationship Id="rId1" Type="http://schemas.openxmlformats.org/officeDocument/2006/relationships/slideMaster" Target="../slideMasters/slideMaster12.xml"/><Relationship Id="rId4" Type="http://schemas.openxmlformats.org/officeDocument/2006/relationships/image" Target="../media/image40.svg"/></Relationships>
</file>

<file path=ppt/slideLayouts/_rels/slideLayout1787.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2.xml"/></Relationships>
</file>

<file path=ppt/slideLayouts/_rels/slideLayout1788.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2.xml"/></Relationships>
</file>

<file path=ppt/slideLayouts/_rels/slideLayout1789.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2.xml"/></Relationships>
</file>

<file path=ppt/slideLayouts/_rels/slideLayout179.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3.xml"/></Relationships>
</file>

<file path=ppt/slideLayouts/_rels/slideLayout179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2.xml"/></Relationships>
</file>

<file path=ppt/slideLayouts/_rels/slideLayout1791.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2.xml"/></Relationships>
</file>

<file path=ppt/slideLayouts/_rels/slideLayout1792.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2.xml"/></Relationships>
</file>

<file path=ppt/slideLayouts/_rels/slideLayout1793.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2.xml"/></Relationships>
</file>

<file path=ppt/slideLayouts/_rels/slideLayout1794.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2.xml"/></Relationships>
</file>

<file path=ppt/slideLayouts/_rels/slideLayout1795.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2.xml"/></Relationships>
</file>

<file path=ppt/slideLayouts/_rels/slideLayout179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7.png"/><Relationship Id="rId1" Type="http://schemas.openxmlformats.org/officeDocument/2006/relationships/slideMaster" Target="../slideMasters/slideMaster12.xml"/><Relationship Id="rId4" Type="http://schemas.openxmlformats.org/officeDocument/2006/relationships/image" Target="../media/image40.svg"/></Relationships>
</file>

<file path=ppt/slideLayouts/_rels/slideLayout1797.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2.xml"/></Relationships>
</file>

<file path=ppt/slideLayouts/_rels/slideLayout1798.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2.xml"/></Relationships>
</file>

<file path=ppt/slideLayouts/_rels/slideLayout1799.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2.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180.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3.xml"/></Relationships>
</file>

<file path=ppt/slideLayouts/_rels/slideLayout1800.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2.xml"/></Relationships>
</file>

<file path=ppt/slideLayouts/_rels/slideLayout1801.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2.xml"/></Relationships>
</file>

<file path=ppt/slideLayouts/_rels/slideLayout1802.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2.xml"/></Relationships>
</file>

<file path=ppt/slideLayouts/_rels/slideLayout180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1.png"/><Relationship Id="rId1" Type="http://schemas.openxmlformats.org/officeDocument/2006/relationships/slideMaster" Target="../slideMasters/slideMaster12.xml"/><Relationship Id="rId4" Type="http://schemas.openxmlformats.org/officeDocument/2006/relationships/image" Target="../media/image40.svg"/></Relationships>
</file>

<file path=ppt/slideLayouts/_rels/slideLayout180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0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2.xml"/></Relationships>
</file>

<file path=ppt/slideLayouts/_rels/slideLayout180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2.xml"/></Relationships>
</file>

<file path=ppt/slideLayouts/_rels/slideLayout1807.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12.xml"/></Relationships>
</file>

<file path=ppt/slideLayouts/_rels/slideLayout1808.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12.xml"/></Relationships>
</file>

<file path=ppt/slideLayouts/_rels/slideLayout1809.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12.xml"/></Relationships>
</file>

<file path=ppt/slideLayouts/_rels/slideLayout18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3.xml"/></Relationships>
</file>

<file path=ppt/slideLayouts/_rels/slideLayout181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2.xml"/></Relationships>
</file>

<file path=ppt/slideLayouts/_rels/slideLayout181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2.xml"/></Relationships>
</file>

<file path=ppt/slideLayouts/_rels/slideLayout181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2.xml"/></Relationships>
</file>

<file path=ppt/slideLayouts/_rels/slideLayout181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2.xml"/></Relationships>
</file>

<file path=ppt/slideLayouts/_rels/slideLayout181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2.xml"/></Relationships>
</file>

<file path=ppt/slideLayouts/_rels/slideLayout181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2.xml"/></Relationships>
</file>

<file path=ppt/slideLayouts/_rels/slideLayout181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2.xml"/></Relationships>
</file>

<file path=ppt/slideLayouts/_rels/slideLayout181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2.xml"/></Relationships>
</file>

<file path=ppt/slideLayouts/_rels/slideLayout181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2.xml"/></Relationships>
</file>

<file path=ppt/slideLayouts/_rels/slideLayout181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2.xml"/></Relationships>
</file>

<file path=ppt/slideLayouts/_rels/slideLayout18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182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2.xml"/></Relationships>
</file>

<file path=ppt/slideLayouts/_rels/slideLayout182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2.xml"/></Relationships>
</file>

<file path=ppt/slideLayouts/_rels/slideLayout182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2.xml"/></Relationships>
</file>

<file path=ppt/slideLayouts/_rels/slideLayout1823.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2.xml"/></Relationships>
</file>

<file path=ppt/slideLayouts/_rels/slideLayout1824.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2.xml"/></Relationships>
</file>

<file path=ppt/slideLayouts/_rels/slideLayout1825.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2.xml"/></Relationships>
</file>

<file path=ppt/slideLayouts/_rels/slideLayout1826.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2.xml"/></Relationships>
</file>

<file path=ppt/slideLayouts/_rels/slideLayout1827.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12.xml"/></Relationships>
</file>

<file path=ppt/slideLayouts/_rels/slideLayout1828.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2.xml"/></Relationships>
</file>

<file path=ppt/slideLayouts/_rels/slideLayout1829.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2.xml"/></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1830.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2.xml"/></Relationships>
</file>

<file path=ppt/slideLayouts/_rels/slideLayout1831.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12.xml"/></Relationships>
</file>

<file path=ppt/slideLayouts/_rels/slideLayout1832.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12.xml"/></Relationships>
</file>

<file path=ppt/slideLayouts/_rels/slideLayout1833.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12.xml"/></Relationships>
</file>

<file path=ppt/slideLayouts/_rels/slideLayout1834.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12.xml"/></Relationships>
</file>

<file path=ppt/slideLayouts/_rels/slideLayout1835.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12.xml"/></Relationships>
</file>

<file path=ppt/slideLayouts/_rels/slideLayout183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2.xml"/></Relationships>
</file>

<file path=ppt/slideLayouts/_rels/slideLayout183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9.png"/><Relationship Id="rId1" Type="http://schemas.openxmlformats.org/officeDocument/2006/relationships/slideMaster" Target="../slideMasters/slideMaster12.xml"/><Relationship Id="rId4" Type="http://schemas.openxmlformats.org/officeDocument/2006/relationships/image" Target="../media/image39.svg"/></Relationships>
</file>

<file path=ppt/slideLayouts/_rels/slideLayout183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2.xml"/></Relationships>
</file>

<file path=ppt/slideLayouts/_rels/slideLayout183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9.png"/><Relationship Id="rId1" Type="http://schemas.openxmlformats.org/officeDocument/2006/relationships/slideMaster" Target="../slideMasters/slideMaster12.xml"/><Relationship Id="rId4" Type="http://schemas.openxmlformats.org/officeDocument/2006/relationships/image" Target="../media/image40.svg"/></Relationships>
</file>

<file path=ppt/slideLayouts/_rels/slideLayout184.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184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2.xml"/></Relationships>
</file>

<file path=ppt/slideLayouts/_rels/slideLayout184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2.xml"/></Relationships>
</file>

<file path=ppt/slideLayouts/_rels/slideLayout184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2.xml"/></Relationships>
</file>

<file path=ppt/slideLayouts/_rels/slideLayout1843.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12.xml"/></Relationships>
</file>

<file path=ppt/slideLayouts/_rels/slideLayout1844.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2.xml"/></Relationships>
</file>

<file path=ppt/slideLayouts/_rels/slideLayout1845.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2.xml"/></Relationships>
</file>

<file path=ppt/slideLayouts/_rels/slideLayout1846.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2.xml"/></Relationships>
</file>

<file path=ppt/slideLayouts/_rels/slideLayout184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29.png"/><Relationship Id="rId1" Type="http://schemas.openxmlformats.org/officeDocument/2006/relationships/slideMaster" Target="../slideMasters/slideMaster12.xml"/><Relationship Id="rId4" Type="http://schemas.openxmlformats.org/officeDocument/2006/relationships/image" Target="../media/image40.svg"/></Relationships>
</file>

<file path=ppt/slideLayouts/_rels/slideLayout1848.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2.xml"/></Relationships>
</file>

<file path=ppt/slideLayouts/_rels/slideLayout1849.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2.xml"/></Relationships>
</file>

<file path=ppt/slideLayouts/_rels/slideLayout18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1850.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2.xml"/></Relationships>
</file>

<file path=ppt/slideLayouts/_rels/slideLayout185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2.xml"/></Relationships>
</file>

<file path=ppt/slideLayouts/_rels/slideLayout1852.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2.xml"/></Relationships>
</file>

<file path=ppt/slideLayouts/_rels/slideLayout1853.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2.xml"/></Relationships>
</file>

<file path=ppt/slideLayouts/_rels/slideLayout1854.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Master" Target="../slideMasters/slideMaster12.xml"/><Relationship Id="rId1" Type="http://schemas.openxmlformats.org/officeDocument/2006/relationships/tags" Target="../tags/tag48.xml"/><Relationship Id="rId6" Type="http://schemas.openxmlformats.org/officeDocument/2006/relationships/image" Target="../media/image54.emf"/><Relationship Id="rId5" Type="http://schemas.openxmlformats.org/officeDocument/2006/relationships/image" Target="../media/image53.emf"/><Relationship Id="rId4" Type="http://schemas.openxmlformats.org/officeDocument/2006/relationships/image" Target="../media/image45.emf"/></Relationships>
</file>

<file path=ppt/slideLayouts/_rels/slideLayout1855.xml.rels><?xml version="1.0" encoding="UTF-8" standalone="yes"?>
<Relationships xmlns="http://schemas.openxmlformats.org/package/2006/relationships"><Relationship Id="rId3" Type="http://schemas.openxmlformats.org/officeDocument/2006/relationships/slideMaster" Target="../slideMasters/slideMaster12.xml"/><Relationship Id="rId7" Type="http://schemas.openxmlformats.org/officeDocument/2006/relationships/image" Target="../media/image33.jpeg"/><Relationship Id="rId2" Type="http://schemas.openxmlformats.org/officeDocument/2006/relationships/tags" Target="../tags/tag50.xml"/><Relationship Id="rId1" Type="http://schemas.openxmlformats.org/officeDocument/2006/relationships/tags" Target="../tags/tag49.xml"/><Relationship Id="rId6" Type="http://schemas.openxmlformats.org/officeDocument/2006/relationships/oleObject" Target="../embeddings/oleObject2.bin"/><Relationship Id="rId5" Type="http://schemas.openxmlformats.org/officeDocument/2006/relationships/image" Target="../media/image45.emf"/><Relationship Id="rId4" Type="http://schemas.openxmlformats.org/officeDocument/2006/relationships/oleObject" Target="../embeddings/oleObject1.bin"/></Relationships>
</file>

<file path=ppt/slideLayouts/_rels/slideLayout185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2.xml"/></Relationships>
</file>

<file path=ppt/slideLayouts/_rels/slideLayout1857.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2.xml"/></Relationships>
</file>

<file path=ppt/slideLayouts/_rels/slideLayout1858.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2.xml"/></Relationships>
</file>

<file path=ppt/slideLayouts/_rels/slideLayout1859.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2.xml"/></Relationships>
</file>

<file path=ppt/slideLayouts/_rels/slideLayout186.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186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1.png"/><Relationship Id="rId1" Type="http://schemas.openxmlformats.org/officeDocument/2006/relationships/slideMaster" Target="../slideMasters/slideMaster12.xml"/><Relationship Id="rId4" Type="http://schemas.openxmlformats.org/officeDocument/2006/relationships/image" Target="../media/image39.svg"/></Relationships>
</file>

<file path=ppt/slideLayouts/_rels/slideLayout1861.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2.xml"/></Relationships>
</file>

<file path=ppt/slideLayouts/_rels/slideLayout186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0.png"/><Relationship Id="rId1" Type="http://schemas.openxmlformats.org/officeDocument/2006/relationships/slideMaster" Target="../slideMasters/slideMaster12.xml"/><Relationship Id="rId4" Type="http://schemas.openxmlformats.org/officeDocument/2006/relationships/image" Target="../media/image39.svg"/></Relationships>
</file>

<file path=ppt/slideLayouts/_rels/slideLayout186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2.xml"/></Relationships>
</file>

<file path=ppt/slideLayouts/_rels/slideLayout186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2.xml"/></Relationships>
</file>

<file path=ppt/slideLayouts/_rels/slideLayout186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2.xml"/></Relationships>
</file>

<file path=ppt/slideLayouts/_rels/slideLayout186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2.xml"/></Relationships>
</file>

<file path=ppt/slideLayouts/_rels/slideLayout1867.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Master" Target="../slideMasters/slideMaster12.xml"/><Relationship Id="rId1" Type="http://schemas.openxmlformats.org/officeDocument/2006/relationships/tags" Target="../tags/tag51.xml"/></Relationships>
</file>

<file path=ppt/slideLayouts/_rels/slideLayout1868.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2.xml"/></Relationships>
</file>

<file path=ppt/slideLayouts/_rels/slideLayout1869.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2.xml"/></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1870.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2.xml"/></Relationships>
</file>

<file path=ppt/slideLayouts/_rels/slideLayout187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0.png"/><Relationship Id="rId1" Type="http://schemas.openxmlformats.org/officeDocument/2006/relationships/slideMaster" Target="../slideMasters/slideMaster12.xml"/><Relationship Id="rId4" Type="http://schemas.openxmlformats.org/officeDocument/2006/relationships/image" Target="../media/image42.svg"/></Relationships>
</file>

<file path=ppt/slideLayouts/_rels/slideLayout187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0.png"/><Relationship Id="rId1" Type="http://schemas.openxmlformats.org/officeDocument/2006/relationships/slideMaster" Target="../slideMasters/slideMaster12.xml"/><Relationship Id="rId4" Type="http://schemas.openxmlformats.org/officeDocument/2006/relationships/image" Target="../media/image40.svg"/></Relationships>
</file>

<file path=ppt/slideLayouts/_rels/slideLayout187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2.xml"/></Relationships>
</file>

<file path=ppt/slideLayouts/_rels/slideLayout1874.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2.xml"/></Relationships>
</file>

<file path=ppt/slideLayouts/_rels/slideLayout187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2.xml"/></Relationships>
</file>

<file path=ppt/slideLayouts/_rels/slideLayout1876.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2.xml"/></Relationships>
</file>

<file path=ppt/slideLayouts/_rels/slideLayout1877.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2.xml"/></Relationships>
</file>

<file path=ppt/slideLayouts/_rels/slideLayout1878.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2.xml"/></Relationships>
</file>

<file path=ppt/slideLayouts/_rels/slideLayout187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2.xml"/></Relationships>
</file>

<file path=ppt/slideLayouts/_rels/slideLayout188.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188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2.xml"/></Relationships>
</file>

<file path=ppt/slideLayouts/_rels/slideLayout188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2.xml"/></Relationships>
</file>

<file path=ppt/slideLayouts/_rels/slideLayout188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1.png"/><Relationship Id="rId1" Type="http://schemas.openxmlformats.org/officeDocument/2006/relationships/slideMaster" Target="../slideMasters/slideMaster12.xml"/><Relationship Id="rId4" Type="http://schemas.openxmlformats.org/officeDocument/2006/relationships/image" Target="../media/image40.svg"/></Relationships>
</file>

<file path=ppt/slideLayouts/_rels/slideLayout188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2.xml"/></Relationships>
</file>

<file path=ppt/slideLayouts/_rels/slideLayout188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2.xml"/></Relationships>
</file>

<file path=ppt/slideLayouts/_rels/slideLayout188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2.xml"/></Relationships>
</file>

<file path=ppt/slideLayouts/_rels/slideLayout188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2.xml"/></Relationships>
</file>

<file path=ppt/slideLayouts/_rels/slideLayout188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2.xml"/></Relationships>
</file>

<file path=ppt/slideLayouts/_rels/slideLayout188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2.xml"/></Relationships>
</file>

<file path=ppt/slideLayouts/_rels/slideLayout188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12.xml"/></Relationships>
</file>

<file path=ppt/slideLayouts/_rels/slideLayout189.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189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9.png"/><Relationship Id="rId1" Type="http://schemas.openxmlformats.org/officeDocument/2006/relationships/slideMaster" Target="../slideMasters/slideMaster12.xml"/><Relationship Id="rId4" Type="http://schemas.openxmlformats.org/officeDocument/2006/relationships/image" Target="../media/image42.svg"/></Relationships>
</file>

<file path=ppt/slideLayouts/_rels/slideLayout1891.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2.xml"/></Relationships>
</file>

<file path=ppt/slideLayouts/_rels/slideLayout1892.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2.xml"/></Relationships>
</file>

<file path=ppt/slideLayouts/_rels/slideLayout1893.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2.xml"/></Relationships>
</file>

<file path=ppt/slideLayouts/_rels/slideLayout1894.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2.xml"/></Relationships>
</file>

<file path=ppt/slideLayouts/_rels/slideLayout1895.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2.xml"/></Relationships>
</file>

<file path=ppt/slideLayouts/_rels/slideLayout1896.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2.xml"/></Relationships>
</file>

<file path=ppt/slideLayouts/_rels/slideLayout1897.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2.xml"/></Relationships>
</file>

<file path=ppt/slideLayouts/_rels/slideLayout189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2.xml"/></Relationships>
</file>

<file path=ppt/slideLayouts/_rels/slideLayout189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2.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190.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190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2.xml"/></Relationships>
</file>

<file path=ppt/slideLayouts/_rels/slideLayout190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2.png"/><Relationship Id="rId1" Type="http://schemas.openxmlformats.org/officeDocument/2006/relationships/slideMaster" Target="../slideMasters/slideMaster12.xml"/><Relationship Id="rId4" Type="http://schemas.openxmlformats.org/officeDocument/2006/relationships/image" Target="../media/image40.svg"/></Relationships>
</file>

<file path=ppt/slideLayouts/_rels/slideLayout190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2.png"/><Relationship Id="rId1" Type="http://schemas.openxmlformats.org/officeDocument/2006/relationships/slideMaster" Target="../slideMasters/slideMaster12.xml"/><Relationship Id="rId4" Type="http://schemas.openxmlformats.org/officeDocument/2006/relationships/image" Target="../media/image39.svg"/></Relationships>
</file>

<file path=ppt/slideLayouts/_rels/slideLayout190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2.xml"/></Relationships>
</file>

<file path=ppt/slideLayouts/_rels/slideLayout190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2.xml"/></Relationships>
</file>

<file path=ppt/slideLayouts/_rels/slideLayout190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2.xml"/></Relationships>
</file>

<file path=ppt/slideLayouts/_rels/slideLayout190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2.xml"/></Relationships>
</file>

<file path=ppt/slideLayouts/_rels/slideLayout190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2.xml"/></Relationships>
</file>

<file path=ppt/slideLayouts/_rels/slideLayout190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2.xml"/></Relationships>
</file>

<file path=ppt/slideLayouts/_rels/slideLayout190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2.xml"/></Relationships>
</file>

<file path=ppt/slideLayouts/_rels/slideLayout19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191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2.xml"/></Relationships>
</file>

<file path=ppt/slideLayouts/_rels/slideLayout191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3.png"/><Relationship Id="rId1" Type="http://schemas.openxmlformats.org/officeDocument/2006/relationships/slideMaster" Target="../slideMasters/slideMaster12.xml"/><Relationship Id="rId4" Type="http://schemas.openxmlformats.org/officeDocument/2006/relationships/image" Target="../media/image40.svg"/></Relationships>
</file>

<file path=ppt/slideLayouts/_rels/slideLayout191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2.xml"/></Relationships>
</file>

<file path=ppt/slideLayouts/_rels/slideLayout191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2.xml"/></Relationships>
</file>

<file path=ppt/slideLayouts/_rels/slideLayout191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2.xml"/></Relationships>
</file>

<file path=ppt/slideLayouts/_rels/slideLayout191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2.xml"/></Relationships>
</file>

<file path=ppt/slideLayouts/_rels/slideLayout191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2.xml"/></Relationships>
</file>

<file path=ppt/slideLayouts/_rels/slideLayout191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2.xml"/></Relationships>
</file>

<file path=ppt/slideLayouts/_rels/slideLayout191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2.xml"/></Relationships>
</file>

<file path=ppt/slideLayouts/_rels/slideLayout191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2.xml"/></Relationships>
</file>

<file path=ppt/slideLayouts/_rels/slideLayout192.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1.png"/><Relationship Id="rId1" Type="http://schemas.openxmlformats.org/officeDocument/2006/relationships/slideMaster" Target="../slideMasters/slideMaster3.xml"/></Relationships>
</file>

<file path=ppt/slideLayouts/_rels/slideLayout192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2.xml"/></Relationships>
</file>

<file path=ppt/slideLayouts/_rels/slideLayout192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4.png"/><Relationship Id="rId1" Type="http://schemas.openxmlformats.org/officeDocument/2006/relationships/slideMaster" Target="../slideMasters/slideMaster12.xml"/><Relationship Id="rId4" Type="http://schemas.openxmlformats.org/officeDocument/2006/relationships/image" Target="../media/image40.svg"/></Relationships>
</file>

<file path=ppt/slideLayouts/_rels/slideLayout192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2.xml"/></Relationships>
</file>

<file path=ppt/slideLayouts/_rels/slideLayout192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2.xml"/></Relationships>
</file>

<file path=ppt/slideLayouts/_rels/slideLayout192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2.xml"/></Relationships>
</file>

<file path=ppt/slideLayouts/_rels/slideLayout192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2.xml"/></Relationships>
</file>

<file path=ppt/slideLayouts/_rels/slideLayout192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4.png"/><Relationship Id="rId1" Type="http://schemas.openxmlformats.org/officeDocument/2006/relationships/slideMaster" Target="../slideMasters/slideMaster12.xml"/><Relationship Id="rId4" Type="http://schemas.openxmlformats.org/officeDocument/2006/relationships/image" Target="../media/image39.svg"/></Relationships>
</file>

<file path=ppt/slideLayouts/_rels/slideLayout192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2.xml"/></Relationships>
</file>

<file path=ppt/slideLayouts/_rels/slideLayout192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2.xml"/></Relationships>
</file>

<file path=ppt/slideLayouts/_rels/slideLayout192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2.xml"/></Relationships>
</file>

<file path=ppt/slideLayouts/_rels/slideLayout193.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3.xml"/></Relationships>
</file>

<file path=ppt/slideLayouts/_rels/slideLayout1930.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2.xml"/></Relationships>
</file>

<file path=ppt/slideLayouts/_rels/slideLayout193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3.png"/><Relationship Id="rId1" Type="http://schemas.openxmlformats.org/officeDocument/2006/relationships/slideMaster" Target="../slideMasters/slideMaster12.xml"/><Relationship Id="rId4" Type="http://schemas.openxmlformats.org/officeDocument/2006/relationships/image" Target="../media/image39.svg"/></Relationships>
</file>

<file path=ppt/slideLayouts/_rels/slideLayout1932.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2.xml"/></Relationships>
</file>

<file path=ppt/slideLayouts/_rels/slideLayout1933.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2.xml"/></Relationships>
</file>

<file path=ppt/slideLayouts/_rels/slideLayout1934.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2.xml"/></Relationships>
</file>

<file path=ppt/slideLayouts/_rels/slideLayout1935.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2.xml"/></Relationships>
</file>

<file path=ppt/slideLayouts/_rels/slideLayout1936.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2.xml"/></Relationships>
</file>

<file path=ppt/slideLayouts/_rels/slideLayout1937.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2.xml"/></Relationships>
</file>

<file path=ppt/slideLayouts/_rels/slideLayout193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3.png"/><Relationship Id="rId1" Type="http://schemas.openxmlformats.org/officeDocument/2006/relationships/slideMaster" Target="../slideMasters/slideMaster12.xml"/><Relationship Id="rId4" Type="http://schemas.openxmlformats.org/officeDocument/2006/relationships/image" Target="../media/image40.svg"/></Relationships>
</file>

<file path=ppt/slideLayouts/_rels/slideLayout193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2.xml"/></Relationships>
</file>

<file path=ppt/slideLayouts/_rels/slideLayout19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194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2.xml"/></Relationships>
</file>

<file path=ppt/slideLayouts/_rels/slideLayout194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2.xml"/></Relationships>
</file>

<file path=ppt/slideLayouts/_rels/slideLayout194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5.png"/><Relationship Id="rId1" Type="http://schemas.openxmlformats.org/officeDocument/2006/relationships/slideMaster" Target="../slideMasters/slideMaster12.xml"/><Relationship Id="rId4" Type="http://schemas.openxmlformats.org/officeDocument/2006/relationships/image" Target="../media/image39.svg"/></Relationships>
</file>

<file path=ppt/slideLayouts/_rels/slideLayout194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2.xml"/></Relationships>
</file>

<file path=ppt/slideLayouts/_rels/slideLayout194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2.xml"/></Relationships>
</file>

<file path=ppt/slideLayouts/_rels/slideLayout194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2.xml"/></Relationships>
</file>

<file path=ppt/slideLayouts/_rels/slideLayout194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2.xml"/></Relationships>
</file>

<file path=ppt/slideLayouts/_rels/slideLayout194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2.xml"/></Relationships>
</file>

<file path=ppt/slideLayouts/_rels/slideLayout194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2.xml"/></Relationships>
</file>

<file path=ppt/slideLayouts/_rels/slideLayout194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2.xml"/></Relationships>
</file>

<file path=ppt/slideLayouts/_rels/slideLayout195.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3.xml"/></Relationships>
</file>

<file path=ppt/slideLayouts/_rels/slideLayout195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2.xml"/></Relationships>
</file>

<file path=ppt/slideLayouts/_rels/slideLayout195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7.png"/><Relationship Id="rId1" Type="http://schemas.openxmlformats.org/officeDocument/2006/relationships/slideMaster" Target="../slideMasters/slideMaster12.xml"/><Relationship Id="rId4" Type="http://schemas.openxmlformats.org/officeDocument/2006/relationships/image" Target="../media/image40.svg"/></Relationships>
</file>

<file path=ppt/slideLayouts/_rels/slideLayout195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2.xml"/></Relationships>
</file>

<file path=ppt/slideLayouts/_rels/slideLayout195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7.png"/><Relationship Id="rId1" Type="http://schemas.openxmlformats.org/officeDocument/2006/relationships/slideMaster" Target="../slideMasters/slideMaster12.xml"/><Relationship Id="rId4" Type="http://schemas.openxmlformats.org/officeDocument/2006/relationships/image" Target="../media/image39.svg"/></Relationships>
</file>

<file path=ppt/slideLayouts/_rels/slideLayout195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2.xml"/></Relationships>
</file>

<file path=ppt/slideLayouts/_rels/slideLayout195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2.xml"/></Relationships>
</file>

<file path=ppt/slideLayouts/_rels/slideLayout195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2.xml"/></Relationships>
</file>

<file path=ppt/slideLayouts/_rels/slideLayout195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2.xml"/></Relationships>
</file>

<file path=ppt/slideLayouts/_rels/slideLayout195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2.xml"/></Relationships>
</file>

<file path=ppt/slideLayouts/_rels/slideLayout195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2.xml"/></Relationships>
</file>

<file path=ppt/slideLayouts/_rels/slideLayout196.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3.xml"/></Relationships>
</file>

<file path=ppt/slideLayouts/_rels/slideLayout196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6.png"/><Relationship Id="rId1" Type="http://schemas.openxmlformats.org/officeDocument/2006/relationships/slideMaster" Target="../slideMasters/slideMaster12.xml"/><Relationship Id="rId4" Type="http://schemas.openxmlformats.org/officeDocument/2006/relationships/image" Target="../media/image39.svg"/></Relationships>
</file>

<file path=ppt/slideLayouts/_rels/slideLayout196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6.png"/><Relationship Id="rId1" Type="http://schemas.openxmlformats.org/officeDocument/2006/relationships/slideMaster" Target="../slideMasters/slideMaster12.xml"/><Relationship Id="rId4" Type="http://schemas.openxmlformats.org/officeDocument/2006/relationships/image" Target="../media/image42.svg"/></Relationships>
</file>

<file path=ppt/slideLayouts/_rels/slideLayout196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12.xml"/></Relationships>
</file>

<file path=ppt/slideLayouts/_rels/slideLayout196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2.xml"/></Relationships>
</file>

<file path=ppt/slideLayouts/_rels/slideLayout196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2.xml"/></Relationships>
</file>

<file path=ppt/slideLayouts/_rels/slideLayout196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2.xml"/></Relationships>
</file>

<file path=ppt/slideLayouts/_rels/slideLayout196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0.png"/><Relationship Id="rId1" Type="http://schemas.openxmlformats.org/officeDocument/2006/relationships/slideMaster" Target="../slideMasters/slideMaster12.xml"/><Relationship Id="rId4" Type="http://schemas.openxmlformats.org/officeDocument/2006/relationships/image" Target="../media/image40.svg"/></Relationships>
</file>

<file path=ppt/slideLayouts/_rels/slideLayout196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0.png"/><Relationship Id="rId1" Type="http://schemas.openxmlformats.org/officeDocument/2006/relationships/slideMaster" Target="../slideMasters/slideMaster12.xml"/><Relationship Id="rId4" Type="http://schemas.openxmlformats.org/officeDocument/2006/relationships/image" Target="../media/image39.svg"/></Relationships>
</file>

<file path=ppt/slideLayouts/_rels/slideLayout196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2.xml"/></Relationships>
</file>

<file path=ppt/slideLayouts/_rels/slideLayout196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2.xml"/></Relationships>
</file>

<file path=ppt/slideLayouts/_rels/slideLayout197.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3.xml"/></Relationships>
</file>

<file path=ppt/slideLayouts/_rels/slideLayout197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2.xml"/></Relationships>
</file>

<file path=ppt/slideLayouts/_rels/slideLayout197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2.xml"/></Relationships>
</file>

<file path=ppt/slideLayouts/_rels/slideLayout197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2.xml"/></Relationships>
</file>

<file path=ppt/slideLayouts/_rels/slideLayout197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2.xml"/></Relationships>
</file>

<file path=ppt/slideLayouts/_rels/slideLayout197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7.png"/><Relationship Id="rId1" Type="http://schemas.openxmlformats.org/officeDocument/2006/relationships/slideMaster" Target="../slideMasters/slideMaster12.xml"/><Relationship Id="rId4" Type="http://schemas.openxmlformats.org/officeDocument/2006/relationships/image" Target="../media/image39.svg"/></Relationships>
</file>

<file path=ppt/slideLayouts/_rels/slideLayout197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7.png"/><Relationship Id="rId1" Type="http://schemas.openxmlformats.org/officeDocument/2006/relationships/slideMaster" Target="../slideMasters/slideMaster12.xml"/><Relationship Id="rId4" Type="http://schemas.openxmlformats.org/officeDocument/2006/relationships/image" Target="../media/image42.svg"/></Relationships>
</file>

<file path=ppt/slideLayouts/_rels/slideLayout197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1.png"/><Relationship Id="rId1" Type="http://schemas.openxmlformats.org/officeDocument/2006/relationships/slideMaster" Target="../slideMasters/slideMaster12.xml"/><Relationship Id="rId4" Type="http://schemas.openxmlformats.org/officeDocument/2006/relationships/image" Target="../media/image39.svg"/></Relationships>
</file>

<file path=ppt/slideLayouts/_rels/slideLayout197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1.png"/><Relationship Id="rId1" Type="http://schemas.openxmlformats.org/officeDocument/2006/relationships/slideMaster" Target="../slideMasters/slideMaster12.xml"/><Relationship Id="rId4" Type="http://schemas.openxmlformats.org/officeDocument/2006/relationships/image" Target="../media/image42.svg"/></Relationships>
</file>

<file path=ppt/slideLayouts/_rels/slideLayout1978.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2.xml"/></Relationships>
</file>

<file path=ppt/slideLayouts/_rels/slideLayout1979.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2.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8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2.xml"/></Relationships>
</file>

<file path=ppt/slideLayouts/_rels/slideLayout198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6.png"/><Relationship Id="rId1" Type="http://schemas.openxmlformats.org/officeDocument/2006/relationships/slideMaster" Target="../slideMasters/slideMaster12.xml"/><Relationship Id="rId4" Type="http://schemas.openxmlformats.org/officeDocument/2006/relationships/image" Target="../media/image40.svg"/></Relationships>
</file>

<file path=ppt/slideLayouts/_rels/slideLayout1982.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2.xml"/></Relationships>
</file>

<file path=ppt/slideLayouts/_rels/slideLayout1983.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2.xml"/></Relationships>
</file>

<file path=ppt/slideLayouts/_rels/slideLayout1984.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2.xml"/></Relationships>
</file>

<file path=ppt/slideLayouts/_rels/slideLayout1985.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2.xml"/></Relationships>
</file>

<file path=ppt/slideLayouts/_rels/slideLayout1986.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2.xml"/></Relationships>
</file>

<file path=ppt/slideLayouts/_rels/slideLayout1987.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2.xml"/></Relationships>
</file>

<file path=ppt/slideLayouts/_rels/slideLayout1988.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2.xml"/></Relationships>
</file>

<file path=ppt/slideLayouts/_rels/slideLayout1989.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2.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90.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2.xml"/></Relationships>
</file>

<file path=ppt/slideLayouts/_rels/slideLayout199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7.png"/><Relationship Id="rId1" Type="http://schemas.openxmlformats.org/officeDocument/2006/relationships/slideMaster" Target="../slideMasters/slideMaster12.xml"/><Relationship Id="rId4" Type="http://schemas.openxmlformats.org/officeDocument/2006/relationships/image" Target="../media/image40.svg"/></Relationships>
</file>

<file path=ppt/slideLayouts/_rels/slideLayout1992.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2.xml"/></Relationships>
</file>

<file path=ppt/slideLayouts/_rels/slideLayout1993.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2.xml"/></Relationships>
</file>

<file path=ppt/slideLayouts/_rels/slideLayout1994.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2.xml"/></Relationships>
</file>

<file path=ppt/slideLayouts/_rels/slideLayout1995.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2.xml"/></Relationships>
</file>

<file path=ppt/slideLayouts/_rels/slideLayout1996.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2.xml"/></Relationships>
</file>

<file path=ppt/slideLayouts/_rels/slideLayout1997.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2.xml"/></Relationships>
</file>

<file path=ppt/slideLayouts/_rels/slideLayout199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1.png"/><Relationship Id="rId1" Type="http://schemas.openxmlformats.org/officeDocument/2006/relationships/slideMaster" Target="../slideMasters/slideMaster12.xml"/><Relationship Id="rId4" Type="http://schemas.openxmlformats.org/officeDocument/2006/relationships/image" Target="../media/image40.svg"/></Relationships>
</file>

<file path=ppt/slideLayouts/_rels/slideLayout199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200.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3.xml"/></Relationships>
</file>

<file path=ppt/slideLayouts/_rels/slideLayout200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2.xml"/></Relationships>
</file>

<file path=ppt/slideLayouts/_rels/slideLayout200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2.xml"/></Relationships>
</file>

<file path=ppt/slideLayouts/_rels/slideLayout2002.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12.xml"/></Relationships>
</file>

<file path=ppt/slideLayouts/_rels/slideLayout2003.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12.xml"/></Relationships>
</file>

<file path=ppt/slideLayouts/_rels/slideLayout2004.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12.xml"/></Relationships>
</file>

<file path=ppt/slideLayouts/_rels/slideLayout200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2.xml"/></Relationships>
</file>

<file path=ppt/slideLayouts/_rels/slideLayout200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2.xml"/></Relationships>
</file>

<file path=ppt/slideLayouts/_rels/slideLayout200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2.xml"/></Relationships>
</file>

<file path=ppt/slideLayouts/_rels/slideLayout200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2.xml"/></Relationships>
</file>

<file path=ppt/slideLayouts/_rels/slideLayout200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2.xml"/></Relationships>
</file>

<file path=ppt/slideLayouts/_rels/slideLayout20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201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2.xml"/></Relationships>
</file>

<file path=ppt/slideLayouts/_rels/slideLayout2011.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2.xml"/></Relationships>
</file>

<file path=ppt/slideLayouts/_rels/slideLayout201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2.xml"/></Relationships>
</file>

<file path=ppt/slideLayouts/_rels/slideLayout201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2.xml"/></Relationships>
</file>

<file path=ppt/slideLayouts/_rels/slideLayout201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2.xml"/></Relationships>
</file>

<file path=ppt/slideLayouts/_rels/slideLayout201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2.xml"/></Relationships>
</file>

<file path=ppt/slideLayouts/_rels/slideLayout201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2.xml"/></Relationships>
</file>

<file path=ppt/slideLayouts/_rels/slideLayout201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2.xml"/></Relationships>
</file>

<file path=ppt/slideLayouts/_rels/slideLayout2018.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2.xml"/></Relationships>
</file>

<file path=ppt/slideLayouts/_rels/slideLayout2019.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2.xml"/></Relationships>
</file>

<file path=ppt/slideLayouts/_rels/slideLayout20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2020.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2.xml"/></Relationships>
</file>

<file path=ppt/slideLayouts/_rels/slideLayout2021.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2.xml"/></Relationships>
</file>

<file path=ppt/slideLayouts/_rels/slideLayout2022.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12.xml"/></Relationships>
</file>

<file path=ppt/slideLayouts/_rels/slideLayout2023.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2.xml"/></Relationships>
</file>

<file path=ppt/slideLayouts/_rels/slideLayout2024.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2.xml"/></Relationships>
</file>

<file path=ppt/slideLayouts/_rels/slideLayout2025.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2.xml"/></Relationships>
</file>

<file path=ppt/slideLayouts/_rels/slideLayout2026.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12.xml"/></Relationships>
</file>

<file path=ppt/slideLayouts/_rels/slideLayout2027.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12.xml"/></Relationships>
</file>

<file path=ppt/slideLayouts/_rels/slideLayout2028.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12.xml"/></Relationships>
</file>

<file path=ppt/slideLayouts/_rels/slideLayout2029.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12.xml"/></Relationships>
</file>

<file path=ppt/slideLayouts/_rels/slideLayout20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2030.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12.xml"/></Relationships>
</file>

<file path=ppt/slideLayouts/_rels/slideLayout2031.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12.xml"/></Relationships>
</file>

<file path=ppt/slideLayouts/_rels/slideLayout2032.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2.xml"/></Relationships>
</file>

<file path=ppt/slideLayouts/_rels/slideLayout2033.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2.xml"/></Relationships>
</file>

<file path=ppt/slideLayouts/_rels/slideLayout2034.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2.xml"/></Relationships>
</file>

<file path=ppt/slideLayouts/_rels/slideLayout203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29.png"/><Relationship Id="rId1" Type="http://schemas.openxmlformats.org/officeDocument/2006/relationships/slideMaster" Target="../slideMasters/slideMaster12.xml"/><Relationship Id="rId4" Type="http://schemas.openxmlformats.org/officeDocument/2006/relationships/image" Target="../media/image40.svg"/></Relationships>
</file>

<file path=ppt/slideLayouts/_rels/slideLayout2036.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2.xml"/></Relationships>
</file>

<file path=ppt/slideLayouts/_rels/slideLayout2037.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2.xml"/></Relationships>
</file>

<file path=ppt/slideLayouts/_rels/slideLayout2038.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2.xml"/></Relationships>
</file>

<file path=ppt/slideLayouts/_rels/slideLayout2039.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2.xml"/></Relationships>
</file>

<file path=ppt/slideLayouts/_rels/slideLayout20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2040.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2.xml"/></Relationships>
</file>

<file path=ppt/slideLayouts/_rels/slideLayout204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2.xml"/></Relationships>
</file>

<file path=ppt/slideLayouts/_rels/slideLayout2042.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Master" Target="../slideMasters/slideMaster12.xml"/><Relationship Id="rId1" Type="http://schemas.openxmlformats.org/officeDocument/2006/relationships/tags" Target="../tags/tag52.xml"/><Relationship Id="rId6" Type="http://schemas.openxmlformats.org/officeDocument/2006/relationships/image" Target="../media/image54.emf"/><Relationship Id="rId5" Type="http://schemas.openxmlformats.org/officeDocument/2006/relationships/image" Target="../media/image53.emf"/><Relationship Id="rId4" Type="http://schemas.openxmlformats.org/officeDocument/2006/relationships/image" Target="../media/image45.emf"/></Relationships>
</file>

<file path=ppt/slideLayouts/_rels/slideLayout2043.xml.rels><?xml version="1.0" encoding="UTF-8" standalone="yes"?>
<Relationships xmlns="http://schemas.openxmlformats.org/package/2006/relationships"><Relationship Id="rId3" Type="http://schemas.openxmlformats.org/officeDocument/2006/relationships/slideMaster" Target="../slideMasters/slideMaster12.xml"/><Relationship Id="rId7" Type="http://schemas.openxmlformats.org/officeDocument/2006/relationships/image" Target="../media/image33.jpeg"/><Relationship Id="rId2" Type="http://schemas.openxmlformats.org/officeDocument/2006/relationships/tags" Target="../tags/tag54.xml"/><Relationship Id="rId1" Type="http://schemas.openxmlformats.org/officeDocument/2006/relationships/tags" Target="../tags/tag53.xml"/><Relationship Id="rId6" Type="http://schemas.openxmlformats.org/officeDocument/2006/relationships/oleObject" Target="../embeddings/oleObject2.bin"/><Relationship Id="rId5" Type="http://schemas.openxmlformats.org/officeDocument/2006/relationships/image" Target="../media/image45.emf"/><Relationship Id="rId4" Type="http://schemas.openxmlformats.org/officeDocument/2006/relationships/oleObject" Target="../embeddings/oleObject1.bin"/></Relationships>
</file>

<file path=ppt/slideLayouts/_rels/slideLayout204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2.xml"/></Relationships>
</file>

<file path=ppt/slideLayouts/_rels/slideLayout204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2.xml"/></Relationships>
</file>

<file path=ppt/slideLayouts/_rels/slideLayout2046.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5.png"/><Relationship Id="rId1" Type="http://schemas.openxmlformats.org/officeDocument/2006/relationships/slideMaster" Target="../slideMasters/slideMaster12.xml"/></Relationships>
</file>

<file path=ppt/slideLayouts/_rels/slideLayout2047.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12.xml"/></Relationships>
</file>

<file path=ppt/slideLayouts/_rels/slideLayout2048.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12.xml"/></Relationships>
</file>

<file path=ppt/slideLayouts/_rels/slideLayout2049.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59.png"/><Relationship Id="rId1" Type="http://schemas.openxmlformats.org/officeDocument/2006/relationships/slideMaster" Target="../slideMasters/slideMaster12.xml"/></Relationships>
</file>

<file path=ppt/slideLayouts/_rels/slideLayout20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2050.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59.png"/><Relationship Id="rId1" Type="http://schemas.openxmlformats.org/officeDocument/2006/relationships/slideMaster" Target="../slideMasters/slideMaster12.xml"/></Relationships>
</file>

<file path=ppt/slideLayouts/_rels/slideLayout2051.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Master" Target="../slideMasters/slideMaster12.xml"/></Relationships>
</file>

<file path=ppt/slideLayouts/_rels/slideLayout2052.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Master" Target="../slideMasters/slideMaster12.xml"/></Relationships>
</file>

<file path=ppt/slideLayouts/_rels/slideLayout2053.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63.png"/><Relationship Id="rId1" Type="http://schemas.openxmlformats.org/officeDocument/2006/relationships/slideMaster" Target="../slideMasters/slideMaster12.xml"/></Relationships>
</file>

<file path=ppt/slideLayouts/_rels/slideLayout205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2.xml"/></Relationships>
</file>

<file path=ppt/slideLayouts/_rels/slideLayout205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2.xml"/></Relationships>
</file>

<file path=ppt/slideLayouts/_rels/slideLayout2056.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2.xml"/></Relationships>
</file>

<file path=ppt/slideLayouts/_rels/slideLayout2057.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2.xml"/></Relationships>
</file>

<file path=ppt/slideLayouts/_rels/slideLayout2058.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2.xml"/></Relationships>
</file>

<file path=ppt/slideLayouts/_rels/slideLayout2059.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2.xml"/></Relationships>
</file>

<file path=ppt/slideLayouts/_rels/slideLayout20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2060.xml.rels><?xml version="1.0" encoding="UTF-8" standalone="yes"?>
<Relationships xmlns="http://schemas.openxmlformats.org/package/2006/relationships"><Relationship Id="rId3" Type="http://schemas.openxmlformats.org/officeDocument/2006/relationships/slideMaster" Target="../slideMasters/slideMaster12.xml"/><Relationship Id="rId7" Type="http://schemas.openxmlformats.org/officeDocument/2006/relationships/image" Target="../media/image46.jpeg"/><Relationship Id="rId2" Type="http://schemas.openxmlformats.org/officeDocument/2006/relationships/tags" Target="../tags/tag56.xml"/><Relationship Id="rId1" Type="http://schemas.openxmlformats.org/officeDocument/2006/relationships/tags" Target="../tags/tag55.xml"/><Relationship Id="rId6" Type="http://schemas.openxmlformats.org/officeDocument/2006/relationships/oleObject" Target="../embeddings/oleObject2.bin"/><Relationship Id="rId5" Type="http://schemas.openxmlformats.org/officeDocument/2006/relationships/image" Target="../media/image45.emf"/><Relationship Id="rId4" Type="http://schemas.openxmlformats.org/officeDocument/2006/relationships/oleObject" Target="../embeddings/oleObject1.bin"/></Relationships>
</file>

<file path=ppt/slideLayouts/_rels/slideLayout206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6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63.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Master" Target="../slideMasters/slideMaster12.xml"/><Relationship Id="rId1" Type="http://schemas.openxmlformats.org/officeDocument/2006/relationships/tags" Target="../tags/tag57.xml"/></Relationships>
</file>

<file path=ppt/slideLayouts/_rels/slideLayout206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2.xml"/></Relationships>
</file>

<file path=ppt/slideLayouts/_rels/slideLayout2065.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2.xml"/></Relationships>
</file>

<file path=ppt/slideLayouts/_rels/slideLayout206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2.xml"/></Relationships>
</file>

<file path=ppt/slideLayouts/_rels/slideLayout2067.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slideMaster" Target="../slideMasters/slideMaster12.xml"/><Relationship Id="rId1" Type="http://schemas.openxmlformats.org/officeDocument/2006/relationships/tags" Target="../tags/tag58.xml"/></Relationships>
</file>

<file path=ppt/slideLayouts/_rels/slideLayout2068.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slideMaster" Target="../slideMasters/slideMaster12.xml"/><Relationship Id="rId1" Type="http://schemas.openxmlformats.org/officeDocument/2006/relationships/tags" Target="../tags/tag59.xml"/></Relationships>
</file>

<file path=ppt/slideLayouts/_rels/slideLayout206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5.png"/><Relationship Id="rId1" Type="http://schemas.openxmlformats.org/officeDocument/2006/relationships/slideMaster" Target="../slideMasters/slideMaster12.xml"/><Relationship Id="rId4" Type="http://schemas.openxmlformats.org/officeDocument/2006/relationships/image" Target="../media/image40.svg"/></Relationships>
</file>

<file path=ppt/slideLayouts/_rels/slideLayout20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207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5.png"/><Relationship Id="rId1" Type="http://schemas.openxmlformats.org/officeDocument/2006/relationships/slideMaster" Target="../slideMasters/slideMaster12.xml"/><Relationship Id="rId4" Type="http://schemas.openxmlformats.org/officeDocument/2006/relationships/image" Target="../media/image39.svg"/></Relationships>
</file>

<file path=ppt/slideLayouts/_rels/slideLayout2071.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2.xml"/></Relationships>
</file>

<file path=ppt/slideLayouts/_rels/slideLayout2072.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2.xml"/></Relationships>
</file>

<file path=ppt/slideLayouts/_rels/slideLayout2073.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2.xml"/></Relationships>
</file>

<file path=ppt/slideLayouts/_rels/slideLayout207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5.png"/><Relationship Id="rId1" Type="http://schemas.openxmlformats.org/officeDocument/2006/relationships/slideMaster" Target="../slideMasters/slideMaster12.xml"/><Relationship Id="rId4" Type="http://schemas.openxmlformats.org/officeDocument/2006/relationships/image" Target="../media/image42.svg"/></Relationships>
</file>

<file path=ppt/slideLayouts/_rels/slideLayout207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5.png"/><Relationship Id="rId1" Type="http://schemas.openxmlformats.org/officeDocument/2006/relationships/slideMaster" Target="../slideMasters/slideMaster12.xml"/><Relationship Id="rId4" Type="http://schemas.openxmlformats.org/officeDocument/2006/relationships/image" Target="../media/image40.svg"/></Relationships>
</file>

<file path=ppt/slideLayouts/_rels/slideLayout2076.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2.xml"/></Relationships>
</file>

<file path=ppt/slideLayouts/_rels/slideLayout2077.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2.xml"/></Relationships>
</file>

<file path=ppt/slideLayouts/_rels/slideLayout2078.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2.xml"/></Relationships>
</file>

<file path=ppt/slideLayouts/_rels/slideLayout207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2.xml"/></Relationships>
</file>

<file path=ppt/slideLayouts/_rels/slideLayout20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2080.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2.xml"/></Relationships>
</file>

<file path=ppt/slideLayouts/_rels/slideLayout2081.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2.xml"/></Relationships>
</file>

<file path=ppt/slideLayouts/_rels/slideLayout208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2.xml"/></Relationships>
</file>

<file path=ppt/slideLayouts/_rels/slideLayout208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2.xml"/></Relationships>
</file>

<file path=ppt/slideLayouts/_rels/slideLayout2084.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74.png"/><Relationship Id="rId1" Type="http://schemas.openxmlformats.org/officeDocument/2006/relationships/slideMaster" Target="../slideMasters/slideMaster12.xml"/></Relationships>
</file>

<file path=ppt/slideLayouts/_rels/slideLayout2085.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Master" Target="../slideMasters/slideMaster12.xml"/></Relationships>
</file>

<file path=ppt/slideLayouts/_rels/slideLayout2086.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image" Target="../media/image59.png"/><Relationship Id="rId1" Type="http://schemas.openxmlformats.org/officeDocument/2006/relationships/slideMaster" Target="../slideMasters/slideMaster12.xml"/></Relationships>
</file>

<file path=ppt/slideLayouts/_rels/slideLayout2087.xml.rels><?xml version="1.0" encoding="UTF-8" standalone="yes"?>
<Relationships xmlns="http://schemas.openxmlformats.org/package/2006/relationships"><Relationship Id="rId2" Type="http://schemas.openxmlformats.org/officeDocument/2006/relationships/image" Target="../media/image69.png"/><Relationship Id="rId1" Type="http://schemas.openxmlformats.org/officeDocument/2006/relationships/slideMaster" Target="../slideMasters/slideMaster12.xml"/></Relationships>
</file>

<file path=ppt/slideLayouts/_rels/slideLayout2088.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12.xml"/></Relationships>
</file>

<file path=ppt/slideLayouts/_rels/slideLayout2089.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80.png"/><Relationship Id="rId1" Type="http://schemas.openxmlformats.org/officeDocument/2006/relationships/slideMaster" Target="../slideMasters/slideMaster12.xml"/></Relationships>
</file>

<file path=ppt/slideLayouts/_rels/slideLayout20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2090.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81.png"/><Relationship Id="rId1" Type="http://schemas.openxmlformats.org/officeDocument/2006/relationships/slideMaster" Target="../slideMasters/slideMaster12.xml"/></Relationships>
</file>

<file path=ppt/slideLayouts/_rels/slideLayout2091.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2.xml"/></Relationships>
</file>

<file path=ppt/slideLayouts/_rels/slideLayout2092.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2.xml"/></Relationships>
</file>

<file path=ppt/slideLayouts/_rels/slideLayout2093.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2.xml"/></Relationships>
</file>

<file path=ppt/slideLayouts/_rels/slideLayout2094.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2.xml"/></Relationships>
</file>

<file path=ppt/slideLayouts/_rels/slideLayout2095.xml.rels><?xml version="1.0" encoding="UTF-8" standalone="yes"?>
<Relationships xmlns="http://schemas.openxmlformats.org/package/2006/relationships"><Relationship Id="rId3" Type="http://schemas.openxmlformats.org/officeDocument/2006/relationships/slideMaster" Target="../slideMasters/slideMaster12.xml"/><Relationship Id="rId7" Type="http://schemas.openxmlformats.org/officeDocument/2006/relationships/image" Target="../media/image46.jpeg"/><Relationship Id="rId2" Type="http://schemas.openxmlformats.org/officeDocument/2006/relationships/tags" Target="../tags/tag61.xml"/><Relationship Id="rId1" Type="http://schemas.openxmlformats.org/officeDocument/2006/relationships/tags" Target="../tags/tag60.xml"/><Relationship Id="rId6" Type="http://schemas.openxmlformats.org/officeDocument/2006/relationships/oleObject" Target="../embeddings/oleObject2.bin"/><Relationship Id="rId5" Type="http://schemas.openxmlformats.org/officeDocument/2006/relationships/image" Target="../media/image45.emf"/><Relationship Id="rId4" Type="http://schemas.openxmlformats.org/officeDocument/2006/relationships/oleObject" Target="../embeddings/oleObject1.bin"/></Relationships>
</file>

<file path=ppt/slideLayouts/_rels/slideLayout209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9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9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2.xml"/></Relationships>
</file>

<file path=ppt/slideLayouts/_rels/slideLayout2099.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2.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21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210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2.xml"/></Relationships>
</file>

<file path=ppt/slideLayouts/_rels/slideLayout2101.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slideMaster" Target="../slideMasters/slideMaster12.xml"/><Relationship Id="rId1" Type="http://schemas.openxmlformats.org/officeDocument/2006/relationships/tags" Target="../tags/tag62.xml"/></Relationships>
</file>

<file path=ppt/slideLayouts/_rels/slideLayout2102.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slideMaster" Target="../slideMasters/slideMaster12.xml"/><Relationship Id="rId1" Type="http://schemas.openxmlformats.org/officeDocument/2006/relationships/tags" Target="../tags/tag63.xml"/></Relationships>
</file>

<file path=ppt/slideLayouts/_rels/slideLayout210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5.png"/><Relationship Id="rId1" Type="http://schemas.openxmlformats.org/officeDocument/2006/relationships/slideMaster" Target="../slideMasters/slideMaster12.xml"/><Relationship Id="rId4" Type="http://schemas.openxmlformats.org/officeDocument/2006/relationships/image" Target="../media/image40.svg"/></Relationships>
</file>

<file path=ppt/slideLayouts/_rels/slideLayout210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5.png"/><Relationship Id="rId1" Type="http://schemas.openxmlformats.org/officeDocument/2006/relationships/slideMaster" Target="../slideMasters/slideMaster12.xml"/><Relationship Id="rId4" Type="http://schemas.openxmlformats.org/officeDocument/2006/relationships/image" Target="../media/image39.svg"/></Relationships>
</file>

<file path=ppt/slideLayouts/_rels/slideLayout2105.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2.xml"/></Relationships>
</file>

<file path=ppt/slideLayouts/_rels/slideLayout2106.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2.xml"/></Relationships>
</file>

<file path=ppt/slideLayouts/_rels/slideLayout2107.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2.xml"/></Relationships>
</file>

<file path=ppt/slideLayouts/_rels/slideLayout210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5.png"/><Relationship Id="rId1" Type="http://schemas.openxmlformats.org/officeDocument/2006/relationships/slideMaster" Target="../slideMasters/slideMaster12.xml"/><Relationship Id="rId4" Type="http://schemas.openxmlformats.org/officeDocument/2006/relationships/image" Target="../media/image42.svg"/></Relationships>
</file>

<file path=ppt/slideLayouts/_rels/slideLayout210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5.png"/><Relationship Id="rId1" Type="http://schemas.openxmlformats.org/officeDocument/2006/relationships/slideMaster" Target="../slideMasters/slideMaster12.xml"/><Relationship Id="rId4" Type="http://schemas.openxmlformats.org/officeDocument/2006/relationships/image" Target="../media/image40.svg"/></Relationships>
</file>

<file path=ppt/slideLayouts/_rels/slideLayout21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2110.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2.xml"/></Relationships>
</file>

<file path=ppt/slideLayouts/_rels/slideLayout2111.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2.xml"/></Relationships>
</file>

<file path=ppt/slideLayouts/_rels/slideLayout2112.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2.xml"/></Relationships>
</file>

<file path=ppt/slideLayouts/_rels/slideLayout2113.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2.xml"/></Relationships>
</file>

<file path=ppt/slideLayouts/_rels/slideLayout2114.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2.xml"/></Relationships>
</file>

<file path=ppt/slideLayouts/_rels/slideLayout2115.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2.xml"/></Relationships>
</file>

<file path=ppt/slideLayouts/_rels/slideLayout211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5.png"/><Relationship Id="rId1" Type="http://schemas.openxmlformats.org/officeDocument/2006/relationships/slideMaster" Target="../slideMasters/slideMaster12.xml"/><Relationship Id="rId4" Type="http://schemas.openxmlformats.org/officeDocument/2006/relationships/image" Target="../media/image39.svg"/></Relationships>
</file>

<file path=ppt/slideLayouts/_rels/slideLayout211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5.png"/><Relationship Id="rId1" Type="http://schemas.openxmlformats.org/officeDocument/2006/relationships/slideMaster" Target="../slideMasters/slideMaster12.xml"/><Relationship Id="rId4" Type="http://schemas.openxmlformats.org/officeDocument/2006/relationships/image" Target="../media/image39.svg"/></Relationships>
</file>

<file path=ppt/slideLayouts/_rels/slideLayout211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5.png"/><Relationship Id="rId1" Type="http://schemas.openxmlformats.org/officeDocument/2006/relationships/slideMaster" Target="../slideMasters/slideMaster12.xml"/><Relationship Id="rId4" Type="http://schemas.openxmlformats.org/officeDocument/2006/relationships/image" Target="../media/image39.svg"/></Relationships>
</file>

<file path=ppt/slideLayouts/_rels/slideLayout211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7.png"/><Relationship Id="rId1" Type="http://schemas.openxmlformats.org/officeDocument/2006/relationships/slideMaster" Target="../slideMasters/slideMaster12.xml"/><Relationship Id="rId4" Type="http://schemas.openxmlformats.org/officeDocument/2006/relationships/image" Target="../media/image40.svg"/></Relationships>
</file>

<file path=ppt/slideLayouts/_rels/slideLayout21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5.png"/><Relationship Id="rId1" Type="http://schemas.openxmlformats.org/officeDocument/2006/relationships/slideMaster" Target="../slideMasters/slideMaster3.xml"/></Relationships>
</file>

<file path=ppt/slideLayouts/_rels/slideLayout212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9.png"/><Relationship Id="rId1" Type="http://schemas.openxmlformats.org/officeDocument/2006/relationships/slideMaster" Target="../slideMasters/slideMaster12.xml"/><Relationship Id="rId4" Type="http://schemas.openxmlformats.org/officeDocument/2006/relationships/image" Target="../media/image40.svg"/></Relationships>
</file>

<file path=ppt/slideLayouts/_rels/slideLayout2121.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Master" Target="../slideMasters/slideMaster12.xml"/><Relationship Id="rId1" Type="http://schemas.openxmlformats.org/officeDocument/2006/relationships/tags" Target="../tags/tag64.xml"/><Relationship Id="rId6" Type="http://schemas.openxmlformats.org/officeDocument/2006/relationships/image" Target="../media/image54.emf"/><Relationship Id="rId5" Type="http://schemas.openxmlformats.org/officeDocument/2006/relationships/image" Target="../media/image53.emf"/><Relationship Id="rId4" Type="http://schemas.openxmlformats.org/officeDocument/2006/relationships/image" Target="../media/image45.emf"/></Relationships>
</file>

<file path=ppt/slideLayouts/_rels/slideLayout212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5.png"/><Relationship Id="rId1" Type="http://schemas.openxmlformats.org/officeDocument/2006/relationships/slideMaster" Target="../slideMasters/slideMaster12.xml"/><Relationship Id="rId4" Type="http://schemas.openxmlformats.org/officeDocument/2006/relationships/image" Target="../media/image40.svg"/></Relationships>
</file>

<file path=ppt/slideLayouts/_rels/slideLayout212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5.png"/><Relationship Id="rId1" Type="http://schemas.openxmlformats.org/officeDocument/2006/relationships/slideMaster" Target="../slideMasters/slideMaster12.xml"/><Relationship Id="rId4" Type="http://schemas.openxmlformats.org/officeDocument/2006/relationships/image" Target="../media/image42.svg"/></Relationships>
</file>

<file path=ppt/slideLayouts/_rels/slideLayout212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5.png"/><Relationship Id="rId1" Type="http://schemas.openxmlformats.org/officeDocument/2006/relationships/slideMaster" Target="../slideMasters/slideMaster12.xml"/><Relationship Id="rId4" Type="http://schemas.openxmlformats.org/officeDocument/2006/relationships/image" Target="../media/image40.svg"/></Relationships>
</file>

<file path=ppt/slideLayouts/_rels/slideLayout212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2.xml"/></Relationships>
</file>

<file path=ppt/slideLayouts/_rels/slideLayout212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2.xml"/></Relationships>
</file>

<file path=ppt/slideLayouts/_rels/slideLayout212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2.xml"/></Relationships>
</file>

<file path=ppt/slideLayouts/_rels/slideLayout212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2.xml"/></Relationships>
</file>

<file path=ppt/slideLayouts/_rels/slideLayout212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2.xml"/></Relationships>
</file>

<file path=ppt/slideLayouts/_rels/slideLayout21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213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2.xml"/></Relationships>
</file>

<file path=ppt/slideLayouts/_rels/slideLayout213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2.xml"/></Relationships>
</file>

<file path=ppt/slideLayouts/_rels/slideLayout2132.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2.xml"/></Relationships>
</file>

<file path=ppt/slideLayouts/_rels/slideLayout213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2.xml"/></Relationships>
</file>

<file path=ppt/slideLayouts/_rels/slideLayout213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12.xml"/></Relationships>
</file>

<file path=ppt/slideLayouts/_rels/slideLayout2135.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Master" Target="../slideMasters/slideMaster12.xml"/><Relationship Id="rId1" Type="http://schemas.openxmlformats.org/officeDocument/2006/relationships/tags" Target="../tags/tag65.xml"/><Relationship Id="rId6" Type="http://schemas.openxmlformats.org/officeDocument/2006/relationships/image" Target="../media/image54.emf"/><Relationship Id="rId5" Type="http://schemas.openxmlformats.org/officeDocument/2006/relationships/image" Target="../media/image53.emf"/><Relationship Id="rId4" Type="http://schemas.openxmlformats.org/officeDocument/2006/relationships/image" Target="../media/image45.emf"/></Relationships>
</file>

<file path=ppt/slideLayouts/_rels/slideLayout2136.xml.rels><?xml version="1.0" encoding="UTF-8" standalone="yes"?>
<Relationships xmlns="http://schemas.openxmlformats.org/package/2006/relationships"><Relationship Id="rId3" Type="http://schemas.openxmlformats.org/officeDocument/2006/relationships/slideMaster" Target="../slideMasters/slideMaster12.xml"/><Relationship Id="rId7" Type="http://schemas.openxmlformats.org/officeDocument/2006/relationships/image" Target="../media/image33.jpeg"/><Relationship Id="rId2" Type="http://schemas.openxmlformats.org/officeDocument/2006/relationships/tags" Target="../tags/tag67.xml"/><Relationship Id="rId1" Type="http://schemas.openxmlformats.org/officeDocument/2006/relationships/tags" Target="../tags/tag66.xml"/><Relationship Id="rId6" Type="http://schemas.openxmlformats.org/officeDocument/2006/relationships/oleObject" Target="../embeddings/oleObject2.bin"/><Relationship Id="rId5" Type="http://schemas.openxmlformats.org/officeDocument/2006/relationships/image" Target="../media/image45.emf"/><Relationship Id="rId4" Type="http://schemas.openxmlformats.org/officeDocument/2006/relationships/oleObject" Target="../embeddings/oleObject1.bin"/></Relationships>
</file>

<file path=ppt/slideLayouts/_rels/slideLayout213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12.xml"/></Relationships>
</file>

<file path=ppt/slideLayouts/_rels/slideLayout2138.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2.xml"/></Relationships>
</file>

<file path=ppt/slideLayouts/_rels/slideLayout213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2.xml"/></Relationships>
</file>

<file path=ppt/slideLayouts/_rels/slideLayout214.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xml"/></Relationships>
</file>

<file path=ppt/slideLayouts/_rels/slideLayout2140.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2.xml"/></Relationships>
</file>

<file path=ppt/slideLayouts/_rels/slideLayout2141.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Master" Target="../slideMasters/slideMaster12.xml"/><Relationship Id="rId1" Type="http://schemas.openxmlformats.org/officeDocument/2006/relationships/tags" Target="../tags/tag68.xml"/></Relationships>
</file>

<file path=ppt/slideLayouts/_rels/slideLayout2142.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slideMaster" Target="../slideMasters/slideMaster12.xml"/><Relationship Id="rId1" Type="http://schemas.openxmlformats.org/officeDocument/2006/relationships/tags" Target="../tags/tag69.xml"/></Relationships>
</file>

<file path=ppt/slideLayouts/_rels/slideLayout215.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xml"/></Relationships>
</file>

<file path=ppt/slideLayouts/_rels/slideLayout216.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xml"/></Relationships>
</file>

<file path=ppt/slideLayouts/_rels/slideLayout21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5.png"/><Relationship Id="rId1" Type="http://schemas.openxmlformats.org/officeDocument/2006/relationships/slideMaster" Target="../slideMasters/slideMaster3.xml"/></Relationships>
</file>

<file path=ppt/slideLayouts/_rels/slideLayout21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5.png"/><Relationship Id="rId1" Type="http://schemas.openxmlformats.org/officeDocument/2006/relationships/slideMaster" Target="../slideMasters/slideMaster3.xml"/></Relationships>
</file>

<file path=ppt/slideLayouts/_rels/slideLayout21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220.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xml"/></Relationships>
</file>

<file path=ppt/slideLayouts/_rels/slideLayout221.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xml"/></Relationships>
</file>

<file path=ppt/slideLayouts/_rels/slideLayout222.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xml"/></Relationships>
</file>

<file path=ppt/slideLayouts/_rels/slideLayout223.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xml"/></Relationships>
</file>

<file path=ppt/slideLayouts/_rels/slideLayout224.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xml"/></Relationships>
</file>

<file path=ppt/slideLayouts/_rels/slideLayout22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22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22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22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22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23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23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23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23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23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236.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1.png"/><Relationship Id="rId1" Type="http://schemas.openxmlformats.org/officeDocument/2006/relationships/slideMaster" Target="../slideMasters/slideMaster3.xml"/></Relationships>
</file>

<file path=ppt/slideLayouts/_rels/slideLayout237.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3.xml"/></Relationships>
</file>

<file path=ppt/slideLayouts/_rels/slideLayout23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23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6.png"/><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6.png"/><Relationship Id="rId1" Type="http://schemas.openxmlformats.org/officeDocument/2006/relationships/slideMaster" Target="../slideMasters/slideMaster3.xml"/></Relationships>
</file>

<file path=ppt/slideLayouts/_rels/slideLayout241.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3.xml"/></Relationships>
</file>

<file path=ppt/slideLayouts/_rels/slideLayout242.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3.xml"/></Relationships>
</file>

<file path=ppt/slideLayouts/_rels/slideLayout243.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3.xml"/></Relationships>
</file>

<file path=ppt/slideLayouts/_rels/slideLayout24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6.png"/><Relationship Id="rId1" Type="http://schemas.openxmlformats.org/officeDocument/2006/relationships/slideMaster" Target="../slideMasters/slideMaster3.xml"/></Relationships>
</file>

<file path=ppt/slideLayouts/_rels/slideLayout245.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3.xml"/></Relationships>
</file>

<file path=ppt/slideLayouts/_rels/slideLayout246.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3.xml"/></Relationships>
</file>

<file path=ppt/slideLayouts/_rels/slideLayout247.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3.xml"/></Relationships>
</file>

<file path=ppt/slideLayouts/_rels/slideLayout248.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3.xml"/></Relationships>
</file>

<file path=ppt/slideLayouts/_rels/slideLayout249.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3.xml"/></Relationships>
</file>

<file path=ppt/slideLayouts/_rels/slideLayout25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25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25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25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25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25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25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25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25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26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26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263.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3.xml"/></Relationships>
</file>

<file path=ppt/slideLayouts/_rels/slideLayout264.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3.xml"/></Relationships>
</file>

<file path=ppt/slideLayouts/_rels/slideLayout26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26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5.png"/><Relationship Id="rId1" Type="http://schemas.openxmlformats.org/officeDocument/2006/relationships/slideMaster" Target="../slideMasters/slideMaster3.xml"/></Relationships>
</file>

<file path=ppt/slideLayouts/_rels/slideLayout26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26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5.png"/><Relationship Id="rId1" Type="http://schemas.openxmlformats.org/officeDocument/2006/relationships/slideMaster" Target="../slideMasters/slideMaster3.xml"/></Relationships>
</file>

<file path=ppt/slideLayouts/_rels/slideLayout26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xml"/></Relationships>
</file>

<file path=ppt/slideLayouts/_rels/slideLayout271.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xml"/></Relationships>
</file>

<file path=ppt/slideLayouts/_rels/slideLayout27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5.png"/><Relationship Id="rId1" Type="http://schemas.openxmlformats.org/officeDocument/2006/relationships/slideMaster" Target="../slideMasters/slideMaster3.xml"/></Relationships>
</file>

<file path=ppt/slideLayouts/_rels/slideLayout27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5.png"/><Relationship Id="rId1" Type="http://schemas.openxmlformats.org/officeDocument/2006/relationships/slideMaster" Target="../slideMasters/slideMaster3.xml"/></Relationships>
</file>

<file path=ppt/slideLayouts/_rels/slideLayout27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5.png"/><Relationship Id="rId1" Type="http://schemas.openxmlformats.org/officeDocument/2006/relationships/slideMaster" Target="../slideMasters/slideMaster3.xml"/></Relationships>
</file>

<file path=ppt/slideLayouts/_rels/slideLayout27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5.png"/><Relationship Id="rId1" Type="http://schemas.openxmlformats.org/officeDocument/2006/relationships/slideMaster" Target="../slideMasters/slideMaster3.xml"/></Relationships>
</file>

<file path=ppt/slideLayouts/_rels/slideLayout276.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xml"/></Relationships>
</file>

<file path=ppt/slideLayouts/_rels/slideLayout277.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xml"/></Relationships>
</file>

<file path=ppt/slideLayouts/_rels/slideLayout278.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xml"/></Relationships>
</file>

<file path=ppt/slideLayouts/_rels/slideLayout27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xml"/></Relationships>
</file>

<file path=ppt/slideLayouts/_rels/slideLayout281.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xml"/></Relationships>
</file>

<file path=ppt/slideLayouts/_rels/slideLayout28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28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28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28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28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28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28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28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29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9.png"/><Relationship Id="rId1" Type="http://schemas.openxmlformats.org/officeDocument/2006/relationships/slideMaster" Target="../slideMasters/slideMaster4.xml"/><Relationship Id="rId4" Type="http://schemas.openxmlformats.org/officeDocument/2006/relationships/image" Target="../media/image39.svg"/></Relationships>
</file>

<file path=ppt/slideLayouts/_rels/slideLayout29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29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29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9.png"/><Relationship Id="rId1" Type="http://schemas.openxmlformats.org/officeDocument/2006/relationships/slideMaster" Target="../slideMasters/slideMaster4.xml"/><Relationship Id="rId4" Type="http://schemas.openxmlformats.org/officeDocument/2006/relationships/image" Target="../media/image40.svg"/></Relationships>
</file>

<file path=ppt/slideLayouts/_rels/slideLayout29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29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29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298.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299.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30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30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30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304.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305.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30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1.png"/><Relationship Id="rId1" Type="http://schemas.openxmlformats.org/officeDocument/2006/relationships/slideMaster" Target="../slideMasters/slideMaster4.xml"/><Relationship Id="rId4" Type="http://schemas.openxmlformats.org/officeDocument/2006/relationships/image" Target="../media/image39.svg"/></Relationships>
</file>

<file path=ppt/slideLayouts/_rels/slideLayout307.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30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0.png"/><Relationship Id="rId1" Type="http://schemas.openxmlformats.org/officeDocument/2006/relationships/slideMaster" Target="../slideMasters/slideMaster4.xml"/><Relationship Id="rId4" Type="http://schemas.openxmlformats.org/officeDocument/2006/relationships/image" Target="../media/image39.svg"/></Relationships>
</file>

<file path=ppt/slideLayouts/_rels/slideLayout30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31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31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31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0.png"/><Relationship Id="rId1" Type="http://schemas.openxmlformats.org/officeDocument/2006/relationships/slideMaster" Target="../slideMasters/slideMaster4.xml"/><Relationship Id="rId4" Type="http://schemas.openxmlformats.org/officeDocument/2006/relationships/image" Target="../media/image42.svg"/></Relationships>
</file>

<file path=ppt/slideLayouts/_rels/slideLayout31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0.png"/><Relationship Id="rId1" Type="http://schemas.openxmlformats.org/officeDocument/2006/relationships/slideMaster" Target="../slideMasters/slideMaster4.xml"/><Relationship Id="rId4" Type="http://schemas.openxmlformats.org/officeDocument/2006/relationships/image" Target="../media/image40.svg"/></Relationships>
</file>

<file path=ppt/slideLayouts/_rels/slideLayout31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316.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317.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318.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319.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32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32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32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32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32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32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32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1.png"/><Relationship Id="rId1" Type="http://schemas.openxmlformats.org/officeDocument/2006/relationships/slideMaster" Target="../slideMasters/slideMaster4.xml"/><Relationship Id="rId4" Type="http://schemas.openxmlformats.org/officeDocument/2006/relationships/image" Target="../media/image40.svg"/></Relationships>
</file>

<file path=ppt/slideLayouts/_rels/slideLayout32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32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33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33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33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33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33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33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39.svg"/></Relationships>
</file>

<file path=ppt/slideLayouts/_rels/slideLayout33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33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9.png"/><Relationship Id="rId1" Type="http://schemas.openxmlformats.org/officeDocument/2006/relationships/slideMaster" Target="../slideMasters/slideMaster4.xml"/><Relationship Id="rId4" Type="http://schemas.openxmlformats.org/officeDocument/2006/relationships/image" Target="../media/image42.svg"/></Relationships>
</file>

<file path=ppt/slideLayouts/_rels/slideLayout339.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341.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342.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343.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344.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345.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346.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347.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348.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34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35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35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35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35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35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2.png"/><Relationship Id="rId1" Type="http://schemas.openxmlformats.org/officeDocument/2006/relationships/slideMaster" Target="../slideMasters/slideMaster4.xml"/><Relationship Id="rId4" Type="http://schemas.openxmlformats.org/officeDocument/2006/relationships/image" Target="../media/image40.svg"/></Relationships>
</file>

<file path=ppt/slideLayouts/_rels/slideLayout35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2.png"/><Relationship Id="rId1" Type="http://schemas.openxmlformats.org/officeDocument/2006/relationships/slideMaster" Target="../slideMasters/slideMaster4.xml"/><Relationship Id="rId4" Type="http://schemas.openxmlformats.org/officeDocument/2006/relationships/image" Target="../media/image39.svg"/></Relationships>
</file>

<file path=ppt/slideLayouts/_rels/slideLayout35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35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35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36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36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36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36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36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36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36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36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36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3.png"/><Relationship Id="rId1" Type="http://schemas.openxmlformats.org/officeDocument/2006/relationships/slideMaster" Target="../slideMasters/slideMaster4.xml"/><Relationship Id="rId4" Type="http://schemas.openxmlformats.org/officeDocument/2006/relationships/image" Target="../media/image40.svg"/></Relationships>
</file>

<file path=ppt/slideLayouts/_rels/slideLayout36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37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37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37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37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37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37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37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37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37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37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38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38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4.png"/><Relationship Id="rId1" Type="http://schemas.openxmlformats.org/officeDocument/2006/relationships/slideMaster" Target="../slideMasters/slideMaster4.xml"/><Relationship Id="rId4" Type="http://schemas.openxmlformats.org/officeDocument/2006/relationships/image" Target="../media/image40.svg"/></Relationships>
</file>

<file path=ppt/slideLayouts/_rels/slideLayout38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38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38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38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38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38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4.png"/><Relationship Id="rId1" Type="http://schemas.openxmlformats.org/officeDocument/2006/relationships/slideMaster" Target="../slideMasters/slideMaster4.xml"/><Relationship Id="rId4" Type="http://schemas.openxmlformats.org/officeDocument/2006/relationships/image" Target="../media/image39.svg"/></Relationships>
</file>

<file path=ppt/slideLayouts/_rels/slideLayout38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38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39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391.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39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3.png"/><Relationship Id="rId1" Type="http://schemas.openxmlformats.org/officeDocument/2006/relationships/slideMaster" Target="../slideMasters/slideMaster4.xml"/><Relationship Id="rId4" Type="http://schemas.openxmlformats.org/officeDocument/2006/relationships/image" Target="../media/image39.svg"/></Relationships>
</file>

<file path=ppt/slideLayouts/_rels/slideLayout393.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394.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395.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396.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397.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398.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399.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40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3.png"/><Relationship Id="rId1" Type="http://schemas.openxmlformats.org/officeDocument/2006/relationships/slideMaster" Target="../slideMasters/slideMaster4.xml"/><Relationship Id="rId4" Type="http://schemas.openxmlformats.org/officeDocument/2006/relationships/image" Target="../media/image40.svg"/></Relationships>
</file>

<file path=ppt/slideLayouts/_rels/slideLayout40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0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0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0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0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0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0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0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0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41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1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1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1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41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41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41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41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7.png"/><Relationship Id="rId1" Type="http://schemas.openxmlformats.org/officeDocument/2006/relationships/slideMaster" Target="../slideMasters/slideMaster4.xml"/><Relationship Id="rId4" Type="http://schemas.openxmlformats.org/officeDocument/2006/relationships/image" Target="../media/image40.svg"/></Relationships>
</file>

<file path=ppt/slideLayouts/_rels/slideLayout41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41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7.png"/><Relationship Id="rId1" Type="http://schemas.openxmlformats.org/officeDocument/2006/relationships/slideMaster" Target="../slideMasters/slideMaster4.xml"/><Relationship Id="rId4" Type="http://schemas.openxmlformats.org/officeDocument/2006/relationships/image" Target="../media/image39.svg"/></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42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42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42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42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42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42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42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42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428.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4.xml"/></Relationships>
</file>

<file path=ppt/slideLayouts/_rels/slideLayout429.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430.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4.xml"/></Relationships>
</file>

<file path=ppt/slideLayouts/_rels/slideLayout431.xml.rels><?xml version="1.0" encoding="UTF-8" standalone="yes"?>
<Relationships xmlns="http://schemas.openxmlformats.org/package/2006/relationships"><Relationship Id="rId3" Type="http://schemas.openxmlformats.org/officeDocument/2006/relationships/slideMaster" Target="../slideMasters/slideMaster4.xml"/><Relationship Id="rId7" Type="http://schemas.openxmlformats.org/officeDocument/2006/relationships/image" Target="../media/image46.jpeg"/><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oleObject" Target="../embeddings/oleObject2.bin"/><Relationship Id="rId5" Type="http://schemas.openxmlformats.org/officeDocument/2006/relationships/image" Target="../media/image45.emf"/><Relationship Id="rId4" Type="http://schemas.openxmlformats.org/officeDocument/2006/relationships/oleObject" Target="../embeddings/oleObject1.bin"/></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4.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Master" Target="../slideMasters/slideMaster4.xml"/><Relationship Id="rId1" Type="http://schemas.openxmlformats.org/officeDocument/2006/relationships/tags" Target="../tags/tag3.xml"/></Relationships>
</file>

<file path=ppt/slideLayouts/_rels/slideLayout43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436.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43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438.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439.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44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44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6.png"/><Relationship Id="rId1" Type="http://schemas.openxmlformats.org/officeDocument/2006/relationships/slideMaster" Target="../slideMasters/slideMaster4.xml"/><Relationship Id="rId4" Type="http://schemas.openxmlformats.org/officeDocument/2006/relationships/image" Target="../media/image42.svg"/></Relationships>
</file>

<file path=ppt/slideLayouts/_rels/slideLayout44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6.png"/><Relationship Id="rId1" Type="http://schemas.openxmlformats.org/officeDocument/2006/relationships/slideMaster" Target="../slideMasters/slideMaster4.xml"/><Relationship Id="rId4" Type="http://schemas.openxmlformats.org/officeDocument/2006/relationships/image" Target="../media/image39.svg"/></Relationships>
</file>

<file path=ppt/slideLayouts/_rels/slideLayout44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44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44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44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44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44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0.png"/><Relationship Id="rId1" Type="http://schemas.openxmlformats.org/officeDocument/2006/relationships/slideMaster" Target="../slideMasters/slideMaster4.xml"/><Relationship Id="rId4" Type="http://schemas.openxmlformats.org/officeDocument/2006/relationships/image" Target="../media/image40.svg"/></Relationships>
</file>

<file path=ppt/slideLayouts/_rels/slideLayout44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0.png"/><Relationship Id="rId1" Type="http://schemas.openxmlformats.org/officeDocument/2006/relationships/slideMaster" Target="../slideMasters/slideMaster4.xml"/><Relationship Id="rId4" Type="http://schemas.openxmlformats.org/officeDocument/2006/relationships/image" Target="../media/image39.svg"/></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45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45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45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45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45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45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45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45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7.png"/><Relationship Id="rId1" Type="http://schemas.openxmlformats.org/officeDocument/2006/relationships/slideMaster" Target="../slideMasters/slideMaster4.xml"/><Relationship Id="rId4" Type="http://schemas.openxmlformats.org/officeDocument/2006/relationships/image" Target="../media/image39.svg"/></Relationships>
</file>

<file path=ppt/slideLayouts/_rels/slideLayout45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7.png"/><Relationship Id="rId1" Type="http://schemas.openxmlformats.org/officeDocument/2006/relationships/slideMaster" Target="../slideMasters/slideMaster4.xml"/><Relationship Id="rId4" Type="http://schemas.openxmlformats.org/officeDocument/2006/relationships/image" Target="../media/image42.svg"/></Relationships>
</file>

<file path=ppt/slideLayouts/_rels/slideLayout45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1.png"/><Relationship Id="rId1" Type="http://schemas.openxmlformats.org/officeDocument/2006/relationships/slideMaster" Target="../slideMasters/slideMaster4.xml"/><Relationship Id="rId4" Type="http://schemas.openxmlformats.org/officeDocument/2006/relationships/image" Target="../media/image39.svg"/></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46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1.png"/><Relationship Id="rId1" Type="http://schemas.openxmlformats.org/officeDocument/2006/relationships/slideMaster" Target="../slideMasters/slideMaster4.xml"/><Relationship Id="rId4" Type="http://schemas.openxmlformats.org/officeDocument/2006/relationships/image" Target="../media/image42.svg"/></Relationships>
</file>

<file path=ppt/slideLayouts/_rels/slideLayout461.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462.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463.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464.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465.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46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6.png"/><Relationship Id="rId1" Type="http://schemas.openxmlformats.org/officeDocument/2006/relationships/slideMaster" Target="../slideMasters/slideMaster4.xml"/><Relationship Id="rId4" Type="http://schemas.openxmlformats.org/officeDocument/2006/relationships/image" Target="../media/image40.svg"/></Relationships>
</file>

<file path=ppt/slideLayouts/_rels/slideLayout467.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468.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469.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47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471.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472.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473.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474.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475.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476.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477.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478.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47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7.png"/><Relationship Id="rId1" Type="http://schemas.openxmlformats.org/officeDocument/2006/relationships/slideMaster" Target="../slideMasters/slideMaster4.xml"/><Relationship Id="rId4" Type="http://schemas.openxmlformats.org/officeDocument/2006/relationships/image" Target="../media/image40.svg"/></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480.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481.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482.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483.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484.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485.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486.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48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1.png"/><Relationship Id="rId1" Type="http://schemas.openxmlformats.org/officeDocument/2006/relationships/slideMaster" Target="../slideMasters/slideMaster4.xml"/><Relationship Id="rId4" Type="http://schemas.openxmlformats.org/officeDocument/2006/relationships/image" Target="../media/image40.svg"/></Relationships>
</file>

<file path=ppt/slideLayouts/_rels/slideLayout48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49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49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492.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4.xml"/></Relationships>
</file>

<file path=ppt/slideLayouts/_rels/slideLayout493.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4.xml"/></Relationships>
</file>

<file path=ppt/slideLayouts/_rels/slideLayout494.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4.xml"/></Relationships>
</file>

<file path=ppt/slideLayouts/_rels/slideLayout49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49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49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49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49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50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501.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50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50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50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50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50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50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508.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509.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510.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4.xml"/></Relationships>
</file>

<file path=ppt/slideLayouts/_rels/slideLayout511.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4.xml"/></Relationships>
</file>

<file path=ppt/slideLayouts/_rels/slideLayout512.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4.xml"/></Relationships>
</file>

<file path=ppt/slideLayouts/_rels/slideLayout513.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4.xml"/></Relationships>
</file>

<file path=ppt/slideLayouts/_rels/slideLayout514.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4.xml"/></Relationships>
</file>

<file path=ppt/slideLayouts/_rels/slideLayout515.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4.xml"/></Relationships>
</file>

<file path=ppt/slideLayouts/_rels/slideLayout516.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4.xml"/></Relationships>
</file>

<file path=ppt/slideLayouts/_rels/slideLayout517.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4.xml"/></Relationships>
</file>

<file path=ppt/slideLayouts/_rels/slideLayout518.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4.xml"/></Relationships>
</file>

<file path=ppt/slideLayouts/_rels/slideLayout519.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520.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4.xml"/></Relationships>
</file>

<file path=ppt/slideLayouts/_rels/slideLayout52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4.xml"/></Relationships>
</file>

<file path=ppt/slideLayouts/_rels/slideLayout522.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4.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4.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4.xml"/></Relationships>
</file>

<file path=ppt/slideLayouts/_rels/slideLayout525.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4.xml"/></Relationships>
</file>

<file path=ppt/slideLayouts/_rels/slideLayout526.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4.xml"/></Relationships>
</file>

<file path=ppt/slideLayouts/_rels/slideLayout52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52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52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53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53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53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533.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53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535.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4.xml"/></Relationships>
</file>

<file path=ppt/slideLayouts/_rels/slideLayout536.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4.xml"/></Relationships>
</file>

<file path=ppt/slideLayouts/_rels/slideLayout537.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4.xml"/></Relationships>
</file>

<file path=ppt/slideLayouts/_rels/slideLayout538.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4.xml"/></Relationships>
</file>

<file path=ppt/slideLayouts/_rels/slideLayout539.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540.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4.xml"/></Relationships>
</file>

<file path=ppt/slideLayouts/_rels/slideLayout541.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4.xml"/></Relationships>
</file>

<file path=ppt/slideLayouts/_rels/slideLayout542.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4.xml"/></Relationships>
</file>

<file path=ppt/slideLayouts/_rels/slideLayout543.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4.xml"/></Relationships>
</file>

<file path=ppt/slideLayouts/_rels/slideLayout544.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4.xml"/></Relationships>
</file>

<file path=ppt/slideLayouts/_rels/slideLayout545.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4.xml"/></Relationships>
</file>

<file path=ppt/slideLayouts/_rels/slideLayout54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29.png"/><Relationship Id="rId1" Type="http://schemas.openxmlformats.org/officeDocument/2006/relationships/slideMaster" Target="../slideMasters/slideMaster4.xml"/><Relationship Id="rId4" Type="http://schemas.openxmlformats.org/officeDocument/2006/relationships/image" Target="../media/image40.svg"/></Relationships>
</file>

<file path=ppt/slideLayouts/_rels/slideLayout547.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4.xml"/></Relationships>
</file>

<file path=ppt/slideLayouts/_rels/slideLayout548.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4.xml"/></Relationships>
</file>

<file path=ppt/slideLayouts/_rels/slideLayout549.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550.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4.xml"/></Relationships>
</file>

<file path=ppt/slideLayouts/_rels/slideLayout55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4.xml"/></Relationships>
</file>

<file path=ppt/slideLayouts/_rels/slideLayout552.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4.xml"/></Relationships>
</file>

<file path=ppt/slideLayouts/_rels/slideLayout553.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4.xml"/></Relationships>
</file>

<file path=ppt/slideLayouts/_rels/slideLayout554.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Master" Target="../slideMasters/slideMaster4.xml"/><Relationship Id="rId1" Type="http://schemas.openxmlformats.org/officeDocument/2006/relationships/tags" Target="../tags/tag4.xml"/><Relationship Id="rId6" Type="http://schemas.openxmlformats.org/officeDocument/2006/relationships/image" Target="../media/image54.emf"/><Relationship Id="rId5" Type="http://schemas.openxmlformats.org/officeDocument/2006/relationships/image" Target="../media/image53.emf"/><Relationship Id="rId4" Type="http://schemas.openxmlformats.org/officeDocument/2006/relationships/image" Target="../media/image45.emf"/></Relationships>
</file>

<file path=ppt/slideLayouts/_rels/slideLayout555.xml.rels><?xml version="1.0" encoding="UTF-8" standalone="yes"?>
<Relationships xmlns="http://schemas.openxmlformats.org/package/2006/relationships"><Relationship Id="rId3" Type="http://schemas.openxmlformats.org/officeDocument/2006/relationships/slideMaster" Target="../slideMasters/slideMaster4.xml"/><Relationship Id="rId7" Type="http://schemas.openxmlformats.org/officeDocument/2006/relationships/image" Target="../media/image33.jpeg"/><Relationship Id="rId2" Type="http://schemas.openxmlformats.org/officeDocument/2006/relationships/tags" Target="../tags/tag6.xml"/><Relationship Id="rId1" Type="http://schemas.openxmlformats.org/officeDocument/2006/relationships/tags" Target="../tags/tag5.xml"/><Relationship Id="rId6" Type="http://schemas.openxmlformats.org/officeDocument/2006/relationships/oleObject" Target="../embeddings/oleObject2.bin"/><Relationship Id="rId5" Type="http://schemas.openxmlformats.org/officeDocument/2006/relationships/image" Target="../media/image45.emf"/><Relationship Id="rId4" Type="http://schemas.openxmlformats.org/officeDocument/2006/relationships/oleObject" Target="../embeddings/oleObject1.bin"/></Relationships>
</file>

<file path=ppt/slideLayouts/_rels/slideLayout55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55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558.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5.png"/><Relationship Id="rId1" Type="http://schemas.openxmlformats.org/officeDocument/2006/relationships/slideMaster" Target="../slideMasters/slideMaster4.xml"/></Relationships>
</file>

<file path=ppt/slideLayouts/_rels/slideLayout559.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560.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4.xml"/></Relationships>
</file>

<file path=ppt/slideLayouts/_rels/slideLayout561.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59.png"/><Relationship Id="rId1" Type="http://schemas.openxmlformats.org/officeDocument/2006/relationships/slideMaster" Target="../slideMasters/slideMaster4.xml"/></Relationships>
</file>

<file path=ppt/slideLayouts/_rels/slideLayout562.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59.png"/><Relationship Id="rId1" Type="http://schemas.openxmlformats.org/officeDocument/2006/relationships/slideMaster" Target="../slideMasters/slideMaster4.xml"/></Relationships>
</file>

<file path=ppt/slideLayouts/_rels/slideLayout563.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Master" Target="../slideMasters/slideMaster4.xml"/></Relationships>
</file>

<file path=ppt/slideLayouts/_rels/slideLayout564.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Master" Target="../slideMasters/slideMaster4.xml"/></Relationships>
</file>

<file path=ppt/slideLayouts/_rels/slideLayout565.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63.png"/><Relationship Id="rId1" Type="http://schemas.openxmlformats.org/officeDocument/2006/relationships/slideMaster" Target="../slideMasters/slideMaster4.xml"/></Relationships>
</file>

<file path=ppt/slideLayouts/_rels/slideLayout56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567.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4.xml"/></Relationships>
</file>

<file path=ppt/slideLayouts/_rels/slideLayout568.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4.xml"/></Relationships>
</file>

<file path=ppt/slideLayouts/_rels/slideLayout569.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570.xml.rels><?xml version="1.0" encoding="UTF-8" standalone="yes"?>
<Relationships xmlns="http://schemas.openxmlformats.org/package/2006/relationships"><Relationship Id="rId3" Type="http://schemas.openxmlformats.org/officeDocument/2006/relationships/slideMaster" Target="../slideMasters/slideMaster4.xml"/><Relationship Id="rId7" Type="http://schemas.openxmlformats.org/officeDocument/2006/relationships/image" Target="../media/image46.jpeg"/><Relationship Id="rId2" Type="http://schemas.openxmlformats.org/officeDocument/2006/relationships/tags" Target="../tags/tag8.xml"/><Relationship Id="rId1" Type="http://schemas.openxmlformats.org/officeDocument/2006/relationships/tags" Target="../tags/tag7.xml"/><Relationship Id="rId6" Type="http://schemas.openxmlformats.org/officeDocument/2006/relationships/oleObject" Target="../embeddings/oleObject2.bin"/><Relationship Id="rId5" Type="http://schemas.openxmlformats.org/officeDocument/2006/relationships/image" Target="../media/image45.emf"/><Relationship Id="rId4" Type="http://schemas.openxmlformats.org/officeDocument/2006/relationships/oleObject" Target="../embeddings/oleObject1.bin"/></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3.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Master" Target="../slideMasters/slideMaster4.xml"/><Relationship Id="rId1" Type="http://schemas.openxmlformats.org/officeDocument/2006/relationships/tags" Target="../tags/tag9.xml"/></Relationships>
</file>

<file path=ppt/slideLayouts/_rels/slideLayout57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575.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57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577.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slideMaster" Target="../slideMasters/slideMaster4.xml"/><Relationship Id="rId1" Type="http://schemas.openxmlformats.org/officeDocument/2006/relationships/tags" Target="../tags/tag10.xml"/></Relationships>
</file>

<file path=ppt/slideLayouts/_rels/slideLayout578.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slideMaster" Target="../slideMasters/slideMaster4.xml"/><Relationship Id="rId1" Type="http://schemas.openxmlformats.org/officeDocument/2006/relationships/tags" Target="../tags/tag11.xml"/></Relationships>
</file>

<file path=ppt/slideLayouts/_rels/slideLayout57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40.svg"/></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58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5.png"/><Relationship Id="rId1" Type="http://schemas.openxmlformats.org/officeDocument/2006/relationships/slideMaster" Target="../slideMasters/slideMaster4.xml"/><Relationship Id="rId4" Type="http://schemas.openxmlformats.org/officeDocument/2006/relationships/image" Target="../media/image39.svg"/></Relationships>
</file>

<file path=ppt/slideLayouts/_rels/slideLayout581.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4.xml"/></Relationships>
</file>

<file path=ppt/slideLayouts/_rels/slideLayout582.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4.xml"/></Relationships>
</file>

<file path=ppt/slideLayouts/_rels/slideLayout583.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4.xml"/></Relationships>
</file>

<file path=ppt/slideLayouts/_rels/slideLayout584.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4.xml"/></Relationships>
</file>

<file path=ppt/slideLayouts/_rels/slideLayout585.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4.xml"/></Relationships>
</file>

<file path=ppt/slideLayouts/_rels/slideLayout58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5.png"/><Relationship Id="rId1" Type="http://schemas.openxmlformats.org/officeDocument/2006/relationships/slideMaster" Target="../slideMasters/slideMaster4.xml"/><Relationship Id="rId4" Type="http://schemas.openxmlformats.org/officeDocument/2006/relationships/image" Target="../media/image42.svg"/></Relationships>
</file>

<file path=ppt/slideLayouts/_rels/slideLayout58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5.png"/><Relationship Id="rId1" Type="http://schemas.openxmlformats.org/officeDocument/2006/relationships/slideMaster" Target="../slideMasters/slideMaster4.xml"/><Relationship Id="rId4" Type="http://schemas.openxmlformats.org/officeDocument/2006/relationships/image" Target="../media/image40.svg"/></Relationships>
</file>

<file path=ppt/slideLayouts/_rels/slideLayout588.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4.xml"/></Relationships>
</file>

<file path=ppt/slideLayouts/_rels/slideLayout58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590.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4.xml"/></Relationships>
</file>

<file path=ppt/slideLayouts/_rels/slideLayout591.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4.xml"/></Relationships>
</file>

<file path=ppt/slideLayouts/_rels/slideLayout592.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4.xml"/></Relationships>
</file>

<file path=ppt/slideLayouts/_rels/slideLayout593.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4.xml"/></Relationships>
</file>

<file path=ppt/slideLayouts/_rels/slideLayout594.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4.xml"/></Relationships>
</file>

<file path=ppt/slideLayouts/_rels/slideLayout59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596.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Master" Target="../slideMasters/slideMaster4.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8.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Master" Target="../slideMasters/slideMaster4.xml"/></Relationships>
</file>

<file path=ppt/slideLayouts/_rels/slideLayout59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4.png"/><Relationship Id="rId1" Type="http://schemas.openxmlformats.org/officeDocument/2006/relationships/slideMaster" Target="../slideMasters/slideMaster4.xml"/><Relationship Id="rId4" Type="http://schemas.openxmlformats.org/officeDocument/2006/relationships/image" Target="../media/image42.sv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60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1.png"/><Relationship Id="rId1" Type="http://schemas.openxmlformats.org/officeDocument/2006/relationships/slideMaster" Target="../slideMasters/slideMaster4.xml"/><Relationship Id="rId4" Type="http://schemas.openxmlformats.org/officeDocument/2006/relationships/image" Target="../media/image42.svg"/></Relationships>
</file>

<file path=ppt/slideLayouts/_rels/slideLayout60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42.svg"/></Relationships>
</file>

<file path=ppt/slideLayouts/_rels/slideLayout60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7.png"/><Relationship Id="rId1" Type="http://schemas.openxmlformats.org/officeDocument/2006/relationships/slideMaster" Target="../slideMasters/slideMaster4.xml"/><Relationship Id="rId4" Type="http://schemas.openxmlformats.org/officeDocument/2006/relationships/image" Target="../media/image42.svg"/></Relationships>
</file>

<file path=ppt/slideLayouts/_rels/slideLayout60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60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2.png"/><Relationship Id="rId1" Type="http://schemas.openxmlformats.org/officeDocument/2006/relationships/slideMaster" Target="../slideMasters/slideMaster4.xml"/><Relationship Id="rId4" Type="http://schemas.openxmlformats.org/officeDocument/2006/relationships/image" Target="../media/image42.svg"/></Relationships>
</file>

<file path=ppt/slideLayouts/_rels/slideLayout60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3.png"/><Relationship Id="rId1" Type="http://schemas.openxmlformats.org/officeDocument/2006/relationships/slideMaster" Target="../slideMasters/slideMaster4.xml"/><Relationship Id="rId4" Type="http://schemas.openxmlformats.org/officeDocument/2006/relationships/image" Target="../media/image42.svg"/></Relationships>
</file>

<file path=ppt/slideLayouts/_rels/slideLayout60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3.png"/><Relationship Id="rId1" Type="http://schemas.openxmlformats.org/officeDocument/2006/relationships/slideMaster" Target="../slideMasters/slideMaster4.xml"/><Relationship Id="rId4" Type="http://schemas.openxmlformats.org/officeDocument/2006/relationships/image" Target="../media/image42.svg"/></Relationships>
</file>

<file path=ppt/slideLayouts/_rels/slideLayout60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0.png"/><Relationship Id="rId1" Type="http://schemas.openxmlformats.org/officeDocument/2006/relationships/slideMaster" Target="../slideMasters/slideMaster4.xml"/><Relationship Id="rId4" Type="http://schemas.openxmlformats.org/officeDocument/2006/relationships/image" Target="../media/image42.svg"/></Relationships>
</file>

<file path=ppt/slideLayouts/_rels/slideLayout60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60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610.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611.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612.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61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29.png"/><Relationship Id="rId1" Type="http://schemas.openxmlformats.org/officeDocument/2006/relationships/slideMaster" Target="../slideMasters/slideMaster4.xml"/><Relationship Id="rId4" Type="http://schemas.openxmlformats.org/officeDocument/2006/relationships/image" Target="../media/image42.svg"/></Relationships>
</file>

<file path=ppt/slideLayouts/_rels/slideLayout614.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59.png"/><Relationship Id="rId1" Type="http://schemas.openxmlformats.org/officeDocument/2006/relationships/slideMaster" Target="../slideMasters/slideMaster4.xml"/></Relationships>
</file>

<file path=ppt/slideLayouts/_rels/slideLayout615.xml.rels><?xml version="1.0" encoding="UTF-8" standalone="yes"?>
<Relationships xmlns="http://schemas.openxmlformats.org/package/2006/relationships"><Relationship Id="rId2" Type="http://schemas.openxmlformats.org/officeDocument/2006/relationships/image" Target="../media/image69.png"/><Relationship Id="rId1" Type="http://schemas.openxmlformats.org/officeDocument/2006/relationships/slideMaster" Target="../slideMasters/slideMaster4.xml"/></Relationships>
</file>

<file path=ppt/slideLayouts/_rels/slideLayout616.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59.png"/><Relationship Id="rId1" Type="http://schemas.openxmlformats.org/officeDocument/2006/relationships/slideMaster" Target="../slideMasters/slideMaster4.xml"/></Relationships>
</file>

<file path=ppt/slideLayouts/_rels/slideLayout617.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Master" Target="../slideMasters/slideMaster4.xml"/></Relationships>
</file>

<file path=ppt/slideLayouts/_rels/slideLayout618.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59.png"/><Relationship Id="rId1" Type="http://schemas.openxmlformats.org/officeDocument/2006/relationships/slideMaster" Target="../slideMasters/slideMaster4.xml"/></Relationships>
</file>

<file path=ppt/slideLayouts/_rels/slideLayout61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62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621.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622.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623.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624.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62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62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62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628.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59.png"/><Relationship Id="rId1" Type="http://schemas.openxmlformats.org/officeDocument/2006/relationships/slideMaster" Target="../slideMasters/slideMaster4.xml"/></Relationships>
</file>

<file path=ppt/slideLayouts/_rels/slideLayout62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63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63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63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633.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59.png"/><Relationship Id="rId1" Type="http://schemas.openxmlformats.org/officeDocument/2006/relationships/slideMaster" Target="../slideMasters/slideMaster4.xml"/></Relationships>
</file>

<file path=ppt/slideLayouts/_rels/slideLayout634.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635.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74.png"/><Relationship Id="rId1" Type="http://schemas.openxmlformats.org/officeDocument/2006/relationships/slideMaster" Target="../slideMasters/slideMaster4.xml"/></Relationships>
</file>

<file path=ppt/slideLayouts/_rels/slideLayout636.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Master" Target="../slideMasters/slideMaster4.xml"/></Relationships>
</file>

<file path=ppt/slideLayouts/_rels/slideLayout637.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image" Target="../media/image59.png"/><Relationship Id="rId1" Type="http://schemas.openxmlformats.org/officeDocument/2006/relationships/slideMaster" Target="../slideMasters/slideMaster4.xml"/></Relationships>
</file>

<file path=ppt/slideLayouts/_rels/slideLayout638.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Master" Target="../slideMasters/slideMaster4.xml"/></Relationships>
</file>

<file path=ppt/slideLayouts/_rels/slideLayout639.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640.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80.png"/><Relationship Id="rId1" Type="http://schemas.openxmlformats.org/officeDocument/2006/relationships/slideMaster" Target="../slideMasters/slideMaster4.xml"/></Relationships>
</file>

<file path=ppt/slideLayouts/_rels/slideLayout641.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81.png"/><Relationship Id="rId1" Type="http://schemas.openxmlformats.org/officeDocument/2006/relationships/slideMaster" Target="../slideMasters/slideMaster4.xml"/></Relationships>
</file>

<file path=ppt/slideLayouts/_rels/slideLayout642.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slideMaster" Target="../slideMasters/slideMaster4.xml"/><Relationship Id="rId1" Type="http://schemas.openxmlformats.org/officeDocument/2006/relationships/tags" Target="../tags/tag12.xml"/></Relationships>
</file>

<file path=ppt/slideLayouts/_rels/slideLayout643.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slideMaster" Target="../slideMasters/slideMaster4.xml"/><Relationship Id="rId1" Type="http://schemas.openxmlformats.org/officeDocument/2006/relationships/tags" Target="../tags/tag13.xml"/></Relationships>
</file>

<file path=ppt/slideLayouts/_rels/slideLayout644.xml.rels><?xml version="1.0" encoding="UTF-8" standalone="yes"?>
<Relationships xmlns="http://schemas.openxmlformats.org/package/2006/relationships"><Relationship Id="rId3" Type="http://schemas.openxmlformats.org/officeDocument/2006/relationships/slideMaster" Target="../slideMasters/slideMaster4.xml"/><Relationship Id="rId7" Type="http://schemas.openxmlformats.org/officeDocument/2006/relationships/image" Target="../media/image33.jpeg"/><Relationship Id="rId2" Type="http://schemas.openxmlformats.org/officeDocument/2006/relationships/tags" Target="../tags/tag15.xml"/><Relationship Id="rId1" Type="http://schemas.openxmlformats.org/officeDocument/2006/relationships/tags" Target="../tags/tag14.xml"/><Relationship Id="rId6" Type="http://schemas.openxmlformats.org/officeDocument/2006/relationships/oleObject" Target="../embeddings/oleObject2.bin"/><Relationship Id="rId5" Type="http://schemas.openxmlformats.org/officeDocument/2006/relationships/image" Target="../media/image45.emf"/><Relationship Id="rId4" Type="http://schemas.openxmlformats.org/officeDocument/2006/relationships/oleObject" Target="../embeddings/oleObject1.bin"/></Relationships>
</file>

<file path=ppt/slideLayouts/_rels/slideLayout64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64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64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64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64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65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9.png"/><Relationship Id="rId1" Type="http://schemas.openxmlformats.org/officeDocument/2006/relationships/slideMaster" Target="../slideMasters/slideMaster4.xml"/><Relationship Id="rId4" Type="http://schemas.openxmlformats.org/officeDocument/2006/relationships/image" Target="../media/image42.svg"/></Relationships>
</file>

<file path=ppt/slideLayouts/_rels/slideLayout65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65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65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65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65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65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65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658.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2.png"/><Relationship Id="rId1" Type="http://schemas.openxmlformats.org/officeDocument/2006/relationships/slideMaster" Target="../slideMasters/slideMaster5.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6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66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66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666.xml.rels><?xml version="1.0" encoding="UTF-8" standalone="yes"?>
<Relationships xmlns="http://schemas.openxmlformats.org/package/2006/relationships"><Relationship Id="rId2" Type="http://schemas.openxmlformats.org/officeDocument/2006/relationships/image" Target="../media/image85.jpeg"/><Relationship Id="rId1" Type="http://schemas.openxmlformats.org/officeDocument/2006/relationships/slideMaster" Target="../slideMasters/slideMaster6.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67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67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7.png"/><Relationship Id="rId1" Type="http://schemas.openxmlformats.org/officeDocument/2006/relationships/slideMaster" Target="../slideMasters/slideMaster7.xml"/><Relationship Id="rId4" Type="http://schemas.openxmlformats.org/officeDocument/2006/relationships/image" Target="../media/image42.svg"/></Relationships>
</file>

<file path=ppt/slideLayouts/_rels/slideLayout67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67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67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67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67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67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68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68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68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68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68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7.png"/><Relationship Id="rId1" Type="http://schemas.openxmlformats.org/officeDocument/2006/relationships/slideMaster" Target="../slideMasters/slideMaster7.xml"/><Relationship Id="rId4" Type="http://schemas.openxmlformats.org/officeDocument/2006/relationships/image" Target="../media/image42.svg"/></Relationships>
</file>

<file path=ppt/slideLayouts/_rels/slideLayout68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68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68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68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68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69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691.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7.xml"/></Relationships>
</file>

<file path=ppt/slideLayouts/_rels/slideLayout69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5.png"/><Relationship Id="rId1" Type="http://schemas.openxmlformats.org/officeDocument/2006/relationships/slideMaster" Target="../slideMasters/slideMaster7.xml"/><Relationship Id="rId4" Type="http://schemas.openxmlformats.org/officeDocument/2006/relationships/image" Target="../media/image42.svg"/></Relationships>
</file>

<file path=ppt/slideLayouts/_rels/slideLayout693.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7.xml"/></Relationships>
</file>

<file path=ppt/slideLayouts/_rels/slideLayout694.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7.xml"/></Relationships>
</file>

<file path=ppt/slideLayouts/_rels/slideLayout695.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7.xml"/></Relationships>
</file>

<file path=ppt/slideLayouts/_rels/slideLayout696.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7.xml"/></Relationships>
</file>

<file path=ppt/slideLayouts/_rels/slideLayout697.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7.xml"/></Relationships>
</file>

<file path=ppt/slideLayouts/_rels/slideLayout698.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7.xml"/></Relationships>
</file>

<file path=ppt/slideLayouts/_rels/slideLayout69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70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1.png"/><Relationship Id="rId1" Type="http://schemas.openxmlformats.org/officeDocument/2006/relationships/slideMaster" Target="../slideMasters/slideMaster7.xml"/><Relationship Id="rId4" Type="http://schemas.openxmlformats.org/officeDocument/2006/relationships/image" Target="../media/image42.svg"/></Relationships>
</file>

<file path=ppt/slideLayouts/_rels/slideLayout70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70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70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70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70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706.xml.rels><?xml version="1.0" encoding="UTF-8" standalone="yes"?>
<Relationships xmlns="http://schemas.openxmlformats.org/package/2006/relationships"><Relationship Id="rId2" Type="http://schemas.openxmlformats.org/officeDocument/2006/relationships/image" Target="../media/image86.png"/><Relationship Id="rId1" Type="http://schemas.openxmlformats.org/officeDocument/2006/relationships/slideMaster" Target="../slideMasters/slideMaster7.xml"/></Relationships>
</file>

<file path=ppt/slideLayouts/_rels/slideLayout70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86.png"/><Relationship Id="rId1" Type="http://schemas.openxmlformats.org/officeDocument/2006/relationships/slideMaster" Target="../slideMasters/slideMaster7.xml"/><Relationship Id="rId4" Type="http://schemas.openxmlformats.org/officeDocument/2006/relationships/image" Target="../media/image42.svg"/></Relationships>
</file>

<file path=ppt/slideLayouts/_rels/slideLayout708.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7.xml"/></Relationships>
</file>

<file path=ppt/slideLayouts/_rels/slideLayout70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1.png"/><Relationship Id="rId1" Type="http://schemas.openxmlformats.org/officeDocument/2006/relationships/slideMaster" Target="../slideMasters/slideMaster7.xml"/><Relationship Id="rId4" Type="http://schemas.openxmlformats.org/officeDocument/2006/relationships/image" Target="../media/image42.svg"/></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710.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7.xml"/></Relationships>
</file>

<file path=ppt/slideLayouts/_rels/slideLayout711.xml.rels><?xml version="1.0" encoding="UTF-8" standalone="yes"?>
<Relationships xmlns="http://schemas.openxmlformats.org/package/2006/relationships"><Relationship Id="rId2" Type="http://schemas.openxmlformats.org/officeDocument/2006/relationships/image" Target="../media/image86.png"/><Relationship Id="rId1" Type="http://schemas.openxmlformats.org/officeDocument/2006/relationships/slideMaster" Target="../slideMasters/slideMaster7.xml"/></Relationships>
</file>

<file path=ppt/slideLayouts/_rels/slideLayout712.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7.xml"/></Relationships>
</file>

<file path=ppt/slideLayouts/_rels/slideLayout713.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Master" Target="../slideMasters/slideMaster7.xml"/></Relationships>
</file>

<file path=ppt/slideLayouts/_rels/slideLayout714.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Master" Target="../slideMasters/slideMaster7.xml"/></Relationships>
</file>

<file path=ppt/slideLayouts/_rels/slideLayout715.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Master" Target="../slideMasters/slideMaster7.xml"/></Relationships>
</file>

<file path=ppt/slideLayouts/_rels/slideLayout716.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Master" Target="../slideMasters/slideMaster7.xml"/></Relationships>
</file>

<file path=ppt/slideLayouts/_rels/slideLayout717.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Master" Target="../slideMasters/slideMaster7.xml"/></Relationships>
</file>

<file path=ppt/slideLayouts/_rels/slideLayout718.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Master" Target="../slideMasters/slideMaster7.xml"/></Relationships>
</file>

<file path=ppt/slideLayouts/_rels/slideLayout719.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720.xml.rels><?xml version="1.0" encoding="UTF-8" standalone="yes"?>
<Relationships xmlns="http://schemas.openxmlformats.org/package/2006/relationships"><Relationship Id="rId2" Type="http://schemas.openxmlformats.org/officeDocument/2006/relationships/image" Target="../media/image86.png"/><Relationship Id="rId1" Type="http://schemas.openxmlformats.org/officeDocument/2006/relationships/slideMaster" Target="../slideMasters/slideMaster7.xml"/></Relationships>
</file>

<file path=ppt/slideLayouts/_rels/slideLayout721.xml.rels><?xml version="1.0" encoding="UTF-8" standalone="yes"?>
<Relationships xmlns="http://schemas.openxmlformats.org/package/2006/relationships"><Relationship Id="rId2" Type="http://schemas.openxmlformats.org/officeDocument/2006/relationships/image" Target="../media/image86.png"/><Relationship Id="rId1" Type="http://schemas.openxmlformats.org/officeDocument/2006/relationships/slideMaster" Target="../slideMasters/slideMaster7.xml"/></Relationships>
</file>

<file path=ppt/slideLayouts/_rels/slideLayout722.xml.rels><?xml version="1.0" encoding="UTF-8" standalone="yes"?>
<Relationships xmlns="http://schemas.openxmlformats.org/package/2006/relationships"><Relationship Id="rId2" Type="http://schemas.openxmlformats.org/officeDocument/2006/relationships/image" Target="../media/image86.png"/><Relationship Id="rId1" Type="http://schemas.openxmlformats.org/officeDocument/2006/relationships/slideMaster" Target="../slideMasters/slideMaster7.xml"/></Relationships>
</file>

<file path=ppt/slideLayouts/_rels/slideLayout723.xml.rels><?xml version="1.0" encoding="UTF-8" standalone="yes"?>
<Relationships xmlns="http://schemas.openxmlformats.org/package/2006/relationships"><Relationship Id="rId2" Type="http://schemas.openxmlformats.org/officeDocument/2006/relationships/image" Target="../media/image86.png"/><Relationship Id="rId1" Type="http://schemas.openxmlformats.org/officeDocument/2006/relationships/slideMaster" Target="../slideMasters/slideMaster7.xml"/></Relationships>
</file>

<file path=ppt/slideLayouts/_rels/slideLayout724.xml.rels><?xml version="1.0" encoding="UTF-8" standalone="yes"?>
<Relationships xmlns="http://schemas.openxmlformats.org/package/2006/relationships"><Relationship Id="rId2" Type="http://schemas.openxmlformats.org/officeDocument/2006/relationships/image" Target="../media/image86.png"/><Relationship Id="rId1" Type="http://schemas.openxmlformats.org/officeDocument/2006/relationships/slideMaster" Target="../slideMasters/slideMaster7.xml"/></Relationships>
</file>

<file path=ppt/slideLayouts/_rels/slideLayout725.xml.rels><?xml version="1.0" encoding="UTF-8" standalone="yes"?>
<Relationships xmlns="http://schemas.openxmlformats.org/package/2006/relationships"><Relationship Id="rId2" Type="http://schemas.openxmlformats.org/officeDocument/2006/relationships/image" Target="../media/image86.png"/><Relationship Id="rId1" Type="http://schemas.openxmlformats.org/officeDocument/2006/relationships/slideMaster" Target="../slideMasters/slideMaster7.xml"/></Relationships>
</file>

<file path=ppt/slideLayouts/_rels/slideLayout726.xml.rels><?xml version="1.0" encoding="UTF-8" standalone="yes"?>
<Relationships xmlns="http://schemas.openxmlformats.org/package/2006/relationships"><Relationship Id="rId2" Type="http://schemas.openxmlformats.org/officeDocument/2006/relationships/image" Target="../media/image86.png"/><Relationship Id="rId1" Type="http://schemas.openxmlformats.org/officeDocument/2006/relationships/slideMaster" Target="../slideMasters/slideMaster7.xml"/></Relationships>
</file>

<file path=ppt/slideLayouts/_rels/slideLayout72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72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72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73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73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4.png"/><Relationship Id="rId1" Type="http://schemas.openxmlformats.org/officeDocument/2006/relationships/slideMaster" Target="../slideMasters/slideMaster7.xml"/><Relationship Id="rId4" Type="http://schemas.openxmlformats.org/officeDocument/2006/relationships/image" Target="../media/image42.svg"/></Relationships>
</file>

<file path=ppt/slideLayouts/_rels/slideLayout73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73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73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73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73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73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73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739.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740.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7.xml"/></Relationships>
</file>

<file path=ppt/slideLayouts/_rels/slideLayout741.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7.xml"/></Relationships>
</file>

<file path=ppt/slideLayouts/_rels/slideLayout74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5.png"/><Relationship Id="rId1" Type="http://schemas.openxmlformats.org/officeDocument/2006/relationships/slideMaster" Target="../slideMasters/slideMaster7.xml"/><Relationship Id="rId4" Type="http://schemas.openxmlformats.org/officeDocument/2006/relationships/image" Target="../media/image42.svg"/></Relationships>
</file>

<file path=ppt/slideLayouts/_rels/slideLayout74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7.xml"/></Relationships>
</file>

<file path=ppt/slideLayouts/_rels/slideLayout74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7.xml"/></Relationships>
</file>

<file path=ppt/slideLayouts/_rels/slideLayout745.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7.xml"/></Relationships>
</file>

<file path=ppt/slideLayouts/_rels/slideLayout746.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7.xml"/></Relationships>
</file>

<file path=ppt/slideLayouts/_rels/slideLayout747.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7.xml"/></Relationships>
</file>

<file path=ppt/slideLayouts/_rels/slideLayout748.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7.xml"/></Relationships>
</file>

<file path=ppt/slideLayouts/_rels/slideLayout74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750.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7.xml"/></Relationships>
</file>

<file path=ppt/slideLayouts/_rels/slideLayout751.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7.xml"/></Relationships>
</file>

<file path=ppt/slideLayouts/_rels/slideLayout752.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slideMaster" Target="../slideMasters/slideMaster7.xml"/><Relationship Id="rId1" Type="http://schemas.openxmlformats.org/officeDocument/2006/relationships/tags" Target="../tags/tag16.xml"/></Relationships>
</file>

<file path=ppt/slideLayouts/_rels/slideLayout75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754.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75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756.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slideMaster" Target="../slideMasters/slideMaster7.xml"/><Relationship Id="rId1" Type="http://schemas.openxmlformats.org/officeDocument/2006/relationships/tags" Target="../tags/tag17.xml"/></Relationships>
</file>

<file path=ppt/slideLayouts/_rels/slideLayout757.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slideMaster" Target="../slideMasters/slideMaster7.xml"/><Relationship Id="rId1" Type="http://schemas.openxmlformats.org/officeDocument/2006/relationships/tags" Target="../tags/tag18.xml"/></Relationships>
</file>

<file path=ppt/slideLayouts/_rels/slideLayout758.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slideMaster" Target="../slideMasters/slideMaster7.xml"/><Relationship Id="rId1" Type="http://schemas.openxmlformats.org/officeDocument/2006/relationships/tags" Target="../tags/tag19.xml"/></Relationships>
</file>

<file path=ppt/slideLayouts/_rels/slideLayout759.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slideMaster" Target="../slideMasters/slideMaster7.xml"/><Relationship Id="rId1" Type="http://schemas.openxmlformats.org/officeDocument/2006/relationships/tags" Target="../tags/tag20.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760.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76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76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0.png"/><Relationship Id="rId1" Type="http://schemas.openxmlformats.org/officeDocument/2006/relationships/slideMaster" Target="../slideMasters/slideMaster7.xml"/><Relationship Id="rId4" Type="http://schemas.openxmlformats.org/officeDocument/2006/relationships/image" Target="../media/image42.svg"/></Relationships>
</file>

<file path=ppt/slideLayouts/_rels/slideLayout76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764.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76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766.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767.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768.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769.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77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77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77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77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77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5.png"/><Relationship Id="rId1" Type="http://schemas.openxmlformats.org/officeDocument/2006/relationships/slideMaster" Target="../slideMasters/slideMaster7.xml"/><Relationship Id="rId4" Type="http://schemas.openxmlformats.org/officeDocument/2006/relationships/image" Target="../media/image42.svg"/></Relationships>
</file>

<file path=ppt/slideLayouts/_rels/slideLayout77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5.png"/><Relationship Id="rId1" Type="http://schemas.openxmlformats.org/officeDocument/2006/relationships/slideMaster" Target="../slideMasters/slideMaster7.xml"/><Relationship Id="rId4" Type="http://schemas.openxmlformats.org/officeDocument/2006/relationships/image" Target="../media/image42.svg"/></Relationships>
</file>

<file path=ppt/slideLayouts/_rels/slideLayout77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77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77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9.png"/><Relationship Id="rId1" Type="http://schemas.openxmlformats.org/officeDocument/2006/relationships/slideMaster" Target="../slideMasters/slideMaster7.xml"/><Relationship Id="rId4" Type="http://schemas.openxmlformats.org/officeDocument/2006/relationships/image" Target="../media/image42.svg"/></Relationships>
</file>

<file path=ppt/slideLayouts/_rels/slideLayout77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78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78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78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783.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7.xml"/></Relationships>
</file>

<file path=ppt/slideLayouts/_rels/slideLayout784.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7.xml"/></Relationships>
</file>

<file path=ppt/slideLayouts/_rels/slideLayout785.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7.xml"/></Relationships>
</file>

<file path=ppt/slideLayouts/_rels/slideLayout786.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7.xml"/></Relationships>
</file>

<file path=ppt/slideLayouts/_rels/slideLayout787.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7.xml"/></Relationships>
</file>

<file path=ppt/slideLayouts/_rels/slideLayout788.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7.xml"/></Relationships>
</file>

<file path=ppt/slideLayouts/_rels/slideLayout789.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790.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7.xml"/></Relationships>
</file>

<file path=ppt/slideLayouts/_rels/slideLayout791.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7.xml"/></Relationships>
</file>

<file path=ppt/slideLayouts/_rels/slideLayout792.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7.xml"/></Relationships>
</file>

<file path=ppt/slideLayouts/_rels/slideLayout793.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7.xml"/></Relationships>
</file>

<file path=ppt/slideLayouts/_rels/slideLayout79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79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796.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7.xml"/></Relationships>
</file>

<file path=ppt/slideLayouts/_rels/slideLayout797.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7.xml"/></Relationships>
</file>

<file path=ppt/slideLayouts/_rels/slideLayout79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79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800.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7.xml"/></Relationships>
</file>

<file path=ppt/slideLayouts/_rels/slideLayout80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3.png"/><Relationship Id="rId1" Type="http://schemas.openxmlformats.org/officeDocument/2006/relationships/slideMaster" Target="../slideMasters/slideMaster7.xml"/><Relationship Id="rId4" Type="http://schemas.openxmlformats.org/officeDocument/2006/relationships/image" Target="../media/image42.svg"/></Relationships>
</file>

<file path=ppt/slideLayouts/_rels/slideLayout80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80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80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80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80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80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80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80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81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81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2.png"/><Relationship Id="rId1" Type="http://schemas.openxmlformats.org/officeDocument/2006/relationships/slideMaster" Target="../slideMasters/slideMaster7.xml"/><Relationship Id="rId4" Type="http://schemas.openxmlformats.org/officeDocument/2006/relationships/image" Target="../media/image42.svg"/></Relationships>
</file>

<file path=ppt/slideLayouts/_rels/slideLayout81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81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81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81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81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81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81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81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82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82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82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82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3.png"/><Relationship Id="rId1" Type="http://schemas.openxmlformats.org/officeDocument/2006/relationships/slideMaster" Target="../slideMasters/slideMaster7.xml"/><Relationship Id="rId4" Type="http://schemas.openxmlformats.org/officeDocument/2006/relationships/image" Target="../media/image42.svg"/></Relationships>
</file>

<file path=ppt/slideLayouts/_rels/slideLayout82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82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82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82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82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82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83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83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83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83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83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83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83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83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838.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7.xml"/></Relationships>
</file>

<file path=ppt/slideLayouts/_rels/slideLayout839.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7.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840.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7.xml"/></Relationships>
</file>

<file path=ppt/slideLayouts/_rels/slideLayout841.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7.xml"/></Relationships>
</file>

<file path=ppt/slideLayouts/_rels/slideLayout842.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7.xml"/></Relationships>
</file>

<file path=ppt/slideLayouts/_rels/slideLayout843.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7.xml"/></Relationships>
</file>

<file path=ppt/slideLayouts/_rels/slideLayout844.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7.xml"/></Relationships>
</file>

<file path=ppt/slideLayouts/_rels/slideLayout84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84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84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84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84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85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85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85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85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85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85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85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85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85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85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86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86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86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86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86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86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86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0.png"/><Relationship Id="rId1" Type="http://schemas.openxmlformats.org/officeDocument/2006/relationships/slideMaster" Target="../slideMasters/slideMaster7.xml"/><Relationship Id="rId4" Type="http://schemas.openxmlformats.org/officeDocument/2006/relationships/image" Target="../media/image42.svg"/></Relationships>
</file>

<file path=ppt/slideLayouts/_rels/slideLayout86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10.png"/><Relationship Id="rId1" Type="http://schemas.openxmlformats.org/officeDocument/2006/relationships/slideMaster" Target="../slideMasters/slideMaster7.xml"/><Relationship Id="rId4" Type="http://schemas.openxmlformats.org/officeDocument/2006/relationships/image" Target="../media/image42.svg"/></Relationships>
</file>

<file path=ppt/slideLayouts/_rels/slideLayout868.xml.rels><?xml version="1.0" encoding="UTF-8" standalone="yes"?>
<Relationships xmlns="http://schemas.openxmlformats.org/package/2006/relationships"><Relationship Id="rId2" Type="http://schemas.openxmlformats.org/officeDocument/2006/relationships/image" Target="../media/image86.png"/><Relationship Id="rId1" Type="http://schemas.openxmlformats.org/officeDocument/2006/relationships/slideMaster" Target="../slideMasters/slideMaster7.xml"/></Relationships>
</file>

<file path=ppt/slideLayouts/_rels/slideLayout869.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Master" Target="../slideMasters/slideMaster7.xml"/></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87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87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87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87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87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87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876.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Master" Target="../slideMasters/slideMaster7.xml"/></Relationships>
</file>

<file path=ppt/slideLayouts/_rels/slideLayout877.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Master" Target="../slideMasters/slideMaster7.xml"/></Relationships>
</file>

<file path=ppt/slideLayouts/_rels/slideLayout87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88.png"/><Relationship Id="rId1" Type="http://schemas.openxmlformats.org/officeDocument/2006/relationships/slideMaster" Target="../slideMasters/slideMaster7.xml"/><Relationship Id="rId4" Type="http://schemas.openxmlformats.org/officeDocument/2006/relationships/image" Target="../media/image42.svg"/></Relationships>
</file>

<file path=ppt/slideLayouts/_rels/slideLayout879.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Master" Target="../slideMasters/slideMaster7.xml"/></Relationships>
</file>

<file path=ppt/slideLayouts/_rels/slideLayout8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880.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Master" Target="../slideMasters/slideMaster7.xml"/></Relationships>
</file>

<file path=ppt/slideLayouts/_rels/slideLayout881.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7.xml"/></Relationships>
</file>

<file path=ppt/slideLayouts/_rels/slideLayout882.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7.xml"/></Relationships>
</file>

<file path=ppt/slideLayouts/_rels/slideLayout88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89.png"/><Relationship Id="rId1" Type="http://schemas.openxmlformats.org/officeDocument/2006/relationships/slideMaster" Target="../slideMasters/slideMaster7.xml"/><Relationship Id="rId4" Type="http://schemas.openxmlformats.org/officeDocument/2006/relationships/image" Target="../media/image42.svg"/></Relationships>
</file>

<file path=ppt/slideLayouts/_rels/slideLayout884.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7.xml"/></Relationships>
</file>

<file path=ppt/slideLayouts/_rels/slideLayout885.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7.xml"/></Relationships>
</file>

<file path=ppt/slideLayouts/_rels/slideLayout886.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7.xml"/></Relationships>
</file>

<file path=ppt/slideLayouts/_rels/slideLayout887.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7.xml"/></Relationships>
</file>

<file path=ppt/slideLayouts/_rels/slideLayout888.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7.xml"/></Relationships>
</file>

<file path=ppt/slideLayouts/_rels/slideLayout889.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7.xml"/></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890.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7.xml"/></Relationships>
</file>

<file path=ppt/slideLayouts/_rels/slideLayout891.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7.xml"/></Relationships>
</file>

<file path=ppt/slideLayouts/_rels/slideLayout892.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7.xml"/></Relationships>
</file>

<file path=ppt/slideLayouts/_rels/slideLayout893.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7.xml"/></Relationships>
</file>

<file path=ppt/slideLayouts/_rels/slideLayout894.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Master" Target="../slideMasters/slideMaster7.xml"/></Relationships>
</file>

<file path=ppt/slideLayouts/_rels/slideLayout895.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Master" Target="../slideMasters/slideMaster7.xml"/></Relationships>
</file>

<file path=ppt/slideLayouts/_rels/slideLayout896.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Master" Target="../slideMasters/slideMaster7.xml"/></Relationships>
</file>

<file path=ppt/slideLayouts/_rels/slideLayout897.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Master" Target="../slideMasters/slideMaster7.xml"/></Relationships>
</file>

<file path=ppt/slideLayouts/_rels/slideLayout898.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Master" Target="../slideMasters/slideMaster7.xml"/></Relationships>
</file>

<file path=ppt/slideLayouts/_rels/slideLayout899.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Master" Target="../slideMasters/slideMaster7.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900.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Master" Target="../slideMasters/slideMaster7.xml"/></Relationships>
</file>

<file path=ppt/slideLayouts/_rels/slideLayout901.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Master" Target="../slideMasters/slideMaster7.xml"/></Relationships>
</file>

<file path=ppt/slideLayouts/_rels/slideLayout90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6.png"/><Relationship Id="rId1" Type="http://schemas.openxmlformats.org/officeDocument/2006/relationships/slideMaster" Target="../slideMasters/slideMaster7.xml"/><Relationship Id="rId4" Type="http://schemas.openxmlformats.org/officeDocument/2006/relationships/image" Target="../media/image42.svg"/></Relationships>
</file>

<file path=ppt/slideLayouts/_rels/slideLayout90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90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905.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7.xml"/></Relationships>
</file>

<file path=ppt/slideLayouts/_rels/slideLayout906.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7.xml"/></Relationships>
</file>

<file path=ppt/slideLayouts/_rels/slideLayout907.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7.xml"/></Relationships>
</file>

<file path=ppt/slideLayouts/_rels/slideLayout908.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7.xml"/></Relationships>
</file>

<file path=ppt/slideLayouts/_rels/slideLayout909.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7.xml"/></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91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91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87.png"/><Relationship Id="rId1" Type="http://schemas.openxmlformats.org/officeDocument/2006/relationships/slideMaster" Target="../slideMasters/slideMaster7.xml"/><Relationship Id="rId4" Type="http://schemas.openxmlformats.org/officeDocument/2006/relationships/image" Target="../media/image42.svg"/></Relationships>
</file>

<file path=ppt/slideLayouts/_rels/slideLayout912.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Master" Target="../slideMasters/slideMaster7.xml"/></Relationships>
</file>

<file path=ppt/slideLayouts/_rels/slideLayout913.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Master" Target="../slideMasters/slideMaster7.xml"/></Relationships>
</file>

<file path=ppt/slideLayouts/_rels/slideLayout91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86.png"/><Relationship Id="rId1" Type="http://schemas.openxmlformats.org/officeDocument/2006/relationships/slideMaster" Target="../slideMasters/slideMaster7.xml"/><Relationship Id="rId4" Type="http://schemas.openxmlformats.org/officeDocument/2006/relationships/image" Target="../media/image42.svg"/></Relationships>
</file>

<file path=ppt/slideLayouts/_rels/slideLayout915.xml.rels><?xml version="1.0" encoding="UTF-8" standalone="yes"?>
<Relationships xmlns="http://schemas.openxmlformats.org/package/2006/relationships"><Relationship Id="rId2" Type="http://schemas.openxmlformats.org/officeDocument/2006/relationships/image" Target="../media/image86.png"/><Relationship Id="rId1" Type="http://schemas.openxmlformats.org/officeDocument/2006/relationships/slideMaster" Target="../slideMasters/slideMaster7.xml"/></Relationships>
</file>

<file path=ppt/slideLayouts/_rels/slideLayout916.xml.rels><?xml version="1.0" encoding="UTF-8" standalone="yes"?>
<Relationships xmlns="http://schemas.openxmlformats.org/package/2006/relationships"><Relationship Id="rId2" Type="http://schemas.openxmlformats.org/officeDocument/2006/relationships/image" Target="../media/image86.png"/><Relationship Id="rId1" Type="http://schemas.openxmlformats.org/officeDocument/2006/relationships/slideMaster" Target="../slideMasters/slideMaster7.xml"/></Relationships>
</file>

<file path=ppt/slideLayouts/_rels/slideLayout91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7.png"/><Relationship Id="rId1" Type="http://schemas.openxmlformats.org/officeDocument/2006/relationships/slideMaster" Target="../slideMasters/slideMaster7.xml"/><Relationship Id="rId4" Type="http://schemas.openxmlformats.org/officeDocument/2006/relationships/image" Target="../media/image42.svg"/></Relationships>
</file>

<file path=ppt/slideLayouts/_rels/slideLayout918.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7.xml"/></Relationships>
</file>

<file path=ppt/slideLayouts/_rels/slideLayout919.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7.xml"/></Relationships>
</file>

<file path=ppt/slideLayouts/_rels/slideLayout9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92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7.xml"/></Relationships>
</file>

<file path=ppt/slideLayouts/_rels/slideLayout921.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7.xml"/></Relationships>
</file>

<file path=ppt/slideLayouts/_rels/slideLayout922.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7.xml"/></Relationships>
</file>

<file path=ppt/slideLayouts/_rels/slideLayout923.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7.xml"/></Relationships>
</file>

<file path=ppt/slideLayouts/_rels/slideLayout924.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7.xml"/></Relationships>
</file>

<file path=ppt/slideLayouts/_rels/slideLayout925.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7.xml"/></Relationships>
</file>

<file path=ppt/slideLayouts/_rels/slideLayout926.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7.xml"/></Relationships>
</file>

<file path=ppt/slideLayouts/_rels/slideLayout927.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7.xml"/></Relationships>
</file>

<file path=ppt/slideLayouts/_rels/slideLayout92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92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93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931.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7.xml"/></Relationships>
</file>

<file path=ppt/slideLayouts/_rels/slideLayout932.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7.xml"/></Relationships>
</file>

<file path=ppt/slideLayouts/_rels/slideLayout933.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7.xml"/></Relationships>
</file>

<file path=ppt/slideLayouts/_rels/slideLayout93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87.png"/><Relationship Id="rId1" Type="http://schemas.openxmlformats.org/officeDocument/2006/relationships/slideMaster" Target="../slideMasters/slideMaster7.xml"/><Relationship Id="rId4" Type="http://schemas.openxmlformats.org/officeDocument/2006/relationships/image" Target="../media/image42.svg"/></Relationships>
</file>

<file path=ppt/slideLayouts/_rels/slideLayout935.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7.xml"/></Relationships>
</file>

<file path=ppt/slideLayouts/_rels/slideLayout936.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7.xml"/></Relationships>
</file>

<file path=ppt/slideLayouts/_rels/slideLayout937.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Master" Target="../slideMasters/slideMaster7.xml"/></Relationships>
</file>

<file path=ppt/slideLayouts/_rels/slideLayout938.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Master" Target="../slideMasters/slideMaster7.xml"/></Relationships>
</file>

<file path=ppt/slideLayouts/_rels/slideLayout939.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7.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940.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7.xml"/></Relationships>
</file>

<file path=ppt/slideLayouts/_rels/slideLayout94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1.png"/><Relationship Id="rId1" Type="http://schemas.openxmlformats.org/officeDocument/2006/relationships/slideMaster" Target="../slideMasters/slideMaster7.xml"/><Relationship Id="rId4" Type="http://schemas.openxmlformats.org/officeDocument/2006/relationships/image" Target="../media/image42.svg"/></Relationships>
</file>

<file path=ppt/slideLayouts/_rels/slideLayout94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7.xml"/></Relationships>
</file>

<file path=ppt/slideLayouts/_rels/slideLayout94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7.xml"/></Relationships>
</file>

<file path=ppt/slideLayouts/_rels/slideLayout944.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7.xml"/></Relationships>
</file>

<file path=ppt/slideLayouts/_rels/slideLayout945.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7.xml"/></Relationships>
</file>

<file path=ppt/slideLayouts/_rels/slideLayout946.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7.xml"/></Relationships>
</file>

<file path=ppt/slideLayouts/_rels/slideLayout94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7.xml"/></Relationships>
</file>

<file path=ppt/slideLayouts/_rels/slideLayout94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94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9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95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95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7.xml"/></Relationships>
</file>

<file path=ppt/slideLayouts/_rels/slideLayout95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7.xml"/></Relationships>
</file>

<file path=ppt/slideLayouts/_rels/slideLayout95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7.xml"/></Relationships>
</file>

<file path=ppt/slideLayouts/_rels/slideLayout95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7.xml"/></Relationships>
</file>

<file path=ppt/slideLayouts/_rels/slideLayout95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7.xml"/></Relationships>
</file>

<file path=ppt/slideLayouts/_rels/slideLayout95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7.xml"/></Relationships>
</file>

<file path=ppt/slideLayouts/_rels/slideLayout95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7.xml"/></Relationships>
</file>

<file path=ppt/slideLayouts/_rels/slideLayout958.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7.xml"/></Relationships>
</file>

<file path=ppt/slideLayouts/_rels/slideLayout95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7.xml"/></Relationships>
</file>

<file path=ppt/slideLayouts/_rels/slideLayout9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96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7.xml"/></Relationships>
</file>

<file path=ppt/slideLayouts/_rels/slideLayout961.xml.rels><?xml version="1.0" encoding="UTF-8" standalone="yes"?>
<Relationships xmlns="http://schemas.openxmlformats.org/package/2006/relationships"><Relationship Id="rId2" Type="http://schemas.openxmlformats.org/officeDocument/2006/relationships/image" Target="../media/image90.png"/><Relationship Id="rId1" Type="http://schemas.openxmlformats.org/officeDocument/2006/relationships/slideMaster" Target="../slideMasters/slideMaster7.xml"/></Relationships>
</file>

<file path=ppt/slideLayouts/_rels/slideLayout962.xml.rels><?xml version="1.0" encoding="UTF-8" standalone="yes"?>
<Relationships xmlns="http://schemas.openxmlformats.org/package/2006/relationships"><Relationship Id="rId2" Type="http://schemas.openxmlformats.org/officeDocument/2006/relationships/image" Target="../media/image91.png"/><Relationship Id="rId1" Type="http://schemas.openxmlformats.org/officeDocument/2006/relationships/slideMaster" Target="../slideMasters/slideMaster7.xml"/></Relationships>
</file>

<file path=ppt/slideLayouts/_rels/slideLayout963.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7.xml"/></Relationships>
</file>

<file path=ppt/slideLayouts/_rels/slideLayout964.xml.rels><?xml version="1.0" encoding="UTF-8" standalone="yes"?>
<Relationships xmlns="http://schemas.openxmlformats.org/package/2006/relationships"><Relationship Id="rId2" Type="http://schemas.openxmlformats.org/officeDocument/2006/relationships/image" Target="../media/image92.png"/><Relationship Id="rId1" Type="http://schemas.openxmlformats.org/officeDocument/2006/relationships/slideMaster" Target="../slideMasters/slideMaster7.xml"/></Relationships>
</file>

<file path=ppt/slideLayouts/_rels/slideLayout965.xml.rels><?xml version="1.0" encoding="UTF-8" standalone="yes"?>
<Relationships xmlns="http://schemas.openxmlformats.org/package/2006/relationships"><Relationship Id="rId2" Type="http://schemas.openxmlformats.org/officeDocument/2006/relationships/image" Target="../media/image92.png"/><Relationship Id="rId1" Type="http://schemas.openxmlformats.org/officeDocument/2006/relationships/slideMaster" Target="../slideMasters/slideMaster7.xml"/></Relationships>
</file>

<file path=ppt/slideLayouts/_rels/slideLayout966.xml.rels><?xml version="1.0" encoding="UTF-8" standalone="yes"?>
<Relationships xmlns="http://schemas.openxmlformats.org/package/2006/relationships"><Relationship Id="rId2" Type="http://schemas.openxmlformats.org/officeDocument/2006/relationships/image" Target="../media/image92.png"/><Relationship Id="rId1" Type="http://schemas.openxmlformats.org/officeDocument/2006/relationships/slideMaster" Target="../slideMasters/slideMaster7.xml"/></Relationships>
</file>

<file path=ppt/slideLayouts/_rels/slideLayout967.xml.rels><?xml version="1.0" encoding="UTF-8" standalone="yes"?>
<Relationships xmlns="http://schemas.openxmlformats.org/package/2006/relationships"><Relationship Id="rId2" Type="http://schemas.openxmlformats.org/officeDocument/2006/relationships/image" Target="../media/image93.png"/><Relationship Id="rId1" Type="http://schemas.openxmlformats.org/officeDocument/2006/relationships/slideMaster" Target="../slideMasters/slideMaster7.xml"/></Relationships>
</file>

<file path=ppt/slideLayouts/_rels/slideLayout968.xml.rels><?xml version="1.0" encoding="UTF-8" standalone="yes"?>
<Relationships xmlns="http://schemas.openxmlformats.org/package/2006/relationships"><Relationship Id="rId2" Type="http://schemas.openxmlformats.org/officeDocument/2006/relationships/image" Target="../media/image93.png"/><Relationship Id="rId1" Type="http://schemas.openxmlformats.org/officeDocument/2006/relationships/slideMaster" Target="../slideMasters/slideMaster7.xml"/></Relationships>
</file>

<file path=ppt/slideLayouts/_rels/slideLayout969.xml.rels><?xml version="1.0" encoding="UTF-8" standalone="yes"?>
<Relationships xmlns="http://schemas.openxmlformats.org/package/2006/relationships"><Relationship Id="rId2" Type="http://schemas.openxmlformats.org/officeDocument/2006/relationships/image" Target="../media/image93.png"/><Relationship Id="rId1" Type="http://schemas.openxmlformats.org/officeDocument/2006/relationships/slideMaster" Target="../slideMasters/slideMaster7.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970.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7.xml"/></Relationships>
</file>

<file path=ppt/slideLayouts/_rels/slideLayout971.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7.xml"/></Relationships>
</file>

<file path=ppt/slideLayouts/_rels/slideLayout972.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7.xml"/></Relationships>
</file>

<file path=ppt/slideLayouts/_rels/slideLayout973.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7.xml"/></Relationships>
</file>

<file path=ppt/slideLayouts/_rels/slideLayout974.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7.xml"/></Relationships>
</file>

<file path=ppt/slideLayouts/_rels/slideLayout975.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7.xml"/></Relationships>
</file>

<file path=ppt/slideLayouts/_rels/slideLayout976.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7.xml"/></Relationships>
</file>

<file path=ppt/slideLayouts/_rels/slideLayout977.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7.xml"/></Relationships>
</file>

<file path=ppt/slideLayouts/_rels/slideLayout978.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7.xml"/></Relationships>
</file>

<file path=ppt/slideLayouts/_rels/slideLayout979.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7.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980.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7.xml"/></Relationships>
</file>

<file path=ppt/slideLayouts/_rels/slideLayout98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7.xml"/></Relationships>
</file>

<file path=ppt/slideLayouts/_rels/slideLayout982.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7.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8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7.xml"/></Relationships>
</file>

<file path=ppt/slideLayouts/_rels/slideLayout98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7.xml"/></Relationships>
</file>

<file path=ppt/slideLayouts/_rels/slideLayout987.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7.xml"/></Relationships>
</file>

<file path=ppt/slideLayouts/_rels/slideLayout988.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7.xml"/></Relationships>
</file>

<file path=ppt/slideLayouts/_rels/slideLayout989.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7.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99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7.xml"/></Relationships>
</file>

<file path=ppt/slideLayouts/_rels/slideLayout99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99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99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99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7.xml"/></Relationships>
</file>

<file path=ppt/slideLayouts/_rels/slideLayout99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7.xml"/></Relationships>
</file>

<file path=ppt/slideLayouts/_rels/slideLayout99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7.xml"/></Relationships>
</file>

<file path=ppt/slideLayouts/_rels/slideLayout99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7.xml"/></Relationships>
</file>

<file path=ppt/slideLayouts/_rels/slideLayout99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7.xml"/></Relationships>
</file>

<file path=ppt/slideLayouts/_rels/slideLayout99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7.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F68BCFB-F63E-4927-A5D7-64161AC82F4D}"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9527946-A10C-4B1D-8381-EC79B4CA6C6A}" type="slidenum">
              <a:rPr lang="en-US" smtClean="0"/>
              <a:t>‹#›</a:t>
            </a:fld>
            <a:endParaRPr lang="en-US"/>
          </a:p>
        </p:txBody>
      </p:sp>
    </p:spTree>
    <p:extLst>
      <p:ext uri="{BB962C8B-B14F-4D97-AF65-F5344CB8AC3E}">
        <p14:creationId xmlns:p14="http://schemas.microsoft.com/office/powerpoint/2010/main" val="116325316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F68BCFB-F63E-4927-A5D7-64161AC82F4D}"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9527946-A10C-4B1D-8381-EC79B4CA6C6A}" type="slidenum">
              <a:rPr lang="en-US" smtClean="0"/>
              <a:t>‹#›</a:t>
            </a:fld>
            <a:endParaRPr lang="en-US"/>
          </a:p>
        </p:txBody>
      </p:sp>
    </p:spTree>
    <p:extLst>
      <p:ext uri="{BB962C8B-B14F-4D97-AF65-F5344CB8AC3E}">
        <p14:creationId xmlns:p14="http://schemas.microsoft.com/office/powerpoint/2010/main" val="154810893"/>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925"/>
        <p:cNvGrpSpPr/>
        <p:nvPr/>
      </p:nvGrpSpPr>
      <p:grpSpPr>
        <a:xfrm>
          <a:off x="0" y="0"/>
          <a:ext cx="0" cy="0"/>
          <a:chOff x="0" y="0"/>
          <a:chExt cx="0" cy="0"/>
        </a:xfrm>
      </p:grpSpPr>
      <p:grpSp>
        <p:nvGrpSpPr>
          <p:cNvPr id="926" name="Google Shape;926;p639"/>
          <p:cNvGrpSpPr/>
          <p:nvPr/>
        </p:nvGrpSpPr>
        <p:grpSpPr>
          <a:xfrm>
            <a:off x="7191542" y="1"/>
            <a:ext cx="5000459" cy="1425992"/>
            <a:chOff x="7191542" y="1"/>
            <a:chExt cx="5000459" cy="1425992"/>
          </a:xfrm>
        </p:grpSpPr>
        <p:pic>
          <p:nvPicPr>
            <p:cNvPr id="927" name="Google Shape;927;p63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28" name="Google Shape;928;p639"/>
            <p:cNvGrpSpPr/>
            <p:nvPr/>
          </p:nvGrpSpPr>
          <p:grpSpPr>
            <a:xfrm>
              <a:off x="7191542" y="1"/>
              <a:ext cx="5000459" cy="1425992"/>
              <a:chOff x="7186272" y="0"/>
              <a:chExt cx="5005729" cy="1427495"/>
            </a:xfrm>
          </p:grpSpPr>
          <p:sp>
            <p:nvSpPr>
              <p:cNvPr id="929" name="Google Shape;929;p6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30" name="Google Shape;930;p6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931" name="Google Shape;931;p63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32" name="Google Shape;932;p6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933" name="Google Shape;933;p6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34" name="Google Shape;934;p6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857605885"/>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userDrawn="1">
  <p:cSld name="20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181006360"/>
      </p:ext>
    </p:extLst>
  </p:cSld>
  <p:clrMapOvr>
    <a:masterClrMapping/>
  </p:clrMapOvr>
</p:sldLayout>
</file>

<file path=ppt/slideLayouts/slideLayout1001.xml><?xml version="1.0" encoding="utf-8"?>
<p:sldLayout xmlns:a="http://schemas.openxmlformats.org/drawingml/2006/main" xmlns:r="http://schemas.openxmlformats.org/officeDocument/2006/relationships" xmlns:p="http://schemas.openxmlformats.org/presentationml/2006/main" userDrawn="1">
  <p:cSld name="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51463901"/>
      </p:ext>
    </p:extLst>
  </p:cSld>
  <p:clrMapOvr>
    <a:masterClrMapping/>
  </p:clrMapOvr>
</p:sldLayout>
</file>

<file path=ppt/slideLayouts/slideLayout1002.xml><?xml version="1.0" encoding="utf-8"?>
<p:sldLayout xmlns:a="http://schemas.openxmlformats.org/drawingml/2006/main" xmlns:r="http://schemas.openxmlformats.org/officeDocument/2006/relationships" xmlns:p="http://schemas.openxmlformats.org/presentationml/2006/main">
  <p:cSld name="3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295736903"/>
      </p:ext>
    </p:extLst>
  </p:cSld>
  <p:clrMapOvr>
    <a:masterClrMapping/>
  </p:clrMapOvr>
</p:sldLayout>
</file>

<file path=ppt/slideLayouts/slideLayout1003.xml><?xml version="1.0" encoding="utf-8"?>
<p:sldLayout xmlns:a="http://schemas.openxmlformats.org/drawingml/2006/main" xmlns:r="http://schemas.openxmlformats.org/officeDocument/2006/relationships" xmlns:p="http://schemas.openxmlformats.org/presentationml/2006/main">
  <p:cSld name="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739528445"/>
      </p:ext>
    </p:extLst>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userDrawn="1">
  <p:cSld name="1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91584178"/>
      </p:ext>
    </p:extLst>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p:cSld name="3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660662599"/>
      </p:ext>
    </p:extLst>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p:cSld name="1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831073795"/>
      </p:ext>
    </p:extLst>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userDrawn="1">
  <p:cSld name="21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048892440"/>
      </p:ext>
    </p:extLst>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userDrawn="1">
  <p:cSld name="1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836369657"/>
      </p:ext>
    </p:extLst>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p:cSld name="3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460976088"/>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935"/>
        <p:cNvGrpSpPr/>
        <p:nvPr/>
      </p:nvGrpSpPr>
      <p:grpSpPr>
        <a:xfrm>
          <a:off x="0" y="0"/>
          <a:ext cx="0" cy="0"/>
          <a:chOff x="0" y="0"/>
          <a:chExt cx="0" cy="0"/>
        </a:xfrm>
      </p:grpSpPr>
      <p:grpSp>
        <p:nvGrpSpPr>
          <p:cNvPr id="936" name="Google Shape;936;p640"/>
          <p:cNvGrpSpPr/>
          <p:nvPr/>
        </p:nvGrpSpPr>
        <p:grpSpPr>
          <a:xfrm>
            <a:off x="0" y="0"/>
            <a:ext cx="12192000" cy="2148830"/>
            <a:chOff x="0" y="0"/>
            <a:chExt cx="12192000" cy="2148830"/>
          </a:xfrm>
        </p:grpSpPr>
        <p:sp>
          <p:nvSpPr>
            <p:cNvPr id="937" name="Google Shape;937;p64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38" name="Google Shape;938;p64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939" name="Google Shape;939;p64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40" name="Google Shape;940;p64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41" name="Google Shape;941;p64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942" name="Google Shape;942;p640"/>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943" name="Google Shape;943;p640"/>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3162147573"/>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p:cSld name="1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684824830"/>
      </p:ext>
    </p:extLst>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userDrawn="1">
  <p:cSld name="15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886675497"/>
      </p:ext>
    </p:extLst>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p:cSld name="3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422425407"/>
      </p:ext>
    </p:extLst>
  </p:cSld>
  <p:clrMapOvr>
    <a:masterClrMapping/>
  </p:clrMapOvr>
</p:sldLayout>
</file>

<file path=ppt/slideLayouts/slideLayout1013.xml><?xml version="1.0" encoding="utf-8"?>
<p:sldLayout xmlns:a="http://schemas.openxmlformats.org/drawingml/2006/main" xmlns:r="http://schemas.openxmlformats.org/officeDocument/2006/relationships" xmlns:p="http://schemas.openxmlformats.org/presentationml/2006/main">
  <p:cSld name="15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438643788"/>
      </p:ext>
    </p:extLst>
  </p:cSld>
  <p:clrMapOvr>
    <a:masterClrMapping/>
  </p:clrMapOvr>
</p:sldLayout>
</file>

<file path=ppt/slideLayouts/slideLayout1014.xml><?xml version="1.0" encoding="utf-8"?>
<p:sldLayout xmlns:a="http://schemas.openxmlformats.org/drawingml/2006/main" xmlns:r="http://schemas.openxmlformats.org/officeDocument/2006/relationships" xmlns:p="http://schemas.openxmlformats.org/presentationml/2006/main" preserve="1" userDrawn="1">
  <p:cSld name="3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846657507"/>
      </p:ext>
    </p:extLst>
  </p:cSld>
  <p:clrMapOvr>
    <a:masterClrMapping/>
  </p:clrMapOvr>
</p:sldLayout>
</file>

<file path=ppt/slideLayouts/slideLayout1015.xml><?xml version="1.0" encoding="utf-8"?>
<p:sldLayout xmlns:a="http://schemas.openxmlformats.org/drawingml/2006/main" xmlns:r="http://schemas.openxmlformats.org/officeDocument/2006/relationships" xmlns:p="http://schemas.openxmlformats.org/presentationml/2006/main" preserve="1" userDrawn="1">
  <p:cSld name="36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538582933"/>
      </p:ext>
    </p:extLst>
  </p:cSld>
  <p:clrMapOvr>
    <a:masterClrMapping/>
  </p:clrMapOvr>
</p:sldLayout>
</file>

<file path=ppt/slideLayouts/slideLayout1016.xml><?xml version="1.0" encoding="utf-8"?>
<p:sldLayout xmlns:a="http://schemas.openxmlformats.org/drawingml/2006/main" xmlns:r="http://schemas.openxmlformats.org/officeDocument/2006/relationships" xmlns:p="http://schemas.openxmlformats.org/presentationml/2006/main" preserve="1" userDrawn="1">
  <p:cSld name="1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173935121"/>
      </p:ext>
    </p:extLst>
  </p:cSld>
  <p:clrMapOvr>
    <a:masterClrMapping/>
  </p:clrMapOvr>
</p:sldLayout>
</file>

<file path=ppt/slideLayouts/slideLayout1017.xml><?xml version="1.0" encoding="utf-8"?>
<p:sldLayout xmlns:a="http://schemas.openxmlformats.org/drawingml/2006/main" xmlns:r="http://schemas.openxmlformats.org/officeDocument/2006/relationships" xmlns:p="http://schemas.openxmlformats.org/presentationml/2006/main" type="obj" preserve="1">
  <p:cSld name="5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83940468"/>
      </p:ext>
    </p:extLst>
  </p:cSld>
  <p:clrMapOvr>
    <a:masterClrMapping/>
  </p:clrMapOvr>
</p:sldLayout>
</file>

<file path=ppt/slideLayouts/slideLayout1018.xml><?xml version="1.0" encoding="utf-8"?>
<p:sldLayout xmlns:a="http://schemas.openxmlformats.org/drawingml/2006/main" xmlns:r="http://schemas.openxmlformats.org/officeDocument/2006/relationships" xmlns:p="http://schemas.openxmlformats.org/presentationml/2006/main" type="twoObj" preserve="1">
  <p:cSld name="2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11438539"/>
      </p:ext>
    </p:extLst>
  </p:cSld>
  <p:clrMapOvr>
    <a:masterClrMapping/>
  </p:clrMapOvr>
</p:sldLayout>
</file>

<file path=ppt/slideLayouts/slideLayout1019.xml><?xml version="1.0" encoding="utf-8"?>
<p:sldLayout xmlns:a="http://schemas.openxmlformats.org/drawingml/2006/main" xmlns:r="http://schemas.openxmlformats.org/officeDocument/2006/relationships" xmlns:p="http://schemas.openxmlformats.org/presentationml/2006/main" type="twoTxTwoObj" preserve="1">
  <p:cSld name="4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10315133"/>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944"/>
        <p:cNvGrpSpPr/>
        <p:nvPr/>
      </p:nvGrpSpPr>
      <p:grpSpPr>
        <a:xfrm>
          <a:off x="0" y="0"/>
          <a:ext cx="0" cy="0"/>
          <a:chOff x="0" y="0"/>
          <a:chExt cx="0" cy="0"/>
        </a:xfrm>
      </p:grpSpPr>
      <p:sp>
        <p:nvSpPr>
          <p:cNvPr id="945" name="Google Shape;945;p64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946" name="Google Shape;946;p6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47" name="Google Shape;947;p6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48" name="Google Shape;948;p641"/>
          <p:cNvGrpSpPr/>
          <p:nvPr/>
        </p:nvGrpSpPr>
        <p:grpSpPr>
          <a:xfrm>
            <a:off x="7191542" y="1"/>
            <a:ext cx="5000459" cy="1425992"/>
            <a:chOff x="7191542" y="1"/>
            <a:chExt cx="5000459" cy="1425992"/>
          </a:xfrm>
        </p:grpSpPr>
        <p:pic>
          <p:nvPicPr>
            <p:cNvPr id="949" name="Google Shape;949;p64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50" name="Google Shape;950;p641"/>
            <p:cNvGrpSpPr/>
            <p:nvPr/>
          </p:nvGrpSpPr>
          <p:grpSpPr>
            <a:xfrm>
              <a:off x="7191542" y="1"/>
              <a:ext cx="5000459" cy="1425992"/>
              <a:chOff x="7186272" y="0"/>
              <a:chExt cx="5005729" cy="1427495"/>
            </a:xfrm>
          </p:grpSpPr>
          <p:sp>
            <p:nvSpPr>
              <p:cNvPr id="951" name="Google Shape;951;p6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2" name="Google Shape;952;p6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886235361"/>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preserve="1" userDrawn="1">
  <p:cSld name="5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533605672"/>
      </p:ext>
    </p:extLst>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preserve="1" userDrawn="1">
  <p:cSld name="47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02664405"/>
      </p:ext>
    </p:extLst>
  </p:cSld>
  <p:clrMapOvr>
    <a:masterClrMapping/>
  </p:clrMapOvr>
</p:sldLayout>
</file>

<file path=ppt/slideLayouts/slideLayout1022.xml><?xml version="1.0" encoding="utf-8"?>
<p:sldLayout xmlns:a="http://schemas.openxmlformats.org/drawingml/2006/main" xmlns:r="http://schemas.openxmlformats.org/officeDocument/2006/relationships" xmlns:p="http://schemas.openxmlformats.org/presentationml/2006/main" type="obj" preserve="1">
  <p:cSld name="6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29587135"/>
      </p:ext>
    </p:extLst>
  </p:cSld>
  <p:clrMapOvr>
    <a:masterClrMapping/>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type="obj" preserve="1">
  <p:cSld name="3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35969538"/>
      </p:ext>
    </p:extLst>
  </p:cSld>
  <p:clrMapOvr>
    <a:masterClrMapping/>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type="twoObj" preserve="1">
  <p:cSld name="1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19088919"/>
      </p:ext>
    </p:extLst>
  </p:cSld>
  <p:clrMapOvr>
    <a:masterClrMapping/>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type="twoTxTwoObj" preserve="1">
  <p:cSld name="4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10223724"/>
      </p:ext>
    </p:extLst>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type="twoTxTwoObj" preserve="1">
  <p:cSld name="3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46793944"/>
      </p:ext>
    </p:extLst>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type="titleOnly" preserve="1">
  <p:cSld name="1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42917767"/>
      </p:ext>
    </p:extLst>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preserve="1" userDrawn="1">
  <p:cSld name="2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219089188"/>
      </p:ext>
    </p:extLst>
  </p:cSld>
  <p:clrMapOvr>
    <a:masterClrMapping/>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type="blank" preserve="1">
  <p:cSld name="1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426528258"/>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953"/>
        <p:cNvGrpSpPr/>
        <p:nvPr/>
      </p:nvGrpSpPr>
      <p:grpSpPr>
        <a:xfrm>
          <a:off x="0" y="0"/>
          <a:ext cx="0" cy="0"/>
          <a:chOff x="0" y="0"/>
          <a:chExt cx="0" cy="0"/>
        </a:xfrm>
      </p:grpSpPr>
      <p:sp>
        <p:nvSpPr>
          <p:cNvPr id="954" name="Google Shape;954;p64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55" name="Google Shape;955;p64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56" name="Google Shape;956;p64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57" name="Google Shape;957;p642"/>
          <p:cNvSpPr>
            <a:spLocks noGrp="1"/>
          </p:cNvSpPr>
          <p:nvPr>
            <p:ph type="pic" idx="2"/>
          </p:nvPr>
        </p:nvSpPr>
        <p:spPr>
          <a:xfrm>
            <a:off x="7118684" y="233915"/>
            <a:ext cx="5073316" cy="5943600"/>
          </a:xfrm>
          <a:prstGeom prst="rect">
            <a:avLst/>
          </a:prstGeom>
          <a:noFill/>
          <a:ln>
            <a:noFill/>
          </a:ln>
        </p:spPr>
      </p:sp>
      <p:grpSp>
        <p:nvGrpSpPr>
          <p:cNvPr id="958" name="Google Shape;958;p642"/>
          <p:cNvGrpSpPr/>
          <p:nvPr/>
        </p:nvGrpSpPr>
        <p:grpSpPr>
          <a:xfrm>
            <a:off x="0" y="5020348"/>
            <a:ext cx="12192000" cy="1837653"/>
            <a:chOff x="0" y="5020348"/>
            <a:chExt cx="12192000" cy="1837653"/>
          </a:xfrm>
        </p:grpSpPr>
        <p:sp>
          <p:nvSpPr>
            <p:cNvPr id="959" name="Google Shape;959;p64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60" name="Google Shape;960;p64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961" name="Google Shape;961;p64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776832550"/>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userDrawn="1">
  <p:cSld name="3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9"/>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1"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3" y="1806430"/>
            <a:ext cx="10189827" cy="2278211"/>
          </a:xfrm>
        </p:spPr>
        <p:txBody>
          <a:bodyPr anchor="b"/>
          <a:lstStyle>
            <a:lvl1pPr marL="0" indent="0">
              <a:defRPr sz="5334">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3074528494"/>
      </p:ext>
    </p:extLst>
  </p:cSld>
  <p:clrMapOvr>
    <a:masterClrMapping/>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13726466"/>
      </p:ext>
    </p:extLst>
  </p:cSld>
  <p:clrMapOvr>
    <a:masterClrMapping/>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userDrawn="1">
  <p:cSld name="6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9" y="2119"/>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9" y="2119"/>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5"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21"/>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1"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90"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3" y="1806431"/>
            <a:ext cx="10189827" cy="2278211"/>
          </a:xfrm>
        </p:spPr>
        <p:txBody>
          <a:bodyPr anchor="b"/>
          <a:lstStyle>
            <a:lvl1pPr marL="0" indent="0">
              <a:defRPr sz="5335">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3711646561"/>
      </p:ext>
    </p:extLst>
  </p:cSld>
  <p:clrMapOvr>
    <a:masterClrMapping/>
  </p:clrMapOvr>
</p:sldLayout>
</file>

<file path=ppt/slideLayouts/slideLayout1033.xml><?xml version="1.0" encoding="utf-8"?>
<p:sldLayout xmlns:a="http://schemas.openxmlformats.org/drawingml/2006/main" xmlns:r="http://schemas.openxmlformats.org/officeDocument/2006/relationships" xmlns:p="http://schemas.openxmlformats.org/presentationml/2006/main" userDrawn="1">
  <p:cSld name="5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9" y="2119"/>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9" y="2119"/>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5"/>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9" y="2119"/>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9" y="2119"/>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6" y="224842"/>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6" y="917199"/>
            <a:ext cx="11715725" cy="4958671"/>
          </a:xfrm>
          <a:prstGeom prst="rect">
            <a:avLst/>
          </a:prstGeom>
        </p:spPr>
        <p:txBody>
          <a:bodyPr/>
          <a:lstStyle>
            <a:lvl1pPr marL="381000" indent="-381000">
              <a:buFont typeface="Wingdings" panose="05000000000000000000" pitchFamily="2" charset="2"/>
              <a:buChar char="§"/>
              <a:defRPr sz="1867" b="1"/>
            </a:lvl1pPr>
            <a:lvl2pPr marL="609601" indent="-296334">
              <a:buFont typeface="Arial" panose="020B0604020202020204" pitchFamily="34" charset="0"/>
              <a:buChar char="̶"/>
              <a:defRPr sz="1867"/>
            </a:lvl2pPr>
            <a:lvl3pPr marL="922868" indent="-313267">
              <a:buFont typeface="Arial" panose="020B0604020202020204" pitchFamily="34" charset="0"/>
              <a:buChar char="•"/>
              <a:defRPr sz="1867"/>
            </a:lvl3pPr>
            <a:lvl4pPr marL="1219200" indent="-296334">
              <a:buFont typeface="Wingdings" panose="05000000000000000000" pitchFamily="2" charset="2"/>
              <a:buChar char="ü"/>
              <a:defRPr sz="1867"/>
            </a:lvl4pPr>
            <a:lvl5pPr marL="1532467" indent="-313267">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9" y="5969004"/>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3" y="5969002"/>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58422161"/>
      </p:ext>
    </p:extLst>
  </p:cSld>
  <p:clrMapOvr>
    <a:masterClrMapping/>
  </p:clrMapOvr>
</p:sldLayout>
</file>

<file path=ppt/slideLayouts/slideLayout1034.xml><?xml version="1.0" encoding="utf-8"?>
<p:sldLayout xmlns:a="http://schemas.openxmlformats.org/drawingml/2006/main" xmlns:r="http://schemas.openxmlformats.org/officeDocument/2006/relationships" xmlns:p="http://schemas.openxmlformats.org/presentationml/2006/main" preserve="1" userDrawn="1">
  <p:cSld name="5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013819148"/>
      </p:ext>
    </p:extLst>
  </p:cSld>
  <p:clrMapOvr>
    <a:masterClrMapping/>
  </p:clrMapOvr>
</p:sldLayout>
</file>

<file path=ppt/slideLayouts/slideLayout1035.xml><?xml version="1.0" encoding="utf-8"?>
<p:sldLayout xmlns:a="http://schemas.openxmlformats.org/drawingml/2006/main" xmlns:r="http://schemas.openxmlformats.org/officeDocument/2006/relationships" xmlns:p="http://schemas.openxmlformats.org/presentationml/2006/main" preserve="1" userDrawn="1">
  <p:cSld name="51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1406874748"/>
      </p:ext>
    </p:extLst>
  </p:cSld>
  <p:clrMapOvr>
    <a:masterClrMapping/>
  </p:clrMapOvr>
</p:sldLayout>
</file>

<file path=ppt/slideLayouts/slideLayout1036.xml><?xml version="1.0" encoding="utf-8"?>
<p:sldLayout xmlns:a="http://schemas.openxmlformats.org/drawingml/2006/main" xmlns:r="http://schemas.openxmlformats.org/officeDocument/2006/relationships" xmlns:p="http://schemas.openxmlformats.org/presentationml/2006/main" preserve="1" userDrawn="1">
  <p:cSld name="52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2885244765"/>
      </p:ext>
    </p:extLst>
  </p:cSld>
  <p:clrMapOvr>
    <a:masterClrMapping/>
  </p:clrMapOvr>
</p:sldLayout>
</file>

<file path=ppt/slideLayouts/slideLayout1037.xml><?xml version="1.0" encoding="utf-8"?>
<p:sldLayout xmlns:a="http://schemas.openxmlformats.org/drawingml/2006/main" xmlns:r="http://schemas.openxmlformats.org/officeDocument/2006/relationships" xmlns:p="http://schemas.openxmlformats.org/presentationml/2006/main" matchingName="Title and Content">
  <p:cSld name="14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4"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9"/>
          </a:xfrm>
          <a:prstGeom prst="rect">
            <a:avLst/>
          </a:prstGeom>
          <a:noFill/>
          <a:ln>
            <a:noFill/>
          </a:ln>
        </p:spPr>
        <p:txBody>
          <a:bodyPr spcFirstLastPara="1" wrap="square" lIns="91425" tIns="45700" rIns="91425" bIns="45700" anchor="t" anchorCtr="0">
            <a:noAutofit/>
          </a:bodyPr>
          <a:lstStyle>
            <a:lvl1pPr marL="457211" lvl="0" indent="-342909" algn="l">
              <a:lnSpc>
                <a:spcPct val="100000"/>
              </a:lnSpc>
              <a:spcBef>
                <a:spcPts val="1000"/>
              </a:spcBef>
              <a:spcAft>
                <a:spcPts val="0"/>
              </a:spcAft>
              <a:buSzPts val="1800"/>
              <a:buChar char="•"/>
              <a:defRPr/>
            </a:lvl1pPr>
            <a:lvl2pPr marL="914424" lvl="1" indent="-342909" algn="l">
              <a:lnSpc>
                <a:spcPct val="100000"/>
              </a:lnSpc>
              <a:spcBef>
                <a:spcPts val="1000"/>
              </a:spcBef>
              <a:spcAft>
                <a:spcPts val="0"/>
              </a:spcAft>
              <a:buSzPts val="1800"/>
              <a:buChar char="•"/>
              <a:defRPr/>
            </a:lvl2pPr>
            <a:lvl3pPr marL="1371635" lvl="2" indent="-342909" algn="l">
              <a:lnSpc>
                <a:spcPct val="100000"/>
              </a:lnSpc>
              <a:spcBef>
                <a:spcPts val="1000"/>
              </a:spcBef>
              <a:spcAft>
                <a:spcPts val="0"/>
              </a:spcAft>
              <a:buSzPts val="1800"/>
              <a:buChar char="•"/>
              <a:defRPr/>
            </a:lvl3pPr>
            <a:lvl4pPr marL="1828845" lvl="3" indent="-342909" algn="l">
              <a:lnSpc>
                <a:spcPct val="100000"/>
              </a:lnSpc>
              <a:spcBef>
                <a:spcPts val="1000"/>
              </a:spcBef>
              <a:spcAft>
                <a:spcPts val="0"/>
              </a:spcAft>
              <a:buSzPts val="1800"/>
              <a:buChar char="•"/>
              <a:defRPr/>
            </a:lvl4pPr>
            <a:lvl5pPr marL="2286058" lvl="4" indent="-342909" algn="l">
              <a:lnSpc>
                <a:spcPct val="100000"/>
              </a:lnSpc>
              <a:spcBef>
                <a:spcPts val="1000"/>
              </a:spcBef>
              <a:spcAft>
                <a:spcPts val="0"/>
              </a:spcAft>
              <a:buSzPts val="1800"/>
              <a:buChar char="•"/>
              <a:defRPr/>
            </a:lvl5pPr>
            <a:lvl6pPr marL="2743269" lvl="5" indent="-342909" algn="l">
              <a:lnSpc>
                <a:spcPct val="90000"/>
              </a:lnSpc>
              <a:spcBef>
                <a:spcPts val="1000"/>
              </a:spcBef>
              <a:spcAft>
                <a:spcPts val="0"/>
              </a:spcAft>
              <a:buClr>
                <a:schemeClr val="dk1"/>
              </a:buClr>
              <a:buSzPts val="1800"/>
              <a:buChar char="•"/>
              <a:defRPr/>
            </a:lvl6pPr>
            <a:lvl7pPr marL="3200480" lvl="6" indent="-342909" algn="l">
              <a:lnSpc>
                <a:spcPct val="90000"/>
              </a:lnSpc>
              <a:spcBef>
                <a:spcPts val="500"/>
              </a:spcBef>
              <a:spcAft>
                <a:spcPts val="0"/>
              </a:spcAft>
              <a:buClr>
                <a:schemeClr val="dk1"/>
              </a:buClr>
              <a:buSzPts val="1800"/>
              <a:buChar char="•"/>
              <a:defRPr/>
            </a:lvl7pPr>
            <a:lvl8pPr marL="3657691" lvl="7" indent="-342909" algn="l">
              <a:lnSpc>
                <a:spcPct val="90000"/>
              </a:lnSpc>
              <a:spcBef>
                <a:spcPts val="500"/>
              </a:spcBef>
              <a:spcAft>
                <a:spcPts val="0"/>
              </a:spcAft>
              <a:buClr>
                <a:schemeClr val="dk1"/>
              </a:buClr>
              <a:buSzPts val="1800"/>
              <a:buChar char="•"/>
              <a:defRPr/>
            </a:lvl8pPr>
            <a:lvl9pPr marL="4114904" lvl="8" indent="-342909"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2"/>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071029937"/>
      </p:ext>
    </p:extLst>
  </p:cSld>
  <p:clrMapOvr>
    <a:masterClrMapping/>
  </p:clrMapOvr>
</p:sldLayout>
</file>

<file path=ppt/slideLayouts/slideLayout1038.xml><?xml version="1.0" encoding="utf-8"?>
<p:sldLayout xmlns:a="http://schemas.openxmlformats.org/drawingml/2006/main" xmlns:r="http://schemas.openxmlformats.org/officeDocument/2006/relationships" xmlns:p="http://schemas.openxmlformats.org/presentationml/2006/main" type="twoTxTwoObj" preserve="1">
  <p:cSld name="4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40823051"/>
      </p:ext>
    </p:extLst>
  </p:cSld>
  <p:clrMapOvr>
    <a:masterClrMapping/>
  </p:clrMapOvr>
</p:sldLayout>
</file>

<file path=ppt/slideLayouts/slideLayout1039.xml><?xml version="1.0" encoding="utf-8"?>
<p:sldLayout xmlns:a="http://schemas.openxmlformats.org/drawingml/2006/main" xmlns:r="http://schemas.openxmlformats.org/officeDocument/2006/relationships" xmlns:p="http://schemas.openxmlformats.org/presentationml/2006/main" preserve="1" userDrawn="1">
  <p:cSld name="5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868900460"/>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962"/>
        <p:cNvGrpSpPr/>
        <p:nvPr/>
      </p:nvGrpSpPr>
      <p:grpSpPr>
        <a:xfrm>
          <a:off x="0" y="0"/>
          <a:ext cx="0" cy="0"/>
          <a:chOff x="0" y="0"/>
          <a:chExt cx="0" cy="0"/>
        </a:xfrm>
      </p:grpSpPr>
      <p:grpSp>
        <p:nvGrpSpPr>
          <p:cNvPr id="963" name="Google Shape;963;p643"/>
          <p:cNvGrpSpPr/>
          <p:nvPr/>
        </p:nvGrpSpPr>
        <p:grpSpPr>
          <a:xfrm>
            <a:off x="0" y="5020347"/>
            <a:ext cx="12192000" cy="1837653"/>
            <a:chOff x="0" y="5020347"/>
            <a:chExt cx="12192000" cy="1837653"/>
          </a:xfrm>
        </p:grpSpPr>
        <p:sp>
          <p:nvSpPr>
            <p:cNvPr id="964" name="Google Shape;964;p64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65" name="Google Shape;965;p64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66" name="Google Shape;966;p64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967" name="Google Shape;967;p64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968" name="Google Shape;968;p64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69" name="Google Shape;969;p64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2470029962"/>
      </p:ext>
    </p:extLst>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preserve="1" userDrawn="1">
  <p:cSld name="53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2031615460"/>
      </p:ext>
    </p:extLst>
  </p:cSld>
  <p:clrMapOvr>
    <a:masterClrMapping/>
  </p:clrMapOvr>
</p:sldLayout>
</file>

<file path=ppt/slideLayouts/slideLayout1041.xml><?xml version="1.0" encoding="utf-8"?>
<p:sldLayout xmlns:a="http://schemas.openxmlformats.org/drawingml/2006/main" xmlns:r="http://schemas.openxmlformats.org/officeDocument/2006/relationships" xmlns:p="http://schemas.openxmlformats.org/presentationml/2006/main" type="twoTxTwoObj" preserve="1">
  <p:cSld name="4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34149147"/>
      </p:ext>
    </p:extLst>
  </p:cSld>
  <p:clrMapOvr>
    <a:masterClrMapping/>
  </p:clrMapOvr>
</p:sldLayout>
</file>

<file path=ppt/slideLayouts/slideLayout1042.xml><?xml version="1.0" encoding="utf-8"?>
<p:sldLayout xmlns:a="http://schemas.openxmlformats.org/drawingml/2006/main" xmlns:r="http://schemas.openxmlformats.org/officeDocument/2006/relationships" xmlns:p="http://schemas.openxmlformats.org/presentationml/2006/main" preserve="1" userDrawn="1">
  <p:cSld name="5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454263492"/>
      </p:ext>
    </p:extLst>
  </p:cSld>
  <p:clrMapOvr>
    <a:masterClrMapping/>
  </p:clrMapOvr>
</p:sldLayout>
</file>

<file path=ppt/slideLayouts/slideLayout1043.xml><?xml version="1.0" encoding="utf-8"?>
<p:sldLayout xmlns:a="http://schemas.openxmlformats.org/drawingml/2006/main" xmlns:r="http://schemas.openxmlformats.org/officeDocument/2006/relationships" xmlns:p="http://schemas.openxmlformats.org/presentationml/2006/main" preserve="1" userDrawn="1">
  <p:cSld name="54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1755361291"/>
      </p:ext>
    </p:extLst>
  </p:cSld>
  <p:clrMapOvr>
    <a:masterClrMapping/>
  </p:clrMapOvr>
</p:sldLayout>
</file>

<file path=ppt/slideLayouts/slideLayout1044.xml><?xml version="1.0" encoding="utf-8"?>
<p:sldLayout xmlns:a="http://schemas.openxmlformats.org/drawingml/2006/main" xmlns:r="http://schemas.openxmlformats.org/officeDocument/2006/relationships" xmlns:p="http://schemas.openxmlformats.org/presentationml/2006/main" type="twoTxTwoObj" preserve="1">
  <p:cSld name="5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61576468"/>
      </p:ext>
    </p:extLst>
  </p:cSld>
  <p:clrMapOvr>
    <a:masterClrMapping/>
  </p:clrMapOvr>
</p:sldLayout>
</file>

<file path=ppt/slideLayouts/slideLayout1045.xml><?xml version="1.0" encoding="utf-8"?>
<p:sldLayout xmlns:a="http://schemas.openxmlformats.org/drawingml/2006/main" xmlns:r="http://schemas.openxmlformats.org/officeDocument/2006/relationships" xmlns:p="http://schemas.openxmlformats.org/presentationml/2006/main" type="twoTxTwoObj" preserve="1">
  <p:cSld name="5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23146918"/>
      </p:ext>
    </p:extLst>
  </p:cSld>
  <p:clrMapOvr>
    <a:masterClrMapping/>
  </p:clrMapOvr>
</p:sldLayout>
</file>

<file path=ppt/slideLayouts/slideLayout1046.xml><?xml version="1.0" encoding="utf-8"?>
<p:sldLayout xmlns:a="http://schemas.openxmlformats.org/drawingml/2006/main" xmlns:r="http://schemas.openxmlformats.org/officeDocument/2006/relationships" xmlns:p="http://schemas.openxmlformats.org/presentationml/2006/main" preserve="1" userDrawn="1">
  <p:cSld name="5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171965461"/>
      </p:ext>
    </p:extLst>
  </p:cSld>
  <p:clrMapOvr>
    <a:masterClrMapping/>
  </p:clrMapOvr>
</p:sldLayout>
</file>

<file path=ppt/slideLayouts/slideLayout1047.xml><?xml version="1.0" encoding="utf-8"?>
<p:sldLayout xmlns:a="http://schemas.openxmlformats.org/drawingml/2006/main" xmlns:r="http://schemas.openxmlformats.org/officeDocument/2006/relationships" xmlns:p="http://schemas.openxmlformats.org/presentationml/2006/main" preserve="1" userDrawn="1">
  <p:cSld name="55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3365196580"/>
      </p:ext>
    </p:extLst>
  </p:cSld>
  <p:clrMapOvr>
    <a:masterClrMapping/>
  </p:clrMapOvr>
</p:sldLayout>
</file>

<file path=ppt/slideLayouts/slideLayout1048.xml><?xml version="1.0" encoding="utf-8"?>
<p:sldLayout xmlns:a="http://schemas.openxmlformats.org/drawingml/2006/main" xmlns:r="http://schemas.openxmlformats.org/officeDocument/2006/relationships" xmlns:p="http://schemas.openxmlformats.org/presentationml/2006/main" type="twoTxTwoObj" preserve="1">
  <p:cSld name="5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8362717"/>
      </p:ext>
    </p:extLst>
  </p:cSld>
  <p:clrMapOvr>
    <a:masterClrMapping/>
  </p:clrMapOvr>
</p:sldLayout>
</file>

<file path=ppt/slideLayouts/slideLayout1049.xml><?xml version="1.0" encoding="utf-8"?>
<p:sldLayout xmlns:a="http://schemas.openxmlformats.org/drawingml/2006/main" xmlns:r="http://schemas.openxmlformats.org/officeDocument/2006/relationships" xmlns:p="http://schemas.openxmlformats.org/presentationml/2006/main" preserve="1" userDrawn="1">
  <p:cSld name="5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55359102"/>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970"/>
        <p:cNvGrpSpPr/>
        <p:nvPr/>
      </p:nvGrpSpPr>
      <p:grpSpPr>
        <a:xfrm>
          <a:off x="0" y="0"/>
          <a:ext cx="0" cy="0"/>
          <a:chOff x="0" y="0"/>
          <a:chExt cx="0" cy="0"/>
        </a:xfrm>
      </p:grpSpPr>
      <p:sp>
        <p:nvSpPr>
          <p:cNvPr id="971" name="Google Shape;971;p64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72" name="Google Shape;972;p64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73" name="Google Shape;973;p64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74" name="Google Shape;974;p6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75" name="Google Shape;975;p6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76" name="Google Shape;976;p6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77" name="Google Shape;977;p644"/>
          <p:cNvGrpSpPr/>
          <p:nvPr/>
        </p:nvGrpSpPr>
        <p:grpSpPr>
          <a:xfrm>
            <a:off x="7191542" y="1"/>
            <a:ext cx="5000459" cy="1425992"/>
            <a:chOff x="7191542" y="1"/>
            <a:chExt cx="5000459" cy="1425992"/>
          </a:xfrm>
        </p:grpSpPr>
        <p:pic>
          <p:nvPicPr>
            <p:cNvPr id="978" name="Google Shape;978;p6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79" name="Google Shape;979;p644"/>
            <p:cNvGrpSpPr/>
            <p:nvPr/>
          </p:nvGrpSpPr>
          <p:grpSpPr>
            <a:xfrm>
              <a:off x="7191542" y="1"/>
              <a:ext cx="5000459" cy="1425992"/>
              <a:chOff x="7186272" y="0"/>
              <a:chExt cx="5005729" cy="1427495"/>
            </a:xfrm>
          </p:grpSpPr>
          <p:sp>
            <p:nvSpPr>
              <p:cNvPr id="980" name="Google Shape;980;p6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1" name="Google Shape;981;p6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82" name="Google Shape;982;p64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4141722548"/>
      </p:ext>
    </p:extLst>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preserve="1" userDrawn="1">
  <p:cSld name="56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2280245698"/>
      </p:ext>
    </p:extLst>
  </p:cSld>
  <p:clrMapOvr>
    <a:masterClrMapping/>
  </p:clrMapOvr>
</p:sldLayout>
</file>

<file path=ppt/slideLayouts/slideLayout1051.xml><?xml version="1.0" encoding="utf-8"?>
<p:sldLayout xmlns:a="http://schemas.openxmlformats.org/drawingml/2006/main" xmlns:r="http://schemas.openxmlformats.org/officeDocument/2006/relationships" xmlns:p="http://schemas.openxmlformats.org/presentationml/2006/main" type="twoTxTwoObj" preserve="1">
  <p:cSld name="5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30381275"/>
      </p:ext>
    </p:extLst>
  </p:cSld>
  <p:clrMapOvr>
    <a:masterClrMapping/>
  </p:clrMapOvr>
</p:sldLayout>
</file>

<file path=ppt/slideLayouts/slideLayout1052.xml><?xml version="1.0" encoding="utf-8"?>
<p:sldLayout xmlns:a="http://schemas.openxmlformats.org/drawingml/2006/main" xmlns:r="http://schemas.openxmlformats.org/officeDocument/2006/relationships" xmlns:p="http://schemas.openxmlformats.org/presentationml/2006/main" preserve="1" userDrawn="1">
  <p:cSld name="5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808186456"/>
      </p:ext>
    </p:extLst>
  </p:cSld>
  <p:clrMapOvr>
    <a:masterClrMapping/>
  </p:clrMapOvr>
</p:sldLayout>
</file>

<file path=ppt/slideLayouts/slideLayout1053.xml><?xml version="1.0" encoding="utf-8"?>
<p:sldLayout xmlns:a="http://schemas.openxmlformats.org/drawingml/2006/main" xmlns:r="http://schemas.openxmlformats.org/officeDocument/2006/relationships" xmlns:p="http://schemas.openxmlformats.org/presentationml/2006/main" userDrawn="1">
  <p:cSld name="2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53069"/>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9"/>
            <a:ext cx="10176933" cy="3812116"/>
          </a:xfrm>
          <a:prstGeom prst="rect">
            <a:avLst/>
          </a:prstGeom>
        </p:spPr>
        <p:txBody>
          <a:bodyPr/>
          <a:lstStyle>
            <a:lvl1pPr marL="380981" indent="-380981">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413521495"/>
      </p:ext>
    </p:extLst>
  </p:cSld>
  <p:clrMapOvr>
    <a:masterClrMapping/>
  </p:clrMapOvr>
</p:sldLayout>
</file>

<file path=ppt/slideLayouts/slideLayout1054.xml><?xml version="1.0" encoding="utf-8"?>
<p:sldLayout xmlns:a="http://schemas.openxmlformats.org/drawingml/2006/main" xmlns:r="http://schemas.openxmlformats.org/officeDocument/2006/relationships" xmlns:p="http://schemas.openxmlformats.org/presentationml/2006/main">
  <p:cSld name="4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776079"/>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4"/>
            <a:ext cx="10156179" cy="4117159"/>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281612437"/>
      </p:ext>
    </p:extLst>
  </p:cSld>
  <p:clrMapOvr>
    <a:masterClrMapping/>
  </p:clrMapOvr>
</p:sldLayout>
</file>

<file path=ppt/slideLayouts/slideLayout1055.xml><?xml version="1.0" encoding="utf-8"?>
<p:sldLayout xmlns:a="http://schemas.openxmlformats.org/drawingml/2006/main" xmlns:r="http://schemas.openxmlformats.org/officeDocument/2006/relationships" xmlns:p="http://schemas.openxmlformats.org/presentationml/2006/main">
  <p:cSld name="2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0"/>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177554504"/>
      </p:ext>
    </p:extLst>
  </p:cSld>
  <p:clrMapOvr>
    <a:masterClrMapping/>
  </p:clrMapOvr>
</p:sldLayout>
</file>

<file path=ppt/slideLayouts/slideLayout1056.xml><?xml version="1.0" encoding="utf-8"?>
<p:sldLayout xmlns:a="http://schemas.openxmlformats.org/drawingml/2006/main" xmlns:r="http://schemas.openxmlformats.org/officeDocument/2006/relationships" xmlns:p="http://schemas.openxmlformats.org/presentationml/2006/main" userDrawn="1">
  <p:cSld name="29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29"/>
            <a:ext cx="4395959" cy="1140163"/>
          </a:xfrm>
          <a:prstGeom prst="rect">
            <a:avLst/>
          </a:prstGeom>
        </p:spPr>
      </p:pic>
    </p:spTree>
    <p:extLst>
      <p:ext uri="{BB962C8B-B14F-4D97-AF65-F5344CB8AC3E}">
        <p14:creationId xmlns:p14="http://schemas.microsoft.com/office/powerpoint/2010/main" val="1280143787"/>
      </p:ext>
    </p:extLst>
  </p:cSld>
  <p:clrMapOvr>
    <a:masterClrMapping/>
  </p:clrMapOvr>
</p:sldLayout>
</file>

<file path=ppt/slideLayouts/slideLayout1057.xml><?xml version="1.0" encoding="utf-8"?>
<p:sldLayout xmlns:a="http://schemas.openxmlformats.org/drawingml/2006/main" xmlns:r="http://schemas.openxmlformats.org/officeDocument/2006/relationships" xmlns:p="http://schemas.openxmlformats.org/presentationml/2006/main" userDrawn="1">
  <p:cSld name="2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53069"/>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9"/>
            <a:ext cx="10176933" cy="3812116"/>
          </a:xfrm>
          <a:prstGeom prst="rect">
            <a:avLst/>
          </a:prstGeom>
        </p:spPr>
        <p:txBody>
          <a:bodyPr/>
          <a:lstStyle>
            <a:lvl1pPr marL="380981" indent="-380981">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748689805"/>
      </p:ext>
    </p:extLst>
  </p:cSld>
  <p:clrMapOvr>
    <a:masterClrMapping/>
  </p:clrMapOvr>
</p:sldLayout>
</file>

<file path=ppt/slideLayouts/slideLayout1058.xml><?xml version="1.0" encoding="utf-8"?>
<p:sldLayout xmlns:a="http://schemas.openxmlformats.org/drawingml/2006/main" xmlns:r="http://schemas.openxmlformats.org/officeDocument/2006/relationships" xmlns:p="http://schemas.openxmlformats.org/presentationml/2006/main">
  <p:cSld name="47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776079"/>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4"/>
            <a:ext cx="10156179" cy="4117159"/>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911338597"/>
      </p:ext>
    </p:extLst>
  </p:cSld>
  <p:clrMapOvr>
    <a:masterClrMapping/>
  </p:clrMapOvr>
</p:sldLayout>
</file>

<file path=ppt/slideLayouts/slideLayout1059.xml><?xml version="1.0" encoding="utf-8"?>
<p:sldLayout xmlns:a="http://schemas.openxmlformats.org/drawingml/2006/main" xmlns:r="http://schemas.openxmlformats.org/officeDocument/2006/relationships" xmlns:p="http://schemas.openxmlformats.org/presentationml/2006/main">
  <p:cSld name="2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0"/>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26805837"/>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983"/>
        <p:cNvGrpSpPr/>
        <p:nvPr/>
      </p:nvGrpSpPr>
      <p:grpSpPr>
        <a:xfrm>
          <a:off x="0" y="0"/>
          <a:ext cx="0" cy="0"/>
          <a:chOff x="0" y="0"/>
          <a:chExt cx="0" cy="0"/>
        </a:xfrm>
      </p:grpSpPr>
      <p:grpSp>
        <p:nvGrpSpPr>
          <p:cNvPr id="984" name="Google Shape;984;p645"/>
          <p:cNvGrpSpPr/>
          <p:nvPr/>
        </p:nvGrpSpPr>
        <p:grpSpPr>
          <a:xfrm>
            <a:off x="7191542" y="1"/>
            <a:ext cx="5000459" cy="1425992"/>
            <a:chOff x="7191542" y="1"/>
            <a:chExt cx="5000459" cy="1425992"/>
          </a:xfrm>
        </p:grpSpPr>
        <p:pic>
          <p:nvPicPr>
            <p:cNvPr id="985" name="Google Shape;985;p6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86" name="Google Shape;986;p645"/>
            <p:cNvGrpSpPr/>
            <p:nvPr/>
          </p:nvGrpSpPr>
          <p:grpSpPr>
            <a:xfrm>
              <a:off x="7191542" y="1"/>
              <a:ext cx="5000459" cy="1425992"/>
              <a:chOff x="7186272" y="0"/>
              <a:chExt cx="5005729" cy="1427495"/>
            </a:xfrm>
          </p:grpSpPr>
          <p:sp>
            <p:nvSpPr>
              <p:cNvPr id="987" name="Google Shape;987;p6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8" name="Google Shape;988;p6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989" name="Google Shape;989;p64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90" name="Google Shape;990;p64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91" name="Google Shape;991;p64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92" name="Google Shape;992;p6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93" name="Google Shape;993;p6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98995907"/>
      </p:ext>
    </p:extLst>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userDrawn="1">
  <p:cSld name="7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9" y="2119"/>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9" y="2119"/>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9" y="2119"/>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9" y="2119"/>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0981" indent="-380981">
              <a:buFont typeface="Wingdings" panose="05000000000000000000" pitchFamily="2" charset="2"/>
              <a:buChar char="§"/>
              <a:defRPr sz="1867" b="1"/>
            </a:lvl1pPr>
            <a:lvl2pPr marL="609570" indent="-296319">
              <a:buFont typeface="Arial" panose="020B0604020202020204" pitchFamily="34" charset="0"/>
              <a:buChar char="̶"/>
              <a:defRPr sz="1867"/>
            </a:lvl2pPr>
            <a:lvl3pPr marL="922821" indent="-313251">
              <a:buFont typeface="Arial" panose="020B0604020202020204" pitchFamily="34" charset="0"/>
              <a:buChar char="•"/>
              <a:defRPr sz="1867"/>
            </a:lvl3pPr>
            <a:lvl4pPr marL="1219140" indent="-296319">
              <a:buFont typeface="Wingdings" panose="05000000000000000000" pitchFamily="2" charset="2"/>
              <a:buChar char="ü"/>
              <a:defRPr sz="1867"/>
            </a:lvl4pPr>
            <a:lvl5pPr marL="1532390" indent="-313251">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85219108"/>
      </p:ext>
    </p:extLst>
  </p:cSld>
  <p:clrMapOvr>
    <a:masterClrMapping/>
  </p:clrMapOvr>
</p:sldLayout>
</file>

<file path=ppt/slideLayouts/slideLayout1061.xml><?xml version="1.0" encoding="utf-8"?>
<p:sldLayout xmlns:a="http://schemas.openxmlformats.org/drawingml/2006/main" xmlns:r="http://schemas.openxmlformats.org/officeDocument/2006/relationships" xmlns:p="http://schemas.openxmlformats.org/presentationml/2006/main" userDrawn="1">
  <p:cSld name="25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53069"/>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9"/>
            <a:ext cx="10176933" cy="3812116"/>
          </a:xfrm>
          <a:prstGeom prst="rect">
            <a:avLst/>
          </a:prstGeom>
        </p:spPr>
        <p:txBody>
          <a:bodyPr/>
          <a:lstStyle>
            <a:lvl1pPr marL="380981" indent="-380981">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95648719"/>
      </p:ext>
    </p:extLst>
  </p:cSld>
  <p:clrMapOvr>
    <a:masterClrMapping/>
  </p:clrMapOvr>
</p:sldLayout>
</file>

<file path=ppt/slideLayouts/slideLayout1062.xml><?xml version="1.0" encoding="utf-8"?>
<p:sldLayout xmlns:a="http://schemas.openxmlformats.org/drawingml/2006/main" xmlns:r="http://schemas.openxmlformats.org/officeDocument/2006/relationships" xmlns:p="http://schemas.openxmlformats.org/presentationml/2006/main">
  <p:cSld name="48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776079"/>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4"/>
            <a:ext cx="10156179" cy="4117159"/>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848755002"/>
      </p:ext>
    </p:extLst>
  </p:cSld>
  <p:clrMapOvr>
    <a:masterClrMapping/>
  </p:clrMapOvr>
</p:sldLayout>
</file>

<file path=ppt/slideLayouts/slideLayout1063.xml><?xml version="1.0" encoding="utf-8"?>
<p:sldLayout xmlns:a="http://schemas.openxmlformats.org/drawingml/2006/main" xmlns:r="http://schemas.openxmlformats.org/officeDocument/2006/relationships" xmlns:p="http://schemas.openxmlformats.org/presentationml/2006/main">
  <p:cSld name="25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0"/>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520757469"/>
      </p:ext>
    </p:extLst>
  </p:cSld>
  <p:clrMapOvr>
    <a:masterClrMapping/>
  </p:clrMapOvr>
</p:sldLayout>
</file>

<file path=ppt/slideLayouts/slideLayout1064.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4"/>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189" indent="0">
              <a:buNone/>
              <a:defRPr sz="1800">
                <a:solidFill>
                  <a:schemeClr val="tx1">
                    <a:tint val="75000"/>
                  </a:schemeClr>
                </a:solidFill>
              </a:defRPr>
            </a:lvl2pPr>
            <a:lvl3pPr marL="914377"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1"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9/22/2025</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3717308684"/>
      </p:ext>
    </p:extLst>
  </p:cSld>
  <p:clrMapOvr>
    <a:masterClrMapping/>
  </p:clrMapOvr>
</p:sldLayout>
</file>

<file path=ppt/slideLayouts/slideLayout1065.xml><?xml version="1.0" encoding="utf-8"?>
<p:sldLayout xmlns:a="http://schemas.openxmlformats.org/drawingml/2006/main" xmlns:r="http://schemas.openxmlformats.org/officeDocument/2006/relationships" xmlns:p="http://schemas.openxmlformats.org/presentationml/2006/main" type="objTx">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6" y="273052"/>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6"/>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6" y="1435104"/>
            <a:ext cx="4011084" cy="4691063"/>
          </a:xfrm>
        </p:spPr>
        <p:txBody>
          <a:bodyPr/>
          <a:lstStyle>
            <a:lvl1pPr marL="0" indent="0">
              <a:buNone/>
              <a:defRPr sz="14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9/22/2025</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721311707"/>
      </p:ext>
    </p:extLst>
  </p:cSld>
  <p:clrMapOvr>
    <a:masterClrMapping/>
  </p:clrMapOvr>
</p:sldLayout>
</file>

<file path=ppt/slideLayouts/slideLayout1066.xml><?xml version="1.0" encoding="utf-8"?>
<p:sldLayout xmlns:a="http://schemas.openxmlformats.org/drawingml/2006/main" xmlns:r="http://schemas.openxmlformats.org/officeDocument/2006/relationships" xmlns:p="http://schemas.openxmlformats.org/presentationml/2006/main" userDrawn="1">
  <p:cSld name="5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4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7"/>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4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7"/>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1"/>
            <a:ext cx="1606135" cy="229239"/>
          </a:xfrm>
          <a:prstGeom prst="rect">
            <a:avLst/>
          </a:prstGeom>
        </p:spPr>
      </p:pic>
    </p:spTree>
    <p:custDataLst>
      <p:tags r:id="rId1"/>
    </p:custDataLst>
    <p:extLst>
      <p:ext uri="{BB962C8B-B14F-4D97-AF65-F5344CB8AC3E}">
        <p14:creationId xmlns:p14="http://schemas.microsoft.com/office/powerpoint/2010/main" val="1227144882"/>
      </p:ext>
    </p:extLst>
  </p:cSld>
  <p:clrMapOvr>
    <a:masterClrMapping/>
  </p:clrMapOvr>
</p:sldLayout>
</file>

<file path=ppt/slideLayouts/slideLayout1067.xml><?xml version="1.0" encoding="utf-8"?>
<p:sldLayout xmlns:a="http://schemas.openxmlformats.org/drawingml/2006/main" xmlns:r="http://schemas.openxmlformats.org/officeDocument/2006/relationships" xmlns:p="http://schemas.openxmlformats.org/presentationml/2006/main" matchingName="Title and Content">
  <p:cSld name="14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3"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5"/>
            <a:ext cx="10972800" cy="4351339"/>
          </a:xfrm>
          <a:prstGeom prst="rect">
            <a:avLst/>
          </a:prstGeom>
          <a:noFill/>
          <a:ln>
            <a:noFill/>
          </a:ln>
        </p:spPr>
        <p:txBody>
          <a:bodyPr spcFirstLastPara="1" wrap="square" lIns="91425" tIns="45700" rIns="91425" bIns="45700" anchor="t" anchorCtr="0">
            <a:noAutofit/>
          </a:bodyPr>
          <a:lstStyle>
            <a:lvl1pPr marL="457189" lvl="0" indent="-342891" algn="l">
              <a:lnSpc>
                <a:spcPct val="100000"/>
              </a:lnSpc>
              <a:spcBef>
                <a:spcPts val="1000"/>
              </a:spcBef>
              <a:spcAft>
                <a:spcPts val="0"/>
              </a:spcAft>
              <a:buSzPts val="1800"/>
              <a:buChar char="•"/>
              <a:defRPr/>
            </a:lvl1pPr>
            <a:lvl2pPr marL="914377" lvl="1" indent="-342891" algn="l">
              <a:lnSpc>
                <a:spcPct val="100000"/>
              </a:lnSpc>
              <a:spcBef>
                <a:spcPts val="1000"/>
              </a:spcBef>
              <a:spcAft>
                <a:spcPts val="0"/>
              </a:spcAft>
              <a:buSzPts val="1800"/>
              <a:buChar char="•"/>
              <a:defRPr/>
            </a:lvl2pPr>
            <a:lvl3pPr marL="1371566" lvl="2" indent="-342891" algn="l">
              <a:lnSpc>
                <a:spcPct val="100000"/>
              </a:lnSpc>
              <a:spcBef>
                <a:spcPts val="1000"/>
              </a:spcBef>
              <a:spcAft>
                <a:spcPts val="0"/>
              </a:spcAft>
              <a:buSzPts val="1800"/>
              <a:buChar char="•"/>
              <a:defRPr/>
            </a:lvl3pPr>
            <a:lvl4pPr marL="1828754" lvl="3" indent="-342891" algn="l">
              <a:lnSpc>
                <a:spcPct val="100000"/>
              </a:lnSpc>
              <a:spcBef>
                <a:spcPts val="1000"/>
              </a:spcBef>
              <a:spcAft>
                <a:spcPts val="0"/>
              </a:spcAft>
              <a:buSzPts val="1800"/>
              <a:buChar char="•"/>
              <a:defRPr/>
            </a:lvl4pPr>
            <a:lvl5pPr marL="2285943" lvl="4" indent="-342891" algn="l">
              <a:lnSpc>
                <a:spcPct val="100000"/>
              </a:lnSpc>
              <a:spcBef>
                <a:spcPts val="1000"/>
              </a:spcBef>
              <a:spcAft>
                <a:spcPts val="0"/>
              </a:spcAft>
              <a:buSzPts val="1800"/>
              <a:buChar char="•"/>
              <a:defRPr/>
            </a:lvl5pPr>
            <a:lvl6pPr marL="2743131" lvl="5" indent="-342891" algn="l">
              <a:lnSpc>
                <a:spcPct val="90000"/>
              </a:lnSpc>
              <a:spcBef>
                <a:spcPts val="1000"/>
              </a:spcBef>
              <a:spcAft>
                <a:spcPts val="0"/>
              </a:spcAft>
              <a:buClr>
                <a:schemeClr val="dk1"/>
              </a:buClr>
              <a:buSzPts val="1800"/>
              <a:buChar char="•"/>
              <a:defRPr/>
            </a:lvl6pPr>
            <a:lvl7pPr marL="3200320" lvl="6" indent="-342891" algn="l">
              <a:lnSpc>
                <a:spcPct val="90000"/>
              </a:lnSpc>
              <a:spcBef>
                <a:spcPts val="500"/>
              </a:spcBef>
              <a:spcAft>
                <a:spcPts val="0"/>
              </a:spcAft>
              <a:buClr>
                <a:schemeClr val="dk1"/>
              </a:buClr>
              <a:buSzPts val="1800"/>
              <a:buChar char="•"/>
              <a:defRPr/>
            </a:lvl7pPr>
            <a:lvl8pPr marL="3657509" lvl="7" indent="-342891" algn="l">
              <a:lnSpc>
                <a:spcPct val="90000"/>
              </a:lnSpc>
              <a:spcBef>
                <a:spcPts val="500"/>
              </a:spcBef>
              <a:spcAft>
                <a:spcPts val="0"/>
              </a:spcAft>
              <a:buClr>
                <a:schemeClr val="dk1"/>
              </a:buClr>
              <a:buSzPts val="1800"/>
              <a:buChar char="•"/>
              <a:defRPr/>
            </a:lvl8pPr>
            <a:lvl9pPr marL="4114697" lvl="8" indent="-342891"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pPr marL="0" lvl="0" indent="0" algn="r" rtl="0">
                <a:spcBef>
                  <a:spcPts val="0"/>
                </a:spcBef>
                <a:spcAft>
                  <a:spcPts val="0"/>
                </a:spcAft>
                <a:buNone/>
              </a:pPr>
              <a:t>‹#›</a:t>
            </a:fld>
            <a:endParaRPr/>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941479552"/>
      </p:ext>
    </p:extLst>
  </p:cSld>
  <p:clrMapOvr>
    <a:masterClrMapping/>
  </p:clrMapOvr>
</p:sldLayout>
</file>

<file path=ppt/slideLayouts/slideLayout1068.xml><?xml version="1.0" encoding="utf-8"?>
<p:sldLayout xmlns:a="http://schemas.openxmlformats.org/drawingml/2006/main" xmlns:r="http://schemas.openxmlformats.org/officeDocument/2006/relationships" xmlns:p="http://schemas.openxmlformats.org/presentationml/2006/main" matchingName="Photo Slide">
  <p:cSld name="2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189" lvl="0" indent="-228594" algn="l">
              <a:lnSpc>
                <a:spcPct val="100000"/>
              </a:lnSpc>
              <a:spcBef>
                <a:spcPts val="1000"/>
              </a:spcBef>
              <a:spcAft>
                <a:spcPts val="0"/>
              </a:spcAft>
              <a:buSzPts val="2400"/>
              <a:buNone/>
              <a:defRPr b="0">
                <a:solidFill>
                  <a:schemeClr val="dk1"/>
                </a:solidFill>
              </a:defRPr>
            </a:lvl1pPr>
            <a:lvl2pPr marL="914377" lvl="1" indent="-342891" algn="l">
              <a:lnSpc>
                <a:spcPct val="100000"/>
              </a:lnSpc>
              <a:spcBef>
                <a:spcPts val="1000"/>
              </a:spcBef>
              <a:spcAft>
                <a:spcPts val="0"/>
              </a:spcAft>
              <a:buSzPts val="1800"/>
              <a:buChar char="•"/>
              <a:defRPr/>
            </a:lvl2pPr>
            <a:lvl3pPr marL="1371566" lvl="2" indent="-342891" algn="l">
              <a:lnSpc>
                <a:spcPct val="100000"/>
              </a:lnSpc>
              <a:spcBef>
                <a:spcPts val="1000"/>
              </a:spcBef>
              <a:spcAft>
                <a:spcPts val="0"/>
              </a:spcAft>
              <a:buSzPts val="1800"/>
              <a:buChar char="•"/>
              <a:defRPr/>
            </a:lvl3pPr>
            <a:lvl4pPr marL="1828754" lvl="3" indent="-342891" algn="l">
              <a:lnSpc>
                <a:spcPct val="100000"/>
              </a:lnSpc>
              <a:spcBef>
                <a:spcPts val="1000"/>
              </a:spcBef>
              <a:spcAft>
                <a:spcPts val="0"/>
              </a:spcAft>
              <a:buSzPts val="1800"/>
              <a:buChar char="•"/>
              <a:defRPr/>
            </a:lvl4pPr>
            <a:lvl5pPr marL="2285943" lvl="4" indent="-342891" algn="l">
              <a:lnSpc>
                <a:spcPct val="100000"/>
              </a:lnSpc>
              <a:spcBef>
                <a:spcPts val="1000"/>
              </a:spcBef>
              <a:spcAft>
                <a:spcPts val="0"/>
              </a:spcAft>
              <a:buSzPts val="1800"/>
              <a:buChar char="•"/>
              <a:defRPr/>
            </a:lvl5pPr>
            <a:lvl6pPr marL="2743131" lvl="5" indent="-342891" algn="l">
              <a:lnSpc>
                <a:spcPct val="90000"/>
              </a:lnSpc>
              <a:spcBef>
                <a:spcPts val="1000"/>
              </a:spcBef>
              <a:spcAft>
                <a:spcPts val="0"/>
              </a:spcAft>
              <a:buClr>
                <a:schemeClr val="dk1"/>
              </a:buClr>
              <a:buSzPts val="1800"/>
              <a:buChar char="•"/>
              <a:defRPr/>
            </a:lvl6pPr>
            <a:lvl7pPr marL="3200320" lvl="6" indent="-342891" algn="l">
              <a:lnSpc>
                <a:spcPct val="90000"/>
              </a:lnSpc>
              <a:spcBef>
                <a:spcPts val="500"/>
              </a:spcBef>
              <a:spcAft>
                <a:spcPts val="0"/>
              </a:spcAft>
              <a:buClr>
                <a:schemeClr val="dk1"/>
              </a:buClr>
              <a:buSzPts val="1800"/>
              <a:buChar char="•"/>
              <a:defRPr/>
            </a:lvl7pPr>
            <a:lvl8pPr marL="3657509" lvl="7" indent="-342891" algn="l">
              <a:lnSpc>
                <a:spcPct val="90000"/>
              </a:lnSpc>
              <a:spcBef>
                <a:spcPts val="500"/>
              </a:spcBef>
              <a:spcAft>
                <a:spcPts val="0"/>
              </a:spcAft>
              <a:buClr>
                <a:schemeClr val="dk1"/>
              </a:buClr>
              <a:buSzPts val="1800"/>
              <a:buChar char="•"/>
              <a:defRPr/>
            </a:lvl8pPr>
            <a:lvl9pPr marL="4114697" lvl="8" indent="-342891"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9"/>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9"/>
            <a:ext cx="2025315" cy="911940"/>
          </a:xfrm>
          <a:prstGeom prst="rect">
            <a:avLst/>
          </a:prstGeom>
          <a:noFill/>
          <a:ln>
            <a:noFill/>
          </a:ln>
        </p:spPr>
      </p:pic>
    </p:spTree>
    <p:extLst>
      <p:ext uri="{BB962C8B-B14F-4D97-AF65-F5344CB8AC3E}">
        <p14:creationId xmlns:p14="http://schemas.microsoft.com/office/powerpoint/2010/main" val="2527005958"/>
      </p:ext>
    </p:extLst>
  </p:cSld>
  <p:clrMapOvr>
    <a:masterClrMapping/>
  </p:clrMapOvr>
</p:sldLayout>
</file>

<file path=ppt/slideLayouts/slideLayout1069.xml><?xml version="1.0" encoding="utf-8"?>
<p:sldLayout xmlns:a="http://schemas.openxmlformats.org/drawingml/2006/main" xmlns:r="http://schemas.openxmlformats.org/officeDocument/2006/relationships" xmlns:p="http://schemas.openxmlformats.org/presentationml/2006/main" matchingName="Photo Slide">
  <p:cSld name="2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189" lvl="0" indent="-228594" algn="l">
              <a:lnSpc>
                <a:spcPct val="100000"/>
              </a:lnSpc>
              <a:spcBef>
                <a:spcPts val="1000"/>
              </a:spcBef>
              <a:spcAft>
                <a:spcPts val="0"/>
              </a:spcAft>
              <a:buSzPts val="2400"/>
              <a:buNone/>
              <a:defRPr b="0">
                <a:solidFill>
                  <a:schemeClr val="dk1"/>
                </a:solidFill>
              </a:defRPr>
            </a:lvl1pPr>
            <a:lvl2pPr marL="914377" lvl="1" indent="-342891" algn="l">
              <a:lnSpc>
                <a:spcPct val="100000"/>
              </a:lnSpc>
              <a:spcBef>
                <a:spcPts val="1000"/>
              </a:spcBef>
              <a:spcAft>
                <a:spcPts val="0"/>
              </a:spcAft>
              <a:buSzPts val="1800"/>
              <a:buChar char="•"/>
              <a:defRPr/>
            </a:lvl2pPr>
            <a:lvl3pPr marL="1371566" lvl="2" indent="-342891" algn="l">
              <a:lnSpc>
                <a:spcPct val="100000"/>
              </a:lnSpc>
              <a:spcBef>
                <a:spcPts val="1000"/>
              </a:spcBef>
              <a:spcAft>
                <a:spcPts val="0"/>
              </a:spcAft>
              <a:buSzPts val="1800"/>
              <a:buChar char="•"/>
              <a:defRPr/>
            </a:lvl3pPr>
            <a:lvl4pPr marL="1828754" lvl="3" indent="-342891" algn="l">
              <a:lnSpc>
                <a:spcPct val="100000"/>
              </a:lnSpc>
              <a:spcBef>
                <a:spcPts val="1000"/>
              </a:spcBef>
              <a:spcAft>
                <a:spcPts val="0"/>
              </a:spcAft>
              <a:buSzPts val="1800"/>
              <a:buChar char="•"/>
              <a:defRPr/>
            </a:lvl4pPr>
            <a:lvl5pPr marL="2285943" lvl="4" indent="-342891" algn="l">
              <a:lnSpc>
                <a:spcPct val="100000"/>
              </a:lnSpc>
              <a:spcBef>
                <a:spcPts val="1000"/>
              </a:spcBef>
              <a:spcAft>
                <a:spcPts val="0"/>
              </a:spcAft>
              <a:buSzPts val="1800"/>
              <a:buChar char="•"/>
              <a:defRPr/>
            </a:lvl5pPr>
            <a:lvl6pPr marL="2743131" lvl="5" indent="-342891" algn="l">
              <a:lnSpc>
                <a:spcPct val="90000"/>
              </a:lnSpc>
              <a:spcBef>
                <a:spcPts val="1000"/>
              </a:spcBef>
              <a:spcAft>
                <a:spcPts val="0"/>
              </a:spcAft>
              <a:buClr>
                <a:schemeClr val="dk1"/>
              </a:buClr>
              <a:buSzPts val="1800"/>
              <a:buChar char="•"/>
              <a:defRPr/>
            </a:lvl6pPr>
            <a:lvl7pPr marL="3200320" lvl="6" indent="-342891" algn="l">
              <a:lnSpc>
                <a:spcPct val="90000"/>
              </a:lnSpc>
              <a:spcBef>
                <a:spcPts val="500"/>
              </a:spcBef>
              <a:spcAft>
                <a:spcPts val="0"/>
              </a:spcAft>
              <a:buClr>
                <a:schemeClr val="dk1"/>
              </a:buClr>
              <a:buSzPts val="1800"/>
              <a:buChar char="•"/>
              <a:defRPr/>
            </a:lvl7pPr>
            <a:lvl8pPr marL="3657509" lvl="7" indent="-342891" algn="l">
              <a:lnSpc>
                <a:spcPct val="90000"/>
              </a:lnSpc>
              <a:spcBef>
                <a:spcPts val="500"/>
              </a:spcBef>
              <a:spcAft>
                <a:spcPts val="0"/>
              </a:spcAft>
              <a:buClr>
                <a:schemeClr val="dk1"/>
              </a:buClr>
              <a:buSzPts val="1800"/>
              <a:buChar char="•"/>
              <a:defRPr/>
            </a:lvl8pPr>
            <a:lvl9pPr marL="4114697" lvl="8" indent="-342891"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9"/>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9"/>
            <a:ext cx="2025315" cy="911940"/>
          </a:xfrm>
          <a:prstGeom prst="rect">
            <a:avLst/>
          </a:prstGeom>
          <a:noFill/>
          <a:ln>
            <a:noFill/>
          </a:ln>
        </p:spPr>
      </p:pic>
    </p:spTree>
    <p:extLst>
      <p:ext uri="{BB962C8B-B14F-4D97-AF65-F5344CB8AC3E}">
        <p14:creationId xmlns:p14="http://schemas.microsoft.com/office/powerpoint/2010/main" val="411350560"/>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994"/>
        <p:cNvGrpSpPr/>
        <p:nvPr/>
      </p:nvGrpSpPr>
      <p:grpSpPr>
        <a:xfrm>
          <a:off x="0" y="0"/>
          <a:ext cx="0" cy="0"/>
          <a:chOff x="0" y="0"/>
          <a:chExt cx="0" cy="0"/>
        </a:xfrm>
      </p:grpSpPr>
      <p:sp>
        <p:nvSpPr>
          <p:cNvPr id="995" name="Google Shape;995;p64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96" name="Google Shape;996;p64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997" name="Google Shape;997;p646"/>
          <p:cNvGrpSpPr/>
          <p:nvPr/>
        </p:nvGrpSpPr>
        <p:grpSpPr>
          <a:xfrm>
            <a:off x="7191542" y="1"/>
            <a:ext cx="5000459" cy="1425992"/>
            <a:chOff x="7191542" y="1"/>
            <a:chExt cx="5000459" cy="1425992"/>
          </a:xfrm>
        </p:grpSpPr>
        <p:pic>
          <p:nvPicPr>
            <p:cNvPr id="998" name="Google Shape;998;p6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99" name="Google Shape;999;p646"/>
            <p:cNvGrpSpPr/>
            <p:nvPr/>
          </p:nvGrpSpPr>
          <p:grpSpPr>
            <a:xfrm>
              <a:off x="7191542" y="1"/>
              <a:ext cx="5000459" cy="1425992"/>
              <a:chOff x="7186272" y="0"/>
              <a:chExt cx="5005729" cy="1427495"/>
            </a:xfrm>
          </p:grpSpPr>
          <p:sp>
            <p:nvSpPr>
              <p:cNvPr id="1000" name="Google Shape;1000;p6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1" name="Google Shape;1001;p6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002" name="Google Shape;1002;p64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03" name="Google Shape;1003;p64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004" name="Google Shape;1004;p6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05" name="Google Shape;1005;p6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221848141"/>
      </p:ext>
    </p:extLst>
  </p:cSld>
  <p:clrMapOvr>
    <a:masterClrMapping/>
  </p:clrMapOvr>
</p:sldLayout>
</file>

<file path=ppt/slideLayouts/slideLayout1070.xml><?xml version="1.0" encoding="utf-8"?>
<p:sldLayout xmlns:a="http://schemas.openxmlformats.org/drawingml/2006/main" xmlns:r="http://schemas.openxmlformats.org/officeDocument/2006/relationships" xmlns:p="http://schemas.openxmlformats.org/presentationml/2006/main" matchingName="Photo Slide">
  <p:cSld name="2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189" lvl="0" indent="-228594" algn="l">
              <a:lnSpc>
                <a:spcPct val="100000"/>
              </a:lnSpc>
              <a:spcBef>
                <a:spcPts val="1000"/>
              </a:spcBef>
              <a:spcAft>
                <a:spcPts val="0"/>
              </a:spcAft>
              <a:buSzPts val="2400"/>
              <a:buNone/>
              <a:defRPr b="0">
                <a:solidFill>
                  <a:schemeClr val="dk1"/>
                </a:solidFill>
              </a:defRPr>
            </a:lvl1pPr>
            <a:lvl2pPr marL="914377" lvl="1" indent="-342891" algn="l">
              <a:lnSpc>
                <a:spcPct val="100000"/>
              </a:lnSpc>
              <a:spcBef>
                <a:spcPts val="1000"/>
              </a:spcBef>
              <a:spcAft>
                <a:spcPts val="0"/>
              </a:spcAft>
              <a:buSzPts val="1800"/>
              <a:buChar char="•"/>
              <a:defRPr/>
            </a:lvl2pPr>
            <a:lvl3pPr marL="1371566" lvl="2" indent="-342891" algn="l">
              <a:lnSpc>
                <a:spcPct val="100000"/>
              </a:lnSpc>
              <a:spcBef>
                <a:spcPts val="1000"/>
              </a:spcBef>
              <a:spcAft>
                <a:spcPts val="0"/>
              </a:spcAft>
              <a:buSzPts val="1800"/>
              <a:buChar char="•"/>
              <a:defRPr/>
            </a:lvl3pPr>
            <a:lvl4pPr marL="1828754" lvl="3" indent="-342891" algn="l">
              <a:lnSpc>
                <a:spcPct val="100000"/>
              </a:lnSpc>
              <a:spcBef>
                <a:spcPts val="1000"/>
              </a:spcBef>
              <a:spcAft>
                <a:spcPts val="0"/>
              </a:spcAft>
              <a:buSzPts val="1800"/>
              <a:buChar char="•"/>
              <a:defRPr/>
            </a:lvl4pPr>
            <a:lvl5pPr marL="2285943" lvl="4" indent="-342891" algn="l">
              <a:lnSpc>
                <a:spcPct val="100000"/>
              </a:lnSpc>
              <a:spcBef>
                <a:spcPts val="1000"/>
              </a:spcBef>
              <a:spcAft>
                <a:spcPts val="0"/>
              </a:spcAft>
              <a:buSzPts val="1800"/>
              <a:buChar char="•"/>
              <a:defRPr/>
            </a:lvl5pPr>
            <a:lvl6pPr marL="2743131" lvl="5" indent="-342891" algn="l">
              <a:lnSpc>
                <a:spcPct val="90000"/>
              </a:lnSpc>
              <a:spcBef>
                <a:spcPts val="1000"/>
              </a:spcBef>
              <a:spcAft>
                <a:spcPts val="0"/>
              </a:spcAft>
              <a:buClr>
                <a:schemeClr val="dk1"/>
              </a:buClr>
              <a:buSzPts val="1800"/>
              <a:buChar char="•"/>
              <a:defRPr/>
            </a:lvl6pPr>
            <a:lvl7pPr marL="3200320" lvl="6" indent="-342891" algn="l">
              <a:lnSpc>
                <a:spcPct val="90000"/>
              </a:lnSpc>
              <a:spcBef>
                <a:spcPts val="500"/>
              </a:spcBef>
              <a:spcAft>
                <a:spcPts val="0"/>
              </a:spcAft>
              <a:buClr>
                <a:schemeClr val="dk1"/>
              </a:buClr>
              <a:buSzPts val="1800"/>
              <a:buChar char="•"/>
              <a:defRPr/>
            </a:lvl7pPr>
            <a:lvl8pPr marL="3657509" lvl="7" indent="-342891" algn="l">
              <a:lnSpc>
                <a:spcPct val="90000"/>
              </a:lnSpc>
              <a:spcBef>
                <a:spcPts val="500"/>
              </a:spcBef>
              <a:spcAft>
                <a:spcPts val="0"/>
              </a:spcAft>
              <a:buClr>
                <a:schemeClr val="dk1"/>
              </a:buClr>
              <a:buSzPts val="1800"/>
              <a:buChar char="•"/>
              <a:defRPr/>
            </a:lvl8pPr>
            <a:lvl9pPr marL="4114697" lvl="8" indent="-342891"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9"/>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9"/>
            <a:ext cx="2025315" cy="911940"/>
          </a:xfrm>
          <a:prstGeom prst="rect">
            <a:avLst/>
          </a:prstGeom>
          <a:noFill/>
          <a:ln>
            <a:noFill/>
          </a:ln>
        </p:spPr>
      </p:pic>
    </p:spTree>
    <p:extLst>
      <p:ext uri="{BB962C8B-B14F-4D97-AF65-F5344CB8AC3E}">
        <p14:creationId xmlns:p14="http://schemas.microsoft.com/office/powerpoint/2010/main" val="2780879464"/>
      </p:ext>
    </p:extLst>
  </p:cSld>
  <p:clrMapOvr>
    <a:masterClrMapping/>
  </p:clrMapOvr>
</p:sldLayout>
</file>

<file path=ppt/slideLayouts/slideLayout1071.xml><?xml version="1.0" encoding="utf-8"?>
<p:sldLayout xmlns:a="http://schemas.openxmlformats.org/drawingml/2006/main" xmlns:r="http://schemas.openxmlformats.org/officeDocument/2006/relationships" xmlns:p="http://schemas.openxmlformats.org/presentationml/2006/main" matchingName="Photo Slide">
  <p:cSld name="2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189" lvl="0" indent="-228594" algn="l">
              <a:lnSpc>
                <a:spcPct val="100000"/>
              </a:lnSpc>
              <a:spcBef>
                <a:spcPts val="1000"/>
              </a:spcBef>
              <a:spcAft>
                <a:spcPts val="0"/>
              </a:spcAft>
              <a:buSzPts val="2400"/>
              <a:buNone/>
              <a:defRPr b="0">
                <a:solidFill>
                  <a:schemeClr val="dk1"/>
                </a:solidFill>
              </a:defRPr>
            </a:lvl1pPr>
            <a:lvl2pPr marL="914377" lvl="1" indent="-342891" algn="l">
              <a:lnSpc>
                <a:spcPct val="100000"/>
              </a:lnSpc>
              <a:spcBef>
                <a:spcPts val="1000"/>
              </a:spcBef>
              <a:spcAft>
                <a:spcPts val="0"/>
              </a:spcAft>
              <a:buSzPts val="1800"/>
              <a:buChar char="•"/>
              <a:defRPr/>
            </a:lvl2pPr>
            <a:lvl3pPr marL="1371566" lvl="2" indent="-342891" algn="l">
              <a:lnSpc>
                <a:spcPct val="100000"/>
              </a:lnSpc>
              <a:spcBef>
                <a:spcPts val="1000"/>
              </a:spcBef>
              <a:spcAft>
                <a:spcPts val="0"/>
              </a:spcAft>
              <a:buSzPts val="1800"/>
              <a:buChar char="•"/>
              <a:defRPr/>
            </a:lvl3pPr>
            <a:lvl4pPr marL="1828754" lvl="3" indent="-342891" algn="l">
              <a:lnSpc>
                <a:spcPct val="100000"/>
              </a:lnSpc>
              <a:spcBef>
                <a:spcPts val="1000"/>
              </a:spcBef>
              <a:spcAft>
                <a:spcPts val="0"/>
              </a:spcAft>
              <a:buSzPts val="1800"/>
              <a:buChar char="•"/>
              <a:defRPr/>
            </a:lvl4pPr>
            <a:lvl5pPr marL="2285943" lvl="4" indent="-342891" algn="l">
              <a:lnSpc>
                <a:spcPct val="100000"/>
              </a:lnSpc>
              <a:spcBef>
                <a:spcPts val="1000"/>
              </a:spcBef>
              <a:spcAft>
                <a:spcPts val="0"/>
              </a:spcAft>
              <a:buSzPts val="1800"/>
              <a:buChar char="•"/>
              <a:defRPr/>
            </a:lvl5pPr>
            <a:lvl6pPr marL="2743131" lvl="5" indent="-342891" algn="l">
              <a:lnSpc>
                <a:spcPct val="90000"/>
              </a:lnSpc>
              <a:spcBef>
                <a:spcPts val="1000"/>
              </a:spcBef>
              <a:spcAft>
                <a:spcPts val="0"/>
              </a:spcAft>
              <a:buClr>
                <a:schemeClr val="dk1"/>
              </a:buClr>
              <a:buSzPts val="1800"/>
              <a:buChar char="•"/>
              <a:defRPr/>
            </a:lvl6pPr>
            <a:lvl7pPr marL="3200320" lvl="6" indent="-342891" algn="l">
              <a:lnSpc>
                <a:spcPct val="90000"/>
              </a:lnSpc>
              <a:spcBef>
                <a:spcPts val="500"/>
              </a:spcBef>
              <a:spcAft>
                <a:spcPts val="0"/>
              </a:spcAft>
              <a:buClr>
                <a:schemeClr val="dk1"/>
              </a:buClr>
              <a:buSzPts val="1800"/>
              <a:buChar char="•"/>
              <a:defRPr/>
            </a:lvl7pPr>
            <a:lvl8pPr marL="3657509" lvl="7" indent="-342891" algn="l">
              <a:lnSpc>
                <a:spcPct val="90000"/>
              </a:lnSpc>
              <a:spcBef>
                <a:spcPts val="500"/>
              </a:spcBef>
              <a:spcAft>
                <a:spcPts val="0"/>
              </a:spcAft>
              <a:buClr>
                <a:schemeClr val="dk1"/>
              </a:buClr>
              <a:buSzPts val="1800"/>
              <a:buChar char="•"/>
              <a:defRPr/>
            </a:lvl8pPr>
            <a:lvl9pPr marL="4114697" lvl="8" indent="-342891"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9"/>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9"/>
            <a:ext cx="2025315" cy="911940"/>
          </a:xfrm>
          <a:prstGeom prst="rect">
            <a:avLst/>
          </a:prstGeom>
          <a:noFill/>
          <a:ln>
            <a:noFill/>
          </a:ln>
        </p:spPr>
      </p:pic>
    </p:spTree>
    <p:extLst>
      <p:ext uri="{BB962C8B-B14F-4D97-AF65-F5344CB8AC3E}">
        <p14:creationId xmlns:p14="http://schemas.microsoft.com/office/powerpoint/2010/main" val="884384038"/>
      </p:ext>
    </p:extLst>
  </p:cSld>
  <p:clrMapOvr>
    <a:masterClrMapping/>
  </p:clrMapOvr>
</p:sldLayout>
</file>

<file path=ppt/slideLayouts/slideLayout1072.xml><?xml version="1.0" encoding="utf-8"?>
<p:sldLayout xmlns:a="http://schemas.openxmlformats.org/drawingml/2006/main" xmlns:r="http://schemas.openxmlformats.org/officeDocument/2006/relationships" xmlns:p="http://schemas.openxmlformats.org/presentationml/2006/main" preserve="1" userDrawn="1">
  <p:cSld name="6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653658344"/>
      </p:ext>
    </p:extLst>
  </p:cSld>
  <p:clrMapOvr>
    <a:masterClrMapping/>
  </p:clrMapOvr>
</p:sldLayout>
</file>

<file path=ppt/slideLayouts/slideLayout1073.xml><?xml version="1.0" encoding="utf-8"?>
<p:sldLayout xmlns:a="http://schemas.openxmlformats.org/drawingml/2006/main" xmlns:r="http://schemas.openxmlformats.org/officeDocument/2006/relationships" xmlns:p="http://schemas.openxmlformats.org/presentationml/2006/main" preserve="1" userDrawn="1">
  <p:cSld name="57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3046675305"/>
      </p:ext>
    </p:extLst>
  </p:cSld>
  <p:clrMapOvr>
    <a:masterClrMapping/>
  </p:clrMapOvr>
</p:sldLayout>
</file>

<file path=ppt/slideLayouts/slideLayout1074.xml><?xml version="1.0" encoding="utf-8"?>
<p:sldLayout xmlns:a="http://schemas.openxmlformats.org/drawingml/2006/main" xmlns:r="http://schemas.openxmlformats.org/officeDocument/2006/relationships" xmlns:p="http://schemas.openxmlformats.org/presentationml/2006/main" type="twoTxTwoObj" preserve="1">
  <p:cSld name="5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86987103"/>
      </p:ext>
    </p:extLst>
  </p:cSld>
  <p:clrMapOvr>
    <a:masterClrMapping/>
  </p:clrMapOvr>
</p:sldLayout>
</file>

<file path=ppt/slideLayouts/slideLayout1075.xml><?xml version="1.0" encoding="utf-8"?>
<p:sldLayout xmlns:a="http://schemas.openxmlformats.org/drawingml/2006/main" xmlns:r="http://schemas.openxmlformats.org/officeDocument/2006/relationships" xmlns:p="http://schemas.openxmlformats.org/presentationml/2006/main" type="obj" preserve="1">
  <p:cSld name="8_Title Slide">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stretch>
            <a:fillRect/>
          </a:stretch>
        </p:blipFill>
        <p:spPr>
          <a:xfrm>
            <a:off x="313958" y="5564125"/>
            <a:ext cx="2025383" cy="911351"/>
          </a:xfrm>
          <a:prstGeom prst="rect">
            <a:avLst/>
          </a:prstGeom>
        </p:spPr>
      </p:pic>
      <p:sp>
        <p:nvSpPr>
          <p:cNvPr id="21" name="bg object 21"/>
          <p:cNvSpPr/>
          <p:nvPr/>
        </p:nvSpPr>
        <p:spPr>
          <a:xfrm>
            <a:off x="1520189" y="2812543"/>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89" y="493920"/>
            <a:ext cx="11248619"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1"/>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9/22/2025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099">
              <a:lnSpc>
                <a:spcPts val="1425"/>
              </a:lnSpc>
            </a:pPr>
            <a:fld id="{81D60167-4931-47E6-BA6A-407CBD079E47}" type="slidenum">
              <a:rPr spc="-5">
                <a:solidFill>
                  <a:srgbClr val="929599"/>
                </a:solidFill>
              </a:rPr>
              <a:pPr marL="38099">
                <a:lnSpc>
                  <a:spcPts val="1425"/>
                </a:lnSpc>
              </a:pPr>
              <a:t>‹#›</a:t>
            </a:fld>
            <a:endParaRPr spc="-5">
              <a:solidFill>
                <a:srgbClr val="929599"/>
              </a:solidFill>
            </a:endParaRPr>
          </a:p>
        </p:txBody>
      </p:sp>
    </p:spTree>
    <p:extLst>
      <p:ext uri="{BB962C8B-B14F-4D97-AF65-F5344CB8AC3E}">
        <p14:creationId xmlns:p14="http://schemas.microsoft.com/office/powerpoint/2010/main" val="389360588"/>
      </p:ext>
    </p:extLst>
  </p:cSld>
  <p:clrMapOvr>
    <a:masterClrMapping/>
  </p:clrMapOvr>
</p:sldLayout>
</file>

<file path=ppt/slideLayouts/slideLayout1076.xml><?xml version="1.0" encoding="utf-8"?>
<p:sldLayout xmlns:a="http://schemas.openxmlformats.org/drawingml/2006/main" xmlns:r="http://schemas.openxmlformats.org/officeDocument/2006/relationships" xmlns:p="http://schemas.openxmlformats.org/presentationml/2006/main" type="twoTxTwoObj" preserve="1">
  <p:cSld name="5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35893657"/>
      </p:ext>
    </p:extLst>
  </p:cSld>
  <p:clrMapOvr>
    <a:masterClrMapping/>
  </p:clrMapOvr>
</p:sldLayout>
</file>

<file path=ppt/slideLayouts/slideLayout1077.xml><?xml version="1.0" encoding="utf-8"?>
<p:sldLayout xmlns:a="http://schemas.openxmlformats.org/drawingml/2006/main" xmlns:r="http://schemas.openxmlformats.org/officeDocument/2006/relationships" xmlns:p="http://schemas.openxmlformats.org/presentationml/2006/main" preserve="1" userDrawn="1">
  <p:cSld name="6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947226860"/>
      </p:ext>
    </p:extLst>
  </p:cSld>
  <p:clrMapOvr>
    <a:masterClrMapping/>
  </p:clrMapOvr>
</p:sldLayout>
</file>

<file path=ppt/slideLayouts/slideLayout1078.xml><?xml version="1.0" encoding="utf-8"?>
<p:sldLayout xmlns:a="http://schemas.openxmlformats.org/drawingml/2006/main" xmlns:r="http://schemas.openxmlformats.org/officeDocument/2006/relationships" xmlns:p="http://schemas.openxmlformats.org/presentationml/2006/main" preserve="1" userDrawn="1">
  <p:cSld name="59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439248222"/>
      </p:ext>
    </p:extLst>
  </p:cSld>
  <p:clrMapOvr>
    <a:masterClrMapping/>
  </p:clrMapOvr>
</p:sldLayout>
</file>

<file path=ppt/slideLayouts/slideLayout1079.xml><?xml version="1.0" encoding="utf-8"?>
<p:sldLayout xmlns:a="http://schemas.openxmlformats.org/drawingml/2006/main" xmlns:r="http://schemas.openxmlformats.org/officeDocument/2006/relationships" xmlns:p="http://schemas.openxmlformats.org/presentationml/2006/main" type="obj" preserve="1">
  <p:cSld name="9_Title Slide">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8" y="5564125"/>
            <a:ext cx="2025383" cy="911351"/>
          </a:xfrm>
          <a:prstGeom prst="rect">
            <a:avLst/>
          </a:prstGeom>
        </p:spPr>
      </p:pic>
      <p:sp>
        <p:nvSpPr>
          <p:cNvPr id="21" name="bg object 21"/>
          <p:cNvSpPr/>
          <p:nvPr/>
        </p:nvSpPr>
        <p:spPr>
          <a:xfrm>
            <a:off x="1520189" y="2812543"/>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89" y="493920"/>
            <a:ext cx="11248619"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1"/>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9/22/2025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099">
              <a:lnSpc>
                <a:spcPts val="1425"/>
              </a:lnSpc>
            </a:pPr>
            <a:fld id="{81D60167-4931-47E6-BA6A-407CBD079E47}" type="slidenum">
              <a:rPr spc="-5">
                <a:solidFill>
                  <a:srgbClr val="929599"/>
                </a:solidFill>
              </a:rPr>
              <a:pPr marL="38099">
                <a:lnSpc>
                  <a:spcPts val="1425"/>
                </a:lnSpc>
              </a:pPr>
              <a:t>‹#›</a:t>
            </a:fld>
            <a:endParaRPr spc="-5">
              <a:solidFill>
                <a:srgbClr val="929599"/>
              </a:solidFill>
            </a:endParaRPr>
          </a:p>
        </p:txBody>
      </p:sp>
    </p:spTree>
    <p:extLst>
      <p:ext uri="{BB962C8B-B14F-4D97-AF65-F5344CB8AC3E}">
        <p14:creationId xmlns:p14="http://schemas.microsoft.com/office/powerpoint/2010/main" val="3890756456"/>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006"/>
        <p:cNvGrpSpPr/>
        <p:nvPr/>
      </p:nvGrpSpPr>
      <p:grpSpPr>
        <a:xfrm>
          <a:off x="0" y="0"/>
          <a:ext cx="0" cy="0"/>
          <a:chOff x="0" y="0"/>
          <a:chExt cx="0" cy="0"/>
        </a:xfrm>
      </p:grpSpPr>
      <p:grpSp>
        <p:nvGrpSpPr>
          <p:cNvPr id="1007" name="Google Shape;1007;p647"/>
          <p:cNvGrpSpPr/>
          <p:nvPr/>
        </p:nvGrpSpPr>
        <p:grpSpPr>
          <a:xfrm>
            <a:off x="7191542" y="1"/>
            <a:ext cx="5000459" cy="1425992"/>
            <a:chOff x="7191542" y="1"/>
            <a:chExt cx="5000459" cy="1425992"/>
          </a:xfrm>
        </p:grpSpPr>
        <p:pic>
          <p:nvPicPr>
            <p:cNvPr id="1008" name="Google Shape;1008;p64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09" name="Google Shape;1009;p647"/>
            <p:cNvGrpSpPr/>
            <p:nvPr/>
          </p:nvGrpSpPr>
          <p:grpSpPr>
            <a:xfrm>
              <a:off x="7191542" y="1"/>
              <a:ext cx="5000459" cy="1425992"/>
              <a:chOff x="7186272" y="0"/>
              <a:chExt cx="5005729" cy="1427495"/>
            </a:xfrm>
          </p:grpSpPr>
          <p:sp>
            <p:nvSpPr>
              <p:cNvPr id="1010" name="Google Shape;1010;p6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11" name="Google Shape;1011;p6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012" name="Google Shape;1012;p64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13" name="Google Shape;1013;p64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14" name="Google Shape;1014;p64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5" name="Google Shape;1015;p64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16" name="Google Shape;1016;p64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7" name="Google Shape;1017;p6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018" name="Google Shape;1018;p6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9" name="Google Shape;1019;p6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589097183"/>
      </p:ext>
    </p:extLst>
  </p:cSld>
  <p:clrMapOvr>
    <a:masterClrMapping/>
  </p:clrMapOvr>
</p:sldLayout>
</file>

<file path=ppt/slideLayouts/slideLayout1080.xml><?xml version="1.0" encoding="utf-8"?>
<p:sldLayout xmlns:a="http://schemas.openxmlformats.org/drawingml/2006/main" xmlns:r="http://schemas.openxmlformats.org/officeDocument/2006/relationships" xmlns:p="http://schemas.openxmlformats.org/presentationml/2006/main" preserve="1" userDrawn="1">
  <p:cSld name="6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935793384"/>
      </p:ext>
    </p:extLst>
  </p:cSld>
  <p:clrMapOvr>
    <a:masterClrMapping/>
  </p:clrMapOvr>
</p:sldLayout>
</file>

<file path=ppt/slideLayouts/slideLayout1081.xml><?xml version="1.0" encoding="utf-8"?>
<p:sldLayout xmlns:a="http://schemas.openxmlformats.org/drawingml/2006/main" xmlns:r="http://schemas.openxmlformats.org/officeDocument/2006/relationships" xmlns:p="http://schemas.openxmlformats.org/presentationml/2006/main" preserve="1" userDrawn="1">
  <p:cSld name="61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1293704150"/>
      </p:ext>
    </p:extLst>
  </p:cSld>
  <p:clrMapOvr>
    <a:masterClrMapping/>
  </p:clrMapOvr>
</p:sldLayout>
</file>

<file path=ppt/slideLayouts/slideLayout1082.xml><?xml version="1.0" encoding="utf-8"?>
<p:sldLayout xmlns:a="http://schemas.openxmlformats.org/drawingml/2006/main" xmlns:r="http://schemas.openxmlformats.org/officeDocument/2006/relationships" xmlns:p="http://schemas.openxmlformats.org/presentationml/2006/main" type="twoTxTwoObj" preserve="1">
  <p:cSld name="5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91258722"/>
      </p:ext>
    </p:extLst>
  </p:cSld>
  <p:clrMapOvr>
    <a:masterClrMapping/>
  </p:clrMapOvr>
</p:sldLayout>
</file>

<file path=ppt/slideLayouts/slideLayout1083.xml><?xml version="1.0" encoding="utf-8"?>
<p:sldLayout xmlns:a="http://schemas.openxmlformats.org/drawingml/2006/main" xmlns:r="http://schemas.openxmlformats.org/officeDocument/2006/relationships" xmlns:p="http://schemas.openxmlformats.org/presentationml/2006/main" preserve="1" userDrawn="1">
  <p:cSld name="6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662439764"/>
      </p:ext>
    </p:extLst>
  </p:cSld>
  <p:clrMapOvr>
    <a:masterClrMapping/>
  </p:clrMapOvr>
</p:sldLayout>
</file>

<file path=ppt/slideLayouts/slideLayout1084.xml><?xml version="1.0" encoding="utf-8"?>
<p:sldLayout xmlns:a="http://schemas.openxmlformats.org/drawingml/2006/main" xmlns:r="http://schemas.openxmlformats.org/officeDocument/2006/relationships" xmlns:p="http://schemas.openxmlformats.org/presentationml/2006/main" preserve="1" userDrawn="1">
  <p:cSld name="62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1887465850"/>
      </p:ext>
    </p:extLst>
  </p:cSld>
  <p:clrMapOvr>
    <a:masterClrMapping/>
  </p:clrMapOvr>
</p:sldLayout>
</file>

<file path=ppt/slideLayouts/slideLayout1085.xml><?xml version="1.0" encoding="utf-8"?>
<p:sldLayout xmlns:a="http://schemas.openxmlformats.org/drawingml/2006/main" xmlns:r="http://schemas.openxmlformats.org/officeDocument/2006/relationships" xmlns:p="http://schemas.openxmlformats.org/presentationml/2006/main" type="twoTxTwoObj" preserve="1">
  <p:cSld name="5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27857047"/>
      </p:ext>
    </p:extLst>
  </p:cSld>
  <p:clrMapOvr>
    <a:masterClrMapping/>
  </p:clrMapOvr>
</p:sldLayout>
</file>

<file path=ppt/slideLayouts/slideLayout1086.xml><?xml version="1.0" encoding="utf-8"?>
<p:sldLayout xmlns:a="http://schemas.openxmlformats.org/drawingml/2006/main" xmlns:r="http://schemas.openxmlformats.org/officeDocument/2006/relationships" xmlns:p="http://schemas.openxmlformats.org/presentationml/2006/main" matchingName="Title and Content">
  <p:cSld name="14_Title and Content">
    <p:spTree>
      <p:nvGrpSpPr>
        <p:cNvPr id="1" name="Shape 42"/>
        <p:cNvGrpSpPr/>
        <p:nvPr/>
      </p:nvGrpSpPr>
      <p:grpSpPr>
        <a:xfrm>
          <a:off x="0" y="0"/>
          <a:ext cx="0" cy="0"/>
          <a:chOff x="0" y="0"/>
          <a:chExt cx="0" cy="0"/>
        </a:xfrm>
      </p:grpSpPr>
      <p:grpSp>
        <p:nvGrpSpPr>
          <p:cNvPr id="43" name="Google Shape;43;p38"/>
          <p:cNvGrpSpPr/>
          <p:nvPr/>
        </p:nvGrpSpPr>
        <p:grpSpPr>
          <a:xfrm>
            <a:off x="7191543" y="1"/>
            <a:ext cx="5000459" cy="1425992"/>
            <a:chOff x="7191542" y="1"/>
            <a:chExt cx="5000459" cy="1425992"/>
          </a:xfrm>
        </p:grpSpPr>
        <p:pic>
          <p:nvPicPr>
            <p:cNvPr id="44" name="Google Shape;44;p3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45" name="Google Shape;45;p38"/>
            <p:cNvGrpSpPr/>
            <p:nvPr/>
          </p:nvGrpSpPr>
          <p:grpSpPr>
            <a:xfrm>
              <a:off x="7191542" y="1"/>
              <a:ext cx="5000459" cy="1425992"/>
              <a:chOff x="7186272" y="0"/>
              <a:chExt cx="5005729" cy="1427495"/>
            </a:xfrm>
          </p:grpSpPr>
          <p:sp>
            <p:nvSpPr>
              <p:cNvPr id="46" name="Google Shape;46;p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7" name="Google Shape;47;p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8" name="Google Shape;48;p3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9" name="Google Shape;49;p38"/>
          <p:cNvSpPr txBox="1">
            <a:spLocks noGrp="1"/>
          </p:cNvSpPr>
          <p:nvPr>
            <p:ph type="body" idx="1"/>
          </p:nvPr>
        </p:nvSpPr>
        <p:spPr>
          <a:xfrm>
            <a:off x="609600" y="1825625"/>
            <a:ext cx="10972800" cy="4351339"/>
          </a:xfrm>
          <a:prstGeom prst="rect">
            <a:avLst/>
          </a:prstGeom>
          <a:noFill/>
          <a:ln>
            <a:noFill/>
          </a:ln>
        </p:spPr>
        <p:txBody>
          <a:bodyPr spcFirstLastPara="1" wrap="square" lIns="91425" tIns="45700" rIns="91425" bIns="45700" anchor="t" anchorCtr="0">
            <a:noAutofit/>
          </a:bodyPr>
          <a:lstStyle>
            <a:lvl1pPr marL="457189" lvl="0" indent="-342891" algn="l">
              <a:lnSpc>
                <a:spcPct val="100000"/>
              </a:lnSpc>
              <a:spcBef>
                <a:spcPts val="1000"/>
              </a:spcBef>
              <a:spcAft>
                <a:spcPts val="0"/>
              </a:spcAft>
              <a:buSzPts val="1800"/>
              <a:buChar char="•"/>
              <a:defRPr/>
            </a:lvl1pPr>
            <a:lvl2pPr marL="914377" lvl="1" indent="-342891" algn="l">
              <a:lnSpc>
                <a:spcPct val="100000"/>
              </a:lnSpc>
              <a:spcBef>
                <a:spcPts val="1000"/>
              </a:spcBef>
              <a:spcAft>
                <a:spcPts val="0"/>
              </a:spcAft>
              <a:buSzPts val="1800"/>
              <a:buChar char="•"/>
              <a:defRPr/>
            </a:lvl2pPr>
            <a:lvl3pPr marL="1371566" lvl="2" indent="-342891" algn="l">
              <a:lnSpc>
                <a:spcPct val="100000"/>
              </a:lnSpc>
              <a:spcBef>
                <a:spcPts val="1000"/>
              </a:spcBef>
              <a:spcAft>
                <a:spcPts val="0"/>
              </a:spcAft>
              <a:buSzPts val="1800"/>
              <a:buChar char="•"/>
              <a:defRPr/>
            </a:lvl3pPr>
            <a:lvl4pPr marL="1828754" lvl="3" indent="-342891" algn="l">
              <a:lnSpc>
                <a:spcPct val="100000"/>
              </a:lnSpc>
              <a:spcBef>
                <a:spcPts val="1000"/>
              </a:spcBef>
              <a:spcAft>
                <a:spcPts val="0"/>
              </a:spcAft>
              <a:buSzPts val="1800"/>
              <a:buChar char="•"/>
              <a:defRPr/>
            </a:lvl4pPr>
            <a:lvl5pPr marL="2285943" lvl="4" indent="-342891" algn="l">
              <a:lnSpc>
                <a:spcPct val="100000"/>
              </a:lnSpc>
              <a:spcBef>
                <a:spcPts val="1000"/>
              </a:spcBef>
              <a:spcAft>
                <a:spcPts val="0"/>
              </a:spcAft>
              <a:buSzPts val="1800"/>
              <a:buChar char="•"/>
              <a:defRPr/>
            </a:lvl5pPr>
            <a:lvl6pPr marL="2743131" lvl="5" indent="-342891" algn="l">
              <a:lnSpc>
                <a:spcPct val="90000"/>
              </a:lnSpc>
              <a:spcBef>
                <a:spcPts val="1000"/>
              </a:spcBef>
              <a:spcAft>
                <a:spcPts val="0"/>
              </a:spcAft>
              <a:buClr>
                <a:schemeClr val="dk1"/>
              </a:buClr>
              <a:buSzPts val="1800"/>
              <a:buChar char="•"/>
              <a:defRPr/>
            </a:lvl6pPr>
            <a:lvl7pPr marL="3200320" lvl="6" indent="-342891" algn="l">
              <a:lnSpc>
                <a:spcPct val="90000"/>
              </a:lnSpc>
              <a:spcBef>
                <a:spcPts val="500"/>
              </a:spcBef>
              <a:spcAft>
                <a:spcPts val="0"/>
              </a:spcAft>
              <a:buClr>
                <a:schemeClr val="dk1"/>
              </a:buClr>
              <a:buSzPts val="1800"/>
              <a:buChar char="•"/>
              <a:defRPr/>
            </a:lvl7pPr>
            <a:lvl8pPr marL="3657509" lvl="7" indent="-342891" algn="l">
              <a:lnSpc>
                <a:spcPct val="90000"/>
              </a:lnSpc>
              <a:spcBef>
                <a:spcPts val="500"/>
              </a:spcBef>
              <a:spcAft>
                <a:spcPts val="0"/>
              </a:spcAft>
              <a:buClr>
                <a:schemeClr val="dk1"/>
              </a:buClr>
              <a:buSzPts val="1800"/>
              <a:buChar char="•"/>
              <a:defRPr/>
            </a:lvl8pPr>
            <a:lvl9pPr marL="4114697" lvl="8" indent="-342891" algn="l">
              <a:lnSpc>
                <a:spcPct val="90000"/>
              </a:lnSpc>
              <a:spcBef>
                <a:spcPts val="500"/>
              </a:spcBef>
              <a:spcAft>
                <a:spcPts val="0"/>
              </a:spcAft>
              <a:buClr>
                <a:schemeClr val="dk1"/>
              </a:buClr>
              <a:buSzPts val="1800"/>
              <a:buChar char="•"/>
              <a:defRPr/>
            </a:lvl9pPr>
          </a:lstStyle>
          <a:p>
            <a:endParaRPr/>
          </a:p>
        </p:txBody>
      </p:sp>
      <p:sp>
        <p:nvSpPr>
          <p:cNvPr id="50" name="Google Shape;50;p3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pPr marL="0" lvl="0" indent="0" algn="r" rtl="0">
                <a:spcBef>
                  <a:spcPts val="0"/>
                </a:spcBef>
                <a:spcAft>
                  <a:spcPts val="0"/>
                </a:spcAft>
                <a:buNone/>
              </a:pPr>
              <a:t>‹#›</a:t>
            </a:fld>
            <a:endParaRPr/>
          </a:p>
        </p:txBody>
      </p:sp>
      <p:cxnSp>
        <p:nvCxnSpPr>
          <p:cNvPr id="51" name="Google Shape;51;p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2" name="Google Shape;52;p38"/>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492615512"/>
      </p:ext>
    </p:extLst>
  </p:cSld>
  <p:clrMapOvr>
    <a:masterClrMapping/>
  </p:clrMapOvr>
</p:sldLayout>
</file>

<file path=ppt/slideLayouts/slideLayout1087.xml><?xml version="1.0" encoding="utf-8"?>
<p:sldLayout xmlns:a="http://schemas.openxmlformats.org/drawingml/2006/main" xmlns:r="http://schemas.openxmlformats.org/officeDocument/2006/relationships" xmlns:p="http://schemas.openxmlformats.org/presentationml/2006/main" type="title">
  <p:cSld name="10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121344374"/>
      </p:ext>
    </p:extLst>
  </p:cSld>
  <p:clrMapOvr>
    <a:masterClrMapping/>
  </p:clrMapOvr>
</p:sldLayout>
</file>

<file path=ppt/slideLayouts/slideLayout1088.xml><?xml version="1.0" encoding="utf-8"?>
<p:sldLayout xmlns:a="http://schemas.openxmlformats.org/drawingml/2006/main" xmlns:r="http://schemas.openxmlformats.org/officeDocument/2006/relationships" xmlns:p="http://schemas.openxmlformats.org/presentationml/2006/main" userDrawn="1">
  <p:cSld name="30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29"/>
            <a:ext cx="4395959" cy="1140163"/>
          </a:xfrm>
          <a:prstGeom prst="rect">
            <a:avLst/>
          </a:prstGeom>
        </p:spPr>
      </p:pic>
    </p:spTree>
    <p:extLst>
      <p:ext uri="{BB962C8B-B14F-4D97-AF65-F5344CB8AC3E}">
        <p14:creationId xmlns:p14="http://schemas.microsoft.com/office/powerpoint/2010/main" val="4168377816"/>
      </p:ext>
    </p:extLst>
  </p:cSld>
  <p:clrMapOvr>
    <a:masterClrMapping/>
  </p:clrMapOvr>
</p:sldLayout>
</file>

<file path=ppt/slideLayouts/slideLayout1089.xml><?xml version="1.0" encoding="utf-8"?>
<p:sldLayout xmlns:a="http://schemas.openxmlformats.org/drawingml/2006/main" xmlns:r="http://schemas.openxmlformats.org/officeDocument/2006/relationships" xmlns:p="http://schemas.openxmlformats.org/presentationml/2006/main" userDrawn="1">
  <p:cSld name="31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29"/>
            <a:ext cx="4395959" cy="1140163"/>
          </a:xfrm>
          <a:prstGeom prst="rect">
            <a:avLst/>
          </a:prstGeom>
        </p:spPr>
      </p:pic>
    </p:spTree>
    <p:extLst>
      <p:ext uri="{BB962C8B-B14F-4D97-AF65-F5344CB8AC3E}">
        <p14:creationId xmlns:p14="http://schemas.microsoft.com/office/powerpoint/2010/main" val="2529326607"/>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020"/>
        <p:cNvGrpSpPr/>
        <p:nvPr/>
      </p:nvGrpSpPr>
      <p:grpSpPr>
        <a:xfrm>
          <a:off x="0" y="0"/>
          <a:ext cx="0" cy="0"/>
          <a:chOff x="0" y="0"/>
          <a:chExt cx="0" cy="0"/>
        </a:xfrm>
      </p:grpSpPr>
      <p:sp>
        <p:nvSpPr>
          <p:cNvPr id="1021" name="Google Shape;1021;p64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22" name="Google Shape;1022;p64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23" name="Google Shape;1023;p648"/>
          <p:cNvGrpSpPr/>
          <p:nvPr/>
        </p:nvGrpSpPr>
        <p:grpSpPr>
          <a:xfrm>
            <a:off x="0" y="5379426"/>
            <a:ext cx="2807368" cy="753891"/>
            <a:chOff x="0" y="5379426"/>
            <a:chExt cx="2807368" cy="753891"/>
          </a:xfrm>
        </p:grpSpPr>
        <p:sp>
          <p:nvSpPr>
            <p:cNvPr id="1024" name="Google Shape;1024;p64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25" name="Google Shape;1025;p64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026" name="Google Shape;1026;p648"/>
          <p:cNvSpPr>
            <a:spLocks noGrp="1"/>
          </p:cNvSpPr>
          <p:nvPr>
            <p:ph type="pic" idx="2"/>
          </p:nvPr>
        </p:nvSpPr>
        <p:spPr>
          <a:xfrm>
            <a:off x="2807368" y="457202"/>
            <a:ext cx="8915400" cy="5943598"/>
          </a:xfrm>
          <a:prstGeom prst="rect">
            <a:avLst/>
          </a:prstGeom>
          <a:noFill/>
          <a:ln>
            <a:noFill/>
          </a:ln>
        </p:spPr>
      </p:sp>
      <p:pic>
        <p:nvPicPr>
          <p:cNvPr id="1027" name="Google Shape;1027;p64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2179673828"/>
      </p:ext>
    </p:extLst>
  </p:cSld>
  <p:clrMapOvr>
    <a:masterClrMapping/>
  </p:clrMapOvr>
</p:sldLayout>
</file>

<file path=ppt/slideLayouts/slideLayout1090.xml><?xml version="1.0" encoding="utf-8"?>
<p:sldLayout xmlns:a="http://schemas.openxmlformats.org/drawingml/2006/main" xmlns:r="http://schemas.openxmlformats.org/officeDocument/2006/relationships" xmlns:p="http://schemas.openxmlformats.org/presentationml/2006/main" userDrawn="1">
  <p:cSld name="26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53069"/>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9"/>
            <a:ext cx="10176933" cy="3812116"/>
          </a:xfrm>
          <a:prstGeom prst="rect">
            <a:avLst/>
          </a:prstGeom>
        </p:spPr>
        <p:txBody>
          <a:bodyPr/>
          <a:lstStyle>
            <a:lvl1pPr marL="380981" indent="-380981">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359686705"/>
      </p:ext>
    </p:extLst>
  </p:cSld>
  <p:clrMapOvr>
    <a:masterClrMapping/>
  </p:clrMapOvr>
</p:sldLayout>
</file>

<file path=ppt/slideLayouts/slideLayout1091.xml><?xml version="1.0" encoding="utf-8"?>
<p:sldLayout xmlns:a="http://schemas.openxmlformats.org/drawingml/2006/main" xmlns:r="http://schemas.openxmlformats.org/officeDocument/2006/relationships" xmlns:p="http://schemas.openxmlformats.org/presentationml/2006/main">
  <p:cSld name="49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776079"/>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4"/>
            <a:ext cx="10156179" cy="4117159"/>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628234527"/>
      </p:ext>
    </p:extLst>
  </p:cSld>
  <p:clrMapOvr>
    <a:masterClrMapping/>
  </p:clrMapOvr>
</p:sldLayout>
</file>

<file path=ppt/slideLayouts/slideLayout1092.xml><?xml version="1.0" encoding="utf-8"?>
<p:sldLayout xmlns:a="http://schemas.openxmlformats.org/drawingml/2006/main" xmlns:r="http://schemas.openxmlformats.org/officeDocument/2006/relationships" xmlns:p="http://schemas.openxmlformats.org/presentationml/2006/main">
  <p:cSld name="26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0"/>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144391710"/>
      </p:ext>
    </p:extLst>
  </p:cSld>
  <p:clrMapOvr>
    <a:masterClrMapping/>
  </p:clrMapOvr>
</p:sldLayout>
</file>

<file path=ppt/slideLayouts/slideLayout1093.xml><?xml version="1.0" encoding="utf-8"?>
<p:sldLayout xmlns:a="http://schemas.openxmlformats.org/drawingml/2006/main" xmlns:r="http://schemas.openxmlformats.org/officeDocument/2006/relationships" xmlns:p="http://schemas.openxmlformats.org/presentationml/2006/main" userDrawn="1">
  <p:cSld name="32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29"/>
            <a:ext cx="4395959" cy="1140163"/>
          </a:xfrm>
          <a:prstGeom prst="rect">
            <a:avLst/>
          </a:prstGeom>
        </p:spPr>
      </p:pic>
    </p:spTree>
    <p:extLst>
      <p:ext uri="{BB962C8B-B14F-4D97-AF65-F5344CB8AC3E}">
        <p14:creationId xmlns:p14="http://schemas.microsoft.com/office/powerpoint/2010/main" val="3421607428"/>
      </p:ext>
    </p:extLst>
  </p:cSld>
  <p:clrMapOvr>
    <a:masterClrMapping/>
  </p:clrMapOvr>
</p:sldLayout>
</file>

<file path=ppt/slideLayouts/slideLayout1094.xml><?xml version="1.0" encoding="utf-8"?>
<p:sldLayout xmlns:a="http://schemas.openxmlformats.org/drawingml/2006/main" xmlns:r="http://schemas.openxmlformats.org/officeDocument/2006/relationships" xmlns:p="http://schemas.openxmlformats.org/presentationml/2006/main" userDrawn="1">
  <p:cSld name="27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53069"/>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9"/>
            <a:ext cx="10176933" cy="3812116"/>
          </a:xfrm>
          <a:prstGeom prst="rect">
            <a:avLst/>
          </a:prstGeom>
        </p:spPr>
        <p:txBody>
          <a:bodyPr/>
          <a:lstStyle>
            <a:lvl1pPr marL="380981" indent="-380981">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881153317"/>
      </p:ext>
    </p:extLst>
  </p:cSld>
  <p:clrMapOvr>
    <a:masterClrMapping/>
  </p:clrMapOvr>
</p:sldLayout>
</file>

<file path=ppt/slideLayouts/slideLayout1095.xml><?xml version="1.0" encoding="utf-8"?>
<p:sldLayout xmlns:a="http://schemas.openxmlformats.org/drawingml/2006/main" xmlns:r="http://schemas.openxmlformats.org/officeDocument/2006/relationships" xmlns:p="http://schemas.openxmlformats.org/presentationml/2006/main">
  <p:cSld name="5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776079"/>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4"/>
            <a:ext cx="10156179" cy="4117159"/>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225122749"/>
      </p:ext>
    </p:extLst>
  </p:cSld>
  <p:clrMapOvr>
    <a:masterClrMapping/>
  </p:clrMapOvr>
</p:sldLayout>
</file>

<file path=ppt/slideLayouts/slideLayout1096.xml><?xml version="1.0" encoding="utf-8"?>
<p:sldLayout xmlns:a="http://schemas.openxmlformats.org/drawingml/2006/main" xmlns:r="http://schemas.openxmlformats.org/officeDocument/2006/relationships" xmlns:p="http://schemas.openxmlformats.org/presentationml/2006/main">
  <p:cSld name="27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0"/>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718951529"/>
      </p:ext>
    </p:extLst>
  </p:cSld>
  <p:clrMapOvr>
    <a:masterClrMapping/>
  </p:clrMapOvr>
</p:sldLayout>
</file>

<file path=ppt/slideLayouts/slideLayout1097.xml><?xml version="1.0" encoding="utf-8"?>
<p:sldLayout xmlns:a="http://schemas.openxmlformats.org/drawingml/2006/main" xmlns:r="http://schemas.openxmlformats.org/officeDocument/2006/relationships" xmlns:p="http://schemas.openxmlformats.org/presentationml/2006/main" userDrawn="1">
  <p:cSld name="3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29"/>
            <a:ext cx="4395959" cy="1140163"/>
          </a:xfrm>
          <a:prstGeom prst="rect">
            <a:avLst/>
          </a:prstGeom>
        </p:spPr>
      </p:pic>
    </p:spTree>
    <p:extLst>
      <p:ext uri="{BB962C8B-B14F-4D97-AF65-F5344CB8AC3E}">
        <p14:creationId xmlns:p14="http://schemas.microsoft.com/office/powerpoint/2010/main" val="89625875"/>
      </p:ext>
    </p:extLst>
  </p:cSld>
  <p:clrMapOvr>
    <a:masterClrMapping/>
  </p:clrMapOvr>
</p:sldLayout>
</file>

<file path=ppt/slideLayouts/slideLayout1098.xml><?xml version="1.0" encoding="utf-8"?>
<p:sldLayout xmlns:a="http://schemas.openxmlformats.org/drawingml/2006/main" xmlns:r="http://schemas.openxmlformats.org/officeDocument/2006/relationships" xmlns:p="http://schemas.openxmlformats.org/presentationml/2006/main" userDrawn="1">
  <p:cSld name="3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29"/>
            <a:ext cx="4395959" cy="1140163"/>
          </a:xfrm>
          <a:prstGeom prst="rect">
            <a:avLst/>
          </a:prstGeom>
        </p:spPr>
      </p:pic>
    </p:spTree>
    <p:extLst>
      <p:ext uri="{BB962C8B-B14F-4D97-AF65-F5344CB8AC3E}">
        <p14:creationId xmlns:p14="http://schemas.microsoft.com/office/powerpoint/2010/main" val="2037725076"/>
      </p:ext>
    </p:extLst>
  </p:cSld>
  <p:clrMapOvr>
    <a:masterClrMapping/>
  </p:clrMapOvr>
</p:sldLayout>
</file>

<file path=ppt/slideLayouts/slideLayout1099.xml><?xml version="1.0" encoding="utf-8"?>
<p:sldLayout xmlns:a="http://schemas.openxmlformats.org/drawingml/2006/main" xmlns:r="http://schemas.openxmlformats.org/officeDocument/2006/relationships" xmlns:p="http://schemas.openxmlformats.org/presentationml/2006/main" userDrawn="1">
  <p:cSld name="28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53069"/>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9"/>
            <a:ext cx="10176933" cy="3812116"/>
          </a:xfrm>
          <a:prstGeom prst="rect">
            <a:avLst/>
          </a:prstGeom>
        </p:spPr>
        <p:txBody>
          <a:bodyPr/>
          <a:lstStyle>
            <a:lvl1pPr marL="380981" indent="-380981">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09204734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F68BCFB-F63E-4927-A5D7-64161AC82F4D}"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9527946-A10C-4B1D-8381-EC79B4CA6C6A}" type="slidenum">
              <a:rPr lang="en-US" smtClean="0"/>
              <a:t>‹#›</a:t>
            </a:fld>
            <a:endParaRPr lang="en-US"/>
          </a:p>
        </p:txBody>
      </p:sp>
    </p:spTree>
    <p:extLst>
      <p:ext uri="{BB962C8B-B14F-4D97-AF65-F5344CB8AC3E}">
        <p14:creationId xmlns:p14="http://schemas.microsoft.com/office/powerpoint/2010/main" val="2135198699"/>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028"/>
        <p:cNvGrpSpPr/>
        <p:nvPr/>
      </p:nvGrpSpPr>
      <p:grpSpPr>
        <a:xfrm>
          <a:off x="0" y="0"/>
          <a:ext cx="0" cy="0"/>
          <a:chOff x="0" y="0"/>
          <a:chExt cx="0" cy="0"/>
        </a:xfrm>
      </p:grpSpPr>
      <p:grpSp>
        <p:nvGrpSpPr>
          <p:cNvPr id="1029" name="Google Shape;1029;p649"/>
          <p:cNvGrpSpPr/>
          <p:nvPr/>
        </p:nvGrpSpPr>
        <p:grpSpPr>
          <a:xfrm>
            <a:off x="0" y="0"/>
            <a:ext cx="12192000" cy="2148830"/>
            <a:chOff x="0" y="0"/>
            <a:chExt cx="12192000" cy="2148830"/>
          </a:xfrm>
        </p:grpSpPr>
        <p:sp>
          <p:nvSpPr>
            <p:cNvPr id="1030" name="Google Shape;1030;p64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1" name="Google Shape;1031;p64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032" name="Google Shape;1032;p64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33" name="Google Shape;1033;p64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34" name="Google Shape;1034;p64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035" name="Google Shape;1035;p64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036" name="Google Shape;1036;p649"/>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488810788"/>
      </p:ext>
    </p:extLst>
  </p:cSld>
  <p:clrMapOvr>
    <a:masterClrMapping/>
  </p:clrMapOvr>
</p:sldLayout>
</file>

<file path=ppt/slideLayouts/slideLayout1100.xml><?xml version="1.0" encoding="utf-8"?>
<p:sldLayout xmlns:a="http://schemas.openxmlformats.org/drawingml/2006/main" xmlns:r="http://schemas.openxmlformats.org/officeDocument/2006/relationships" xmlns:p="http://schemas.openxmlformats.org/presentationml/2006/main">
  <p:cSld name="5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776079"/>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4"/>
            <a:ext cx="10156179" cy="4117159"/>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376450253"/>
      </p:ext>
    </p:extLst>
  </p:cSld>
  <p:clrMapOvr>
    <a:masterClrMapping/>
  </p:clrMapOvr>
</p:sldLayout>
</file>

<file path=ppt/slideLayouts/slideLayout1101.xml><?xml version="1.0" encoding="utf-8"?>
<p:sldLayout xmlns:a="http://schemas.openxmlformats.org/drawingml/2006/main" xmlns:r="http://schemas.openxmlformats.org/officeDocument/2006/relationships" xmlns:p="http://schemas.openxmlformats.org/presentationml/2006/main">
  <p:cSld name="28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0"/>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254641951"/>
      </p:ext>
    </p:extLst>
  </p:cSld>
  <p:clrMapOvr>
    <a:masterClrMapping/>
  </p:clrMapOvr>
</p:sldLayout>
</file>

<file path=ppt/slideLayouts/slideLayout1102.xml><?xml version="1.0" encoding="utf-8"?>
<p:sldLayout xmlns:a="http://schemas.openxmlformats.org/drawingml/2006/main" xmlns:r="http://schemas.openxmlformats.org/officeDocument/2006/relationships" xmlns:p="http://schemas.openxmlformats.org/presentationml/2006/main" userDrawn="1">
  <p:cSld name="3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29"/>
            <a:ext cx="4395959" cy="1140163"/>
          </a:xfrm>
          <a:prstGeom prst="rect">
            <a:avLst/>
          </a:prstGeom>
        </p:spPr>
      </p:pic>
    </p:spTree>
    <p:extLst>
      <p:ext uri="{BB962C8B-B14F-4D97-AF65-F5344CB8AC3E}">
        <p14:creationId xmlns:p14="http://schemas.microsoft.com/office/powerpoint/2010/main" val="3074377006"/>
      </p:ext>
    </p:extLst>
  </p:cSld>
  <p:clrMapOvr>
    <a:masterClrMapping/>
  </p:clrMapOvr>
</p:sldLayout>
</file>

<file path=ppt/slideLayouts/slideLayout1103.xml><?xml version="1.0" encoding="utf-8"?>
<p:sldLayout xmlns:a="http://schemas.openxmlformats.org/drawingml/2006/main" xmlns:r="http://schemas.openxmlformats.org/officeDocument/2006/relationships" xmlns:p="http://schemas.openxmlformats.org/presentationml/2006/main" userDrawn="1">
  <p:cSld name="29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53069"/>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9"/>
            <a:ext cx="10176933" cy="3812116"/>
          </a:xfrm>
          <a:prstGeom prst="rect">
            <a:avLst/>
          </a:prstGeom>
        </p:spPr>
        <p:txBody>
          <a:bodyPr/>
          <a:lstStyle>
            <a:lvl1pPr marL="380981" indent="-380981">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45857900"/>
      </p:ext>
    </p:extLst>
  </p:cSld>
  <p:clrMapOvr>
    <a:masterClrMapping/>
  </p:clrMapOvr>
</p:sldLayout>
</file>

<file path=ppt/slideLayouts/slideLayout1104.xml><?xml version="1.0" encoding="utf-8"?>
<p:sldLayout xmlns:a="http://schemas.openxmlformats.org/drawingml/2006/main" xmlns:r="http://schemas.openxmlformats.org/officeDocument/2006/relationships" xmlns:p="http://schemas.openxmlformats.org/presentationml/2006/main">
  <p:cSld name="5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776079"/>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4"/>
            <a:ext cx="10156179" cy="4117159"/>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681046525"/>
      </p:ext>
    </p:extLst>
  </p:cSld>
  <p:clrMapOvr>
    <a:masterClrMapping/>
  </p:clrMapOvr>
</p:sldLayout>
</file>

<file path=ppt/slideLayouts/slideLayout1105.xml><?xml version="1.0" encoding="utf-8"?>
<p:sldLayout xmlns:a="http://schemas.openxmlformats.org/drawingml/2006/main" xmlns:r="http://schemas.openxmlformats.org/officeDocument/2006/relationships" xmlns:p="http://schemas.openxmlformats.org/presentationml/2006/main">
  <p:cSld name="29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0"/>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094240215"/>
      </p:ext>
    </p:extLst>
  </p:cSld>
  <p:clrMapOvr>
    <a:masterClrMapping/>
  </p:clrMapOvr>
</p:sldLayout>
</file>

<file path=ppt/slideLayouts/slideLayout1106.xml><?xml version="1.0" encoding="utf-8"?>
<p:sldLayout xmlns:a="http://schemas.openxmlformats.org/drawingml/2006/main" xmlns:r="http://schemas.openxmlformats.org/officeDocument/2006/relationships" xmlns:p="http://schemas.openxmlformats.org/presentationml/2006/main" userDrawn="1">
  <p:cSld name="3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29"/>
            <a:ext cx="4395959" cy="1140163"/>
          </a:xfrm>
          <a:prstGeom prst="rect">
            <a:avLst/>
          </a:prstGeom>
        </p:spPr>
      </p:pic>
    </p:spTree>
    <p:extLst>
      <p:ext uri="{BB962C8B-B14F-4D97-AF65-F5344CB8AC3E}">
        <p14:creationId xmlns:p14="http://schemas.microsoft.com/office/powerpoint/2010/main" val="9076296"/>
      </p:ext>
    </p:extLst>
  </p:cSld>
  <p:clrMapOvr>
    <a:masterClrMapping/>
  </p:clrMapOvr>
</p:sldLayout>
</file>

<file path=ppt/slideLayouts/slideLayout1107.xml><?xml version="1.0" encoding="utf-8"?>
<p:sldLayout xmlns:a="http://schemas.openxmlformats.org/drawingml/2006/main" xmlns:r="http://schemas.openxmlformats.org/officeDocument/2006/relationships" xmlns:p="http://schemas.openxmlformats.org/presentationml/2006/main" userDrawn="1">
  <p:cSld name="3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29"/>
            <a:ext cx="4395959" cy="1140163"/>
          </a:xfrm>
          <a:prstGeom prst="rect">
            <a:avLst/>
          </a:prstGeom>
        </p:spPr>
      </p:pic>
    </p:spTree>
    <p:extLst>
      <p:ext uri="{BB962C8B-B14F-4D97-AF65-F5344CB8AC3E}">
        <p14:creationId xmlns:p14="http://schemas.microsoft.com/office/powerpoint/2010/main" val="1211174004"/>
      </p:ext>
    </p:extLst>
  </p:cSld>
  <p:clrMapOvr>
    <a:masterClrMapping/>
  </p:clrMapOvr>
</p:sldLayout>
</file>

<file path=ppt/slideLayouts/slideLayout1108.xml><?xml version="1.0" encoding="utf-8"?>
<p:sldLayout xmlns:a="http://schemas.openxmlformats.org/drawingml/2006/main" xmlns:r="http://schemas.openxmlformats.org/officeDocument/2006/relationships" xmlns:p="http://schemas.openxmlformats.org/presentationml/2006/main" userDrawn="1">
  <p:cSld name="30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53069"/>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9"/>
            <a:ext cx="10176933" cy="3812116"/>
          </a:xfrm>
          <a:prstGeom prst="rect">
            <a:avLst/>
          </a:prstGeom>
        </p:spPr>
        <p:txBody>
          <a:bodyPr/>
          <a:lstStyle>
            <a:lvl1pPr marL="380981" indent="-380981">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128029193"/>
      </p:ext>
    </p:extLst>
  </p:cSld>
  <p:clrMapOvr>
    <a:masterClrMapping/>
  </p:clrMapOvr>
</p:sldLayout>
</file>

<file path=ppt/slideLayouts/slideLayout1109.xml><?xml version="1.0" encoding="utf-8"?>
<p:sldLayout xmlns:a="http://schemas.openxmlformats.org/drawingml/2006/main" xmlns:r="http://schemas.openxmlformats.org/officeDocument/2006/relationships" xmlns:p="http://schemas.openxmlformats.org/presentationml/2006/main">
  <p:cSld name="5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776079"/>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4"/>
            <a:ext cx="10156179" cy="4117159"/>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789320302"/>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037"/>
        <p:cNvGrpSpPr/>
        <p:nvPr/>
      </p:nvGrpSpPr>
      <p:grpSpPr>
        <a:xfrm>
          <a:off x="0" y="0"/>
          <a:ext cx="0" cy="0"/>
          <a:chOff x="0" y="0"/>
          <a:chExt cx="0" cy="0"/>
        </a:xfrm>
      </p:grpSpPr>
      <p:sp>
        <p:nvSpPr>
          <p:cNvPr id="1038" name="Google Shape;1038;p6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039" name="Google Shape;1039;p6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40" name="Google Shape;1040;p6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041" name="Google Shape;1041;p650"/>
          <p:cNvGrpSpPr/>
          <p:nvPr/>
        </p:nvGrpSpPr>
        <p:grpSpPr>
          <a:xfrm>
            <a:off x="7191542" y="1"/>
            <a:ext cx="5000459" cy="1425992"/>
            <a:chOff x="7191542" y="1"/>
            <a:chExt cx="5000459" cy="1425992"/>
          </a:xfrm>
        </p:grpSpPr>
        <p:pic>
          <p:nvPicPr>
            <p:cNvPr id="1042" name="Google Shape;1042;p65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43" name="Google Shape;1043;p650"/>
            <p:cNvGrpSpPr/>
            <p:nvPr/>
          </p:nvGrpSpPr>
          <p:grpSpPr>
            <a:xfrm>
              <a:off x="7191542" y="1"/>
              <a:ext cx="5000459" cy="1425992"/>
              <a:chOff x="7186272" y="0"/>
              <a:chExt cx="5005729" cy="1427495"/>
            </a:xfrm>
          </p:grpSpPr>
          <p:sp>
            <p:nvSpPr>
              <p:cNvPr id="1044" name="Google Shape;1044;p6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45" name="Google Shape;1045;p6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2436631576"/>
      </p:ext>
    </p:extLst>
  </p:cSld>
  <p:clrMapOvr>
    <a:masterClrMapping/>
  </p:clrMapOvr>
</p:sldLayout>
</file>

<file path=ppt/slideLayouts/slideLayout1110.xml><?xml version="1.0" encoding="utf-8"?>
<p:sldLayout xmlns:a="http://schemas.openxmlformats.org/drawingml/2006/main" xmlns:r="http://schemas.openxmlformats.org/officeDocument/2006/relationships" xmlns:p="http://schemas.openxmlformats.org/presentationml/2006/main">
  <p:cSld name="30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0"/>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465306891"/>
      </p:ext>
    </p:extLst>
  </p:cSld>
  <p:clrMapOvr>
    <a:masterClrMapping/>
  </p:clrMapOvr>
</p:sldLayout>
</file>

<file path=ppt/slideLayouts/slideLayout1111.xml><?xml version="1.0" encoding="utf-8"?>
<p:sldLayout xmlns:a="http://schemas.openxmlformats.org/drawingml/2006/main" xmlns:r="http://schemas.openxmlformats.org/officeDocument/2006/relationships" xmlns:p="http://schemas.openxmlformats.org/presentationml/2006/main" userDrawn="1">
  <p:cSld name="3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53069"/>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9"/>
            <a:ext cx="10176933" cy="3812116"/>
          </a:xfrm>
          <a:prstGeom prst="rect">
            <a:avLst/>
          </a:prstGeom>
        </p:spPr>
        <p:txBody>
          <a:bodyPr/>
          <a:lstStyle>
            <a:lvl1pPr marL="380981" indent="-380981">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145136098"/>
      </p:ext>
    </p:extLst>
  </p:cSld>
  <p:clrMapOvr>
    <a:masterClrMapping/>
  </p:clrMapOvr>
</p:sldLayout>
</file>

<file path=ppt/slideLayouts/slideLayout1112.xml><?xml version="1.0" encoding="utf-8"?>
<p:sldLayout xmlns:a="http://schemas.openxmlformats.org/drawingml/2006/main" xmlns:r="http://schemas.openxmlformats.org/officeDocument/2006/relationships" xmlns:p="http://schemas.openxmlformats.org/presentationml/2006/main">
  <p:cSld name="5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776079"/>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4"/>
            <a:ext cx="10156179" cy="4117159"/>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649787884"/>
      </p:ext>
    </p:extLst>
  </p:cSld>
  <p:clrMapOvr>
    <a:masterClrMapping/>
  </p:clrMapOvr>
</p:sldLayout>
</file>

<file path=ppt/slideLayouts/slideLayout1113.xml><?xml version="1.0" encoding="utf-8"?>
<p:sldLayout xmlns:a="http://schemas.openxmlformats.org/drawingml/2006/main" xmlns:r="http://schemas.openxmlformats.org/officeDocument/2006/relationships" xmlns:p="http://schemas.openxmlformats.org/presentationml/2006/main">
  <p:cSld name="3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0"/>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951372334"/>
      </p:ext>
    </p:extLst>
  </p:cSld>
  <p:clrMapOvr>
    <a:masterClrMapping/>
  </p:clrMapOvr>
</p:sldLayout>
</file>

<file path=ppt/slideLayouts/slideLayout1114.xml><?xml version="1.0" encoding="utf-8"?>
<p:sldLayout xmlns:a="http://schemas.openxmlformats.org/drawingml/2006/main" xmlns:r="http://schemas.openxmlformats.org/officeDocument/2006/relationships" xmlns:p="http://schemas.openxmlformats.org/presentationml/2006/main" userDrawn="1">
  <p:cSld name="3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53069"/>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9"/>
            <a:ext cx="10176933" cy="3812116"/>
          </a:xfrm>
          <a:prstGeom prst="rect">
            <a:avLst/>
          </a:prstGeom>
        </p:spPr>
        <p:txBody>
          <a:bodyPr/>
          <a:lstStyle>
            <a:lvl1pPr marL="380981" indent="-380981">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761575513"/>
      </p:ext>
    </p:extLst>
  </p:cSld>
  <p:clrMapOvr>
    <a:masterClrMapping/>
  </p:clrMapOvr>
</p:sldLayout>
</file>

<file path=ppt/slideLayouts/slideLayout1115.xml><?xml version="1.0" encoding="utf-8"?>
<p:sldLayout xmlns:a="http://schemas.openxmlformats.org/drawingml/2006/main" xmlns:r="http://schemas.openxmlformats.org/officeDocument/2006/relationships" xmlns:p="http://schemas.openxmlformats.org/presentationml/2006/main">
  <p:cSld name="5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776079"/>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4"/>
            <a:ext cx="10156179" cy="4117159"/>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634539475"/>
      </p:ext>
    </p:extLst>
  </p:cSld>
  <p:clrMapOvr>
    <a:masterClrMapping/>
  </p:clrMapOvr>
</p:sldLayout>
</file>

<file path=ppt/slideLayouts/slideLayout1116.xml><?xml version="1.0" encoding="utf-8"?>
<p:sldLayout xmlns:a="http://schemas.openxmlformats.org/drawingml/2006/main" xmlns:r="http://schemas.openxmlformats.org/officeDocument/2006/relationships" xmlns:p="http://schemas.openxmlformats.org/presentationml/2006/main">
  <p:cSld name="3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0"/>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455519493"/>
      </p:ext>
    </p:extLst>
  </p:cSld>
  <p:clrMapOvr>
    <a:masterClrMapping/>
  </p:clrMapOvr>
</p:sldLayout>
</file>

<file path=ppt/slideLayouts/slideLayout1117.xml><?xml version="1.0" encoding="utf-8"?>
<p:sldLayout xmlns:a="http://schemas.openxmlformats.org/drawingml/2006/main" xmlns:r="http://schemas.openxmlformats.org/officeDocument/2006/relationships" xmlns:p="http://schemas.openxmlformats.org/presentationml/2006/main" preserve="1" userDrawn="1">
  <p:cSld name="6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849458434"/>
      </p:ext>
    </p:extLst>
  </p:cSld>
  <p:clrMapOvr>
    <a:masterClrMapping/>
  </p:clrMapOvr>
</p:sldLayout>
</file>

<file path=ppt/slideLayouts/slideLayout1118.xml><?xml version="1.0" encoding="utf-8"?>
<p:sldLayout xmlns:a="http://schemas.openxmlformats.org/drawingml/2006/main" xmlns:r="http://schemas.openxmlformats.org/officeDocument/2006/relationships" xmlns:p="http://schemas.openxmlformats.org/presentationml/2006/main" preserve="1" userDrawn="1">
  <p:cSld name="63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4227425435"/>
      </p:ext>
    </p:extLst>
  </p:cSld>
  <p:clrMapOvr>
    <a:masterClrMapping/>
  </p:clrMapOvr>
</p:sldLayout>
</file>

<file path=ppt/slideLayouts/slideLayout1119.xml><?xml version="1.0" encoding="utf-8"?>
<p:sldLayout xmlns:a="http://schemas.openxmlformats.org/drawingml/2006/main" xmlns:r="http://schemas.openxmlformats.org/officeDocument/2006/relationships" xmlns:p="http://schemas.openxmlformats.org/presentationml/2006/main" type="twoTxTwoObj" preserve="1">
  <p:cSld name="6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24287212"/>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046"/>
        <p:cNvGrpSpPr/>
        <p:nvPr/>
      </p:nvGrpSpPr>
      <p:grpSpPr>
        <a:xfrm>
          <a:off x="0" y="0"/>
          <a:ext cx="0" cy="0"/>
          <a:chOff x="0" y="0"/>
          <a:chExt cx="0" cy="0"/>
        </a:xfrm>
      </p:grpSpPr>
      <p:grpSp>
        <p:nvGrpSpPr>
          <p:cNvPr id="1047" name="Google Shape;1047;p651"/>
          <p:cNvGrpSpPr/>
          <p:nvPr/>
        </p:nvGrpSpPr>
        <p:grpSpPr>
          <a:xfrm>
            <a:off x="7191542" y="1"/>
            <a:ext cx="5000459" cy="1425992"/>
            <a:chOff x="7191542" y="1"/>
            <a:chExt cx="5000459" cy="1425992"/>
          </a:xfrm>
        </p:grpSpPr>
        <p:pic>
          <p:nvPicPr>
            <p:cNvPr id="1048" name="Google Shape;1048;p65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49" name="Google Shape;1049;p651"/>
            <p:cNvGrpSpPr/>
            <p:nvPr/>
          </p:nvGrpSpPr>
          <p:grpSpPr>
            <a:xfrm>
              <a:off x="7191542" y="1"/>
              <a:ext cx="5000459" cy="1425992"/>
              <a:chOff x="7186272" y="0"/>
              <a:chExt cx="5005729" cy="1427495"/>
            </a:xfrm>
          </p:grpSpPr>
          <p:sp>
            <p:nvSpPr>
              <p:cNvPr id="1050" name="Google Shape;1050;p6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1" name="Google Shape;1051;p6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052" name="Google Shape;1052;p65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53" name="Google Shape;1053;p6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054" name="Google Shape;1054;p6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55" name="Google Shape;1055;p6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532057430"/>
      </p:ext>
    </p:extLst>
  </p:cSld>
  <p:clrMapOvr>
    <a:masterClrMapping/>
  </p:clrMapOvr>
</p:sldLayout>
</file>

<file path=ppt/slideLayouts/slideLayout1120.xml><?xml version="1.0" encoding="utf-8"?>
<p:sldLayout xmlns:a="http://schemas.openxmlformats.org/drawingml/2006/main" xmlns:r="http://schemas.openxmlformats.org/officeDocument/2006/relationships" xmlns:p="http://schemas.openxmlformats.org/presentationml/2006/main" userDrawn="1">
  <p:cSld name="8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9" y="2119"/>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9" y="2119"/>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9" y="2119"/>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9" y="2119"/>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0981" indent="-380981">
              <a:buFont typeface="Wingdings" panose="05000000000000000000" pitchFamily="2" charset="2"/>
              <a:buChar char="§"/>
              <a:defRPr sz="1867" b="1"/>
            </a:lvl1pPr>
            <a:lvl2pPr marL="609570" indent="-296319">
              <a:buFont typeface="Arial" panose="020B0604020202020204" pitchFamily="34" charset="0"/>
              <a:buChar char="̶"/>
              <a:defRPr sz="1867"/>
            </a:lvl2pPr>
            <a:lvl3pPr marL="922821" indent="-313251">
              <a:buFont typeface="Arial" panose="020B0604020202020204" pitchFamily="34" charset="0"/>
              <a:buChar char="•"/>
              <a:defRPr sz="1867"/>
            </a:lvl3pPr>
            <a:lvl4pPr marL="1219140" indent="-296319">
              <a:buFont typeface="Wingdings" panose="05000000000000000000" pitchFamily="2" charset="2"/>
              <a:buChar char="ü"/>
              <a:defRPr sz="1867"/>
            </a:lvl4pPr>
            <a:lvl5pPr marL="1532390" indent="-313251">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26424827"/>
      </p:ext>
    </p:extLst>
  </p:cSld>
  <p:clrMapOvr>
    <a:masterClrMapping/>
  </p:clrMapOvr>
</p:sldLayout>
</file>

<file path=ppt/slideLayouts/slideLayout1121.xml><?xml version="1.0" encoding="utf-8"?>
<p:sldLayout xmlns:a="http://schemas.openxmlformats.org/drawingml/2006/main" xmlns:r="http://schemas.openxmlformats.org/officeDocument/2006/relationships" xmlns:p="http://schemas.openxmlformats.org/presentationml/2006/main" matchingName="Title and Content">
  <p:cSld name="14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9"/>
          </a:xfrm>
          <a:prstGeom prst="rect">
            <a:avLst/>
          </a:prstGeom>
          <a:noFill/>
          <a:ln>
            <a:noFill/>
          </a:ln>
        </p:spPr>
        <p:txBody>
          <a:bodyPr spcFirstLastPara="1" wrap="square" lIns="91425" tIns="45700" rIns="91425" bIns="45700" anchor="t" anchorCtr="0">
            <a:noAutofit/>
          </a:bodyPr>
          <a:lstStyle>
            <a:lvl1pPr marL="457189" lvl="0" indent="-342891" algn="l">
              <a:lnSpc>
                <a:spcPct val="100000"/>
              </a:lnSpc>
              <a:spcBef>
                <a:spcPts val="1000"/>
              </a:spcBef>
              <a:spcAft>
                <a:spcPts val="0"/>
              </a:spcAft>
              <a:buSzPts val="1800"/>
              <a:buChar char="•"/>
              <a:defRPr/>
            </a:lvl1pPr>
            <a:lvl2pPr marL="914377" lvl="1" indent="-342891" algn="l">
              <a:lnSpc>
                <a:spcPct val="100000"/>
              </a:lnSpc>
              <a:spcBef>
                <a:spcPts val="1000"/>
              </a:spcBef>
              <a:spcAft>
                <a:spcPts val="0"/>
              </a:spcAft>
              <a:buSzPts val="1800"/>
              <a:buChar char="•"/>
              <a:defRPr/>
            </a:lvl2pPr>
            <a:lvl3pPr marL="1371566" lvl="2" indent="-342891" algn="l">
              <a:lnSpc>
                <a:spcPct val="100000"/>
              </a:lnSpc>
              <a:spcBef>
                <a:spcPts val="1000"/>
              </a:spcBef>
              <a:spcAft>
                <a:spcPts val="0"/>
              </a:spcAft>
              <a:buSzPts val="1800"/>
              <a:buChar char="•"/>
              <a:defRPr/>
            </a:lvl3pPr>
            <a:lvl4pPr marL="1828754" lvl="3" indent="-342891" algn="l">
              <a:lnSpc>
                <a:spcPct val="100000"/>
              </a:lnSpc>
              <a:spcBef>
                <a:spcPts val="1000"/>
              </a:spcBef>
              <a:spcAft>
                <a:spcPts val="0"/>
              </a:spcAft>
              <a:buSzPts val="1800"/>
              <a:buChar char="•"/>
              <a:defRPr/>
            </a:lvl4pPr>
            <a:lvl5pPr marL="2285943" lvl="4" indent="-342891" algn="l">
              <a:lnSpc>
                <a:spcPct val="100000"/>
              </a:lnSpc>
              <a:spcBef>
                <a:spcPts val="1000"/>
              </a:spcBef>
              <a:spcAft>
                <a:spcPts val="0"/>
              </a:spcAft>
              <a:buSzPts val="1800"/>
              <a:buChar char="•"/>
              <a:defRPr/>
            </a:lvl5pPr>
            <a:lvl6pPr marL="2743131" lvl="5" indent="-342891" algn="l">
              <a:lnSpc>
                <a:spcPct val="90000"/>
              </a:lnSpc>
              <a:spcBef>
                <a:spcPts val="1000"/>
              </a:spcBef>
              <a:spcAft>
                <a:spcPts val="0"/>
              </a:spcAft>
              <a:buClr>
                <a:schemeClr val="dk1"/>
              </a:buClr>
              <a:buSzPts val="1800"/>
              <a:buChar char="•"/>
              <a:defRPr/>
            </a:lvl6pPr>
            <a:lvl7pPr marL="3200320" lvl="6" indent="-342891" algn="l">
              <a:lnSpc>
                <a:spcPct val="90000"/>
              </a:lnSpc>
              <a:spcBef>
                <a:spcPts val="500"/>
              </a:spcBef>
              <a:spcAft>
                <a:spcPts val="0"/>
              </a:spcAft>
              <a:buClr>
                <a:schemeClr val="dk1"/>
              </a:buClr>
              <a:buSzPts val="1800"/>
              <a:buChar char="•"/>
              <a:defRPr/>
            </a:lvl7pPr>
            <a:lvl8pPr marL="3657509" lvl="7" indent="-342891" algn="l">
              <a:lnSpc>
                <a:spcPct val="90000"/>
              </a:lnSpc>
              <a:spcBef>
                <a:spcPts val="500"/>
              </a:spcBef>
              <a:spcAft>
                <a:spcPts val="0"/>
              </a:spcAft>
              <a:buClr>
                <a:schemeClr val="dk1"/>
              </a:buClr>
              <a:buSzPts val="1800"/>
              <a:buChar char="•"/>
              <a:defRPr/>
            </a:lvl8pPr>
            <a:lvl9pPr marL="4114697" lvl="8" indent="-342891"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pPr marL="0" lvl="0" indent="0" algn="r" rtl="0">
                <a:spcBef>
                  <a:spcPts val="0"/>
                </a:spcBef>
                <a:spcAft>
                  <a:spcPts val="0"/>
                </a:spcAft>
                <a:buNone/>
              </a:pPr>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979991126"/>
      </p:ext>
    </p:extLst>
  </p:cSld>
  <p:clrMapOvr>
    <a:masterClrMapping/>
  </p:clrMapOvr>
</p:sldLayout>
</file>

<file path=ppt/slideLayouts/slideLayout1122.xml><?xml version="1.0" encoding="utf-8"?>
<p:sldLayout xmlns:a="http://schemas.openxmlformats.org/drawingml/2006/main" xmlns:r="http://schemas.openxmlformats.org/officeDocument/2006/relationships" xmlns:p="http://schemas.openxmlformats.org/presentationml/2006/main" matchingName="Photo Slide">
  <p:cSld name="21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189" lvl="0" indent="-228594" algn="l">
              <a:lnSpc>
                <a:spcPct val="100000"/>
              </a:lnSpc>
              <a:spcBef>
                <a:spcPts val="1000"/>
              </a:spcBef>
              <a:spcAft>
                <a:spcPts val="0"/>
              </a:spcAft>
              <a:buSzPts val="2400"/>
              <a:buNone/>
              <a:defRPr b="0">
                <a:solidFill>
                  <a:schemeClr val="dk1"/>
                </a:solidFill>
              </a:defRPr>
            </a:lvl1pPr>
            <a:lvl2pPr marL="914377" lvl="1" indent="-342891" algn="l">
              <a:lnSpc>
                <a:spcPct val="100000"/>
              </a:lnSpc>
              <a:spcBef>
                <a:spcPts val="1000"/>
              </a:spcBef>
              <a:spcAft>
                <a:spcPts val="0"/>
              </a:spcAft>
              <a:buSzPts val="1800"/>
              <a:buChar char="•"/>
              <a:defRPr/>
            </a:lvl2pPr>
            <a:lvl3pPr marL="1371566" lvl="2" indent="-342891" algn="l">
              <a:lnSpc>
                <a:spcPct val="100000"/>
              </a:lnSpc>
              <a:spcBef>
                <a:spcPts val="1000"/>
              </a:spcBef>
              <a:spcAft>
                <a:spcPts val="0"/>
              </a:spcAft>
              <a:buSzPts val="1800"/>
              <a:buChar char="•"/>
              <a:defRPr/>
            </a:lvl3pPr>
            <a:lvl4pPr marL="1828754" lvl="3" indent="-342891" algn="l">
              <a:lnSpc>
                <a:spcPct val="100000"/>
              </a:lnSpc>
              <a:spcBef>
                <a:spcPts val="1000"/>
              </a:spcBef>
              <a:spcAft>
                <a:spcPts val="0"/>
              </a:spcAft>
              <a:buSzPts val="1800"/>
              <a:buChar char="•"/>
              <a:defRPr/>
            </a:lvl4pPr>
            <a:lvl5pPr marL="2285943" lvl="4" indent="-342891" algn="l">
              <a:lnSpc>
                <a:spcPct val="100000"/>
              </a:lnSpc>
              <a:spcBef>
                <a:spcPts val="1000"/>
              </a:spcBef>
              <a:spcAft>
                <a:spcPts val="0"/>
              </a:spcAft>
              <a:buSzPts val="1800"/>
              <a:buChar char="•"/>
              <a:defRPr/>
            </a:lvl5pPr>
            <a:lvl6pPr marL="2743131" lvl="5" indent="-342891" algn="l">
              <a:lnSpc>
                <a:spcPct val="90000"/>
              </a:lnSpc>
              <a:spcBef>
                <a:spcPts val="1000"/>
              </a:spcBef>
              <a:spcAft>
                <a:spcPts val="0"/>
              </a:spcAft>
              <a:buClr>
                <a:schemeClr val="dk1"/>
              </a:buClr>
              <a:buSzPts val="1800"/>
              <a:buChar char="•"/>
              <a:defRPr/>
            </a:lvl6pPr>
            <a:lvl7pPr marL="3200320" lvl="6" indent="-342891" algn="l">
              <a:lnSpc>
                <a:spcPct val="90000"/>
              </a:lnSpc>
              <a:spcBef>
                <a:spcPts val="500"/>
              </a:spcBef>
              <a:spcAft>
                <a:spcPts val="0"/>
              </a:spcAft>
              <a:buClr>
                <a:schemeClr val="dk1"/>
              </a:buClr>
              <a:buSzPts val="1800"/>
              <a:buChar char="•"/>
              <a:defRPr/>
            </a:lvl7pPr>
            <a:lvl8pPr marL="3657509" lvl="7" indent="-342891" algn="l">
              <a:lnSpc>
                <a:spcPct val="90000"/>
              </a:lnSpc>
              <a:spcBef>
                <a:spcPts val="500"/>
              </a:spcBef>
              <a:spcAft>
                <a:spcPts val="0"/>
              </a:spcAft>
              <a:buClr>
                <a:schemeClr val="dk1"/>
              </a:buClr>
              <a:buSzPts val="1800"/>
              <a:buChar char="•"/>
              <a:defRPr/>
            </a:lvl8pPr>
            <a:lvl9pPr marL="4114697" lvl="8" indent="-342891"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7"/>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9"/>
          </a:xfrm>
          <a:prstGeom prst="rect">
            <a:avLst/>
          </a:prstGeom>
          <a:noFill/>
          <a:ln>
            <a:noFill/>
          </a:ln>
        </p:spPr>
      </p:sp>
      <p:pic>
        <p:nvPicPr>
          <p:cNvPr id="115" name="Google Shape;115;p1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513349" y="4385539"/>
            <a:ext cx="2025315" cy="911940"/>
          </a:xfrm>
          <a:prstGeom prst="rect">
            <a:avLst/>
          </a:prstGeom>
          <a:noFill/>
          <a:ln>
            <a:noFill/>
          </a:ln>
        </p:spPr>
      </p:pic>
    </p:spTree>
    <p:extLst>
      <p:ext uri="{BB962C8B-B14F-4D97-AF65-F5344CB8AC3E}">
        <p14:creationId xmlns:p14="http://schemas.microsoft.com/office/powerpoint/2010/main" val="2027144439"/>
      </p:ext>
    </p:extLst>
  </p:cSld>
  <p:clrMapOvr>
    <a:masterClrMapping/>
  </p:clrMapOvr>
</p:sldLayout>
</file>

<file path=ppt/slideLayouts/slideLayout1123.xml><?xml version="1.0" encoding="utf-8"?>
<p:sldLayout xmlns:a="http://schemas.openxmlformats.org/drawingml/2006/main" xmlns:r="http://schemas.openxmlformats.org/officeDocument/2006/relationships" xmlns:p="http://schemas.openxmlformats.org/presentationml/2006/main" userDrawn="1">
  <p:cSld name="57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119" y="763"/>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30"/>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9085420"/>
      </p:ext>
    </p:extLst>
  </p:cSld>
  <p:clrMapOvr>
    <a:masterClrMapping/>
  </p:clrMapOvr>
</p:sldLayout>
</file>

<file path=ppt/slideLayouts/slideLayout1124.xml><?xml version="1.0" encoding="utf-8"?>
<p:sldLayout xmlns:a="http://schemas.openxmlformats.org/drawingml/2006/main" xmlns:r="http://schemas.openxmlformats.org/officeDocument/2006/relationships" xmlns:p="http://schemas.openxmlformats.org/presentationml/2006/main" type="obj" preserve="1">
  <p:cSld name="9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36467730"/>
      </p:ext>
    </p:extLst>
  </p:cSld>
  <p:clrMapOvr>
    <a:masterClrMapping/>
  </p:clrMapOvr>
</p:sldLayout>
</file>

<file path=ppt/slideLayouts/slideLayout1125.xml><?xml version="1.0" encoding="utf-8"?>
<p:sldLayout xmlns:a="http://schemas.openxmlformats.org/drawingml/2006/main" xmlns:r="http://schemas.openxmlformats.org/officeDocument/2006/relationships" xmlns:p="http://schemas.openxmlformats.org/presentationml/2006/main" matchingName="Title and Content">
  <p:cSld name="14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721392973"/>
      </p:ext>
    </p:extLst>
  </p:cSld>
  <p:clrMapOvr>
    <a:masterClrMapping/>
  </p:clrMapOvr>
</p:sldLayout>
</file>

<file path=ppt/slideLayouts/slideLayout1126.xml><?xml version="1.0" encoding="utf-8"?>
<p:sldLayout xmlns:a="http://schemas.openxmlformats.org/drawingml/2006/main" xmlns:r="http://schemas.openxmlformats.org/officeDocument/2006/relationships" xmlns:p="http://schemas.openxmlformats.org/presentationml/2006/main" preserve="1" userDrawn="1">
  <p:cSld name="3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526304777"/>
      </p:ext>
    </p:extLst>
  </p:cSld>
  <p:clrMapOvr>
    <a:masterClrMapping/>
  </p:clrMapOvr>
</p:sldLayout>
</file>

<file path=ppt/slideLayouts/slideLayout1127.xml><?xml version="1.0" encoding="utf-8"?>
<p:sldLayout xmlns:a="http://schemas.openxmlformats.org/drawingml/2006/main" xmlns:r="http://schemas.openxmlformats.org/officeDocument/2006/relationships" xmlns:p="http://schemas.openxmlformats.org/presentationml/2006/main" preserve="1" userDrawn="1">
  <p:cSld name="38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613732996"/>
      </p:ext>
    </p:extLst>
  </p:cSld>
  <p:clrMapOvr>
    <a:masterClrMapping/>
  </p:clrMapOvr>
</p:sldLayout>
</file>

<file path=ppt/slideLayouts/slideLayout1128.xml><?xml version="1.0" encoding="utf-8"?>
<p:sldLayout xmlns:a="http://schemas.openxmlformats.org/drawingml/2006/main" xmlns:r="http://schemas.openxmlformats.org/officeDocument/2006/relationships" xmlns:p="http://schemas.openxmlformats.org/presentationml/2006/main" type="obj" preserve="1">
  <p:cSld name="6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451247"/>
      </p:ext>
    </p:extLst>
  </p:cSld>
  <p:clrMapOvr>
    <a:masterClrMapping/>
  </p:clrMapOvr>
</p:sldLayout>
</file>

<file path=ppt/slideLayouts/slideLayout1129.xml><?xml version="1.0" encoding="utf-8"?>
<p:sldLayout xmlns:a="http://schemas.openxmlformats.org/drawingml/2006/main" xmlns:r="http://schemas.openxmlformats.org/officeDocument/2006/relationships" xmlns:p="http://schemas.openxmlformats.org/presentationml/2006/main" preserve="1" userDrawn="1">
  <p:cSld name="3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991800328"/>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056"/>
        <p:cNvGrpSpPr/>
        <p:nvPr/>
      </p:nvGrpSpPr>
      <p:grpSpPr>
        <a:xfrm>
          <a:off x="0" y="0"/>
          <a:ext cx="0" cy="0"/>
          <a:chOff x="0" y="0"/>
          <a:chExt cx="0" cy="0"/>
        </a:xfrm>
      </p:grpSpPr>
      <p:sp>
        <p:nvSpPr>
          <p:cNvPr id="1057" name="Google Shape;1057;p65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58" name="Google Shape;1058;p65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59" name="Google Shape;1059;p65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60" name="Google Shape;1060;p652"/>
          <p:cNvSpPr>
            <a:spLocks noGrp="1"/>
          </p:cNvSpPr>
          <p:nvPr>
            <p:ph type="pic" idx="2"/>
          </p:nvPr>
        </p:nvSpPr>
        <p:spPr>
          <a:xfrm>
            <a:off x="7118684" y="233915"/>
            <a:ext cx="5073316" cy="5943600"/>
          </a:xfrm>
          <a:prstGeom prst="rect">
            <a:avLst/>
          </a:prstGeom>
          <a:noFill/>
          <a:ln>
            <a:noFill/>
          </a:ln>
        </p:spPr>
      </p:sp>
      <p:grpSp>
        <p:nvGrpSpPr>
          <p:cNvPr id="1061" name="Google Shape;1061;p652"/>
          <p:cNvGrpSpPr/>
          <p:nvPr/>
        </p:nvGrpSpPr>
        <p:grpSpPr>
          <a:xfrm>
            <a:off x="0" y="5020348"/>
            <a:ext cx="12192000" cy="1837653"/>
            <a:chOff x="0" y="5020348"/>
            <a:chExt cx="12192000" cy="1837653"/>
          </a:xfrm>
        </p:grpSpPr>
        <p:sp>
          <p:nvSpPr>
            <p:cNvPr id="1062" name="Google Shape;1062;p65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63" name="Google Shape;1063;p65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064" name="Google Shape;1064;p65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2884724987"/>
      </p:ext>
    </p:extLst>
  </p:cSld>
  <p:clrMapOvr>
    <a:masterClrMapping/>
  </p:clrMapOvr>
</p:sldLayout>
</file>

<file path=ppt/slideLayouts/slideLayout1130.xml><?xml version="1.0" encoding="utf-8"?>
<p:sldLayout xmlns:a="http://schemas.openxmlformats.org/drawingml/2006/main" xmlns:r="http://schemas.openxmlformats.org/officeDocument/2006/relationships" xmlns:p="http://schemas.openxmlformats.org/presentationml/2006/main" preserve="1" userDrawn="1">
  <p:cSld name="39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504451811"/>
      </p:ext>
    </p:extLst>
  </p:cSld>
  <p:clrMapOvr>
    <a:masterClrMapping/>
  </p:clrMapOvr>
</p:sldLayout>
</file>

<file path=ppt/slideLayouts/slideLayout1131.xml><?xml version="1.0" encoding="utf-8"?>
<p:sldLayout xmlns:a="http://schemas.openxmlformats.org/drawingml/2006/main" xmlns:r="http://schemas.openxmlformats.org/officeDocument/2006/relationships" xmlns:p="http://schemas.openxmlformats.org/presentationml/2006/main" preserve="1" userDrawn="1">
  <p:cSld name="2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48623826"/>
      </p:ext>
    </p:extLst>
  </p:cSld>
  <p:clrMapOvr>
    <a:masterClrMapping/>
  </p:clrMapOvr>
</p:sldLayout>
</file>

<file path=ppt/slideLayouts/slideLayout1132.xml><?xml version="1.0" encoding="utf-8"?>
<p:sldLayout xmlns:a="http://schemas.openxmlformats.org/drawingml/2006/main" xmlns:r="http://schemas.openxmlformats.org/officeDocument/2006/relationships" xmlns:p="http://schemas.openxmlformats.org/presentationml/2006/main" type="obj" preserve="1">
  <p:cSld name="6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07238923"/>
      </p:ext>
    </p:extLst>
  </p:cSld>
  <p:clrMapOvr>
    <a:masterClrMapping/>
  </p:clrMapOvr>
</p:sldLayout>
</file>

<file path=ppt/slideLayouts/slideLayout1133.xml><?xml version="1.0" encoding="utf-8"?>
<p:sldLayout xmlns:a="http://schemas.openxmlformats.org/drawingml/2006/main" xmlns:r="http://schemas.openxmlformats.org/officeDocument/2006/relationships" xmlns:p="http://schemas.openxmlformats.org/presentationml/2006/main" type="obj" preserve="1">
  <p:cSld name="1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90389346"/>
      </p:ext>
    </p:extLst>
  </p:cSld>
  <p:clrMapOvr>
    <a:masterClrMapping/>
  </p:clrMapOvr>
</p:sldLayout>
</file>

<file path=ppt/slideLayouts/slideLayout1134.xml><?xml version="1.0" encoding="utf-8"?>
<p:sldLayout xmlns:a="http://schemas.openxmlformats.org/drawingml/2006/main" xmlns:r="http://schemas.openxmlformats.org/officeDocument/2006/relationships" xmlns:p="http://schemas.openxmlformats.org/presentationml/2006/main" type="twoObj" preserve="1">
  <p:cSld name="2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43724350"/>
      </p:ext>
    </p:extLst>
  </p:cSld>
  <p:clrMapOvr>
    <a:masterClrMapping/>
  </p:clrMapOvr>
</p:sldLayout>
</file>

<file path=ppt/slideLayouts/slideLayout1135.xml><?xml version="1.0" encoding="utf-8"?>
<p:sldLayout xmlns:a="http://schemas.openxmlformats.org/drawingml/2006/main" xmlns:r="http://schemas.openxmlformats.org/officeDocument/2006/relationships" xmlns:p="http://schemas.openxmlformats.org/presentationml/2006/main" type="twoTxTwoObj" preserve="1">
  <p:cSld name="4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67166843"/>
      </p:ext>
    </p:extLst>
  </p:cSld>
  <p:clrMapOvr>
    <a:masterClrMapping/>
  </p:clrMapOvr>
</p:sldLayout>
</file>

<file path=ppt/slideLayouts/slideLayout1136.xml><?xml version="1.0" encoding="utf-8"?>
<p:sldLayout xmlns:a="http://schemas.openxmlformats.org/drawingml/2006/main" xmlns:r="http://schemas.openxmlformats.org/officeDocument/2006/relationships" xmlns:p="http://schemas.openxmlformats.org/presentationml/2006/main" type="titleOnly" preserve="1">
  <p:cSld name="2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18465641"/>
      </p:ext>
    </p:extLst>
  </p:cSld>
  <p:clrMapOvr>
    <a:masterClrMapping/>
  </p:clrMapOvr>
</p:sldLayout>
</file>

<file path=ppt/slideLayouts/slideLayout1137.xml><?xml version="1.0" encoding="utf-8"?>
<p:sldLayout xmlns:a="http://schemas.openxmlformats.org/drawingml/2006/main" xmlns:r="http://schemas.openxmlformats.org/officeDocument/2006/relationships" xmlns:p="http://schemas.openxmlformats.org/presentationml/2006/main" preserve="1" userDrawn="1">
  <p:cSld name="1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172497788"/>
      </p:ext>
    </p:extLst>
  </p:cSld>
  <p:clrMapOvr>
    <a:masterClrMapping/>
  </p:clrMapOvr>
</p:sldLayout>
</file>

<file path=ppt/slideLayouts/slideLayout1138.xml><?xml version="1.0" encoding="utf-8"?>
<p:sldLayout xmlns:a="http://schemas.openxmlformats.org/drawingml/2006/main" xmlns:r="http://schemas.openxmlformats.org/officeDocument/2006/relationships" xmlns:p="http://schemas.openxmlformats.org/presentationml/2006/main" type="blank" preserve="1">
  <p:cSld name="2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44181643"/>
      </p:ext>
    </p:extLst>
  </p:cSld>
  <p:clrMapOvr>
    <a:masterClrMapping/>
  </p:clrMapOvr>
</p:sldLayout>
</file>

<file path=ppt/slideLayouts/slideLayout1139.xml><?xml version="1.0" encoding="utf-8"?>
<p:sldLayout xmlns:a="http://schemas.openxmlformats.org/drawingml/2006/main" xmlns:r="http://schemas.openxmlformats.org/officeDocument/2006/relationships" xmlns:p="http://schemas.openxmlformats.org/presentationml/2006/main" preserve="1" userDrawn="1">
  <p:cSld name="4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55305474"/>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065"/>
        <p:cNvGrpSpPr/>
        <p:nvPr/>
      </p:nvGrpSpPr>
      <p:grpSpPr>
        <a:xfrm>
          <a:off x="0" y="0"/>
          <a:ext cx="0" cy="0"/>
          <a:chOff x="0" y="0"/>
          <a:chExt cx="0" cy="0"/>
        </a:xfrm>
      </p:grpSpPr>
      <p:grpSp>
        <p:nvGrpSpPr>
          <p:cNvPr id="1066" name="Google Shape;1066;p653"/>
          <p:cNvGrpSpPr/>
          <p:nvPr/>
        </p:nvGrpSpPr>
        <p:grpSpPr>
          <a:xfrm>
            <a:off x="0" y="5020347"/>
            <a:ext cx="12192000" cy="1837653"/>
            <a:chOff x="0" y="5020347"/>
            <a:chExt cx="12192000" cy="1837653"/>
          </a:xfrm>
        </p:grpSpPr>
        <p:sp>
          <p:nvSpPr>
            <p:cNvPr id="1067" name="Google Shape;1067;p65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68" name="Google Shape;1068;p65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69" name="Google Shape;1069;p65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070" name="Google Shape;1070;p65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071" name="Google Shape;1071;p65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72" name="Google Shape;1072;p65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3147545791"/>
      </p:ext>
    </p:extLst>
  </p:cSld>
  <p:clrMapOvr>
    <a:masterClrMapping/>
  </p:clrMapOvr>
</p:sldLayout>
</file>

<file path=ppt/slideLayouts/slideLayout1140.xml><?xml version="1.0" encoding="utf-8"?>
<p:sldLayout xmlns:a="http://schemas.openxmlformats.org/drawingml/2006/main" xmlns:r="http://schemas.openxmlformats.org/officeDocument/2006/relationships" xmlns:p="http://schemas.openxmlformats.org/presentationml/2006/main" preserve="1" userDrawn="1">
  <p:cSld name="43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266649902"/>
      </p:ext>
    </p:extLst>
  </p:cSld>
  <p:clrMapOvr>
    <a:masterClrMapping/>
  </p:clrMapOvr>
</p:sldLayout>
</file>

<file path=ppt/slideLayouts/slideLayout1141.xml><?xml version="1.0" encoding="utf-8"?>
<p:sldLayout xmlns:a="http://schemas.openxmlformats.org/drawingml/2006/main" xmlns:r="http://schemas.openxmlformats.org/officeDocument/2006/relationships" xmlns:p="http://schemas.openxmlformats.org/presentationml/2006/main" preserve="1" userDrawn="1">
  <p:cSld name="2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638741098"/>
      </p:ext>
    </p:extLst>
  </p:cSld>
  <p:clrMapOvr>
    <a:masterClrMapping/>
  </p:clrMapOvr>
</p:sldLayout>
</file>

<file path=ppt/slideLayouts/slideLayout1142.xml><?xml version="1.0" encoding="utf-8"?>
<p:sldLayout xmlns:a="http://schemas.openxmlformats.org/drawingml/2006/main" xmlns:r="http://schemas.openxmlformats.org/officeDocument/2006/relationships" xmlns:p="http://schemas.openxmlformats.org/presentationml/2006/main" preserve="1" userDrawn="1">
  <p:cSld name="2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5"/>
            <a:ext cx="1945206" cy="879974"/>
          </a:xfrm>
          <a:prstGeom prst="rect">
            <a:avLst/>
          </a:prstGeom>
        </p:spPr>
      </p:pic>
    </p:spTree>
    <p:extLst>
      <p:ext uri="{BB962C8B-B14F-4D97-AF65-F5344CB8AC3E}">
        <p14:creationId xmlns:p14="http://schemas.microsoft.com/office/powerpoint/2010/main" val="1385639962"/>
      </p:ext>
    </p:extLst>
  </p:cSld>
  <p:clrMapOvr>
    <a:masterClrMapping/>
  </p:clrMapOvr>
</p:sldLayout>
</file>

<file path=ppt/slideLayouts/slideLayout1143.xml><?xml version="1.0" encoding="utf-8"?>
<p:sldLayout xmlns:a="http://schemas.openxmlformats.org/drawingml/2006/main" xmlns:r="http://schemas.openxmlformats.org/officeDocument/2006/relationships" xmlns:p="http://schemas.openxmlformats.org/presentationml/2006/main" preserve="1" userDrawn="1">
  <p:cSld name="2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005495583"/>
      </p:ext>
    </p:extLst>
  </p:cSld>
  <p:clrMapOvr>
    <a:masterClrMapping/>
  </p:clrMapOvr>
</p:sldLayout>
</file>

<file path=ppt/slideLayouts/slideLayout1144.xml><?xml version="1.0" encoding="utf-8"?>
<p:sldLayout xmlns:a="http://schemas.openxmlformats.org/drawingml/2006/main" xmlns:r="http://schemas.openxmlformats.org/officeDocument/2006/relationships" xmlns:p="http://schemas.openxmlformats.org/presentationml/2006/main" type="obj" preserve="1">
  <p:cSld name="3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09988748"/>
      </p:ext>
    </p:extLst>
  </p:cSld>
  <p:clrMapOvr>
    <a:masterClrMapping/>
  </p:clrMapOvr>
</p:sldLayout>
</file>

<file path=ppt/slideLayouts/slideLayout1145.xml><?xml version="1.0" encoding="utf-8"?>
<p:sldLayout xmlns:a="http://schemas.openxmlformats.org/drawingml/2006/main" xmlns:r="http://schemas.openxmlformats.org/officeDocument/2006/relationships" xmlns:p="http://schemas.openxmlformats.org/presentationml/2006/main" type="twoObj" preserve="1">
  <p:cSld name="2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79219257"/>
      </p:ext>
    </p:extLst>
  </p:cSld>
  <p:clrMapOvr>
    <a:masterClrMapping/>
  </p:clrMapOvr>
</p:sldLayout>
</file>

<file path=ppt/slideLayouts/slideLayout1146.xml><?xml version="1.0" encoding="utf-8"?>
<p:sldLayout xmlns:a="http://schemas.openxmlformats.org/drawingml/2006/main" xmlns:r="http://schemas.openxmlformats.org/officeDocument/2006/relationships" xmlns:p="http://schemas.openxmlformats.org/presentationml/2006/main" type="twoTxTwoObj" preserve="1">
  <p:cSld name="4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68304481"/>
      </p:ext>
    </p:extLst>
  </p:cSld>
  <p:clrMapOvr>
    <a:masterClrMapping/>
  </p:clrMapOvr>
</p:sldLayout>
</file>

<file path=ppt/slideLayouts/slideLayout1147.xml><?xml version="1.0" encoding="utf-8"?>
<p:sldLayout xmlns:a="http://schemas.openxmlformats.org/drawingml/2006/main" xmlns:r="http://schemas.openxmlformats.org/officeDocument/2006/relationships" xmlns:p="http://schemas.openxmlformats.org/presentationml/2006/main" type="titleOnly" preserve="1">
  <p:cSld name="2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66480416"/>
      </p:ext>
    </p:extLst>
  </p:cSld>
  <p:clrMapOvr>
    <a:masterClrMapping/>
  </p:clrMapOvr>
</p:sldLayout>
</file>

<file path=ppt/slideLayouts/slideLayout1148.xml><?xml version="1.0" encoding="utf-8"?>
<p:sldLayout xmlns:a="http://schemas.openxmlformats.org/drawingml/2006/main" xmlns:r="http://schemas.openxmlformats.org/officeDocument/2006/relationships" xmlns:p="http://schemas.openxmlformats.org/presentationml/2006/main" type="obj" preserve="1">
  <p:cSld name="6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43734439"/>
      </p:ext>
    </p:extLst>
  </p:cSld>
  <p:clrMapOvr>
    <a:masterClrMapping/>
  </p:clrMapOvr>
</p:sldLayout>
</file>

<file path=ppt/slideLayouts/slideLayout1149.xml><?xml version="1.0" encoding="utf-8"?>
<p:sldLayout xmlns:a="http://schemas.openxmlformats.org/drawingml/2006/main" xmlns:r="http://schemas.openxmlformats.org/officeDocument/2006/relationships" xmlns:p="http://schemas.openxmlformats.org/presentationml/2006/main" preserve="1" userDrawn="1">
  <p:cSld name="2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660170668"/>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073"/>
        <p:cNvGrpSpPr/>
        <p:nvPr/>
      </p:nvGrpSpPr>
      <p:grpSpPr>
        <a:xfrm>
          <a:off x="0" y="0"/>
          <a:ext cx="0" cy="0"/>
          <a:chOff x="0" y="0"/>
          <a:chExt cx="0" cy="0"/>
        </a:xfrm>
      </p:grpSpPr>
      <p:sp>
        <p:nvSpPr>
          <p:cNvPr id="1074" name="Google Shape;1074;p65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75" name="Google Shape;1075;p65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76" name="Google Shape;1076;p654"/>
          <p:cNvGrpSpPr/>
          <p:nvPr/>
        </p:nvGrpSpPr>
        <p:grpSpPr>
          <a:xfrm>
            <a:off x="0" y="5379426"/>
            <a:ext cx="2807368" cy="753891"/>
            <a:chOff x="0" y="5379426"/>
            <a:chExt cx="2807368" cy="753891"/>
          </a:xfrm>
        </p:grpSpPr>
        <p:sp>
          <p:nvSpPr>
            <p:cNvPr id="1077" name="Google Shape;1077;p65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78" name="Google Shape;1078;p65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079" name="Google Shape;1079;p654"/>
          <p:cNvSpPr>
            <a:spLocks noGrp="1"/>
          </p:cNvSpPr>
          <p:nvPr>
            <p:ph type="pic" idx="2"/>
          </p:nvPr>
        </p:nvSpPr>
        <p:spPr>
          <a:xfrm>
            <a:off x="2807368" y="457202"/>
            <a:ext cx="8915400" cy="5943598"/>
          </a:xfrm>
          <a:prstGeom prst="rect">
            <a:avLst/>
          </a:prstGeom>
          <a:noFill/>
          <a:ln>
            <a:noFill/>
          </a:ln>
        </p:spPr>
      </p:sp>
      <p:pic>
        <p:nvPicPr>
          <p:cNvPr id="1080" name="Google Shape;1080;p654"/>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083265076"/>
      </p:ext>
    </p:extLst>
  </p:cSld>
  <p:clrMapOvr>
    <a:masterClrMapping/>
  </p:clrMapOvr>
</p:sldLayout>
</file>

<file path=ppt/slideLayouts/slideLayout1150.xml><?xml version="1.0" encoding="utf-8"?>
<p:sldLayout xmlns:a="http://schemas.openxmlformats.org/drawingml/2006/main" xmlns:r="http://schemas.openxmlformats.org/officeDocument/2006/relationships" xmlns:p="http://schemas.openxmlformats.org/presentationml/2006/main" preserve="1" userDrawn="1">
  <p:cSld name="4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87884996"/>
      </p:ext>
    </p:extLst>
  </p:cSld>
  <p:clrMapOvr>
    <a:masterClrMapping/>
  </p:clrMapOvr>
</p:sldLayout>
</file>

<file path=ppt/slideLayouts/slideLayout1151.xml><?xml version="1.0" encoding="utf-8"?>
<p:sldLayout xmlns:a="http://schemas.openxmlformats.org/drawingml/2006/main" xmlns:r="http://schemas.openxmlformats.org/officeDocument/2006/relationships" xmlns:p="http://schemas.openxmlformats.org/presentationml/2006/main" preserve="1" userDrawn="1">
  <p:cSld name="48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354804857"/>
      </p:ext>
    </p:extLst>
  </p:cSld>
  <p:clrMapOvr>
    <a:masterClrMapping/>
  </p:clrMapOvr>
</p:sldLayout>
</file>

<file path=ppt/slideLayouts/slideLayout1152.xml><?xml version="1.0" encoding="utf-8"?>
<p:sldLayout xmlns:a="http://schemas.openxmlformats.org/drawingml/2006/main" xmlns:r="http://schemas.openxmlformats.org/officeDocument/2006/relationships" xmlns:p="http://schemas.openxmlformats.org/presentationml/2006/main" preserve="1" userDrawn="1">
  <p:cSld name="2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052099659"/>
      </p:ext>
    </p:extLst>
  </p:cSld>
  <p:clrMapOvr>
    <a:masterClrMapping/>
  </p:clrMapOvr>
</p:sldLayout>
</file>

<file path=ppt/slideLayouts/slideLayout1153.xml><?xml version="1.0" encoding="utf-8"?>
<p:sldLayout xmlns:a="http://schemas.openxmlformats.org/drawingml/2006/main" xmlns:r="http://schemas.openxmlformats.org/officeDocument/2006/relationships" xmlns:p="http://schemas.openxmlformats.org/presentationml/2006/main" type="blank" preserve="1">
  <p:cSld name="2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728744564"/>
      </p:ext>
    </p:extLst>
  </p:cSld>
  <p:clrMapOvr>
    <a:masterClrMapping/>
  </p:clrMapOvr>
</p:sldLayout>
</file>

<file path=ppt/slideLayouts/slideLayout1154.xml><?xml version="1.0" encoding="utf-8"?>
<p:sldLayout xmlns:a="http://schemas.openxmlformats.org/drawingml/2006/main" xmlns:r="http://schemas.openxmlformats.org/officeDocument/2006/relationships" xmlns:p="http://schemas.openxmlformats.org/presentationml/2006/main" type="obj" preserve="1">
  <p:cSld name="7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69569814"/>
      </p:ext>
    </p:extLst>
  </p:cSld>
  <p:clrMapOvr>
    <a:masterClrMapping/>
  </p:clrMapOvr>
</p:sldLayout>
</file>

<file path=ppt/slideLayouts/slideLayout1155.xml><?xml version="1.0" encoding="utf-8"?>
<p:sldLayout xmlns:a="http://schemas.openxmlformats.org/drawingml/2006/main" xmlns:r="http://schemas.openxmlformats.org/officeDocument/2006/relationships" xmlns:p="http://schemas.openxmlformats.org/presentationml/2006/main" type="obj" preserve="1">
  <p:cSld name="3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2215230"/>
      </p:ext>
    </p:extLst>
  </p:cSld>
  <p:clrMapOvr>
    <a:masterClrMapping/>
  </p:clrMapOvr>
</p:sldLayout>
</file>

<file path=ppt/slideLayouts/slideLayout1156.xml><?xml version="1.0" encoding="utf-8"?>
<p:sldLayout xmlns:a="http://schemas.openxmlformats.org/drawingml/2006/main" xmlns:r="http://schemas.openxmlformats.org/officeDocument/2006/relationships" xmlns:p="http://schemas.openxmlformats.org/presentationml/2006/main" type="twoObj" preserve="1">
  <p:cSld name="2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6384554"/>
      </p:ext>
    </p:extLst>
  </p:cSld>
  <p:clrMapOvr>
    <a:masterClrMapping/>
  </p:clrMapOvr>
</p:sldLayout>
</file>

<file path=ppt/slideLayouts/slideLayout1157.xml><?xml version="1.0" encoding="utf-8"?>
<p:sldLayout xmlns:a="http://schemas.openxmlformats.org/drawingml/2006/main" xmlns:r="http://schemas.openxmlformats.org/officeDocument/2006/relationships" xmlns:p="http://schemas.openxmlformats.org/presentationml/2006/main" type="twoTxTwoObj" preserve="1">
  <p:cSld name="4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5892869"/>
      </p:ext>
    </p:extLst>
  </p:cSld>
  <p:clrMapOvr>
    <a:masterClrMapping/>
  </p:clrMapOvr>
</p:sldLayout>
</file>

<file path=ppt/slideLayouts/slideLayout1158.xml><?xml version="1.0" encoding="utf-8"?>
<p:sldLayout xmlns:a="http://schemas.openxmlformats.org/drawingml/2006/main" xmlns:r="http://schemas.openxmlformats.org/officeDocument/2006/relationships" xmlns:p="http://schemas.openxmlformats.org/presentationml/2006/main" type="titleOnly" preserve="1">
  <p:cSld name="2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8410574"/>
      </p:ext>
    </p:extLst>
  </p:cSld>
  <p:clrMapOvr>
    <a:masterClrMapping/>
  </p:clrMapOvr>
</p:sldLayout>
</file>

<file path=ppt/slideLayouts/slideLayout1159.xml><?xml version="1.0" encoding="utf-8"?>
<p:sldLayout xmlns:a="http://schemas.openxmlformats.org/drawingml/2006/main" xmlns:r="http://schemas.openxmlformats.org/officeDocument/2006/relationships" xmlns:p="http://schemas.openxmlformats.org/presentationml/2006/main" preserve="1" userDrawn="1">
  <p:cSld name="2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258719759"/>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081"/>
        <p:cNvGrpSpPr/>
        <p:nvPr/>
      </p:nvGrpSpPr>
      <p:grpSpPr>
        <a:xfrm>
          <a:off x="0" y="0"/>
          <a:ext cx="0" cy="0"/>
          <a:chOff x="0" y="0"/>
          <a:chExt cx="0" cy="0"/>
        </a:xfrm>
      </p:grpSpPr>
      <p:sp>
        <p:nvSpPr>
          <p:cNvPr id="1082" name="Google Shape;1082;p65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83" name="Google Shape;1083;p65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84" name="Google Shape;1084;p65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85" name="Google Shape;1085;p6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86" name="Google Shape;1086;p6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87" name="Google Shape;1087;p6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088" name="Google Shape;1088;p655"/>
          <p:cNvGrpSpPr/>
          <p:nvPr/>
        </p:nvGrpSpPr>
        <p:grpSpPr>
          <a:xfrm>
            <a:off x="7191542" y="1"/>
            <a:ext cx="5000459" cy="1425992"/>
            <a:chOff x="7191542" y="1"/>
            <a:chExt cx="5000459" cy="1425992"/>
          </a:xfrm>
        </p:grpSpPr>
        <p:pic>
          <p:nvPicPr>
            <p:cNvPr id="1089" name="Google Shape;1089;p6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90" name="Google Shape;1090;p655"/>
            <p:cNvGrpSpPr/>
            <p:nvPr/>
          </p:nvGrpSpPr>
          <p:grpSpPr>
            <a:xfrm>
              <a:off x="7191542" y="1"/>
              <a:ext cx="5000459" cy="1425992"/>
              <a:chOff x="7186272" y="0"/>
              <a:chExt cx="5005729" cy="1427495"/>
            </a:xfrm>
          </p:grpSpPr>
          <p:sp>
            <p:nvSpPr>
              <p:cNvPr id="1091" name="Google Shape;1091;p6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2" name="Google Shape;1092;p6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093" name="Google Shape;1093;p65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681635325"/>
      </p:ext>
    </p:extLst>
  </p:cSld>
  <p:clrMapOvr>
    <a:masterClrMapping/>
  </p:clrMapOvr>
</p:sldLayout>
</file>

<file path=ppt/slideLayouts/slideLayout1160.xml><?xml version="1.0" encoding="utf-8"?>
<p:sldLayout xmlns:a="http://schemas.openxmlformats.org/drawingml/2006/main" xmlns:r="http://schemas.openxmlformats.org/officeDocument/2006/relationships" xmlns:p="http://schemas.openxmlformats.org/presentationml/2006/main" type="blank" preserve="1">
  <p:cSld name="2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398563994"/>
      </p:ext>
    </p:extLst>
  </p:cSld>
  <p:clrMapOvr>
    <a:masterClrMapping/>
  </p:clrMapOvr>
</p:sldLayout>
</file>

<file path=ppt/slideLayouts/slideLayout1161.xml><?xml version="1.0" encoding="utf-8"?>
<p:sldLayout xmlns:a="http://schemas.openxmlformats.org/drawingml/2006/main" xmlns:r="http://schemas.openxmlformats.org/officeDocument/2006/relationships" xmlns:p="http://schemas.openxmlformats.org/presentationml/2006/main" type="obj" preserve="1">
  <p:cSld name="7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58278035"/>
      </p:ext>
    </p:extLst>
  </p:cSld>
  <p:clrMapOvr>
    <a:masterClrMapping/>
  </p:clrMapOvr>
</p:sldLayout>
</file>

<file path=ppt/slideLayouts/slideLayout1162.xml><?xml version="1.0" encoding="utf-8"?>
<p:sldLayout xmlns:a="http://schemas.openxmlformats.org/drawingml/2006/main" xmlns:r="http://schemas.openxmlformats.org/officeDocument/2006/relationships" xmlns:p="http://schemas.openxmlformats.org/presentationml/2006/main" type="obj" preserve="1">
  <p:cSld name="4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16438396"/>
      </p:ext>
    </p:extLst>
  </p:cSld>
  <p:clrMapOvr>
    <a:masterClrMapping/>
  </p:clrMapOvr>
</p:sldLayout>
</file>

<file path=ppt/slideLayouts/slideLayout1163.xml><?xml version="1.0" encoding="utf-8"?>
<p:sldLayout xmlns:a="http://schemas.openxmlformats.org/drawingml/2006/main" xmlns:r="http://schemas.openxmlformats.org/officeDocument/2006/relationships" xmlns:p="http://schemas.openxmlformats.org/presentationml/2006/main" type="titleOnly" preserve="1">
  <p:cSld name="2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97976784"/>
      </p:ext>
    </p:extLst>
  </p:cSld>
  <p:clrMapOvr>
    <a:masterClrMapping/>
  </p:clrMapOvr>
</p:sldLayout>
</file>

<file path=ppt/slideLayouts/slideLayout1164.xml><?xml version="1.0" encoding="utf-8"?>
<p:sldLayout xmlns:a="http://schemas.openxmlformats.org/drawingml/2006/main" xmlns:r="http://schemas.openxmlformats.org/officeDocument/2006/relationships" xmlns:p="http://schemas.openxmlformats.org/presentationml/2006/main" preserve="1" userDrawn="1">
  <p:cSld name="2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71605720"/>
      </p:ext>
    </p:extLst>
  </p:cSld>
  <p:clrMapOvr>
    <a:masterClrMapping/>
  </p:clrMapOvr>
</p:sldLayout>
</file>

<file path=ppt/slideLayouts/slideLayout1165.xml><?xml version="1.0" encoding="utf-8"?>
<p:sldLayout xmlns:a="http://schemas.openxmlformats.org/drawingml/2006/main" xmlns:r="http://schemas.openxmlformats.org/officeDocument/2006/relationships" xmlns:p="http://schemas.openxmlformats.org/presentationml/2006/main" type="blank" preserve="1">
  <p:cSld name="2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395018480"/>
      </p:ext>
    </p:extLst>
  </p:cSld>
  <p:clrMapOvr>
    <a:masterClrMapping/>
  </p:clrMapOvr>
</p:sldLayout>
</file>

<file path=ppt/slideLayouts/slideLayout1166.xml><?xml version="1.0" encoding="utf-8"?>
<p:sldLayout xmlns:a="http://schemas.openxmlformats.org/drawingml/2006/main" xmlns:r="http://schemas.openxmlformats.org/officeDocument/2006/relationships" xmlns:p="http://schemas.openxmlformats.org/presentationml/2006/main" preserve="1" userDrawn="1">
  <p:cSld name="5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898919181"/>
      </p:ext>
    </p:extLst>
  </p:cSld>
  <p:clrMapOvr>
    <a:masterClrMapping/>
  </p:clrMapOvr>
</p:sldLayout>
</file>

<file path=ppt/slideLayouts/slideLayout1167.xml><?xml version="1.0" encoding="utf-8"?>
<p:sldLayout xmlns:a="http://schemas.openxmlformats.org/drawingml/2006/main" xmlns:r="http://schemas.openxmlformats.org/officeDocument/2006/relationships" xmlns:p="http://schemas.openxmlformats.org/presentationml/2006/main" preserve="1" userDrawn="1">
  <p:cSld name="58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671974380"/>
      </p:ext>
    </p:extLst>
  </p:cSld>
  <p:clrMapOvr>
    <a:masterClrMapping/>
  </p:clrMapOvr>
</p:sldLayout>
</file>

<file path=ppt/slideLayouts/slideLayout1168.xml><?xml version="1.0" encoding="utf-8"?>
<p:sldLayout xmlns:a="http://schemas.openxmlformats.org/drawingml/2006/main" xmlns:r="http://schemas.openxmlformats.org/officeDocument/2006/relationships" xmlns:p="http://schemas.openxmlformats.org/presentationml/2006/main" preserve="1" userDrawn="1">
  <p:cSld name="2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978955297"/>
      </p:ext>
    </p:extLst>
  </p:cSld>
  <p:clrMapOvr>
    <a:masterClrMapping/>
  </p:clrMapOvr>
</p:sldLayout>
</file>

<file path=ppt/slideLayouts/slideLayout1169.xml><?xml version="1.0" encoding="utf-8"?>
<p:sldLayout xmlns:a="http://schemas.openxmlformats.org/drawingml/2006/main" xmlns:r="http://schemas.openxmlformats.org/officeDocument/2006/relationships" xmlns:p="http://schemas.openxmlformats.org/presentationml/2006/main" preserve="1" userDrawn="1">
  <p:cSld name="2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4071771738"/>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094"/>
        <p:cNvGrpSpPr/>
        <p:nvPr/>
      </p:nvGrpSpPr>
      <p:grpSpPr>
        <a:xfrm>
          <a:off x="0" y="0"/>
          <a:ext cx="0" cy="0"/>
          <a:chOff x="0" y="0"/>
          <a:chExt cx="0" cy="0"/>
        </a:xfrm>
      </p:grpSpPr>
      <p:sp>
        <p:nvSpPr>
          <p:cNvPr id="1095" name="Google Shape;1095;p65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96" name="Google Shape;1096;p65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97" name="Google Shape;1097;p65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98" name="Google Shape;1098;p65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99" name="Google Shape;1099;p65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00" name="Google Shape;1100;p6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01" name="Google Shape;1101;p656"/>
          <p:cNvGrpSpPr/>
          <p:nvPr/>
        </p:nvGrpSpPr>
        <p:grpSpPr>
          <a:xfrm>
            <a:off x="7191542" y="1"/>
            <a:ext cx="5000459" cy="1425992"/>
            <a:chOff x="7191542" y="1"/>
            <a:chExt cx="5000459" cy="1425992"/>
          </a:xfrm>
        </p:grpSpPr>
        <p:pic>
          <p:nvPicPr>
            <p:cNvPr id="1102" name="Google Shape;1102;p65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03" name="Google Shape;1103;p656"/>
            <p:cNvGrpSpPr/>
            <p:nvPr/>
          </p:nvGrpSpPr>
          <p:grpSpPr>
            <a:xfrm>
              <a:off x="7191542" y="1"/>
              <a:ext cx="5000459" cy="1425992"/>
              <a:chOff x="7186272" y="0"/>
              <a:chExt cx="5005729" cy="1427495"/>
            </a:xfrm>
          </p:grpSpPr>
          <p:sp>
            <p:nvSpPr>
              <p:cNvPr id="1104" name="Google Shape;1104;p65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05" name="Google Shape;1105;p65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106" name="Google Shape;1106;p65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903837420"/>
      </p:ext>
    </p:extLst>
  </p:cSld>
  <p:clrMapOvr>
    <a:masterClrMapping/>
  </p:clrMapOvr>
</p:sldLayout>
</file>

<file path=ppt/slideLayouts/slideLayout1170.xml><?xml version="1.0" encoding="utf-8"?>
<p:sldLayout xmlns:a="http://schemas.openxmlformats.org/drawingml/2006/main" xmlns:r="http://schemas.openxmlformats.org/officeDocument/2006/relationships" xmlns:p="http://schemas.openxmlformats.org/presentationml/2006/main" type="obj" preserve="1">
  <p:cSld name="4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2145669"/>
      </p:ext>
    </p:extLst>
  </p:cSld>
  <p:clrMapOvr>
    <a:masterClrMapping/>
  </p:clrMapOvr>
</p:sldLayout>
</file>

<file path=ppt/slideLayouts/slideLayout1171.xml><?xml version="1.0" encoding="utf-8"?>
<p:sldLayout xmlns:a="http://schemas.openxmlformats.org/drawingml/2006/main" xmlns:r="http://schemas.openxmlformats.org/officeDocument/2006/relationships" xmlns:p="http://schemas.openxmlformats.org/presentationml/2006/main" type="twoObj" preserve="1">
  <p:cSld name="2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75936227"/>
      </p:ext>
    </p:extLst>
  </p:cSld>
  <p:clrMapOvr>
    <a:masterClrMapping/>
  </p:clrMapOvr>
</p:sldLayout>
</file>

<file path=ppt/slideLayouts/slideLayout1172.xml><?xml version="1.0" encoding="utf-8"?>
<p:sldLayout xmlns:a="http://schemas.openxmlformats.org/drawingml/2006/main" xmlns:r="http://schemas.openxmlformats.org/officeDocument/2006/relationships" xmlns:p="http://schemas.openxmlformats.org/presentationml/2006/main" type="twoTxTwoObj" preserve="1">
  <p:cSld name="5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76666198"/>
      </p:ext>
    </p:extLst>
  </p:cSld>
  <p:clrMapOvr>
    <a:masterClrMapping/>
  </p:clrMapOvr>
</p:sldLayout>
</file>

<file path=ppt/slideLayouts/slideLayout1173.xml><?xml version="1.0" encoding="utf-8"?>
<p:sldLayout xmlns:a="http://schemas.openxmlformats.org/drawingml/2006/main" xmlns:r="http://schemas.openxmlformats.org/officeDocument/2006/relationships" xmlns:p="http://schemas.openxmlformats.org/presentationml/2006/main" type="titleOnly" preserve="1">
  <p:cSld name="2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82694322"/>
      </p:ext>
    </p:extLst>
  </p:cSld>
  <p:clrMapOvr>
    <a:masterClrMapping/>
  </p:clrMapOvr>
</p:sldLayout>
</file>

<file path=ppt/slideLayouts/slideLayout1174.xml><?xml version="1.0" encoding="utf-8"?>
<p:sldLayout xmlns:a="http://schemas.openxmlformats.org/drawingml/2006/main" xmlns:r="http://schemas.openxmlformats.org/officeDocument/2006/relationships" xmlns:p="http://schemas.openxmlformats.org/presentationml/2006/main" preserve="1" userDrawn="1">
  <p:cSld name="2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005164880"/>
      </p:ext>
    </p:extLst>
  </p:cSld>
  <p:clrMapOvr>
    <a:masterClrMapping/>
  </p:clrMapOvr>
</p:sldLayout>
</file>

<file path=ppt/slideLayouts/slideLayout1175.xml><?xml version="1.0" encoding="utf-8"?>
<p:sldLayout xmlns:a="http://schemas.openxmlformats.org/drawingml/2006/main" xmlns:r="http://schemas.openxmlformats.org/officeDocument/2006/relationships" xmlns:p="http://schemas.openxmlformats.org/presentationml/2006/main" type="obj" preserve="1">
  <p:cSld name="11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698081185"/>
      </p:ext>
    </p:extLst>
  </p:cSld>
  <p:clrMapOvr>
    <a:masterClrMapping/>
  </p:clrMapOvr>
</p:sldLayout>
</file>

<file path=ppt/slideLayouts/slideLayout1176.xml><?xml version="1.0" encoding="utf-8"?>
<p:sldLayout xmlns:a="http://schemas.openxmlformats.org/drawingml/2006/main" xmlns:r="http://schemas.openxmlformats.org/officeDocument/2006/relationships" xmlns:p="http://schemas.openxmlformats.org/presentationml/2006/main" preserve="1" userDrawn="1">
  <p:cSld name="5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807849467"/>
      </p:ext>
    </p:extLst>
  </p:cSld>
  <p:clrMapOvr>
    <a:masterClrMapping/>
  </p:clrMapOvr>
</p:sldLayout>
</file>

<file path=ppt/slideLayouts/slideLayout1177.xml><?xml version="1.0" encoding="utf-8"?>
<p:sldLayout xmlns:a="http://schemas.openxmlformats.org/drawingml/2006/main" xmlns:r="http://schemas.openxmlformats.org/officeDocument/2006/relationships" xmlns:p="http://schemas.openxmlformats.org/presentationml/2006/main" preserve="1" userDrawn="1">
  <p:cSld name="60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09240639"/>
      </p:ext>
    </p:extLst>
  </p:cSld>
  <p:clrMapOvr>
    <a:masterClrMapping/>
  </p:clrMapOvr>
</p:sldLayout>
</file>

<file path=ppt/slideLayouts/slideLayout1178.xml><?xml version="1.0" encoding="utf-8"?>
<p:sldLayout xmlns:a="http://schemas.openxmlformats.org/drawingml/2006/main" xmlns:r="http://schemas.openxmlformats.org/officeDocument/2006/relationships" xmlns:p="http://schemas.openxmlformats.org/presentationml/2006/main" preserve="1" userDrawn="1">
  <p:cSld name="3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618854180"/>
      </p:ext>
    </p:extLst>
  </p:cSld>
  <p:clrMapOvr>
    <a:masterClrMapping/>
  </p:clrMapOvr>
</p:sldLayout>
</file>

<file path=ppt/slideLayouts/slideLayout1179.xml><?xml version="1.0" encoding="utf-8"?>
<p:sldLayout xmlns:a="http://schemas.openxmlformats.org/drawingml/2006/main" xmlns:r="http://schemas.openxmlformats.org/officeDocument/2006/relationships" xmlns:p="http://schemas.openxmlformats.org/presentationml/2006/main" type="obj" preserve="1">
  <p:cSld name="8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1292895"/>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1107"/>
        <p:cNvGrpSpPr/>
        <p:nvPr/>
      </p:nvGrpSpPr>
      <p:grpSpPr>
        <a:xfrm>
          <a:off x="0" y="0"/>
          <a:ext cx="0" cy="0"/>
          <a:chOff x="0" y="0"/>
          <a:chExt cx="0" cy="0"/>
        </a:xfrm>
      </p:grpSpPr>
      <p:grpSp>
        <p:nvGrpSpPr>
          <p:cNvPr id="1108" name="Google Shape;1108;p657"/>
          <p:cNvGrpSpPr/>
          <p:nvPr/>
        </p:nvGrpSpPr>
        <p:grpSpPr>
          <a:xfrm>
            <a:off x="7191542" y="1"/>
            <a:ext cx="5000459" cy="1425992"/>
            <a:chOff x="7191542" y="1"/>
            <a:chExt cx="5000459" cy="1425992"/>
          </a:xfrm>
        </p:grpSpPr>
        <p:pic>
          <p:nvPicPr>
            <p:cNvPr id="1109" name="Google Shape;1109;p6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10" name="Google Shape;1110;p657"/>
            <p:cNvGrpSpPr/>
            <p:nvPr/>
          </p:nvGrpSpPr>
          <p:grpSpPr>
            <a:xfrm>
              <a:off x="7191542" y="1"/>
              <a:ext cx="5000459" cy="1425992"/>
              <a:chOff x="7186272" y="0"/>
              <a:chExt cx="5005729" cy="1427495"/>
            </a:xfrm>
          </p:grpSpPr>
          <p:sp>
            <p:nvSpPr>
              <p:cNvPr id="1111" name="Google Shape;1111;p6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12" name="Google Shape;1112;p6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13" name="Google Shape;1113;p65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14" name="Google Shape;1114;p657"/>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15" name="Google Shape;1115;p65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16" name="Google Shape;1116;p6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17" name="Google Shape;1117;p6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558239958"/>
      </p:ext>
    </p:extLst>
  </p:cSld>
  <p:clrMapOvr>
    <a:masterClrMapping/>
  </p:clrMapOvr>
</p:sldLayout>
</file>

<file path=ppt/slideLayouts/slideLayout1180.xml><?xml version="1.0" encoding="utf-8"?>
<p:sldLayout xmlns:a="http://schemas.openxmlformats.org/drawingml/2006/main" xmlns:r="http://schemas.openxmlformats.org/officeDocument/2006/relationships" xmlns:p="http://schemas.openxmlformats.org/presentationml/2006/main" type="obj" preserve="1">
  <p:cSld name="4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39645504"/>
      </p:ext>
    </p:extLst>
  </p:cSld>
  <p:clrMapOvr>
    <a:masterClrMapping/>
  </p:clrMapOvr>
</p:sldLayout>
</file>

<file path=ppt/slideLayouts/slideLayout1181.xml><?xml version="1.0" encoding="utf-8"?>
<p:sldLayout xmlns:a="http://schemas.openxmlformats.org/drawingml/2006/main" xmlns:r="http://schemas.openxmlformats.org/officeDocument/2006/relationships" xmlns:p="http://schemas.openxmlformats.org/presentationml/2006/main" type="twoObj" preserve="1">
  <p:cSld name="2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26837580"/>
      </p:ext>
    </p:extLst>
  </p:cSld>
  <p:clrMapOvr>
    <a:masterClrMapping/>
  </p:clrMapOvr>
</p:sldLayout>
</file>

<file path=ppt/slideLayouts/slideLayout1182.xml><?xml version="1.0" encoding="utf-8"?>
<p:sldLayout xmlns:a="http://schemas.openxmlformats.org/drawingml/2006/main" xmlns:r="http://schemas.openxmlformats.org/officeDocument/2006/relationships" xmlns:p="http://schemas.openxmlformats.org/presentationml/2006/main" type="twoTxTwoObj" preserve="1">
  <p:cSld name="6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4582289"/>
      </p:ext>
    </p:extLst>
  </p:cSld>
  <p:clrMapOvr>
    <a:masterClrMapping/>
  </p:clrMapOvr>
</p:sldLayout>
</file>

<file path=ppt/slideLayouts/slideLayout1183.xml><?xml version="1.0" encoding="utf-8"?>
<p:sldLayout xmlns:a="http://schemas.openxmlformats.org/drawingml/2006/main" xmlns:r="http://schemas.openxmlformats.org/officeDocument/2006/relationships" xmlns:p="http://schemas.openxmlformats.org/presentationml/2006/main" type="titleOnly" preserve="1">
  <p:cSld name="2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22193720"/>
      </p:ext>
    </p:extLst>
  </p:cSld>
  <p:clrMapOvr>
    <a:masterClrMapping/>
  </p:clrMapOvr>
</p:sldLayout>
</file>

<file path=ppt/slideLayouts/slideLayout1184.xml><?xml version="1.0" encoding="utf-8"?>
<p:sldLayout xmlns:a="http://schemas.openxmlformats.org/drawingml/2006/main" xmlns:r="http://schemas.openxmlformats.org/officeDocument/2006/relationships" xmlns:p="http://schemas.openxmlformats.org/presentationml/2006/main" preserve="1" userDrawn="1">
  <p:cSld name="2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645211167"/>
      </p:ext>
    </p:extLst>
  </p:cSld>
  <p:clrMapOvr>
    <a:masterClrMapping/>
  </p:clrMapOvr>
</p:sldLayout>
</file>

<file path=ppt/slideLayouts/slideLayout1185.xml><?xml version="1.0" encoding="utf-8"?>
<p:sldLayout xmlns:a="http://schemas.openxmlformats.org/drawingml/2006/main" xmlns:r="http://schemas.openxmlformats.org/officeDocument/2006/relationships" xmlns:p="http://schemas.openxmlformats.org/presentationml/2006/main" type="blank" preserve="1">
  <p:cSld name="2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082391482"/>
      </p:ext>
    </p:extLst>
  </p:cSld>
  <p:clrMapOvr>
    <a:masterClrMapping/>
  </p:clrMapOvr>
</p:sldLayout>
</file>

<file path=ppt/slideLayouts/slideLayout1186.xml><?xml version="1.0" encoding="utf-8"?>
<p:sldLayout xmlns:a="http://schemas.openxmlformats.org/drawingml/2006/main" xmlns:r="http://schemas.openxmlformats.org/officeDocument/2006/relationships" xmlns:p="http://schemas.openxmlformats.org/presentationml/2006/main" preserve="1" userDrawn="1">
  <p:cSld name="6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892285010"/>
      </p:ext>
    </p:extLst>
  </p:cSld>
  <p:clrMapOvr>
    <a:masterClrMapping/>
  </p:clrMapOvr>
</p:sldLayout>
</file>

<file path=ppt/slideLayouts/slideLayout1187.xml><?xml version="1.0" encoding="utf-8"?>
<p:sldLayout xmlns:a="http://schemas.openxmlformats.org/drawingml/2006/main" xmlns:r="http://schemas.openxmlformats.org/officeDocument/2006/relationships" xmlns:p="http://schemas.openxmlformats.org/presentationml/2006/main" preserve="1" userDrawn="1">
  <p:cSld name="64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095646661"/>
      </p:ext>
    </p:extLst>
  </p:cSld>
  <p:clrMapOvr>
    <a:masterClrMapping/>
  </p:clrMapOvr>
</p:sldLayout>
</file>

<file path=ppt/slideLayouts/slideLayout1188.xml><?xml version="1.0" encoding="utf-8"?>
<p:sldLayout xmlns:a="http://schemas.openxmlformats.org/drawingml/2006/main" xmlns:r="http://schemas.openxmlformats.org/officeDocument/2006/relationships" xmlns:p="http://schemas.openxmlformats.org/presentationml/2006/main" type="obj" preserve="1">
  <p:cSld name="10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830351957"/>
      </p:ext>
    </p:extLst>
  </p:cSld>
  <p:clrMapOvr>
    <a:masterClrMapping/>
  </p:clrMapOvr>
</p:sldLayout>
</file>

<file path=ppt/slideLayouts/slideLayout1189.xml><?xml version="1.0" encoding="utf-8"?>
<p:sldLayout xmlns:a="http://schemas.openxmlformats.org/drawingml/2006/main" xmlns:r="http://schemas.openxmlformats.org/officeDocument/2006/relationships" xmlns:p="http://schemas.openxmlformats.org/presentationml/2006/main" type="blank" preserve="1">
  <p:cSld name="2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163155706"/>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1118"/>
        <p:cNvGrpSpPr/>
        <p:nvPr/>
      </p:nvGrpSpPr>
      <p:grpSpPr>
        <a:xfrm>
          <a:off x="0" y="0"/>
          <a:ext cx="0" cy="0"/>
          <a:chOff x="0" y="0"/>
          <a:chExt cx="0" cy="0"/>
        </a:xfrm>
      </p:grpSpPr>
      <p:sp>
        <p:nvSpPr>
          <p:cNvPr id="1119" name="Google Shape;1119;p65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20" name="Google Shape;1120;p658"/>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21" name="Google Shape;1121;p658"/>
          <p:cNvGrpSpPr/>
          <p:nvPr/>
        </p:nvGrpSpPr>
        <p:grpSpPr>
          <a:xfrm>
            <a:off x="7191542" y="1"/>
            <a:ext cx="5000459" cy="1425992"/>
            <a:chOff x="7191542" y="1"/>
            <a:chExt cx="5000459" cy="1425992"/>
          </a:xfrm>
        </p:grpSpPr>
        <p:pic>
          <p:nvPicPr>
            <p:cNvPr id="1122" name="Google Shape;1122;p6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23" name="Google Shape;1123;p658"/>
            <p:cNvGrpSpPr/>
            <p:nvPr/>
          </p:nvGrpSpPr>
          <p:grpSpPr>
            <a:xfrm>
              <a:off x="7191542" y="1"/>
              <a:ext cx="5000459" cy="1425992"/>
              <a:chOff x="7186272" y="0"/>
              <a:chExt cx="5005729" cy="1427495"/>
            </a:xfrm>
          </p:grpSpPr>
          <p:sp>
            <p:nvSpPr>
              <p:cNvPr id="1124" name="Google Shape;1124;p6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5" name="Google Shape;1125;p6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26" name="Google Shape;1126;p658"/>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7" name="Google Shape;1127;p658"/>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28" name="Google Shape;1128;p6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29" name="Google Shape;1129;p6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419955961"/>
      </p:ext>
    </p:extLst>
  </p:cSld>
  <p:clrMapOvr>
    <a:masterClrMapping/>
  </p:clrMapOvr>
</p:sldLayout>
</file>

<file path=ppt/slideLayouts/slideLayout1190.xml><?xml version="1.0" encoding="utf-8"?>
<p:sldLayout xmlns:a="http://schemas.openxmlformats.org/drawingml/2006/main" xmlns:r="http://schemas.openxmlformats.org/officeDocument/2006/relationships" xmlns:p="http://schemas.openxmlformats.org/presentationml/2006/main" type="obj" preserve="1">
  <p:cSld name="8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40860429"/>
      </p:ext>
    </p:extLst>
  </p:cSld>
  <p:clrMapOvr>
    <a:masterClrMapping/>
  </p:clrMapOvr>
</p:sldLayout>
</file>

<file path=ppt/slideLayouts/slideLayout1191.xml><?xml version="1.0" encoding="utf-8"?>
<p:sldLayout xmlns:a="http://schemas.openxmlformats.org/drawingml/2006/main" xmlns:r="http://schemas.openxmlformats.org/officeDocument/2006/relationships" xmlns:p="http://schemas.openxmlformats.org/presentationml/2006/main" type="obj" preserve="1">
  <p:cSld name="8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26943215"/>
      </p:ext>
    </p:extLst>
  </p:cSld>
  <p:clrMapOvr>
    <a:masterClrMapping/>
  </p:clrMapOvr>
</p:sldLayout>
</file>

<file path=ppt/slideLayouts/slideLayout1192.xml><?xml version="1.0" encoding="utf-8"?>
<p:sldLayout xmlns:a="http://schemas.openxmlformats.org/drawingml/2006/main" xmlns:r="http://schemas.openxmlformats.org/officeDocument/2006/relationships" xmlns:p="http://schemas.openxmlformats.org/presentationml/2006/main" type="obj" preserve="1">
  <p:cSld name="8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266698081"/>
      </p:ext>
    </p:extLst>
  </p:cSld>
  <p:clrMapOvr>
    <a:masterClrMapping/>
  </p:clrMapOvr>
</p:sldLayout>
</file>

<file path=ppt/slideLayouts/slideLayout1193.xml><?xml version="1.0" encoding="utf-8"?>
<p:sldLayout xmlns:a="http://schemas.openxmlformats.org/drawingml/2006/main" xmlns:r="http://schemas.openxmlformats.org/officeDocument/2006/relationships" xmlns:p="http://schemas.openxmlformats.org/presentationml/2006/main" userDrawn="1">
  <p:cSld name="6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952885669"/>
      </p:ext>
    </p:extLst>
  </p:cSld>
  <p:clrMapOvr>
    <a:masterClrMapping/>
  </p:clrMapOvr>
</p:sldLayout>
</file>

<file path=ppt/slideLayouts/slideLayout1194.xml><?xml version="1.0" encoding="utf-8"?>
<p:sldLayout xmlns:a="http://schemas.openxmlformats.org/drawingml/2006/main" xmlns:r="http://schemas.openxmlformats.org/officeDocument/2006/relationships" xmlns:p="http://schemas.openxmlformats.org/presentationml/2006/main" userDrawn="1">
  <p:cSld name="7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2573205833"/>
      </p:ext>
    </p:extLst>
  </p:cSld>
  <p:clrMapOvr>
    <a:masterClrMapping/>
  </p:clrMapOvr>
</p:sldLayout>
</file>

<file path=ppt/slideLayouts/slideLayout1195.xml><?xml version="1.0" encoding="utf-8"?>
<p:sldLayout xmlns:a="http://schemas.openxmlformats.org/drawingml/2006/main" xmlns:r="http://schemas.openxmlformats.org/officeDocument/2006/relationships" xmlns:p="http://schemas.openxmlformats.org/presentationml/2006/main" matchingName="Title and Content">
  <p:cSld name="17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2"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946803201"/>
      </p:ext>
    </p:extLst>
  </p:cSld>
  <p:clrMapOvr>
    <a:masterClrMapping/>
  </p:clrMapOvr>
</p:sldLayout>
</file>

<file path=ppt/slideLayouts/slideLayout1196.xml><?xml version="1.0" encoding="utf-8"?>
<p:sldLayout xmlns:a="http://schemas.openxmlformats.org/drawingml/2006/main" xmlns:r="http://schemas.openxmlformats.org/officeDocument/2006/relationships" xmlns:p="http://schemas.openxmlformats.org/presentationml/2006/main" matchingName="Photo Slide">
  <p:cSld name="22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2788025159"/>
      </p:ext>
    </p:extLst>
  </p:cSld>
  <p:clrMapOvr>
    <a:masterClrMapping/>
  </p:clrMapOvr>
</p:sldLayout>
</file>

<file path=ppt/slideLayouts/slideLayout1197.xml><?xml version="1.0" encoding="utf-8"?>
<p:sldLayout xmlns:a="http://schemas.openxmlformats.org/drawingml/2006/main" xmlns:r="http://schemas.openxmlformats.org/officeDocument/2006/relationships" xmlns:p="http://schemas.openxmlformats.org/presentationml/2006/main" type="obj" preserve="1">
  <p:cSld name="10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51717808"/>
      </p:ext>
    </p:extLst>
  </p:cSld>
  <p:clrMapOvr>
    <a:masterClrMapping/>
  </p:clrMapOvr>
</p:sldLayout>
</file>

<file path=ppt/slideLayouts/slideLayout1198.xml><?xml version="1.0" encoding="utf-8"?>
<p:sldLayout xmlns:a="http://schemas.openxmlformats.org/drawingml/2006/main" xmlns:r="http://schemas.openxmlformats.org/officeDocument/2006/relationships" xmlns:p="http://schemas.openxmlformats.org/presentationml/2006/main" type="obj" preserve="1">
  <p:cSld name="9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49806025"/>
      </p:ext>
    </p:extLst>
  </p:cSld>
  <p:clrMapOvr>
    <a:masterClrMapping/>
  </p:clrMapOvr>
</p:sldLayout>
</file>

<file path=ppt/slideLayouts/slideLayout1199.xml><?xml version="1.0" encoding="utf-8"?>
<p:sldLayout xmlns:a="http://schemas.openxmlformats.org/drawingml/2006/main" xmlns:r="http://schemas.openxmlformats.org/officeDocument/2006/relationships" xmlns:p="http://schemas.openxmlformats.org/presentationml/2006/main" type="obj" preserve="1">
  <p:cSld name="4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3045074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9/22/2025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dirty="0">
              <a:solidFill>
                <a:srgbClr val="929599"/>
              </a:solidFill>
            </a:endParaRPr>
          </a:p>
        </p:txBody>
      </p:sp>
    </p:spTree>
    <p:extLst>
      <p:ext uri="{BB962C8B-B14F-4D97-AF65-F5344CB8AC3E}">
        <p14:creationId xmlns:p14="http://schemas.microsoft.com/office/powerpoint/2010/main" val="3781638349"/>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130"/>
        <p:cNvGrpSpPr/>
        <p:nvPr/>
      </p:nvGrpSpPr>
      <p:grpSpPr>
        <a:xfrm>
          <a:off x="0" y="0"/>
          <a:ext cx="0" cy="0"/>
          <a:chOff x="0" y="0"/>
          <a:chExt cx="0" cy="0"/>
        </a:xfrm>
      </p:grpSpPr>
      <p:grpSp>
        <p:nvGrpSpPr>
          <p:cNvPr id="1131" name="Google Shape;1131;p659"/>
          <p:cNvGrpSpPr/>
          <p:nvPr/>
        </p:nvGrpSpPr>
        <p:grpSpPr>
          <a:xfrm>
            <a:off x="7191542" y="1"/>
            <a:ext cx="5000459" cy="1425992"/>
            <a:chOff x="7191542" y="1"/>
            <a:chExt cx="5000459" cy="1425992"/>
          </a:xfrm>
        </p:grpSpPr>
        <p:pic>
          <p:nvPicPr>
            <p:cNvPr id="1132" name="Google Shape;1132;p6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33" name="Google Shape;1133;p659"/>
            <p:cNvGrpSpPr/>
            <p:nvPr/>
          </p:nvGrpSpPr>
          <p:grpSpPr>
            <a:xfrm>
              <a:off x="7191542" y="1"/>
              <a:ext cx="5000459" cy="1425992"/>
              <a:chOff x="7186272" y="0"/>
              <a:chExt cx="5005729" cy="1427495"/>
            </a:xfrm>
          </p:grpSpPr>
          <p:sp>
            <p:nvSpPr>
              <p:cNvPr id="1134" name="Google Shape;1134;p6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35" name="Google Shape;1135;p6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36" name="Google Shape;1136;p65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7" name="Google Shape;1137;p659"/>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38" name="Google Shape;1138;p659"/>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9" name="Google Shape;1139;p65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40" name="Google Shape;1140;p65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1" name="Google Shape;1141;p65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42" name="Google Shape;1142;p6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43" name="Google Shape;1143;p6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947429544"/>
      </p:ext>
    </p:extLst>
  </p:cSld>
  <p:clrMapOvr>
    <a:masterClrMapping/>
  </p:clrMapOvr>
</p:sldLayout>
</file>

<file path=ppt/slideLayouts/slideLayout1200.xml><?xml version="1.0" encoding="utf-8"?>
<p:sldLayout xmlns:a="http://schemas.openxmlformats.org/drawingml/2006/main" xmlns:r="http://schemas.openxmlformats.org/officeDocument/2006/relationships" xmlns:p="http://schemas.openxmlformats.org/presentationml/2006/main" type="twoObj" preserve="1">
  <p:cSld name="2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00032301"/>
      </p:ext>
    </p:extLst>
  </p:cSld>
  <p:clrMapOvr>
    <a:masterClrMapping/>
  </p:clrMapOvr>
</p:sldLayout>
</file>

<file path=ppt/slideLayouts/slideLayout1201.xml><?xml version="1.0" encoding="utf-8"?>
<p:sldLayout xmlns:a="http://schemas.openxmlformats.org/drawingml/2006/main" xmlns:r="http://schemas.openxmlformats.org/officeDocument/2006/relationships" xmlns:p="http://schemas.openxmlformats.org/presentationml/2006/main" type="twoTxTwoObj" preserve="1">
  <p:cSld name="6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22610127"/>
      </p:ext>
    </p:extLst>
  </p:cSld>
  <p:clrMapOvr>
    <a:masterClrMapping/>
  </p:clrMapOvr>
</p:sldLayout>
</file>

<file path=ppt/slideLayouts/slideLayout1202.xml><?xml version="1.0" encoding="utf-8"?>
<p:sldLayout xmlns:a="http://schemas.openxmlformats.org/drawingml/2006/main" xmlns:r="http://schemas.openxmlformats.org/officeDocument/2006/relationships" xmlns:p="http://schemas.openxmlformats.org/presentationml/2006/main" type="titleOnly" preserve="1">
  <p:cSld name="2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82877793"/>
      </p:ext>
    </p:extLst>
  </p:cSld>
  <p:clrMapOvr>
    <a:masterClrMapping/>
  </p:clrMapOvr>
</p:sldLayout>
</file>

<file path=ppt/slideLayouts/slideLayout1203.xml><?xml version="1.0" encoding="utf-8"?>
<p:sldLayout xmlns:a="http://schemas.openxmlformats.org/drawingml/2006/main" xmlns:r="http://schemas.openxmlformats.org/officeDocument/2006/relationships" xmlns:p="http://schemas.openxmlformats.org/presentationml/2006/main" preserve="1" userDrawn="1">
  <p:cSld name="2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713201553"/>
      </p:ext>
    </p:extLst>
  </p:cSld>
  <p:clrMapOvr>
    <a:masterClrMapping/>
  </p:clrMapOvr>
</p:sldLayout>
</file>

<file path=ppt/slideLayouts/slideLayout1204.xml><?xml version="1.0" encoding="utf-8"?>
<p:sldLayout xmlns:a="http://schemas.openxmlformats.org/drawingml/2006/main" xmlns:r="http://schemas.openxmlformats.org/officeDocument/2006/relationships" xmlns:p="http://schemas.openxmlformats.org/presentationml/2006/main" type="blank" preserve="1">
  <p:cSld name="2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270916757"/>
      </p:ext>
    </p:extLst>
  </p:cSld>
  <p:clrMapOvr>
    <a:masterClrMapping/>
  </p:clrMapOvr>
</p:sldLayout>
</file>

<file path=ppt/slideLayouts/slideLayout1205.xml><?xml version="1.0" encoding="utf-8"?>
<p:sldLayout xmlns:a="http://schemas.openxmlformats.org/drawingml/2006/main" xmlns:r="http://schemas.openxmlformats.org/officeDocument/2006/relationships" xmlns:p="http://schemas.openxmlformats.org/presentationml/2006/main" userDrawn="1">
  <p:cSld name="5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8"/>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0"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2" y="1806429"/>
            <a:ext cx="10189827" cy="2278211"/>
          </a:xfrm>
        </p:spPr>
        <p:txBody>
          <a:bodyPr anchor="b"/>
          <a:lstStyle>
            <a:lvl1pPr marL="0" indent="0">
              <a:defRPr sz="5333">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2222502232"/>
      </p:ext>
    </p:extLst>
  </p:cSld>
  <p:clrMapOvr>
    <a:masterClrMapping/>
  </p:clrMapOvr>
</p:sldLayout>
</file>

<file path=ppt/slideLayouts/slideLayout1206.xml><?xml version="1.0" encoding="utf-8"?>
<p:sldLayout xmlns:a="http://schemas.openxmlformats.org/drawingml/2006/main" xmlns:r="http://schemas.openxmlformats.org/officeDocument/2006/relationships" xmlns:p="http://schemas.openxmlformats.org/presentationml/2006/main" userDrawn="1">
  <p:cSld name="1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4957647"/>
      </p:ext>
    </p:extLst>
  </p:cSld>
  <p:clrMapOvr>
    <a:masterClrMapping/>
  </p:clrMapOvr>
</p:sldLayout>
</file>

<file path=ppt/slideLayouts/slideLayout1207.xml><?xml version="1.0" encoding="utf-8"?>
<p:sldLayout xmlns:a="http://schemas.openxmlformats.org/drawingml/2006/main" xmlns:r="http://schemas.openxmlformats.org/officeDocument/2006/relationships" xmlns:p="http://schemas.openxmlformats.org/presentationml/2006/main" userDrawn="1">
  <p:cSld name="22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4025847683"/>
      </p:ext>
    </p:extLst>
  </p:cSld>
  <p:clrMapOvr>
    <a:masterClrMapping/>
  </p:clrMapOvr>
</p:sldLayout>
</file>

<file path=ppt/slideLayouts/slideLayout1208.xml><?xml version="1.0" encoding="utf-8"?>
<p:sldLayout xmlns:a="http://schemas.openxmlformats.org/drawingml/2006/main" xmlns:r="http://schemas.openxmlformats.org/officeDocument/2006/relationships" xmlns:p="http://schemas.openxmlformats.org/presentationml/2006/main" userDrawn="1">
  <p:cSld name="16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968226201"/>
      </p:ext>
    </p:extLst>
  </p:cSld>
  <p:clrMapOvr>
    <a:masterClrMapping/>
  </p:clrMapOvr>
</p:sldLayout>
</file>

<file path=ppt/slideLayouts/slideLayout1209.xml><?xml version="1.0" encoding="utf-8"?>
<p:sldLayout xmlns:a="http://schemas.openxmlformats.org/drawingml/2006/main" xmlns:r="http://schemas.openxmlformats.org/officeDocument/2006/relationships" xmlns:p="http://schemas.openxmlformats.org/presentationml/2006/main">
  <p:cSld name="5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968635508"/>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144"/>
        <p:cNvGrpSpPr/>
        <p:nvPr/>
      </p:nvGrpSpPr>
      <p:grpSpPr>
        <a:xfrm>
          <a:off x="0" y="0"/>
          <a:ext cx="0" cy="0"/>
          <a:chOff x="0" y="0"/>
          <a:chExt cx="0" cy="0"/>
        </a:xfrm>
      </p:grpSpPr>
      <p:grpSp>
        <p:nvGrpSpPr>
          <p:cNvPr id="1145" name="Google Shape;1145;p660"/>
          <p:cNvGrpSpPr/>
          <p:nvPr/>
        </p:nvGrpSpPr>
        <p:grpSpPr>
          <a:xfrm>
            <a:off x="7191542" y="1"/>
            <a:ext cx="5000459" cy="1425992"/>
            <a:chOff x="7191542" y="1"/>
            <a:chExt cx="5000459" cy="1425992"/>
          </a:xfrm>
        </p:grpSpPr>
        <p:pic>
          <p:nvPicPr>
            <p:cNvPr id="1146" name="Google Shape;1146;p66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47" name="Google Shape;1147;p660"/>
            <p:cNvGrpSpPr/>
            <p:nvPr/>
          </p:nvGrpSpPr>
          <p:grpSpPr>
            <a:xfrm>
              <a:off x="7191542" y="1"/>
              <a:ext cx="5000459" cy="1425992"/>
              <a:chOff x="7186272" y="0"/>
              <a:chExt cx="5005729" cy="1427495"/>
            </a:xfrm>
          </p:grpSpPr>
          <p:sp>
            <p:nvSpPr>
              <p:cNvPr id="1148" name="Google Shape;1148;p66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49" name="Google Shape;1149;p66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50" name="Google Shape;1150;p66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1" name="Google Shape;1151;p66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52" name="Google Shape;1152;p66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53" name="Google Shape;1153;p6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919833806"/>
      </p:ext>
    </p:extLst>
  </p:cSld>
  <p:clrMapOvr>
    <a:masterClrMapping/>
  </p:clrMapOvr>
</p:sldLayout>
</file>

<file path=ppt/slideLayouts/slideLayout1210.xml><?xml version="1.0" encoding="utf-8"?>
<p:sldLayout xmlns:a="http://schemas.openxmlformats.org/drawingml/2006/main" xmlns:r="http://schemas.openxmlformats.org/officeDocument/2006/relationships" xmlns:p="http://schemas.openxmlformats.org/presentationml/2006/main">
  <p:cSld name="16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370385907"/>
      </p:ext>
    </p:extLst>
  </p:cSld>
  <p:clrMapOvr>
    <a:masterClrMapping/>
  </p:clrMapOvr>
</p:sldLayout>
</file>

<file path=ppt/slideLayouts/slideLayout1211.xml><?xml version="1.0" encoding="utf-8"?>
<p:sldLayout xmlns:a="http://schemas.openxmlformats.org/drawingml/2006/main" xmlns:r="http://schemas.openxmlformats.org/officeDocument/2006/relationships" xmlns:p="http://schemas.openxmlformats.org/presentationml/2006/main" userDrawn="1">
  <p:cSld name="17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917094092"/>
      </p:ext>
    </p:extLst>
  </p:cSld>
  <p:clrMapOvr>
    <a:masterClrMapping/>
  </p:clrMapOvr>
</p:sldLayout>
</file>

<file path=ppt/slideLayouts/slideLayout1212.xml><?xml version="1.0" encoding="utf-8"?>
<p:sldLayout xmlns:a="http://schemas.openxmlformats.org/drawingml/2006/main" xmlns:r="http://schemas.openxmlformats.org/officeDocument/2006/relationships" xmlns:p="http://schemas.openxmlformats.org/presentationml/2006/main">
  <p:cSld name="58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623221327"/>
      </p:ext>
    </p:extLst>
  </p:cSld>
  <p:clrMapOvr>
    <a:masterClrMapping/>
  </p:clrMapOvr>
</p:sldLayout>
</file>

<file path=ppt/slideLayouts/slideLayout1213.xml><?xml version="1.0" encoding="utf-8"?>
<p:sldLayout xmlns:a="http://schemas.openxmlformats.org/drawingml/2006/main" xmlns:r="http://schemas.openxmlformats.org/officeDocument/2006/relationships" xmlns:p="http://schemas.openxmlformats.org/presentationml/2006/main">
  <p:cSld name="17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02179552"/>
      </p:ext>
    </p:extLst>
  </p:cSld>
  <p:clrMapOvr>
    <a:masterClrMapping/>
  </p:clrMapOvr>
</p:sldLayout>
</file>

<file path=ppt/slideLayouts/slideLayout1214.xml><?xml version="1.0" encoding="utf-8"?>
<p:sldLayout xmlns:a="http://schemas.openxmlformats.org/drawingml/2006/main" xmlns:r="http://schemas.openxmlformats.org/officeDocument/2006/relationships" xmlns:p="http://schemas.openxmlformats.org/presentationml/2006/main" userDrawn="1">
  <p:cSld name="2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2663661231"/>
      </p:ext>
    </p:extLst>
  </p:cSld>
  <p:clrMapOvr>
    <a:masterClrMapping/>
  </p:clrMapOvr>
</p:sldLayout>
</file>

<file path=ppt/slideLayouts/slideLayout1215.xml><?xml version="1.0" encoding="utf-8"?>
<p:sldLayout xmlns:a="http://schemas.openxmlformats.org/drawingml/2006/main" xmlns:r="http://schemas.openxmlformats.org/officeDocument/2006/relationships" xmlns:p="http://schemas.openxmlformats.org/presentationml/2006/main" userDrawn="1">
  <p:cSld name="18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448368883"/>
      </p:ext>
    </p:extLst>
  </p:cSld>
  <p:clrMapOvr>
    <a:masterClrMapping/>
  </p:clrMapOvr>
</p:sldLayout>
</file>

<file path=ppt/slideLayouts/slideLayout1216.xml><?xml version="1.0" encoding="utf-8"?>
<p:sldLayout xmlns:a="http://schemas.openxmlformats.org/drawingml/2006/main" xmlns:r="http://schemas.openxmlformats.org/officeDocument/2006/relationships" xmlns:p="http://schemas.openxmlformats.org/presentationml/2006/main">
  <p:cSld name="59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879081600"/>
      </p:ext>
    </p:extLst>
  </p:cSld>
  <p:clrMapOvr>
    <a:masterClrMapping/>
  </p:clrMapOvr>
</p:sldLayout>
</file>

<file path=ppt/slideLayouts/slideLayout1217.xml><?xml version="1.0" encoding="utf-8"?>
<p:sldLayout xmlns:a="http://schemas.openxmlformats.org/drawingml/2006/main" xmlns:r="http://schemas.openxmlformats.org/officeDocument/2006/relationships" xmlns:p="http://schemas.openxmlformats.org/presentationml/2006/main">
  <p:cSld name="18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644631724"/>
      </p:ext>
    </p:extLst>
  </p:cSld>
  <p:clrMapOvr>
    <a:masterClrMapping/>
  </p:clrMapOvr>
</p:sldLayout>
</file>

<file path=ppt/slideLayouts/slideLayout1218.xml><?xml version="1.0" encoding="utf-8"?>
<p:sldLayout xmlns:a="http://schemas.openxmlformats.org/drawingml/2006/main" xmlns:r="http://schemas.openxmlformats.org/officeDocument/2006/relationships" xmlns:p="http://schemas.openxmlformats.org/presentationml/2006/main" preserve="1" userDrawn="1">
  <p:cSld name="6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621378028"/>
      </p:ext>
    </p:extLst>
  </p:cSld>
  <p:clrMapOvr>
    <a:masterClrMapping/>
  </p:clrMapOvr>
</p:sldLayout>
</file>

<file path=ppt/slideLayouts/slideLayout1219.xml><?xml version="1.0" encoding="utf-8"?>
<p:sldLayout xmlns:a="http://schemas.openxmlformats.org/drawingml/2006/main" xmlns:r="http://schemas.openxmlformats.org/officeDocument/2006/relationships" xmlns:p="http://schemas.openxmlformats.org/presentationml/2006/main" preserve="1" userDrawn="1">
  <p:cSld name="65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656243642"/>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154"/>
        <p:cNvGrpSpPr/>
        <p:nvPr/>
      </p:nvGrpSpPr>
      <p:grpSpPr>
        <a:xfrm>
          <a:off x="0" y="0"/>
          <a:ext cx="0" cy="0"/>
          <a:chOff x="0" y="0"/>
          <a:chExt cx="0" cy="0"/>
        </a:xfrm>
      </p:grpSpPr>
      <p:grpSp>
        <p:nvGrpSpPr>
          <p:cNvPr id="1155" name="Google Shape;1155;p661"/>
          <p:cNvGrpSpPr/>
          <p:nvPr/>
        </p:nvGrpSpPr>
        <p:grpSpPr>
          <a:xfrm>
            <a:off x="0" y="0"/>
            <a:ext cx="12192000" cy="2148830"/>
            <a:chOff x="0" y="0"/>
            <a:chExt cx="12192000" cy="2148830"/>
          </a:xfrm>
        </p:grpSpPr>
        <p:sp>
          <p:nvSpPr>
            <p:cNvPr id="1156" name="Google Shape;1156;p66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7" name="Google Shape;1157;p66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158" name="Google Shape;1158;p661"/>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59" name="Google Shape;1159;p661"/>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0" name="Google Shape;1160;p66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61" name="Google Shape;1161;p661"/>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162" name="Google Shape;1162;p661"/>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2999070491"/>
      </p:ext>
    </p:extLst>
  </p:cSld>
  <p:clrMapOvr>
    <a:masterClrMapping/>
  </p:clrMapOvr>
</p:sldLayout>
</file>

<file path=ppt/slideLayouts/slideLayout1220.xml><?xml version="1.0" encoding="utf-8"?>
<p:sldLayout xmlns:a="http://schemas.openxmlformats.org/drawingml/2006/main" xmlns:r="http://schemas.openxmlformats.org/officeDocument/2006/relationships" xmlns:p="http://schemas.openxmlformats.org/presentationml/2006/main" preserve="1" userDrawn="1">
  <p:cSld name="3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914078681"/>
      </p:ext>
    </p:extLst>
  </p:cSld>
  <p:clrMapOvr>
    <a:masterClrMapping/>
  </p:clrMapOvr>
</p:sldLayout>
</file>

<file path=ppt/slideLayouts/slideLayout1221.xml><?xml version="1.0" encoding="utf-8"?>
<p:sldLayout xmlns:a="http://schemas.openxmlformats.org/drawingml/2006/main" xmlns:r="http://schemas.openxmlformats.org/officeDocument/2006/relationships" xmlns:p="http://schemas.openxmlformats.org/presentationml/2006/main" type="obj" preserve="1">
  <p:cSld name="7_Title Slide">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9/22/2025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3212445930"/>
      </p:ext>
    </p:extLst>
  </p:cSld>
  <p:clrMapOvr>
    <a:masterClrMapping/>
  </p:clrMapOvr>
</p:sldLayout>
</file>

<file path=ppt/slideLayouts/slideLayout1222.xml><?xml version="1.0" encoding="utf-8"?>
<p:sldLayout xmlns:a="http://schemas.openxmlformats.org/drawingml/2006/main" xmlns:r="http://schemas.openxmlformats.org/officeDocument/2006/relationships" xmlns:p="http://schemas.openxmlformats.org/presentationml/2006/main" preserve="1" userDrawn="1">
  <p:cSld name="6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006408620"/>
      </p:ext>
    </p:extLst>
  </p:cSld>
  <p:clrMapOvr>
    <a:masterClrMapping/>
  </p:clrMapOvr>
</p:sldLayout>
</file>

<file path=ppt/slideLayouts/slideLayout1223.xml><?xml version="1.0" encoding="utf-8"?>
<p:sldLayout xmlns:a="http://schemas.openxmlformats.org/drawingml/2006/main" xmlns:r="http://schemas.openxmlformats.org/officeDocument/2006/relationships" xmlns:p="http://schemas.openxmlformats.org/presentationml/2006/main" preserve="1" userDrawn="1">
  <p:cSld name="67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712877099"/>
      </p:ext>
    </p:extLst>
  </p:cSld>
  <p:clrMapOvr>
    <a:masterClrMapping/>
  </p:clrMapOvr>
</p:sldLayout>
</file>

<file path=ppt/slideLayouts/slideLayout1224.xml><?xml version="1.0" encoding="utf-8"?>
<p:sldLayout xmlns:a="http://schemas.openxmlformats.org/drawingml/2006/main" xmlns:r="http://schemas.openxmlformats.org/officeDocument/2006/relationships" xmlns:p="http://schemas.openxmlformats.org/presentationml/2006/main" preserve="1" userDrawn="1">
  <p:cSld name="3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473908115"/>
      </p:ext>
    </p:extLst>
  </p:cSld>
  <p:clrMapOvr>
    <a:masterClrMapping/>
  </p:clrMapOvr>
</p:sldLayout>
</file>

<file path=ppt/slideLayouts/slideLayout1225.xml><?xml version="1.0" encoding="utf-8"?>
<p:sldLayout xmlns:a="http://schemas.openxmlformats.org/drawingml/2006/main" xmlns:r="http://schemas.openxmlformats.org/officeDocument/2006/relationships" xmlns:p="http://schemas.openxmlformats.org/presentationml/2006/main" type="obj" preserve="1">
  <p:cSld name="6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78845178"/>
      </p:ext>
    </p:extLst>
  </p:cSld>
  <p:clrMapOvr>
    <a:masterClrMapping/>
  </p:clrMapOvr>
</p:sldLayout>
</file>

<file path=ppt/slideLayouts/slideLayout1226.xml><?xml version="1.0" encoding="utf-8"?>
<p:sldLayout xmlns:a="http://schemas.openxmlformats.org/drawingml/2006/main" xmlns:r="http://schemas.openxmlformats.org/officeDocument/2006/relationships" xmlns:p="http://schemas.openxmlformats.org/presentationml/2006/main" type="twoObj" preserve="1">
  <p:cSld name="3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68680596"/>
      </p:ext>
    </p:extLst>
  </p:cSld>
  <p:clrMapOvr>
    <a:masterClrMapping/>
  </p:clrMapOvr>
</p:sldLayout>
</file>

<file path=ppt/slideLayouts/slideLayout1227.xml><?xml version="1.0" encoding="utf-8"?>
<p:sldLayout xmlns:a="http://schemas.openxmlformats.org/drawingml/2006/main" xmlns:r="http://schemas.openxmlformats.org/officeDocument/2006/relationships" xmlns:p="http://schemas.openxmlformats.org/presentationml/2006/main" type="twoTxTwoObj" preserve="1">
  <p:cSld name="6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85262612"/>
      </p:ext>
    </p:extLst>
  </p:cSld>
  <p:clrMapOvr>
    <a:masterClrMapping/>
  </p:clrMapOvr>
</p:sldLayout>
</file>

<file path=ppt/slideLayouts/slideLayout1228.xml><?xml version="1.0" encoding="utf-8"?>
<p:sldLayout xmlns:a="http://schemas.openxmlformats.org/drawingml/2006/main" xmlns:r="http://schemas.openxmlformats.org/officeDocument/2006/relationships" xmlns:p="http://schemas.openxmlformats.org/presentationml/2006/main" type="titleOnly" preserve="1">
  <p:cSld name="2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35440075"/>
      </p:ext>
    </p:extLst>
  </p:cSld>
  <p:clrMapOvr>
    <a:masterClrMapping/>
  </p:clrMapOvr>
</p:sldLayout>
</file>

<file path=ppt/slideLayouts/slideLayout1229.xml><?xml version="1.0" encoding="utf-8"?>
<p:sldLayout xmlns:a="http://schemas.openxmlformats.org/drawingml/2006/main" xmlns:r="http://schemas.openxmlformats.org/officeDocument/2006/relationships" xmlns:p="http://schemas.openxmlformats.org/presentationml/2006/main" preserve="1" userDrawn="1">
  <p:cSld name="2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680814102"/>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163"/>
        <p:cNvGrpSpPr/>
        <p:nvPr/>
      </p:nvGrpSpPr>
      <p:grpSpPr>
        <a:xfrm>
          <a:off x="0" y="0"/>
          <a:ext cx="0" cy="0"/>
          <a:chOff x="0" y="0"/>
          <a:chExt cx="0" cy="0"/>
        </a:xfrm>
      </p:grpSpPr>
      <p:sp>
        <p:nvSpPr>
          <p:cNvPr id="1164" name="Google Shape;1164;p66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65" name="Google Shape;1165;p66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6" name="Google Shape;1166;p66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67" name="Google Shape;1167;p662"/>
          <p:cNvGrpSpPr/>
          <p:nvPr/>
        </p:nvGrpSpPr>
        <p:grpSpPr>
          <a:xfrm>
            <a:off x="7191542" y="1"/>
            <a:ext cx="5000459" cy="1425992"/>
            <a:chOff x="7191542" y="1"/>
            <a:chExt cx="5000459" cy="1425992"/>
          </a:xfrm>
        </p:grpSpPr>
        <p:pic>
          <p:nvPicPr>
            <p:cNvPr id="1168" name="Google Shape;1168;p66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69" name="Google Shape;1169;p662"/>
            <p:cNvGrpSpPr/>
            <p:nvPr/>
          </p:nvGrpSpPr>
          <p:grpSpPr>
            <a:xfrm>
              <a:off x="7191542" y="1"/>
              <a:ext cx="5000459" cy="1425992"/>
              <a:chOff x="7186272" y="0"/>
              <a:chExt cx="5005729" cy="1427495"/>
            </a:xfrm>
          </p:grpSpPr>
          <p:sp>
            <p:nvSpPr>
              <p:cNvPr id="1170" name="Google Shape;1170;p66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1" name="Google Shape;1171;p66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749495762"/>
      </p:ext>
    </p:extLst>
  </p:cSld>
  <p:clrMapOvr>
    <a:masterClrMapping/>
  </p:clrMapOvr>
</p:sldLayout>
</file>

<file path=ppt/slideLayouts/slideLayout1230.xml><?xml version="1.0" encoding="utf-8"?>
<p:sldLayout xmlns:a="http://schemas.openxmlformats.org/drawingml/2006/main" xmlns:r="http://schemas.openxmlformats.org/officeDocument/2006/relationships" xmlns:p="http://schemas.openxmlformats.org/presentationml/2006/main" type="blank" preserve="1">
  <p:cSld name="2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000704141"/>
      </p:ext>
    </p:extLst>
  </p:cSld>
  <p:clrMapOvr>
    <a:masterClrMapping/>
  </p:clrMapOvr>
</p:sldLayout>
</file>

<file path=ppt/slideLayouts/slideLayout1231.xml><?xml version="1.0" encoding="utf-8"?>
<p:sldLayout xmlns:a="http://schemas.openxmlformats.org/drawingml/2006/main" xmlns:r="http://schemas.openxmlformats.org/officeDocument/2006/relationships" xmlns:p="http://schemas.openxmlformats.org/presentationml/2006/main" type="obj" preserve="1">
  <p:cSld name="6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44284580"/>
      </p:ext>
    </p:extLst>
  </p:cSld>
  <p:clrMapOvr>
    <a:masterClrMapping/>
  </p:clrMapOvr>
</p:sldLayout>
</file>

<file path=ppt/slideLayouts/slideLayout1232.xml><?xml version="1.0" encoding="utf-8"?>
<p:sldLayout xmlns:a="http://schemas.openxmlformats.org/drawingml/2006/main" xmlns:r="http://schemas.openxmlformats.org/officeDocument/2006/relationships" xmlns:p="http://schemas.openxmlformats.org/presentationml/2006/main" type="twoObj" preserve="1">
  <p:cSld name="3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5136880"/>
      </p:ext>
    </p:extLst>
  </p:cSld>
  <p:clrMapOvr>
    <a:masterClrMapping/>
  </p:clrMapOvr>
</p:sldLayout>
</file>

<file path=ppt/slideLayouts/slideLayout1233.xml><?xml version="1.0" encoding="utf-8"?>
<p:sldLayout xmlns:a="http://schemas.openxmlformats.org/drawingml/2006/main" xmlns:r="http://schemas.openxmlformats.org/officeDocument/2006/relationships" xmlns:p="http://schemas.openxmlformats.org/presentationml/2006/main" type="twoTxTwoObj" preserve="1">
  <p:cSld name="6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93729838"/>
      </p:ext>
    </p:extLst>
  </p:cSld>
  <p:clrMapOvr>
    <a:masterClrMapping/>
  </p:clrMapOvr>
</p:sldLayout>
</file>

<file path=ppt/slideLayouts/slideLayout1234.xml><?xml version="1.0" encoding="utf-8"?>
<p:sldLayout xmlns:a="http://schemas.openxmlformats.org/drawingml/2006/main" xmlns:r="http://schemas.openxmlformats.org/officeDocument/2006/relationships" xmlns:p="http://schemas.openxmlformats.org/presentationml/2006/main" type="titleOnly" preserve="1">
  <p:cSld name="3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03900285"/>
      </p:ext>
    </p:extLst>
  </p:cSld>
  <p:clrMapOvr>
    <a:masterClrMapping/>
  </p:clrMapOvr>
</p:sldLayout>
</file>

<file path=ppt/slideLayouts/slideLayout1235.xml><?xml version="1.0" encoding="utf-8"?>
<p:sldLayout xmlns:a="http://schemas.openxmlformats.org/drawingml/2006/main" xmlns:r="http://schemas.openxmlformats.org/officeDocument/2006/relationships" xmlns:p="http://schemas.openxmlformats.org/presentationml/2006/main" preserve="1" userDrawn="1">
  <p:cSld name="3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641789642"/>
      </p:ext>
    </p:extLst>
  </p:cSld>
  <p:clrMapOvr>
    <a:masterClrMapping/>
  </p:clrMapOvr>
</p:sldLayout>
</file>

<file path=ppt/slideLayouts/slideLayout1236.xml><?xml version="1.0" encoding="utf-8"?>
<p:sldLayout xmlns:a="http://schemas.openxmlformats.org/drawingml/2006/main" xmlns:r="http://schemas.openxmlformats.org/officeDocument/2006/relationships" xmlns:p="http://schemas.openxmlformats.org/presentationml/2006/main" type="blank" preserve="1">
  <p:cSld name="3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327580261"/>
      </p:ext>
    </p:extLst>
  </p:cSld>
  <p:clrMapOvr>
    <a:masterClrMapping/>
  </p:clrMapOvr>
</p:sldLayout>
</file>

<file path=ppt/slideLayouts/slideLayout1237.xml><?xml version="1.0" encoding="utf-8"?>
<p:sldLayout xmlns:a="http://schemas.openxmlformats.org/drawingml/2006/main" xmlns:r="http://schemas.openxmlformats.org/officeDocument/2006/relationships" xmlns:p="http://schemas.openxmlformats.org/presentationml/2006/main" preserve="1" userDrawn="1">
  <p:cSld name="7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328372983"/>
      </p:ext>
    </p:extLst>
  </p:cSld>
  <p:clrMapOvr>
    <a:masterClrMapping/>
  </p:clrMapOvr>
</p:sldLayout>
</file>

<file path=ppt/slideLayouts/slideLayout1238.xml><?xml version="1.0" encoding="utf-8"?>
<p:sldLayout xmlns:a="http://schemas.openxmlformats.org/drawingml/2006/main" xmlns:r="http://schemas.openxmlformats.org/officeDocument/2006/relationships" xmlns:p="http://schemas.openxmlformats.org/presentationml/2006/main" preserve="1" userDrawn="1">
  <p:cSld name="69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715771530"/>
      </p:ext>
    </p:extLst>
  </p:cSld>
  <p:clrMapOvr>
    <a:masterClrMapping/>
  </p:clrMapOvr>
</p:sldLayout>
</file>

<file path=ppt/slideLayouts/slideLayout1239.xml><?xml version="1.0" encoding="utf-8"?>
<p:sldLayout xmlns:a="http://schemas.openxmlformats.org/drawingml/2006/main" xmlns:r="http://schemas.openxmlformats.org/officeDocument/2006/relationships" xmlns:p="http://schemas.openxmlformats.org/presentationml/2006/main" preserve="1" userDrawn="1">
  <p:cSld name="3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72553292"/>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172"/>
        <p:cNvGrpSpPr/>
        <p:nvPr/>
      </p:nvGrpSpPr>
      <p:grpSpPr>
        <a:xfrm>
          <a:off x="0" y="0"/>
          <a:ext cx="0" cy="0"/>
          <a:chOff x="0" y="0"/>
          <a:chExt cx="0" cy="0"/>
        </a:xfrm>
      </p:grpSpPr>
      <p:sp>
        <p:nvSpPr>
          <p:cNvPr id="1173" name="Google Shape;1173;p663"/>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74" name="Google Shape;1174;p663"/>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75" name="Google Shape;1175;p663"/>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176" name="Google Shape;1176;p663"/>
          <p:cNvSpPr>
            <a:spLocks noGrp="1"/>
          </p:cNvSpPr>
          <p:nvPr>
            <p:ph type="pic" idx="2"/>
          </p:nvPr>
        </p:nvSpPr>
        <p:spPr>
          <a:xfrm>
            <a:off x="7118684" y="233915"/>
            <a:ext cx="5073316" cy="5943600"/>
          </a:xfrm>
          <a:prstGeom prst="rect">
            <a:avLst/>
          </a:prstGeom>
          <a:noFill/>
          <a:ln>
            <a:noFill/>
          </a:ln>
        </p:spPr>
      </p:sp>
      <p:grpSp>
        <p:nvGrpSpPr>
          <p:cNvPr id="1177" name="Google Shape;1177;p663"/>
          <p:cNvGrpSpPr/>
          <p:nvPr/>
        </p:nvGrpSpPr>
        <p:grpSpPr>
          <a:xfrm>
            <a:off x="0" y="5020348"/>
            <a:ext cx="12192000" cy="1837653"/>
            <a:chOff x="0" y="5020348"/>
            <a:chExt cx="12192000" cy="1837653"/>
          </a:xfrm>
        </p:grpSpPr>
        <p:sp>
          <p:nvSpPr>
            <p:cNvPr id="1178" name="Google Shape;1178;p66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79" name="Google Shape;1179;p66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180" name="Google Shape;1180;p66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1256063399"/>
      </p:ext>
    </p:extLst>
  </p:cSld>
  <p:clrMapOvr>
    <a:masterClrMapping/>
  </p:clrMapOvr>
</p:sldLayout>
</file>

<file path=ppt/slideLayouts/slideLayout1240.xml><?xml version="1.0" encoding="utf-8"?>
<p:sldLayout xmlns:a="http://schemas.openxmlformats.org/drawingml/2006/main" xmlns:r="http://schemas.openxmlformats.org/officeDocument/2006/relationships" xmlns:p="http://schemas.openxmlformats.org/presentationml/2006/main" type="obj" preserve="1">
  <p:cSld name="6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82006516"/>
      </p:ext>
    </p:extLst>
  </p:cSld>
  <p:clrMapOvr>
    <a:masterClrMapping/>
  </p:clrMapOvr>
</p:sldLayout>
</file>

<file path=ppt/slideLayouts/slideLayout1241.xml><?xml version="1.0" encoding="utf-8"?>
<p:sldLayout xmlns:a="http://schemas.openxmlformats.org/drawingml/2006/main" xmlns:r="http://schemas.openxmlformats.org/officeDocument/2006/relationships" xmlns:p="http://schemas.openxmlformats.org/presentationml/2006/main" type="twoObj" preserve="1">
  <p:cSld name="3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75278958"/>
      </p:ext>
    </p:extLst>
  </p:cSld>
  <p:clrMapOvr>
    <a:masterClrMapping/>
  </p:clrMapOvr>
</p:sldLayout>
</file>

<file path=ppt/slideLayouts/slideLayout1242.xml><?xml version="1.0" encoding="utf-8"?>
<p:sldLayout xmlns:a="http://schemas.openxmlformats.org/drawingml/2006/main" xmlns:r="http://schemas.openxmlformats.org/officeDocument/2006/relationships" xmlns:p="http://schemas.openxmlformats.org/presentationml/2006/main" type="twoTxTwoObj" preserve="1">
  <p:cSld name="6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1830117"/>
      </p:ext>
    </p:extLst>
  </p:cSld>
  <p:clrMapOvr>
    <a:masterClrMapping/>
  </p:clrMapOvr>
</p:sldLayout>
</file>

<file path=ppt/slideLayouts/slideLayout1243.xml><?xml version="1.0" encoding="utf-8"?>
<p:sldLayout xmlns:a="http://schemas.openxmlformats.org/drawingml/2006/main" xmlns:r="http://schemas.openxmlformats.org/officeDocument/2006/relationships" xmlns:p="http://schemas.openxmlformats.org/presentationml/2006/main" type="titleOnly" preserve="1">
  <p:cSld name="3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11000196"/>
      </p:ext>
    </p:extLst>
  </p:cSld>
  <p:clrMapOvr>
    <a:masterClrMapping/>
  </p:clrMapOvr>
</p:sldLayout>
</file>

<file path=ppt/slideLayouts/slideLayout1244.xml><?xml version="1.0" encoding="utf-8"?>
<p:sldLayout xmlns:a="http://schemas.openxmlformats.org/drawingml/2006/main" xmlns:r="http://schemas.openxmlformats.org/officeDocument/2006/relationships" xmlns:p="http://schemas.openxmlformats.org/presentationml/2006/main" preserve="1" userDrawn="1">
  <p:cSld name="3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917968085"/>
      </p:ext>
    </p:extLst>
  </p:cSld>
  <p:clrMapOvr>
    <a:masterClrMapping/>
  </p:clrMapOvr>
</p:sldLayout>
</file>

<file path=ppt/slideLayouts/slideLayout1245.xml><?xml version="1.0" encoding="utf-8"?>
<p:sldLayout xmlns:a="http://schemas.openxmlformats.org/drawingml/2006/main" xmlns:r="http://schemas.openxmlformats.org/officeDocument/2006/relationships" xmlns:p="http://schemas.openxmlformats.org/presentationml/2006/main" type="blank" preserve="1">
  <p:cSld name="3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788599737"/>
      </p:ext>
    </p:extLst>
  </p:cSld>
  <p:clrMapOvr>
    <a:masterClrMapping/>
  </p:clrMapOvr>
</p:sldLayout>
</file>

<file path=ppt/slideLayouts/slideLayout1246.xml><?xml version="1.0" encoding="utf-8"?>
<p:sldLayout xmlns:a="http://schemas.openxmlformats.org/drawingml/2006/main" xmlns:r="http://schemas.openxmlformats.org/officeDocument/2006/relationships" xmlns:p="http://schemas.openxmlformats.org/presentationml/2006/main" type="title">
  <p:cSld name="1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3718019181"/>
      </p:ext>
    </p:extLst>
  </p:cSld>
  <p:clrMapOvr>
    <a:masterClrMapping/>
  </p:clrMapOvr>
</p:sldLayout>
</file>

<file path=ppt/slideLayouts/slideLayout1247.xml><?xml version="1.0" encoding="utf-8"?>
<p:sldLayout xmlns:a="http://schemas.openxmlformats.org/drawingml/2006/main" xmlns:r="http://schemas.openxmlformats.org/officeDocument/2006/relationships" xmlns:p="http://schemas.openxmlformats.org/presentationml/2006/main" userDrawn="1">
  <p:cSld name="2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425317578"/>
      </p:ext>
    </p:extLst>
  </p:cSld>
  <p:clrMapOvr>
    <a:masterClrMapping/>
  </p:clrMapOvr>
</p:sldLayout>
</file>

<file path=ppt/slideLayouts/slideLayout1248.xml><?xml version="1.0" encoding="utf-8"?>
<p:sldLayout xmlns:a="http://schemas.openxmlformats.org/drawingml/2006/main" xmlns:r="http://schemas.openxmlformats.org/officeDocument/2006/relationships" xmlns:p="http://schemas.openxmlformats.org/presentationml/2006/main" userDrawn="1">
  <p:cSld name="2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190475864"/>
      </p:ext>
    </p:extLst>
  </p:cSld>
  <p:clrMapOvr>
    <a:masterClrMapping/>
  </p:clrMapOvr>
</p:sldLayout>
</file>

<file path=ppt/slideLayouts/slideLayout1249.xml><?xml version="1.0" encoding="utf-8"?>
<p:sldLayout xmlns:a="http://schemas.openxmlformats.org/drawingml/2006/main" xmlns:r="http://schemas.openxmlformats.org/officeDocument/2006/relationships" xmlns:p="http://schemas.openxmlformats.org/presentationml/2006/main" userDrawn="1">
  <p:cSld name="19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091356255"/>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181"/>
        <p:cNvGrpSpPr/>
        <p:nvPr/>
      </p:nvGrpSpPr>
      <p:grpSpPr>
        <a:xfrm>
          <a:off x="0" y="0"/>
          <a:ext cx="0" cy="0"/>
          <a:chOff x="0" y="0"/>
          <a:chExt cx="0" cy="0"/>
        </a:xfrm>
      </p:grpSpPr>
      <p:sp>
        <p:nvSpPr>
          <p:cNvPr id="1182" name="Google Shape;1182;p66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83" name="Google Shape;1183;p66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84" name="Google Shape;1184;p66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85" name="Google Shape;1185;p6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86" name="Google Shape;1186;p6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7" name="Google Shape;1187;p6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88" name="Google Shape;1188;p664"/>
          <p:cNvGrpSpPr/>
          <p:nvPr/>
        </p:nvGrpSpPr>
        <p:grpSpPr>
          <a:xfrm>
            <a:off x="7191542" y="1"/>
            <a:ext cx="5000459" cy="1425992"/>
            <a:chOff x="7191542" y="1"/>
            <a:chExt cx="5000459" cy="1425992"/>
          </a:xfrm>
        </p:grpSpPr>
        <p:pic>
          <p:nvPicPr>
            <p:cNvPr id="1189" name="Google Shape;1189;p6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90" name="Google Shape;1190;p664"/>
            <p:cNvGrpSpPr/>
            <p:nvPr/>
          </p:nvGrpSpPr>
          <p:grpSpPr>
            <a:xfrm>
              <a:off x="7191542" y="1"/>
              <a:ext cx="5000459" cy="1425992"/>
              <a:chOff x="7186272" y="0"/>
              <a:chExt cx="5005729" cy="1427495"/>
            </a:xfrm>
          </p:grpSpPr>
          <p:sp>
            <p:nvSpPr>
              <p:cNvPr id="1191" name="Google Shape;1191;p6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92" name="Google Shape;1192;p6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193" name="Google Shape;1193;p66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580461470"/>
      </p:ext>
    </p:extLst>
  </p:cSld>
  <p:clrMapOvr>
    <a:masterClrMapping/>
  </p:clrMapOvr>
</p:sldLayout>
</file>

<file path=ppt/slideLayouts/slideLayout1250.xml><?xml version="1.0" encoding="utf-8"?>
<p:sldLayout xmlns:a="http://schemas.openxmlformats.org/drawingml/2006/main" xmlns:r="http://schemas.openxmlformats.org/officeDocument/2006/relationships" xmlns:p="http://schemas.openxmlformats.org/presentationml/2006/main">
  <p:cSld name="6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40022377"/>
      </p:ext>
    </p:extLst>
  </p:cSld>
  <p:clrMapOvr>
    <a:masterClrMapping/>
  </p:clrMapOvr>
</p:sldLayout>
</file>

<file path=ppt/slideLayouts/slideLayout1251.xml><?xml version="1.0" encoding="utf-8"?>
<p:sldLayout xmlns:a="http://schemas.openxmlformats.org/drawingml/2006/main" xmlns:r="http://schemas.openxmlformats.org/officeDocument/2006/relationships" xmlns:p="http://schemas.openxmlformats.org/presentationml/2006/main">
  <p:cSld name="19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574417"/>
      </p:ext>
    </p:extLst>
  </p:cSld>
  <p:clrMapOvr>
    <a:masterClrMapping/>
  </p:clrMapOvr>
</p:sldLayout>
</file>

<file path=ppt/slideLayouts/slideLayout1252.xml><?xml version="1.0" encoding="utf-8"?>
<p:sldLayout xmlns:a="http://schemas.openxmlformats.org/drawingml/2006/main" xmlns:r="http://schemas.openxmlformats.org/officeDocument/2006/relationships" xmlns:p="http://schemas.openxmlformats.org/presentationml/2006/main" userDrawn="1">
  <p:cSld name="2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757746982"/>
      </p:ext>
    </p:extLst>
  </p:cSld>
  <p:clrMapOvr>
    <a:masterClrMapping/>
  </p:clrMapOvr>
</p:sldLayout>
</file>

<file path=ppt/slideLayouts/slideLayout1253.xml><?xml version="1.0" encoding="utf-8"?>
<p:sldLayout xmlns:a="http://schemas.openxmlformats.org/drawingml/2006/main" xmlns:r="http://schemas.openxmlformats.org/officeDocument/2006/relationships" xmlns:p="http://schemas.openxmlformats.org/presentationml/2006/main" userDrawn="1">
  <p:cSld name="20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0137870"/>
      </p:ext>
    </p:extLst>
  </p:cSld>
  <p:clrMapOvr>
    <a:masterClrMapping/>
  </p:clrMapOvr>
</p:sldLayout>
</file>

<file path=ppt/slideLayouts/slideLayout1254.xml><?xml version="1.0" encoding="utf-8"?>
<p:sldLayout xmlns:a="http://schemas.openxmlformats.org/drawingml/2006/main" xmlns:r="http://schemas.openxmlformats.org/officeDocument/2006/relationships" xmlns:p="http://schemas.openxmlformats.org/presentationml/2006/main">
  <p:cSld name="6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17301344"/>
      </p:ext>
    </p:extLst>
  </p:cSld>
  <p:clrMapOvr>
    <a:masterClrMapping/>
  </p:clrMapOvr>
</p:sldLayout>
</file>

<file path=ppt/slideLayouts/slideLayout1255.xml><?xml version="1.0" encoding="utf-8"?>
<p:sldLayout xmlns:a="http://schemas.openxmlformats.org/drawingml/2006/main" xmlns:r="http://schemas.openxmlformats.org/officeDocument/2006/relationships" xmlns:p="http://schemas.openxmlformats.org/presentationml/2006/main">
  <p:cSld name="20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079916106"/>
      </p:ext>
    </p:extLst>
  </p:cSld>
  <p:clrMapOvr>
    <a:masterClrMapping/>
  </p:clrMapOvr>
</p:sldLayout>
</file>

<file path=ppt/slideLayouts/slideLayout1256.xml><?xml version="1.0" encoding="utf-8"?>
<p:sldLayout xmlns:a="http://schemas.openxmlformats.org/drawingml/2006/main" xmlns:r="http://schemas.openxmlformats.org/officeDocument/2006/relationships" xmlns:p="http://schemas.openxmlformats.org/presentationml/2006/main" userDrawn="1">
  <p:cSld name="2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375787711"/>
      </p:ext>
    </p:extLst>
  </p:cSld>
  <p:clrMapOvr>
    <a:masterClrMapping/>
  </p:clrMapOvr>
</p:sldLayout>
</file>

<file path=ppt/slideLayouts/slideLayout1257.xml><?xml version="1.0" encoding="utf-8"?>
<p:sldLayout xmlns:a="http://schemas.openxmlformats.org/drawingml/2006/main" xmlns:r="http://schemas.openxmlformats.org/officeDocument/2006/relationships" xmlns:p="http://schemas.openxmlformats.org/presentationml/2006/main" userDrawn="1">
  <p:cSld name="3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152630481"/>
      </p:ext>
    </p:extLst>
  </p:cSld>
  <p:clrMapOvr>
    <a:masterClrMapping/>
  </p:clrMapOvr>
</p:sldLayout>
</file>

<file path=ppt/slideLayouts/slideLayout1258.xml><?xml version="1.0" encoding="utf-8"?>
<p:sldLayout xmlns:a="http://schemas.openxmlformats.org/drawingml/2006/main" xmlns:r="http://schemas.openxmlformats.org/officeDocument/2006/relationships" xmlns:p="http://schemas.openxmlformats.org/presentationml/2006/main" userDrawn="1">
  <p:cSld name="40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2658240889"/>
      </p:ext>
    </p:extLst>
  </p:cSld>
  <p:clrMapOvr>
    <a:masterClrMapping/>
  </p:clrMapOvr>
</p:sldLayout>
</file>

<file path=ppt/slideLayouts/slideLayout1259.xml><?xml version="1.0" encoding="utf-8"?>
<p:sldLayout xmlns:a="http://schemas.openxmlformats.org/drawingml/2006/main" xmlns:r="http://schemas.openxmlformats.org/officeDocument/2006/relationships" xmlns:p="http://schemas.openxmlformats.org/presentationml/2006/main" userDrawn="1">
  <p:cSld name="2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863856535"/>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194"/>
        <p:cNvGrpSpPr/>
        <p:nvPr/>
      </p:nvGrpSpPr>
      <p:grpSpPr>
        <a:xfrm>
          <a:off x="0" y="0"/>
          <a:ext cx="0" cy="0"/>
          <a:chOff x="0" y="0"/>
          <a:chExt cx="0" cy="0"/>
        </a:xfrm>
      </p:grpSpPr>
      <p:grpSp>
        <p:nvGrpSpPr>
          <p:cNvPr id="1195" name="Google Shape;1195;p665"/>
          <p:cNvGrpSpPr/>
          <p:nvPr/>
        </p:nvGrpSpPr>
        <p:grpSpPr>
          <a:xfrm>
            <a:off x="0" y="5020347"/>
            <a:ext cx="12192000" cy="1837653"/>
            <a:chOff x="0" y="5020347"/>
            <a:chExt cx="12192000" cy="1837653"/>
          </a:xfrm>
        </p:grpSpPr>
        <p:sp>
          <p:nvSpPr>
            <p:cNvPr id="1196" name="Google Shape;1196;p66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97" name="Google Shape;1197;p66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98" name="Google Shape;1198;p66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199" name="Google Shape;1199;p66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200" name="Google Shape;1200;p66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01" name="Google Shape;1201;p66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2254545310"/>
      </p:ext>
    </p:extLst>
  </p:cSld>
  <p:clrMapOvr>
    <a:masterClrMapping/>
  </p:clrMapOvr>
</p:sldLayout>
</file>

<file path=ppt/slideLayouts/slideLayout1260.xml><?xml version="1.0" encoding="utf-8"?>
<p:sldLayout xmlns:a="http://schemas.openxmlformats.org/drawingml/2006/main" xmlns:r="http://schemas.openxmlformats.org/officeDocument/2006/relationships" xmlns:p="http://schemas.openxmlformats.org/presentationml/2006/main">
  <p:cSld name="6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238628859"/>
      </p:ext>
    </p:extLst>
  </p:cSld>
  <p:clrMapOvr>
    <a:masterClrMapping/>
  </p:clrMapOvr>
</p:sldLayout>
</file>

<file path=ppt/slideLayouts/slideLayout1261.xml><?xml version="1.0" encoding="utf-8"?>
<p:sldLayout xmlns:a="http://schemas.openxmlformats.org/drawingml/2006/main" xmlns:r="http://schemas.openxmlformats.org/officeDocument/2006/relationships" xmlns:p="http://schemas.openxmlformats.org/presentationml/2006/main">
  <p:cSld name="2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156121158"/>
      </p:ext>
    </p:extLst>
  </p:cSld>
  <p:clrMapOvr>
    <a:masterClrMapping/>
  </p:clrMapOvr>
</p:sldLayout>
</file>

<file path=ppt/slideLayouts/slideLayout1262.xml><?xml version="1.0" encoding="utf-8"?>
<p:sldLayout xmlns:a="http://schemas.openxmlformats.org/drawingml/2006/main" xmlns:r="http://schemas.openxmlformats.org/officeDocument/2006/relationships" xmlns:p="http://schemas.openxmlformats.org/presentationml/2006/main" userDrawn="1">
  <p:cSld name="2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18168558"/>
      </p:ext>
    </p:extLst>
  </p:cSld>
  <p:clrMapOvr>
    <a:masterClrMapping/>
  </p:clrMapOvr>
</p:sldLayout>
</file>

<file path=ppt/slideLayouts/slideLayout1263.xml><?xml version="1.0" encoding="utf-8"?>
<p:sldLayout xmlns:a="http://schemas.openxmlformats.org/drawingml/2006/main" xmlns:r="http://schemas.openxmlformats.org/officeDocument/2006/relationships" xmlns:p="http://schemas.openxmlformats.org/presentationml/2006/main" userDrawn="1">
  <p:cSld name="42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2803477522"/>
      </p:ext>
    </p:extLst>
  </p:cSld>
  <p:clrMapOvr>
    <a:masterClrMapping/>
  </p:clrMapOvr>
</p:sldLayout>
</file>

<file path=ppt/slideLayouts/slideLayout1264.xml><?xml version="1.0" encoding="utf-8"?>
<p:sldLayout xmlns:a="http://schemas.openxmlformats.org/drawingml/2006/main" xmlns:r="http://schemas.openxmlformats.org/officeDocument/2006/relationships" xmlns:p="http://schemas.openxmlformats.org/presentationml/2006/main" userDrawn="1">
  <p:cSld name="3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07079451"/>
      </p:ext>
    </p:extLst>
  </p:cSld>
  <p:clrMapOvr>
    <a:masterClrMapping/>
  </p:clrMapOvr>
</p:sldLayout>
</file>

<file path=ppt/slideLayouts/slideLayout1265.xml><?xml version="1.0" encoding="utf-8"?>
<p:sldLayout xmlns:a="http://schemas.openxmlformats.org/drawingml/2006/main" xmlns:r="http://schemas.openxmlformats.org/officeDocument/2006/relationships" xmlns:p="http://schemas.openxmlformats.org/presentationml/2006/main">
  <p:cSld name="67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126879231"/>
      </p:ext>
    </p:extLst>
  </p:cSld>
  <p:clrMapOvr>
    <a:masterClrMapping/>
  </p:clrMapOvr>
</p:sldLayout>
</file>

<file path=ppt/slideLayouts/slideLayout1266.xml><?xml version="1.0" encoding="utf-8"?>
<p:sldLayout xmlns:a="http://schemas.openxmlformats.org/drawingml/2006/main" xmlns:r="http://schemas.openxmlformats.org/officeDocument/2006/relationships" xmlns:p="http://schemas.openxmlformats.org/presentationml/2006/main">
  <p:cSld name="3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921715763"/>
      </p:ext>
    </p:extLst>
  </p:cSld>
  <p:clrMapOvr>
    <a:masterClrMapping/>
  </p:clrMapOvr>
</p:sldLayout>
</file>

<file path=ppt/slideLayouts/slideLayout1267.xml><?xml version="1.0" encoding="utf-8"?>
<p:sldLayout xmlns:a="http://schemas.openxmlformats.org/drawingml/2006/main" xmlns:r="http://schemas.openxmlformats.org/officeDocument/2006/relationships" xmlns:p="http://schemas.openxmlformats.org/presentationml/2006/main" preserve="1" userDrawn="1">
  <p:cSld name="7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695540874"/>
      </p:ext>
    </p:extLst>
  </p:cSld>
  <p:clrMapOvr>
    <a:masterClrMapping/>
  </p:clrMapOvr>
</p:sldLayout>
</file>

<file path=ppt/slideLayouts/slideLayout1268.xml><?xml version="1.0" encoding="utf-8"?>
<p:sldLayout xmlns:a="http://schemas.openxmlformats.org/drawingml/2006/main" xmlns:r="http://schemas.openxmlformats.org/officeDocument/2006/relationships" xmlns:p="http://schemas.openxmlformats.org/presentationml/2006/main" preserve="1" userDrawn="1">
  <p:cSld name="70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865638331"/>
      </p:ext>
    </p:extLst>
  </p:cSld>
  <p:clrMapOvr>
    <a:masterClrMapping/>
  </p:clrMapOvr>
</p:sldLayout>
</file>

<file path=ppt/slideLayouts/slideLayout1269.xml><?xml version="1.0" encoding="utf-8"?>
<p:sldLayout xmlns:a="http://schemas.openxmlformats.org/drawingml/2006/main" xmlns:r="http://schemas.openxmlformats.org/officeDocument/2006/relationships" xmlns:p="http://schemas.openxmlformats.org/presentationml/2006/main" preserve="1" userDrawn="1">
  <p:cSld name="3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776209135"/>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202"/>
        <p:cNvGrpSpPr/>
        <p:nvPr/>
      </p:nvGrpSpPr>
      <p:grpSpPr>
        <a:xfrm>
          <a:off x="0" y="0"/>
          <a:ext cx="0" cy="0"/>
          <a:chOff x="0" y="0"/>
          <a:chExt cx="0" cy="0"/>
        </a:xfrm>
      </p:grpSpPr>
      <p:sp>
        <p:nvSpPr>
          <p:cNvPr id="1203" name="Google Shape;1203;p66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204" name="Google Shape;1204;p66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05" name="Google Shape;1205;p66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06" name="Google Shape;1206;p66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07" name="Google Shape;1207;p6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08" name="Google Shape;1208;p6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209" name="Google Shape;1209;p666"/>
          <p:cNvGrpSpPr/>
          <p:nvPr/>
        </p:nvGrpSpPr>
        <p:grpSpPr>
          <a:xfrm>
            <a:off x="7191542" y="1"/>
            <a:ext cx="5000459" cy="1425992"/>
            <a:chOff x="7191542" y="1"/>
            <a:chExt cx="5000459" cy="1425992"/>
          </a:xfrm>
        </p:grpSpPr>
        <p:pic>
          <p:nvPicPr>
            <p:cNvPr id="1210" name="Google Shape;1210;p6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11" name="Google Shape;1211;p666"/>
            <p:cNvGrpSpPr/>
            <p:nvPr/>
          </p:nvGrpSpPr>
          <p:grpSpPr>
            <a:xfrm>
              <a:off x="7191542" y="1"/>
              <a:ext cx="5000459" cy="1425992"/>
              <a:chOff x="7186272" y="0"/>
              <a:chExt cx="5005729" cy="1427495"/>
            </a:xfrm>
          </p:grpSpPr>
          <p:sp>
            <p:nvSpPr>
              <p:cNvPr id="1212" name="Google Shape;1212;p6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3" name="Google Shape;1213;p6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214" name="Google Shape;1214;p66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901207662"/>
      </p:ext>
    </p:extLst>
  </p:cSld>
  <p:clrMapOvr>
    <a:masterClrMapping/>
  </p:clrMapOvr>
</p:sldLayout>
</file>

<file path=ppt/slideLayouts/slideLayout1270.xml><?xml version="1.0" encoding="utf-8"?>
<p:sldLayout xmlns:a="http://schemas.openxmlformats.org/drawingml/2006/main" xmlns:r="http://schemas.openxmlformats.org/officeDocument/2006/relationships" xmlns:p="http://schemas.openxmlformats.org/presentationml/2006/main" type="obj" preserve="1">
  <p:cSld name="10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69381287"/>
      </p:ext>
    </p:extLst>
  </p:cSld>
  <p:clrMapOvr>
    <a:masterClrMapping/>
  </p:clrMapOvr>
</p:sldLayout>
</file>

<file path=ppt/slideLayouts/slideLayout1271.xml><?xml version="1.0" encoding="utf-8"?>
<p:sldLayout xmlns:a="http://schemas.openxmlformats.org/drawingml/2006/main" xmlns:r="http://schemas.openxmlformats.org/officeDocument/2006/relationships" xmlns:p="http://schemas.openxmlformats.org/presentationml/2006/main" type="obj" preserve="1">
  <p:cSld name="6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70878131"/>
      </p:ext>
    </p:extLst>
  </p:cSld>
  <p:clrMapOvr>
    <a:masterClrMapping/>
  </p:clrMapOvr>
</p:sldLayout>
</file>

<file path=ppt/slideLayouts/slideLayout1272.xml><?xml version="1.0" encoding="utf-8"?>
<p:sldLayout xmlns:a="http://schemas.openxmlformats.org/drawingml/2006/main" xmlns:r="http://schemas.openxmlformats.org/officeDocument/2006/relationships" xmlns:p="http://schemas.openxmlformats.org/presentationml/2006/main" type="twoObj" preserve="1">
  <p:cSld name="3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31576964"/>
      </p:ext>
    </p:extLst>
  </p:cSld>
  <p:clrMapOvr>
    <a:masterClrMapping/>
  </p:clrMapOvr>
</p:sldLayout>
</file>

<file path=ppt/slideLayouts/slideLayout1273.xml><?xml version="1.0" encoding="utf-8"?>
<p:sldLayout xmlns:a="http://schemas.openxmlformats.org/drawingml/2006/main" xmlns:r="http://schemas.openxmlformats.org/officeDocument/2006/relationships" xmlns:p="http://schemas.openxmlformats.org/presentationml/2006/main" type="twoTxTwoObj" preserve="1">
  <p:cSld name="6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42232686"/>
      </p:ext>
    </p:extLst>
  </p:cSld>
  <p:clrMapOvr>
    <a:masterClrMapping/>
  </p:clrMapOvr>
</p:sldLayout>
</file>

<file path=ppt/slideLayouts/slideLayout1274.xml><?xml version="1.0" encoding="utf-8"?>
<p:sldLayout xmlns:a="http://schemas.openxmlformats.org/drawingml/2006/main" xmlns:r="http://schemas.openxmlformats.org/officeDocument/2006/relationships" xmlns:p="http://schemas.openxmlformats.org/presentationml/2006/main" type="titleOnly" preserve="1">
  <p:cSld name="3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91665931"/>
      </p:ext>
    </p:extLst>
  </p:cSld>
  <p:clrMapOvr>
    <a:masterClrMapping/>
  </p:clrMapOvr>
</p:sldLayout>
</file>

<file path=ppt/slideLayouts/slideLayout1275.xml><?xml version="1.0" encoding="utf-8"?>
<p:sldLayout xmlns:a="http://schemas.openxmlformats.org/drawingml/2006/main" xmlns:r="http://schemas.openxmlformats.org/officeDocument/2006/relationships" xmlns:p="http://schemas.openxmlformats.org/presentationml/2006/main" preserve="1" userDrawn="1">
  <p:cSld name="3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751895042"/>
      </p:ext>
    </p:extLst>
  </p:cSld>
  <p:clrMapOvr>
    <a:masterClrMapping/>
  </p:clrMapOvr>
</p:sldLayout>
</file>

<file path=ppt/slideLayouts/slideLayout1276.xml><?xml version="1.0" encoding="utf-8"?>
<p:sldLayout xmlns:a="http://schemas.openxmlformats.org/drawingml/2006/main" xmlns:r="http://schemas.openxmlformats.org/officeDocument/2006/relationships" xmlns:p="http://schemas.openxmlformats.org/presentationml/2006/main" type="blank" preserve="1">
  <p:cSld name="3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1800168"/>
      </p:ext>
    </p:extLst>
  </p:cSld>
  <p:clrMapOvr>
    <a:masterClrMapping/>
  </p:clrMapOvr>
</p:sldLayout>
</file>

<file path=ppt/slideLayouts/slideLayout1277.xml><?xml version="1.0" encoding="utf-8"?>
<p:sldLayout xmlns:a="http://schemas.openxmlformats.org/drawingml/2006/main" xmlns:r="http://schemas.openxmlformats.org/officeDocument/2006/relationships" xmlns:p="http://schemas.openxmlformats.org/presentationml/2006/main" type="obj" preserve="1">
  <p:cSld name="7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86897861"/>
      </p:ext>
    </p:extLst>
  </p:cSld>
  <p:clrMapOvr>
    <a:masterClrMapping/>
  </p:clrMapOvr>
</p:sldLayout>
</file>

<file path=ppt/slideLayouts/slideLayout1278.xml><?xml version="1.0" encoding="utf-8"?>
<p:sldLayout xmlns:a="http://schemas.openxmlformats.org/drawingml/2006/main" xmlns:r="http://schemas.openxmlformats.org/officeDocument/2006/relationships" xmlns:p="http://schemas.openxmlformats.org/presentationml/2006/main" type="twoObj" preserve="1">
  <p:cSld name="3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64342012"/>
      </p:ext>
    </p:extLst>
  </p:cSld>
  <p:clrMapOvr>
    <a:masterClrMapping/>
  </p:clrMapOvr>
</p:sldLayout>
</file>

<file path=ppt/slideLayouts/slideLayout1279.xml><?xml version="1.0" encoding="utf-8"?>
<p:sldLayout xmlns:a="http://schemas.openxmlformats.org/drawingml/2006/main" xmlns:r="http://schemas.openxmlformats.org/officeDocument/2006/relationships" xmlns:p="http://schemas.openxmlformats.org/presentationml/2006/main" type="twoTxTwoObj" preserve="1">
  <p:cSld name="6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39622860"/>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1215"/>
        <p:cNvGrpSpPr/>
        <p:nvPr/>
      </p:nvGrpSpPr>
      <p:grpSpPr>
        <a:xfrm>
          <a:off x="0" y="0"/>
          <a:ext cx="0" cy="0"/>
          <a:chOff x="0" y="0"/>
          <a:chExt cx="0" cy="0"/>
        </a:xfrm>
      </p:grpSpPr>
      <p:grpSp>
        <p:nvGrpSpPr>
          <p:cNvPr id="1216" name="Google Shape;1216;p667"/>
          <p:cNvGrpSpPr/>
          <p:nvPr/>
        </p:nvGrpSpPr>
        <p:grpSpPr>
          <a:xfrm>
            <a:off x="7191542" y="1"/>
            <a:ext cx="5000459" cy="1425992"/>
            <a:chOff x="7191542" y="1"/>
            <a:chExt cx="5000459" cy="1425992"/>
          </a:xfrm>
        </p:grpSpPr>
        <p:pic>
          <p:nvPicPr>
            <p:cNvPr id="1217" name="Google Shape;1217;p66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18" name="Google Shape;1218;p667"/>
            <p:cNvGrpSpPr/>
            <p:nvPr/>
          </p:nvGrpSpPr>
          <p:grpSpPr>
            <a:xfrm>
              <a:off x="7191542" y="1"/>
              <a:ext cx="5000459" cy="1425992"/>
              <a:chOff x="7186272" y="0"/>
              <a:chExt cx="5005729" cy="1427495"/>
            </a:xfrm>
          </p:grpSpPr>
          <p:sp>
            <p:nvSpPr>
              <p:cNvPr id="1219" name="Google Shape;1219;p66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20" name="Google Shape;1220;p66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221" name="Google Shape;1221;p66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22" name="Google Shape;1222;p667"/>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23" name="Google Shape;1223;p66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24" name="Google Shape;1224;p66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25" name="Google Shape;1225;p6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817660663"/>
      </p:ext>
    </p:extLst>
  </p:cSld>
  <p:clrMapOvr>
    <a:masterClrMapping/>
  </p:clrMapOvr>
</p:sldLayout>
</file>

<file path=ppt/slideLayouts/slideLayout1280.xml><?xml version="1.0" encoding="utf-8"?>
<p:sldLayout xmlns:a="http://schemas.openxmlformats.org/drawingml/2006/main" xmlns:r="http://schemas.openxmlformats.org/officeDocument/2006/relationships" xmlns:p="http://schemas.openxmlformats.org/presentationml/2006/main" type="titleOnly" preserve="1">
  <p:cSld name="3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49775891"/>
      </p:ext>
    </p:extLst>
  </p:cSld>
  <p:clrMapOvr>
    <a:masterClrMapping/>
  </p:clrMapOvr>
</p:sldLayout>
</file>

<file path=ppt/slideLayouts/slideLayout1281.xml><?xml version="1.0" encoding="utf-8"?>
<p:sldLayout xmlns:a="http://schemas.openxmlformats.org/drawingml/2006/main" xmlns:r="http://schemas.openxmlformats.org/officeDocument/2006/relationships" xmlns:p="http://schemas.openxmlformats.org/presentationml/2006/main" preserve="1" userDrawn="1">
  <p:cSld name="3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546393664"/>
      </p:ext>
    </p:extLst>
  </p:cSld>
  <p:clrMapOvr>
    <a:masterClrMapping/>
  </p:clrMapOvr>
</p:sldLayout>
</file>

<file path=ppt/slideLayouts/slideLayout1282.xml><?xml version="1.0" encoding="utf-8"?>
<p:sldLayout xmlns:a="http://schemas.openxmlformats.org/drawingml/2006/main" xmlns:r="http://schemas.openxmlformats.org/officeDocument/2006/relationships" xmlns:p="http://schemas.openxmlformats.org/presentationml/2006/main" type="blank" preserve="1">
  <p:cSld name="3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539555696"/>
      </p:ext>
    </p:extLst>
  </p:cSld>
  <p:clrMapOvr>
    <a:masterClrMapping/>
  </p:clrMapOvr>
</p:sldLayout>
</file>

<file path=ppt/slideLayouts/slideLayout1283.xml><?xml version="1.0" encoding="utf-8"?>
<p:sldLayout xmlns:a="http://schemas.openxmlformats.org/drawingml/2006/main" xmlns:r="http://schemas.openxmlformats.org/officeDocument/2006/relationships" xmlns:p="http://schemas.openxmlformats.org/presentationml/2006/main" preserve="1" userDrawn="1">
  <p:cSld name="7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74596226"/>
      </p:ext>
    </p:extLst>
  </p:cSld>
  <p:clrMapOvr>
    <a:masterClrMapping/>
  </p:clrMapOvr>
</p:sldLayout>
</file>

<file path=ppt/slideLayouts/slideLayout1284.xml><?xml version="1.0" encoding="utf-8"?>
<p:sldLayout xmlns:a="http://schemas.openxmlformats.org/drawingml/2006/main" xmlns:r="http://schemas.openxmlformats.org/officeDocument/2006/relationships" xmlns:p="http://schemas.openxmlformats.org/presentationml/2006/main" preserve="1" userDrawn="1">
  <p:cSld name="71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788108213"/>
      </p:ext>
    </p:extLst>
  </p:cSld>
  <p:clrMapOvr>
    <a:masterClrMapping/>
  </p:clrMapOvr>
</p:sldLayout>
</file>

<file path=ppt/slideLayouts/slideLayout1285.xml><?xml version="1.0" encoding="utf-8"?>
<p:sldLayout xmlns:a="http://schemas.openxmlformats.org/drawingml/2006/main" xmlns:r="http://schemas.openxmlformats.org/officeDocument/2006/relationships" xmlns:p="http://schemas.openxmlformats.org/presentationml/2006/main" preserve="1" userDrawn="1">
  <p:cSld name="3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343428048"/>
      </p:ext>
    </p:extLst>
  </p:cSld>
  <p:clrMapOvr>
    <a:masterClrMapping/>
  </p:clrMapOvr>
</p:sldLayout>
</file>

<file path=ppt/slideLayouts/slideLayout1286.xml><?xml version="1.0" encoding="utf-8"?>
<p:sldLayout xmlns:a="http://schemas.openxmlformats.org/drawingml/2006/main" xmlns:r="http://schemas.openxmlformats.org/officeDocument/2006/relationships" xmlns:p="http://schemas.openxmlformats.org/presentationml/2006/main" type="obj" preserve="1">
  <p:cSld name="7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32692566"/>
      </p:ext>
    </p:extLst>
  </p:cSld>
  <p:clrMapOvr>
    <a:masterClrMapping/>
  </p:clrMapOvr>
</p:sldLayout>
</file>

<file path=ppt/slideLayouts/slideLayout1287.xml><?xml version="1.0" encoding="utf-8"?>
<p:sldLayout xmlns:a="http://schemas.openxmlformats.org/drawingml/2006/main" xmlns:r="http://schemas.openxmlformats.org/officeDocument/2006/relationships" xmlns:p="http://schemas.openxmlformats.org/presentationml/2006/main" type="twoObj" preserve="1">
  <p:cSld name="3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53495960"/>
      </p:ext>
    </p:extLst>
  </p:cSld>
  <p:clrMapOvr>
    <a:masterClrMapping/>
  </p:clrMapOvr>
</p:sldLayout>
</file>

<file path=ppt/slideLayouts/slideLayout1288.xml><?xml version="1.0" encoding="utf-8"?>
<p:sldLayout xmlns:a="http://schemas.openxmlformats.org/drawingml/2006/main" xmlns:r="http://schemas.openxmlformats.org/officeDocument/2006/relationships" xmlns:p="http://schemas.openxmlformats.org/presentationml/2006/main" type="twoTxTwoObj" preserve="1">
  <p:cSld name="7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13197316"/>
      </p:ext>
    </p:extLst>
  </p:cSld>
  <p:clrMapOvr>
    <a:masterClrMapping/>
  </p:clrMapOvr>
</p:sldLayout>
</file>

<file path=ppt/slideLayouts/slideLayout1289.xml><?xml version="1.0" encoding="utf-8"?>
<p:sldLayout xmlns:a="http://schemas.openxmlformats.org/drawingml/2006/main" xmlns:r="http://schemas.openxmlformats.org/officeDocument/2006/relationships" xmlns:p="http://schemas.openxmlformats.org/presentationml/2006/main" type="titleOnly" preserve="1">
  <p:cSld name="3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59824427"/>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1226"/>
        <p:cNvGrpSpPr/>
        <p:nvPr/>
      </p:nvGrpSpPr>
      <p:grpSpPr>
        <a:xfrm>
          <a:off x="0" y="0"/>
          <a:ext cx="0" cy="0"/>
          <a:chOff x="0" y="0"/>
          <a:chExt cx="0" cy="0"/>
        </a:xfrm>
      </p:grpSpPr>
      <p:sp>
        <p:nvSpPr>
          <p:cNvPr id="1227" name="Google Shape;1227;p66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28" name="Google Shape;1228;p668"/>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229" name="Google Shape;1229;p668"/>
          <p:cNvGrpSpPr/>
          <p:nvPr/>
        </p:nvGrpSpPr>
        <p:grpSpPr>
          <a:xfrm>
            <a:off x="7191542" y="1"/>
            <a:ext cx="5000459" cy="1425992"/>
            <a:chOff x="7191542" y="1"/>
            <a:chExt cx="5000459" cy="1425992"/>
          </a:xfrm>
        </p:grpSpPr>
        <p:pic>
          <p:nvPicPr>
            <p:cNvPr id="1230" name="Google Shape;1230;p66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31" name="Google Shape;1231;p668"/>
            <p:cNvGrpSpPr/>
            <p:nvPr/>
          </p:nvGrpSpPr>
          <p:grpSpPr>
            <a:xfrm>
              <a:off x="7191542" y="1"/>
              <a:ext cx="5000459" cy="1425992"/>
              <a:chOff x="7186272" y="0"/>
              <a:chExt cx="5005729" cy="1427495"/>
            </a:xfrm>
          </p:grpSpPr>
          <p:sp>
            <p:nvSpPr>
              <p:cNvPr id="1232" name="Google Shape;1232;p66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33" name="Google Shape;1233;p66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234" name="Google Shape;1234;p668"/>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35" name="Google Shape;1235;p668"/>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236" name="Google Shape;1236;p66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37" name="Google Shape;1237;p6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417741718"/>
      </p:ext>
    </p:extLst>
  </p:cSld>
  <p:clrMapOvr>
    <a:masterClrMapping/>
  </p:clrMapOvr>
</p:sldLayout>
</file>

<file path=ppt/slideLayouts/slideLayout1290.xml><?xml version="1.0" encoding="utf-8"?>
<p:sldLayout xmlns:a="http://schemas.openxmlformats.org/drawingml/2006/main" xmlns:r="http://schemas.openxmlformats.org/officeDocument/2006/relationships" xmlns:p="http://schemas.openxmlformats.org/presentationml/2006/main" preserve="1" userDrawn="1">
  <p:cSld name="3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668061944"/>
      </p:ext>
    </p:extLst>
  </p:cSld>
  <p:clrMapOvr>
    <a:masterClrMapping/>
  </p:clrMapOvr>
</p:sldLayout>
</file>

<file path=ppt/slideLayouts/slideLayout1291.xml><?xml version="1.0" encoding="utf-8"?>
<p:sldLayout xmlns:a="http://schemas.openxmlformats.org/drawingml/2006/main" xmlns:r="http://schemas.openxmlformats.org/officeDocument/2006/relationships" xmlns:p="http://schemas.openxmlformats.org/presentationml/2006/main" type="blank" preserve="1">
  <p:cSld name="3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359226049"/>
      </p:ext>
    </p:extLst>
  </p:cSld>
  <p:clrMapOvr>
    <a:masterClrMapping/>
  </p:clrMapOvr>
</p:sldLayout>
</file>

<file path=ppt/slideLayouts/slideLayout1292.xml><?xml version="1.0" encoding="utf-8"?>
<p:sldLayout xmlns:a="http://schemas.openxmlformats.org/drawingml/2006/main" xmlns:r="http://schemas.openxmlformats.org/officeDocument/2006/relationships" xmlns:p="http://schemas.openxmlformats.org/presentationml/2006/main" type="obj" preserve="1">
  <p:cSld name="12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498525676"/>
      </p:ext>
    </p:extLst>
  </p:cSld>
  <p:clrMapOvr>
    <a:masterClrMapping/>
  </p:clrMapOvr>
</p:sldLayout>
</file>

<file path=ppt/slideLayouts/slideLayout1293.xml><?xml version="1.0" encoding="utf-8"?>
<p:sldLayout xmlns:a="http://schemas.openxmlformats.org/drawingml/2006/main" xmlns:r="http://schemas.openxmlformats.org/officeDocument/2006/relationships" xmlns:p="http://schemas.openxmlformats.org/presentationml/2006/main" type="obj" preserve="1">
  <p:cSld name="7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55925373"/>
      </p:ext>
    </p:extLst>
  </p:cSld>
  <p:clrMapOvr>
    <a:masterClrMapping/>
  </p:clrMapOvr>
</p:sldLayout>
</file>

<file path=ppt/slideLayouts/slideLayout1294.xml><?xml version="1.0" encoding="utf-8"?>
<p:sldLayout xmlns:a="http://schemas.openxmlformats.org/drawingml/2006/main" xmlns:r="http://schemas.openxmlformats.org/officeDocument/2006/relationships" xmlns:p="http://schemas.openxmlformats.org/presentationml/2006/main" type="twoObj" preserve="1">
  <p:cSld name="4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70857976"/>
      </p:ext>
    </p:extLst>
  </p:cSld>
  <p:clrMapOvr>
    <a:masterClrMapping/>
  </p:clrMapOvr>
</p:sldLayout>
</file>

<file path=ppt/slideLayouts/slideLayout1295.xml><?xml version="1.0" encoding="utf-8"?>
<p:sldLayout xmlns:a="http://schemas.openxmlformats.org/drawingml/2006/main" xmlns:r="http://schemas.openxmlformats.org/officeDocument/2006/relationships" xmlns:p="http://schemas.openxmlformats.org/presentationml/2006/main" type="twoTxTwoObj" preserve="1">
  <p:cSld name="7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45637902"/>
      </p:ext>
    </p:extLst>
  </p:cSld>
  <p:clrMapOvr>
    <a:masterClrMapping/>
  </p:clrMapOvr>
</p:sldLayout>
</file>

<file path=ppt/slideLayouts/slideLayout1296.xml><?xml version="1.0" encoding="utf-8"?>
<p:sldLayout xmlns:a="http://schemas.openxmlformats.org/drawingml/2006/main" xmlns:r="http://schemas.openxmlformats.org/officeDocument/2006/relationships" xmlns:p="http://schemas.openxmlformats.org/presentationml/2006/main" preserve="1" userDrawn="1">
  <p:cSld name="4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306481660"/>
      </p:ext>
    </p:extLst>
  </p:cSld>
  <p:clrMapOvr>
    <a:masterClrMapping/>
  </p:clrMapOvr>
</p:sldLayout>
</file>

<file path=ppt/slideLayouts/slideLayout1297.xml><?xml version="1.0" encoding="utf-8"?>
<p:sldLayout xmlns:a="http://schemas.openxmlformats.org/drawingml/2006/main" xmlns:r="http://schemas.openxmlformats.org/officeDocument/2006/relationships" xmlns:p="http://schemas.openxmlformats.org/presentationml/2006/main" preserve="1" userDrawn="1">
  <p:cSld name="4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94598799"/>
      </p:ext>
    </p:extLst>
  </p:cSld>
  <p:clrMapOvr>
    <a:masterClrMapping/>
  </p:clrMapOvr>
</p:sldLayout>
</file>

<file path=ppt/slideLayouts/slideLayout1298.xml><?xml version="1.0" encoding="utf-8"?>
<p:sldLayout xmlns:a="http://schemas.openxmlformats.org/drawingml/2006/main" xmlns:r="http://schemas.openxmlformats.org/officeDocument/2006/relationships" xmlns:p="http://schemas.openxmlformats.org/presentationml/2006/main" type="blank" preserve="1">
  <p:cSld name="4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068279006"/>
      </p:ext>
    </p:extLst>
  </p:cSld>
  <p:clrMapOvr>
    <a:masterClrMapping/>
  </p:clrMapOvr>
</p:sldLayout>
</file>

<file path=ppt/slideLayouts/slideLayout1299.xml><?xml version="1.0" encoding="utf-8"?>
<p:sldLayout xmlns:a="http://schemas.openxmlformats.org/drawingml/2006/main" xmlns:r="http://schemas.openxmlformats.org/officeDocument/2006/relationships" xmlns:p="http://schemas.openxmlformats.org/presentationml/2006/main" type="titleOnly" preserve="1">
  <p:cSld name="4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3727179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3600" b="0" i="0">
                <a:solidFill>
                  <a:schemeClr val="tx1"/>
                </a:solidFill>
                <a:latin typeface="Arial"/>
                <a:cs typeface="Arial"/>
              </a:defRPr>
            </a:lvl1pPr>
          </a:lstStyle>
          <a:p>
            <a:endParaRPr/>
          </a:p>
        </p:txBody>
      </p:sp>
      <p:sp>
        <p:nvSpPr>
          <p:cNvPr id="3" name="Holder 3"/>
          <p:cNvSpPr>
            <a:spLocks noGrp="1"/>
          </p:cNvSpPr>
          <p:nvPr>
            <p:ph type="body" idx="1"/>
          </p:nvPr>
        </p:nvSpPr>
        <p:spPr/>
        <p:txBody>
          <a:bodyPr lIns="0" tIns="0" rIns="0" bIns="0"/>
          <a:lstStyle>
            <a:lvl1pPr>
              <a:defRPr b="0" i="0">
                <a:solidFill>
                  <a:schemeClr val="tx1"/>
                </a:solidFill>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9/22/2025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dirty="0">
              <a:solidFill>
                <a:srgbClr val="929599"/>
              </a:solidFill>
            </a:endParaRPr>
          </a:p>
        </p:txBody>
      </p:sp>
    </p:spTree>
    <p:extLst>
      <p:ext uri="{BB962C8B-B14F-4D97-AF65-F5344CB8AC3E}">
        <p14:creationId xmlns:p14="http://schemas.microsoft.com/office/powerpoint/2010/main" val="2235864977"/>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238"/>
        <p:cNvGrpSpPr/>
        <p:nvPr/>
      </p:nvGrpSpPr>
      <p:grpSpPr>
        <a:xfrm>
          <a:off x="0" y="0"/>
          <a:ext cx="0" cy="0"/>
          <a:chOff x="0" y="0"/>
          <a:chExt cx="0" cy="0"/>
        </a:xfrm>
      </p:grpSpPr>
      <p:grpSp>
        <p:nvGrpSpPr>
          <p:cNvPr id="1239" name="Google Shape;1239;p669"/>
          <p:cNvGrpSpPr/>
          <p:nvPr/>
        </p:nvGrpSpPr>
        <p:grpSpPr>
          <a:xfrm>
            <a:off x="7191542" y="1"/>
            <a:ext cx="5000459" cy="1425992"/>
            <a:chOff x="7191542" y="1"/>
            <a:chExt cx="5000459" cy="1425992"/>
          </a:xfrm>
        </p:grpSpPr>
        <p:pic>
          <p:nvPicPr>
            <p:cNvPr id="1240" name="Google Shape;1240;p66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41" name="Google Shape;1241;p669"/>
            <p:cNvGrpSpPr/>
            <p:nvPr/>
          </p:nvGrpSpPr>
          <p:grpSpPr>
            <a:xfrm>
              <a:off x="7191542" y="1"/>
              <a:ext cx="5000459" cy="1425992"/>
              <a:chOff x="7186272" y="0"/>
              <a:chExt cx="5005729" cy="1427495"/>
            </a:xfrm>
          </p:grpSpPr>
          <p:sp>
            <p:nvSpPr>
              <p:cNvPr id="1242" name="Google Shape;1242;p66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43" name="Google Shape;1243;p66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244" name="Google Shape;1244;p66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45" name="Google Shape;1245;p669"/>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46" name="Google Shape;1246;p669"/>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7" name="Google Shape;1247;p66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48" name="Google Shape;1248;p66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9" name="Google Shape;1249;p66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250" name="Google Shape;1250;p66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51" name="Google Shape;1251;p6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246157678"/>
      </p:ext>
    </p:extLst>
  </p:cSld>
  <p:clrMapOvr>
    <a:masterClrMapping/>
  </p:clrMapOvr>
</p:sldLayout>
</file>

<file path=ppt/slideLayouts/slideLayout1300.xml><?xml version="1.0" encoding="utf-8"?>
<p:sldLayout xmlns:a="http://schemas.openxmlformats.org/drawingml/2006/main" xmlns:r="http://schemas.openxmlformats.org/officeDocument/2006/relationships" xmlns:p="http://schemas.openxmlformats.org/presentationml/2006/main" userDrawn="1">
  <p:cSld name="3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76695584"/>
      </p:ext>
    </p:extLst>
  </p:cSld>
  <p:clrMapOvr>
    <a:masterClrMapping/>
  </p:clrMapOvr>
</p:sldLayout>
</file>

<file path=ppt/slideLayouts/slideLayout1301.xml><?xml version="1.0" encoding="utf-8"?>
<p:sldLayout xmlns:a="http://schemas.openxmlformats.org/drawingml/2006/main" xmlns:r="http://schemas.openxmlformats.org/officeDocument/2006/relationships" xmlns:p="http://schemas.openxmlformats.org/presentationml/2006/main" userDrawn="1">
  <p:cSld name="4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80134645"/>
      </p:ext>
    </p:extLst>
  </p:cSld>
  <p:clrMapOvr>
    <a:masterClrMapping/>
  </p:clrMapOvr>
</p:sldLayout>
</file>

<file path=ppt/slideLayouts/slideLayout1302.xml><?xml version="1.0" encoding="utf-8"?>
<p:sldLayout xmlns:a="http://schemas.openxmlformats.org/drawingml/2006/main" xmlns:r="http://schemas.openxmlformats.org/officeDocument/2006/relationships" xmlns:p="http://schemas.openxmlformats.org/presentationml/2006/main" userDrawn="1">
  <p:cSld name="6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9" y="2119"/>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9" y="2119"/>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9" y="2119"/>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9" y="2119"/>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0981" indent="-380981">
              <a:buFont typeface="Wingdings" panose="05000000000000000000" pitchFamily="2" charset="2"/>
              <a:buChar char="§"/>
              <a:defRPr sz="1867" b="1"/>
            </a:lvl1pPr>
            <a:lvl2pPr marL="609570" indent="-296319">
              <a:buFont typeface="Arial" panose="020B0604020202020204" pitchFamily="34" charset="0"/>
              <a:buChar char="̶"/>
              <a:defRPr sz="1867"/>
            </a:lvl2pPr>
            <a:lvl3pPr marL="922821" indent="-313251">
              <a:buFont typeface="Arial" panose="020B0604020202020204" pitchFamily="34" charset="0"/>
              <a:buChar char="•"/>
              <a:defRPr sz="1867"/>
            </a:lvl3pPr>
            <a:lvl4pPr marL="1219140" indent="-296319">
              <a:buFont typeface="Wingdings" panose="05000000000000000000" pitchFamily="2" charset="2"/>
              <a:buChar char="ü"/>
              <a:defRPr sz="1867"/>
            </a:lvl4pPr>
            <a:lvl5pPr marL="1532390" indent="-313251">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40910650"/>
      </p:ext>
    </p:extLst>
  </p:cSld>
  <p:clrMapOvr>
    <a:masterClrMapping/>
  </p:clrMapOvr>
</p:sldLayout>
</file>

<file path=ppt/slideLayouts/slideLayout1303.xml><?xml version="1.0" encoding="utf-8"?>
<p:sldLayout xmlns:a="http://schemas.openxmlformats.org/drawingml/2006/main" xmlns:r="http://schemas.openxmlformats.org/officeDocument/2006/relationships" xmlns:p="http://schemas.openxmlformats.org/presentationml/2006/main" userDrawn="1">
  <p:cSld name="4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29"/>
            <a:ext cx="4395959" cy="1140163"/>
          </a:xfrm>
          <a:prstGeom prst="rect">
            <a:avLst/>
          </a:prstGeom>
        </p:spPr>
      </p:pic>
    </p:spTree>
    <p:extLst>
      <p:ext uri="{BB962C8B-B14F-4D97-AF65-F5344CB8AC3E}">
        <p14:creationId xmlns:p14="http://schemas.microsoft.com/office/powerpoint/2010/main" val="3600011650"/>
      </p:ext>
    </p:extLst>
  </p:cSld>
  <p:clrMapOvr>
    <a:masterClrMapping/>
  </p:clrMapOvr>
</p:sldLayout>
</file>

<file path=ppt/slideLayouts/slideLayout1304.xml><?xml version="1.0" encoding="utf-8"?>
<p:sldLayout xmlns:a="http://schemas.openxmlformats.org/drawingml/2006/main" xmlns:r="http://schemas.openxmlformats.org/officeDocument/2006/relationships" xmlns:p="http://schemas.openxmlformats.org/presentationml/2006/main" userDrawn="1">
  <p:cSld name="36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53069"/>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9"/>
            <a:ext cx="10176933" cy="3812116"/>
          </a:xfrm>
          <a:prstGeom prst="rect">
            <a:avLst/>
          </a:prstGeom>
        </p:spPr>
        <p:txBody>
          <a:bodyPr/>
          <a:lstStyle>
            <a:lvl1pPr marL="380981" indent="-380981">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446508449"/>
      </p:ext>
    </p:extLst>
  </p:cSld>
  <p:clrMapOvr>
    <a:masterClrMapping/>
  </p:clrMapOvr>
</p:sldLayout>
</file>

<file path=ppt/slideLayouts/slideLayout1305.xml><?xml version="1.0" encoding="utf-8"?>
<p:sldLayout xmlns:a="http://schemas.openxmlformats.org/drawingml/2006/main" xmlns:r="http://schemas.openxmlformats.org/officeDocument/2006/relationships" xmlns:p="http://schemas.openxmlformats.org/presentationml/2006/main">
  <p:cSld name="78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776079"/>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4"/>
            <a:ext cx="10156179" cy="4117159"/>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938806387"/>
      </p:ext>
    </p:extLst>
  </p:cSld>
  <p:clrMapOvr>
    <a:masterClrMapping/>
  </p:clrMapOvr>
</p:sldLayout>
</file>

<file path=ppt/slideLayouts/slideLayout1306.xml><?xml version="1.0" encoding="utf-8"?>
<p:sldLayout xmlns:a="http://schemas.openxmlformats.org/drawingml/2006/main" xmlns:r="http://schemas.openxmlformats.org/officeDocument/2006/relationships" xmlns:p="http://schemas.openxmlformats.org/presentationml/2006/main">
  <p:cSld name="36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0"/>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781024672"/>
      </p:ext>
    </p:extLst>
  </p:cSld>
  <p:clrMapOvr>
    <a:masterClrMapping/>
  </p:clrMapOvr>
</p:sldLayout>
</file>

<file path=ppt/slideLayouts/slideLayout1307.xml><?xml version="1.0" encoding="utf-8"?>
<p:sldLayout xmlns:a="http://schemas.openxmlformats.org/drawingml/2006/main" xmlns:r="http://schemas.openxmlformats.org/officeDocument/2006/relationships" xmlns:p="http://schemas.openxmlformats.org/presentationml/2006/main" userDrawn="1">
  <p:cSld name="9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9" y="2119"/>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9" y="2119"/>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9" y="2119"/>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9" y="2119"/>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0981" indent="-380981">
              <a:buFont typeface="Wingdings" panose="05000000000000000000" pitchFamily="2" charset="2"/>
              <a:buChar char="§"/>
              <a:defRPr sz="1867" b="1"/>
            </a:lvl1pPr>
            <a:lvl2pPr marL="609570" indent="-296319">
              <a:buFont typeface="Arial" panose="020B0604020202020204" pitchFamily="34" charset="0"/>
              <a:buChar char="̶"/>
              <a:defRPr sz="1867"/>
            </a:lvl2pPr>
            <a:lvl3pPr marL="922821" indent="-313251">
              <a:buFont typeface="Arial" panose="020B0604020202020204" pitchFamily="34" charset="0"/>
              <a:buChar char="•"/>
              <a:defRPr sz="1867"/>
            </a:lvl3pPr>
            <a:lvl4pPr marL="1219140" indent="-296319">
              <a:buFont typeface="Wingdings" panose="05000000000000000000" pitchFamily="2" charset="2"/>
              <a:buChar char="ü"/>
              <a:defRPr sz="1867"/>
            </a:lvl4pPr>
            <a:lvl5pPr marL="1532390" indent="-313251">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45171311"/>
      </p:ext>
    </p:extLst>
  </p:cSld>
  <p:clrMapOvr>
    <a:masterClrMapping/>
  </p:clrMapOvr>
</p:sldLayout>
</file>

<file path=ppt/slideLayouts/slideLayout1308.xml><?xml version="1.0" encoding="utf-8"?>
<p:sldLayout xmlns:a="http://schemas.openxmlformats.org/drawingml/2006/main" xmlns:r="http://schemas.openxmlformats.org/officeDocument/2006/relationships" xmlns:p="http://schemas.openxmlformats.org/presentationml/2006/main" userDrawn="1">
  <p:cSld name="4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29"/>
            <a:ext cx="4395959" cy="1140163"/>
          </a:xfrm>
          <a:prstGeom prst="rect">
            <a:avLst/>
          </a:prstGeom>
        </p:spPr>
      </p:pic>
    </p:spTree>
    <p:extLst>
      <p:ext uri="{BB962C8B-B14F-4D97-AF65-F5344CB8AC3E}">
        <p14:creationId xmlns:p14="http://schemas.microsoft.com/office/powerpoint/2010/main" val="952901311"/>
      </p:ext>
    </p:extLst>
  </p:cSld>
  <p:clrMapOvr>
    <a:masterClrMapping/>
  </p:clrMapOvr>
</p:sldLayout>
</file>

<file path=ppt/slideLayouts/slideLayout1309.xml><?xml version="1.0" encoding="utf-8"?>
<p:sldLayout xmlns:a="http://schemas.openxmlformats.org/drawingml/2006/main" xmlns:r="http://schemas.openxmlformats.org/officeDocument/2006/relationships" xmlns:p="http://schemas.openxmlformats.org/presentationml/2006/main" userDrawn="1">
  <p:cSld name="37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53069"/>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9"/>
            <a:ext cx="10176933" cy="3812116"/>
          </a:xfrm>
          <a:prstGeom prst="rect">
            <a:avLst/>
          </a:prstGeom>
        </p:spPr>
        <p:txBody>
          <a:bodyPr/>
          <a:lstStyle>
            <a:lvl1pPr marL="380981" indent="-380981">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934040567"/>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252"/>
        <p:cNvGrpSpPr/>
        <p:nvPr/>
      </p:nvGrpSpPr>
      <p:grpSpPr>
        <a:xfrm>
          <a:off x="0" y="0"/>
          <a:ext cx="0" cy="0"/>
          <a:chOff x="0" y="0"/>
          <a:chExt cx="0" cy="0"/>
        </a:xfrm>
      </p:grpSpPr>
      <p:sp>
        <p:nvSpPr>
          <p:cNvPr id="1253" name="Google Shape;1253;p67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254" name="Google Shape;1254;p67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255" name="Google Shape;1255;p670"/>
          <p:cNvGrpSpPr/>
          <p:nvPr/>
        </p:nvGrpSpPr>
        <p:grpSpPr>
          <a:xfrm>
            <a:off x="0" y="5379426"/>
            <a:ext cx="2807368" cy="753891"/>
            <a:chOff x="0" y="5379426"/>
            <a:chExt cx="2807368" cy="753891"/>
          </a:xfrm>
        </p:grpSpPr>
        <p:sp>
          <p:nvSpPr>
            <p:cNvPr id="1256" name="Google Shape;1256;p67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257" name="Google Shape;1257;p67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258" name="Google Shape;1258;p670"/>
          <p:cNvSpPr>
            <a:spLocks noGrp="1"/>
          </p:cNvSpPr>
          <p:nvPr>
            <p:ph type="pic" idx="2"/>
          </p:nvPr>
        </p:nvSpPr>
        <p:spPr>
          <a:xfrm>
            <a:off x="2807368" y="457202"/>
            <a:ext cx="8915400" cy="5943598"/>
          </a:xfrm>
          <a:prstGeom prst="rect">
            <a:avLst/>
          </a:prstGeom>
          <a:noFill/>
          <a:ln>
            <a:noFill/>
          </a:ln>
        </p:spPr>
      </p:sp>
      <p:pic>
        <p:nvPicPr>
          <p:cNvPr id="1259" name="Google Shape;1259;p67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4174244702"/>
      </p:ext>
    </p:extLst>
  </p:cSld>
  <p:clrMapOvr>
    <a:masterClrMapping/>
  </p:clrMapOvr>
</p:sldLayout>
</file>

<file path=ppt/slideLayouts/slideLayout1310.xml><?xml version="1.0" encoding="utf-8"?>
<p:sldLayout xmlns:a="http://schemas.openxmlformats.org/drawingml/2006/main" xmlns:r="http://schemas.openxmlformats.org/officeDocument/2006/relationships" xmlns:p="http://schemas.openxmlformats.org/presentationml/2006/main">
  <p:cSld name="79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776079"/>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4"/>
            <a:ext cx="10156179" cy="4117159"/>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941733526"/>
      </p:ext>
    </p:extLst>
  </p:cSld>
  <p:clrMapOvr>
    <a:masterClrMapping/>
  </p:clrMapOvr>
</p:sldLayout>
</file>

<file path=ppt/slideLayouts/slideLayout1311.xml><?xml version="1.0" encoding="utf-8"?>
<p:sldLayout xmlns:a="http://schemas.openxmlformats.org/drawingml/2006/main" xmlns:r="http://schemas.openxmlformats.org/officeDocument/2006/relationships" xmlns:p="http://schemas.openxmlformats.org/presentationml/2006/main">
  <p:cSld name="37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0"/>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78493768"/>
      </p:ext>
    </p:extLst>
  </p:cSld>
  <p:clrMapOvr>
    <a:masterClrMapping/>
  </p:clrMapOvr>
</p:sldLayout>
</file>

<file path=ppt/slideLayouts/slideLayout1312.xml><?xml version="1.0" encoding="utf-8"?>
<p:sldLayout xmlns:a="http://schemas.openxmlformats.org/drawingml/2006/main" xmlns:r="http://schemas.openxmlformats.org/officeDocument/2006/relationships" xmlns:p="http://schemas.openxmlformats.org/presentationml/2006/main" preserve="1" userDrawn="1">
  <p:cSld name="7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877748131"/>
      </p:ext>
    </p:extLst>
  </p:cSld>
  <p:clrMapOvr>
    <a:masterClrMapping/>
  </p:clrMapOvr>
</p:sldLayout>
</file>

<file path=ppt/slideLayouts/slideLayout1313.xml><?xml version="1.0" encoding="utf-8"?>
<p:sldLayout xmlns:a="http://schemas.openxmlformats.org/drawingml/2006/main" xmlns:r="http://schemas.openxmlformats.org/officeDocument/2006/relationships" xmlns:p="http://schemas.openxmlformats.org/presentationml/2006/main" preserve="1" userDrawn="1">
  <p:cSld name="73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32142157"/>
      </p:ext>
    </p:extLst>
  </p:cSld>
  <p:clrMapOvr>
    <a:masterClrMapping/>
  </p:clrMapOvr>
</p:sldLayout>
</file>

<file path=ppt/slideLayouts/slideLayout1314.xml><?xml version="1.0" encoding="utf-8"?>
<p:sldLayout xmlns:a="http://schemas.openxmlformats.org/drawingml/2006/main" xmlns:r="http://schemas.openxmlformats.org/officeDocument/2006/relationships" xmlns:p="http://schemas.openxmlformats.org/presentationml/2006/main" matchingName="Title and Content">
  <p:cSld name="17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036926712"/>
      </p:ext>
    </p:extLst>
  </p:cSld>
  <p:clrMapOvr>
    <a:masterClrMapping/>
  </p:clrMapOvr>
</p:sldLayout>
</file>

<file path=ppt/slideLayouts/slideLayout1315.xml><?xml version="1.0" encoding="utf-8"?>
<p:sldLayout xmlns:a="http://schemas.openxmlformats.org/drawingml/2006/main" xmlns:r="http://schemas.openxmlformats.org/officeDocument/2006/relationships" xmlns:p="http://schemas.openxmlformats.org/presentationml/2006/main" matchingName="Photo Slide">
  <p:cSld name="22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204161989"/>
      </p:ext>
    </p:extLst>
  </p:cSld>
  <p:clrMapOvr>
    <a:masterClrMapping/>
  </p:clrMapOvr>
</p:sldLayout>
</file>

<file path=ppt/slideLayouts/slideLayout1316.xml><?xml version="1.0" encoding="utf-8"?>
<p:sldLayout xmlns:a="http://schemas.openxmlformats.org/drawingml/2006/main" xmlns:r="http://schemas.openxmlformats.org/officeDocument/2006/relationships" xmlns:p="http://schemas.openxmlformats.org/presentationml/2006/main" matchingName="Title and Content">
  <p:cSld name="17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392693898"/>
      </p:ext>
    </p:extLst>
  </p:cSld>
  <p:clrMapOvr>
    <a:masterClrMapping/>
  </p:clrMapOvr>
</p:sldLayout>
</file>

<file path=ppt/slideLayouts/slideLayout1317.xml><?xml version="1.0" encoding="utf-8"?>
<p:sldLayout xmlns:a="http://schemas.openxmlformats.org/drawingml/2006/main" xmlns:r="http://schemas.openxmlformats.org/officeDocument/2006/relationships" xmlns:p="http://schemas.openxmlformats.org/presentationml/2006/main" matchingName="Photo Slide">
  <p:cSld name="22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2928067818"/>
      </p:ext>
    </p:extLst>
  </p:cSld>
  <p:clrMapOvr>
    <a:masterClrMapping/>
  </p:clrMapOvr>
</p:sldLayout>
</file>

<file path=ppt/slideLayouts/slideLayout1318.xml><?xml version="1.0" encoding="utf-8"?>
<p:sldLayout xmlns:a="http://schemas.openxmlformats.org/drawingml/2006/main" xmlns:r="http://schemas.openxmlformats.org/officeDocument/2006/relationships" xmlns:p="http://schemas.openxmlformats.org/presentationml/2006/main" userDrawn="1">
  <p:cSld name="13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dirty="0"/>
              <a:t>Presentation </a:t>
            </a:r>
          </a:p>
          <a:p>
            <a:pPr lvl="0"/>
            <a:r>
              <a:rPr lang="en-US" dirty="0"/>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dirty="0"/>
              <a:t>Presentation Subtitle</a:t>
            </a:r>
          </a:p>
          <a:p>
            <a:pPr lvl="0"/>
            <a:r>
              <a:rPr lang="en-US" dirty="0"/>
              <a:t>Presentation Date</a:t>
            </a:r>
          </a:p>
        </p:txBody>
      </p:sp>
    </p:spTree>
    <p:extLst>
      <p:ext uri="{BB962C8B-B14F-4D97-AF65-F5344CB8AC3E}">
        <p14:creationId xmlns:p14="http://schemas.microsoft.com/office/powerpoint/2010/main" val="2616020684"/>
      </p:ext>
    </p:extLst>
  </p:cSld>
  <p:clrMapOvr>
    <a:masterClrMapping/>
  </p:clrMapOvr>
</p:sldLayout>
</file>

<file path=ppt/slideLayouts/slideLayout1319.xml><?xml version="1.0" encoding="utf-8"?>
<p:sldLayout xmlns:a="http://schemas.openxmlformats.org/drawingml/2006/main" xmlns:r="http://schemas.openxmlformats.org/officeDocument/2006/relationships" xmlns:p="http://schemas.openxmlformats.org/presentationml/2006/main" userDrawn="1">
  <p:cSld name="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dirty="0"/>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dirty="0">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731699732"/>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260"/>
        <p:cNvGrpSpPr/>
        <p:nvPr/>
      </p:nvGrpSpPr>
      <p:grpSpPr>
        <a:xfrm>
          <a:off x="0" y="0"/>
          <a:ext cx="0" cy="0"/>
          <a:chOff x="0" y="0"/>
          <a:chExt cx="0" cy="0"/>
        </a:xfrm>
      </p:grpSpPr>
      <p:grpSp>
        <p:nvGrpSpPr>
          <p:cNvPr id="1261" name="Google Shape;1261;p671"/>
          <p:cNvGrpSpPr/>
          <p:nvPr/>
        </p:nvGrpSpPr>
        <p:grpSpPr>
          <a:xfrm>
            <a:off x="0" y="0"/>
            <a:ext cx="12192000" cy="2148830"/>
            <a:chOff x="0" y="0"/>
            <a:chExt cx="12192000" cy="2148830"/>
          </a:xfrm>
        </p:grpSpPr>
        <p:sp>
          <p:nvSpPr>
            <p:cNvPr id="1262" name="Google Shape;1262;p67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63" name="Google Shape;1263;p67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264" name="Google Shape;1264;p671"/>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265" name="Google Shape;1265;p671"/>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66" name="Google Shape;1266;p67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267" name="Google Shape;1267;p671"/>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268" name="Google Shape;1268;p671"/>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3489522788"/>
      </p:ext>
    </p:extLst>
  </p:cSld>
  <p:clrMapOvr>
    <a:masterClrMapping/>
  </p:clrMapOvr>
</p:sldLayout>
</file>

<file path=ppt/slideLayouts/slideLayout1320.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dirty="0"/>
              <a:t>Section </a:t>
            </a:r>
            <a:br>
              <a:rPr lang="en-US" dirty="0"/>
            </a:br>
            <a:r>
              <a:rPr lang="en-US" dirty="0"/>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dirty="0"/>
              <a:t>Section Subheading</a:t>
            </a:r>
          </a:p>
        </p:txBody>
      </p:sp>
    </p:spTree>
    <p:extLst>
      <p:ext uri="{BB962C8B-B14F-4D97-AF65-F5344CB8AC3E}">
        <p14:creationId xmlns:p14="http://schemas.microsoft.com/office/powerpoint/2010/main" val="3798277714"/>
      </p:ext>
    </p:extLst>
  </p:cSld>
  <p:clrMapOvr>
    <a:masterClrMapping/>
  </p:clrMapOvr>
</p:sldLayout>
</file>

<file path=ppt/slideLayouts/slideLayout1321.xml><?xml version="1.0" encoding="utf-8"?>
<p:sldLayout xmlns:a="http://schemas.openxmlformats.org/drawingml/2006/main" xmlns:r="http://schemas.openxmlformats.org/officeDocument/2006/relationships" xmlns:p="http://schemas.openxmlformats.org/presentationml/2006/main" userDrawn="1">
  <p:cSld name="81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dirty="0"/>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264138561"/>
      </p:ext>
    </p:extLst>
  </p:cSld>
  <p:clrMapOvr>
    <a:masterClrMapping/>
  </p:clrMapOvr>
</p:sldLayout>
</file>

<file path=ppt/slideLayouts/slideLayout1322.xml><?xml version="1.0" encoding="utf-8"?>
<p:sldLayout xmlns:a="http://schemas.openxmlformats.org/drawingml/2006/main" xmlns:r="http://schemas.openxmlformats.org/officeDocument/2006/relationships" xmlns:p="http://schemas.openxmlformats.org/presentationml/2006/main" userDrawn="1">
  <p:cSld name="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dirty="0"/>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dirty="0"/>
          </a:p>
        </p:txBody>
      </p:sp>
    </p:spTree>
    <p:extLst>
      <p:ext uri="{BB962C8B-B14F-4D97-AF65-F5344CB8AC3E}">
        <p14:creationId xmlns:p14="http://schemas.microsoft.com/office/powerpoint/2010/main" val="2552200257"/>
      </p:ext>
    </p:extLst>
  </p:cSld>
  <p:clrMapOvr>
    <a:masterClrMapping/>
  </p:clrMapOvr>
</p:sldLayout>
</file>

<file path=ppt/slideLayouts/slideLayout1323.xml><?xml version="1.0" encoding="utf-8"?>
<p:sldLayout xmlns:a="http://schemas.openxmlformats.org/drawingml/2006/main" xmlns:r="http://schemas.openxmlformats.org/officeDocument/2006/relationships" xmlns:p="http://schemas.openxmlformats.org/presentationml/2006/main" userDrawn="1">
  <p:cSld name="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4218658914"/>
      </p:ext>
    </p:extLst>
  </p:cSld>
  <p:clrMapOvr>
    <a:masterClrMapping/>
  </p:clrMapOvr>
</p:sldLayout>
</file>

<file path=ppt/slideLayouts/slideLayout1324.xml><?xml version="1.0" encoding="utf-8"?>
<p:sldLayout xmlns:a="http://schemas.openxmlformats.org/drawingml/2006/main" xmlns:r="http://schemas.openxmlformats.org/officeDocument/2006/relationships" xmlns:p="http://schemas.openxmlformats.org/presentationml/2006/main" type="secHead">
  <p:cSld name="1_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3"/>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9/22/2025</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1652809659"/>
      </p:ext>
    </p:extLst>
  </p:cSld>
  <p:clrMapOvr>
    <a:masterClrMapping/>
  </p:clrMapOvr>
</p:sldLayout>
</file>

<file path=ppt/slideLayouts/slideLayout1325.xml><?xml version="1.0" encoding="utf-8"?>
<p:sldLayout xmlns:a="http://schemas.openxmlformats.org/drawingml/2006/main" xmlns:r="http://schemas.openxmlformats.org/officeDocument/2006/relationships" xmlns:p="http://schemas.openxmlformats.org/presentationml/2006/main" type="objTx">
  <p:cSld name="1_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1"/>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4"/>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3"/>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9/22/2025</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1237770925"/>
      </p:ext>
    </p:extLst>
  </p:cSld>
  <p:clrMapOvr>
    <a:masterClrMapping/>
  </p:clrMapOvr>
</p:sldLayout>
</file>

<file path=ppt/slideLayouts/slideLayout1326.xml><?xml version="1.0" encoding="utf-8"?>
<p:sldLayout xmlns:a="http://schemas.openxmlformats.org/drawingml/2006/main" xmlns:r="http://schemas.openxmlformats.org/officeDocument/2006/relationships" xmlns:p="http://schemas.openxmlformats.org/presentationml/2006/main" userDrawn="1">
  <p:cSld name="38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58383391"/>
      </p:ext>
    </p:extLst>
  </p:cSld>
  <p:clrMapOvr>
    <a:masterClrMapping/>
  </p:clrMapOvr>
</p:sldLayout>
</file>

<file path=ppt/slideLayouts/slideLayout1327.xml><?xml version="1.0" encoding="utf-8"?>
<p:sldLayout xmlns:a="http://schemas.openxmlformats.org/drawingml/2006/main" xmlns:r="http://schemas.openxmlformats.org/officeDocument/2006/relationships" xmlns:p="http://schemas.openxmlformats.org/presentationml/2006/main">
  <p:cSld name="8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936532735"/>
      </p:ext>
    </p:extLst>
  </p:cSld>
  <p:clrMapOvr>
    <a:masterClrMapping/>
  </p:clrMapOvr>
</p:sldLayout>
</file>

<file path=ppt/slideLayouts/slideLayout1328.xml><?xml version="1.0" encoding="utf-8"?>
<p:sldLayout xmlns:a="http://schemas.openxmlformats.org/drawingml/2006/main" xmlns:r="http://schemas.openxmlformats.org/officeDocument/2006/relationships" xmlns:p="http://schemas.openxmlformats.org/presentationml/2006/main">
  <p:cSld name="38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387974112"/>
      </p:ext>
    </p:extLst>
  </p:cSld>
  <p:clrMapOvr>
    <a:masterClrMapping/>
  </p:clrMapOvr>
</p:sldLayout>
</file>

<file path=ppt/slideLayouts/slideLayout1329.xml><?xml version="1.0" encoding="utf-8"?>
<p:sldLayout xmlns:a="http://schemas.openxmlformats.org/drawingml/2006/main" xmlns:r="http://schemas.openxmlformats.org/officeDocument/2006/relationships" xmlns:p="http://schemas.openxmlformats.org/presentationml/2006/main" userDrawn="1">
  <p:cSld name="9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3925593165"/>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269"/>
        <p:cNvGrpSpPr/>
        <p:nvPr/>
      </p:nvGrpSpPr>
      <p:grpSpPr>
        <a:xfrm>
          <a:off x="0" y="0"/>
          <a:ext cx="0" cy="0"/>
          <a:chOff x="0" y="0"/>
          <a:chExt cx="0" cy="0"/>
        </a:xfrm>
      </p:grpSpPr>
      <p:sp>
        <p:nvSpPr>
          <p:cNvPr id="1270" name="Google Shape;1270;p6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271" name="Google Shape;1271;p6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72" name="Google Shape;1272;p6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273" name="Google Shape;1273;p672"/>
          <p:cNvGrpSpPr/>
          <p:nvPr/>
        </p:nvGrpSpPr>
        <p:grpSpPr>
          <a:xfrm>
            <a:off x="7191542" y="1"/>
            <a:ext cx="5000459" cy="1425992"/>
            <a:chOff x="7191542" y="1"/>
            <a:chExt cx="5000459" cy="1425992"/>
          </a:xfrm>
        </p:grpSpPr>
        <p:pic>
          <p:nvPicPr>
            <p:cNvPr id="1274" name="Google Shape;1274;p6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75" name="Google Shape;1275;p672"/>
            <p:cNvGrpSpPr/>
            <p:nvPr/>
          </p:nvGrpSpPr>
          <p:grpSpPr>
            <a:xfrm>
              <a:off x="7191542" y="1"/>
              <a:ext cx="5000459" cy="1425992"/>
              <a:chOff x="7186272" y="0"/>
              <a:chExt cx="5005729" cy="1427495"/>
            </a:xfrm>
          </p:grpSpPr>
          <p:sp>
            <p:nvSpPr>
              <p:cNvPr id="1276" name="Google Shape;1276;p6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77" name="Google Shape;1277;p6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1193473207"/>
      </p:ext>
    </p:extLst>
  </p:cSld>
  <p:clrMapOvr>
    <a:masterClrMapping/>
  </p:clrMapOvr>
</p:sldLayout>
</file>

<file path=ppt/slideLayouts/slideLayout1330.xml><?xml version="1.0" encoding="utf-8"?>
<p:sldLayout xmlns:a="http://schemas.openxmlformats.org/drawingml/2006/main" xmlns:r="http://schemas.openxmlformats.org/officeDocument/2006/relationships" xmlns:p="http://schemas.openxmlformats.org/presentationml/2006/main" userDrawn="1">
  <p:cSld name="39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594102699"/>
      </p:ext>
    </p:extLst>
  </p:cSld>
  <p:clrMapOvr>
    <a:masterClrMapping/>
  </p:clrMapOvr>
</p:sldLayout>
</file>

<file path=ppt/slideLayouts/slideLayout1331.xml><?xml version="1.0" encoding="utf-8"?>
<p:sldLayout xmlns:a="http://schemas.openxmlformats.org/drawingml/2006/main" xmlns:r="http://schemas.openxmlformats.org/officeDocument/2006/relationships" xmlns:p="http://schemas.openxmlformats.org/presentationml/2006/main">
  <p:cSld name="8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620990936"/>
      </p:ext>
    </p:extLst>
  </p:cSld>
  <p:clrMapOvr>
    <a:masterClrMapping/>
  </p:clrMapOvr>
</p:sldLayout>
</file>

<file path=ppt/slideLayouts/slideLayout1332.xml><?xml version="1.0" encoding="utf-8"?>
<p:sldLayout xmlns:a="http://schemas.openxmlformats.org/drawingml/2006/main" xmlns:r="http://schemas.openxmlformats.org/officeDocument/2006/relationships" xmlns:p="http://schemas.openxmlformats.org/presentationml/2006/main">
  <p:cSld name="39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588224033"/>
      </p:ext>
    </p:extLst>
  </p:cSld>
  <p:clrMapOvr>
    <a:masterClrMapping/>
  </p:clrMapOvr>
</p:sldLayout>
</file>

<file path=ppt/slideLayouts/slideLayout1333.xml><?xml version="1.0" encoding="utf-8"?>
<p:sldLayout xmlns:a="http://schemas.openxmlformats.org/drawingml/2006/main" xmlns:r="http://schemas.openxmlformats.org/officeDocument/2006/relationships" xmlns:p="http://schemas.openxmlformats.org/presentationml/2006/main" type="obj" preserve="1">
  <p:cSld name="14_Title Slide">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9/22/2025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1414056169"/>
      </p:ext>
    </p:extLst>
  </p:cSld>
  <p:clrMapOvr>
    <a:masterClrMapping/>
  </p:clrMapOvr>
</p:sldLayout>
</file>

<file path=ppt/slideLayouts/slideLayout1334.xml><?xml version="1.0" encoding="utf-8"?>
<p:sldLayout xmlns:a="http://schemas.openxmlformats.org/drawingml/2006/main" xmlns:r="http://schemas.openxmlformats.org/officeDocument/2006/relationships" xmlns:p="http://schemas.openxmlformats.org/presentationml/2006/main" type="obj" preserve="1">
  <p:cSld name="OBJECT">
    <p:spTree>
      <p:nvGrpSpPr>
        <p:cNvPr id="1" name=""/>
        <p:cNvGrpSpPr/>
        <p:nvPr/>
      </p:nvGrpSpPr>
      <p:grpSpPr>
        <a:xfrm>
          <a:off x="0" y="0"/>
          <a:ext cx="0" cy="0"/>
          <a:chOff x="0" y="0"/>
          <a:chExt cx="0" cy="0"/>
        </a:xfrm>
      </p:grpSpPr>
      <p:grpSp>
        <p:nvGrpSpPr>
          <p:cNvPr id="2" name="Google Shape;15;p2">
            <a:extLst>
              <a:ext uri="{FF2B5EF4-FFF2-40B4-BE49-F238E27FC236}">
                <a16:creationId xmlns:a16="http://schemas.microsoft.com/office/drawing/2014/main" id="{5D8209C8-63E2-EC1C-65E2-E6EC1883C324}"/>
              </a:ext>
            </a:extLst>
          </p:cNvPr>
          <p:cNvGrpSpPr/>
          <p:nvPr/>
        </p:nvGrpSpPr>
        <p:grpSpPr>
          <a:xfrm>
            <a:off x="7191545" y="0"/>
            <a:ext cx="5000460" cy="1425988"/>
            <a:chOff x="7191545" y="0"/>
            <a:chExt cx="5000460" cy="1425988"/>
          </a:xfrm>
        </p:grpSpPr>
        <p:pic>
          <p:nvPicPr>
            <p:cNvPr id="3" name="Google Shape;16;p2">
              <a:extLst>
                <a:ext uri="{FF2B5EF4-FFF2-40B4-BE49-F238E27FC236}">
                  <a16:creationId xmlns:a16="http://schemas.microsoft.com/office/drawing/2014/main" id="{47BF319E-E741-2437-C3AE-873F7B0FD4C1}"/>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7;p2">
              <a:extLst>
                <a:ext uri="{FF2B5EF4-FFF2-40B4-BE49-F238E27FC236}">
                  <a16:creationId xmlns:a16="http://schemas.microsoft.com/office/drawing/2014/main" id="{19F95F26-62DA-DBB3-2A12-999158796EB8}"/>
                </a:ext>
              </a:extLst>
            </p:cNvPr>
            <p:cNvGrpSpPr/>
            <p:nvPr/>
          </p:nvGrpSpPr>
          <p:grpSpPr>
            <a:xfrm>
              <a:off x="7191545" y="0"/>
              <a:ext cx="5000460" cy="1425988"/>
              <a:chOff x="7191545" y="0"/>
              <a:chExt cx="5000460" cy="1425988"/>
            </a:xfrm>
          </p:grpSpPr>
          <p:sp>
            <p:nvSpPr>
              <p:cNvPr id="5" name="Google Shape;18;p2">
                <a:extLst>
                  <a:ext uri="{FF2B5EF4-FFF2-40B4-BE49-F238E27FC236}">
                    <a16:creationId xmlns:a16="http://schemas.microsoft.com/office/drawing/2014/main" id="{47C539D3-1F76-0DA7-1228-BD2984764335}"/>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9;p2">
                <a:extLst>
                  <a:ext uri="{FF2B5EF4-FFF2-40B4-BE49-F238E27FC236}">
                    <a16:creationId xmlns:a16="http://schemas.microsoft.com/office/drawing/2014/main" id="{424365F6-5CC9-11AB-7C95-E279A9B3B415}"/>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20;p2">
            <a:extLst>
              <a:ext uri="{FF2B5EF4-FFF2-40B4-BE49-F238E27FC236}">
                <a16:creationId xmlns:a16="http://schemas.microsoft.com/office/drawing/2014/main" id="{512BB672-7D5C-4BC4-251D-657787B283A6}"/>
              </a:ext>
            </a:extLst>
          </p:cNvPr>
          <p:cNvSpPr txBox="1">
            <a:spLocks noGrp="1"/>
          </p:cNvSpPr>
          <p:nvPr>
            <p:ph type="title"/>
          </p:nvPr>
        </p:nvSpPr>
        <p:spPr/>
        <p:txBody>
          <a:bodyPr/>
          <a:lstStyle>
            <a:lvl1pPr>
              <a:defRPr/>
            </a:lvl1pPr>
          </a:lstStyle>
          <a:p>
            <a:pPr lvl="0"/>
            <a:endParaRPr lang="en-US"/>
          </a:p>
        </p:txBody>
      </p:sp>
      <p:sp>
        <p:nvSpPr>
          <p:cNvPr id="8" name="Google Shape;21;p2">
            <a:extLst>
              <a:ext uri="{FF2B5EF4-FFF2-40B4-BE49-F238E27FC236}">
                <a16:creationId xmlns:a16="http://schemas.microsoft.com/office/drawing/2014/main" id="{A833CE4B-050C-B618-6D95-CFE85730C912}"/>
              </a:ext>
            </a:extLst>
          </p:cNvPr>
          <p:cNvSpPr txBox="1">
            <a:spLocks noGrp="1"/>
          </p:cNvSpPr>
          <p:nvPr>
            <p:ph idx="1"/>
          </p:nvPr>
        </p:nvSpPr>
        <p:spPr/>
        <p:txBody>
          <a:bodyPr/>
          <a:lstStyle>
            <a:lvl1pPr indent="-342900">
              <a:buSzPts val="1800"/>
              <a:defRPr/>
            </a:lvl1pPr>
          </a:lstStyle>
          <a:p>
            <a:pPr lvl="0"/>
            <a:endParaRPr lang="en-US"/>
          </a:p>
        </p:txBody>
      </p:sp>
      <p:sp>
        <p:nvSpPr>
          <p:cNvPr id="9" name="Google Shape;22;p2">
            <a:extLst>
              <a:ext uri="{FF2B5EF4-FFF2-40B4-BE49-F238E27FC236}">
                <a16:creationId xmlns:a16="http://schemas.microsoft.com/office/drawing/2014/main" id="{626EC77D-B729-7758-DD70-3E150E49BAD4}"/>
              </a:ext>
            </a:extLst>
          </p:cNvPr>
          <p:cNvSpPr txBox="1">
            <a:spLocks noGrp="1"/>
          </p:cNvSpPr>
          <p:nvPr>
            <p:ph type="sldNum" sz="quarter" idx="8"/>
          </p:nvPr>
        </p:nvSpPr>
        <p:spPr/>
        <p:txBody>
          <a:bodyPr/>
          <a:lstStyle>
            <a:lvl1pPr>
              <a:defRPr>
                <a:solidFill>
                  <a:srgbClr val="AEB3B7"/>
                </a:solidFill>
              </a:defRPr>
            </a:lvl1pPr>
          </a:lstStyle>
          <a:p>
            <a:pPr lvl="0"/>
            <a:fld id="{348ED59A-FDB2-4D93-920F-6E3CF143A36D}" type="slidenum">
              <a:t>‹#›</a:t>
            </a:fld>
            <a:endParaRPr lang="en-US"/>
          </a:p>
        </p:txBody>
      </p:sp>
      <p:cxnSp>
        <p:nvCxnSpPr>
          <p:cNvPr id="10" name="Google Shape;23;p2">
            <a:extLst>
              <a:ext uri="{FF2B5EF4-FFF2-40B4-BE49-F238E27FC236}">
                <a16:creationId xmlns:a16="http://schemas.microsoft.com/office/drawing/2014/main" id="{65550F73-3CD4-C20C-D4A4-6873DDD70D72}"/>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24;p2">
            <a:extLst>
              <a:ext uri="{FF2B5EF4-FFF2-40B4-BE49-F238E27FC236}">
                <a16:creationId xmlns:a16="http://schemas.microsoft.com/office/drawing/2014/main" id="{45F1555E-9654-D3DD-20C3-485FA55F6FC6}"/>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4205115803"/>
      </p:ext>
    </p:extLst>
  </p:cSld>
  <p:clrMapOvr>
    <a:masterClrMapping/>
  </p:clrMapOvr>
  <p:hf sldNum="0" hdr="0" ftr="0" dt="0"/>
</p:sldLayout>
</file>

<file path=ppt/slideLayouts/slideLayout1335.xml><?xml version="1.0" encoding="utf-8"?>
<p:sldLayout xmlns:a="http://schemas.openxmlformats.org/drawingml/2006/main" xmlns:r="http://schemas.openxmlformats.org/officeDocument/2006/relationships" xmlns:p="http://schemas.openxmlformats.org/presentationml/2006/main" type="obj" preserve="1">
  <p:cSld name="1_OBJECT">
    <p:spTree>
      <p:nvGrpSpPr>
        <p:cNvPr id="1" name=""/>
        <p:cNvGrpSpPr/>
        <p:nvPr/>
      </p:nvGrpSpPr>
      <p:grpSpPr>
        <a:xfrm>
          <a:off x="0" y="0"/>
          <a:ext cx="0" cy="0"/>
          <a:chOff x="0" y="0"/>
          <a:chExt cx="0" cy="0"/>
        </a:xfrm>
      </p:grpSpPr>
      <p:grpSp>
        <p:nvGrpSpPr>
          <p:cNvPr id="2" name="Google Shape;15;p2">
            <a:extLst>
              <a:ext uri="{FF2B5EF4-FFF2-40B4-BE49-F238E27FC236}">
                <a16:creationId xmlns:a16="http://schemas.microsoft.com/office/drawing/2014/main" id="{EADEE7D5-8020-9CAC-EBE2-D66FFD556066}"/>
              </a:ext>
            </a:extLst>
          </p:cNvPr>
          <p:cNvGrpSpPr/>
          <p:nvPr/>
        </p:nvGrpSpPr>
        <p:grpSpPr>
          <a:xfrm>
            <a:off x="7191545" y="0"/>
            <a:ext cx="5000460" cy="1425988"/>
            <a:chOff x="7191545" y="0"/>
            <a:chExt cx="5000460" cy="1425988"/>
          </a:xfrm>
        </p:grpSpPr>
        <p:pic>
          <p:nvPicPr>
            <p:cNvPr id="3" name="Google Shape;16;p2">
              <a:extLst>
                <a:ext uri="{FF2B5EF4-FFF2-40B4-BE49-F238E27FC236}">
                  <a16:creationId xmlns:a16="http://schemas.microsoft.com/office/drawing/2014/main" id="{95B8A592-997C-1B76-9CF7-592362E51447}"/>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7;p2">
              <a:extLst>
                <a:ext uri="{FF2B5EF4-FFF2-40B4-BE49-F238E27FC236}">
                  <a16:creationId xmlns:a16="http://schemas.microsoft.com/office/drawing/2014/main" id="{05EB33B1-A22D-1EFE-87F7-21D1C80C2725}"/>
                </a:ext>
              </a:extLst>
            </p:cNvPr>
            <p:cNvGrpSpPr/>
            <p:nvPr/>
          </p:nvGrpSpPr>
          <p:grpSpPr>
            <a:xfrm>
              <a:off x="7191545" y="0"/>
              <a:ext cx="5000460" cy="1425988"/>
              <a:chOff x="7191545" y="0"/>
              <a:chExt cx="5000460" cy="1425988"/>
            </a:xfrm>
          </p:grpSpPr>
          <p:sp>
            <p:nvSpPr>
              <p:cNvPr id="5" name="Google Shape;18;p2">
                <a:extLst>
                  <a:ext uri="{FF2B5EF4-FFF2-40B4-BE49-F238E27FC236}">
                    <a16:creationId xmlns:a16="http://schemas.microsoft.com/office/drawing/2014/main" id="{54B93B56-80A7-0CE0-5CE9-36ADC8B2CF27}"/>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9;p2">
                <a:extLst>
                  <a:ext uri="{FF2B5EF4-FFF2-40B4-BE49-F238E27FC236}">
                    <a16:creationId xmlns:a16="http://schemas.microsoft.com/office/drawing/2014/main" id="{1D939683-E050-8BD8-F67E-D4CB3D91FEED}"/>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20;p2">
            <a:extLst>
              <a:ext uri="{FF2B5EF4-FFF2-40B4-BE49-F238E27FC236}">
                <a16:creationId xmlns:a16="http://schemas.microsoft.com/office/drawing/2014/main" id="{4B8EA6C7-C345-093C-D330-80E74367F628}"/>
              </a:ext>
            </a:extLst>
          </p:cNvPr>
          <p:cNvSpPr txBox="1">
            <a:spLocks noGrp="1"/>
          </p:cNvSpPr>
          <p:nvPr>
            <p:ph type="title"/>
          </p:nvPr>
        </p:nvSpPr>
        <p:spPr/>
        <p:txBody>
          <a:bodyPr/>
          <a:lstStyle>
            <a:lvl1pPr>
              <a:defRPr/>
            </a:lvl1pPr>
          </a:lstStyle>
          <a:p>
            <a:pPr lvl="0"/>
            <a:endParaRPr lang="en-US"/>
          </a:p>
        </p:txBody>
      </p:sp>
      <p:sp>
        <p:nvSpPr>
          <p:cNvPr id="8" name="Google Shape;21;p2">
            <a:extLst>
              <a:ext uri="{FF2B5EF4-FFF2-40B4-BE49-F238E27FC236}">
                <a16:creationId xmlns:a16="http://schemas.microsoft.com/office/drawing/2014/main" id="{636121F2-6089-76B8-10B8-6FDE4B2D18ED}"/>
              </a:ext>
            </a:extLst>
          </p:cNvPr>
          <p:cNvSpPr txBox="1">
            <a:spLocks noGrp="1"/>
          </p:cNvSpPr>
          <p:nvPr>
            <p:ph idx="1"/>
          </p:nvPr>
        </p:nvSpPr>
        <p:spPr/>
        <p:txBody>
          <a:bodyPr/>
          <a:lstStyle>
            <a:lvl1pPr indent="-342900">
              <a:buSzPts val="1800"/>
              <a:defRPr/>
            </a:lvl1pPr>
          </a:lstStyle>
          <a:p>
            <a:pPr lvl="0"/>
            <a:endParaRPr lang="en-US"/>
          </a:p>
        </p:txBody>
      </p:sp>
      <p:sp>
        <p:nvSpPr>
          <p:cNvPr id="9" name="Google Shape;22;p2">
            <a:extLst>
              <a:ext uri="{FF2B5EF4-FFF2-40B4-BE49-F238E27FC236}">
                <a16:creationId xmlns:a16="http://schemas.microsoft.com/office/drawing/2014/main" id="{FE3DD34D-96B4-6A6A-B749-CA3D28E451DA}"/>
              </a:ext>
            </a:extLst>
          </p:cNvPr>
          <p:cNvSpPr txBox="1">
            <a:spLocks noGrp="1"/>
          </p:cNvSpPr>
          <p:nvPr>
            <p:ph type="sldNum" sz="quarter" idx="8"/>
          </p:nvPr>
        </p:nvSpPr>
        <p:spPr/>
        <p:txBody>
          <a:bodyPr/>
          <a:lstStyle>
            <a:lvl1pPr>
              <a:defRPr>
                <a:solidFill>
                  <a:srgbClr val="AEB3B7"/>
                </a:solidFill>
              </a:defRPr>
            </a:lvl1pPr>
          </a:lstStyle>
          <a:p>
            <a:pPr lvl="0"/>
            <a:fld id="{1E5EE084-1BB0-4C7B-A797-86ECCDB06C1F}" type="slidenum">
              <a:t>‹#›</a:t>
            </a:fld>
            <a:endParaRPr lang="en-US"/>
          </a:p>
        </p:txBody>
      </p:sp>
      <p:cxnSp>
        <p:nvCxnSpPr>
          <p:cNvPr id="10" name="Google Shape;23;p2">
            <a:extLst>
              <a:ext uri="{FF2B5EF4-FFF2-40B4-BE49-F238E27FC236}">
                <a16:creationId xmlns:a16="http://schemas.microsoft.com/office/drawing/2014/main" id="{E6CC9F99-25CC-E1E6-2622-00BDF7F5930D}"/>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24;p2">
            <a:extLst>
              <a:ext uri="{FF2B5EF4-FFF2-40B4-BE49-F238E27FC236}">
                <a16:creationId xmlns:a16="http://schemas.microsoft.com/office/drawing/2014/main" id="{19EE9370-52E7-0EA6-54F2-1CB9845F4FD2}"/>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784360630"/>
      </p:ext>
    </p:extLst>
  </p:cSld>
  <p:clrMapOvr>
    <a:masterClrMapping/>
  </p:clrMapOvr>
  <p:hf sldNum="0" hdr="0" ftr="0" dt="0"/>
</p:sldLayout>
</file>

<file path=ppt/slideLayouts/slideLayout1336.xml><?xml version="1.0" encoding="utf-8"?>
<p:sldLayout xmlns:a="http://schemas.openxmlformats.org/drawingml/2006/main" xmlns:r="http://schemas.openxmlformats.org/officeDocument/2006/relationships" xmlns:p="http://schemas.openxmlformats.org/presentationml/2006/main" preserve="1">
  <p:cSld name="Cover">
    <p:spTree>
      <p:nvGrpSpPr>
        <p:cNvPr id="1" name=""/>
        <p:cNvGrpSpPr/>
        <p:nvPr/>
      </p:nvGrpSpPr>
      <p:grpSpPr>
        <a:xfrm>
          <a:off x="0" y="0"/>
          <a:ext cx="0" cy="0"/>
          <a:chOff x="0" y="0"/>
          <a:chExt cx="0" cy="0"/>
        </a:xfrm>
      </p:grpSpPr>
      <p:sp>
        <p:nvSpPr>
          <p:cNvPr id="2" name="Google Shape;26;p3">
            <a:extLst>
              <a:ext uri="{FF2B5EF4-FFF2-40B4-BE49-F238E27FC236}">
                <a16:creationId xmlns:a16="http://schemas.microsoft.com/office/drawing/2014/main" id="{5A8478CB-4239-43E8-837C-C0A67814DC30}"/>
              </a:ext>
            </a:extLst>
          </p:cNvPr>
          <p:cNvSpPr/>
          <p:nvPr/>
        </p:nvSpPr>
        <p:spPr>
          <a:xfrm>
            <a:off x="902366" y="1294415"/>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27;p3">
            <a:extLst>
              <a:ext uri="{FF2B5EF4-FFF2-40B4-BE49-F238E27FC236}">
                <a16:creationId xmlns:a16="http://schemas.microsoft.com/office/drawing/2014/main" id="{B74C57FA-7A39-AA7A-0D30-5E024C2B2FD4}"/>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endParaRPr lang="en-US"/>
          </a:p>
        </p:txBody>
      </p:sp>
      <p:sp>
        <p:nvSpPr>
          <p:cNvPr id="4" name="Google Shape;28;p3">
            <a:extLst>
              <a:ext uri="{FF2B5EF4-FFF2-40B4-BE49-F238E27FC236}">
                <a16:creationId xmlns:a16="http://schemas.microsoft.com/office/drawing/2014/main" id="{95EF0C4C-561F-A313-01FE-B51F0D22B489}"/>
              </a:ext>
            </a:extLst>
          </p:cNvPr>
          <p:cNvSpPr txBox="1">
            <a:spLocks noGrp="1"/>
          </p:cNvSpPr>
          <p:nvPr>
            <p:ph type="subTitle" idx="4294967295"/>
          </p:nvPr>
        </p:nvSpPr>
        <p:spPr>
          <a:xfrm>
            <a:off x="1413305" y="3766861"/>
            <a:ext cx="5194432" cy="986564"/>
          </a:xfrm>
        </p:spPr>
        <p:txBody>
          <a:bodyPr/>
          <a:lstStyle>
            <a:lvl1pPr>
              <a:buNone/>
              <a:defRPr/>
            </a:lvl1pPr>
          </a:lstStyle>
          <a:p>
            <a:pPr lvl="0"/>
            <a:endParaRPr lang="en-US"/>
          </a:p>
        </p:txBody>
      </p:sp>
      <p:grpSp>
        <p:nvGrpSpPr>
          <p:cNvPr id="5" name="Google Shape;30;p3">
            <a:extLst>
              <a:ext uri="{FF2B5EF4-FFF2-40B4-BE49-F238E27FC236}">
                <a16:creationId xmlns:a16="http://schemas.microsoft.com/office/drawing/2014/main" id="{C8C3827E-C46B-315C-1768-15C84642DBA9}"/>
              </a:ext>
            </a:extLst>
          </p:cNvPr>
          <p:cNvGrpSpPr/>
          <p:nvPr/>
        </p:nvGrpSpPr>
        <p:grpSpPr>
          <a:xfrm>
            <a:off x="0" y="5020348"/>
            <a:ext cx="12191996" cy="1837651"/>
            <a:chOff x="0" y="5020348"/>
            <a:chExt cx="12191996" cy="1837651"/>
          </a:xfrm>
        </p:grpSpPr>
        <p:sp>
          <p:nvSpPr>
            <p:cNvPr id="6" name="Google Shape;31;p3">
              <a:extLst>
                <a:ext uri="{FF2B5EF4-FFF2-40B4-BE49-F238E27FC236}">
                  <a16:creationId xmlns:a16="http://schemas.microsoft.com/office/drawing/2014/main" id="{D9D4F536-F269-BC98-4F37-819E20E9A302}"/>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7" name="Google Shape;32;p3">
              <a:extLst>
                <a:ext uri="{FF2B5EF4-FFF2-40B4-BE49-F238E27FC236}">
                  <a16:creationId xmlns:a16="http://schemas.microsoft.com/office/drawing/2014/main" id="{F1A32AC9-52AC-FDB7-105B-459CAF563794}"/>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8" name="Google Shape;33;p3">
              <a:extLst>
                <a:ext uri="{FF2B5EF4-FFF2-40B4-BE49-F238E27FC236}">
                  <a16:creationId xmlns:a16="http://schemas.microsoft.com/office/drawing/2014/main" id="{CCD892C9-7D07-30C0-B93A-E7DB30E9E86D}"/>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1499063872"/>
      </p:ext>
    </p:extLst>
  </p:cSld>
  <p:clrMapOvr>
    <a:masterClrMapping/>
  </p:clrMapOvr>
  <p:hf sldNum="0" hdr="0" ftr="0" dt="0"/>
</p:sldLayout>
</file>

<file path=ppt/slideLayouts/slideLayout1337.xml><?xml version="1.0" encoding="utf-8"?>
<p:sldLayout xmlns:a="http://schemas.openxmlformats.org/drawingml/2006/main" xmlns:r="http://schemas.openxmlformats.org/officeDocument/2006/relationships" xmlns:p="http://schemas.openxmlformats.org/presentationml/2006/main" type="twoObj" preserve="1">
  <p:cSld name="TWO_OBJECTS">
    <p:spTree>
      <p:nvGrpSpPr>
        <p:cNvPr id="1" name=""/>
        <p:cNvGrpSpPr/>
        <p:nvPr/>
      </p:nvGrpSpPr>
      <p:grpSpPr>
        <a:xfrm>
          <a:off x="0" y="0"/>
          <a:ext cx="0" cy="0"/>
          <a:chOff x="0" y="0"/>
          <a:chExt cx="0" cy="0"/>
        </a:xfrm>
      </p:grpSpPr>
      <p:sp>
        <p:nvSpPr>
          <p:cNvPr id="2" name="Google Shape;46;p5">
            <a:extLst>
              <a:ext uri="{FF2B5EF4-FFF2-40B4-BE49-F238E27FC236}">
                <a16:creationId xmlns:a16="http://schemas.microsoft.com/office/drawing/2014/main" id="{2161A1B5-9482-E957-8251-FEE95E4CA1AD}"/>
              </a:ext>
            </a:extLst>
          </p:cNvPr>
          <p:cNvSpPr txBox="1">
            <a:spLocks noGrp="1"/>
          </p:cNvSpPr>
          <p:nvPr>
            <p:ph type="title"/>
          </p:nvPr>
        </p:nvSpPr>
        <p:spPr/>
        <p:txBody>
          <a:bodyPr/>
          <a:lstStyle>
            <a:lvl1pPr>
              <a:defRPr/>
            </a:lvl1pPr>
          </a:lstStyle>
          <a:p>
            <a:pPr lvl="0"/>
            <a:endParaRPr lang="en-US"/>
          </a:p>
        </p:txBody>
      </p:sp>
      <p:sp>
        <p:nvSpPr>
          <p:cNvPr id="3" name="Google Shape;47;p5">
            <a:extLst>
              <a:ext uri="{FF2B5EF4-FFF2-40B4-BE49-F238E27FC236}">
                <a16:creationId xmlns:a16="http://schemas.microsoft.com/office/drawing/2014/main" id="{CD4EC35F-922E-12A3-AA1C-C90D70633AFA}"/>
              </a:ext>
            </a:extLst>
          </p:cNvPr>
          <p:cNvSpPr txBox="1">
            <a:spLocks noGrp="1"/>
          </p:cNvSpPr>
          <p:nvPr>
            <p:ph idx="1"/>
          </p:nvPr>
        </p:nvSpPr>
        <p:spPr>
          <a:xfrm>
            <a:off x="609603" y="1825627"/>
            <a:ext cx="5410203" cy="4351336"/>
          </a:xfrm>
        </p:spPr>
        <p:txBody>
          <a:bodyPr/>
          <a:lstStyle>
            <a:lvl1pPr indent="-342900">
              <a:buSzPts val="1800"/>
              <a:defRPr/>
            </a:lvl1pPr>
          </a:lstStyle>
          <a:p>
            <a:pPr lvl="0"/>
            <a:endParaRPr lang="en-US"/>
          </a:p>
        </p:txBody>
      </p:sp>
      <p:grpSp>
        <p:nvGrpSpPr>
          <p:cNvPr id="4" name="Google Shape;48;p5">
            <a:extLst>
              <a:ext uri="{FF2B5EF4-FFF2-40B4-BE49-F238E27FC236}">
                <a16:creationId xmlns:a16="http://schemas.microsoft.com/office/drawing/2014/main" id="{53AABDD1-99FA-4027-9C36-81319930AF5C}"/>
              </a:ext>
            </a:extLst>
          </p:cNvPr>
          <p:cNvGrpSpPr/>
          <p:nvPr/>
        </p:nvGrpSpPr>
        <p:grpSpPr>
          <a:xfrm>
            <a:off x="7191545" y="0"/>
            <a:ext cx="5000460" cy="1425988"/>
            <a:chOff x="7191545" y="0"/>
            <a:chExt cx="5000460" cy="1425988"/>
          </a:xfrm>
        </p:grpSpPr>
        <p:pic>
          <p:nvPicPr>
            <p:cNvPr id="5" name="Google Shape;49;p5">
              <a:extLst>
                <a:ext uri="{FF2B5EF4-FFF2-40B4-BE49-F238E27FC236}">
                  <a16:creationId xmlns:a16="http://schemas.microsoft.com/office/drawing/2014/main" id="{F66D2CDC-8E45-76FF-0683-C4A5653FF094}"/>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6" name="Google Shape;50;p5">
              <a:extLst>
                <a:ext uri="{FF2B5EF4-FFF2-40B4-BE49-F238E27FC236}">
                  <a16:creationId xmlns:a16="http://schemas.microsoft.com/office/drawing/2014/main" id="{23B4192E-6763-F97E-4991-1B0ACF4CED33}"/>
                </a:ext>
              </a:extLst>
            </p:cNvPr>
            <p:cNvGrpSpPr/>
            <p:nvPr/>
          </p:nvGrpSpPr>
          <p:grpSpPr>
            <a:xfrm>
              <a:off x="7191545" y="0"/>
              <a:ext cx="5000460" cy="1425988"/>
              <a:chOff x="7191545" y="0"/>
              <a:chExt cx="5000460" cy="1425988"/>
            </a:xfrm>
          </p:grpSpPr>
          <p:sp>
            <p:nvSpPr>
              <p:cNvPr id="7" name="Google Shape;51;p5">
                <a:extLst>
                  <a:ext uri="{FF2B5EF4-FFF2-40B4-BE49-F238E27FC236}">
                    <a16:creationId xmlns:a16="http://schemas.microsoft.com/office/drawing/2014/main" id="{4C63BBB4-EAA8-4008-FEA8-7FE16EAC4DF3}"/>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8" name="Google Shape;52;p5">
                <a:extLst>
                  <a:ext uri="{FF2B5EF4-FFF2-40B4-BE49-F238E27FC236}">
                    <a16:creationId xmlns:a16="http://schemas.microsoft.com/office/drawing/2014/main" id="{D0B81F40-2294-DA68-E242-6B616073A726}"/>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9" name="Google Shape;53;p5">
            <a:extLst>
              <a:ext uri="{FF2B5EF4-FFF2-40B4-BE49-F238E27FC236}">
                <a16:creationId xmlns:a16="http://schemas.microsoft.com/office/drawing/2014/main" id="{FEBCF3A9-4204-61DA-F7C1-CB91B974FFC2}"/>
              </a:ext>
            </a:extLst>
          </p:cNvPr>
          <p:cNvSpPr txBox="1">
            <a:spLocks noGrp="1"/>
          </p:cNvSpPr>
          <p:nvPr>
            <p:ph idx="2"/>
          </p:nvPr>
        </p:nvSpPr>
        <p:spPr>
          <a:xfrm>
            <a:off x="6172200" y="1825627"/>
            <a:ext cx="5410203" cy="4351336"/>
          </a:xfrm>
        </p:spPr>
        <p:txBody>
          <a:bodyPr/>
          <a:lstStyle>
            <a:lvl1pPr indent="-342900">
              <a:buSzPts val="1800"/>
              <a:defRPr/>
            </a:lvl1pPr>
          </a:lstStyle>
          <a:p>
            <a:pPr lvl="0"/>
            <a:endParaRPr lang="en-US"/>
          </a:p>
        </p:txBody>
      </p:sp>
      <p:sp>
        <p:nvSpPr>
          <p:cNvPr id="10" name="Google Shape;54;p5">
            <a:extLst>
              <a:ext uri="{FF2B5EF4-FFF2-40B4-BE49-F238E27FC236}">
                <a16:creationId xmlns:a16="http://schemas.microsoft.com/office/drawing/2014/main" id="{2EC8F91E-FEB0-A0D1-9FC8-8403758A1D18}"/>
              </a:ext>
            </a:extLst>
          </p:cNvPr>
          <p:cNvSpPr txBox="1">
            <a:spLocks noGrp="1"/>
          </p:cNvSpPr>
          <p:nvPr>
            <p:ph type="sldNum" sz="quarter" idx="8"/>
          </p:nvPr>
        </p:nvSpPr>
        <p:spPr>
          <a:xfrm>
            <a:off x="8839193" y="6356351"/>
            <a:ext cx="2743200" cy="365129"/>
          </a:xfrm>
        </p:spPr>
        <p:txBody>
          <a:bodyPr/>
          <a:lstStyle>
            <a:lvl1pPr>
              <a:defRPr/>
            </a:lvl1pPr>
          </a:lstStyle>
          <a:p>
            <a:pPr lvl="0"/>
            <a:fld id="{6EEFD596-2E0A-459F-AED3-0A0F43D2A07B}" type="slidenum">
              <a:t>‹#›</a:t>
            </a:fld>
            <a:endParaRPr lang="en-US"/>
          </a:p>
        </p:txBody>
      </p:sp>
      <p:cxnSp>
        <p:nvCxnSpPr>
          <p:cNvPr id="11" name="Google Shape;55;p5">
            <a:extLst>
              <a:ext uri="{FF2B5EF4-FFF2-40B4-BE49-F238E27FC236}">
                <a16:creationId xmlns:a16="http://schemas.microsoft.com/office/drawing/2014/main" id="{946BE893-4CBF-FF74-F991-6F9D6DE4D6B1}"/>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2" name="Google Shape;56;p5">
            <a:extLst>
              <a:ext uri="{FF2B5EF4-FFF2-40B4-BE49-F238E27FC236}">
                <a16:creationId xmlns:a16="http://schemas.microsoft.com/office/drawing/2014/main" id="{2021D4ED-B1A1-A4B3-D8E5-72AFBC23E022}"/>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556963906"/>
      </p:ext>
    </p:extLst>
  </p:cSld>
  <p:clrMapOvr>
    <a:masterClrMapping/>
  </p:clrMapOvr>
  <p:hf sldNum="0" hdr="0" ftr="0" dt="0"/>
</p:sldLayout>
</file>

<file path=ppt/slideLayouts/slideLayout1338.xml><?xml version="1.0" encoding="utf-8"?>
<p:sldLayout xmlns:a="http://schemas.openxmlformats.org/drawingml/2006/main" xmlns:r="http://schemas.openxmlformats.org/officeDocument/2006/relationships" xmlns:p="http://schemas.openxmlformats.org/presentationml/2006/main" preserve="1">
  <p:cSld name="Title and Content 2">
    <p:spTree>
      <p:nvGrpSpPr>
        <p:cNvPr id="1" name=""/>
        <p:cNvGrpSpPr/>
        <p:nvPr/>
      </p:nvGrpSpPr>
      <p:grpSpPr>
        <a:xfrm>
          <a:off x="0" y="0"/>
          <a:ext cx="0" cy="0"/>
          <a:chOff x="0" y="0"/>
          <a:chExt cx="0" cy="0"/>
        </a:xfrm>
      </p:grpSpPr>
      <p:grpSp>
        <p:nvGrpSpPr>
          <p:cNvPr id="2" name="Google Shape;58;p6">
            <a:extLst>
              <a:ext uri="{FF2B5EF4-FFF2-40B4-BE49-F238E27FC236}">
                <a16:creationId xmlns:a16="http://schemas.microsoft.com/office/drawing/2014/main" id="{52EBA31A-8B8B-7389-DB49-2C3C083840B7}"/>
              </a:ext>
            </a:extLst>
          </p:cNvPr>
          <p:cNvGrpSpPr/>
          <p:nvPr/>
        </p:nvGrpSpPr>
        <p:grpSpPr>
          <a:xfrm>
            <a:off x="7191545" y="0"/>
            <a:ext cx="5000460" cy="1425988"/>
            <a:chOff x="7191545" y="0"/>
            <a:chExt cx="5000460" cy="1425988"/>
          </a:xfrm>
        </p:grpSpPr>
        <p:pic>
          <p:nvPicPr>
            <p:cNvPr id="3" name="Google Shape;59;p6">
              <a:extLst>
                <a:ext uri="{FF2B5EF4-FFF2-40B4-BE49-F238E27FC236}">
                  <a16:creationId xmlns:a16="http://schemas.microsoft.com/office/drawing/2014/main" id="{C200D3EC-ECF0-F1BB-86E7-8967E527A0CC}"/>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60;p6">
              <a:extLst>
                <a:ext uri="{FF2B5EF4-FFF2-40B4-BE49-F238E27FC236}">
                  <a16:creationId xmlns:a16="http://schemas.microsoft.com/office/drawing/2014/main" id="{E229331D-849C-D6D9-FAE2-A1C0012043E6}"/>
                </a:ext>
              </a:extLst>
            </p:cNvPr>
            <p:cNvGrpSpPr/>
            <p:nvPr/>
          </p:nvGrpSpPr>
          <p:grpSpPr>
            <a:xfrm>
              <a:off x="7191545" y="0"/>
              <a:ext cx="5000460" cy="1425988"/>
              <a:chOff x="7191545" y="0"/>
              <a:chExt cx="5000460" cy="1425988"/>
            </a:xfrm>
          </p:grpSpPr>
          <p:sp>
            <p:nvSpPr>
              <p:cNvPr id="5" name="Google Shape;61;p6">
                <a:extLst>
                  <a:ext uri="{FF2B5EF4-FFF2-40B4-BE49-F238E27FC236}">
                    <a16:creationId xmlns:a16="http://schemas.microsoft.com/office/drawing/2014/main" id="{663D7E00-7D74-B388-2EFC-85351A29F69C}"/>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62;p6">
                <a:extLst>
                  <a:ext uri="{FF2B5EF4-FFF2-40B4-BE49-F238E27FC236}">
                    <a16:creationId xmlns:a16="http://schemas.microsoft.com/office/drawing/2014/main" id="{85AA23C1-E328-72C2-9701-0A8DE27B0CF3}"/>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63;p6">
            <a:extLst>
              <a:ext uri="{FF2B5EF4-FFF2-40B4-BE49-F238E27FC236}">
                <a16:creationId xmlns:a16="http://schemas.microsoft.com/office/drawing/2014/main" id="{140C5F49-0743-E00E-B560-180CAF7CC4C0}"/>
              </a:ext>
            </a:extLst>
          </p:cNvPr>
          <p:cNvSpPr txBox="1">
            <a:spLocks noGrp="1"/>
          </p:cNvSpPr>
          <p:nvPr>
            <p:ph type="title"/>
          </p:nvPr>
        </p:nvSpPr>
        <p:spPr/>
        <p:txBody>
          <a:bodyPr/>
          <a:lstStyle>
            <a:lvl1pPr>
              <a:defRPr/>
            </a:lvl1pPr>
          </a:lstStyle>
          <a:p>
            <a:pPr lvl="0"/>
            <a:endParaRPr lang="en-US"/>
          </a:p>
        </p:txBody>
      </p:sp>
      <p:sp>
        <p:nvSpPr>
          <p:cNvPr id="8" name="Google Shape;64;p6">
            <a:extLst>
              <a:ext uri="{FF2B5EF4-FFF2-40B4-BE49-F238E27FC236}">
                <a16:creationId xmlns:a16="http://schemas.microsoft.com/office/drawing/2014/main" id="{98926B66-5686-7C72-D73D-276E5C1D2DD2}"/>
              </a:ext>
            </a:extLst>
          </p:cNvPr>
          <p:cNvSpPr txBox="1">
            <a:spLocks noGrp="1"/>
          </p:cNvSpPr>
          <p:nvPr>
            <p:ph type="body" idx="4294967295"/>
          </p:nvPr>
        </p:nvSpPr>
        <p:spPr/>
        <p:txBody>
          <a:bodyPr/>
          <a:lstStyle>
            <a:lvl1pPr indent="-342900">
              <a:buSzPts val="1800"/>
              <a:defRPr/>
            </a:lvl1pPr>
          </a:lstStyle>
          <a:p>
            <a:pPr lvl="0"/>
            <a:endParaRPr lang="en-US"/>
          </a:p>
        </p:txBody>
      </p:sp>
      <p:sp>
        <p:nvSpPr>
          <p:cNvPr id="9" name="Google Shape;65;p6">
            <a:extLst>
              <a:ext uri="{FF2B5EF4-FFF2-40B4-BE49-F238E27FC236}">
                <a16:creationId xmlns:a16="http://schemas.microsoft.com/office/drawing/2014/main" id="{432A3280-3D84-1817-686C-D5371762140A}"/>
              </a:ext>
            </a:extLst>
          </p:cNvPr>
          <p:cNvSpPr txBox="1">
            <a:spLocks noGrp="1"/>
          </p:cNvSpPr>
          <p:nvPr>
            <p:ph type="sldNum" sz="quarter" idx="8"/>
          </p:nvPr>
        </p:nvSpPr>
        <p:spPr/>
        <p:txBody>
          <a:bodyPr/>
          <a:lstStyle>
            <a:lvl1pPr>
              <a:defRPr>
                <a:solidFill>
                  <a:srgbClr val="AEB3B7"/>
                </a:solidFill>
              </a:defRPr>
            </a:lvl1pPr>
          </a:lstStyle>
          <a:p>
            <a:pPr lvl="0"/>
            <a:fld id="{FDCFF565-D453-422C-B3D1-38A7F3F737CF}" type="slidenum">
              <a:t>‹#›</a:t>
            </a:fld>
            <a:endParaRPr lang="en-US"/>
          </a:p>
        </p:txBody>
      </p:sp>
      <p:cxnSp>
        <p:nvCxnSpPr>
          <p:cNvPr id="10" name="Google Shape;66;p6">
            <a:extLst>
              <a:ext uri="{FF2B5EF4-FFF2-40B4-BE49-F238E27FC236}">
                <a16:creationId xmlns:a16="http://schemas.microsoft.com/office/drawing/2014/main" id="{E5A1BA95-4973-EAF0-9DD5-A9D347F9C0FE}"/>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67;p6">
            <a:extLst>
              <a:ext uri="{FF2B5EF4-FFF2-40B4-BE49-F238E27FC236}">
                <a16:creationId xmlns:a16="http://schemas.microsoft.com/office/drawing/2014/main" id="{0D46FFA0-801B-DFBA-BE4D-BB9A4ADBDB09}"/>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2731858826"/>
      </p:ext>
    </p:extLst>
  </p:cSld>
  <p:clrMapOvr>
    <a:masterClrMapping/>
  </p:clrMapOvr>
</p:sldLayout>
</file>

<file path=ppt/slideLayouts/slideLayout1339.xml><?xml version="1.0" encoding="utf-8"?>
<p:sldLayout xmlns:a="http://schemas.openxmlformats.org/drawingml/2006/main" xmlns:r="http://schemas.openxmlformats.org/officeDocument/2006/relationships" xmlns:p="http://schemas.openxmlformats.org/presentationml/2006/main" preserve="1">
  <p:cSld name="Two Content">
    <p:spTree>
      <p:nvGrpSpPr>
        <p:cNvPr id="1" name=""/>
        <p:cNvGrpSpPr/>
        <p:nvPr/>
      </p:nvGrpSpPr>
      <p:grpSpPr>
        <a:xfrm>
          <a:off x="0" y="0"/>
          <a:ext cx="0" cy="0"/>
          <a:chOff x="0" y="0"/>
          <a:chExt cx="0" cy="0"/>
        </a:xfrm>
      </p:grpSpPr>
      <p:sp>
        <p:nvSpPr>
          <p:cNvPr id="2" name="Google Shape;69;p7">
            <a:extLst>
              <a:ext uri="{FF2B5EF4-FFF2-40B4-BE49-F238E27FC236}">
                <a16:creationId xmlns:a16="http://schemas.microsoft.com/office/drawing/2014/main" id="{C9AD0812-0645-D104-4792-C792AAA602BC}"/>
              </a:ext>
            </a:extLst>
          </p:cNvPr>
          <p:cNvSpPr txBox="1">
            <a:spLocks noGrp="1"/>
          </p:cNvSpPr>
          <p:nvPr>
            <p:ph type="title"/>
          </p:nvPr>
        </p:nvSpPr>
        <p:spPr/>
        <p:txBody>
          <a:bodyPr/>
          <a:lstStyle>
            <a:lvl1pPr>
              <a:defRPr/>
            </a:lvl1pPr>
          </a:lstStyle>
          <a:p>
            <a:pPr lvl="0"/>
            <a:endParaRPr lang="en-US"/>
          </a:p>
        </p:txBody>
      </p:sp>
      <p:sp>
        <p:nvSpPr>
          <p:cNvPr id="3" name="Google Shape;70;p7">
            <a:extLst>
              <a:ext uri="{FF2B5EF4-FFF2-40B4-BE49-F238E27FC236}">
                <a16:creationId xmlns:a16="http://schemas.microsoft.com/office/drawing/2014/main" id="{BA95969B-158C-2686-731C-3B9AE921ABE6}"/>
              </a:ext>
            </a:extLst>
          </p:cNvPr>
          <p:cNvSpPr txBox="1">
            <a:spLocks noGrp="1"/>
          </p:cNvSpPr>
          <p:nvPr>
            <p:ph type="body" idx="4294967295"/>
          </p:nvPr>
        </p:nvSpPr>
        <p:spPr>
          <a:xfrm>
            <a:off x="609603" y="1825627"/>
            <a:ext cx="5410203" cy="4351336"/>
          </a:xfrm>
        </p:spPr>
        <p:txBody>
          <a:bodyPr/>
          <a:lstStyle>
            <a:lvl1pPr indent="-342900">
              <a:buSzPts val="1800"/>
              <a:defRPr/>
            </a:lvl1pPr>
          </a:lstStyle>
          <a:p>
            <a:pPr lvl="0"/>
            <a:endParaRPr lang="en-US"/>
          </a:p>
        </p:txBody>
      </p:sp>
      <p:grpSp>
        <p:nvGrpSpPr>
          <p:cNvPr id="4" name="Google Shape;71;p7">
            <a:extLst>
              <a:ext uri="{FF2B5EF4-FFF2-40B4-BE49-F238E27FC236}">
                <a16:creationId xmlns:a16="http://schemas.microsoft.com/office/drawing/2014/main" id="{09DB377E-E2BE-D35E-A114-442466CB3A9B}"/>
              </a:ext>
            </a:extLst>
          </p:cNvPr>
          <p:cNvGrpSpPr/>
          <p:nvPr/>
        </p:nvGrpSpPr>
        <p:grpSpPr>
          <a:xfrm>
            <a:off x="7191545" y="0"/>
            <a:ext cx="5000460" cy="1425988"/>
            <a:chOff x="7191545" y="0"/>
            <a:chExt cx="5000460" cy="1425988"/>
          </a:xfrm>
        </p:grpSpPr>
        <p:pic>
          <p:nvPicPr>
            <p:cNvPr id="5" name="Google Shape;72;p7">
              <a:extLst>
                <a:ext uri="{FF2B5EF4-FFF2-40B4-BE49-F238E27FC236}">
                  <a16:creationId xmlns:a16="http://schemas.microsoft.com/office/drawing/2014/main" id="{60E7A444-5416-8B01-94A0-515F515947F3}"/>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6" name="Google Shape;73;p7">
              <a:extLst>
                <a:ext uri="{FF2B5EF4-FFF2-40B4-BE49-F238E27FC236}">
                  <a16:creationId xmlns:a16="http://schemas.microsoft.com/office/drawing/2014/main" id="{17FEAF01-C79B-74CE-3D50-4F3C000B043D}"/>
                </a:ext>
              </a:extLst>
            </p:cNvPr>
            <p:cNvGrpSpPr/>
            <p:nvPr/>
          </p:nvGrpSpPr>
          <p:grpSpPr>
            <a:xfrm>
              <a:off x="7191545" y="0"/>
              <a:ext cx="5000460" cy="1425988"/>
              <a:chOff x="7191545" y="0"/>
              <a:chExt cx="5000460" cy="1425988"/>
            </a:xfrm>
          </p:grpSpPr>
          <p:sp>
            <p:nvSpPr>
              <p:cNvPr id="7" name="Google Shape;74;p7">
                <a:extLst>
                  <a:ext uri="{FF2B5EF4-FFF2-40B4-BE49-F238E27FC236}">
                    <a16:creationId xmlns:a16="http://schemas.microsoft.com/office/drawing/2014/main" id="{4981742C-9DD5-A9EC-6E15-0DF6954EE6C0}"/>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8" name="Google Shape;75;p7">
                <a:extLst>
                  <a:ext uri="{FF2B5EF4-FFF2-40B4-BE49-F238E27FC236}">
                    <a16:creationId xmlns:a16="http://schemas.microsoft.com/office/drawing/2014/main" id="{F1C5E6F3-5654-2EFC-A251-AB594E4D3D48}"/>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9" name="Google Shape;76;p7">
            <a:extLst>
              <a:ext uri="{FF2B5EF4-FFF2-40B4-BE49-F238E27FC236}">
                <a16:creationId xmlns:a16="http://schemas.microsoft.com/office/drawing/2014/main" id="{4474EB9A-D5C8-FA69-3EE4-0EB419AADC1A}"/>
              </a:ext>
            </a:extLst>
          </p:cNvPr>
          <p:cNvSpPr txBox="1">
            <a:spLocks noGrp="1"/>
          </p:cNvSpPr>
          <p:nvPr>
            <p:ph type="body" idx="4294967295"/>
          </p:nvPr>
        </p:nvSpPr>
        <p:spPr>
          <a:xfrm>
            <a:off x="6172200" y="1825627"/>
            <a:ext cx="5410203" cy="4351336"/>
          </a:xfrm>
        </p:spPr>
        <p:txBody>
          <a:bodyPr/>
          <a:lstStyle>
            <a:lvl1pPr indent="-342900">
              <a:buSzPts val="1800"/>
              <a:defRPr/>
            </a:lvl1pPr>
          </a:lstStyle>
          <a:p>
            <a:pPr lvl="0"/>
            <a:endParaRPr lang="en-US"/>
          </a:p>
        </p:txBody>
      </p:sp>
      <p:sp>
        <p:nvSpPr>
          <p:cNvPr id="10" name="Google Shape;77;p7">
            <a:extLst>
              <a:ext uri="{FF2B5EF4-FFF2-40B4-BE49-F238E27FC236}">
                <a16:creationId xmlns:a16="http://schemas.microsoft.com/office/drawing/2014/main" id="{51AB997D-B1F8-97B3-5947-A339905A2698}"/>
              </a:ext>
            </a:extLst>
          </p:cNvPr>
          <p:cNvSpPr txBox="1">
            <a:spLocks noGrp="1"/>
          </p:cNvSpPr>
          <p:nvPr>
            <p:ph type="sldNum" sz="quarter" idx="8"/>
          </p:nvPr>
        </p:nvSpPr>
        <p:spPr>
          <a:xfrm>
            <a:off x="8839193" y="6356351"/>
            <a:ext cx="2743200" cy="365129"/>
          </a:xfrm>
        </p:spPr>
        <p:txBody>
          <a:bodyPr/>
          <a:lstStyle>
            <a:lvl1pPr>
              <a:defRPr/>
            </a:lvl1pPr>
          </a:lstStyle>
          <a:p>
            <a:pPr lvl="0"/>
            <a:fld id="{AFB3F07D-4D69-4787-AFD5-62E3EEECD799}" type="slidenum">
              <a:t>‹#›</a:t>
            </a:fld>
            <a:endParaRPr lang="en-US"/>
          </a:p>
        </p:txBody>
      </p:sp>
      <p:cxnSp>
        <p:nvCxnSpPr>
          <p:cNvPr id="11" name="Google Shape;78;p7">
            <a:extLst>
              <a:ext uri="{FF2B5EF4-FFF2-40B4-BE49-F238E27FC236}">
                <a16:creationId xmlns:a16="http://schemas.microsoft.com/office/drawing/2014/main" id="{18271968-9DCA-5A88-078E-04BA34844655}"/>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2" name="Google Shape;79;p7">
            <a:extLst>
              <a:ext uri="{FF2B5EF4-FFF2-40B4-BE49-F238E27FC236}">
                <a16:creationId xmlns:a16="http://schemas.microsoft.com/office/drawing/2014/main" id="{7F4A7F6E-A0C2-36AC-3590-15BB6C7CE1AC}"/>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827723888"/>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278"/>
        <p:cNvGrpSpPr/>
        <p:nvPr/>
      </p:nvGrpSpPr>
      <p:grpSpPr>
        <a:xfrm>
          <a:off x="0" y="0"/>
          <a:ext cx="0" cy="0"/>
          <a:chOff x="0" y="0"/>
          <a:chExt cx="0" cy="0"/>
        </a:xfrm>
      </p:grpSpPr>
      <p:grpSp>
        <p:nvGrpSpPr>
          <p:cNvPr id="1279" name="Google Shape;1279;p673"/>
          <p:cNvGrpSpPr/>
          <p:nvPr/>
        </p:nvGrpSpPr>
        <p:grpSpPr>
          <a:xfrm>
            <a:off x="7191542" y="1"/>
            <a:ext cx="5000459" cy="1425992"/>
            <a:chOff x="7191542" y="1"/>
            <a:chExt cx="5000459" cy="1425992"/>
          </a:xfrm>
        </p:grpSpPr>
        <p:pic>
          <p:nvPicPr>
            <p:cNvPr id="1280" name="Google Shape;1280;p6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81" name="Google Shape;1281;p673"/>
            <p:cNvGrpSpPr/>
            <p:nvPr/>
          </p:nvGrpSpPr>
          <p:grpSpPr>
            <a:xfrm>
              <a:off x="7191542" y="1"/>
              <a:ext cx="5000459" cy="1425992"/>
              <a:chOff x="7186272" y="0"/>
              <a:chExt cx="5005729" cy="1427495"/>
            </a:xfrm>
          </p:grpSpPr>
          <p:sp>
            <p:nvSpPr>
              <p:cNvPr id="1282" name="Google Shape;1282;p6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83" name="Google Shape;1283;p6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284" name="Google Shape;1284;p67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85" name="Google Shape;1285;p67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286" name="Google Shape;1286;p6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87" name="Google Shape;1287;p6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246098939"/>
      </p:ext>
    </p:extLst>
  </p:cSld>
  <p:clrMapOvr>
    <a:masterClrMapping/>
  </p:clrMapOvr>
</p:sldLayout>
</file>

<file path=ppt/slideLayouts/slideLayout1340.xml><?xml version="1.0" encoding="utf-8"?>
<p:sldLayout xmlns:a="http://schemas.openxmlformats.org/drawingml/2006/main" xmlns:r="http://schemas.openxmlformats.org/officeDocument/2006/relationships" xmlns:p="http://schemas.openxmlformats.org/presentationml/2006/main" preserve="1">
  <p:cSld name="Title and Content 3">
    <p:spTree>
      <p:nvGrpSpPr>
        <p:cNvPr id="1" name=""/>
        <p:cNvGrpSpPr/>
        <p:nvPr/>
      </p:nvGrpSpPr>
      <p:grpSpPr>
        <a:xfrm>
          <a:off x="0" y="0"/>
          <a:ext cx="0" cy="0"/>
          <a:chOff x="0" y="0"/>
          <a:chExt cx="0" cy="0"/>
        </a:xfrm>
      </p:grpSpPr>
      <p:grpSp>
        <p:nvGrpSpPr>
          <p:cNvPr id="2" name="Google Shape;81;p8">
            <a:extLst>
              <a:ext uri="{FF2B5EF4-FFF2-40B4-BE49-F238E27FC236}">
                <a16:creationId xmlns:a16="http://schemas.microsoft.com/office/drawing/2014/main" id="{C806DAEE-C837-C2DF-B909-7AFB998A00C5}"/>
              </a:ext>
            </a:extLst>
          </p:cNvPr>
          <p:cNvGrpSpPr/>
          <p:nvPr/>
        </p:nvGrpSpPr>
        <p:grpSpPr>
          <a:xfrm>
            <a:off x="7191545" y="0"/>
            <a:ext cx="5000460" cy="1425988"/>
            <a:chOff x="7191545" y="0"/>
            <a:chExt cx="5000460" cy="1425988"/>
          </a:xfrm>
        </p:grpSpPr>
        <p:pic>
          <p:nvPicPr>
            <p:cNvPr id="3" name="Google Shape;82;p8">
              <a:extLst>
                <a:ext uri="{FF2B5EF4-FFF2-40B4-BE49-F238E27FC236}">
                  <a16:creationId xmlns:a16="http://schemas.microsoft.com/office/drawing/2014/main" id="{A9139FB8-4BCC-A8AB-8EF6-D1E1DC3E32D1}"/>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83;p8">
              <a:extLst>
                <a:ext uri="{FF2B5EF4-FFF2-40B4-BE49-F238E27FC236}">
                  <a16:creationId xmlns:a16="http://schemas.microsoft.com/office/drawing/2014/main" id="{7C64B8BC-4FB3-9DA4-4A0F-2D191F3150CE}"/>
                </a:ext>
              </a:extLst>
            </p:cNvPr>
            <p:cNvGrpSpPr/>
            <p:nvPr/>
          </p:nvGrpSpPr>
          <p:grpSpPr>
            <a:xfrm>
              <a:off x="7191545" y="0"/>
              <a:ext cx="5000460" cy="1425988"/>
              <a:chOff x="7191545" y="0"/>
              <a:chExt cx="5000460" cy="1425988"/>
            </a:xfrm>
          </p:grpSpPr>
          <p:sp>
            <p:nvSpPr>
              <p:cNvPr id="5" name="Google Shape;84;p8">
                <a:extLst>
                  <a:ext uri="{FF2B5EF4-FFF2-40B4-BE49-F238E27FC236}">
                    <a16:creationId xmlns:a16="http://schemas.microsoft.com/office/drawing/2014/main" id="{0DA56E4D-7559-0385-EB3B-023006C18E82}"/>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85;p8">
                <a:extLst>
                  <a:ext uri="{FF2B5EF4-FFF2-40B4-BE49-F238E27FC236}">
                    <a16:creationId xmlns:a16="http://schemas.microsoft.com/office/drawing/2014/main" id="{AFFEAA14-C651-2322-3702-C401F72B16F8}"/>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86;p8">
            <a:extLst>
              <a:ext uri="{FF2B5EF4-FFF2-40B4-BE49-F238E27FC236}">
                <a16:creationId xmlns:a16="http://schemas.microsoft.com/office/drawing/2014/main" id="{3119E003-D432-BDEB-2F9D-015E8486803F}"/>
              </a:ext>
            </a:extLst>
          </p:cNvPr>
          <p:cNvSpPr txBox="1">
            <a:spLocks noGrp="1"/>
          </p:cNvSpPr>
          <p:nvPr>
            <p:ph type="title"/>
          </p:nvPr>
        </p:nvSpPr>
        <p:spPr/>
        <p:txBody>
          <a:bodyPr/>
          <a:lstStyle>
            <a:lvl1pPr>
              <a:defRPr/>
            </a:lvl1pPr>
          </a:lstStyle>
          <a:p>
            <a:pPr lvl="0"/>
            <a:endParaRPr lang="en-US"/>
          </a:p>
        </p:txBody>
      </p:sp>
      <p:sp>
        <p:nvSpPr>
          <p:cNvPr id="8" name="Google Shape;87;p8">
            <a:extLst>
              <a:ext uri="{FF2B5EF4-FFF2-40B4-BE49-F238E27FC236}">
                <a16:creationId xmlns:a16="http://schemas.microsoft.com/office/drawing/2014/main" id="{2B736D99-3502-E447-48AE-9A79402EE672}"/>
              </a:ext>
            </a:extLst>
          </p:cNvPr>
          <p:cNvSpPr txBox="1">
            <a:spLocks noGrp="1"/>
          </p:cNvSpPr>
          <p:nvPr>
            <p:ph type="body" idx="4294967295"/>
          </p:nvPr>
        </p:nvSpPr>
        <p:spPr/>
        <p:txBody>
          <a:bodyPr/>
          <a:lstStyle>
            <a:lvl1pPr indent="-342900">
              <a:buSzPts val="1800"/>
              <a:defRPr/>
            </a:lvl1pPr>
          </a:lstStyle>
          <a:p>
            <a:pPr lvl="0"/>
            <a:endParaRPr lang="en-US"/>
          </a:p>
        </p:txBody>
      </p:sp>
      <p:sp>
        <p:nvSpPr>
          <p:cNvPr id="9" name="Google Shape;88;p8">
            <a:extLst>
              <a:ext uri="{FF2B5EF4-FFF2-40B4-BE49-F238E27FC236}">
                <a16:creationId xmlns:a16="http://schemas.microsoft.com/office/drawing/2014/main" id="{EEAE568F-08E6-70EB-09D6-DFC1F28F3A1B}"/>
              </a:ext>
            </a:extLst>
          </p:cNvPr>
          <p:cNvSpPr txBox="1">
            <a:spLocks noGrp="1"/>
          </p:cNvSpPr>
          <p:nvPr>
            <p:ph type="sldNum" sz="quarter" idx="8"/>
          </p:nvPr>
        </p:nvSpPr>
        <p:spPr/>
        <p:txBody>
          <a:bodyPr/>
          <a:lstStyle>
            <a:lvl1pPr>
              <a:defRPr>
                <a:solidFill>
                  <a:srgbClr val="AEB3B7"/>
                </a:solidFill>
              </a:defRPr>
            </a:lvl1pPr>
          </a:lstStyle>
          <a:p>
            <a:pPr lvl="0"/>
            <a:fld id="{E5715C09-AF71-4BF0-BAE4-6CEFCAC87B34}" type="slidenum">
              <a:t>‹#›</a:t>
            </a:fld>
            <a:endParaRPr lang="en-US"/>
          </a:p>
        </p:txBody>
      </p:sp>
      <p:cxnSp>
        <p:nvCxnSpPr>
          <p:cNvPr id="10" name="Google Shape;89;p8">
            <a:extLst>
              <a:ext uri="{FF2B5EF4-FFF2-40B4-BE49-F238E27FC236}">
                <a16:creationId xmlns:a16="http://schemas.microsoft.com/office/drawing/2014/main" id="{9D95A54E-0E44-C14A-0683-78281B0A2368}"/>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90;p8">
            <a:extLst>
              <a:ext uri="{FF2B5EF4-FFF2-40B4-BE49-F238E27FC236}">
                <a16:creationId xmlns:a16="http://schemas.microsoft.com/office/drawing/2014/main" id="{A7986472-FFDC-1316-6441-5E41C18AC377}"/>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3394044"/>
      </p:ext>
    </p:extLst>
  </p:cSld>
  <p:clrMapOvr>
    <a:masterClrMapping/>
  </p:clrMapOvr>
</p:sldLayout>
</file>

<file path=ppt/slideLayouts/slideLayout13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Google Shape;92;p9">
            <a:extLst>
              <a:ext uri="{FF2B5EF4-FFF2-40B4-BE49-F238E27FC236}">
                <a16:creationId xmlns:a16="http://schemas.microsoft.com/office/drawing/2014/main" id="{09FA6DAD-0933-34C7-6674-8FCA3DC603FF}"/>
              </a:ext>
            </a:extLst>
          </p:cNvPr>
          <p:cNvSpPr txBox="1">
            <a:spLocks noGrp="1"/>
          </p:cNvSpPr>
          <p:nvPr>
            <p:ph type="sldNum" sz="quarter" idx="8"/>
          </p:nvPr>
        </p:nvSpPr>
        <p:spPr/>
        <p:txBody>
          <a:bodyPr/>
          <a:lstStyle>
            <a:lvl1pPr>
              <a:defRPr/>
            </a:lvl1pPr>
          </a:lstStyle>
          <a:p>
            <a:pPr lvl="0"/>
            <a:fld id="{82E47A65-6549-4D78-916D-46752E882777}" type="slidenum">
              <a:t>‹#›</a:t>
            </a:fld>
            <a:endParaRPr lang="en-US"/>
          </a:p>
        </p:txBody>
      </p:sp>
      <p:cxnSp>
        <p:nvCxnSpPr>
          <p:cNvPr id="3" name="Google Shape;93;p9">
            <a:extLst>
              <a:ext uri="{FF2B5EF4-FFF2-40B4-BE49-F238E27FC236}">
                <a16:creationId xmlns:a16="http://schemas.microsoft.com/office/drawing/2014/main" id="{EAA58F63-8F7C-E950-8117-8CFE9267843B}"/>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4" name="Google Shape;94;p9">
            <a:extLst>
              <a:ext uri="{FF2B5EF4-FFF2-40B4-BE49-F238E27FC236}">
                <a16:creationId xmlns:a16="http://schemas.microsoft.com/office/drawing/2014/main" id="{244B3E15-0512-CAF7-602B-9A28CD83B67B}"/>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506915235"/>
      </p:ext>
    </p:extLst>
  </p:cSld>
  <p:clrMapOvr>
    <a:masterClrMapping/>
  </p:clrMapOvr>
  <p:hf sldNum="0" hdr="0" ftr="0" dt="0"/>
</p:sldLayout>
</file>

<file path=ppt/slideLayouts/slideLayout1342.xml><?xml version="1.0" encoding="utf-8"?>
<p:sldLayout xmlns:a="http://schemas.openxmlformats.org/drawingml/2006/main" xmlns:r="http://schemas.openxmlformats.org/officeDocument/2006/relationships" xmlns:p="http://schemas.openxmlformats.org/presentationml/2006/main" preserve="1">
  <p:cSld name="Divider">
    <p:spTree>
      <p:nvGrpSpPr>
        <p:cNvPr id="1" name=""/>
        <p:cNvGrpSpPr/>
        <p:nvPr/>
      </p:nvGrpSpPr>
      <p:grpSpPr>
        <a:xfrm>
          <a:off x="0" y="0"/>
          <a:ext cx="0" cy="0"/>
          <a:chOff x="0" y="0"/>
          <a:chExt cx="0" cy="0"/>
        </a:xfrm>
      </p:grpSpPr>
      <p:grpSp>
        <p:nvGrpSpPr>
          <p:cNvPr id="2" name="Google Shape;101;p10">
            <a:extLst>
              <a:ext uri="{FF2B5EF4-FFF2-40B4-BE49-F238E27FC236}">
                <a16:creationId xmlns:a16="http://schemas.microsoft.com/office/drawing/2014/main" id="{E48EE469-2FA4-C965-02EF-1B6FDC602D91}"/>
              </a:ext>
            </a:extLst>
          </p:cNvPr>
          <p:cNvGrpSpPr/>
          <p:nvPr/>
        </p:nvGrpSpPr>
        <p:grpSpPr>
          <a:xfrm>
            <a:off x="0" y="5020348"/>
            <a:ext cx="12191996" cy="1837651"/>
            <a:chOff x="0" y="5020348"/>
            <a:chExt cx="12191996" cy="1837651"/>
          </a:xfrm>
        </p:grpSpPr>
        <p:sp>
          <p:nvSpPr>
            <p:cNvPr id="3" name="Google Shape;102;p10">
              <a:extLst>
                <a:ext uri="{FF2B5EF4-FFF2-40B4-BE49-F238E27FC236}">
                  <a16:creationId xmlns:a16="http://schemas.microsoft.com/office/drawing/2014/main" id="{CC1E5BA1-280C-C91F-4A1A-E0CFE3DA884F}"/>
                </a:ext>
              </a:extLst>
            </p:cNvPr>
            <p:cNvSpPr/>
            <p:nvPr/>
          </p:nvSpPr>
          <p:spPr>
            <a:xfrm>
              <a:off x="0" y="5100267"/>
              <a:ext cx="7111371" cy="1757732"/>
            </a:xfrm>
            <a:custGeom>
              <a:avLst/>
              <a:gdLst>
                <a:gd name="f0" fmla="val w"/>
                <a:gd name="f1" fmla="val h"/>
                <a:gd name="f2" fmla="val 0"/>
                <a:gd name="f3" fmla="val 7111369"/>
                <a:gd name="f4" fmla="val 1757730"/>
                <a:gd name="f5" fmla="val 772954"/>
                <a:gd name="f6" fmla="val 2778"/>
                <a:gd name="f7" fmla="val 1769038"/>
                <a:gd name="f8" fmla="val 30799"/>
                <a:gd name="f9" fmla="val 2696750"/>
                <a:gd name="f10" fmla="val 267531"/>
                <a:gd name="f11" fmla="val 3590934"/>
                <a:gd name="f12" fmla="val 566046"/>
                <a:gd name="f13" fmla="val 4684008"/>
                <a:gd name="f14" fmla="val 930921"/>
                <a:gd name="f15" fmla="val 5690778"/>
                <a:gd name="f16" fmla="val 1324625"/>
                <a:gd name="f17" fmla="val 6700767"/>
                <a:gd name="f18" fmla="val 1636882"/>
                <a:gd name="f19" fmla="val 25690"/>
                <a:gd name="f20" fmla="val 2197"/>
                <a:gd name="f21" fmla="val 25414"/>
                <a:gd name="f22" fmla="val 114653"/>
                <a:gd name="f23" fmla="val 14905"/>
                <a:gd name="f24" fmla="val 227801"/>
                <a:gd name="f25" fmla="val 7857"/>
                <a:gd name="f26" fmla="val 341773"/>
                <a:gd name="f27" fmla="val 3976"/>
                <a:gd name="f28" fmla="val 486963"/>
                <a:gd name="f29" fmla="+- 0 0 968"/>
                <a:gd name="f30" fmla="val 630656"/>
                <a:gd name="f31" fmla="+- 0 0 1224"/>
                <a:gd name="f32" fmla="*/ f0 1 7111369"/>
                <a:gd name="f33" fmla="*/ f1 1 1757730"/>
                <a:gd name="f34" fmla="+- f4 0 f2"/>
                <a:gd name="f35" fmla="+- f3 0 f2"/>
                <a:gd name="f36" fmla="*/ f35 1 7111369"/>
                <a:gd name="f37" fmla="*/ f34 1 1757730"/>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7111369" h="1757730">
                  <a:moveTo>
                    <a:pt x="f5" y="f6"/>
                  </a:moveTo>
                  <a:cubicBezTo>
                    <a:pt x="f7" y="f8"/>
                    <a:pt x="f9" y="f10"/>
                    <a:pt x="f11" y="f12"/>
                  </a:cubicBezTo>
                  <a:cubicBezTo>
                    <a:pt x="f13" y="f14"/>
                    <a:pt x="f15" y="f16"/>
                    <a:pt x="f17" y="f18"/>
                  </a:cubicBezTo>
                  <a:lnTo>
                    <a:pt x="f3" y="f4"/>
                  </a:lnTo>
                  <a:lnTo>
                    <a:pt x="f2" y="f4"/>
                  </a:lnTo>
                  <a:lnTo>
                    <a:pt x="f2" y="f19"/>
                  </a:lnTo>
                  <a:lnTo>
                    <a:pt x="f20" y="f21"/>
                  </a:lnTo>
                  <a:cubicBezTo>
                    <a:pt x="f22" y="f23"/>
                    <a:pt x="f24" y="f25"/>
                    <a:pt x="f26" y="f27"/>
                  </a:cubicBezTo>
                  <a:cubicBezTo>
                    <a:pt x="f28" y="f29"/>
                    <a:pt x="f30" y="f31"/>
                    <a:pt x="f5" y="f6"/>
                  </a:cubicBezTo>
                  <a:close/>
                </a:path>
              </a:pathLst>
            </a:custGeom>
            <a:solidFill>
              <a:srgbClr val="FFFFFF"/>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4" name="Google Shape;103;p10">
              <a:extLst>
                <a:ext uri="{FF2B5EF4-FFF2-40B4-BE49-F238E27FC236}">
                  <a16:creationId xmlns:a16="http://schemas.microsoft.com/office/drawing/2014/main" id="{99B81217-B873-2E52-AAEC-8738C4BC7C75}"/>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5" name="Google Shape;104;p10">
              <a:extLst>
                <a:ext uri="{FF2B5EF4-FFF2-40B4-BE49-F238E27FC236}">
                  <a16:creationId xmlns:a16="http://schemas.microsoft.com/office/drawing/2014/main" id="{73FCD5DD-0B9B-5FA4-7AB6-0F61A258C8C0}"/>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6" name="Google Shape;105;p10">
              <a:extLst>
                <a:ext uri="{FF2B5EF4-FFF2-40B4-BE49-F238E27FC236}">
                  <a16:creationId xmlns:a16="http://schemas.microsoft.com/office/drawing/2014/main" id="{4B738555-7E4C-5BEC-E408-FAD0C2E95606}"/>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
        <p:nvSpPr>
          <p:cNvPr id="7" name="Google Shape;106;p10">
            <a:extLst>
              <a:ext uri="{FF2B5EF4-FFF2-40B4-BE49-F238E27FC236}">
                <a16:creationId xmlns:a16="http://schemas.microsoft.com/office/drawing/2014/main" id="{02C7D788-76EE-7984-24F0-6B52F6A8F2C3}"/>
              </a:ext>
            </a:extLst>
          </p:cNvPr>
          <p:cNvSpPr txBox="1">
            <a:spLocks noGrp="1"/>
          </p:cNvSpPr>
          <p:nvPr>
            <p:ph type="title"/>
          </p:nvPr>
        </p:nvSpPr>
        <p:spPr>
          <a:xfrm>
            <a:off x="1413305" y="701747"/>
            <a:ext cx="9365376" cy="2014679"/>
          </a:xfrm>
        </p:spPr>
        <p:txBody>
          <a:bodyPr anchor="b"/>
          <a:lstStyle>
            <a:lvl1pPr>
              <a:defRPr/>
            </a:lvl1pPr>
          </a:lstStyle>
          <a:p>
            <a:pPr lvl="0"/>
            <a:endParaRPr lang="en-US"/>
          </a:p>
        </p:txBody>
      </p:sp>
      <p:sp>
        <p:nvSpPr>
          <p:cNvPr id="8" name="Google Shape;107;p10">
            <a:extLst>
              <a:ext uri="{FF2B5EF4-FFF2-40B4-BE49-F238E27FC236}">
                <a16:creationId xmlns:a16="http://schemas.microsoft.com/office/drawing/2014/main" id="{98DE3A37-B446-A974-AEA4-B21759DB7079}"/>
              </a:ext>
            </a:extLst>
          </p:cNvPr>
          <p:cNvSpPr txBox="1">
            <a:spLocks noGrp="1"/>
          </p:cNvSpPr>
          <p:nvPr>
            <p:ph type="subTitle" idx="4294967295"/>
          </p:nvPr>
        </p:nvSpPr>
        <p:spPr>
          <a:xfrm>
            <a:off x="1413305" y="3081637"/>
            <a:ext cx="9365376" cy="986564"/>
          </a:xfrm>
        </p:spPr>
        <p:txBody>
          <a:bodyPr/>
          <a:lstStyle>
            <a:lvl1pPr>
              <a:buNone/>
              <a:defRPr/>
            </a:lvl1pPr>
          </a:lstStyle>
          <a:p>
            <a:pPr lvl="0"/>
            <a:endParaRPr lang="en-US"/>
          </a:p>
        </p:txBody>
      </p:sp>
    </p:spTree>
    <p:extLst>
      <p:ext uri="{BB962C8B-B14F-4D97-AF65-F5344CB8AC3E}">
        <p14:creationId xmlns:p14="http://schemas.microsoft.com/office/powerpoint/2010/main" val="3907045268"/>
      </p:ext>
    </p:extLst>
  </p:cSld>
  <p:clrMapOvr>
    <a:masterClrMapping/>
  </p:clrMapOvr>
  <p:hf sldNum="0" hdr="0" ftr="0" dt="0"/>
</p:sldLayout>
</file>

<file path=ppt/slideLayouts/slideLayout1343.xml><?xml version="1.0" encoding="utf-8"?>
<p:sldLayout xmlns:a="http://schemas.openxmlformats.org/drawingml/2006/main" xmlns:r="http://schemas.openxmlformats.org/officeDocument/2006/relationships" xmlns:p="http://schemas.openxmlformats.org/presentationml/2006/main" preserve="1">
  <p:cSld name="Photo Slide">
    <p:spTree>
      <p:nvGrpSpPr>
        <p:cNvPr id="1" name=""/>
        <p:cNvGrpSpPr/>
        <p:nvPr/>
      </p:nvGrpSpPr>
      <p:grpSpPr>
        <a:xfrm>
          <a:off x="0" y="0"/>
          <a:ext cx="0" cy="0"/>
          <a:chOff x="0" y="0"/>
          <a:chExt cx="0" cy="0"/>
        </a:xfrm>
      </p:grpSpPr>
      <p:sp>
        <p:nvSpPr>
          <p:cNvPr id="2" name="Google Shape;109;p11">
            <a:extLst>
              <a:ext uri="{FF2B5EF4-FFF2-40B4-BE49-F238E27FC236}">
                <a16:creationId xmlns:a16="http://schemas.microsoft.com/office/drawing/2014/main" id="{E57060CF-037E-B7CD-1ED5-B47AC93E98EB}"/>
              </a:ext>
            </a:extLst>
          </p:cNvPr>
          <p:cNvSpPr txBox="1">
            <a:spLocks noGrp="1"/>
          </p:cNvSpPr>
          <p:nvPr>
            <p:ph type="body" idx="4294967295"/>
          </p:nvPr>
        </p:nvSpPr>
        <p:spPr>
          <a:xfrm>
            <a:off x="457200" y="1146255"/>
            <a:ext cx="2350172" cy="2971800"/>
          </a:xfrm>
        </p:spPr>
        <p:txBody>
          <a:bodyPr/>
          <a:lstStyle>
            <a:lvl1pPr indent="-228600">
              <a:buNone/>
              <a:defRPr/>
            </a:lvl1pPr>
          </a:lstStyle>
          <a:p>
            <a:pPr lvl="0"/>
            <a:endParaRPr lang="en-US"/>
          </a:p>
        </p:txBody>
      </p:sp>
      <p:cxnSp>
        <p:nvCxnSpPr>
          <p:cNvPr id="3" name="Google Shape;110;p11">
            <a:extLst>
              <a:ext uri="{FF2B5EF4-FFF2-40B4-BE49-F238E27FC236}">
                <a16:creationId xmlns:a16="http://schemas.microsoft.com/office/drawing/2014/main" id="{C2AA22D7-74A9-8C9C-DF67-87355BCF7DB6}"/>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111;p11">
            <a:extLst>
              <a:ext uri="{FF2B5EF4-FFF2-40B4-BE49-F238E27FC236}">
                <a16:creationId xmlns:a16="http://schemas.microsoft.com/office/drawing/2014/main" id="{84777F02-2633-AA43-5F9C-E735860D15EF}"/>
              </a:ext>
            </a:extLst>
          </p:cNvPr>
          <p:cNvGrpSpPr/>
          <p:nvPr/>
        </p:nvGrpSpPr>
        <p:grpSpPr>
          <a:xfrm>
            <a:off x="0" y="5379424"/>
            <a:ext cx="2807363" cy="753895"/>
            <a:chOff x="0" y="5379424"/>
            <a:chExt cx="2807363" cy="753895"/>
          </a:xfrm>
        </p:grpSpPr>
        <p:sp>
          <p:nvSpPr>
            <p:cNvPr id="5" name="Google Shape;112;p11">
              <a:extLst>
                <a:ext uri="{FF2B5EF4-FFF2-40B4-BE49-F238E27FC236}">
                  <a16:creationId xmlns:a16="http://schemas.microsoft.com/office/drawing/2014/main" id="{7D0B4D64-C8BF-3BA9-8071-026310DDC2C6}"/>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 f4 0 f2"/>
                <a:gd name="f27" fmla="+- f3 0 f2"/>
                <a:gd name="f28" fmla="*/ f27 1 2807368"/>
                <a:gd name="f29" fmla="*/ f26 1 60080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13;p11">
              <a:extLst>
                <a:ext uri="{FF2B5EF4-FFF2-40B4-BE49-F238E27FC236}">
                  <a16:creationId xmlns:a16="http://schemas.microsoft.com/office/drawing/2014/main" id="{9A2952A6-A857-5FE5-E391-A0E847CD142C}"/>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 f4 0 f2"/>
                <a:gd name="f33" fmla="+- f3 0 f2"/>
                <a:gd name="f34" fmla="*/ f33 1 2807368"/>
                <a:gd name="f35" fmla="*/ f32 1 649803"/>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115;p11">
            <a:extLst>
              <a:ext uri="{FF2B5EF4-FFF2-40B4-BE49-F238E27FC236}">
                <a16:creationId xmlns:a16="http://schemas.microsoft.com/office/drawing/2014/main" id="{682E4091-62EA-523D-94A8-CF5530BB4126}"/>
              </a:ext>
            </a:extLst>
          </p:cNvPr>
          <p:cNvPicPr>
            <a:picLocks noChangeAspect="1"/>
          </p:cNvPicPr>
          <p:nvPr/>
        </p:nvPicPr>
        <p:blipFill>
          <a:blip r:embed="rId2">
            <a:alphaModFix/>
          </a:blip>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2927088134"/>
      </p:ext>
    </p:extLst>
  </p:cSld>
  <p:clrMapOvr>
    <a:masterClrMapping/>
  </p:clrMapOvr>
  <p:hf sldNum="0" hdr="0" ftr="0" dt="0"/>
</p:sldLayout>
</file>

<file path=ppt/slideLayouts/slideLayout1344.xml><?xml version="1.0" encoding="utf-8"?>
<p:sldLayout xmlns:a="http://schemas.openxmlformats.org/drawingml/2006/main" xmlns:r="http://schemas.openxmlformats.org/officeDocument/2006/relationships" xmlns:p="http://schemas.openxmlformats.org/presentationml/2006/main" preserve="1">
  <p:cSld name="Title and Content 4">
    <p:spTree>
      <p:nvGrpSpPr>
        <p:cNvPr id="1" name=""/>
        <p:cNvGrpSpPr/>
        <p:nvPr/>
      </p:nvGrpSpPr>
      <p:grpSpPr>
        <a:xfrm>
          <a:off x="0" y="0"/>
          <a:ext cx="0" cy="0"/>
          <a:chOff x="0" y="0"/>
          <a:chExt cx="0" cy="0"/>
        </a:xfrm>
      </p:grpSpPr>
      <p:grpSp>
        <p:nvGrpSpPr>
          <p:cNvPr id="2" name="Google Shape;117;p12">
            <a:extLst>
              <a:ext uri="{FF2B5EF4-FFF2-40B4-BE49-F238E27FC236}">
                <a16:creationId xmlns:a16="http://schemas.microsoft.com/office/drawing/2014/main" id="{71A0FE96-C696-C96D-670A-9E683F056DCE}"/>
              </a:ext>
            </a:extLst>
          </p:cNvPr>
          <p:cNvGrpSpPr/>
          <p:nvPr/>
        </p:nvGrpSpPr>
        <p:grpSpPr>
          <a:xfrm>
            <a:off x="7191545" y="0"/>
            <a:ext cx="5000460" cy="1425988"/>
            <a:chOff x="7191545" y="0"/>
            <a:chExt cx="5000460" cy="1425988"/>
          </a:xfrm>
        </p:grpSpPr>
        <p:pic>
          <p:nvPicPr>
            <p:cNvPr id="3" name="Google Shape;118;p12">
              <a:extLst>
                <a:ext uri="{FF2B5EF4-FFF2-40B4-BE49-F238E27FC236}">
                  <a16:creationId xmlns:a16="http://schemas.microsoft.com/office/drawing/2014/main" id="{4F042EAA-05B6-0EF7-82EC-93CA3D15B63D}"/>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19;p12">
              <a:extLst>
                <a:ext uri="{FF2B5EF4-FFF2-40B4-BE49-F238E27FC236}">
                  <a16:creationId xmlns:a16="http://schemas.microsoft.com/office/drawing/2014/main" id="{CA05835C-4C5C-6CDE-9CF1-C4B321B39ADB}"/>
                </a:ext>
              </a:extLst>
            </p:cNvPr>
            <p:cNvGrpSpPr/>
            <p:nvPr/>
          </p:nvGrpSpPr>
          <p:grpSpPr>
            <a:xfrm>
              <a:off x="7191545" y="0"/>
              <a:ext cx="5000460" cy="1425988"/>
              <a:chOff x="7191545" y="0"/>
              <a:chExt cx="5000460" cy="1425988"/>
            </a:xfrm>
          </p:grpSpPr>
          <p:sp>
            <p:nvSpPr>
              <p:cNvPr id="5" name="Google Shape;120;p12">
                <a:extLst>
                  <a:ext uri="{FF2B5EF4-FFF2-40B4-BE49-F238E27FC236}">
                    <a16:creationId xmlns:a16="http://schemas.microsoft.com/office/drawing/2014/main" id="{D48B8694-9245-D612-285D-526F57247FB3}"/>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21;p12">
                <a:extLst>
                  <a:ext uri="{FF2B5EF4-FFF2-40B4-BE49-F238E27FC236}">
                    <a16:creationId xmlns:a16="http://schemas.microsoft.com/office/drawing/2014/main" id="{8DFA4A79-DCCD-8C70-2599-BE141E5B8AB7}"/>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22;p12">
            <a:extLst>
              <a:ext uri="{FF2B5EF4-FFF2-40B4-BE49-F238E27FC236}">
                <a16:creationId xmlns:a16="http://schemas.microsoft.com/office/drawing/2014/main" id="{23293616-FA00-28CE-76F3-FE159796A632}"/>
              </a:ext>
            </a:extLst>
          </p:cNvPr>
          <p:cNvSpPr txBox="1">
            <a:spLocks noGrp="1"/>
          </p:cNvSpPr>
          <p:nvPr>
            <p:ph type="title"/>
          </p:nvPr>
        </p:nvSpPr>
        <p:spPr/>
        <p:txBody>
          <a:bodyPr/>
          <a:lstStyle>
            <a:lvl1pPr>
              <a:defRPr/>
            </a:lvl1pPr>
          </a:lstStyle>
          <a:p>
            <a:pPr lvl="0"/>
            <a:endParaRPr lang="en-US"/>
          </a:p>
        </p:txBody>
      </p:sp>
      <p:sp>
        <p:nvSpPr>
          <p:cNvPr id="8" name="Google Shape;123;p12">
            <a:extLst>
              <a:ext uri="{FF2B5EF4-FFF2-40B4-BE49-F238E27FC236}">
                <a16:creationId xmlns:a16="http://schemas.microsoft.com/office/drawing/2014/main" id="{7AD820A7-86F2-854B-9F8A-2BB127ED1036}"/>
              </a:ext>
            </a:extLst>
          </p:cNvPr>
          <p:cNvSpPr txBox="1">
            <a:spLocks noGrp="1"/>
          </p:cNvSpPr>
          <p:nvPr>
            <p:ph type="body" idx="4294967295"/>
          </p:nvPr>
        </p:nvSpPr>
        <p:spPr/>
        <p:txBody>
          <a:bodyPr/>
          <a:lstStyle>
            <a:lvl1pPr indent="-342900">
              <a:buSzPts val="1800"/>
              <a:defRPr/>
            </a:lvl1pPr>
          </a:lstStyle>
          <a:p>
            <a:pPr lvl="0"/>
            <a:endParaRPr lang="en-US"/>
          </a:p>
        </p:txBody>
      </p:sp>
      <p:sp>
        <p:nvSpPr>
          <p:cNvPr id="9" name="Google Shape;124;p12">
            <a:extLst>
              <a:ext uri="{FF2B5EF4-FFF2-40B4-BE49-F238E27FC236}">
                <a16:creationId xmlns:a16="http://schemas.microsoft.com/office/drawing/2014/main" id="{BEDFD56E-293C-602F-3FF5-98454E2BFD73}"/>
              </a:ext>
            </a:extLst>
          </p:cNvPr>
          <p:cNvSpPr txBox="1">
            <a:spLocks noGrp="1"/>
          </p:cNvSpPr>
          <p:nvPr>
            <p:ph type="sldNum" sz="quarter" idx="8"/>
          </p:nvPr>
        </p:nvSpPr>
        <p:spPr/>
        <p:txBody>
          <a:bodyPr/>
          <a:lstStyle>
            <a:lvl1pPr>
              <a:defRPr>
                <a:solidFill>
                  <a:srgbClr val="AEB3B7"/>
                </a:solidFill>
              </a:defRPr>
            </a:lvl1pPr>
          </a:lstStyle>
          <a:p>
            <a:pPr lvl="0"/>
            <a:fld id="{5E8FFA22-1DAF-4A3E-9581-ABC7025CBD6C}" type="slidenum">
              <a:t>‹#›</a:t>
            </a:fld>
            <a:endParaRPr lang="en-US"/>
          </a:p>
        </p:txBody>
      </p:sp>
      <p:cxnSp>
        <p:nvCxnSpPr>
          <p:cNvPr id="10" name="Google Shape;125;p12">
            <a:extLst>
              <a:ext uri="{FF2B5EF4-FFF2-40B4-BE49-F238E27FC236}">
                <a16:creationId xmlns:a16="http://schemas.microsoft.com/office/drawing/2014/main" id="{46BF40B3-F1D7-EAA2-E064-B05B80D883B4}"/>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126;p12">
            <a:extLst>
              <a:ext uri="{FF2B5EF4-FFF2-40B4-BE49-F238E27FC236}">
                <a16:creationId xmlns:a16="http://schemas.microsoft.com/office/drawing/2014/main" id="{ED680EDA-BFB5-0D7C-B0F9-DD490C12AF07}"/>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4078349460"/>
      </p:ext>
    </p:extLst>
  </p:cSld>
  <p:clrMapOvr>
    <a:masterClrMapping/>
  </p:clrMapOvr>
</p:sldLayout>
</file>

<file path=ppt/slideLayouts/slideLayout1345.xml><?xml version="1.0" encoding="utf-8"?>
<p:sldLayout xmlns:a="http://schemas.openxmlformats.org/drawingml/2006/main" xmlns:r="http://schemas.openxmlformats.org/officeDocument/2006/relationships" xmlns:p="http://schemas.openxmlformats.org/presentationml/2006/main" preserve="1">
  <p:cSld name="Title and Content 5">
    <p:spTree>
      <p:nvGrpSpPr>
        <p:cNvPr id="1" name=""/>
        <p:cNvGrpSpPr/>
        <p:nvPr/>
      </p:nvGrpSpPr>
      <p:grpSpPr>
        <a:xfrm>
          <a:off x="0" y="0"/>
          <a:ext cx="0" cy="0"/>
          <a:chOff x="0" y="0"/>
          <a:chExt cx="0" cy="0"/>
        </a:xfrm>
      </p:grpSpPr>
      <p:grpSp>
        <p:nvGrpSpPr>
          <p:cNvPr id="2" name="Google Shape;128;p13">
            <a:extLst>
              <a:ext uri="{FF2B5EF4-FFF2-40B4-BE49-F238E27FC236}">
                <a16:creationId xmlns:a16="http://schemas.microsoft.com/office/drawing/2014/main" id="{51B620DC-CA73-ADC0-BD6F-DBBEC523D9B9}"/>
              </a:ext>
            </a:extLst>
          </p:cNvPr>
          <p:cNvGrpSpPr/>
          <p:nvPr/>
        </p:nvGrpSpPr>
        <p:grpSpPr>
          <a:xfrm>
            <a:off x="7191545" y="0"/>
            <a:ext cx="5000460" cy="1425988"/>
            <a:chOff x="7191545" y="0"/>
            <a:chExt cx="5000460" cy="1425988"/>
          </a:xfrm>
        </p:grpSpPr>
        <p:pic>
          <p:nvPicPr>
            <p:cNvPr id="3" name="Google Shape;129;p13">
              <a:extLst>
                <a:ext uri="{FF2B5EF4-FFF2-40B4-BE49-F238E27FC236}">
                  <a16:creationId xmlns:a16="http://schemas.microsoft.com/office/drawing/2014/main" id="{94C64670-77FD-09DE-48F3-4F9D6B9BF90D}"/>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30;p13">
              <a:extLst>
                <a:ext uri="{FF2B5EF4-FFF2-40B4-BE49-F238E27FC236}">
                  <a16:creationId xmlns:a16="http://schemas.microsoft.com/office/drawing/2014/main" id="{9399634A-A23D-C493-CB0C-AC17D0071A78}"/>
                </a:ext>
              </a:extLst>
            </p:cNvPr>
            <p:cNvGrpSpPr/>
            <p:nvPr/>
          </p:nvGrpSpPr>
          <p:grpSpPr>
            <a:xfrm>
              <a:off x="7191545" y="0"/>
              <a:ext cx="5000460" cy="1425988"/>
              <a:chOff x="7191545" y="0"/>
              <a:chExt cx="5000460" cy="1425988"/>
            </a:xfrm>
          </p:grpSpPr>
          <p:sp>
            <p:nvSpPr>
              <p:cNvPr id="5" name="Google Shape;131;p13">
                <a:extLst>
                  <a:ext uri="{FF2B5EF4-FFF2-40B4-BE49-F238E27FC236}">
                    <a16:creationId xmlns:a16="http://schemas.microsoft.com/office/drawing/2014/main" id="{40456CD8-5667-411E-2826-030FFACA7BF7}"/>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32;p13">
                <a:extLst>
                  <a:ext uri="{FF2B5EF4-FFF2-40B4-BE49-F238E27FC236}">
                    <a16:creationId xmlns:a16="http://schemas.microsoft.com/office/drawing/2014/main" id="{9A27C5C1-ACBF-94DD-1E93-9E25AA6BBE96}"/>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33;p13">
            <a:extLst>
              <a:ext uri="{FF2B5EF4-FFF2-40B4-BE49-F238E27FC236}">
                <a16:creationId xmlns:a16="http://schemas.microsoft.com/office/drawing/2014/main" id="{77E0B0BA-BAC3-B112-B704-F86698BAF217}"/>
              </a:ext>
            </a:extLst>
          </p:cNvPr>
          <p:cNvSpPr txBox="1">
            <a:spLocks noGrp="1"/>
          </p:cNvSpPr>
          <p:nvPr>
            <p:ph type="title"/>
          </p:nvPr>
        </p:nvSpPr>
        <p:spPr/>
        <p:txBody>
          <a:bodyPr/>
          <a:lstStyle>
            <a:lvl1pPr>
              <a:defRPr/>
            </a:lvl1pPr>
          </a:lstStyle>
          <a:p>
            <a:pPr lvl="0"/>
            <a:endParaRPr lang="en-US"/>
          </a:p>
        </p:txBody>
      </p:sp>
      <p:sp>
        <p:nvSpPr>
          <p:cNvPr id="8" name="Google Shape;134;p13">
            <a:extLst>
              <a:ext uri="{FF2B5EF4-FFF2-40B4-BE49-F238E27FC236}">
                <a16:creationId xmlns:a16="http://schemas.microsoft.com/office/drawing/2014/main" id="{7419A994-07D5-E460-AA0F-715A1EBD43E2}"/>
              </a:ext>
            </a:extLst>
          </p:cNvPr>
          <p:cNvSpPr txBox="1">
            <a:spLocks noGrp="1"/>
          </p:cNvSpPr>
          <p:nvPr>
            <p:ph type="body" idx="4294967295"/>
          </p:nvPr>
        </p:nvSpPr>
        <p:spPr/>
        <p:txBody>
          <a:bodyPr/>
          <a:lstStyle>
            <a:lvl1pPr indent="-342900">
              <a:buSzPts val="1800"/>
              <a:defRPr/>
            </a:lvl1pPr>
          </a:lstStyle>
          <a:p>
            <a:pPr lvl="0"/>
            <a:endParaRPr lang="en-US"/>
          </a:p>
        </p:txBody>
      </p:sp>
      <p:sp>
        <p:nvSpPr>
          <p:cNvPr id="9" name="Google Shape;135;p13">
            <a:extLst>
              <a:ext uri="{FF2B5EF4-FFF2-40B4-BE49-F238E27FC236}">
                <a16:creationId xmlns:a16="http://schemas.microsoft.com/office/drawing/2014/main" id="{7B62A5C5-514B-9C73-F3EB-3B4B16C89C81}"/>
              </a:ext>
            </a:extLst>
          </p:cNvPr>
          <p:cNvSpPr txBox="1">
            <a:spLocks noGrp="1"/>
          </p:cNvSpPr>
          <p:nvPr>
            <p:ph type="sldNum" sz="quarter" idx="8"/>
          </p:nvPr>
        </p:nvSpPr>
        <p:spPr/>
        <p:txBody>
          <a:bodyPr/>
          <a:lstStyle>
            <a:lvl1pPr>
              <a:defRPr>
                <a:solidFill>
                  <a:srgbClr val="AEB3B7"/>
                </a:solidFill>
              </a:defRPr>
            </a:lvl1pPr>
          </a:lstStyle>
          <a:p>
            <a:pPr lvl="0"/>
            <a:fld id="{FE364747-42EF-4D94-B3D4-EAEA44CD1A9D}" type="slidenum">
              <a:t>‹#›</a:t>
            </a:fld>
            <a:endParaRPr lang="en-US"/>
          </a:p>
        </p:txBody>
      </p:sp>
      <p:cxnSp>
        <p:nvCxnSpPr>
          <p:cNvPr id="10" name="Google Shape;136;p13">
            <a:extLst>
              <a:ext uri="{FF2B5EF4-FFF2-40B4-BE49-F238E27FC236}">
                <a16:creationId xmlns:a16="http://schemas.microsoft.com/office/drawing/2014/main" id="{C3344C68-A0B0-FFD0-6E35-B53954E60E05}"/>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137;p13">
            <a:extLst>
              <a:ext uri="{FF2B5EF4-FFF2-40B4-BE49-F238E27FC236}">
                <a16:creationId xmlns:a16="http://schemas.microsoft.com/office/drawing/2014/main" id="{E3256BCF-8B1E-ECF8-31C2-D9A96604DD00}"/>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315490507"/>
      </p:ext>
    </p:extLst>
  </p:cSld>
  <p:clrMapOvr>
    <a:masterClrMapping/>
  </p:clrMapOvr>
</p:sldLayout>
</file>

<file path=ppt/slideLayouts/slideLayout1346.xml><?xml version="1.0" encoding="utf-8"?>
<p:sldLayout xmlns:a="http://schemas.openxmlformats.org/drawingml/2006/main" xmlns:r="http://schemas.openxmlformats.org/officeDocument/2006/relationships" xmlns:p="http://schemas.openxmlformats.org/presentationml/2006/main" preserve="1">
  <p:cSld name="1_Title and Content 5">
    <p:spTree>
      <p:nvGrpSpPr>
        <p:cNvPr id="1" name=""/>
        <p:cNvGrpSpPr/>
        <p:nvPr/>
      </p:nvGrpSpPr>
      <p:grpSpPr>
        <a:xfrm>
          <a:off x="0" y="0"/>
          <a:ext cx="0" cy="0"/>
          <a:chOff x="0" y="0"/>
          <a:chExt cx="0" cy="0"/>
        </a:xfrm>
      </p:grpSpPr>
      <p:grpSp>
        <p:nvGrpSpPr>
          <p:cNvPr id="2" name="Google Shape;128;p13">
            <a:extLst>
              <a:ext uri="{FF2B5EF4-FFF2-40B4-BE49-F238E27FC236}">
                <a16:creationId xmlns:a16="http://schemas.microsoft.com/office/drawing/2014/main" id="{BE15A897-B835-0664-3861-5397A5E13FF6}"/>
              </a:ext>
            </a:extLst>
          </p:cNvPr>
          <p:cNvGrpSpPr/>
          <p:nvPr/>
        </p:nvGrpSpPr>
        <p:grpSpPr>
          <a:xfrm>
            <a:off x="7191545" y="0"/>
            <a:ext cx="5000460" cy="1425988"/>
            <a:chOff x="7191545" y="0"/>
            <a:chExt cx="5000460" cy="1425988"/>
          </a:xfrm>
        </p:grpSpPr>
        <p:pic>
          <p:nvPicPr>
            <p:cNvPr id="3" name="Google Shape;129;p13">
              <a:extLst>
                <a:ext uri="{FF2B5EF4-FFF2-40B4-BE49-F238E27FC236}">
                  <a16:creationId xmlns:a16="http://schemas.microsoft.com/office/drawing/2014/main" id="{5EBA8AB7-22C2-526F-F317-96F9EB76014A}"/>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30;p13">
              <a:extLst>
                <a:ext uri="{FF2B5EF4-FFF2-40B4-BE49-F238E27FC236}">
                  <a16:creationId xmlns:a16="http://schemas.microsoft.com/office/drawing/2014/main" id="{78BD6397-CAB8-358F-3B1B-DF71216E447A}"/>
                </a:ext>
              </a:extLst>
            </p:cNvPr>
            <p:cNvGrpSpPr/>
            <p:nvPr/>
          </p:nvGrpSpPr>
          <p:grpSpPr>
            <a:xfrm>
              <a:off x="7191545" y="0"/>
              <a:ext cx="5000460" cy="1425988"/>
              <a:chOff x="7191545" y="0"/>
              <a:chExt cx="5000460" cy="1425988"/>
            </a:xfrm>
          </p:grpSpPr>
          <p:sp>
            <p:nvSpPr>
              <p:cNvPr id="5" name="Google Shape;131;p13">
                <a:extLst>
                  <a:ext uri="{FF2B5EF4-FFF2-40B4-BE49-F238E27FC236}">
                    <a16:creationId xmlns:a16="http://schemas.microsoft.com/office/drawing/2014/main" id="{C23065A2-6C23-DBCA-A6C4-6F3C7C8DBDFE}"/>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32;p13">
                <a:extLst>
                  <a:ext uri="{FF2B5EF4-FFF2-40B4-BE49-F238E27FC236}">
                    <a16:creationId xmlns:a16="http://schemas.microsoft.com/office/drawing/2014/main" id="{4149D8F5-2903-F15D-C2A5-99D73FEA28E6}"/>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33;p13">
            <a:extLst>
              <a:ext uri="{FF2B5EF4-FFF2-40B4-BE49-F238E27FC236}">
                <a16:creationId xmlns:a16="http://schemas.microsoft.com/office/drawing/2014/main" id="{F59AC238-003F-F7C9-8CF0-6B534DCB462A}"/>
              </a:ext>
            </a:extLst>
          </p:cNvPr>
          <p:cNvSpPr txBox="1">
            <a:spLocks noGrp="1"/>
          </p:cNvSpPr>
          <p:nvPr>
            <p:ph type="title"/>
          </p:nvPr>
        </p:nvSpPr>
        <p:spPr/>
        <p:txBody>
          <a:bodyPr/>
          <a:lstStyle>
            <a:lvl1pPr>
              <a:defRPr/>
            </a:lvl1pPr>
          </a:lstStyle>
          <a:p>
            <a:pPr lvl="0"/>
            <a:endParaRPr lang="en-US"/>
          </a:p>
        </p:txBody>
      </p:sp>
      <p:sp>
        <p:nvSpPr>
          <p:cNvPr id="8" name="Google Shape;134;p13">
            <a:extLst>
              <a:ext uri="{FF2B5EF4-FFF2-40B4-BE49-F238E27FC236}">
                <a16:creationId xmlns:a16="http://schemas.microsoft.com/office/drawing/2014/main" id="{5F1B3E8D-AFE4-C6A1-56D8-FC7D4BD30664}"/>
              </a:ext>
            </a:extLst>
          </p:cNvPr>
          <p:cNvSpPr txBox="1">
            <a:spLocks noGrp="1"/>
          </p:cNvSpPr>
          <p:nvPr>
            <p:ph type="body" idx="4294967295"/>
          </p:nvPr>
        </p:nvSpPr>
        <p:spPr/>
        <p:txBody>
          <a:bodyPr/>
          <a:lstStyle>
            <a:lvl1pPr indent="-342900">
              <a:buSzPts val="1800"/>
              <a:defRPr/>
            </a:lvl1pPr>
          </a:lstStyle>
          <a:p>
            <a:pPr lvl="0"/>
            <a:endParaRPr lang="en-US"/>
          </a:p>
        </p:txBody>
      </p:sp>
      <p:sp>
        <p:nvSpPr>
          <p:cNvPr id="9" name="Google Shape;135;p13">
            <a:extLst>
              <a:ext uri="{FF2B5EF4-FFF2-40B4-BE49-F238E27FC236}">
                <a16:creationId xmlns:a16="http://schemas.microsoft.com/office/drawing/2014/main" id="{CD52D47B-CC05-7793-9861-280E4B1EECED}"/>
              </a:ext>
            </a:extLst>
          </p:cNvPr>
          <p:cNvSpPr txBox="1">
            <a:spLocks noGrp="1"/>
          </p:cNvSpPr>
          <p:nvPr>
            <p:ph type="sldNum" sz="quarter" idx="8"/>
          </p:nvPr>
        </p:nvSpPr>
        <p:spPr/>
        <p:txBody>
          <a:bodyPr/>
          <a:lstStyle>
            <a:lvl1pPr>
              <a:defRPr>
                <a:solidFill>
                  <a:srgbClr val="AEB3B7"/>
                </a:solidFill>
              </a:defRPr>
            </a:lvl1pPr>
          </a:lstStyle>
          <a:p>
            <a:pPr lvl="0"/>
            <a:fld id="{333F9B8E-BABC-4D90-8CA7-859576E6EBC5}" type="slidenum">
              <a:t>‹#›</a:t>
            </a:fld>
            <a:endParaRPr lang="en-US"/>
          </a:p>
        </p:txBody>
      </p:sp>
      <p:cxnSp>
        <p:nvCxnSpPr>
          <p:cNvPr id="10" name="Google Shape;136;p13">
            <a:extLst>
              <a:ext uri="{FF2B5EF4-FFF2-40B4-BE49-F238E27FC236}">
                <a16:creationId xmlns:a16="http://schemas.microsoft.com/office/drawing/2014/main" id="{979ACC3C-26D1-DBD9-9B3F-87D3234DE8A1}"/>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137;p13">
            <a:extLst>
              <a:ext uri="{FF2B5EF4-FFF2-40B4-BE49-F238E27FC236}">
                <a16:creationId xmlns:a16="http://schemas.microsoft.com/office/drawing/2014/main" id="{6D452B1F-B54E-9144-BCF9-3D4A6A96734C}"/>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002441861"/>
      </p:ext>
    </p:extLst>
  </p:cSld>
  <p:clrMapOvr>
    <a:masterClrMapping/>
  </p:clrMapOvr>
  <p:hf sldNum="0" hdr="0" ftr="0" dt="0"/>
</p:sldLayout>
</file>

<file path=ppt/slideLayouts/slideLayout1347.xml><?xml version="1.0" encoding="utf-8"?>
<p:sldLayout xmlns:a="http://schemas.openxmlformats.org/drawingml/2006/main" xmlns:r="http://schemas.openxmlformats.org/officeDocument/2006/relationships" xmlns:p="http://schemas.openxmlformats.org/presentationml/2006/main" preserve="1">
  <p:cSld name="Divider 2">
    <p:spTree>
      <p:nvGrpSpPr>
        <p:cNvPr id="1" name=""/>
        <p:cNvGrpSpPr/>
        <p:nvPr/>
      </p:nvGrpSpPr>
      <p:grpSpPr>
        <a:xfrm>
          <a:off x="0" y="0"/>
          <a:ext cx="0" cy="0"/>
          <a:chOff x="0" y="0"/>
          <a:chExt cx="0" cy="0"/>
        </a:xfrm>
      </p:grpSpPr>
      <p:grpSp>
        <p:nvGrpSpPr>
          <p:cNvPr id="2" name="Google Shape;139;p14">
            <a:extLst>
              <a:ext uri="{FF2B5EF4-FFF2-40B4-BE49-F238E27FC236}">
                <a16:creationId xmlns:a16="http://schemas.microsoft.com/office/drawing/2014/main" id="{FB9C56BC-4450-7B92-FD43-430FFF7B97D0}"/>
              </a:ext>
            </a:extLst>
          </p:cNvPr>
          <p:cNvGrpSpPr/>
          <p:nvPr/>
        </p:nvGrpSpPr>
        <p:grpSpPr>
          <a:xfrm>
            <a:off x="0" y="5020348"/>
            <a:ext cx="12191996" cy="1837651"/>
            <a:chOff x="0" y="5020348"/>
            <a:chExt cx="12191996" cy="1837651"/>
          </a:xfrm>
        </p:grpSpPr>
        <p:sp>
          <p:nvSpPr>
            <p:cNvPr id="3" name="Google Shape;140;p14">
              <a:extLst>
                <a:ext uri="{FF2B5EF4-FFF2-40B4-BE49-F238E27FC236}">
                  <a16:creationId xmlns:a16="http://schemas.microsoft.com/office/drawing/2014/main" id="{ABE840B1-C77D-1F2C-17BA-992398DDEA97}"/>
                </a:ext>
              </a:extLst>
            </p:cNvPr>
            <p:cNvSpPr/>
            <p:nvPr/>
          </p:nvSpPr>
          <p:spPr>
            <a:xfrm>
              <a:off x="0" y="5100267"/>
              <a:ext cx="7111371" cy="1757732"/>
            </a:xfrm>
            <a:custGeom>
              <a:avLst/>
              <a:gdLst>
                <a:gd name="f0" fmla="val w"/>
                <a:gd name="f1" fmla="val h"/>
                <a:gd name="f2" fmla="val 0"/>
                <a:gd name="f3" fmla="val 7111369"/>
                <a:gd name="f4" fmla="val 1757730"/>
                <a:gd name="f5" fmla="val 772954"/>
                <a:gd name="f6" fmla="val 2778"/>
                <a:gd name="f7" fmla="val 1769038"/>
                <a:gd name="f8" fmla="val 30799"/>
                <a:gd name="f9" fmla="val 2696750"/>
                <a:gd name="f10" fmla="val 267531"/>
                <a:gd name="f11" fmla="val 3590934"/>
                <a:gd name="f12" fmla="val 566046"/>
                <a:gd name="f13" fmla="val 4684008"/>
                <a:gd name="f14" fmla="val 930921"/>
                <a:gd name="f15" fmla="val 5690778"/>
                <a:gd name="f16" fmla="val 1324625"/>
                <a:gd name="f17" fmla="val 6700767"/>
                <a:gd name="f18" fmla="val 1636882"/>
                <a:gd name="f19" fmla="val 25690"/>
                <a:gd name="f20" fmla="val 2197"/>
                <a:gd name="f21" fmla="val 25414"/>
                <a:gd name="f22" fmla="val 114653"/>
                <a:gd name="f23" fmla="val 14905"/>
                <a:gd name="f24" fmla="val 227801"/>
                <a:gd name="f25" fmla="val 7857"/>
                <a:gd name="f26" fmla="val 341773"/>
                <a:gd name="f27" fmla="val 3976"/>
                <a:gd name="f28" fmla="val 486963"/>
                <a:gd name="f29" fmla="+- 0 0 968"/>
                <a:gd name="f30" fmla="val 630656"/>
                <a:gd name="f31" fmla="+- 0 0 1224"/>
                <a:gd name="f32" fmla="*/ f0 1 7111369"/>
                <a:gd name="f33" fmla="*/ f1 1 1757730"/>
                <a:gd name="f34" fmla="+- f4 0 f2"/>
                <a:gd name="f35" fmla="+- f3 0 f2"/>
                <a:gd name="f36" fmla="*/ f35 1 7111369"/>
                <a:gd name="f37" fmla="*/ f34 1 1757730"/>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7111369" h="1757730">
                  <a:moveTo>
                    <a:pt x="f5" y="f6"/>
                  </a:moveTo>
                  <a:cubicBezTo>
                    <a:pt x="f7" y="f8"/>
                    <a:pt x="f9" y="f10"/>
                    <a:pt x="f11" y="f12"/>
                  </a:cubicBezTo>
                  <a:cubicBezTo>
                    <a:pt x="f13" y="f14"/>
                    <a:pt x="f15" y="f16"/>
                    <a:pt x="f17" y="f18"/>
                  </a:cubicBezTo>
                  <a:lnTo>
                    <a:pt x="f3" y="f4"/>
                  </a:lnTo>
                  <a:lnTo>
                    <a:pt x="f2" y="f4"/>
                  </a:lnTo>
                  <a:lnTo>
                    <a:pt x="f2" y="f19"/>
                  </a:lnTo>
                  <a:lnTo>
                    <a:pt x="f20" y="f21"/>
                  </a:lnTo>
                  <a:cubicBezTo>
                    <a:pt x="f22" y="f23"/>
                    <a:pt x="f24" y="f25"/>
                    <a:pt x="f26" y="f27"/>
                  </a:cubicBezTo>
                  <a:cubicBezTo>
                    <a:pt x="f28" y="f29"/>
                    <a:pt x="f30" y="f31"/>
                    <a:pt x="f5" y="f6"/>
                  </a:cubicBezTo>
                  <a:close/>
                </a:path>
              </a:pathLst>
            </a:custGeom>
            <a:solidFill>
              <a:srgbClr val="FFFFFF"/>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4" name="Google Shape;141;p14">
              <a:extLst>
                <a:ext uri="{FF2B5EF4-FFF2-40B4-BE49-F238E27FC236}">
                  <a16:creationId xmlns:a16="http://schemas.microsoft.com/office/drawing/2014/main" id="{54D22007-CF8D-08F5-8CDD-0CDDC69A37C1}"/>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5" name="Google Shape;142;p14">
              <a:extLst>
                <a:ext uri="{FF2B5EF4-FFF2-40B4-BE49-F238E27FC236}">
                  <a16:creationId xmlns:a16="http://schemas.microsoft.com/office/drawing/2014/main" id="{A8B42951-09D9-6CB5-4817-57C5C6427F9F}"/>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6" name="Google Shape;143;p14">
              <a:extLst>
                <a:ext uri="{FF2B5EF4-FFF2-40B4-BE49-F238E27FC236}">
                  <a16:creationId xmlns:a16="http://schemas.microsoft.com/office/drawing/2014/main" id="{DD70FF2C-A2F0-0257-90C3-A2F20912F5A9}"/>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
        <p:nvSpPr>
          <p:cNvPr id="7" name="Google Shape;144;p14">
            <a:extLst>
              <a:ext uri="{FF2B5EF4-FFF2-40B4-BE49-F238E27FC236}">
                <a16:creationId xmlns:a16="http://schemas.microsoft.com/office/drawing/2014/main" id="{755944BF-3B7B-0D0B-A0A4-ECCCC6C23EE2}"/>
              </a:ext>
            </a:extLst>
          </p:cNvPr>
          <p:cNvSpPr txBox="1">
            <a:spLocks noGrp="1"/>
          </p:cNvSpPr>
          <p:nvPr>
            <p:ph type="title"/>
          </p:nvPr>
        </p:nvSpPr>
        <p:spPr>
          <a:xfrm>
            <a:off x="1413305" y="701747"/>
            <a:ext cx="9365376" cy="2014679"/>
          </a:xfrm>
        </p:spPr>
        <p:txBody>
          <a:bodyPr anchor="b"/>
          <a:lstStyle>
            <a:lvl1pPr>
              <a:defRPr/>
            </a:lvl1pPr>
          </a:lstStyle>
          <a:p>
            <a:pPr lvl="0"/>
            <a:endParaRPr lang="en-US"/>
          </a:p>
        </p:txBody>
      </p:sp>
      <p:sp>
        <p:nvSpPr>
          <p:cNvPr id="8" name="Google Shape;145;p14">
            <a:extLst>
              <a:ext uri="{FF2B5EF4-FFF2-40B4-BE49-F238E27FC236}">
                <a16:creationId xmlns:a16="http://schemas.microsoft.com/office/drawing/2014/main" id="{D74DA08E-30DE-84F3-C342-9CF58EDD9943}"/>
              </a:ext>
            </a:extLst>
          </p:cNvPr>
          <p:cNvSpPr txBox="1">
            <a:spLocks noGrp="1"/>
          </p:cNvSpPr>
          <p:nvPr>
            <p:ph type="subTitle" idx="4294967295"/>
          </p:nvPr>
        </p:nvSpPr>
        <p:spPr>
          <a:xfrm>
            <a:off x="1413305" y="3081637"/>
            <a:ext cx="9365376" cy="986564"/>
          </a:xfrm>
        </p:spPr>
        <p:txBody>
          <a:bodyPr/>
          <a:lstStyle>
            <a:lvl1pPr>
              <a:buNone/>
              <a:defRPr/>
            </a:lvl1pPr>
          </a:lstStyle>
          <a:p>
            <a:pPr lvl="0"/>
            <a:endParaRPr lang="en-US"/>
          </a:p>
        </p:txBody>
      </p:sp>
    </p:spTree>
    <p:extLst>
      <p:ext uri="{BB962C8B-B14F-4D97-AF65-F5344CB8AC3E}">
        <p14:creationId xmlns:p14="http://schemas.microsoft.com/office/powerpoint/2010/main" val="480858063"/>
      </p:ext>
    </p:extLst>
  </p:cSld>
  <p:clrMapOvr>
    <a:masterClrMapping/>
  </p:clrMapOvr>
</p:sldLayout>
</file>

<file path=ppt/slideLayouts/slideLayout1348.xml><?xml version="1.0" encoding="utf-8"?>
<p:sldLayout xmlns:a="http://schemas.openxmlformats.org/drawingml/2006/main" xmlns:r="http://schemas.openxmlformats.org/officeDocument/2006/relationships" xmlns:p="http://schemas.openxmlformats.org/presentationml/2006/main" preserve="1">
  <p:cSld name="Title and Content 7">
    <p:spTree>
      <p:nvGrpSpPr>
        <p:cNvPr id="1" name=""/>
        <p:cNvGrpSpPr/>
        <p:nvPr/>
      </p:nvGrpSpPr>
      <p:grpSpPr>
        <a:xfrm>
          <a:off x="0" y="0"/>
          <a:ext cx="0" cy="0"/>
          <a:chOff x="0" y="0"/>
          <a:chExt cx="0" cy="0"/>
        </a:xfrm>
      </p:grpSpPr>
      <p:grpSp>
        <p:nvGrpSpPr>
          <p:cNvPr id="2" name="Google Shape;158;p16">
            <a:extLst>
              <a:ext uri="{FF2B5EF4-FFF2-40B4-BE49-F238E27FC236}">
                <a16:creationId xmlns:a16="http://schemas.microsoft.com/office/drawing/2014/main" id="{39A25152-B3EA-3D48-F0A6-C70EA046A64B}"/>
              </a:ext>
            </a:extLst>
          </p:cNvPr>
          <p:cNvGrpSpPr/>
          <p:nvPr/>
        </p:nvGrpSpPr>
        <p:grpSpPr>
          <a:xfrm>
            <a:off x="7191545" y="0"/>
            <a:ext cx="5000460" cy="1425988"/>
            <a:chOff x="7191545" y="0"/>
            <a:chExt cx="5000460" cy="1425988"/>
          </a:xfrm>
        </p:grpSpPr>
        <p:pic>
          <p:nvPicPr>
            <p:cNvPr id="3" name="Google Shape;159;p16">
              <a:extLst>
                <a:ext uri="{FF2B5EF4-FFF2-40B4-BE49-F238E27FC236}">
                  <a16:creationId xmlns:a16="http://schemas.microsoft.com/office/drawing/2014/main" id="{0B4C670B-DDF3-4F40-D03A-42E36A7A8E49}"/>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60;p16">
              <a:extLst>
                <a:ext uri="{FF2B5EF4-FFF2-40B4-BE49-F238E27FC236}">
                  <a16:creationId xmlns:a16="http://schemas.microsoft.com/office/drawing/2014/main" id="{CBD32621-C067-9CB8-CB70-3186FEA21C42}"/>
                </a:ext>
              </a:extLst>
            </p:cNvPr>
            <p:cNvGrpSpPr/>
            <p:nvPr/>
          </p:nvGrpSpPr>
          <p:grpSpPr>
            <a:xfrm>
              <a:off x="7191545" y="0"/>
              <a:ext cx="5000460" cy="1425988"/>
              <a:chOff x="7191545" y="0"/>
              <a:chExt cx="5000460" cy="1425988"/>
            </a:xfrm>
          </p:grpSpPr>
          <p:sp>
            <p:nvSpPr>
              <p:cNvPr id="5" name="Google Shape;161;p16">
                <a:extLst>
                  <a:ext uri="{FF2B5EF4-FFF2-40B4-BE49-F238E27FC236}">
                    <a16:creationId xmlns:a16="http://schemas.microsoft.com/office/drawing/2014/main" id="{8F377B24-237B-7F78-B1A6-75CB81CEA56B}"/>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62;p16">
                <a:extLst>
                  <a:ext uri="{FF2B5EF4-FFF2-40B4-BE49-F238E27FC236}">
                    <a16:creationId xmlns:a16="http://schemas.microsoft.com/office/drawing/2014/main" id="{BA7E1043-C7DB-F75E-3C7F-02A3E449D347}"/>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63;p16">
            <a:extLst>
              <a:ext uri="{FF2B5EF4-FFF2-40B4-BE49-F238E27FC236}">
                <a16:creationId xmlns:a16="http://schemas.microsoft.com/office/drawing/2014/main" id="{179B60EA-EA84-658F-E064-111C9D03CA20}"/>
              </a:ext>
            </a:extLst>
          </p:cNvPr>
          <p:cNvSpPr txBox="1">
            <a:spLocks noGrp="1"/>
          </p:cNvSpPr>
          <p:nvPr>
            <p:ph type="title"/>
          </p:nvPr>
        </p:nvSpPr>
        <p:spPr/>
        <p:txBody>
          <a:bodyPr/>
          <a:lstStyle>
            <a:lvl1pPr>
              <a:defRPr/>
            </a:lvl1pPr>
          </a:lstStyle>
          <a:p>
            <a:pPr lvl="0"/>
            <a:endParaRPr lang="en-US"/>
          </a:p>
        </p:txBody>
      </p:sp>
      <p:sp>
        <p:nvSpPr>
          <p:cNvPr id="8" name="Google Shape;164;p16">
            <a:extLst>
              <a:ext uri="{FF2B5EF4-FFF2-40B4-BE49-F238E27FC236}">
                <a16:creationId xmlns:a16="http://schemas.microsoft.com/office/drawing/2014/main" id="{4F762BE6-2FD3-A20D-6871-0E081D590992}"/>
              </a:ext>
            </a:extLst>
          </p:cNvPr>
          <p:cNvSpPr txBox="1">
            <a:spLocks noGrp="1"/>
          </p:cNvSpPr>
          <p:nvPr>
            <p:ph type="body" idx="4294967295"/>
          </p:nvPr>
        </p:nvSpPr>
        <p:spPr/>
        <p:txBody>
          <a:bodyPr/>
          <a:lstStyle>
            <a:lvl1pPr indent="-342900">
              <a:buSzPts val="1800"/>
              <a:defRPr/>
            </a:lvl1pPr>
          </a:lstStyle>
          <a:p>
            <a:pPr lvl="0"/>
            <a:endParaRPr lang="en-US"/>
          </a:p>
        </p:txBody>
      </p:sp>
      <p:sp>
        <p:nvSpPr>
          <p:cNvPr id="9" name="Google Shape;165;p16">
            <a:extLst>
              <a:ext uri="{FF2B5EF4-FFF2-40B4-BE49-F238E27FC236}">
                <a16:creationId xmlns:a16="http://schemas.microsoft.com/office/drawing/2014/main" id="{9DA69C28-CA76-B11C-62D4-6189C6EC6C09}"/>
              </a:ext>
            </a:extLst>
          </p:cNvPr>
          <p:cNvSpPr txBox="1">
            <a:spLocks noGrp="1"/>
          </p:cNvSpPr>
          <p:nvPr>
            <p:ph type="sldNum" sz="quarter" idx="8"/>
          </p:nvPr>
        </p:nvSpPr>
        <p:spPr/>
        <p:txBody>
          <a:bodyPr/>
          <a:lstStyle>
            <a:lvl1pPr>
              <a:defRPr>
                <a:solidFill>
                  <a:srgbClr val="AEB3B7"/>
                </a:solidFill>
              </a:defRPr>
            </a:lvl1pPr>
          </a:lstStyle>
          <a:p>
            <a:pPr lvl="0"/>
            <a:fld id="{3F9C03A5-D2D4-40AF-8F2A-7434537E94D3}" type="slidenum">
              <a:t>‹#›</a:t>
            </a:fld>
            <a:endParaRPr lang="en-US"/>
          </a:p>
        </p:txBody>
      </p:sp>
      <p:cxnSp>
        <p:nvCxnSpPr>
          <p:cNvPr id="10" name="Google Shape;166;p16">
            <a:extLst>
              <a:ext uri="{FF2B5EF4-FFF2-40B4-BE49-F238E27FC236}">
                <a16:creationId xmlns:a16="http://schemas.microsoft.com/office/drawing/2014/main" id="{C76F4DCA-0C7B-E4DD-5876-29B7B7285C80}"/>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167;p16">
            <a:extLst>
              <a:ext uri="{FF2B5EF4-FFF2-40B4-BE49-F238E27FC236}">
                <a16:creationId xmlns:a16="http://schemas.microsoft.com/office/drawing/2014/main" id="{8223A869-8FBD-A7CA-B390-06BAAEFEB04D}"/>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860396777"/>
      </p:ext>
    </p:extLst>
  </p:cSld>
  <p:clrMapOvr>
    <a:masterClrMapping/>
  </p:clrMapOvr>
  <p:hf sldNum="0" hdr="0" ftr="0" dt="0"/>
</p:sldLayout>
</file>

<file path=ppt/slideLayouts/slideLayout1349.xml><?xml version="1.0" encoding="utf-8"?>
<p:sldLayout xmlns:a="http://schemas.openxmlformats.org/drawingml/2006/main" xmlns:r="http://schemas.openxmlformats.org/officeDocument/2006/relationships" xmlns:p="http://schemas.openxmlformats.org/presentationml/2006/main" preserve="1">
  <p:cSld name="Cover 2">
    <p:spTree>
      <p:nvGrpSpPr>
        <p:cNvPr id="1" name=""/>
        <p:cNvGrpSpPr/>
        <p:nvPr/>
      </p:nvGrpSpPr>
      <p:grpSpPr>
        <a:xfrm>
          <a:off x="0" y="0"/>
          <a:ext cx="0" cy="0"/>
          <a:chOff x="0" y="0"/>
          <a:chExt cx="0" cy="0"/>
        </a:xfrm>
      </p:grpSpPr>
      <p:sp>
        <p:nvSpPr>
          <p:cNvPr id="2" name="Google Shape;169;p17">
            <a:extLst>
              <a:ext uri="{FF2B5EF4-FFF2-40B4-BE49-F238E27FC236}">
                <a16:creationId xmlns:a16="http://schemas.microsoft.com/office/drawing/2014/main" id="{1AD8D6B5-26E0-7049-5198-3B772E4910AD}"/>
              </a:ext>
            </a:extLst>
          </p:cNvPr>
          <p:cNvSpPr/>
          <p:nvPr/>
        </p:nvSpPr>
        <p:spPr>
          <a:xfrm>
            <a:off x="902366" y="1294415"/>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70;p17">
            <a:extLst>
              <a:ext uri="{FF2B5EF4-FFF2-40B4-BE49-F238E27FC236}">
                <a16:creationId xmlns:a16="http://schemas.microsoft.com/office/drawing/2014/main" id="{2DF05824-5CB8-F426-982A-E230B63685E5}"/>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endParaRPr lang="en-US"/>
          </a:p>
        </p:txBody>
      </p:sp>
      <p:sp>
        <p:nvSpPr>
          <p:cNvPr id="4" name="Google Shape;171;p17">
            <a:extLst>
              <a:ext uri="{FF2B5EF4-FFF2-40B4-BE49-F238E27FC236}">
                <a16:creationId xmlns:a16="http://schemas.microsoft.com/office/drawing/2014/main" id="{3A57D4AB-7FBC-9713-3C65-4AC5E85A5648}"/>
              </a:ext>
            </a:extLst>
          </p:cNvPr>
          <p:cNvSpPr txBox="1">
            <a:spLocks noGrp="1"/>
          </p:cNvSpPr>
          <p:nvPr>
            <p:ph type="subTitle" idx="4294967295"/>
          </p:nvPr>
        </p:nvSpPr>
        <p:spPr>
          <a:xfrm>
            <a:off x="1413305" y="3766861"/>
            <a:ext cx="5194432" cy="986564"/>
          </a:xfrm>
        </p:spPr>
        <p:txBody>
          <a:bodyPr/>
          <a:lstStyle>
            <a:lvl1pPr>
              <a:buNone/>
              <a:defRPr/>
            </a:lvl1pPr>
          </a:lstStyle>
          <a:p>
            <a:pPr lvl="0"/>
            <a:endParaRPr lang="en-US"/>
          </a:p>
        </p:txBody>
      </p:sp>
      <p:grpSp>
        <p:nvGrpSpPr>
          <p:cNvPr id="5" name="Google Shape;173;p17">
            <a:extLst>
              <a:ext uri="{FF2B5EF4-FFF2-40B4-BE49-F238E27FC236}">
                <a16:creationId xmlns:a16="http://schemas.microsoft.com/office/drawing/2014/main" id="{81A7BD14-F705-048E-54BB-1AF0F94ED22C}"/>
              </a:ext>
            </a:extLst>
          </p:cNvPr>
          <p:cNvGrpSpPr/>
          <p:nvPr/>
        </p:nvGrpSpPr>
        <p:grpSpPr>
          <a:xfrm>
            <a:off x="0" y="5020348"/>
            <a:ext cx="12191996" cy="1837651"/>
            <a:chOff x="0" y="5020348"/>
            <a:chExt cx="12191996" cy="1837651"/>
          </a:xfrm>
        </p:grpSpPr>
        <p:sp>
          <p:nvSpPr>
            <p:cNvPr id="6" name="Google Shape;174;p17">
              <a:extLst>
                <a:ext uri="{FF2B5EF4-FFF2-40B4-BE49-F238E27FC236}">
                  <a16:creationId xmlns:a16="http://schemas.microsoft.com/office/drawing/2014/main" id="{29E08ED0-731C-D773-DD97-787D41715AB0}"/>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7" name="Google Shape;175;p17">
              <a:extLst>
                <a:ext uri="{FF2B5EF4-FFF2-40B4-BE49-F238E27FC236}">
                  <a16:creationId xmlns:a16="http://schemas.microsoft.com/office/drawing/2014/main" id="{E1A932A3-E75E-9E1F-A0F7-A0BB9A4A0C4F}"/>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8" name="Google Shape;176;p17">
              <a:extLst>
                <a:ext uri="{FF2B5EF4-FFF2-40B4-BE49-F238E27FC236}">
                  <a16:creationId xmlns:a16="http://schemas.microsoft.com/office/drawing/2014/main" id="{A96B5157-27D9-822A-D846-6F165B75D3AD}"/>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4270352759"/>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matchingName="Cover B">
  <p:cSld name="1_Cover B">
    <p:spTree>
      <p:nvGrpSpPr>
        <p:cNvPr id="1" name="Shape 1288"/>
        <p:cNvGrpSpPr/>
        <p:nvPr/>
      </p:nvGrpSpPr>
      <p:grpSpPr>
        <a:xfrm>
          <a:off x="0" y="0"/>
          <a:ext cx="0" cy="0"/>
          <a:chOff x="0" y="0"/>
          <a:chExt cx="0" cy="0"/>
        </a:xfrm>
      </p:grpSpPr>
      <p:sp>
        <p:nvSpPr>
          <p:cNvPr id="1289" name="Google Shape;1289;p674"/>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90" name="Google Shape;1290;p674"/>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1291" name="Google Shape;1291;p674"/>
          <p:cNvGrpSpPr/>
          <p:nvPr/>
        </p:nvGrpSpPr>
        <p:grpSpPr>
          <a:xfrm flipH="1">
            <a:off x="-1" y="1"/>
            <a:ext cx="6418725" cy="1509822"/>
            <a:chOff x="7522541" y="1"/>
            <a:chExt cx="4669459" cy="1098357"/>
          </a:xfrm>
        </p:grpSpPr>
        <p:sp>
          <p:nvSpPr>
            <p:cNvPr id="1292" name="Google Shape;1292;p674"/>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3" name="Google Shape;1293;p674"/>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pic>
        <p:nvPicPr>
          <p:cNvPr id="1294" name="Google Shape;1294;p67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extLst>
      <p:ext uri="{BB962C8B-B14F-4D97-AF65-F5344CB8AC3E}">
        <p14:creationId xmlns:p14="http://schemas.microsoft.com/office/powerpoint/2010/main" val="2039098150"/>
      </p:ext>
    </p:extLst>
  </p:cSld>
  <p:clrMapOvr>
    <a:masterClrMapping/>
  </p:clrMapOvr>
</p:sldLayout>
</file>

<file path=ppt/slideLayouts/slideLayout1350.xml><?xml version="1.0" encoding="utf-8"?>
<p:sldLayout xmlns:a="http://schemas.openxmlformats.org/drawingml/2006/main" xmlns:r="http://schemas.openxmlformats.org/officeDocument/2006/relationships" xmlns:p="http://schemas.openxmlformats.org/presentationml/2006/main" preserve="1">
  <p:cSld name="Divider 3">
    <p:spTree>
      <p:nvGrpSpPr>
        <p:cNvPr id="1" name=""/>
        <p:cNvGrpSpPr/>
        <p:nvPr/>
      </p:nvGrpSpPr>
      <p:grpSpPr>
        <a:xfrm>
          <a:off x="0" y="0"/>
          <a:ext cx="0" cy="0"/>
          <a:chOff x="0" y="0"/>
          <a:chExt cx="0" cy="0"/>
        </a:xfrm>
      </p:grpSpPr>
      <p:grpSp>
        <p:nvGrpSpPr>
          <p:cNvPr id="2" name="Google Shape;178;p18">
            <a:extLst>
              <a:ext uri="{FF2B5EF4-FFF2-40B4-BE49-F238E27FC236}">
                <a16:creationId xmlns:a16="http://schemas.microsoft.com/office/drawing/2014/main" id="{A33B52BF-0CB8-8C1A-DD76-AC6AA8E5AC88}"/>
              </a:ext>
            </a:extLst>
          </p:cNvPr>
          <p:cNvGrpSpPr/>
          <p:nvPr/>
        </p:nvGrpSpPr>
        <p:grpSpPr>
          <a:xfrm>
            <a:off x="0" y="5020348"/>
            <a:ext cx="12191996" cy="1837651"/>
            <a:chOff x="0" y="5020348"/>
            <a:chExt cx="12191996" cy="1837651"/>
          </a:xfrm>
        </p:grpSpPr>
        <p:sp>
          <p:nvSpPr>
            <p:cNvPr id="3" name="Google Shape;179;p18">
              <a:extLst>
                <a:ext uri="{FF2B5EF4-FFF2-40B4-BE49-F238E27FC236}">
                  <a16:creationId xmlns:a16="http://schemas.microsoft.com/office/drawing/2014/main" id="{A6E5BA33-B9A4-5989-5751-7CC7F66EC73A}"/>
                </a:ext>
              </a:extLst>
            </p:cNvPr>
            <p:cNvSpPr/>
            <p:nvPr/>
          </p:nvSpPr>
          <p:spPr>
            <a:xfrm>
              <a:off x="0" y="5100267"/>
              <a:ext cx="7111371" cy="1757732"/>
            </a:xfrm>
            <a:custGeom>
              <a:avLst/>
              <a:gdLst>
                <a:gd name="f0" fmla="val w"/>
                <a:gd name="f1" fmla="val h"/>
                <a:gd name="f2" fmla="val 0"/>
                <a:gd name="f3" fmla="val 7111369"/>
                <a:gd name="f4" fmla="val 1757730"/>
                <a:gd name="f5" fmla="val 772954"/>
                <a:gd name="f6" fmla="val 2778"/>
                <a:gd name="f7" fmla="val 1769038"/>
                <a:gd name="f8" fmla="val 30799"/>
                <a:gd name="f9" fmla="val 2696750"/>
                <a:gd name="f10" fmla="val 267531"/>
                <a:gd name="f11" fmla="val 3590934"/>
                <a:gd name="f12" fmla="val 566046"/>
                <a:gd name="f13" fmla="val 4684008"/>
                <a:gd name="f14" fmla="val 930921"/>
                <a:gd name="f15" fmla="val 5690778"/>
                <a:gd name="f16" fmla="val 1324625"/>
                <a:gd name="f17" fmla="val 6700767"/>
                <a:gd name="f18" fmla="val 1636882"/>
                <a:gd name="f19" fmla="val 25690"/>
                <a:gd name="f20" fmla="val 2197"/>
                <a:gd name="f21" fmla="val 25414"/>
                <a:gd name="f22" fmla="val 114653"/>
                <a:gd name="f23" fmla="val 14905"/>
                <a:gd name="f24" fmla="val 227801"/>
                <a:gd name="f25" fmla="val 7857"/>
                <a:gd name="f26" fmla="val 341773"/>
                <a:gd name="f27" fmla="val 3976"/>
                <a:gd name="f28" fmla="val 486963"/>
                <a:gd name="f29" fmla="+- 0 0 968"/>
                <a:gd name="f30" fmla="val 630656"/>
                <a:gd name="f31" fmla="+- 0 0 1224"/>
                <a:gd name="f32" fmla="*/ f0 1 7111369"/>
                <a:gd name="f33" fmla="*/ f1 1 1757730"/>
                <a:gd name="f34" fmla="+- f4 0 f2"/>
                <a:gd name="f35" fmla="+- f3 0 f2"/>
                <a:gd name="f36" fmla="*/ f35 1 7111369"/>
                <a:gd name="f37" fmla="*/ f34 1 1757730"/>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7111369" h="1757730">
                  <a:moveTo>
                    <a:pt x="f5" y="f6"/>
                  </a:moveTo>
                  <a:cubicBezTo>
                    <a:pt x="f7" y="f8"/>
                    <a:pt x="f9" y="f10"/>
                    <a:pt x="f11" y="f12"/>
                  </a:cubicBezTo>
                  <a:cubicBezTo>
                    <a:pt x="f13" y="f14"/>
                    <a:pt x="f15" y="f16"/>
                    <a:pt x="f17" y="f18"/>
                  </a:cubicBezTo>
                  <a:lnTo>
                    <a:pt x="f3" y="f4"/>
                  </a:lnTo>
                  <a:lnTo>
                    <a:pt x="f2" y="f4"/>
                  </a:lnTo>
                  <a:lnTo>
                    <a:pt x="f2" y="f19"/>
                  </a:lnTo>
                  <a:lnTo>
                    <a:pt x="f20" y="f21"/>
                  </a:lnTo>
                  <a:cubicBezTo>
                    <a:pt x="f22" y="f23"/>
                    <a:pt x="f24" y="f25"/>
                    <a:pt x="f26" y="f27"/>
                  </a:cubicBezTo>
                  <a:cubicBezTo>
                    <a:pt x="f28" y="f29"/>
                    <a:pt x="f30" y="f31"/>
                    <a:pt x="f5" y="f6"/>
                  </a:cubicBezTo>
                  <a:close/>
                </a:path>
              </a:pathLst>
            </a:custGeom>
            <a:solidFill>
              <a:srgbClr val="FFFFFF"/>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4" name="Google Shape;180;p18">
              <a:extLst>
                <a:ext uri="{FF2B5EF4-FFF2-40B4-BE49-F238E27FC236}">
                  <a16:creationId xmlns:a16="http://schemas.microsoft.com/office/drawing/2014/main" id="{7D34702C-8BED-6597-C2B3-08408FDF6C45}"/>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5" name="Google Shape;181;p18">
              <a:extLst>
                <a:ext uri="{FF2B5EF4-FFF2-40B4-BE49-F238E27FC236}">
                  <a16:creationId xmlns:a16="http://schemas.microsoft.com/office/drawing/2014/main" id="{E7609235-7486-4A89-18DA-4A07B6F36CB6}"/>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6" name="Google Shape;182;p18">
              <a:extLst>
                <a:ext uri="{FF2B5EF4-FFF2-40B4-BE49-F238E27FC236}">
                  <a16:creationId xmlns:a16="http://schemas.microsoft.com/office/drawing/2014/main" id="{D0EFE02B-A6D9-0588-7FE9-9027BB4FC2C9}"/>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
        <p:nvSpPr>
          <p:cNvPr id="7" name="Google Shape;183;p18">
            <a:extLst>
              <a:ext uri="{FF2B5EF4-FFF2-40B4-BE49-F238E27FC236}">
                <a16:creationId xmlns:a16="http://schemas.microsoft.com/office/drawing/2014/main" id="{8E5528C5-BF16-34E5-3F0E-887164879AC0}"/>
              </a:ext>
            </a:extLst>
          </p:cNvPr>
          <p:cNvSpPr txBox="1">
            <a:spLocks noGrp="1"/>
          </p:cNvSpPr>
          <p:nvPr>
            <p:ph type="title"/>
          </p:nvPr>
        </p:nvSpPr>
        <p:spPr>
          <a:xfrm>
            <a:off x="1413305" y="701747"/>
            <a:ext cx="9365376" cy="2014679"/>
          </a:xfrm>
        </p:spPr>
        <p:txBody>
          <a:bodyPr anchor="b"/>
          <a:lstStyle>
            <a:lvl1pPr>
              <a:defRPr/>
            </a:lvl1pPr>
          </a:lstStyle>
          <a:p>
            <a:pPr lvl="0"/>
            <a:endParaRPr lang="en-US"/>
          </a:p>
        </p:txBody>
      </p:sp>
      <p:sp>
        <p:nvSpPr>
          <p:cNvPr id="8" name="Google Shape;184;p18">
            <a:extLst>
              <a:ext uri="{FF2B5EF4-FFF2-40B4-BE49-F238E27FC236}">
                <a16:creationId xmlns:a16="http://schemas.microsoft.com/office/drawing/2014/main" id="{335784CB-0BEB-95AD-D74E-EC44626E85CE}"/>
              </a:ext>
            </a:extLst>
          </p:cNvPr>
          <p:cNvSpPr txBox="1">
            <a:spLocks noGrp="1"/>
          </p:cNvSpPr>
          <p:nvPr>
            <p:ph type="subTitle" idx="4294967295"/>
          </p:nvPr>
        </p:nvSpPr>
        <p:spPr>
          <a:xfrm>
            <a:off x="1413305" y="3081637"/>
            <a:ext cx="9365376" cy="986564"/>
          </a:xfrm>
        </p:spPr>
        <p:txBody>
          <a:bodyPr/>
          <a:lstStyle>
            <a:lvl1pPr>
              <a:buNone/>
              <a:defRPr/>
            </a:lvl1pPr>
          </a:lstStyle>
          <a:p>
            <a:pPr lvl="0"/>
            <a:endParaRPr lang="en-US"/>
          </a:p>
        </p:txBody>
      </p:sp>
    </p:spTree>
    <p:extLst>
      <p:ext uri="{BB962C8B-B14F-4D97-AF65-F5344CB8AC3E}">
        <p14:creationId xmlns:p14="http://schemas.microsoft.com/office/powerpoint/2010/main" val="4251297265"/>
      </p:ext>
    </p:extLst>
  </p:cSld>
  <p:clrMapOvr>
    <a:masterClrMapping/>
  </p:clrMapOvr>
  <p:hf sldNum="0" hdr="0" ftr="0" dt="0"/>
</p:sldLayout>
</file>

<file path=ppt/slideLayouts/slideLayout1351.xml><?xml version="1.0" encoding="utf-8"?>
<p:sldLayout xmlns:a="http://schemas.openxmlformats.org/drawingml/2006/main" xmlns:r="http://schemas.openxmlformats.org/officeDocument/2006/relationships" xmlns:p="http://schemas.openxmlformats.org/presentationml/2006/main" preserve="1">
  <p:cSld name="Photo Slide 2">
    <p:spTree>
      <p:nvGrpSpPr>
        <p:cNvPr id="1" name=""/>
        <p:cNvGrpSpPr/>
        <p:nvPr/>
      </p:nvGrpSpPr>
      <p:grpSpPr>
        <a:xfrm>
          <a:off x="0" y="0"/>
          <a:ext cx="0" cy="0"/>
          <a:chOff x="0" y="0"/>
          <a:chExt cx="0" cy="0"/>
        </a:xfrm>
      </p:grpSpPr>
      <p:sp>
        <p:nvSpPr>
          <p:cNvPr id="2" name="Google Shape;186;p19">
            <a:extLst>
              <a:ext uri="{FF2B5EF4-FFF2-40B4-BE49-F238E27FC236}">
                <a16:creationId xmlns:a16="http://schemas.microsoft.com/office/drawing/2014/main" id="{5AF59FA7-F47D-9C82-E3A2-C6FC7E27F953}"/>
              </a:ext>
            </a:extLst>
          </p:cNvPr>
          <p:cNvSpPr txBox="1">
            <a:spLocks noGrp="1"/>
          </p:cNvSpPr>
          <p:nvPr>
            <p:ph type="body" idx="4294967295"/>
          </p:nvPr>
        </p:nvSpPr>
        <p:spPr>
          <a:xfrm>
            <a:off x="457200" y="1146255"/>
            <a:ext cx="2350172" cy="2971800"/>
          </a:xfrm>
        </p:spPr>
        <p:txBody>
          <a:bodyPr/>
          <a:lstStyle>
            <a:lvl1pPr indent="-228600">
              <a:buNone/>
              <a:defRPr/>
            </a:lvl1pPr>
          </a:lstStyle>
          <a:p>
            <a:pPr lvl="0"/>
            <a:endParaRPr lang="en-US"/>
          </a:p>
        </p:txBody>
      </p:sp>
      <p:cxnSp>
        <p:nvCxnSpPr>
          <p:cNvPr id="3" name="Google Shape;187;p19">
            <a:extLst>
              <a:ext uri="{FF2B5EF4-FFF2-40B4-BE49-F238E27FC236}">
                <a16:creationId xmlns:a16="http://schemas.microsoft.com/office/drawing/2014/main" id="{EB098F71-D742-329A-331E-5A4317BCAA12}"/>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188;p19">
            <a:extLst>
              <a:ext uri="{FF2B5EF4-FFF2-40B4-BE49-F238E27FC236}">
                <a16:creationId xmlns:a16="http://schemas.microsoft.com/office/drawing/2014/main" id="{F036B613-0EF9-A830-371D-B150C2DF3280}"/>
              </a:ext>
            </a:extLst>
          </p:cNvPr>
          <p:cNvGrpSpPr/>
          <p:nvPr/>
        </p:nvGrpSpPr>
        <p:grpSpPr>
          <a:xfrm>
            <a:off x="0" y="5379424"/>
            <a:ext cx="2807363" cy="753895"/>
            <a:chOff x="0" y="5379424"/>
            <a:chExt cx="2807363" cy="753895"/>
          </a:xfrm>
        </p:grpSpPr>
        <p:sp>
          <p:nvSpPr>
            <p:cNvPr id="5" name="Google Shape;189;p19">
              <a:extLst>
                <a:ext uri="{FF2B5EF4-FFF2-40B4-BE49-F238E27FC236}">
                  <a16:creationId xmlns:a16="http://schemas.microsoft.com/office/drawing/2014/main" id="{549FD198-243E-4616-8EBE-C3B542C90792}"/>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 f4 0 f2"/>
                <a:gd name="f27" fmla="+- f3 0 f2"/>
                <a:gd name="f28" fmla="*/ f27 1 2807368"/>
                <a:gd name="f29" fmla="*/ f26 1 60080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90;p19">
              <a:extLst>
                <a:ext uri="{FF2B5EF4-FFF2-40B4-BE49-F238E27FC236}">
                  <a16:creationId xmlns:a16="http://schemas.microsoft.com/office/drawing/2014/main" id="{0A53EDE0-0518-F12A-5F94-342914EFE56E}"/>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 f4 0 f2"/>
                <a:gd name="f33" fmla="+- f3 0 f2"/>
                <a:gd name="f34" fmla="*/ f33 1 2807368"/>
                <a:gd name="f35" fmla="*/ f32 1 649803"/>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192;p19">
            <a:extLst>
              <a:ext uri="{FF2B5EF4-FFF2-40B4-BE49-F238E27FC236}">
                <a16:creationId xmlns:a16="http://schemas.microsoft.com/office/drawing/2014/main" id="{55E55CA9-0C98-0679-2753-A85A4F714328}"/>
              </a:ext>
            </a:extLst>
          </p:cNvPr>
          <p:cNvPicPr>
            <a:picLocks noChangeAspect="1"/>
          </p:cNvPicPr>
          <p:nvPr/>
        </p:nvPicPr>
        <p:blipFill>
          <a:blip r:embed="rId2">
            <a:alphaModFix/>
          </a:blip>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654861824"/>
      </p:ext>
    </p:extLst>
  </p:cSld>
  <p:clrMapOvr>
    <a:masterClrMapping/>
  </p:clrMapOvr>
</p:sldLayout>
</file>

<file path=ppt/slideLayouts/slideLayout1352.xml><?xml version="1.0" encoding="utf-8"?>
<p:sldLayout xmlns:a="http://schemas.openxmlformats.org/drawingml/2006/main" xmlns:r="http://schemas.openxmlformats.org/officeDocument/2006/relationships" xmlns:p="http://schemas.openxmlformats.org/presentationml/2006/main" preserve="1">
  <p:cSld name="Quotation">
    <p:spTree>
      <p:nvGrpSpPr>
        <p:cNvPr id="1" name=""/>
        <p:cNvGrpSpPr/>
        <p:nvPr/>
      </p:nvGrpSpPr>
      <p:grpSpPr>
        <a:xfrm>
          <a:off x="0" y="0"/>
          <a:ext cx="0" cy="0"/>
          <a:chOff x="0" y="0"/>
          <a:chExt cx="0" cy="0"/>
        </a:xfrm>
      </p:grpSpPr>
      <p:sp>
        <p:nvSpPr>
          <p:cNvPr id="2" name="Google Shape;194;p20">
            <a:extLst>
              <a:ext uri="{FF2B5EF4-FFF2-40B4-BE49-F238E27FC236}">
                <a16:creationId xmlns:a16="http://schemas.microsoft.com/office/drawing/2014/main" id="{AC9D7924-90B1-4637-55E7-B23A1EDDF258}"/>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95;p20">
            <a:extLst>
              <a:ext uri="{FF2B5EF4-FFF2-40B4-BE49-F238E27FC236}">
                <a16:creationId xmlns:a16="http://schemas.microsoft.com/office/drawing/2014/main" id="{80E90AD9-212D-FA01-DCE0-5F000FE21426}"/>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96;p20">
            <a:extLst>
              <a:ext uri="{FF2B5EF4-FFF2-40B4-BE49-F238E27FC236}">
                <a16:creationId xmlns:a16="http://schemas.microsoft.com/office/drawing/2014/main" id="{34A31C5E-7165-B893-B639-3808EEADA5A7}"/>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97;p20">
            <a:extLst>
              <a:ext uri="{FF2B5EF4-FFF2-40B4-BE49-F238E27FC236}">
                <a16:creationId xmlns:a16="http://schemas.microsoft.com/office/drawing/2014/main" id="{66D8C191-0707-5968-4C32-A53186D02E3F}"/>
              </a:ext>
            </a:extLst>
          </p:cNvPr>
          <p:cNvSpPr txBox="1">
            <a:spLocks noGrp="1"/>
          </p:cNvSpPr>
          <p:nvPr>
            <p:ph type="sldNum" sz="quarter" idx="8"/>
          </p:nvPr>
        </p:nvSpPr>
        <p:spPr/>
        <p:txBody>
          <a:bodyPr/>
          <a:lstStyle>
            <a:lvl1pPr>
              <a:defRPr>
                <a:solidFill>
                  <a:srgbClr val="AEB3B7"/>
                </a:solidFill>
              </a:defRPr>
            </a:lvl1pPr>
          </a:lstStyle>
          <a:p>
            <a:pPr lvl="0"/>
            <a:fld id="{AEC4D0F4-F572-44C6-A965-3F1836DE549B}" type="slidenum">
              <a:t>‹#›</a:t>
            </a:fld>
            <a:endParaRPr lang="en-US"/>
          </a:p>
        </p:txBody>
      </p:sp>
      <p:cxnSp>
        <p:nvCxnSpPr>
          <p:cNvPr id="6" name="Google Shape;198;p20">
            <a:extLst>
              <a:ext uri="{FF2B5EF4-FFF2-40B4-BE49-F238E27FC236}">
                <a16:creationId xmlns:a16="http://schemas.microsoft.com/office/drawing/2014/main" id="{F3D5BD7E-4F0A-6CEB-5CBD-8B5455E106BA}"/>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99;p20">
            <a:extLst>
              <a:ext uri="{FF2B5EF4-FFF2-40B4-BE49-F238E27FC236}">
                <a16:creationId xmlns:a16="http://schemas.microsoft.com/office/drawing/2014/main" id="{83D730F6-7436-23E4-A914-D3FB003C5EBA}"/>
              </a:ext>
            </a:extLst>
          </p:cNvPr>
          <p:cNvSpPr txBox="1">
            <a:spLocks noGrp="1"/>
          </p:cNvSpPr>
          <p:nvPr>
            <p:ph type="ftr" sz="quarter" idx="9"/>
          </p:nvPr>
        </p:nvSpPr>
        <p:spPr/>
        <p:txBody>
          <a:bodyPr/>
          <a:lstStyle>
            <a:lvl1pPr>
              <a:defRPr/>
            </a:lvl1pPr>
          </a:lstStyle>
          <a:p>
            <a:pPr lvl="0"/>
            <a:endParaRPr lang="en-US"/>
          </a:p>
        </p:txBody>
      </p:sp>
      <p:grpSp>
        <p:nvGrpSpPr>
          <p:cNvPr id="8" name="Google Shape;200;p20">
            <a:extLst>
              <a:ext uri="{FF2B5EF4-FFF2-40B4-BE49-F238E27FC236}">
                <a16:creationId xmlns:a16="http://schemas.microsoft.com/office/drawing/2014/main" id="{8EA059AC-400F-D49F-7DBA-DC3943C48233}"/>
              </a:ext>
            </a:extLst>
          </p:cNvPr>
          <p:cNvGrpSpPr/>
          <p:nvPr/>
        </p:nvGrpSpPr>
        <p:grpSpPr>
          <a:xfrm>
            <a:off x="7191545" y="0"/>
            <a:ext cx="5000460" cy="1425988"/>
            <a:chOff x="7191545" y="0"/>
            <a:chExt cx="5000460" cy="1425988"/>
          </a:xfrm>
        </p:grpSpPr>
        <p:pic>
          <p:nvPicPr>
            <p:cNvPr id="9" name="Google Shape;201;p20">
              <a:extLst>
                <a:ext uri="{FF2B5EF4-FFF2-40B4-BE49-F238E27FC236}">
                  <a16:creationId xmlns:a16="http://schemas.microsoft.com/office/drawing/2014/main" id="{C2672AFB-F073-3E2C-4E0A-752D62FA1962}"/>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202;p20">
              <a:extLst>
                <a:ext uri="{FF2B5EF4-FFF2-40B4-BE49-F238E27FC236}">
                  <a16:creationId xmlns:a16="http://schemas.microsoft.com/office/drawing/2014/main" id="{7E044DFD-9AF0-00CD-0B43-39257B7BC384}"/>
                </a:ext>
              </a:extLst>
            </p:cNvPr>
            <p:cNvGrpSpPr/>
            <p:nvPr/>
          </p:nvGrpSpPr>
          <p:grpSpPr>
            <a:xfrm>
              <a:off x="7191545" y="0"/>
              <a:ext cx="5000460" cy="1425988"/>
              <a:chOff x="7191545" y="0"/>
              <a:chExt cx="5000460" cy="1425988"/>
            </a:xfrm>
          </p:grpSpPr>
          <p:sp>
            <p:nvSpPr>
              <p:cNvPr id="11" name="Google Shape;203;p20">
                <a:extLst>
                  <a:ext uri="{FF2B5EF4-FFF2-40B4-BE49-F238E27FC236}">
                    <a16:creationId xmlns:a16="http://schemas.microsoft.com/office/drawing/2014/main" id="{5363164B-3F62-00E9-413F-F57F6EB5262A}"/>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204;p20">
                <a:extLst>
                  <a:ext uri="{FF2B5EF4-FFF2-40B4-BE49-F238E27FC236}">
                    <a16:creationId xmlns:a16="http://schemas.microsoft.com/office/drawing/2014/main" id="{4CC50368-A128-83EB-CB18-FB5FAEC50051}"/>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205;p20" descr="Open quotation mark with solid fill">
            <a:extLst>
              <a:ext uri="{FF2B5EF4-FFF2-40B4-BE49-F238E27FC236}">
                <a16:creationId xmlns:a16="http://schemas.microsoft.com/office/drawing/2014/main" id="{614E3508-DA80-3B9A-F39B-0608CC9CC570}"/>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4064364446"/>
      </p:ext>
    </p:extLst>
  </p:cSld>
  <p:clrMapOvr>
    <a:masterClrMapping/>
  </p:clrMapOvr>
</p:sldLayout>
</file>

<file path=ppt/slideLayouts/slideLayout1353.xml><?xml version="1.0" encoding="utf-8"?>
<p:sldLayout xmlns:a="http://schemas.openxmlformats.org/drawingml/2006/main" xmlns:r="http://schemas.openxmlformats.org/officeDocument/2006/relationships" xmlns:p="http://schemas.openxmlformats.org/presentationml/2006/main" preserve="1">
  <p:cSld name="Title and Content 8">
    <p:spTree>
      <p:nvGrpSpPr>
        <p:cNvPr id="1" name=""/>
        <p:cNvGrpSpPr/>
        <p:nvPr/>
      </p:nvGrpSpPr>
      <p:grpSpPr>
        <a:xfrm>
          <a:off x="0" y="0"/>
          <a:ext cx="0" cy="0"/>
          <a:chOff x="0" y="0"/>
          <a:chExt cx="0" cy="0"/>
        </a:xfrm>
      </p:grpSpPr>
      <p:grpSp>
        <p:nvGrpSpPr>
          <p:cNvPr id="2" name="Google Shape;207;p21">
            <a:extLst>
              <a:ext uri="{FF2B5EF4-FFF2-40B4-BE49-F238E27FC236}">
                <a16:creationId xmlns:a16="http://schemas.microsoft.com/office/drawing/2014/main" id="{CB3C5563-C4E3-6643-7D2C-37D1F93E4A4F}"/>
              </a:ext>
            </a:extLst>
          </p:cNvPr>
          <p:cNvGrpSpPr/>
          <p:nvPr/>
        </p:nvGrpSpPr>
        <p:grpSpPr>
          <a:xfrm>
            <a:off x="7191545" y="0"/>
            <a:ext cx="5000460" cy="1425988"/>
            <a:chOff x="7191545" y="0"/>
            <a:chExt cx="5000460" cy="1425988"/>
          </a:xfrm>
        </p:grpSpPr>
        <p:pic>
          <p:nvPicPr>
            <p:cNvPr id="3" name="Google Shape;208;p21">
              <a:extLst>
                <a:ext uri="{FF2B5EF4-FFF2-40B4-BE49-F238E27FC236}">
                  <a16:creationId xmlns:a16="http://schemas.microsoft.com/office/drawing/2014/main" id="{27EE3338-6D78-0828-528E-D3ADB579F073}"/>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209;p21">
              <a:extLst>
                <a:ext uri="{FF2B5EF4-FFF2-40B4-BE49-F238E27FC236}">
                  <a16:creationId xmlns:a16="http://schemas.microsoft.com/office/drawing/2014/main" id="{D3F85D3F-1CCB-7F37-7E71-BBF1CFBCDE80}"/>
                </a:ext>
              </a:extLst>
            </p:cNvPr>
            <p:cNvGrpSpPr/>
            <p:nvPr/>
          </p:nvGrpSpPr>
          <p:grpSpPr>
            <a:xfrm>
              <a:off x="7191545" y="0"/>
              <a:ext cx="5000460" cy="1425988"/>
              <a:chOff x="7191545" y="0"/>
              <a:chExt cx="5000460" cy="1425988"/>
            </a:xfrm>
          </p:grpSpPr>
          <p:sp>
            <p:nvSpPr>
              <p:cNvPr id="5" name="Google Shape;210;p21">
                <a:extLst>
                  <a:ext uri="{FF2B5EF4-FFF2-40B4-BE49-F238E27FC236}">
                    <a16:creationId xmlns:a16="http://schemas.microsoft.com/office/drawing/2014/main" id="{490D4C29-4BFD-E746-F7EF-90FA7245350D}"/>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211;p21">
                <a:extLst>
                  <a:ext uri="{FF2B5EF4-FFF2-40B4-BE49-F238E27FC236}">
                    <a16:creationId xmlns:a16="http://schemas.microsoft.com/office/drawing/2014/main" id="{B1AB4AD6-206E-3F67-AE45-737D97082506}"/>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212;p21">
            <a:extLst>
              <a:ext uri="{FF2B5EF4-FFF2-40B4-BE49-F238E27FC236}">
                <a16:creationId xmlns:a16="http://schemas.microsoft.com/office/drawing/2014/main" id="{C73C6BF7-34DD-5F55-D7AF-94D2AAB1A2EC}"/>
              </a:ext>
            </a:extLst>
          </p:cNvPr>
          <p:cNvSpPr txBox="1">
            <a:spLocks noGrp="1"/>
          </p:cNvSpPr>
          <p:nvPr>
            <p:ph type="title"/>
          </p:nvPr>
        </p:nvSpPr>
        <p:spPr/>
        <p:txBody>
          <a:bodyPr/>
          <a:lstStyle>
            <a:lvl1pPr>
              <a:defRPr/>
            </a:lvl1pPr>
          </a:lstStyle>
          <a:p>
            <a:pPr lvl="0"/>
            <a:endParaRPr lang="en-US"/>
          </a:p>
        </p:txBody>
      </p:sp>
      <p:sp>
        <p:nvSpPr>
          <p:cNvPr id="8" name="Google Shape;213;p21">
            <a:extLst>
              <a:ext uri="{FF2B5EF4-FFF2-40B4-BE49-F238E27FC236}">
                <a16:creationId xmlns:a16="http://schemas.microsoft.com/office/drawing/2014/main" id="{70544781-2515-182F-9BAE-1D19A70EBA1E}"/>
              </a:ext>
            </a:extLst>
          </p:cNvPr>
          <p:cNvSpPr txBox="1">
            <a:spLocks noGrp="1"/>
          </p:cNvSpPr>
          <p:nvPr>
            <p:ph type="body" idx="4294967295"/>
          </p:nvPr>
        </p:nvSpPr>
        <p:spPr/>
        <p:txBody>
          <a:bodyPr/>
          <a:lstStyle>
            <a:lvl1pPr indent="-342900">
              <a:buSzPts val="1800"/>
              <a:defRPr/>
            </a:lvl1pPr>
          </a:lstStyle>
          <a:p>
            <a:pPr lvl="0"/>
            <a:endParaRPr lang="en-US"/>
          </a:p>
        </p:txBody>
      </p:sp>
      <p:sp>
        <p:nvSpPr>
          <p:cNvPr id="9" name="Google Shape;214;p21">
            <a:extLst>
              <a:ext uri="{FF2B5EF4-FFF2-40B4-BE49-F238E27FC236}">
                <a16:creationId xmlns:a16="http://schemas.microsoft.com/office/drawing/2014/main" id="{9C9673F2-F70A-9965-DD5C-13CCDCF1EC9D}"/>
              </a:ext>
            </a:extLst>
          </p:cNvPr>
          <p:cNvSpPr txBox="1">
            <a:spLocks noGrp="1"/>
          </p:cNvSpPr>
          <p:nvPr>
            <p:ph type="sldNum" sz="quarter" idx="8"/>
          </p:nvPr>
        </p:nvSpPr>
        <p:spPr/>
        <p:txBody>
          <a:bodyPr/>
          <a:lstStyle>
            <a:lvl1pPr>
              <a:defRPr>
                <a:solidFill>
                  <a:srgbClr val="AEB3B7"/>
                </a:solidFill>
              </a:defRPr>
            </a:lvl1pPr>
          </a:lstStyle>
          <a:p>
            <a:pPr lvl="0"/>
            <a:fld id="{614556AB-B018-4BDB-B9D9-1F97AD9ED53C}" type="slidenum">
              <a:t>‹#›</a:t>
            </a:fld>
            <a:endParaRPr lang="en-US"/>
          </a:p>
        </p:txBody>
      </p:sp>
      <p:cxnSp>
        <p:nvCxnSpPr>
          <p:cNvPr id="10" name="Google Shape;215;p21">
            <a:extLst>
              <a:ext uri="{FF2B5EF4-FFF2-40B4-BE49-F238E27FC236}">
                <a16:creationId xmlns:a16="http://schemas.microsoft.com/office/drawing/2014/main" id="{2D0EC13A-9586-B971-549C-4E4966F8514D}"/>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216;p21">
            <a:extLst>
              <a:ext uri="{FF2B5EF4-FFF2-40B4-BE49-F238E27FC236}">
                <a16:creationId xmlns:a16="http://schemas.microsoft.com/office/drawing/2014/main" id="{6EEC3E7E-9181-97A8-83F5-0F96A4C11DF1}"/>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163236989"/>
      </p:ext>
    </p:extLst>
  </p:cSld>
  <p:clrMapOvr>
    <a:masterClrMapping/>
  </p:clrMapOvr>
</p:sldLayout>
</file>

<file path=ppt/slideLayouts/slideLayout1354.xml><?xml version="1.0" encoding="utf-8"?>
<p:sldLayout xmlns:a="http://schemas.openxmlformats.org/drawingml/2006/main" xmlns:r="http://schemas.openxmlformats.org/officeDocument/2006/relationships" xmlns:p="http://schemas.openxmlformats.org/presentationml/2006/main" preserve="1">
  <p:cSld name="Two Content 2">
    <p:spTree>
      <p:nvGrpSpPr>
        <p:cNvPr id="1" name=""/>
        <p:cNvGrpSpPr/>
        <p:nvPr/>
      </p:nvGrpSpPr>
      <p:grpSpPr>
        <a:xfrm>
          <a:off x="0" y="0"/>
          <a:ext cx="0" cy="0"/>
          <a:chOff x="0" y="0"/>
          <a:chExt cx="0" cy="0"/>
        </a:xfrm>
      </p:grpSpPr>
      <p:sp>
        <p:nvSpPr>
          <p:cNvPr id="2" name="Google Shape;218;p22">
            <a:extLst>
              <a:ext uri="{FF2B5EF4-FFF2-40B4-BE49-F238E27FC236}">
                <a16:creationId xmlns:a16="http://schemas.microsoft.com/office/drawing/2014/main" id="{4FE4E30D-F66E-2CC3-71D2-4097D17F4EA3}"/>
              </a:ext>
            </a:extLst>
          </p:cNvPr>
          <p:cNvSpPr txBox="1">
            <a:spLocks noGrp="1"/>
          </p:cNvSpPr>
          <p:nvPr>
            <p:ph type="title"/>
          </p:nvPr>
        </p:nvSpPr>
        <p:spPr/>
        <p:txBody>
          <a:bodyPr/>
          <a:lstStyle>
            <a:lvl1pPr>
              <a:defRPr/>
            </a:lvl1pPr>
          </a:lstStyle>
          <a:p>
            <a:pPr lvl="0"/>
            <a:endParaRPr lang="en-US"/>
          </a:p>
        </p:txBody>
      </p:sp>
      <p:sp>
        <p:nvSpPr>
          <p:cNvPr id="3" name="Google Shape;219;p22">
            <a:extLst>
              <a:ext uri="{FF2B5EF4-FFF2-40B4-BE49-F238E27FC236}">
                <a16:creationId xmlns:a16="http://schemas.microsoft.com/office/drawing/2014/main" id="{51CB8EEE-0878-66F5-B86C-6994017F2B11}"/>
              </a:ext>
            </a:extLst>
          </p:cNvPr>
          <p:cNvSpPr txBox="1">
            <a:spLocks noGrp="1"/>
          </p:cNvSpPr>
          <p:nvPr>
            <p:ph type="body" idx="4294967295"/>
          </p:nvPr>
        </p:nvSpPr>
        <p:spPr>
          <a:xfrm>
            <a:off x="609603" y="1825627"/>
            <a:ext cx="5410203" cy="4351336"/>
          </a:xfrm>
        </p:spPr>
        <p:txBody>
          <a:bodyPr/>
          <a:lstStyle>
            <a:lvl1pPr indent="-342900">
              <a:buSzPts val="1800"/>
              <a:defRPr/>
            </a:lvl1pPr>
          </a:lstStyle>
          <a:p>
            <a:pPr lvl="0"/>
            <a:endParaRPr lang="en-US"/>
          </a:p>
        </p:txBody>
      </p:sp>
      <p:grpSp>
        <p:nvGrpSpPr>
          <p:cNvPr id="4" name="Google Shape;220;p22">
            <a:extLst>
              <a:ext uri="{FF2B5EF4-FFF2-40B4-BE49-F238E27FC236}">
                <a16:creationId xmlns:a16="http://schemas.microsoft.com/office/drawing/2014/main" id="{1138234B-9D0B-EFE7-F272-E7899345133A}"/>
              </a:ext>
            </a:extLst>
          </p:cNvPr>
          <p:cNvGrpSpPr/>
          <p:nvPr/>
        </p:nvGrpSpPr>
        <p:grpSpPr>
          <a:xfrm>
            <a:off x="7191545" y="0"/>
            <a:ext cx="5000460" cy="1425988"/>
            <a:chOff x="7191545" y="0"/>
            <a:chExt cx="5000460" cy="1425988"/>
          </a:xfrm>
        </p:grpSpPr>
        <p:pic>
          <p:nvPicPr>
            <p:cNvPr id="5" name="Google Shape;221;p22">
              <a:extLst>
                <a:ext uri="{FF2B5EF4-FFF2-40B4-BE49-F238E27FC236}">
                  <a16:creationId xmlns:a16="http://schemas.microsoft.com/office/drawing/2014/main" id="{30F536C6-6803-2308-44D5-906CA0E1A513}"/>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6" name="Google Shape;222;p22">
              <a:extLst>
                <a:ext uri="{FF2B5EF4-FFF2-40B4-BE49-F238E27FC236}">
                  <a16:creationId xmlns:a16="http://schemas.microsoft.com/office/drawing/2014/main" id="{C36C76B8-E7C0-5C1A-92E1-69DFEE965539}"/>
                </a:ext>
              </a:extLst>
            </p:cNvPr>
            <p:cNvGrpSpPr/>
            <p:nvPr/>
          </p:nvGrpSpPr>
          <p:grpSpPr>
            <a:xfrm>
              <a:off x="7191545" y="0"/>
              <a:ext cx="5000460" cy="1425988"/>
              <a:chOff x="7191545" y="0"/>
              <a:chExt cx="5000460" cy="1425988"/>
            </a:xfrm>
          </p:grpSpPr>
          <p:sp>
            <p:nvSpPr>
              <p:cNvPr id="7" name="Google Shape;223;p22">
                <a:extLst>
                  <a:ext uri="{FF2B5EF4-FFF2-40B4-BE49-F238E27FC236}">
                    <a16:creationId xmlns:a16="http://schemas.microsoft.com/office/drawing/2014/main" id="{ECB96882-B1AD-138E-4C52-DA2E524047A0}"/>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8" name="Google Shape;224;p22">
                <a:extLst>
                  <a:ext uri="{FF2B5EF4-FFF2-40B4-BE49-F238E27FC236}">
                    <a16:creationId xmlns:a16="http://schemas.microsoft.com/office/drawing/2014/main" id="{190C23FA-78CB-6B95-8691-D30D561BA370}"/>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9" name="Google Shape;225;p22">
            <a:extLst>
              <a:ext uri="{FF2B5EF4-FFF2-40B4-BE49-F238E27FC236}">
                <a16:creationId xmlns:a16="http://schemas.microsoft.com/office/drawing/2014/main" id="{46619CEC-E942-18AF-468C-1BB70418E6E6}"/>
              </a:ext>
            </a:extLst>
          </p:cNvPr>
          <p:cNvSpPr txBox="1">
            <a:spLocks noGrp="1"/>
          </p:cNvSpPr>
          <p:nvPr>
            <p:ph type="body" idx="4294967295"/>
          </p:nvPr>
        </p:nvSpPr>
        <p:spPr>
          <a:xfrm>
            <a:off x="6172200" y="1825627"/>
            <a:ext cx="5410203" cy="4351336"/>
          </a:xfrm>
        </p:spPr>
        <p:txBody>
          <a:bodyPr/>
          <a:lstStyle>
            <a:lvl1pPr indent="-342900">
              <a:buSzPts val="1800"/>
              <a:defRPr/>
            </a:lvl1pPr>
          </a:lstStyle>
          <a:p>
            <a:pPr lvl="0"/>
            <a:endParaRPr lang="en-US"/>
          </a:p>
        </p:txBody>
      </p:sp>
      <p:sp>
        <p:nvSpPr>
          <p:cNvPr id="10" name="Google Shape;226;p22">
            <a:extLst>
              <a:ext uri="{FF2B5EF4-FFF2-40B4-BE49-F238E27FC236}">
                <a16:creationId xmlns:a16="http://schemas.microsoft.com/office/drawing/2014/main" id="{476E2E5C-09ED-925E-3E8D-875C183B13E6}"/>
              </a:ext>
            </a:extLst>
          </p:cNvPr>
          <p:cNvSpPr txBox="1">
            <a:spLocks noGrp="1"/>
          </p:cNvSpPr>
          <p:nvPr>
            <p:ph type="sldNum" sz="quarter" idx="8"/>
          </p:nvPr>
        </p:nvSpPr>
        <p:spPr>
          <a:xfrm>
            <a:off x="8839193" y="6356351"/>
            <a:ext cx="2743200" cy="365129"/>
          </a:xfrm>
        </p:spPr>
        <p:txBody>
          <a:bodyPr/>
          <a:lstStyle>
            <a:lvl1pPr>
              <a:defRPr/>
            </a:lvl1pPr>
          </a:lstStyle>
          <a:p>
            <a:pPr lvl="0"/>
            <a:fld id="{8D12C604-050A-45DF-B73B-8907DB40B17A}" type="slidenum">
              <a:t>‹#›</a:t>
            </a:fld>
            <a:endParaRPr lang="en-US"/>
          </a:p>
        </p:txBody>
      </p:sp>
      <p:cxnSp>
        <p:nvCxnSpPr>
          <p:cNvPr id="11" name="Google Shape;227;p22">
            <a:extLst>
              <a:ext uri="{FF2B5EF4-FFF2-40B4-BE49-F238E27FC236}">
                <a16:creationId xmlns:a16="http://schemas.microsoft.com/office/drawing/2014/main" id="{A1BAF81D-99B4-B411-1E44-ACBE2A0D3EEF}"/>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2" name="Google Shape;228;p22">
            <a:extLst>
              <a:ext uri="{FF2B5EF4-FFF2-40B4-BE49-F238E27FC236}">
                <a16:creationId xmlns:a16="http://schemas.microsoft.com/office/drawing/2014/main" id="{B1FD9DC5-7D6E-9261-4F2A-B0BFAF0BC08A}"/>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3554854934"/>
      </p:ext>
    </p:extLst>
  </p:cSld>
  <p:clrMapOvr>
    <a:masterClrMapping/>
  </p:clrMapOvr>
</p:sldLayout>
</file>

<file path=ppt/slideLayouts/slideLayout1355.xml><?xml version="1.0" encoding="utf-8"?>
<p:sldLayout xmlns:a="http://schemas.openxmlformats.org/drawingml/2006/main" xmlns:r="http://schemas.openxmlformats.org/officeDocument/2006/relationships" xmlns:p="http://schemas.openxmlformats.org/presentationml/2006/main" type="twoTxTwoObj" preserve="1">
  <p:cSld name="TWO_OBJECTS_WITH_TEXT">
    <p:spTree>
      <p:nvGrpSpPr>
        <p:cNvPr id="1" name=""/>
        <p:cNvGrpSpPr/>
        <p:nvPr/>
      </p:nvGrpSpPr>
      <p:grpSpPr>
        <a:xfrm>
          <a:off x="0" y="0"/>
          <a:ext cx="0" cy="0"/>
          <a:chOff x="0" y="0"/>
          <a:chExt cx="0" cy="0"/>
        </a:xfrm>
      </p:grpSpPr>
      <p:grpSp>
        <p:nvGrpSpPr>
          <p:cNvPr id="2" name="Google Shape;230;p23">
            <a:extLst>
              <a:ext uri="{FF2B5EF4-FFF2-40B4-BE49-F238E27FC236}">
                <a16:creationId xmlns:a16="http://schemas.microsoft.com/office/drawing/2014/main" id="{15B717D5-A1E1-D695-3085-BC6EDA93ADF0}"/>
              </a:ext>
            </a:extLst>
          </p:cNvPr>
          <p:cNvGrpSpPr/>
          <p:nvPr/>
        </p:nvGrpSpPr>
        <p:grpSpPr>
          <a:xfrm>
            <a:off x="7191545" y="0"/>
            <a:ext cx="5000460" cy="1425988"/>
            <a:chOff x="7191545" y="0"/>
            <a:chExt cx="5000460" cy="1425988"/>
          </a:xfrm>
        </p:grpSpPr>
        <p:pic>
          <p:nvPicPr>
            <p:cNvPr id="3" name="Google Shape;231;p23">
              <a:extLst>
                <a:ext uri="{FF2B5EF4-FFF2-40B4-BE49-F238E27FC236}">
                  <a16:creationId xmlns:a16="http://schemas.microsoft.com/office/drawing/2014/main" id="{A85D920C-A61F-2CD9-2D27-8DAC5ABAFB77}"/>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232;p23">
              <a:extLst>
                <a:ext uri="{FF2B5EF4-FFF2-40B4-BE49-F238E27FC236}">
                  <a16:creationId xmlns:a16="http://schemas.microsoft.com/office/drawing/2014/main" id="{5B2F5BA0-ACCC-5419-8CF3-3B8959DC724D}"/>
                </a:ext>
              </a:extLst>
            </p:cNvPr>
            <p:cNvGrpSpPr/>
            <p:nvPr/>
          </p:nvGrpSpPr>
          <p:grpSpPr>
            <a:xfrm>
              <a:off x="7191545" y="0"/>
              <a:ext cx="5000460" cy="1425988"/>
              <a:chOff x="7191545" y="0"/>
              <a:chExt cx="5000460" cy="1425988"/>
            </a:xfrm>
          </p:grpSpPr>
          <p:sp>
            <p:nvSpPr>
              <p:cNvPr id="5" name="Google Shape;233;p23">
                <a:extLst>
                  <a:ext uri="{FF2B5EF4-FFF2-40B4-BE49-F238E27FC236}">
                    <a16:creationId xmlns:a16="http://schemas.microsoft.com/office/drawing/2014/main" id="{01D0E374-2F41-9ED4-9E18-87EC7193A5CA}"/>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234;p23">
                <a:extLst>
                  <a:ext uri="{FF2B5EF4-FFF2-40B4-BE49-F238E27FC236}">
                    <a16:creationId xmlns:a16="http://schemas.microsoft.com/office/drawing/2014/main" id="{28C09B3A-97F7-8B55-181A-C2D8BD8F97F8}"/>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235;p23">
            <a:extLst>
              <a:ext uri="{FF2B5EF4-FFF2-40B4-BE49-F238E27FC236}">
                <a16:creationId xmlns:a16="http://schemas.microsoft.com/office/drawing/2014/main" id="{3EE6330B-A85B-05A0-B1CC-79C1AF9493B6}"/>
              </a:ext>
            </a:extLst>
          </p:cNvPr>
          <p:cNvSpPr txBox="1">
            <a:spLocks noGrp="1"/>
          </p:cNvSpPr>
          <p:nvPr>
            <p:ph type="title"/>
          </p:nvPr>
        </p:nvSpPr>
        <p:spPr/>
        <p:txBody>
          <a:bodyPr/>
          <a:lstStyle>
            <a:lvl1pPr>
              <a:defRPr/>
            </a:lvl1pPr>
          </a:lstStyle>
          <a:p>
            <a:pPr lvl="0"/>
            <a:endParaRPr lang="en-US"/>
          </a:p>
        </p:txBody>
      </p:sp>
      <p:sp>
        <p:nvSpPr>
          <p:cNvPr id="8" name="Google Shape;236;p23">
            <a:extLst>
              <a:ext uri="{FF2B5EF4-FFF2-40B4-BE49-F238E27FC236}">
                <a16:creationId xmlns:a16="http://schemas.microsoft.com/office/drawing/2014/main" id="{07F4815E-723B-5463-25ED-8927A4512A23}"/>
              </a:ext>
            </a:extLst>
          </p:cNvPr>
          <p:cNvSpPr txBox="1">
            <a:spLocks noGrp="1"/>
          </p:cNvSpPr>
          <p:nvPr>
            <p:ph type="body" idx="1"/>
          </p:nvPr>
        </p:nvSpPr>
        <p:spPr>
          <a:xfrm>
            <a:off x="609603" y="1681160"/>
            <a:ext cx="5387973" cy="823910"/>
          </a:xfrm>
          <a:solidFill>
            <a:srgbClr val="F3F6FB"/>
          </a:solidFill>
        </p:spPr>
        <p:txBody>
          <a:bodyPr lIns="182870" tIns="0" rIns="182870" bIns="0" anchor="ctr"/>
          <a:lstStyle>
            <a:lvl1pPr indent="-228600">
              <a:buNone/>
              <a:defRPr u="sng"/>
            </a:lvl1pPr>
          </a:lstStyle>
          <a:p>
            <a:pPr lvl="0"/>
            <a:endParaRPr lang="en-US"/>
          </a:p>
        </p:txBody>
      </p:sp>
      <p:sp>
        <p:nvSpPr>
          <p:cNvPr id="9" name="Google Shape;237;p23">
            <a:extLst>
              <a:ext uri="{FF2B5EF4-FFF2-40B4-BE49-F238E27FC236}">
                <a16:creationId xmlns:a16="http://schemas.microsoft.com/office/drawing/2014/main" id="{B20F843E-672F-7EDC-7D9A-F3D40FAB41D9}"/>
              </a:ext>
            </a:extLst>
          </p:cNvPr>
          <p:cNvSpPr txBox="1">
            <a:spLocks noGrp="1"/>
          </p:cNvSpPr>
          <p:nvPr>
            <p:ph type="body" idx="3"/>
          </p:nvPr>
        </p:nvSpPr>
        <p:spPr>
          <a:xfrm>
            <a:off x="609603" y="2505071"/>
            <a:ext cx="5387973" cy="3684583"/>
          </a:xfrm>
          <a:solidFill>
            <a:srgbClr val="F3F6FB"/>
          </a:solidFill>
        </p:spPr>
        <p:txBody>
          <a:bodyPr lIns="182870" tIns="0" rIns="182870" bIns="0">
            <a:normAutofit/>
          </a:bodyPr>
          <a:lstStyle>
            <a:lvl1pPr indent="-355601">
              <a:buSzPts val="2000"/>
              <a:defRPr sz="2000"/>
            </a:lvl1pPr>
          </a:lstStyle>
          <a:p>
            <a:pPr lvl="0"/>
            <a:endParaRPr lang="en-US"/>
          </a:p>
        </p:txBody>
      </p:sp>
      <p:sp>
        <p:nvSpPr>
          <p:cNvPr id="10" name="Google Shape;238;p23">
            <a:extLst>
              <a:ext uri="{FF2B5EF4-FFF2-40B4-BE49-F238E27FC236}">
                <a16:creationId xmlns:a16="http://schemas.microsoft.com/office/drawing/2014/main" id="{075C9588-D26E-464B-461D-BADAB4787369}"/>
              </a:ext>
            </a:extLst>
          </p:cNvPr>
          <p:cNvSpPr txBox="1">
            <a:spLocks noGrp="1"/>
          </p:cNvSpPr>
          <p:nvPr>
            <p:ph idx="2"/>
          </p:nvPr>
        </p:nvSpPr>
        <p:spPr>
          <a:xfrm>
            <a:off x="6172200" y="1681160"/>
            <a:ext cx="5410203" cy="823910"/>
          </a:xfrm>
          <a:solidFill>
            <a:srgbClr val="F3F6FB"/>
          </a:solidFill>
        </p:spPr>
        <p:txBody>
          <a:bodyPr lIns="182870" tIns="0" rIns="182870" bIns="0" anchor="ctr"/>
          <a:lstStyle>
            <a:lvl1pPr indent="-228600">
              <a:buNone/>
              <a:defRPr u="sng"/>
            </a:lvl1pPr>
          </a:lstStyle>
          <a:p>
            <a:pPr lvl="0"/>
            <a:endParaRPr lang="en-US"/>
          </a:p>
        </p:txBody>
      </p:sp>
      <p:sp>
        <p:nvSpPr>
          <p:cNvPr id="11" name="Google Shape;239;p23">
            <a:extLst>
              <a:ext uri="{FF2B5EF4-FFF2-40B4-BE49-F238E27FC236}">
                <a16:creationId xmlns:a16="http://schemas.microsoft.com/office/drawing/2014/main" id="{5B3EEB9C-1D13-F766-7D4E-501142BA040E}"/>
              </a:ext>
            </a:extLst>
          </p:cNvPr>
          <p:cNvSpPr txBox="1">
            <a:spLocks noGrp="1"/>
          </p:cNvSpPr>
          <p:nvPr>
            <p:ph idx="4"/>
          </p:nvPr>
        </p:nvSpPr>
        <p:spPr>
          <a:xfrm>
            <a:off x="6172200" y="2505071"/>
            <a:ext cx="5410203" cy="3684583"/>
          </a:xfrm>
          <a:solidFill>
            <a:srgbClr val="F3F6FB"/>
          </a:solidFill>
        </p:spPr>
        <p:txBody>
          <a:bodyPr lIns="182870" tIns="0" rIns="182870" bIns="0"/>
          <a:lstStyle>
            <a:lvl1pPr indent="-355601">
              <a:buSzPts val="2000"/>
              <a:defRPr sz="2000"/>
            </a:lvl1pPr>
          </a:lstStyle>
          <a:p>
            <a:pPr lvl="0"/>
            <a:endParaRPr lang="en-US"/>
          </a:p>
        </p:txBody>
      </p:sp>
      <p:sp>
        <p:nvSpPr>
          <p:cNvPr id="12" name="Google Shape;240;p23">
            <a:extLst>
              <a:ext uri="{FF2B5EF4-FFF2-40B4-BE49-F238E27FC236}">
                <a16:creationId xmlns:a16="http://schemas.microsoft.com/office/drawing/2014/main" id="{ACD018E7-7269-4E92-5B78-EAA8D0165C4E}"/>
              </a:ext>
            </a:extLst>
          </p:cNvPr>
          <p:cNvSpPr txBox="1">
            <a:spLocks noGrp="1"/>
          </p:cNvSpPr>
          <p:nvPr>
            <p:ph type="sldNum" sz="quarter" idx="8"/>
          </p:nvPr>
        </p:nvSpPr>
        <p:spPr/>
        <p:txBody>
          <a:bodyPr/>
          <a:lstStyle>
            <a:lvl1pPr>
              <a:defRPr/>
            </a:lvl1pPr>
          </a:lstStyle>
          <a:p>
            <a:pPr lvl="0"/>
            <a:fld id="{14A9D591-9953-437E-9B54-CC770173D6B6}" type="slidenum">
              <a:t>‹#›</a:t>
            </a:fld>
            <a:endParaRPr lang="en-US"/>
          </a:p>
        </p:txBody>
      </p:sp>
      <p:cxnSp>
        <p:nvCxnSpPr>
          <p:cNvPr id="13" name="Google Shape;241;p23">
            <a:extLst>
              <a:ext uri="{FF2B5EF4-FFF2-40B4-BE49-F238E27FC236}">
                <a16:creationId xmlns:a16="http://schemas.microsoft.com/office/drawing/2014/main" id="{F21BCEAE-3E23-C177-1790-E64D18A952CD}"/>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4" name="Google Shape;242;p23">
            <a:extLst>
              <a:ext uri="{FF2B5EF4-FFF2-40B4-BE49-F238E27FC236}">
                <a16:creationId xmlns:a16="http://schemas.microsoft.com/office/drawing/2014/main" id="{A4ED135A-B50E-8A5D-5EA7-FBB7AEF6E55D}"/>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3575464422"/>
      </p:ext>
    </p:extLst>
  </p:cSld>
  <p:clrMapOvr>
    <a:masterClrMapping/>
  </p:clrMapOvr>
</p:sldLayout>
</file>

<file path=ppt/slideLayouts/slideLayout1356.xml><?xml version="1.0" encoding="utf-8"?>
<p:sldLayout xmlns:a="http://schemas.openxmlformats.org/drawingml/2006/main" xmlns:r="http://schemas.openxmlformats.org/officeDocument/2006/relationships" xmlns:p="http://schemas.openxmlformats.org/presentationml/2006/main" type="titleOnly" preserve="1">
  <p:cSld name="TITLE_ONLY">
    <p:spTree>
      <p:nvGrpSpPr>
        <p:cNvPr id="1" name=""/>
        <p:cNvGrpSpPr/>
        <p:nvPr/>
      </p:nvGrpSpPr>
      <p:grpSpPr>
        <a:xfrm>
          <a:off x="0" y="0"/>
          <a:ext cx="0" cy="0"/>
          <a:chOff x="0" y="0"/>
          <a:chExt cx="0" cy="0"/>
        </a:xfrm>
      </p:grpSpPr>
      <p:grpSp>
        <p:nvGrpSpPr>
          <p:cNvPr id="2" name="Google Shape;244;p24">
            <a:extLst>
              <a:ext uri="{FF2B5EF4-FFF2-40B4-BE49-F238E27FC236}">
                <a16:creationId xmlns:a16="http://schemas.microsoft.com/office/drawing/2014/main" id="{93CF3A03-5F46-0E8F-E74E-279E5A207C59}"/>
              </a:ext>
            </a:extLst>
          </p:cNvPr>
          <p:cNvGrpSpPr/>
          <p:nvPr/>
        </p:nvGrpSpPr>
        <p:grpSpPr>
          <a:xfrm>
            <a:off x="7191545" y="0"/>
            <a:ext cx="5000460" cy="1425988"/>
            <a:chOff x="7191545" y="0"/>
            <a:chExt cx="5000460" cy="1425988"/>
          </a:xfrm>
        </p:grpSpPr>
        <p:pic>
          <p:nvPicPr>
            <p:cNvPr id="3" name="Google Shape;245;p24">
              <a:extLst>
                <a:ext uri="{FF2B5EF4-FFF2-40B4-BE49-F238E27FC236}">
                  <a16:creationId xmlns:a16="http://schemas.microsoft.com/office/drawing/2014/main" id="{218CD142-1EA3-D506-A371-280FEBEB8D5D}"/>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246;p24">
              <a:extLst>
                <a:ext uri="{FF2B5EF4-FFF2-40B4-BE49-F238E27FC236}">
                  <a16:creationId xmlns:a16="http://schemas.microsoft.com/office/drawing/2014/main" id="{916CB10B-8717-DA71-E366-36441C0AA547}"/>
                </a:ext>
              </a:extLst>
            </p:cNvPr>
            <p:cNvGrpSpPr/>
            <p:nvPr/>
          </p:nvGrpSpPr>
          <p:grpSpPr>
            <a:xfrm>
              <a:off x="7191545" y="0"/>
              <a:ext cx="5000460" cy="1425988"/>
              <a:chOff x="7191545" y="0"/>
              <a:chExt cx="5000460" cy="1425988"/>
            </a:xfrm>
          </p:grpSpPr>
          <p:sp>
            <p:nvSpPr>
              <p:cNvPr id="5" name="Google Shape;247;p24">
                <a:extLst>
                  <a:ext uri="{FF2B5EF4-FFF2-40B4-BE49-F238E27FC236}">
                    <a16:creationId xmlns:a16="http://schemas.microsoft.com/office/drawing/2014/main" id="{4CC71441-245A-1F2B-079B-41CB80BB4AE8}"/>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248;p24">
                <a:extLst>
                  <a:ext uri="{FF2B5EF4-FFF2-40B4-BE49-F238E27FC236}">
                    <a16:creationId xmlns:a16="http://schemas.microsoft.com/office/drawing/2014/main" id="{6EF647B3-48D1-C8BB-4BC8-9B8E6B21EC6A}"/>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249;p24">
            <a:extLst>
              <a:ext uri="{FF2B5EF4-FFF2-40B4-BE49-F238E27FC236}">
                <a16:creationId xmlns:a16="http://schemas.microsoft.com/office/drawing/2014/main" id="{3435AC0C-07FF-930A-0F21-EF3F67E1CE24}"/>
              </a:ext>
            </a:extLst>
          </p:cNvPr>
          <p:cNvSpPr txBox="1">
            <a:spLocks noGrp="1"/>
          </p:cNvSpPr>
          <p:nvPr>
            <p:ph type="title"/>
          </p:nvPr>
        </p:nvSpPr>
        <p:spPr/>
        <p:txBody>
          <a:bodyPr/>
          <a:lstStyle>
            <a:lvl1pPr>
              <a:defRPr/>
            </a:lvl1pPr>
          </a:lstStyle>
          <a:p>
            <a:pPr lvl="0"/>
            <a:endParaRPr lang="en-US"/>
          </a:p>
        </p:txBody>
      </p:sp>
      <p:sp>
        <p:nvSpPr>
          <p:cNvPr id="8" name="Google Shape;250;p24">
            <a:extLst>
              <a:ext uri="{FF2B5EF4-FFF2-40B4-BE49-F238E27FC236}">
                <a16:creationId xmlns:a16="http://schemas.microsoft.com/office/drawing/2014/main" id="{57DAA8E7-5EE4-D799-2682-4D93A113EF97}"/>
              </a:ext>
            </a:extLst>
          </p:cNvPr>
          <p:cNvSpPr txBox="1">
            <a:spLocks noGrp="1"/>
          </p:cNvSpPr>
          <p:nvPr>
            <p:ph type="sldNum" sz="quarter" idx="8"/>
          </p:nvPr>
        </p:nvSpPr>
        <p:spPr/>
        <p:txBody>
          <a:bodyPr/>
          <a:lstStyle>
            <a:lvl1pPr>
              <a:defRPr/>
            </a:lvl1pPr>
          </a:lstStyle>
          <a:p>
            <a:pPr lvl="0"/>
            <a:fld id="{FB913468-6F8A-412E-B715-3C7B86F59680}" type="slidenum">
              <a:t>‹#›</a:t>
            </a:fld>
            <a:endParaRPr lang="en-US"/>
          </a:p>
        </p:txBody>
      </p:sp>
      <p:cxnSp>
        <p:nvCxnSpPr>
          <p:cNvPr id="9" name="Google Shape;251;p24">
            <a:extLst>
              <a:ext uri="{FF2B5EF4-FFF2-40B4-BE49-F238E27FC236}">
                <a16:creationId xmlns:a16="http://schemas.microsoft.com/office/drawing/2014/main" id="{BBDC74CD-DA2A-76DA-66F0-36FB49C1FD98}"/>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0" name="Google Shape;252;p24">
            <a:extLst>
              <a:ext uri="{FF2B5EF4-FFF2-40B4-BE49-F238E27FC236}">
                <a16:creationId xmlns:a16="http://schemas.microsoft.com/office/drawing/2014/main" id="{124E23BB-5438-7ECF-98A4-E456487EBAC5}"/>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339798334"/>
      </p:ext>
    </p:extLst>
  </p:cSld>
  <p:clrMapOvr>
    <a:masterClrMapping/>
  </p:clrMapOvr>
</p:sldLayout>
</file>

<file path=ppt/slideLayouts/slideLayout1357.xml><?xml version="1.0" encoding="utf-8"?>
<p:sldLayout xmlns:a="http://schemas.openxmlformats.org/drawingml/2006/main" xmlns:r="http://schemas.openxmlformats.org/officeDocument/2006/relationships" xmlns:p="http://schemas.openxmlformats.org/presentationml/2006/main" preserve="1">
  <p:cSld name="End">
    <p:spTree>
      <p:nvGrpSpPr>
        <p:cNvPr id="1" name=""/>
        <p:cNvGrpSpPr/>
        <p:nvPr/>
      </p:nvGrpSpPr>
      <p:grpSpPr>
        <a:xfrm>
          <a:off x="0" y="0"/>
          <a:ext cx="0" cy="0"/>
          <a:chOff x="0" y="0"/>
          <a:chExt cx="0" cy="0"/>
        </a:xfrm>
      </p:grpSpPr>
      <p:grpSp>
        <p:nvGrpSpPr>
          <p:cNvPr id="2" name="Google Shape;254;p25">
            <a:extLst>
              <a:ext uri="{FF2B5EF4-FFF2-40B4-BE49-F238E27FC236}">
                <a16:creationId xmlns:a16="http://schemas.microsoft.com/office/drawing/2014/main" id="{59B94792-761C-6623-FA5A-8D9172CB7696}"/>
              </a:ext>
            </a:extLst>
          </p:cNvPr>
          <p:cNvGrpSpPr/>
          <p:nvPr/>
        </p:nvGrpSpPr>
        <p:grpSpPr>
          <a:xfrm>
            <a:off x="0" y="0"/>
            <a:ext cx="12191996" cy="2148830"/>
            <a:chOff x="0" y="0"/>
            <a:chExt cx="12191996" cy="2148830"/>
          </a:xfrm>
        </p:grpSpPr>
        <p:sp>
          <p:nvSpPr>
            <p:cNvPr id="3" name="Google Shape;255;p25">
              <a:extLst>
                <a:ext uri="{FF2B5EF4-FFF2-40B4-BE49-F238E27FC236}">
                  <a16:creationId xmlns:a16="http://schemas.microsoft.com/office/drawing/2014/main" id="{53FD95EE-74B4-5ED2-B4E9-2D857810E40A}"/>
                </a:ext>
              </a:extLst>
            </p:cNvPr>
            <p:cNvSpPr/>
            <p:nvPr/>
          </p:nvSpPr>
          <p:spPr>
            <a:xfrm flipH="1">
              <a:off x="0" y="0"/>
              <a:ext cx="12191996" cy="2148830"/>
            </a:xfrm>
            <a:custGeom>
              <a:avLst/>
              <a:gdLst>
                <a:gd name="f0" fmla="val w"/>
                <a:gd name="f1" fmla="val h"/>
                <a:gd name="f2" fmla="val 0"/>
                <a:gd name="f3" fmla="val 12192000"/>
                <a:gd name="f4" fmla="val 2148830"/>
                <a:gd name="f5" fmla="val 2318293"/>
                <a:gd name="f6" fmla="val 2110341"/>
                <a:gd name="f7" fmla="val 1952334"/>
                <a:gd name="f8" fmla="val 920"/>
                <a:gd name="f9" fmla="val 1343499"/>
                <a:gd name="f10" fmla="val 23864"/>
                <a:gd name="f11" fmla="val 752130"/>
                <a:gd name="f12" fmla="val 152982"/>
                <a:gd name="f13" fmla="val 184205"/>
                <a:gd name="f14" fmla="val 435928"/>
                <a:gd name="f15" fmla="val 536864"/>
                <a:gd name="f16" fmla="val 554713"/>
                <a:gd name="f17" fmla="val 201115"/>
                <a:gd name="f18" fmla="val 452796"/>
                <a:gd name="f19" fmla="val 776357"/>
                <a:gd name="f20" fmla="val 187336"/>
                <a:gd name="f21" fmla="val 1349828"/>
                <a:gd name="f22" fmla="val 76760"/>
                <a:gd name="f23" fmla="val 1947588"/>
                <a:gd name="f24" fmla="val 66249"/>
                <a:gd name="f25" fmla="val 2962940"/>
                <a:gd name="f26" fmla="val 48421"/>
                <a:gd name="f27" fmla="val 3890218"/>
                <a:gd name="f28" fmla="val 291317"/>
                <a:gd name="f29" fmla="val 4778140"/>
                <a:gd name="f30" fmla="val 604018"/>
                <a:gd name="f31" fmla="val 7231510"/>
                <a:gd name="f32" fmla="val 1468126"/>
                <a:gd name="f33" fmla="val 9178927"/>
                <a:gd name="f34" fmla="val 2492024"/>
                <a:gd name="f35" fmla="val 11996242"/>
                <a:gd name="f36" fmla="val 2036894"/>
                <a:gd name="f37" fmla="val 2002266"/>
                <a:gd name="f38" fmla="val 1415250"/>
                <a:gd name="f39" fmla="val 12022971"/>
                <a:gd name="f40" fmla="val 1470801"/>
                <a:gd name="f41" fmla="val 10719696"/>
                <a:gd name="f42" fmla="val 1863939"/>
                <a:gd name="f43" fmla="val 9271154"/>
                <a:gd name="f44" fmla="val 1783804"/>
                <a:gd name="f45" fmla="val 7970940"/>
                <a:gd name="f46" fmla="val 1436986"/>
                <a:gd name="f47" fmla="val 6890984"/>
                <a:gd name="f48" fmla="val 1148958"/>
                <a:gd name="f49" fmla="val 5866930"/>
                <a:gd name="f50" fmla="val 767309"/>
                <a:gd name="f51" fmla="val 4800356"/>
                <a:gd name="f52" fmla="val 456582"/>
                <a:gd name="f53" fmla="val 4068903"/>
                <a:gd name="f54" fmla="val 243471"/>
                <a:gd name="f55" fmla="val 3348204"/>
                <a:gd name="f56" fmla="val 74251"/>
                <a:gd name="f57" fmla="val 2646880"/>
                <a:gd name="f58" fmla="val 17560"/>
                <a:gd name="f59" fmla="*/ f0 1 12192000"/>
                <a:gd name="f60" fmla="*/ f1 1 2148830"/>
                <a:gd name="f61" fmla="+- f4 0 f2"/>
                <a:gd name="f62" fmla="+- f3 0 f2"/>
                <a:gd name="f63" fmla="*/ f62 1 12192000"/>
                <a:gd name="f64" fmla="*/ f61 1 2148830"/>
                <a:gd name="f65" fmla="*/ f2 1 f63"/>
                <a:gd name="f66" fmla="*/ f3 1 f63"/>
                <a:gd name="f67" fmla="*/ f2 1 f64"/>
                <a:gd name="f68" fmla="*/ f4 1 f64"/>
                <a:gd name="f69" fmla="*/ f65 f59 1"/>
                <a:gd name="f70" fmla="*/ f66 f59 1"/>
                <a:gd name="f71" fmla="*/ f68 f60 1"/>
                <a:gd name="f72" fmla="*/ f67 f60 1"/>
              </a:gdLst>
              <a:ahLst/>
              <a:cxnLst>
                <a:cxn ang="3cd4">
                  <a:pos x="hc" y="t"/>
                </a:cxn>
                <a:cxn ang="0">
                  <a:pos x="r" y="vc"/>
                </a:cxn>
                <a:cxn ang="cd4">
                  <a:pos x="hc" y="b"/>
                </a:cxn>
                <a:cxn ang="cd2">
                  <a:pos x="l" y="vc"/>
                </a:cxn>
              </a:cxnLst>
              <a:rect l="f69" t="f72" r="f70" b="f71"/>
              <a:pathLst>
                <a:path w="12192000" h="2148830">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ubicBezTo>
                    <a:pt x="f53" y="f54"/>
                    <a:pt x="f55" y="f56"/>
                    <a:pt x="f57" y="f58"/>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4" name="Google Shape;256;p25">
              <a:extLst>
                <a:ext uri="{FF2B5EF4-FFF2-40B4-BE49-F238E27FC236}">
                  <a16:creationId xmlns:a16="http://schemas.microsoft.com/office/drawing/2014/main" id="{1252131B-0054-86E2-EB09-6E766CB90B54}"/>
                </a:ext>
              </a:extLst>
            </p:cNvPr>
            <p:cNvSpPr/>
            <p:nvPr/>
          </p:nvSpPr>
          <p:spPr>
            <a:xfrm flipH="1">
              <a:off x="0" y="0"/>
              <a:ext cx="12191996" cy="1992139"/>
            </a:xfrm>
            <a:custGeom>
              <a:avLst/>
              <a:gdLst>
                <a:gd name="f0" fmla="val w"/>
                <a:gd name="f1" fmla="val h"/>
                <a:gd name="f2" fmla="val 0"/>
                <a:gd name="f3" fmla="val 12192000"/>
                <a:gd name="f4" fmla="val 1992138"/>
                <a:gd name="f5" fmla="val 2724271"/>
                <a:gd name="f6" fmla="val 1788442"/>
                <a:gd name="f7" fmla="val 1635403"/>
                <a:gd name="f8" fmla="val 12925"/>
                <a:gd name="f9" fmla="val 1134241"/>
                <a:gd name="f10" fmla="val 70905"/>
                <a:gd name="f11" fmla="val 647221"/>
                <a:gd name="f12" fmla="val 207817"/>
                <a:gd name="f13" fmla="val 178220"/>
                <a:gd name="f14" fmla="val 451207"/>
                <a:gd name="f15" fmla="val 552718"/>
                <a:gd name="f16" fmla="val 570885"/>
                <a:gd name="f17" fmla="val 195368"/>
                <a:gd name="f18" fmla="val 467800"/>
                <a:gd name="f19" fmla="val 765758"/>
                <a:gd name="f20" fmla="val 193094"/>
                <a:gd name="f21" fmla="val 1336955"/>
                <a:gd name="f22" fmla="val 73179"/>
                <a:gd name="f23" fmla="val 1934073"/>
                <a:gd name="f24" fmla="val 52850"/>
                <a:gd name="f25" fmla="val 2948304"/>
                <a:gd name="f26" fmla="val 18310"/>
                <a:gd name="f27" fmla="val 3878878"/>
                <a:gd name="f28" fmla="val 245747"/>
                <a:gd name="f29" fmla="val 4771217"/>
                <a:gd name="f30" fmla="val 543645"/>
                <a:gd name="f31" fmla="val 7236913"/>
                <a:gd name="f32" fmla="val 1366709"/>
                <a:gd name="f33" fmla="val 9199689"/>
                <a:gd name="f34" fmla="val 2357774"/>
                <a:gd name="f35" fmla="val 12007222"/>
                <a:gd name="f36" fmla="val 1856729"/>
                <a:gd name="f37" fmla="val 1820900"/>
                <a:gd name="f38" fmla="val 897073"/>
                <a:gd name="f39" fmla="val 12062517"/>
                <a:gd name="f40" fmla="val 950128"/>
                <a:gd name="f41" fmla="val 10950292"/>
                <a:gd name="f42" fmla="val 1376478"/>
                <a:gd name="f43" fmla="val 9595706"/>
                <a:gd name="f44" fmla="val 1466451"/>
                <a:gd name="f45" fmla="val 8435105"/>
                <a:gd name="f46" fmla="val 1266613"/>
                <a:gd name="f47" fmla="val 6618389"/>
                <a:gd name="f48" fmla="val 953715"/>
                <a:gd name="f49" fmla="val 4735222"/>
                <a:gd name="f50" fmla="val 130088"/>
                <a:gd name="f51" fmla="val 2948502"/>
                <a:gd name="f52" fmla="val 20548"/>
                <a:gd name="f53" fmla="*/ f0 1 12192000"/>
                <a:gd name="f54" fmla="*/ f1 1 1992138"/>
                <a:gd name="f55" fmla="+- f4 0 f2"/>
                <a:gd name="f56" fmla="+- f3 0 f2"/>
                <a:gd name="f57" fmla="*/ f56 1 12192000"/>
                <a:gd name="f58" fmla="*/ f55 1 1992138"/>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12192000" h="1992138">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lose/>
                </a:path>
              </a:pathLst>
            </a:custGeom>
            <a:solidFill>
              <a:srgbClr val="00498F"/>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sp>
        <p:nvSpPr>
          <p:cNvPr id="5" name="Google Shape;257;p25">
            <a:extLst>
              <a:ext uri="{FF2B5EF4-FFF2-40B4-BE49-F238E27FC236}">
                <a16:creationId xmlns:a16="http://schemas.microsoft.com/office/drawing/2014/main" id="{A52C0FB7-EC21-BCC2-4927-55690EE237F4}"/>
              </a:ext>
            </a:extLst>
          </p:cNvPr>
          <p:cNvSpPr/>
          <p:nvPr/>
        </p:nvSpPr>
        <p:spPr>
          <a:xfrm>
            <a:off x="902366" y="1517693"/>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258;p25">
            <a:extLst>
              <a:ext uri="{FF2B5EF4-FFF2-40B4-BE49-F238E27FC236}">
                <a16:creationId xmlns:a16="http://schemas.microsoft.com/office/drawing/2014/main" id="{7C861BB8-9528-8442-12BE-1C088E88CBD2}"/>
              </a:ext>
            </a:extLst>
          </p:cNvPr>
          <p:cNvSpPr txBox="1">
            <a:spLocks noGrp="1"/>
          </p:cNvSpPr>
          <p:nvPr>
            <p:ph type="body" idx="4294967295"/>
          </p:nvPr>
        </p:nvSpPr>
        <p:spPr>
          <a:xfrm>
            <a:off x="1219196" y="3429000"/>
            <a:ext cx="5582649" cy="1413561"/>
          </a:xfrm>
        </p:spPr>
        <p:txBody>
          <a:bodyPr/>
          <a:lstStyle>
            <a:lvl1pPr indent="-228600">
              <a:buNone/>
              <a:defRPr sz="2000"/>
            </a:lvl1pPr>
          </a:lstStyle>
          <a:p>
            <a:pPr lvl="0"/>
            <a:endParaRPr lang="en-US"/>
          </a:p>
        </p:txBody>
      </p:sp>
      <p:sp>
        <p:nvSpPr>
          <p:cNvPr id="7" name="Google Shape;259;p25">
            <a:extLst>
              <a:ext uri="{FF2B5EF4-FFF2-40B4-BE49-F238E27FC236}">
                <a16:creationId xmlns:a16="http://schemas.microsoft.com/office/drawing/2014/main" id="{E9F045E5-A869-9727-3E45-69169C289C94}"/>
              </a:ext>
            </a:extLst>
          </p:cNvPr>
          <p:cNvSpPr txBox="1">
            <a:spLocks noGrp="1"/>
          </p:cNvSpPr>
          <p:nvPr>
            <p:ph type="title"/>
          </p:nvPr>
        </p:nvSpPr>
        <p:spPr>
          <a:xfrm>
            <a:off x="1219196" y="1887486"/>
            <a:ext cx="5582649" cy="1078260"/>
          </a:xfrm>
        </p:spPr>
        <p:txBody>
          <a:bodyPr/>
          <a:lstStyle>
            <a:lvl1pPr>
              <a:defRPr sz="6000"/>
            </a:lvl1pPr>
          </a:lstStyle>
          <a:p>
            <a:pPr lvl="0"/>
            <a:endParaRPr lang="en-US"/>
          </a:p>
        </p:txBody>
      </p:sp>
      <p:pic>
        <p:nvPicPr>
          <p:cNvPr id="8" name="Google Shape;260;p25">
            <a:extLst>
              <a:ext uri="{FF2B5EF4-FFF2-40B4-BE49-F238E27FC236}">
                <a16:creationId xmlns:a16="http://schemas.microsoft.com/office/drawing/2014/main" id="{80181C30-02CB-A8DA-E477-A923DC79D1A7}"/>
              </a:ext>
            </a:extLst>
          </p:cNvPr>
          <p:cNvPicPr>
            <a:picLocks noChangeAspect="1"/>
          </p:cNvPicPr>
          <p:nvPr/>
        </p:nvPicPr>
        <p:blipFill>
          <a:blip r:embed="rId2">
            <a:alphaModFix/>
          </a:blip>
          <a:srcRect/>
          <a:stretch>
            <a:fillRect/>
          </a:stretch>
        </p:blipFill>
        <p:spPr>
          <a:xfrm>
            <a:off x="902366" y="228371"/>
            <a:ext cx="2025313" cy="911940"/>
          </a:xfrm>
          <a:prstGeom prst="rect">
            <a:avLst/>
          </a:prstGeom>
          <a:noFill/>
          <a:ln cap="flat">
            <a:noFill/>
          </a:ln>
        </p:spPr>
      </p:pic>
    </p:spTree>
    <p:extLst>
      <p:ext uri="{BB962C8B-B14F-4D97-AF65-F5344CB8AC3E}">
        <p14:creationId xmlns:p14="http://schemas.microsoft.com/office/powerpoint/2010/main" val="1651433144"/>
      </p:ext>
    </p:extLst>
  </p:cSld>
  <p:clrMapOvr>
    <a:masterClrMapping/>
  </p:clrMapOvr>
</p:sldLayout>
</file>

<file path=ppt/slideLayouts/slideLayout1358.xml><?xml version="1.0" encoding="utf-8"?>
<p:sldLayout xmlns:a="http://schemas.openxmlformats.org/drawingml/2006/main" xmlns:r="http://schemas.openxmlformats.org/officeDocument/2006/relationships" xmlns:p="http://schemas.openxmlformats.org/presentationml/2006/main" preserve="1">
  <p:cSld name="1_Blank">
    <p:spTree>
      <p:nvGrpSpPr>
        <p:cNvPr id="1" name=""/>
        <p:cNvGrpSpPr/>
        <p:nvPr/>
      </p:nvGrpSpPr>
      <p:grpSpPr>
        <a:xfrm>
          <a:off x="0" y="0"/>
          <a:ext cx="0" cy="0"/>
          <a:chOff x="0" y="0"/>
          <a:chExt cx="0" cy="0"/>
        </a:xfrm>
      </p:grpSpPr>
      <p:sp>
        <p:nvSpPr>
          <p:cNvPr id="2" name="Google Shape;263;p26">
            <a:extLst>
              <a:ext uri="{FF2B5EF4-FFF2-40B4-BE49-F238E27FC236}">
                <a16:creationId xmlns:a16="http://schemas.microsoft.com/office/drawing/2014/main" id="{546B66D2-D095-A8C8-5220-912BDDD64A55}"/>
              </a:ext>
            </a:extLst>
          </p:cNvPr>
          <p:cNvSpPr txBox="1">
            <a:spLocks noGrp="1"/>
          </p:cNvSpPr>
          <p:nvPr>
            <p:ph type="sldNum" sz="quarter" idx="8"/>
          </p:nvPr>
        </p:nvSpPr>
        <p:spPr/>
        <p:txBody>
          <a:bodyPr/>
          <a:lstStyle>
            <a:lvl1pPr>
              <a:defRPr/>
            </a:lvl1pPr>
          </a:lstStyle>
          <a:p>
            <a:pPr lvl="0"/>
            <a:fld id="{5B5F83F8-944C-4B72-B784-1548AEFBFB0A}" type="slidenum">
              <a:t>‹#›</a:t>
            </a:fld>
            <a:endParaRPr lang="en-US"/>
          </a:p>
        </p:txBody>
      </p:sp>
      <p:cxnSp>
        <p:nvCxnSpPr>
          <p:cNvPr id="3" name="Google Shape;264;p26">
            <a:extLst>
              <a:ext uri="{FF2B5EF4-FFF2-40B4-BE49-F238E27FC236}">
                <a16:creationId xmlns:a16="http://schemas.microsoft.com/office/drawing/2014/main" id="{C9B4D6D4-F519-E2D6-E412-A40EFA83C51E}"/>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4" name="Google Shape;265;p26">
            <a:extLst>
              <a:ext uri="{FF2B5EF4-FFF2-40B4-BE49-F238E27FC236}">
                <a16:creationId xmlns:a16="http://schemas.microsoft.com/office/drawing/2014/main" id="{9744A3D8-AFF4-27AC-DE11-47B168C091F5}"/>
              </a:ext>
            </a:extLst>
          </p:cNvPr>
          <p:cNvSpPr txBox="1">
            <a:spLocks noGrp="1"/>
          </p:cNvSpPr>
          <p:nvPr>
            <p:ph type="ftr" sz="quarter" idx="9"/>
          </p:nvPr>
        </p:nvSpPr>
        <p:spPr/>
        <p:txBody>
          <a:bodyPr/>
          <a:lstStyle>
            <a:lvl1pPr>
              <a:defRPr/>
            </a:lvl1pPr>
          </a:lstStyle>
          <a:p>
            <a:pPr lvl="0"/>
            <a:endParaRPr lang="en-US"/>
          </a:p>
        </p:txBody>
      </p:sp>
      <p:grpSp>
        <p:nvGrpSpPr>
          <p:cNvPr id="5" name="Google Shape;266;p26">
            <a:extLst>
              <a:ext uri="{FF2B5EF4-FFF2-40B4-BE49-F238E27FC236}">
                <a16:creationId xmlns:a16="http://schemas.microsoft.com/office/drawing/2014/main" id="{6C5819F1-FA09-55B2-A226-CA41940D2AA3}"/>
              </a:ext>
            </a:extLst>
          </p:cNvPr>
          <p:cNvGrpSpPr/>
          <p:nvPr/>
        </p:nvGrpSpPr>
        <p:grpSpPr>
          <a:xfrm>
            <a:off x="7191545" y="0"/>
            <a:ext cx="5000460" cy="1425988"/>
            <a:chOff x="7191545" y="0"/>
            <a:chExt cx="5000460" cy="1425988"/>
          </a:xfrm>
        </p:grpSpPr>
        <p:pic>
          <p:nvPicPr>
            <p:cNvPr id="6" name="Google Shape;267;p26">
              <a:extLst>
                <a:ext uri="{FF2B5EF4-FFF2-40B4-BE49-F238E27FC236}">
                  <a16:creationId xmlns:a16="http://schemas.microsoft.com/office/drawing/2014/main" id="{5E6026E7-1F24-3B9F-F57F-2223F2B0E471}"/>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7" name="Google Shape;268;p26">
              <a:extLst>
                <a:ext uri="{FF2B5EF4-FFF2-40B4-BE49-F238E27FC236}">
                  <a16:creationId xmlns:a16="http://schemas.microsoft.com/office/drawing/2014/main" id="{304DA1A1-DBFA-D6E4-BD41-98B24C1BF195}"/>
                </a:ext>
              </a:extLst>
            </p:cNvPr>
            <p:cNvGrpSpPr/>
            <p:nvPr/>
          </p:nvGrpSpPr>
          <p:grpSpPr>
            <a:xfrm>
              <a:off x="7191545" y="0"/>
              <a:ext cx="5000460" cy="1425988"/>
              <a:chOff x="7191545" y="0"/>
              <a:chExt cx="5000460" cy="1425988"/>
            </a:xfrm>
          </p:grpSpPr>
          <p:sp>
            <p:nvSpPr>
              <p:cNvPr id="8" name="Google Shape;269;p26">
                <a:extLst>
                  <a:ext uri="{FF2B5EF4-FFF2-40B4-BE49-F238E27FC236}">
                    <a16:creationId xmlns:a16="http://schemas.microsoft.com/office/drawing/2014/main" id="{AE20144A-797B-0C48-2113-F327DF6ACBEA}"/>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9" name="Google Shape;270;p26">
                <a:extLst>
                  <a:ext uri="{FF2B5EF4-FFF2-40B4-BE49-F238E27FC236}">
                    <a16:creationId xmlns:a16="http://schemas.microsoft.com/office/drawing/2014/main" id="{F94F6AE0-96B8-ED0A-9800-F26910D3F8F7}"/>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Tree>
    <p:extLst>
      <p:ext uri="{BB962C8B-B14F-4D97-AF65-F5344CB8AC3E}">
        <p14:creationId xmlns:p14="http://schemas.microsoft.com/office/powerpoint/2010/main" val="1689730514"/>
      </p:ext>
    </p:extLst>
  </p:cSld>
  <p:clrMapOvr>
    <a:masterClrMapping/>
  </p:clrMapOvr>
</p:sldLayout>
</file>

<file path=ppt/slideLayouts/slideLayout1359.xml><?xml version="1.0" encoding="utf-8"?>
<p:sldLayout xmlns:a="http://schemas.openxmlformats.org/drawingml/2006/main" xmlns:r="http://schemas.openxmlformats.org/officeDocument/2006/relationships" xmlns:p="http://schemas.openxmlformats.org/presentationml/2006/main" preserve="1">
  <p:cSld name="Quotation 2">
    <p:spTree>
      <p:nvGrpSpPr>
        <p:cNvPr id="1" name=""/>
        <p:cNvGrpSpPr/>
        <p:nvPr/>
      </p:nvGrpSpPr>
      <p:grpSpPr>
        <a:xfrm>
          <a:off x="0" y="0"/>
          <a:ext cx="0" cy="0"/>
          <a:chOff x="0" y="0"/>
          <a:chExt cx="0" cy="0"/>
        </a:xfrm>
      </p:grpSpPr>
      <p:sp>
        <p:nvSpPr>
          <p:cNvPr id="2" name="Google Shape;272;p27">
            <a:extLst>
              <a:ext uri="{FF2B5EF4-FFF2-40B4-BE49-F238E27FC236}">
                <a16:creationId xmlns:a16="http://schemas.microsoft.com/office/drawing/2014/main" id="{E7A406BD-7850-8469-C41B-3DF4F6F3297E}"/>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273;p27">
            <a:extLst>
              <a:ext uri="{FF2B5EF4-FFF2-40B4-BE49-F238E27FC236}">
                <a16:creationId xmlns:a16="http://schemas.microsoft.com/office/drawing/2014/main" id="{D6FA6F3C-0F81-790E-3462-78AC75AC0EFD}"/>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274;p27">
            <a:extLst>
              <a:ext uri="{FF2B5EF4-FFF2-40B4-BE49-F238E27FC236}">
                <a16:creationId xmlns:a16="http://schemas.microsoft.com/office/drawing/2014/main" id="{28B4DD54-BED5-FE98-C7EF-A0D0AD9CCCB2}"/>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275;p27">
            <a:extLst>
              <a:ext uri="{FF2B5EF4-FFF2-40B4-BE49-F238E27FC236}">
                <a16:creationId xmlns:a16="http://schemas.microsoft.com/office/drawing/2014/main" id="{5C9067C4-86D1-3829-65D0-56A865F6209F}"/>
              </a:ext>
            </a:extLst>
          </p:cNvPr>
          <p:cNvSpPr txBox="1">
            <a:spLocks noGrp="1"/>
          </p:cNvSpPr>
          <p:nvPr>
            <p:ph type="sldNum" sz="quarter" idx="8"/>
          </p:nvPr>
        </p:nvSpPr>
        <p:spPr/>
        <p:txBody>
          <a:bodyPr/>
          <a:lstStyle>
            <a:lvl1pPr>
              <a:defRPr>
                <a:solidFill>
                  <a:srgbClr val="AEB3B7"/>
                </a:solidFill>
              </a:defRPr>
            </a:lvl1pPr>
          </a:lstStyle>
          <a:p>
            <a:pPr lvl="0"/>
            <a:fld id="{004D462D-9CE9-460C-8FBD-8B6B47A7325A}" type="slidenum">
              <a:t>‹#›</a:t>
            </a:fld>
            <a:endParaRPr lang="en-US"/>
          </a:p>
        </p:txBody>
      </p:sp>
      <p:cxnSp>
        <p:nvCxnSpPr>
          <p:cNvPr id="6" name="Google Shape;276;p27">
            <a:extLst>
              <a:ext uri="{FF2B5EF4-FFF2-40B4-BE49-F238E27FC236}">
                <a16:creationId xmlns:a16="http://schemas.microsoft.com/office/drawing/2014/main" id="{561ABAD4-BED8-A46D-CD5B-69F7B914535D}"/>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277;p27">
            <a:extLst>
              <a:ext uri="{FF2B5EF4-FFF2-40B4-BE49-F238E27FC236}">
                <a16:creationId xmlns:a16="http://schemas.microsoft.com/office/drawing/2014/main" id="{8AAD3ABB-E296-40F3-EA5F-AE0BAC26B81C}"/>
              </a:ext>
            </a:extLst>
          </p:cNvPr>
          <p:cNvSpPr txBox="1">
            <a:spLocks noGrp="1"/>
          </p:cNvSpPr>
          <p:nvPr>
            <p:ph type="ftr" sz="quarter" idx="9"/>
          </p:nvPr>
        </p:nvSpPr>
        <p:spPr/>
        <p:txBody>
          <a:bodyPr/>
          <a:lstStyle>
            <a:lvl1pPr>
              <a:defRPr/>
            </a:lvl1pPr>
          </a:lstStyle>
          <a:p>
            <a:pPr lvl="0"/>
            <a:endParaRPr lang="en-US"/>
          </a:p>
        </p:txBody>
      </p:sp>
      <p:grpSp>
        <p:nvGrpSpPr>
          <p:cNvPr id="8" name="Google Shape;278;p27">
            <a:extLst>
              <a:ext uri="{FF2B5EF4-FFF2-40B4-BE49-F238E27FC236}">
                <a16:creationId xmlns:a16="http://schemas.microsoft.com/office/drawing/2014/main" id="{3C812EA2-94F8-3227-4937-2584DCCB02F5}"/>
              </a:ext>
            </a:extLst>
          </p:cNvPr>
          <p:cNvGrpSpPr/>
          <p:nvPr/>
        </p:nvGrpSpPr>
        <p:grpSpPr>
          <a:xfrm>
            <a:off x="7191545" y="0"/>
            <a:ext cx="5000460" cy="1425988"/>
            <a:chOff x="7191545" y="0"/>
            <a:chExt cx="5000460" cy="1425988"/>
          </a:xfrm>
        </p:grpSpPr>
        <p:pic>
          <p:nvPicPr>
            <p:cNvPr id="9" name="Google Shape;279;p27">
              <a:extLst>
                <a:ext uri="{FF2B5EF4-FFF2-40B4-BE49-F238E27FC236}">
                  <a16:creationId xmlns:a16="http://schemas.microsoft.com/office/drawing/2014/main" id="{BFDC4A39-31F0-D2B4-FCD1-D5CB9CC4FC69}"/>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280;p27">
              <a:extLst>
                <a:ext uri="{FF2B5EF4-FFF2-40B4-BE49-F238E27FC236}">
                  <a16:creationId xmlns:a16="http://schemas.microsoft.com/office/drawing/2014/main" id="{BAB14587-FB83-90F1-31C0-214F8EC39DD0}"/>
                </a:ext>
              </a:extLst>
            </p:cNvPr>
            <p:cNvGrpSpPr/>
            <p:nvPr/>
          </p:nvGrpSpPr>
          <p:grpSpPr>
            <a:xfrm>
              <a:off x="7191545" y="0"/>
              <a:ext cx="5000460" cy="1425988"/>
              <a:chOff x="7191545" y="0"/>
              <a:chExt cx="5000460" cy="1425988"/>
            </a:xfrm>
          </p:grpSpPr>
          <p:sp>
            <p:nvSpPr>
              <p:cNvPr id="11" name="Google Shape;281;p27">
                <a:extLst>
                  <a:ext uri="{FF2B5EF4-FFF2-40B4-BE49-F238E27FC236}">
                    <a16:creationId xmlns:a16="http://schemas.microsoft.com/office/drawing/2014/main" id="{0BEF2977-84D7-79DC-C7C1-753FB5FF3FBF}"/>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282;p27">
                <a:extLst>
                  <a:ext uri="{FF2B5EF4-FFF2-40B4-BE49-F238E27FC236}">
                    <a16:creationId xmlns:a16="http://schemas.microsoft.com/office/drawing/2014/main" id="{0EB75E5C-6BD4-BC5B-2D5F-2EB15ECDEDA0}"/>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283;p27" descr="Open quotation mark with solid fill">
            <a:extLst>
              <a:ext uri="{FF2B5EF4-FFF2-40B4-BE49-F238E27FC236}">
                <a16:creationId xmlns:a16="http://schemas.microsoft.com/office/drawing/2014/main" id="{BAF63386-56D7-6ABE-8422-4725A056DFD2}"/>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281914453"/>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1295"/>
        <p:cNvGrpSpPr/>
        <p:nvPr/>
      </p:nvGrpSpPr>
      <p:grpSpPr>
        <a:xfrm>
          <a:off x="0" y="0"/>
          <a:ext cx="0" cy="0"/>
          <a:chOff x="0" y="0"/>
          <a:chExt cx="0" cy="0"/>
        </a:xfrm>
      </p:grpSpPr>
      <p:sp>
        <p:nvSpPr>
          <p:cNvPr id="1296" name="Google Shape;1296;p675"/>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Autofit/>
          </a:bodyPr>
          <a:lstStyle>
            <a:lvl1pPr lvl="0" algn="ctr">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97" name="Google Shape;1297;p675"/>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Autofit/>
          </a:bodyPr>
          <a:lstStyle>
            <a:lvl1pPr lvl="0" algn="ctr">
              <a:lnSpc>
                <a:spcPct val="100000"/>
              </a:lnSpc>
              <a:spcBef>
                <a:spcPts val="1000"/>
              </a:spcBef>
              <a:spcAft>
                <a:spcPts val="0"/>
              </a:spcAft>
              <a:buSzPts val="2400"/>
              <a:buNone/>
              <a:defRPr sz="2400"/>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98" name="Google Shape;1298;p67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299" name="Google Shape;1299;p6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00" name="Google Shape;1300;p67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2659837402"/>
      </p:ext>
    </p:extLst>
  </p:cSld>
  <p:clrMapOvr>
    <a:masterClrMapping/>
  </p:clrMapOvr>
</p:sldLayout>
</file>

<file path=ppt/slideLayouts/slideLayout1360.xml><?xml version="1.0" encoding="utf-8"?>
<p:sldLayout xmlns:a="http://schemas.openxmlformats.org/drawingml/2006/main" xmlns:r="http://schemas.openxmlformats.org/officeDocument/2006/relationships" xmlns:p="http://schemas.openxmlformats.org/presentationml/2006/main" preserve="1">
  <p:cSld name="1_Cover 2">
    <p:spTree>
      <p:nvGrpSpPr>
        <p:cNvPr id="1" name=""/>
        <p:cNvGrpSpPr/>
        <p:nvPr/>
      </p:nvGrpSpPr>
      <p:grpSpPr>
        <a:xfrm>
          <a:off x="0" y="0"/>
          <a:ext cx="0" cy="0"/>
          <a:chOff x="0" y="0"/>
          <a:chExt cx="0" cy="0"/>
        </a:xfrm>
      </p:grpSpPr>
      <p:sp>
        <p:nvSpPr>
          <p:cNvPr id="2" name="Google Shape;169;p17">
            <a:extLst>
              <a:ext uri="{FF2B5EF4-FFF2-40B4-BE49-F238E27FC236}">
                <a16:creationId xmlns:a16="http://schemas.microsoft.com/office/drawing/2014/main" id="{95F7BC17-9ABE-B475-6304-4C580BC27E1A}"/>
              </a:ext>
            </a:extLst>
          </p:cNvPr>
          <p:cNvSpPr/>
          <p:nvPr/>
        </p:nvSpPr>
        <p:spPr>
          <a:xfrm>
            <a:off x="902366" y="1294415"/>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70;p17">
            <a:extLst>
              <a:ext uri="{FF2B5EF4-FFF2-40B4-BE49-F238E27FC236}">
                <a16:creationId xmlns:a16="http://schemas.microsoft.com/office/drawing/2014/main" id="{D9D5B550-83FD-E24B-5097-AEECDEF129DA}"/>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endParaRPr lang="en-US"/>
          </a:p>
        </p:txBody>
      </p:sp>
      <p:sp>
        <p:nvSpPr>
          <p:cNvPr id="4" name="Google Shape;171;p17">
            <a:extLst>
              <a:ext uri="{FF2B5EF4-FFF2-40B4-BE49-F238E27FC236}">
                <a16:creationId xmlns:a16="http://schemas.microsoft.com/office/drawing/2014/main" id="{100BD320-95F5-F653-0369-37DA28A48112}"/>
              </a:ext>
            </a:extLst>
          </p:cNvPr>
          <p:cNvSpPr txBox="1">
            <a:spLocks noGrp="1"/>
          </p:cNvSpPr>
          <p:nvPr>
            <p:ph type="subTitle" idx="4294967295"/>
          </p:nvPr>
        </p:nvSpPr>
        <p:spPr>
          <a:xfrm>
            <a:off x="1413305" y="3766861"/>
            <a:ext cx="5194432" cy="986564"/>
          </a:xfrm>
        </p:spPr>
        <p:txBody>
          <a:bodyPr/>
          <a:lstStyle>
            <a:lvl1pPr>
              <a:buNone/>
              <a:defRPr/>
            </a:lvl1pPr>
          </a:lstStyle>
          <a:p>
            <a:pPr lvl="0"/>
            <a:endParaRPr lang="en-US"/>
          </a:p>
        </p:txBody>
      </p:sp>
      <p:grpSp>
        <p:nvGrpSpPr>
          <p:cNvPr id="5" name="Google Shape;173;p17">
            <a:extLst>
              <a:ext uri="{FF2B5EF4-FFF2-40B4-BE49-F238E27FC236}">
                <a16:creationId xmlns:a16="http://schemas.microsoft.com/office/drawing/2014/main" id="{4E5860EA-FBC2-D66B-B4BF-750401FC9F8F}"/>
              </a:ext>
            </a:extLst>
          </p:cNvPr>
          <p:cNvGrpSpPr/>
          <p:nvPr/>
        </p:nvGrpSpPr>
        <p:grpSpPr>
          <a:xfrm>
            <a:off x="0" y="5020348"/>
            <a:ext cx="12191996" cy="1837651"/>
            <a:chOff x="0" y="5020348"/>
            <a:chExt cx="12191996" cy="1837651"/>
          </a:xfrm>
        </p:grpSpPr>
        <p:sp>
          <p:nvSpPr>
            <p:cNvPr id="6" name="Google Shape;174;p17">
              <a:extLst>
                <a:ext uri="{FF2B5EF4-FFF2-40B4-BE49-F238E27FC236}">
                  <a16:creationId xmlns:a16="http://schemas.microsoft.com/office/drawing/2014/main" id="{C2180788-E7D4-6884-675D-F72961502630}"/>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7" name="Google Shape;175;p17">
              <a:extLst>
                <a:ext uri="{FF2B5EF4-FFF2-40B4-BE49-F238E27FC236}">
                  <a16:creationId xmlns:a16="http://schemas.microsoft.com/office/drawing/2014/main" id="{FB1E7EE2-3CF1-F514-42A2-A3BEFC82345C}"/>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8" name="Google Shape;176;p17">
              <a:extLst>
                <a:ext uri="{FF2B5EF4-FFF2-40B4-BE49-F238E27FC236}">
                  <a16:creationId xmlns:a16="http://schemas.microsoft.com/office/drawing/2014/main" id="{70007F4B-88BF-802D-D8DC-F449C8FAD1A8}"/>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2938778884"/>
      </p:ext>
    </p:extLst>
  </p:cSld>
  <p:clrMapOvr>
    <a:masterClrMapping/>
  </p:clrMapOvr>
</p:sldLayout>
</file>

<file path=ppt/slideLayouts/slideLayout1361.xml><?xml version="1.0" encoding="utf-8"?>
<p:sldLayout xmlns:a="http://schemas.openxmlformats.org/drawingml/2006/main" xmlns:r="http://schemas.openxmlformats.org/officeDocument/2006/relationships" xmlns:p="http://schemas.openxmlformats.org/presentationml/2006/main" preserve="1">
  <p:cSld name="1_Divider 3">
    <p:spTree>
      <p:nvGrpSpPr>
        <p:cNvPr id="1" name=""/>
        <p:cNvGrpSpPr/>
        <p:nvPr/>
      </p:nvGrpSpPr>
      <p:grpSpPr>
        <a:xfrm>
          <a:off x="0" y="0"/>
          <a:ext cx="0" cy="0"/>
          <a:chOff x="0" y="0"/>
          <a:chExt cx="0" cy="0"/>
        </a:xfrm>
      </p:grpSpPr>
      <p:grpSp>
        <p:nvGrpSpPr>
          <p:cNvPr id="2" name="Google Shape;178;p18">
            <a:extLst>
              <a:ext uri="{FF2B5EF4-FFF2-40B4-BE49-F238E27FC236}">
                <a16:creationId xmlns:a16="http://schemas.microsoft.com/office/drawing/2014/main" id="{0DEDFD7D-0706-9FD0-46B9-C96A17CB7698}"/>
              </a:ext>
            </a:extLst>
          </p:cNvPr>
          <p:cNvGrpSpPr/>
          <p:nvPr/>
        </p:nvGrpSpPr>
        <p:grpSpPr>
          <a:xfrm>
            <a:off x="0" y="5020348"/>
            <a:ext cx="12191996" cy="1837651"/>
            <a:chOff x="0" y="5020348"/>
            <a:chExt cx="12191996" cy="1837651"/>
          </a:xfrm>
        </p:grpSpPr>
        <p:sp>
          <p:nvSpPr>
            <p:cNvPr id="3" name="Google Shape;179;p18">
              <a:extLst>
                <a:ext uri="{FF2B5EF4-FFF2-40B4-BE49-F238E27FC236}">
                  <a16:creationId xmlns:a16="http://schemas.microsoft.com/office/drawing/2014/main" id="{9B06CBC8-F96F-C72C-95CB-9AA8A268EB3B}"/>
                </a:ext>
              </a:extLst>
            </p:cNvPr>
            <p:cNvSpPr/>
            <p:nvPr/>
          </p:nvSpPr>
          <p:spPr>
            <a:xfrm>
              <a:off x="0" y="5100267"/>
              <a:ext cx="7111371" cy="1757732"/>
            </a:xfrm>
            <a:custGeom>
              <a:avLst/>
              <a:gdLst>
                <a:gd name="f0" fmla="val w"/>
                <a:gd name="f1" fmla="val h"/>
                <a:gd name="f2" fmla="val 0"/>
                <a:gd name="f3" fmla="val 7111369"/>
                <a:gd name="f4" fmla="val 1757730"/>
                <a:gd name="f5" fmla="val 772954"/>
                <a:gd name="f6" fmla="val 2778"/>
                <a:gd name="f7" fmla="val 1769038"/>
                <a:gd name="f8" fmla="val 30799"/>
                <a:gd name="f9" fmla="val 2696750"/>
                <a:gd name="f10" fmla="val 267531"/>
                <a:gd name="f11" fmla="val 3590934"/>
                <a:gd name="f12" fmla="val 566046"/>
                <a:gd name="f13" fmla="val 4684008"/>
                <a:gd name="f14" fmla="val 930921"/>
                <a:gd name="f15" fmla="val 5690778"/>
                <a:gd name="f16" fmla="val 1324625"/>
                <a:gd name="f17" fmla="val 6700767"/>
                <a:gd name="f18" fmla="val 1636882"/>
                <a:gd name="f19" fmla="val 25690"/>
                <a:gd name="f20" fmla="val 2197"/>
                <a:gd name="f21" fmla="val 25414"/>
                <a:gd name="f22" fmla="val 114653"/>
                <a:gd name="f23" fmla="val 14905"/>
                <a:gd name="f24" fmla="val 227801"/>
                <a:gd name="f25" fmla="val 7857"/>
                <a:gd name="f26" fmla="val 341773"/>
                <a:gd name="f27" fmla="val 3976"/>
                <a:gd name="f28" fmla="val 486963"/>
                <a:gd name="f29" fmla="+- 0 0 968"/>
                <a:gd name="f30" fmla="val 630656"/>
                <a:gd name="f31" fmla="+- 0 0 1224"/>
                <a:gd name="f32" fmla="*/ f0 1 7111369"/>
                <a:gd name="f33" fmla="*/ f1 1 1757730"/>
                <a:gd name="f34" fmla="+- f4 0 f2"/>
                <a:gd name="f35" fmla="+- f3 0 f2"/>
                <a:gd name="f36" fmla="*/ f35 1 7111369"/>
                <a:gd name="f37" fmla="*/ f34 1 1757730"/>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7111369" h="1757730">
                  <a:moveTo>
                    <a:pt x="f5" y="f6"/>
                  </a:moveTo>
                  <a:cubicBezTo>
                    <a:pt x="f7" y="f8"/>
                    <a:pt x="f9" y="f10"/>
                    <a:pt x="f11" y="f12"/>
                  </a:cubicBezTo>
                  <a:cubicBezTo>
                    <a:pt x="f13" y="f14"/>
                    <a:pt x="f15" y="f16"/>
                    <a:pt x="f17" y="f18"/>
                  </a:cubicBezTo>
                  <a:lnTo>
                    <a:pt x="f3" y="f4"/>
                  </a:lnTo>
                  <a:lnTo>
                    <a:pt x="f2" y="f4"/>
                  </a:lnTo>
                  <a:lnTo>
                    <a:pt x="f2" y="f19"/>
                  </a:lnTo>
                  <a:lnTo>
                    <a:pt x="f20" y="f21"/>
                  </a:lnTo>
                  <a:cubicBezTo>
                    <a:pt x="f22" y="f23"/>
                    <a:pt x="f24" y="f25"/>
                    <a:pt x="f26" y="f27"/>
                  </a:cubicBezTo>
                  <a:cubicBezTo>
                    <a:pt x="f28" y="f29"/>
                    <a:pt x="f30" y="f31"/>
                    <a:pt x="f5" y="f6"/>
                  </a:cubicBezTo>
                  <a:close/>
                </a:path>
              </a:pathLst>
            </a:custGeom>
            <a:solidFill>
              <a:srgbClr val="FFFFFF"/>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4" name="Google Shape;180;p18">
              <a:extLst>
                <a:ext uri="{FF2B5EF4-FFF2-40B4-BE49-F238E27FC236}">
                  <a16:creationId xmlns:a16="http://schemas.microsoft.com/office/drawing/2014/main" id="{56EC95B4-D15D-B604-C333-B08230ECC2A2}"/>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5" name="Google Shape;181;p18">
              <a:extLst>
                <a:ext uri="{FF2B5EF4-FFF2-40B4-BE49-F238E27FC236}">
                  <a16:creationId xmlns:a16="http://schemas.microsoft.com/office/drawing/2014/main" id="{D2EBA469-04A8-662B-19BD-D502503227F7}"/>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6" name="Google Shape;182;p18">
              <a:extLst>
                <a:ext uri="{FF2B5EF4-FFF2-40B4-BE49-F238E27FC236}">
                  <a16:creationId xmlns:a16="http://schemas.microsoft.com/office/drawing/2014/main" id="{0C21D7A6-770F-5F0C-6B8C-1741AAA8F23D}"/>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
        <p:nvSpPr>
          <p:cNvPr id="7" name="Google Shape;183;p18">
            <a:extLst>
              <a:ext uri="{FF2B5EF4-FFF2-40B4-BE49-F238E27FC236}">
                <a16:creationId xmlns:a16="http://schemas.microsoft.com/office/drawing/2014/main" id="{2088B1A1-9AF1-04F7-3FFA-F746E3050C8A}"/>
              </a:ext>
            </a:extLst>
          </p:cNvPr>
          <p:cNvSpPr txBox="1">
            <a:spLocks noGrp="1"/>
          </p:cNvSpPr>
          <p:nvPr>
            <p:ph type="title"/>
          </p:nvPr>
        </p:nvSpPr>
        <p:spPr>
          <a:xfrm>
            <a:off x="1413305" y="701747"/>
            <a:ext cx="9365376" cy="2014679"/>
          </a:xfrm>
        </p:spPr>
        <p:txBody>
          <a:bodyPr anchor="b"/>
          <a:lstStyle>
            <a:lvl1pPr>
              <a:defRPr/>
            </a:lvl1pPr>
          </a:lstStyle>
          <a:p>
            <a:pPr lvl="0"/>
            <a:endParaRPr lang="en-US"/>
          </a:p>
        </p:txBody>
      </p:sp>
      <p:sp>
        <p:nvSpPr>
          <p:cNvPr id="8" name="Google Shape;184;p18">
            <a:extLst>
              <a:ext uri="{FF2B5EF4-FFF2-40B4-BE49-F238E27FC236}">
                <a16:creationId xmlns:a16="http://schemas.microsoft.com/office/drawing/2014/main" id="{F0E8FE0A-48DF-DBC1-EA0D-1313A5A44C15}"/>
              </a:ext>
            </a:extLst>
          </p:cNvPr>
          <p:cNvSpPr txBox="1">
            <a:spLocks noGrp="1"/>
          </p:cNvSpPr>
          <p:nvPr>
            <p:ph type="subTitle" idx="4294967295"/>
          </p:nvPr>
        </p:nvSpPr>
        <p:spPr>
          <a:xfrm>
            <a:off x="1413305" y="3081637"/>
            <a:ext cx="9365376" cy="986564"/>
          </a:xfrm>
        </p:spPr>
        <p:txBody>
          <a:bodyPr/>
          <a:lstStyle>
            <a:lvl1pPr>
              <a:buNone/>
              <a:defRPr/>
            </a:lvl1pPr>
          </a:lstStyle>
          <a:p>
            <a:pPr lvl="0"/>
            <a:endParaRPr lang="en-US"/>
          </a:p>
        </p:txBody>
      </p:sp>
    </p:spTree>
    <p:extLst>
      <p:ext uri="{BB962C8B-B14F-4D97-AF65-F5344CB8AC3E}">
        <p14:creationId xmlns:p14="http://schemas.microsoft.com/office/powerpoint/2010/main" val="2679947397"/>
      </p:ext>
    </p:extLst>
  </p:cSld>
  <p:clrMapOvr>
    <a:masterClrMapping/>
  </p:clrMapOvr>
</p:sldLayout>
</file>

<file path=ppt/slideLayouts/slideLayout1362.xml><?xml version="1.0" encoding="utf-8"?>
<p:sldLayout xmlns:a="http://schemas.openxmlformats.org/drawingml/2006/main" xmlns:r="http://schemas.openxmlformats.org/officeDocument/2006/relationships" xmlns:p="http://schemas.openxmlformats.org/presentationml/2006/main" preserve="1">
  <p:cSld name="1_Photo Slide 2">
    <p:spTree>
      <p:nvGrpSpPr>
        <p:cNvPr id="1" name=""/>
        <p:cNvGrpSpPr/>
        <p:nvPr/>
      </p:nvGrpSpPr>
      <p:grpSpPr>
        <a:xfrm>
          <a:off x="0" y="0"/>
          <a:ext cx="0" cy="0"/>
          <a:chOff x="0" y="0"/>
          <a:chExt cx="0" cy="0"/>
        </a:xfrm>
      </p:grpSpPr>
      <p:sp>
        <p:nvSpPr>
          <p:cNvPr id="2" name="Google Shape;186;p19">
            <a:extLst>
              <a:ext uri="{FF2B5EF4-FFF2-40B4-BE49-F238E27FC236}">
                <a16:creationId xmlns:a16="http://schemas.microsoft.com/office/drawing/2014/main" id="{A1A34290-E781-B71F-E18F-87338A586E12}"/>
              </a:ext>
            </a:extLst>
          </p:cNvPr>
          <p:cNvSpPr txBox="1">
            <a:spLocks noGrp="1"/>
          </p:cNvSpPr>
          <p:nvPr>
            <p:ph type="body" idx="4294967295"/>
          </p:nvPr>
        </p:nvSpPr>
        <p:spPr>
          <a:xfrm>
            <a:off x="457200" y="1146255"/>
            <a:ext cx="2350172" cy="2971800"/>
          </a:xfrm>
        </p:spPr>
        <p:txBody>
          <a:bodyPr/>
          <a:lstStyle>
            <a:lvl1pPr indent="-228600">
              <a:buNone/>
              <a:defRPr/>
            </a:lvl1pPr>
          </a:lstStyle>
          <a:p>
            <a:pPr lvl="0"/>
            <a:endParaRPr lang="en-US"/>
          </a:p>
        </p:txBody>
      </p:sp>
      <p:cxnSp>
        <p:nvCxnSpPr>
          <p:cNvPr id="3" name="Google Shape;187;p19">
            <a:extLst>
              <a:ext uri="{FF2B5EF4-FFF2-40B4-BE49-F238E27FC236}">
                <a16:creationId xmlns:a16="http://schemas.microsoft.com/office/drawing/2014/main" id="{8BDD3442-3EFB-4930-02AD-EBD27DE9C13E}"/>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188;p19">
            <a:extLst>
              <a:ext uri="{FF2B5EF4-FFF2-40B4-BE49-F238E27FC236}">
                <a16:creationId xmlns:a16="http://schemas.microsoft.com/office/drawing/2014/main" id="{B267CF82-BD65-1E66-8991-8FE28D203188}"/>
              </a:ext>
            </a:extLst>
          </p:cNvPr>
          <p:cNvGrpSpPr/>
          <p:nvPr/>
        </p:nvGrpSpPr>
        <p:grpSpPr>
          <a:xfrm>
            <a:off x="0" y="5379424"/>
            <a:ext cx="2807363" cy="753895"/>
            <a:chOff x="0" y="5379424"/>
            <a:chExt cx="2807363" cy="753895"/>
          </a:xfrm>
        </p:grpSpPr>
        <p:sp>
          <p:nvSpPr>
            <p:cNvPr id="5" name="Google Shape;189;p19">
              <a:extLst>
                <a:ext uri="{FF2B5EF4-FFF2-40B4-BE49-F238E27FC236}">
                  <a16:creationId xmlns:a16="http://schemas.microsoft.com/office/drawing/2014/main" id="{F8419B7D-BF7C-B3A9-AB20-B3AEEE3A2F78}"/>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 f4 0 f2"/>
                <a:gd name="f27" fmla="+- f3 0 f2"/>
                <a:gd name="f28" fmla="*/ f27 1 2807368"/>
                <a:gd name="f29" fmla="*/ f26 1 60080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90;p19">
              <a:extLst>
                <a:ext uri="{FF2B5EF4-FFF2-40B4-BE49-F238E27FC236}">
                  <a16:creationId xmlns:a16="http://schemas.microsoft.com/office/drawing/2014/main" id="{34A88BB8-2CF6-B1EF-CB64-B8C6D3A35E9E}"/>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 f4 0 f2"/>
                <a:gd name="f33" fmla="+- f3 0 f2"/>
                <a:gd name="f34" fmla="*/ f33 1 2807368"/>
                <a:gd name="f35" fmla="*/ f32 1 649803"/>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192;p19">
            <a:extLst>
              <a:ext uri="{FF2B5EF4-FFF2-40B4-BE49-F238E27FC236}">
                <a16:creationId xmlns:a16="http://schemas.microsoft.com/office/drawing/2014/main" id="{216F796C-0D22-3A50-8106-8D9B6619E955}"/>
              </a:ext>
            </a:extLst>
          </p:cNvPr>
          <p:cNvPicPr>
            <a:picLocks noChangeAspect="1"/>
          </p:cNvPicPr>
          <p:nvPr/>
        </p:nvPicPr>
        <p:blipFill>
          <a:blip r:embed="rId2">
            <a:alphaModFix/>
          </a:blip>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225465275"/>
      </p:ext>
    </p:extLst>
  </p:cSld>
  <p:clrMapOvr>
    <a:masterClrMapping/>
  </p:clrMapOvr>
</p:sldLayout>
</file>

<file path=ppt/slideLayouts/slideLayout1363.xml><?xml version="1.0" encoding="utf-8"?>
<p:sldLayout xmlns:a="http://schemas.openxmlformats.org/drawingml/2006/main" xmlns:r="http://schemas.openxmlformats.org/officeDocument/2006/relationships" xmlns:p="http://schemas.openxmlformats.org/presentationml/2006/main" preserve="1">
  <p:cSld name="1_Quotation">
    <p:spTree>
      <p:nvGrpSpPr>
        <p:cNvPr id="1" name=""/>
        <p:cNvGrpSpPr/>
        <p:nvPr/>
      </p:nvGrpSpPr>
      <p:grpSpPr>
        <a:xfrm>
          <a:off x="0" y="0"/>
          <a:ext cx="0" cy="0"/>
          <a:chOff x="0" y="0"/>
          <a:chExt cx="0" cy="0"/>
        </a:xfrm>
      </p:grpSpPr>
      <p:sp>
        <p:nvSpPr>
          <p:cNvPr id="2" name="Google Shape;194;p20">
            <a:extLst>
              <a:ext uri="{FF2B5EF4-FFF2-40B4-BE49-F238E27FC236}">
                <a16:creationId xmlns:a16="http://schemas.microsoft.com/office/drawing/2014/main" id="{4645FE49-806E-575D-774E-A2267570D223}"/>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95;p20">
            <a:extLst>
              <a:ext uri="{FF2B5EF4-FFF2-40B4-BE49-F238E27FC236}">
                <a16:creationId xmlns:a16="http://schemas.microsoft.com/office/drawing/2014/main" id="{19BA7112-5C93-4008-F880-33DEB0680DEB}"/>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96;p20">
            <a:extLst>
              <a:ext uri="{FF2B5EF4-FFF2-40B4-BE49-F238E27FC236}">
                <a16:creationId xmlns:a16="http://schemas.microsoft.com/office/drawing/2014/main" id="{8BFE2CC6-F4DD-C406-0A3B-3D07A26E8531}"/>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97;p20">
            <a:extLst>
              <a:ext uri="{FF2B5EF4-FFF2-40B4-BE49-F238E27FC236}">
                <a16:creationId xmlns:a16="http://schemas.microsoft.com/office/drawing/2014/main" id="{D9CAA396-465C-7A30-375A-2120590777CC}"/>
              </a:ext>
            </a:extLst>
          </p:cNvPr>
          <p:cNvSpPr txBox="1">
            <a:spLocks noGrp="1"/>
          </p:cNvSpPr>
          <p:nvPr>
            <p:ph type="sldNum" sz="quarter" idx="8"/>
          </p:nvPr>
        </p:nvSpPr>
        <p:spPr/>
        <p:txBody>
          <a:bodyPr/>
          <a:lstStyle>
            <a:lvl1pPr>
              <a:defRPr>
                <a:solidFill>
                  <a:srgbClr val="AEB3B7"/>
                </a:solidFill>
              </a:defRPr>
            </a:lvl1pPr>
          </a:lstStyle>
          <a:p>
            <a:pPr lvl="0"/>
            <a:fld id="{B5873FC7-B069-4E75-8584-7CC4824A37F1}" type="slidenum">
              <a:t>‹#›</a:t>
            </a:fld>
            <a:endParaRPr lang="en-US"/>
          </a:p>
        </p:txBody>
      </p:sp>
      <p:cxnSp>
        <p:nvCxnSpPr>
          <p:cNvPr id="6" name="Google Shape;198;p20">
            <a:extLst>
              <a:ext uri="{FF2B5EF4-FFF2-40B4-BE49-F238E27FC236}">
                <a16:creationId xmlns:a16="http://schemas.microsoft.com/office/drawing/2014/main" id="{A1C7D47B-3117-91E6-9385-361D5286F873}"/>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99;p20">
            <a:extLst>
              <a:ext uri="{FF2B5EF4-FFF2-40B4-BE49-F238E27FC236}">
                <a16:creationId xmlns:a16="http://schemas.microsoft.com/office/drawing/2014/main" id="{72927672-8C6C-8128-D484-F56EB39C1087}"/>
              </a:ext>
            </a:extLst>
          </p:cNvPr>
          <p:cNvSpPr txBox="1">
            <a:spLocks noGrp="1"/>
          </p:cNvSpPr>
          <p:nvPr>
            <p:ph type="ftr" sz="quarter" idx="9"/>
          </p:nvPr>
        </p:nvSpPr>
        <p:spPr/>
        <p:txBody>
          <a:bodyPr/>
          <a:lstStyle>
            <a:lvl1pPr>
              <a:defRPr/>
            </a:lvl1pPr>
          </a:lstStyle>
          <a:p>
            <a:pPr lvl="0"/>
            <a:endParaRPr lang="en-US"/>
          </a:p>
        </p:txBody>
      </p:sp>
      <p:grpSp>
        <p:nvGrpSpPr>
          <p:cNvPr id="8" name="Google Shape;200;p20">
            <a:extLst>
              <a:ext uri="{FF2B5EF4-FFF2-40B4-BE49-F238E27FC236}">
                <a16:creationId xmlns:a16="http://schemas.microsoft.com/office/drawing/2014/main" id="{89F406A1-418C-E063-59CE-A4DF4B2769F4}"/>
              </a:ext>
            </a:extLst>
          </p:cNvPr>
          <p:cNvGrpSpPr/>
          <p:nvPr/>
        </p:nvGrpSpPr>
        <p:grpSpPr>
          <a:xfrm>
            <a:off x="7191545" y="0"/>
            <a:ext cx="5000460" cy="1425988"/>
            <a:chOff x="7191545" y="0"/>
            <a:chExt cx="5000460" cy="1425988"/>
          </a:xfrm>
        </p:grpSpPr>
        <p:pic>
          <p:nvPicPr>
            <p:cNvPr id="9" name="Google Shape;201;p20">
              <a:extLst>
                <a:ext uri="{FF2B5EF4-FFF2-40B4-BE49-F238E27FC236}">
                  <a16:creationId xmlns:a16="http://schemas.microsoft.com/office/drawing/2014/main" id="{EFD82637-27A5-9D45-84CB-EF647E5610B2}"/>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202;p20">
              <a:extLst>
                <a:ext uri="{FF2B5EF4-FFF2-40B4-BE49-F238E27FC236}">
                  <a16:creationId xmlns:a16="http://schemas.microsoft.com/office/drawing/2014/main" id="{A97BE68F-33D7-A858-1403-D70DCA954081}"/>
                </a:ext>
              </a:extLst>
            </p:cNvPr>
            <p:cNvGrpSpPr/>
            <p:nvPr/>
          </p:nvGrpSpPr>
          <p:grpSpPr>
            <a:xfrm>
              <a:off x="7191545" y="0"/>
              <a:ext cx="5000460" cy="1425988"/>
              <a:chOff x="7191545" y="0"/>
              <a:chExt cx="5000460" cy="1425988"/>
            </a:xfrm>
          </p:grpSpPr>
          <p:sp>
            <p:nvSpPr>
              <p:cNvPr id="11" name="Google Shape;203;p20">
                <a:extLst>
                  <a:ext uri="{FF2B5EF4-FFF2-40B4-BE49-F238E27FC236}">
                    <a16:creationId xmlns:a16="http://schemas.microsoft.com/office/drawing/2014/main" id="{A5F4AF07-3C56-2B10-50DE-B8CF86CB1C12}"/>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204;p20">
                <a:extLst>
                  <a:ext uri="{FF2B5EF4-FFF2-40B4-BE49-F238E27FC236}">
                    <a16:creationId xmlns:a16="http://schemas.microsoft.com/office/drawing/2014/main" id="{962709F6-D3F3-3129-CC22-7DE69138ACB2}"/>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205;p20" descr="Open quotation mark with solid fill">
            <a:extLst>
              <a:ext uri="{FF2B5EF4-FFF2-40B4-BE49-F238E27FC236}">
                <a16:creationId xmlns:a16="http://schemas.microsoft.com/office/drawing/2014/main" id="{36BCFAF2-A521-7C2D-FFD1-84BF596E2CD6}"/>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543081469"/>
      </p:ext>
    </p:extLst>
  </p:cSld>
  <p:clrMapOvr>
    <a:masterClrMapping/>
  </p:clrMapOvr>
</p:sldLayout>
</file>

<file path=ppt/slideLayouts/slideLayout1364.xml><?xml version="1.0" encoding="utf-8"?>
<p:sldLayout xmlns:a="http://schemas.openxmlformats.org/drawingml/2006/main" xmlns:r="http://schemas.openxmlformats.org/officeDocument/2006/relationships" xmlns:p="http://schemas.openxmlformats.org/presentationml/2006/main" preserve="1">
  <p:cSld name="1_Title and Content 8">
    <p:spTree>
      <p:nvGrpSpPr>
        <p:cNvPr id="1" name=""/>
        <p:cNvGrpSpPr/>
        <p:nvPr/>
      </p:nvGrpSpPr>
      <p:grpSpPr>
        <a:xfrm>
          <a:off x="0" y="0"/>
          <a:ext cx="0" cy="0"/>
          <a:chOff x="0" y="0"/>
          <a:chExt cx="0" cy="0"/>
        </a:xfrm>
      </p:grpSpPr>
      <p:grpSp>
        <p:nvGrpSpPr>
          <p:cNvPr id="2" name="Google Shape;207;p21">
            <a:extLst>
              <a:ext uri="{FF2B5EF4-FFF2-40B4-BE49-F238E27FC236}">
                <a16:creationId xmlns:a16="http://schemas.microsoft.com/office/drawing/2014/main" id="{1526388E-436A-711F-B151-9177205652A1}"/>
              </a:ext>
            </a:extLst>
          </p:cNvPr>
          <p:cNvGrpSpPr/>
          <p:nvPr/>
        </p:nvGrpSpPr>
        <p:grpSpPr>
          <a:xfrm>
            <a:off x="7191545" y="0"/>
            <a:ext cx="5000460" cy="1425988"/>
            <a:chOff x="7191545" y="0"/>
            <a:chExt cx="5000460" cy="1425988"/>
          </a:xfrm>
        </p:grpSpPr>
        <p:pic>
          <p:nvPicPr>
            <p:cNvPr id="3" name="Google Shape;208;p21">
              <a:extLst>
                <a:ext uri="{FF2B5EF4-FFF2-40B4-BE49-F238E27FC236}">
                  <a16:creationId xmlns:a16="http://schemas.microsoft.com/office/drawing/2014/main" id="{36083027-55E5-3D96-BC59-3E3787DD6F4D}"/>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209;p21">
              <a:extLst>
                <a:ext uri="{FF2B5EF4-FFF2-40B4-BE49-F238E27FC236}">
                  <a16:creationId xmlns:a16="http://schemas.microsoft.com/office/drawing/2014/main" id="{F6FDED13-2DF9-C543-C05C-EDF60AA394F6}"/>
                </a:ext>
              </a:extLst>
            </p:cNvPr>
            <p:cNvGrpSpPr/>
            <p:nvPr/>
          </p:nvGrpSpPr>
          <p:grpSpPr>
            <a:xfrm>
              <a:off x="7191545" y="0"/>
              <a:ext cx="5000460" cy="1425988"/>
              <a:chOff x="7191545" y="0"/>
              <a:chExt cx="5000460" cy="1425988"/>
            </a:xfrm>
          </p:grpSpPr>
          <p:sp>
            <p:nvSpPr>
              <p:cNvPr id="5" name="Google Shape;210;p21">
                <a:extLst>
                  <a:ext uri="{FF2B5EF4-FFF2-40B4-BE49-F238E27FC236}">
                    <a16:creationId xmlns:a16="http://schemas.microsoft.com/office/drawing/2014/main" id="{13CAFECD-85C5-05F4-D525-5CE95F5B3D0C}"/>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211;p21">
                <a:extLst>
                  <a:ext uri="{FF2B5EF4-FFF2-40B4-BE49-F238E27FC236}">
                    <a16:creationId xmlns:a16="http://schemas.microsoft.com/office/drawing/2014/main" id="{2E5D5BB2-4625-357F-68CE-1AD0F92264B6}"/>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212;p21">
            <a:extLst>
              <a:ext uri="{FF2B5EF4-FFF2-40B4-BE49-F238E27FC236}">
                <a16:creationId xmlns:a16="http://schemas.microsoft.com/office/drawing/2014/main" id="{33649CA9-78AE-A71F-5686-55F9412828D1}"/>
              </a:ext>
            </a:extLst>
          </p:cNvPr>
          <p:cNvSpPr txBox="1">
            <a:spLocks noGrp="1"/>
          </p:cNvSpPr>
          <p:nvPr>
            <p:ph type="title"/>
          </p:nvPr>
        </p:nvSpPr>
        <p:spPr/>
        <p:txBody>
          <a:bodyPr/>
          <a:lstStyle>
            <a:lvl1pPr>
              <a:defRPr/>
            </a:lvl1pPr>
          </a:lstStyle>
          <a:p>
            <a:pPr lvl="0"/>
            <a:endParaRPr lang="en-US"/>
          </a:p>
        </p:txBody>
      </p:sp>
      <p:sp>
        <p:nvSpPr>
          <p:cNvPr id="8" name="Google Shape;213;p21">
            <a:extLst>
              <a:ext uri="{FF2B5EF4-FFF2-40B4-BE49-F238E27FC236}">
                <a16:creationId xmlns:a16="http://schemas.microsoft.com/office/drawing/2014/main" id="{2A9E61D7-B542-F238-35AC-459341DBFFF9}"/>
              </a:ext>
            </a:extLst>
          </p:cNvPr>
          <p:cNvSpPr txBox="1">
            <a:spLocks noGrp="1"/>
          </p:cNvSpPr>
          <p:nvPr>
            <p:ph type="body" idx="4294967295"/>
          </p:nvPr>
        </p:nvSpPr>
        <p:spPr/>
        <p:txBody>
          <a:bodyPr/>
          <a:lstStyle>
            <a:lvl1pPr indent="-342900">
              <a:buSzPts val="1800"/>
              <a:defRPr/>
            </a:lvl1pPr>
          </a:lstStyle>
          <a:p>
            <a:pPr lvl="0"/>
            <a:endParaRPr lang="en-US"/>
          </a:p>
        </p:txBody>
      </p:sp>
      <p:sp>
        <p:nvSpPr>
          <p:cNvPr id="9" name="Google Shape;214;p21">
            <a:extLst>
              <a:ext uri="{FF2B5EF4-FFF2-40B4-BE49-F238E27FC236}">
                <a16:creationId xmlns:a16="http://schemas.microsoft.com/office/drawing/2014/main" id="{0D575606-4CD0-C098-B90B-0D83D3027EA3}"/>
              </a:ext>
            </a:extLst>
          </p:cNvPr>
          <p:cNvSpPr txBox="1">
            <a:spLocks noGrp="1"/>
          </p:cNvSpPr>
          <p:nvPr>
            <p:ph type="sldNum" sz="quarter" idx="8"/>
          </p:nvPr>
        </p:nvSpPr>
        <p:spPr/>
        <p:txBody>
          <a:bodyPr/>
          <a:lstStyle>
            <a:lvl1pPr>
              <a:defRPr>
                <a:solidFill>
                  <a:srgbClr val="AEB3B7"/>
                </a:solidFill>
              </a:defRPr>
            </a:lvl1pPr>
          </a:lstStyle>
          <a:p>
            <a:pPr lvl="0"/>
            <a:fld id="{C30249F1-4D81-480A-95D1-7DFB52AEE99B}" type="slidenum">
              <a:t>‹#›</a:t>
            </a:fld>
            <a:endParaRPr lang="en-US"/>
          </a:p>
        </p:txBody>
      </p:sp>
      <p:cxnSp>
        <p:nvCxnSpPr>
          <p:cNvPr id="10" name="Google Shape;215;p21">
            <a:extLst>
              <a:ext uri="{FF2B5EF4-FFF2-40B4-BE49-F238E27FC236}">
                <a16:creationId xmlns:a16="http://schemas.microsoft.com/office/drawing/2014/main" id="{9266A975-F776-75C1-FF59-9BC0917C83A7}"/>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216;p21">
            <a:extLst>
              <a:ext uri="{FF2B5EF4-FFF2-40B4-BE49-F238E27FC236}">
                <a16:creationId xmlns:a16="http://schemas.microsoft.com/office/drawing/2014/main" id="{200BBAF5-21E7-3974-BE47-9F482802F315}"/>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4280688506"/>
      </p:ext>
    </p:extLst>
  </p:cSld>
  <p:clrMapOvr>
    <a:masterClrMapping/>
  </p:clrMapOvr>
</p:sldLayout>
</file>

<file path=ppt/slideLayouts/slideLayout1365.xml><?xml version="1.0" encoding="utf-8"?>
<p:sldLayout xmlns:a="http://schemas.openxmlformats.org/drawingml/2006/main" xmlns:r="http://schemas.openxmlformats.org/officeDocument/2006/relationships" xmlns:p="http://schemas.openxmlformats.org/presentationml/2006/main" preserve="1">
  <p:cSld name="1_Two Content 2">
    <p:spTree>
      <p:nvGrpSpPr>
        <p:cNvPr id="1" name=""/>
        <p:cNvGrpSpPr/>
        <p:nvPr/>
      </p:nvGrpSpPr>
      <p:grpSpPr>
        <a:xfrm>
          <a:off x="0" y="0"/>
          <a:ext cx="0" cy="0"/>
          <a:chOff x="0" y="0"/>
          <a:chExt cx="0" cy="0"/>
        </a:xfrm>
      </p:grpSpPr>
      <p:sp>
        <p:nvSpPr>
          <p:cNvPr id="2" name="Google Shape;218;p22">
            <a:extLst>
              <a:ext uri="{FF2B5EF4-FFF2-40B4-BE49-F238E27FC236}">
                <a16:creationId xmlns:a16="http://schemas.microsoft.com/office/drawing/2014/main" id="{A9CA8D8B-41E7-8509-D765-BE5214C46137}"/>
              </a:ext>
            </a:extLst>
          </p:cNvPr>
          <p:cNvSpPr txBox="1">
            <a:spLocks noGrp="1"/>
          </p:cNvSpPr>
          <p:nvPr>
            <p:ph type="title"/>
          </p:nvPr>
        </p:nvSpPr>
        <p:spPr/>
        <p:txBody>
          <a:bodyPr/>
          <a:lstStyle>
            <a:lvl1pPr>
              <a:defRPr/>
            </a:lvl1pPr>
          </a:lstStyle>
          <a:p>
            <a:pPr lvl="0"/>
            <a:endParaRPr lang="en-US"/>
          </a:p>
        </p:txBody>
      </p:sp>
      <p:sp>
        <p:nvSpPr>
          <p:cNvPr id="3" name="Google Shape;219;p22">
            <a:extLst>
              <a:ext uri="{FF2B5EF4-FFF2-40B4-BE49-F238E27FC236}">
                <a16:creationId xmlns:a16="http://schemas.microsoft.com/office/drawing/2014/main" id="{83B385DE-44A0-E88E-1301-D26CE7B0CC82}"/>
              </a:ext>
            </a:extLst>
          </p:cNvPr>
          <p:cNvSpPr txBox="1">
            <a:spLocks noGrp="1"/>
          </p:cNvSpPr>
          <p:nvPr>
            <p:ph type="body" idx="4294967295"/>
          </p:nvPr>
        </p:nvSpPr>
        <p:spPr>
          <a:xfrm>
            <a:off x="609603" y="1825627"/>
            <a:ext cx="5410203" cy="4351336"/>
          </a:xfrm>
        </p:spPr>
        <p:txBody>
          <a:bodyPr/>
          <a:lstStyle>
            <a:lvl1pPr indent="-342900">
              <a:buSzPts val="1800"/>
              <a:defRPr/>
            </a:lvl1pPr>
          </a:lstStyle>
          <a:p>
            <a:pPr lvl="0"/>
            <a:endParaRPr lang="en-US"/>
          </a:p>
        </p:txBody>
      </p:sp>
      <p:grpSp>
        <p:nvGrpSpPr>
          <p:cNvPr id="4" name="Google Shape;220;p22">
            <a:extLst>
              <a:ext uri="{FF2B5EF4-FFF2-40B4-BE49-F238E27FC236}">
                <a16:creationId xmlns:a16="http://schemas.microsoft.com/office/drawing/2014/main" id="{DA21C359-6881-E2E3-5A19-3A10101907FC}"/>
              </a:ext>
            </a:extLst>
          </p:cNvPr>
          <p:cNvGrpSpPr/>
          <p:nvPr/>
        </p:nvGrpSpPr>
        <p:grpSpPr>
          <a:xfrm>
            <a:off x="7191545" y="0"/>
            <a:ext cx="5000460" cy="1425988"/>
            <a:chOff x="7191545" y="0"/>
            <a:chExt cx="5000460" cy="1425988"/>
          </a:xfrm>
        </p:grpSpPr>
        <p:pic>
          <p:nvPicPr>
            <p:cNvPr id="5" name="Google Shape;221;p22">
              <a:extLst>
                <a:ext uri="{FF2B5EF4-FFF2-40B4-BE49-F238E27FC236}">
                  <a16:creationId xmlns:a16="http://schemas.microsoft.com/office/drawing/2014/main" id="{A226289D-E40A-933E-E4D2-2D35E8026665}"/>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6" name="Google Shape;222;p22">
              <a:extLst>
                <a:ext uri="{FF2B5EF4-FFF2-40B4-BE49-F238E27FC236}">
                  <a16:creationId xmlns:a16="http://schemas.microsoft.com/office/drawing/2014/main" id="{3C57DA86-B4D8-AAAA-1314-3349B715AF35}"/>
                </a:ext>
              </a:extLst>
            </p:cNvPr>
            <p:cNvGrpSpPr/>
            <p:nvPr/>
          </p:nvGrpSpPr>
          <p:grpSpPr>
            <a:xfrm>
              <a:off x="7191545" y="0"/>
              <a:ext cx="5000460" cy="1425988"/>
              <a:chOff x="7191545" y="0"/>
              <a:chExt cx="5000460" cy="1425988"/>
            </a:xfrm>
          </p:grpSpPr>
          <p:sp>
            <p:nvSpPr>
              <p:cNvPr id="7" name="Google Shape;223;p22">
                <a:extLst>
                  <a:ext uri="{FF2B5EF4-FFF2-40B4-BE49-F238E27FC236}">
                    <a16:creationId xmlns:a16="http://schemas.microsoft.com/office/drawing/2014/main" id="{23B9326F-256C-BA00-5483-9D6DCD4B79C3}"/>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8" name="Google Shape;224;p22">
                <a:extLst>
                  <a:ext uri="{FF2B5EF4-FFF2-40B4-BE49-F238E27FC236}">
                    <a16:creationId xmlns:a16="http://schemas.microsoft.com/office/drawing/2014/main" id="{8C183E9F-DEAF-C628-E180-B2028CF7CCB8}"/>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9" name="Google Shape;225;p22">
            <a:extLst>
              <a:ext uri="{FF2B5EF4-FFF2-40B4-BE49-F238E27FC236}">
                <a16:creationId xmlns:a16="http://schemas.microsoft.com/office/drawing/2014/main" id="{745CBB15-C000-E0BF-7BEF-D0CC8CE53A45}"/>
              </a:ext>
            </a:extLst>
          </p:cNvPr>
          <p:cNvSpPr txBox="1">
            <a:spLocks noGrp="1"/>
          </p:cNvSpPr>
          <p:nvPr>
            <p:ph type="body" idx="4294967295"/>
          </p:nvPr>
        </p:nvSpPr>
        <p:spPr>
          <a:xfrm>
            <a:off x="6172200" y="1825627"/>
            <a:ext cx="5410203" cy="4351336"/>
          </a:xfrm>
        </p:spPr>
        <p:txBody>
          <a:bodyPr/>
          <a:lstStyle>
            <a:lvl1pPr indent="-342900">
              <a:buSzPts val="1800"/>
              <a:defRPr/>
            </a:lvl1pPr>
          </a:lstStyle>
          <a:p>
            <a:pPr lvl="0"/>
            <a:endParaRPr lang="en-US"/>
          </a:p>
        </p:txBody>
      </p:sp>
      <p:sp>
        <p:nvSpPr>
          <p:cNvPr id="10" name="Google Shape;226;p22">
            <a:extLst>
              <a:ext uri="{FF2B5EF4-FFF2-40B4-BE49-F238E27FC236}">
                <a16:creationId xmlns:a16="http://schemas.microsoft.com/office/drawing/2014/main" id="{1B94741A-3D33-1685-110F-2BB9DE37EC8D}"/>
              </a:ext>
            </a:extLst>
          </p:cNvPr>
          <p:cNvSpPr txBox="1">
            <a:spLocks noGrp="1"/>
          </p:cNvSpPr>
          <p:nvPr>
            <p:ph type="sldNum" sz="quarter" idx="8"/>
          </p:nvPr>
        </p:nvSpPr>
        <p:spPr>
          <a:xfrm>
            <a:off x="8839193" y="6356351"/>
            <a:ext cx="2743200" cy="365129"/>
          </a:xfrm>
        </p:spPr>
        <p:txBody>
          <a:bodyPr/>
          <a:lstStyle>
            <a:lvl1pPr>
              <a:defRPr/>
            </a:lvl1pPr>
          </a:lstStyle>
          <a:p>
            <a:pPr lvl="0"/>
            <a:fld id="{36297077-B3C7-44BB-94EF-9ADF004524B4}" type="slidenum">
              <a:t>‹#›</a:t>
            </a:fld>
            <a:endParaRPr lang="en-US"/>
          </a:p>
        </p:txBody>
      </p:sp>
      <p:cxnSp>
        <p:nvCxnSpPr>
          <p:cNvPr id="11" name="Google Shape;227;p22">
            <a:extLst>
              <a:ext uri="{FF2B5EF4-FFF2-40B4-BE49-F238E27FC236}">
                <a16:creationId xmlns:a16="http://schemas.microsoft.com/office/drawing/2014/main" id="{9D656EE0-3624-8800-9F6C-E1D76B4BC7CF}"/>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2" name="Google Shape;228;p22">
            <a:extLst>
              <a:ext uri="{FF2B5EF4-FFF2-40B4-BE49-F238E27FC236}">
                <a16:creationId xmlns:a16="http://schemas.microsoft.com/office/drawing/2014/main" id="{D4F55DE9-72D7-7E75-D4B5-A7BA244BCCE2}"/>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055242439"/>
      </p:ext>
    </p:extLst>
  </p:cSld>
  <p:clrMapOvr>
    <a:masterClrMapping/>
  </p:clrMapOvr>
</p:sldLayout>
</file>

<file path=ppt/slideLayouts/slideLayout1366.xml><?xml version="1.0" encoding="utf-8"?>
<p:sldLayout xmlns:a="http://schemas.openxmlformats.org/drawingml/2006/main" xmlns:r="http://schemas.openxmlformats.org/officeDocument/2006/relationships" xmlns:p="http://schemas.openxmlformats.org/presentationml/2006/main" type="twoTxTwoObj" preserve="1">
  <p:cSld name="1_TWO_OBJECTS_WITH_TEXT">
    <p:spTree>
      <p:nvGrpSpPr>
        <p:cNvPr id="1" name=""/>
        <p:cNvGrpSpPr/>
        <p:nvPr/>
      </p:nvGrpSpPr>
      <p:grpSpPr>
        <a:xfrm>
          <a:off x="0" y="0"/>
          <a:ext cx="0" cy="0"/>
          <a:chOff x="0" y="0"/>
          <a:chExt cx="0" cy="0"/>
        </a:xfrm>
      </p:grpSpPr>
      <p:grpSp>
        <p:nvGrpSpPr>
          <p:cNvPr id="2" name="Google Shape;230;p23">
            <a:extLst>
              <a:ext uri="{FF2B5EF4-FFF2-40B4-BE49-F238E27FC236}">
                <a16:creationId xmlns:a16="http://schemas.microsoft.com/office/drawing/2014/main" id="{D4E20134-BCDA-3C3F-0C24-2A91DFB92D05}"/>
              </a:ext>
            </a:extLst>
          </p:cNvPr>
          <p:cNvGrpSpPr/>
          <p:nvPr/>
        </p:nvGrpSpPr>
        <p:grpSpPr>
          <a:xfrm>
            <a:off x="7191545" y="0"/>
            <a:ext cx="5000460" cy="1425988"/>
            <a:chOff x="7191545" y="0"/>
            <a:chExt cx="5000460" cy="1425988"/>
          </a:xfrm>
        </p:grpSpPr>
        <p:pic>
          <p:nvPicPr>
            <p:cNvPr id="3" name="Google Shape;231;p23">
              <a:extLst>
                <a:ext uri="{FF2B5EF4-FFF2-40B4-BE49-F238E27FC236}">
                  <a16:creationId xmlns:a16="http://schemas.microsoft.com/office/drawing/2014/main" id="{9F57E70E-97B7-15BA-B1A3-B399999BFEDC}"/>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232;p23">
              <a:extLst>
                <a:ext uri="{FF2B5EF4-FFF2-40B4-BE49-F238E27FC236}">
                  <a16:creationId xmlns:a16="http://schemas.microsoft.com/office/drawing/2014/main" id="{05D6C852-F9E8-B405-E756-F6E91171F9F2}"/>
                </a:ext>
              </a:extLst>
            </p:cNvPr>
            <p:cNvGrpSpPr/>
            <p:nvPr/>
          </p:nvGrpSpPr>
          <p:grpSpPr>
            <a:xfrm>
              <a:off x="7191545" y="0"/>
              <a:ext cx="5000460" cy="1425988"/>
              <a:chOff x="7191545" y="0"/>
              <a:chExt cx="5000460" cy="1425988"/>
            </a:xfrm>
          </p:grpSpPr>
          <p:sp>
            <p:nvSpPr>
              <p:cNvPr id="5" name="Google Shape;233;p23">
                <a:extLst>
                  <a:ext uri="{FF2B5EF4-FFF2-40B4-BE49-F238E27FC236}">
                    <a16:creationId xmlns:a16="http://schemas.microsoft.com/office/drawing/2014/main" id="{8A6569B8-8DC1-9F54-C718-3E2E4CFABCB7}"/>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234;p23">
                <a:extLst>
                  <a:ext uri="{FF2B5EF4-FFF2-40B4-BE49-F238E27FC236}">
                    <a16:creationId xmlns:a16="http://schemas.microsoft.com/office/drawing/2014/main" id="{ED596EED-50BE-D775-35E5-64FE30082ED1}"/>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235;p23">
            <a:extLst>
              <a:ext uri="{FF2B5EF4-FFF2-40B4-BE49-F238E27FC236}">
                <a16:creationId xmlns:a16="http://schemas.microsoft.com/office/drawing/2014/main" id="{E32AC28E-E09B-19E8-ACCD-62E875046271}"/>
              </a:ext>
            </a:extLst>
          </p:cNvPr>
          <p:cNvSpPr txBox="1">
            <a:spLocks noGrp="1"/>
          </p:cNvSpPr>
          <p:nvPr>
            <p:ph type="title"/>
          </p:nvPr>
        </p:nvSpPr>
        <p:spPr/>
        <p:txBody>
          <a:bodyPr/>
          <a:lstStyle>
            <a:lvl1pPr>
              <a:defRPr/>
            </a:lvl1pPr>
          </a:lstStyle>
          <a:p>
            <a:pPr lvl="0"/>
            <a:endParaRPr lang="en-US"/>
          </a:p>
        </p:txBody>
      </p:sp>
      <p:sp>
        <p:nvSpPr>
          <p:cNvPr id="8" name="Google Shape;236;p23">
            <a:extLst>
              <a:ext uri="{FF2B5EF4-FFF2-40B4-BE49-F238E27FC236}">
                <a16:creationId xmlns:a16="http://schemas.microsoft.com/office/drawing/2014/main" id="{E7C57A8F-B820-CE2A-094B-DE00BFDB6722}"/>
              </a:ext>
            </a:extLst>
          </p:cNvPr>
          <p:cNvSpPr txBox="1">
            <a:spLocks noGrp="1"/>
          </p:cNvSpPr>
          <p:nvPr>
            <p:ph type="body" idx="1"/>
          </p:nvPr>
        </p:nvSpPr>
        <p:spPr>
          <a:xfrm>
            <a:off x="609603" y="1681160"/>
            <a:ext cx="5387973" cy="823910"/>
          </a:xfrm>
          <a:solidFill>
            <a:srgbClr val="F3F6FB"/>
          </a:solidFill>
        </p:spPr>
        <p:txBody>
          <a:bodyPr lIns="182870" tIns="0" rIns="182870" bIns="0" anchor="ctr"/>
          <a:lstStyle>
            <a:lvl1pPr indent="-228600">
              <a:buNone/>
              <a:defRPr u="sng"/>
            </a:lvl1pPr>
          </a:lstStyle>
          <a:p>
            <a:pPr lvl="0"/>
            <a:endParaRPr lang="en-US"/>
          </a:p>
        </p:txBody>
      </p:sp>
      <p:sp>
        <p:nvSpPr>
          <p:cNvPr id="9" name="Google Shape;237;p23">
            <a:extLst>
              <a:ext uri="{FF2B5EF4-FFF2-40B4-BE49-F238E27FC236}">
                <a16:creationId xmlns:a16="http://schemas.microsoft.com/office/drawing/2014/main" id="{560B47DB-5E96-127B-E15F-E894EF9C1F63}"/>
              </a:ext>
            </a:extLst>
          </p:cNvPr>
          <p:cNvSpPr txBox="1">
            <a:spLocks noGrp="1"/>
          </p:cNvSpPr>
          <p:nvPr>
            <p:ph type="body" idx="3"/>
          </p:nvPr>
        </p:nvSpPr>
        <p:spPr>
          <a:xfrm>
            <a:off x="609603" y="2505071"/>
            <a:ext cx="5387973" cy="3684583"/>
          </a:xfrm>
          <a:solidFill>
            <a:srgbClr val="F3F6FB"/>
          </a:solidFill>
        </p:spPr>
        <p:txBody>
          <a:bodyPr lIns="182870" tIns="0" rIns="182870" bIns="0">
            <a:normAutofit/>
          </a:bodyPr>
          <a:lstStyle>
            <a:lvl1pPr indent="-355601">
              <a:buSzPts val="2000"/>
              <a:defRPr sz="2000"/>
            </a:lvl1pPr>
          </a:lstStyle>
          <a:p>
            <a:pPr lvl="0"/>
            <a:endParaRPr lang="en-US"/>
          </a:p>
        </p:txBody>
      </p:sp>
      <p:sp>
        <p:nvSpPr>
          <p:cNvPr id="10" name="Google Shape;238;p23">
            <a:extLst>
              <a:ext uri="{FF2B5EF4-FFF2-40B4-BE49-F238E27FC236}">
                <a16:creationId xmlns:a16="http://schemas.microsoft.com/office/drawing/2014/main" id="{30B51DAD-8876-8C76-57AB-D9E1BCF2285E}"/>
              </a:ext>
            </a:extLst>
          </p:cNvPr>
          <p:cNvSpPr txBox="1">
            <a:spLocks noGrp="1"/>
          </p:cNvSpPr>
          <p:nvPr>
            <p:ph idx="2"/>
          </p:nvPr>
        </p:nvSpPr>
        <p:spPr>
          <a:xfrm>
            <a:off x="6172200" y="1681160"/>
            <a:ext cx="5410203" cy="823910"/>
          </a:xfrm>
          <a:solidFill>
            <a:srgbClr val="F3F6FB"/>
          </a:solidFill>
        </p:spPr>
        <p:txBody>
          <a:bodyPr lIns="182870" tIns="0" rIns="182870" bIns="0" anchor="ctr"/>
          <a:lstStyle>
            <a:lvl1pPr indent="-228600">
              <a:buNone/>
              <a:defRPr u="sng"/>
            </a:lvl1pPr>
          </a:lstStyle>
          <a:p>
            <a:pPr lvl="0"/>
            <a:endParaRPr lang="en-US"/>
          </a:p>
        </p:txBody>
      </p:sp>
      <p:sp>
        <p:nvSpPr>
          <p:cNvPr id="11" name="Google Shape;239;p23">
            <a:extLst>
              <a:ext uri="{FF2B5EF4-FFF2-40B4-BE49-F238E27FC236}">
                <a16:creationId xmlns:a16="http://schemas.microsoft.com/office/drawing/2014/main" id="{7B275BE6-2ABC-84C9-7842-5161A5E7C7C6}"/>
              </a:ext>
            </a:extLst>
          </p:cNvPr>
          <p:cNvSpPr txBox="1">
            <a:spLocks noGrp="1"/>
          </p:cNvSpPr>
          <p:nvPr>
            <p:ph idx="4"/>
          </p:nvPr>
        </p:nvSpPr>
        <p:spPr>
          <a:xfrm>
            <a:off x="6172200" y="2505071"/>
            <a:ext cx="5410203" cy="3684583"/>
          </a:xfrm>
          <a:solidFill>
            <a:srgbClr val="F3F6FB"/>
          </a:solidFill>
        </p:spPr>
        <p:txBody>
          <a:bodyPr lIns="182870" tIns="0" rIns="182870" bIns="0"/>
          <a:lstStyle>
            <a:lvl1pPr indent="-355601">
              <a:buSzPts val="2000"/>
              <a:defRPr sz="2000"/>
            </a:lvl1pPr>
          </a:lstStyle>
          <a:p>
            <a:pPr lvl="0"/>
            <a:endParaRPr lang="en-US"/>
          </a:p>
        </p:txBody>
      </p:sp>
      <p:sp>
        <p:nvSpPr>
          <p:cNvPr id="12" name="Google Shape;240;p23">
            <a:extLst>
              <a:ext uri="{FF2B5EF4-FFF2-40B4-BE49-F238E27FC236}">
                <a16:creationId xmlns:a16="http://schemas.microsoft.com/office/drawing/2014/main" id="{FCC36427-E0D9-FC9B-796C-633CE98F4138}"/>
              </a:ext>
            </a:extLst>
          </p:cNvPr>
          <p:cNvSpPr txBox="1">
            <a:spLocks noGrp="1"/>
          </p:cNvSpPr>
          <p:nvPr>
            <p:ph type="sldNum" sz="quarter" idx="8"/>
          </p:nvPr>
        </p:nvSpPr>
        <p:spPr/>
        <p:txBody>
          <a:bodyPr/>
          <a:lstStyle>
            <a:lvl1pPr>
              <a:defRPr/>
            </a:lvl1pPr>
          </a:lstStyle>
          <a:p>
            <a:pPr lvl="0"/>
            <a:fld id="{96BD9D3D-B1A1-4BA0-AC68-46AEB0E1CC33}" type="slidenum">
              <a:t>‹#›</a:t>
            </a:fld>
            <a:endParaRPr lang="en-US"/>
          </a:p>
        </p:txBody>
      </p:sp>
      <p:cxnSp>
        <p:nvCxnSpPr>
          <p:cNvPr id="13" name="Google Shape;241;p23">
            <a:extLst>
              <a:ext uri="{FF2B5EF4-FFF2-40B4-BE49-F238E27FC236}">
                <a16:creationId xmlns:a16="http://schemas.microsoft.com/office/drawing/2014/main" id="{D4467CF8-70D4-19FC-9CA5-5FFC74001E95}"/>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4" name="Google Shape;242;p23">
            <a:extLst>
              <a:ext uri="{FF2B5EF4-FFF2-40B4-BE49-F238E27FC236}">
                <a16:creationId xmlns:a16="http://schemas.microsoft.com/office/drawing/2014/main" id="{E57FA111-379D-A794-6CF4-B75BA71504A5}"/>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52259209"/>
      </p:ext>
    </p:extLst>
  </p:cSld>
  <p:clrMapOvr>
    <a:masterClrMapping/>
  </p:clrMapOvr>
</p:sldLayout>
</file>

<file path=ppt/slideLayouts/slideLayout1367.xml><?xml version="1.0" encoding="utf-8"?>
<p:sldLayout xmlns:a="http://schemas.openxmlformats.org/drawingml/2006/main" xmlns:r="http://schemas.openxmlformats.org/officeDocument/2006/relationships" xmlns:p="http://schemas.openxmlformats.org/presentationml/2006/main" type="titleOnly" preserve="1">
  <p:cSld name="1_TITLE_ONLY">
    <p:spTree>
      <p:nvGrpSpPr>
        <p:cNvPr id="1" name=""/>
        <p:cNvGrpSpPr/>
        <p:nvPr/>
      </p:nvGrpSpPr>
      <p:grpSpPr>
        <a:xfrm>
          <a:off x="0" y="0"/>
          <a:ext cx="0" cy="0"/>
          <a:chOff x="0" y="0"/>
          <a:chExt cx="0" cy="0"/>
        </a:xfrm>
      </p:grpSpPr>
      <p:grpSp>
        <p:nvGrpSpPr>
          <p:cNvPr id="2" name="Google Shape;244;p24">
            <a:extLst>
              <a:ext uri="{FF2B5EF4-FFF2-40B4-BE49-F238E27FC236}">
                <a16:creationId xmlns:a16="http://schemas.microsoft.com/office/drawing/2014/main" id="{DB9FB74F-2415-FB35-9D36-05B7C4B2FEC0}"/>
              </a:ext>
            </a:extLst>
          </p:cNvPr>
          <p:cNvGrpSpPr/>
          <p:nvPr/>
        </p:nvGrpSpPr>
        <p:grpSpPr>
          <a:xfrm>
            <a:off x="7191545" y="0"/>
            <a:ext cx="5000460" cy="1425988"/>
            <a:chOff x="7191545" y="0"/>
            <a:chExt cx="5000460" cy="1425988"/>
          </a:xfrm>
        </p:grpSpPr>
        <p:pic>
          <p:nvPicPr>
            <p:cNvPr id="3" name="Google Shape;245;p24">
              <a:extLst>
                <a:ext uri="{FF2B5EF4-FFF2-40B4-BE49-F238E27FC236}">
                  <a16:creationId xmlns:a16="http://schemas.microsoft.com/office/drawing/2014/main" id="{529778E9-7735-8F65-D833-2103FE200777}"/>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246;p24">
              <a:extLst>
                <a:ext uri="{FF2B5EF4-FFF2-40B4-BE49-F238E27FC236}">
                  <a16:creationId xmlns:a16="http://schemas.microsoft.com/office/drawing/2014/main" id="{058396A1-6D03-B0E5-36F9-3C4D6B7D4EF4}"/>
                </a:ext>
              </a:extLst>
            </p:cNvPr>
            <p:cNvGrpSpPr/>
            <p:nvPr/>
          </p:nvGrpSpPr>
          <p:grpSpPr>
            <a:xfrm>
              <a:off x="7191545" y="0"/>
              <a:ext cx="5000460" cy="1425988"/>
              <a:chOff x="7191545" y="0"/>
              <a:chExt cx="5000460" cy="1425988"/>
            </a:xfrm>
          </p:grpSpPr>
          <p:sp>
            <p:nvSpPr>
              <p:cNvPr id="5" name="Google Shape;247;p24">
                <a:extLst>
                  <a:ext uri="{FF2B5EF4-FFF2-40B4-BE49-F238E27FC236}">
                    <a16:creationId xmlns:a16="http://schemas.microsoft.com/office/drawing/2014/main" id="{AE2FB6C1-E102-7E50-B4FA-14CF9E28E49A}"/>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248;p24">
                <a:extLst>
                  <a:ext uri="{FF2B5EF4-FFF2-40B4-BE49-F238E27FC236}">
                    <a16:creationId xmlns:a16="http://schemas.microsoft.com/office/drawing/2014/main" id="{3F629D5C-DF04-8A52-0501-CE8144A6907B}"/>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249;p24">
            <a:extLst>
              <a:ext uri="{FF2B5EF4-FFF2-40B4-BE49-F238E27FC236}">
                <a16:creationId xmlns:a16="http://schemas.microsoft.com/office/drawing/2014/main" id="{857E9145-163D-2BF6-E336-66326EFABF0D}"/>
              </a:ext>
            </a:extLst>
          </p:cNvPr>
          <p:cNvSpPr txBox="1">
            <a:spLocks noGrp="1"/>
          </p:cNvSpPr>
          <p:nvPr>
            <p:ph type="title"/>
          </p:nvPr>
        </p:nvSpPr>
        <p:spPr/>
        <p:txBody>
          <a:bodyPr/>
          <a:lstStyle>
            <a:lvl1pPr>
              <a:defRPr/>
            </a:lvl1pPr>
          </a:lstStyle>
          <a:p>
            <a:pPr lvl="0"/>
            <a:endParaRPr lang="en-US"/>
          </a:p>
        </p:txBody>
      </p:sp>
      <p:sp>
        <p:nvSpPr>
          <p:cNvPr id="8" name="Google Shape;250;p24">
            <a:extLst>
              <a:ext uri="{FF2B5EF4-FFF2-40B4-BE49-F238E27FC236}">
                <a16:creationId xmlns:a16="http://schemas.microsoft.com/office/drawing/2014/main" id="{95FA9C47-1F19-F5C3-DE12-54EF1B9E299E}"/>
              </a:ext>
            </a:extLst>
          </p:cNvPr>
          <p:cNvSpPr txBox="1">
            <a:spLocks noGrp="1"/>
          </p:cNvSpPr>
          <p:nvPr>
            <p:ph type="sldNum" sz="quarter" idx="8"/>
          </p:nvPr>
        </p:nvSpPr>
        <p:spPr/>
        <p:txBody>
          <a:bodyPr/>
          <a:lstStyle>
            <a:lvl1pPr>
              <a:defRPr/>
            </a:lvl1pPr>
          </a:lstStyle>
          <a:p>
            <a:pPr lvl="0"/>
            <a:fld id="{D43187BC-D5F0-4C7B-915A-2B07DCFE4DE0}" type="slidenum">
              <a:t>‹#›</a:t>
            </a:fld>
            <a:endParaRPr lang="en-US"/>
          </a:p>
        </p:txBody>
      </p:sp>
      <p:cxnSp>
        <p:nvCxnSpPr>
          <p:cNvPr id="9" name="Google Shape;251;p24">
            <a:extLst>
              <a:ext uri="{FF2B5EF4-FFF2-40B4-BE49-F238E27FC236}">
                <a16:creationId xmlns:a16="http://schemas.microsoft.com/office/drawing/2014/main" id="{9C5BE6B6-D518-6F3E-9CD1-0D03BAEBD071}"/>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0" name="Google Shape;252;p24">
            <a:extLst>
              <a:ext uri="{FF2B5EF4-FFF2-40B4-BE49-F238E27FC236}">
                <a16:creationId xmlns:a16="http://schemas.microsoft.com/office/drawing/2014/main" id="{995E1F2D-28CD-60D9-D6A9-975D8F216E2C}"/>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2467604138"/>
      </p:ext>
    </p:extLst>
  </p:cSld>
  <p:clrMapOvr>
    <a:masterClrMapping/>
  </p:clrMapOvr>
</p:sldLayout>
</file>

<file path=ppt/slideLayouts/slideLayout1368.xml><?xml version="1.0" encoding="utf-8"?>
<p:sldLayout xmlns:a="http://schemas.openxmlformats.org/drawingml/2006/main" xmlns:r="http://schemas.openxmlformats.org/officeDocument/2006/relationships" xmlns:p="http://schemas.openxmlformats.org/presentationml/2006/main" preserve="1">
  <p:cSld name="1_End">
    <p:spTree>
      <p:nvGrpSpPr>
        <p:cNvPr id="1" name=""/>
        <p:cNvGrpSpPr/>
        <p:nvPr/>
      </p:nvGrpSpPr>
      <p:grpSpPr>
        <a:xfrm>
          <a:off x="0" y="0"/>
          <a:ext cx="0" cy="0"/>
          <a:chOff x="0" y="0"/>
          <a:chExt cx="0" cy="0"/>
        </a:xfrm>
      </p:grpSpPr>
      <p:grpSp>
        <p:nvGrpSpPr>
          <p:cNvPr id="2" name="Google Shape;254;p25">
            <a:extLst>
              <a:ext uri="{FF2B5EF4-FFF2-40B4-BE49-F238E27FC236}">
                <a16:creationId xmlns:a16="http://schemas.microsoft.com/office/drawing/2014/main" id="{C919ED46-8338-2441-DF44-0EAD37EFE435}"/>
              </a:ext>
            </a:extLst>
          </p:cNvPr>
          <p:cNvGrpSpPr/>
          <p:nvPr/>
        </p:nvGrpSpPr>
        <p:grpSpPr>
          <a:xfrm>
            <a:off x="0" y="0"/>
            <a:ext cx="12191996" cy="2148830"/>
            <a:chOff x="0" y="0"/>
            <a:chExt cx="12191996" cy="2148830"/>
          </a:xfrm>
        </p:grpSpPr>
        <p:sp>
          <p:nvSpPr>
            <p:cNvPr id="3" name="Google Shape;255;p25">
              <a:extLst>
                <a:ext uri="{FF2B5EF4-FFF2-40B4-BE49-F238E27FC236}">
                  <a16:creationId xmlns:a16="http://schemas.microsoft.com/office/drawing/2014/main" id="{BF099710-707A-E782-FC03-422FC421C8FE}"/>
                </a:ext>
              </a:extLst>
            </p:cNvPr>
            <p:cNvSpPr/>
            <p:nvPr/>
          </p:nvSpPr>
          <p:spPr>
            <a:xfrm flipH="1">
              <a:off x="0" y="0"/>
              <a:ext cx="12191996" cy="2148830"/>
            </a:xfrm>
            <a:custGeom>
              <a:avLst/>
              <a:gdLst>
                <a:gd name="f0" fmla="val w"/>
                <a:gd name="f1" fmla="val h"/>
                <a:gd name="f2" fmla="val 0"/>
                <a:gd name="f3" fmla="val 12192000"/>
                <a:gd name="f4" fmla="val 2148830"/>
                <a:gd name="f5" fmla="val 2318293"/>
                <a:gd name="f6" fmla="val 2110341"/>
                <a:gd name="f7" fmla="val 1952334"/>
                <a:gd name="f8" fmla="val 920"/>
                <a:gd name="f9" fmla="val 1343499"/>
                <a:gd name="f10" fmla="val 23864"/>
                <a:gd name="f11" fmla="val 752130"/>
                <a:gd name="f12" fmla="val 152982"/>
                <a:gd name="f13" fmla="val 184205"/>
                <a:gd name="f14" fmla="val 435928"/>
                <a:gd name="f15" fmla="val 536864"/>
                <a:gd name="f16" fmla="val 554713"/>
                <a:gd name="f17" fmla="val 201115"/>
                <a:gd name="f18" fmla="val 452796"/>
                <a:gd name="f19" fmla="val 776357"/>
                <a:gd name="f20" fmla="val 187336"/>
                <a:gd name="f21" fmla="val 1349828"/>
                <a:gd name="f22" fmla="val 76760"/>
                <a:gd name="f23" fmla="val 1947588"/>
                <a:gd name="f24" fmla="val 66249"/>
                <a:gd name="f25" fmla="val 2962940"/>
                <a:gd name="f26" fmla="val 48421"/>
                <a:gd name="f27" fmla="val 3890218"/>
                <a:gd name="f28" fmla="val 291317"/>
                <a:gd name="f29" fmla="val 4778140"/>
                <a:gd name="f30" fmla="val 604018"/>
                <a:gd name="f31" fmla="val 7231510"/>
                <a:gd name="f32" fmla="val 1468126"/>
                <a:gd name="f33" fmla="val 9178927"/>
                <a:gd name="f34" fmla="val 2492024"/>
                <a:gd name="f35" fmla="val 11996242"/>
                <a:gd name="f36" fmla="val 2036894"/>
                <a:gd name="f37" fmla="val 2002266"/>
                <a:gd name="f38" fmla="val 1415250"/>
                <a:gd name="f39" fmla="val 12022971"/>
                <a:gd name="f40" fmla="val 1470801"/>
                <a:gd name="f41" fmla="val 10719696"/>
                <a:gd name="f42" fmla="val 1863939"/>
                <a:gd name="f43" fmla="val 9271154"/>
                <a:gd name="f44" fmla="val 1783804"/>
                <a:gd name="f45" fmla="val 7970940"/>
                <a:gd name="f46" fmla="val 1436986"/>
                <a:gd name="f47" fmla="val 6890984"/>
                <a:gd name="f48" fmla="val 1148958"/>
                <a:gd name="f49" fmla="val 5866930"/>
                <a:gd name="f50" fmla="val 767309"/>
                <a:gd name="f51" fmla="val 4800356"/>
                <a:gd name="f52" fmla="val 456582"/>
                <a:gd name="f53" fmla="val 4068903"/>
                <a:gd name="f54" fmla="val 243471"/>
                <a:gd name="f55" fmla="val 3348204"/>
                <a:gd name="f56" fmla="val 74251"/>
                <a:gd name="f57" fmla="val 2646880"/>
                <a:gd name="f58" fmla="val 17560"/>
                <a:gd name="f59" fmla="*/ f0 1 12192000"/>
                <a:gd name="f60" fmla="*/ f1 1 2148830"/>
                <a:gd name="f61" fmla="+- f4 0 f2"/>
                <a:gd name="f62" fmla="+- f3 0 f2"/>
                <a:gd name="f63" fmla="*/ f62 1 12192000"/>
                <a:gd name="f64" fmla="*/ f61 1 2148830"/>
                <a:gd name="f65" fmla="*/ f2 1 f63"/>
                <a:gd name="f66" fmla="*/ f3 1 f63"/>
                <a:gd name="f67" fmla="*/ f2 1 f64"/>
                <a:gd name="f68" fmla="*/ f4 1 f64"/>
                <a:gd name="f69" fmla="*/ f65 f59 1"/>
                <a:gd name="f70" fmla="*/ f66 f59 1"/>
                <a:gd name="f71" fmla="*/ f68 f60 1"/>
                <a:gd name="f72" fmla="*/ f67 f60 1"/>
              </a:gdLst>
              <a:ahLst/>
              <a:cxnLst>
                <a:cxn ang="3cd4">
                  <a:pos x="hc" y="t"/>
                </a:cxn>
                <a:cxn ang="0">
                  <a:pos x="r" y="vc"/>
                </a:cxn>
                <a:cxn ang="cd4">
                  <a:pos x="hc" y="b"/>
                </a:cxn>
                <a:cxn ang="cd2">
                  <a:pos x="l" y="vc"/>
                </a:cxn>
              </a:cxnLst>
              <a:rect l="f69" t="f72" r="f70" b="f71"/>
              <a:pathLst>
                <a:path w="12192000" h="2148830">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ubicBezTo>
                    <a:pt x="f53" y="f54"/>
                    <a:pt x="f55" y="f56"/>
                    <a:pt x="f57" y="f58"/>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4" name="Google Shape;256;p25">
              <a:extLst>
                <a:ext uri="{FF2B5EF4-FFF2-40B4-BE49-F238E27FC236}">
                  <a16:creationId xmlns:a16="http://schemas.microsoft.com/office/drawing/2014/main" id="{4B3106E8-AB53-A73F-025D-38F1A2873FF2}"/>
                </a:ext>
              </a:extLst>
            </p:cNvPr>
            <p:cNvSpPr/>
            <p:nvPr/>
          </p:nvSpPr>
          <p:spPr>
            <a:xfrm flipH="1">
              <a:off x="0" y="0"/>
              <a:ext cx="12191996" cy="1992139"/>
            </a:xfrm>
            <a:custGeom>
              <a:avLst/>
              <a:gdLst>
                <a:gd name="f0" fmla="val w"/>
                <a:gd name="f1" fmla="val h"/>
                <a:gd name="f2" fmla="val 0"/>
                <a:gd name="f3" fmla="val 12192000"/>
                <a:gd name="f4" fmla="val 1992138"/>
                <a:gd name="f5" fmla="val 2724271"/>
                <a:gd name="f6" fmla="val 1788442"/>
                <a:gd name="f7" fmla="val 1635403"/>
                <a:gd name="f8" fmla="val 12925"/>
                <a:gd name="f9" fmla="val 1134241"/>
                <a:gd name="f10" fmla="val 70905"/>
                <a:gd name="f11" fmla="val 647221"/>
                <a:gd name="f12" fmla="val 207817"/>
                <a:gd name="f13" fmla="val 178220"/>
                <a:gd name="f14" fmla="val 451207"/>
                <a:gd name="f15" fmla="val 552718"/>
                <a:gd name="f16" fmla="val 570885"/>
                <a:gd name="f17" fmla="val 195368"/>
                <a:gd name="f18" fmla="val 467800"/>
                <a:gd name="f19" fmla="val 765758"/>
                <a:gd name="f20" fmla="val 193094"/>
                <a:gd name="f21" fmla="val 1336955"/>
                <a:gd name="f22" fmla="val 73179"/>
                <a:gd name="f23" fmla="val 1934073"/>
                <a:gd name="f24" fmla="val 52850"/>
                <a:gd name="f25" fmla="val 2948304"/>
                <a:gd name="f26" fmla="val 18310"/>
                <a:gd name="f27" fmla="val 3878878"/>
                <a:gd name="f28" fmla="val 245747"/>
                <a:gd name="f29" fmla="val 4771217"/>
                <a:gd name="f30" fmla="val 543645"/>
                <a:gd name="f31" fmla="val 7236913"/>
                <a:gd name="f32" fmla="val 1366709"/>
                <a:gd name="f33" fmla="val 9199689"/>
                <a:gd name="f34" fmla="val 2357774"/>
                <a:gd name="f35" fmla="val 12007222"/>
                <a:gd name="f36" fmla="val 1856729"/>
                <a:gd name="f37" fmla="val 1820900"/>
                <a:gd name="f38" fmla="val 897073"/>
                <a:gd name="f39" fmla="val 12062517"/>
                <a:gd name="f40" fmla="val 950128"/>
                <a:gd name="f41" fmla="val 10950292"/>
                <a:gd name="f42" fmla="val 1376478"/>
                <a:gd name="f43" fmla="val 9595706"/>
                <a:gd name="f44" fmla="val 1466451"/>
                <a:gd name="f45" fmla="val 8435105"/>
                <a:gd name="f46" fmla="val 1266613"/>
                <a:gd name="f47" fmla="val 6618389"/>
                <a:gd name="f48" fmla="val 953715"/>
                <a:gd name="f49" fmla="val 4735222"/>
                <a:gd name="f50" fmla="val 130088"/>
                <a:gd name="f51" fmla="val 2948502"/>
                <a:gd name="f52" fmla="val 20548"/>
                <a:gd name="f53" fmla="*/ f0 1 12192000"/>
                <a:gd name="f54" fmla="*/ f1 1 1992138"/>
                <a:gd name="f55" fmla="+- f4 0 f2"/>
                <a:gd name="f56" fmla="+- f3 0 f2"/>
                <a:gd name="f57" fmla="*/ f56 1 12192000"/>
                <a:gd name="f58" fmla="*/ f55 1 1992138"/>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12192000" h="1992138">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lose/>
                </a:path>
              </a:pathLst>
            </a:custGeom>
            <a:solidFill>
              <a:srgbClr val="00498F"/>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sp>
        <p:nvSpPr>
          <p:cNvPr id="5" name="Google Shape;257;p25">
            <a:extLst>
              <a:ext uri="{FF2B5EF4-FFF2-40B4-BE49-F238E27FC236}">
                <a16:creationId xmlns:a16="http://schemas.microsoft.com/office/drawing/2014/main" id="{2DE5F107-864A-E4B7-F27D-8DB3DADE9DC1}"/>
              </a:ext>
            </a:extLst>
          </p:cNvPr>
          <p:cNvSpPr/>
          <p:nvPr/>
        </p:nvSpPr>
        <p:spPr>
          <a:xfrm>
            <a:off x="902366" y="1517693"/>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258;p25">
            <a:extLst>
              <a:ext uri="{FF2B5EF4-FFF2-40B4-BE49-F238E27FC236}">
                <a16:creationId xmlns:a16="http://schemas.microsoft.com/office/drawing/2014/main" id="{57D424BD-3913-9F24-3C19-E6FE821210AC}"/>
              </a:ext>
            </a:extLst>
          </p:cNvPr>
          <p:cNvSpPr txBox="1">
            <a:spLocks noGrp="1"/>
          </p:cNvSpPr>
          <p:nvPr>
            <p:ph type="body" idx="4294967295"/>
          </p:nvPr>
        </p:nvSpPr>
        <p:spPr>
          <a:xfrm>
            <a:off x="1219196" y="3429000"/>
            <a:ext cx="5582649" cy="1413561"/>
          </a:xfrm>
        </p:spPr>
        <p:txBody>
          <a:bodyPr/>
          <a:lstStyle>
            <a:lvl1pPr indent="-228600">
              <a:buNone/>
              <a:defRPr sz="2000"/>
            </a:lvl1pPr>
          </a:lstStyle>
          <a:p>
            <a:pPr lvl="0"/>
            <a:endParaRPr lang="en-US"/>
          </a:p>
        </p:txBody>
      </p:sp>
      <p:sp>
        <p:nvSpPr>
          <p:cNvPr id="7" name="Google Shape;259;p25">
            <a:extLst>
              <a:ext uri="{FF2B5EF4-FFF2-40B4-BE49-F238E27FC236}">
                <a16:creationId xmlns:a16="http://schemas.microsoft.com/office/drawing/2014/main" id="{5D91E8FD-F27B-D2CC-5853-517ED330322A}"/>
              </a:ext>
            </a:extLst>
          </p:cNvPr>
          <p:cNvSpPr txBox="1">
            <a:spLocks noGrp="1"/>
          </p:cNvSpPr>
          <p:nvPr>
            <p:ph type="title"/>
          </p:nvPr>
        </p:nvSpPr>
        <p:spPr>
          <a:xfrm>
            <a:off x="1219196" y="1887486"/>
            <a:ext cx="5582649" cy="1078260"/>
          </a:xfrm>
        </p:spPr>
        <p:txBody>
          <a:bodyPr/>
          <a:lstStyle>
            <a:lvl1pPr>
              <a:defRPr sz="6000"/>
            </a:lvl1pPr>
          </a:lstStyle>
          <a:p>
            <a:pPr lvl="0"/>
            <a:endParaRPr lang="en-US"/>
          </a:p>
        </p:txBody>
      </p:sp>
      <p:pic>
        <p:nvPicPr>
          <p:cNvPr id="8" name="Google Shape;260;p25">
            <a:extLst>
              <a:ext uri="{FF2B5EF4-FFF2-40B4-BE49-F238E27FC236}">
                <a16:creationId xmlns:a16="http://schemas.microsoft.com/office/drawing/2014/main" id="{C59CFAFA-167A-2303-3278-E3621316C050}"/>
              </a:ext>
            </a:extLst>
          </p:cNvPr>
          <p:cNvPicPr>
            <a:picLocks noChangeAspect="1"/>
          </p:cNvPicPr>
          <p:nvPr/>
        </p:nvPicPr>
        <p:blipFill>
          <a:blip r:embed="rId2">
            <a:alphaModFix/>
          </a:blip>
          <a:srcRect/>
          <a:stretch>
            <a:fillRect/>
          </a:stretch>
        </p:blipFill>
        <p:spPr>
          <a:xfrm>
            <a:off x="902366" y="228371"/>
            <a:ext cx="2025313" cy="911940"/>
          </a:xfrm>
          <a:prstGeom prst="rect">
            <a:avLst/>
          </a:prstGeom>
          <a:noFill/>
          <a:ln cap="flat">
            <a:noFill/>
          </a:ln>
        </p:spPr>
      </p:pic>
    </p:spTree>
    <p:extLst>
      <p:ext uri="{BB962C8B-B14F-4D97-AF65-F5344CB8AC3E}">
        <p14:creationId xmlns:p14="http://schemas.microsoft.com/office/powerpoint/2010/main" val="897313803"/>
      </p:ext>
    </p:extLst>
  </p:cSld>
  <p:clrMapOvr>
    <a:masterClrMapping/>
  </p:clrMapOvr>
</p:sldLayout>
</file>

<file path=ppt/slideLayouts/slideLayout1369.xml><?xml version="1.0" encoding="utf-8"?>
<p:sldLayout xmlns:a="http://schemas.openxmlformats.org/drawingml/2006/main" xmlns:r="http://schemas.openxmlformats.org/officeDocument/2006/relationships" xmlns:p="http://schemas.openxmlformats.org/presentationml/2006/main" preserve="1">
  <p:cSld name="2_Blank">
    <p:spTree>
      <p:nvGrpSpPr>
        <p:cNvPr id="1" name=""/>
        <p:cNvGrpSpPr/>
        <p:nvPr/>
      </p:nvGrpSpPr>
      <p:grpSpPr>
        <a:xfrm>
          <a:off x="0" y="0"/>
          <a:ext cx="0" cy="0"/>
          <a:chOff x="0" y="0"/>
          <a:chExt cx="0" cy="0"/>
        </a:xfrm>
      </p:grpSpPr>
      <p:sp>
        <p:nvSpPr>
          <p:cNvPr id="2" name="Google Shape;263;p26">
            <a:extLst>
              <a:ext uri="{FF2B5EF4-FFF2-40B4-BE49-F238E27FC236}">
                <a16:creationId xmlns:a16="http://schemas.microsoft.com/office/drawing/2014/main" id="{A77C0612-A2A4-C038-C876-EF3C5CA1164C}"/>
              </a:ext>
            </a:extLst>
          </p:cNvPr>
          <p:cNvSpPr txBox="1">
            <a:spLocks noGrp="1"/>
          </p:cNvSpPr>
          <p:nvPr>
            <p:ph type="sldNum" sz="quarter" idx="8"/>
          </p:nvPr>
        </p:nvSpPr>
        <p:spPr/>
        <p:txBody>
          <a:bodyPr/>
          <a:lstStyle>
            <a:lvl1pPr>
              <a:defRPr/>
            </a:lvl1pPr>
          </a:lstStyle>
          <a:p>
            <a:pPr lvl="0"/>
            <a:fld id="{8CD59AD3-F755-4F92-91A4-183F807B045A}" type="slidenum">
              <a:t>‹#›</a:t>
            </a:fld>
            <a:endParaRPr lang="en-US"/>
          </a:p>
        </p:txBody>
      </p:sp>
      <p:cxnSp>
        <p:nvCxnSpPr>
          <p:cNvPr id="3" name="Google Shape;264;p26">
            <a:extLst>
              <a:ext uri="{FF2B5EF4-FFF2-40B4-BE49-F238E27FC236}">
                <a16:creationId xmlns:a16="http://schemas.microsoft.com/office/drawing/2014/main" id="{0B851B7B-90E7-DF5C-9F3A-1F69F87C46AE}"/>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4" name="Google Shape;265;p26">
            <a:extLst>
              <a:ext uri="{FF2B5EF4-FFF2-40B4-BE49-F238E27FC236}">
                <a16:creationId xmlns:a16="http://schemas.microsoft.com/office/drawing/2014/main" id="{A0759437-D362-8EDC-415B-6C3EC028D9A4}"/>
              </a:ext>
            </a:extLst>
          </p:cNvPr>
          <p:cNvSpPr txBox="1">
            <a:spLocks noGrp="1"/>
          </p:cNvSpPr>
          <p:nvPr>
            <p:ph type="ftr" sz="quarter" idx="9"/>
          </p:nvPr>
        </p:nvSpPr>
        <p:spPr/>
        <p:txBody>
          <a:bodyPr/>
          <a:lstStyle>
            <a:lvl1pPr>
              <a:defRPr/>
            </a:lvl1pPr>
          </a:lstStyle>
          <a:p>
            <a:pPr lvl="0"/>
            <a:endParaRPr lang="en-US"/>
          </a:p>
        </p:txBody>
      </p:sp>
      <p:grpSp>
        <p:nvGrpSpPr>
          <p:cNvPr id="5" name="Google Shape;266;p26">
            <a:extLst>
              <a:ext uri="{FF2B5EF4-FFF2-40B4-BE49-F238E27FC236}">
                <a16:creationId xmlns:a16="http://schemas.microsoft.com/office/drawing/2014/main" id="{F6F65878-0C3B-69E9-01D9-75A9FD529B7A}"/>
              </a:ext>
            </a:extLst>
          </p:cNvPr>
          <p:cNvGrpSpPr/>
          <p:nvPr/>
        </p:nvGrpSpPr>
        <p:grpSpPr>
          <a:xfrm>
            <a:off x="7191545" y="0"/>
            <a:ext cx="5000460" cy="1425988"/>
            <a:chOff x="7191545" y="0"/>
            <a:chExt cx="5000460" cy="1425988"/>
          </a:xfrm>
        </p:grpSpPr>
        <p:pic>
          <p:nvPicPr>
            <p:cNvPr id="6" name="Google Shape;267;p26">
              <a:extLst>
                <a:ext uri="{FF2B5EF4-FFF2-40B4-BE49-F238E27FC236}">
                  <a16:creationId xmlns:a16="http://schemas.microsoft.com/office/drawing/2014/main" id="{C4E1C0EC-AB56-3D39-E8FE-2241D8D4E55B}"/>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7" name="Google Shape;268;p26">
              <a:extLst>
                <a:ext uri="{FF2B5EF4-FFF2-40B4-BE49-F238E27FC236}">
                  <a16:creationId xmlns:a16="http://schemas.microsoft.com/office/drawing/2014/main" id="{8CBD49D8-1F91-26A3-AC22-35D368885082}"/>
                </a:ext>
              </a:extLst>
            </p:cNvPr>
            <p:cNvGrpSpPr/>
            <p:nvPr/>
          </p:nvGrpSpPr>
          <p:grpSpPr>
            <a:xfrm>
              <a:off x="7191545" y="0"/>
              <a:ext cx="5000460" cy="1425988"/>
              <a:chOff x="7191545" y="0"/>
              <a:chExt cx="5000460" cy="1425988"/>
            </a:xfrm>
          </p:grpSpPr>
          <p:sp>
            <p:nvSpPr>
              <p:cNvPr id="8" name="Google Shape;269;p26">
                <a:extLst>
                  <a:ext uri="{FF2B5EF4-FFF2-40B4-BE49-F238E27FC236}">
                    <a16:creationId xmlns:a16="http://schemas.microsoft.com/office/drawing/2014/main" id="{7C89B37D-E876-E6C2-2503-42A2023F1615}"/>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9" name="Google Shape;270;p26">
                <a:extLst>
                  <a:ext uri="{FF2B5EF4-FFF2-40B4-BE49-F238E27FC236}">
                    <a16:creationId xmlns:a16="http://schemas.microsoft.com/office/drawing/2014/main" id="{102DB979-F0E8-A843-8E18-738DE9BFF4C9}"/>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Tree>
    <p:extLst>
      <p:ext uri="{BB962C8B-B14F-4D97-AF65-F5344CB8AC3E}">
        <p14:creationId xmlns:p14="http://schemas.microsoft.com/office/powerpoint/2010/main" val="2333928228"/>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p:spTree>
      <p:nvGrpSpPr>
        <p:cNvPr id="1" name="Shape 1301"/>
        <p:cNvGrpSpPr/>
        <p:nvPr/>
      </p:nvGrpSpPr>
      <p:grpSpPr>
        <a:xfrm>
          <a:off x="0" y="0"/>
          <a:ext cx="0" cy="0"/>
          <a:chOff x="0" y="0"/>
          <a:chExt cx="0" cy="0"/>
        </a:xfrm>
      </p:grpSpPr>
      <p:sp>
        <p:nvSpPr>
          <p:cNvPr id="1302" name="Google Shape;1302;p676"/>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3" name="Google Shape;1303;p676"/>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04" name="Google Shape;1304;p676"/>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05" name="Google Shape;1305;p6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06" name="Google Shape;1306;p67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07" name="Google Shape;1307;p676"/>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08" name="Google Shape;1308;p676"/>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09" name="Google Shape;1309;p676"/>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10" name="Google Shape;1310;p676"/>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3049406939"/>
      </p:ext>
    </p:extLst>
  </p:cSld>
  <p:clrMapOvr>
    <a:masterClrMapping/>
  </p:clrMapOvr>
</p:sldLayout>
</file>

<file path=ppt/slideLayouts/slideLayout1370.xml><?xml version="1.0" encoding="utf-8"?>
<p:sldLayout xmlns:a="http://schemas.openxmlformats.org/drawingml/2006/main" xmlns:r="http://schemas.openxmlformats.org/officeDocument/2006/relationships" xmlns:p="http://schemas.openxmlformats.org/presentationml/2006/main" preserve="1">
  <p:cSld name="1_Quotation 2">
    <p:spTree>
      <p:nvGrpSpPr>
        <p:cNvPr id="1" name=""/>
        <p:cNvGrpSpPr/>
        <p:nvPr/>
      </p:nvGrpSpPr>
      <p:grpSpPr>
        <a:xfrm>
          <a:off x="0" y="0"/>
          <a:ext cx="0" cy="0"/>
          <a:chOff x="0" y="0"/>
          <a:chExt cx="0" cy="0"/>
        </a:xfrm>
      </p:grpSpPr>
      <p:sp>
        <p:nvSpPr>
          <p:cNvPr id="2" name="Google Shape;272;p27">
            <a:extLst>
              <a:ext uri="{FF2B5EF4-FFF2-40B4-BE49-F238E27FC236}">
                <a16:creationId xmlns:a16="http://schemas.microsoft.com/office/drawing/2014/main" id="{E3932FC7-90FE-F739-20DC-8C289234DF73}"/>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273;p27">
            <a:extLst>
              <a:ext uri="{FF2B5EF4-FFF2-40B4-BE49-F238E27FC236}">
                <a16:creationId xmlns:a16="http://schemas.microsoft.com/office/drawing/2014/main" id="{CF703C34-2E68-4A6C-ED64-36CD2E45D20E}"/>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274;p27">
            <a:extLst>
              <a:ext uri="{FF2B5EF4-FFF2-40B4-BE49-F238E27FC236}">
                <a16:creationId xmlns:a16="http://schemas.microsoft.com/office/drawing/2014/main" id="{924B05A5-052B-9183-3CBF-20BD96EF46B9}"/>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275;p27">
            <a:extLst>
              <a:ext uri="{FF2B5EF4-FFF2-40B4-BE49-F238E27FC236}">
                <a16:creationId xmlns:a16="http://schemas.microsoft.com/office/drawing/2014/main" id="{17B3C807-227C-7BE5-C0B2-C6DBDBAAB8F2}"/>
              </a:ext>
            </a:extLst>
          </p:cNvPr>
          <p:cNvSpPr txBox="1">
            <a:spLocks noGrp="1"/>
          </p:cNvSpPr>
          <p:nvPr>
            <p:ph type="sldNum" sz="quarter" idx="8"/>
          </p:nvPr>
        </p:nvSpPr>
        <p:spPr/>
        <p:txBody>
          <a:bodyPr/>
          <a:lstStyle>
            <a:lvl1pPr>
              <a:defRPr>
                <a:solidFill>
                  <a:srgbClr val="AEB3B7"/>
                </a:solidFill>
              </a:defRPr>
            </a:lvl1pPr>
          </a:lstStyle>
          <a:p>
            <a:pPr lvl="0"/>
            <a:fld id="{BB90A92B-63F0-46B6-A4A2-6A61438AFF77}" type="slidenum">
              <a:t>‹#›</a:t>
            </a:fld>
            <a:endParaRPr lang="en-US"/>
          </a:p>
        </p:txBody>
      </p:sp>
      <p:cxnSp>
        <p:nvCxnSpPr>
          <p:cNvPr id="6" name="Google Shape;276;p27">
            <a:extLst>
              <a:ext uri="{FF2B5EF4-FFF2-40B4-BE49-F238E27FC236}">
                <a16:creationId xmlns:a16="http://schemas.microsoft.com/office/drawing/2014/main" id="{AD07017D-5A49-16F2-25A3-C2CD1B6A49CC}"/>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277;p27">
            <a:extLst>
              <a:ext uri="{FF2B5EF4-FFF2-40B4-BE49-F238E27FC236}">
                <a16:creationId xmlns:a16="http://schemas.microsoft.com/office/drawing/2014/main" id="{9674ED58-25F8-54AE-C2DC-7A98F212C852}"/>
              </a:ext>
            </a:extLst>
          </p:cNvPr>
          <p:cNvSpPr txBox="1">
            <a:spLocks noGrp="1"/>
          </p:cNvSpPr>
          <p:nvPr>
            <p:ph type="ftr" sz="quarter" idx="9"/>
          </p:nvPr>
        </p:nvSpPr>
        <p:spPr/>
        <p:txBody>
          <a:bodyPr/>
          <a:lstStyle>
            <a:lvl1pPr>
              <a:defRPr/>
            </a:lvl1pPr>
          </a:lstStyle>
          <a:p>
            <a:pPr lvl="0"/>
            <a:endParaRPr lang="en-US"/>
          </a:p>
        </p:txBody>
      </p:sp>
      <p:grpSp>
        <p:nvGrpSpPr>
          <p:cNvPr id="8" name="Google Shape;278;p27">
            <a:extLst>
              <a:ext uri="{FF2B5EF4-FFF2-40B4-BE49-F238E27FC236}">
                <a16:creationId xmlns:a16="http://schemas.microsoft.com/office/drawing/2014/main" id="{2CBF174C-51C1-2C74-0065-611DE7A8847A}"/>
              </a:ext>
            </a:extLst>
          </p:cNvPr>
          <p:cNvGrpSpPr/>
          <p:nvPr/>
        </p:nvGrpSpPr>
        <p:grpSpPr>
          <a:xfrm>
            <a:off x="7191545" y="0"/>
            <a:ext cx="5000460" cy="1425988"/>
            <a:chOff x="7191545" y="0"/>
            <a:chExt cx="5000460" cy="1425988"/>
          </a:xfrm>
        </p:grpSpPr>
        <p:pic>
          <p:nvPicPr>
            <p:cNvPr id="9" name="Google Shape;279;p27">
              <a:extLst>
                <a:ext uri="{FF2B5EF4-FFF2-40B4-BE49-F238E27FC236}">
                  <a16:creationId xmlns:a16="http://schemas.microsoft.com/office/drawing/2014/main" id="{5C69E76F-8A91-C465-03B4-2375F5EE0F9D}"/>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280;p27">
              <a:extLst>
                <a:ext uri="{FF2B5EF4-FFF2-40B4-BE49-F238E27FC236}">
                  <a16:creationId xmlns:a16="http://schemas.microsoft.com/office/drawing/2014/main" id="{BB23B8CE-5973-328C-7B28-4F6A4EEB8E6E}"/>
                </a:ext>
              </a:extLst>
            </p:cNvPr>
            <p:cNvGrpSpPr/>
            <p:nvPr/>
          </p:nvGrpSpPr>
          <p:grpSpPr>
            <a:xfrm>
              <a:off x="7191545" y="0"/>
              <a:ext cx="5000460" cy="1425988"/>
              <a:chOff x="7191545" y="0"/>
              <a:chExt cx="5000460" cy="1425988"/>
            </a:xfrm>
          </p:grpSpPr>
          <p:sp>
            <p:nvSpPr>
              <p:cNvPr id="11" name="Google Shape;281;p27">
                <a:extLst>
                  <a:ext uri="{FF2B5EF4-FFF2-40B4-BE49-F238E27FC236}">
                    <a16:creationId xmlns:a16="http://schemas.microsoft.com/office/drawing/2014/main" id="{D68F9D15-C68F-F86A-0A1F-F5926B8E9559}"/>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282;p27">
                <a:extLst>
                  <a:ext uri="{FF2B5EF4-FFF2-40B4-BE49-F238E27FC236}">
                    <a16:creationId xmlns:a16="http://schemas.microsoft.com/office/drawing/2014/main" id="{330E6564-DA64-AEC6-70B0-ECEBDACD2056}"/>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283;p27" descr="Open quotation mark with solid fill">
            <a:extLst>
              <a:ext uri="{FF2B5EF4-FFF2-40B4-BE49-F238E27FC236}">
                <a16:creationId xmlns:a16="http://schemas.microsoft.com/office/drawing/2014/main" id="{407E4295-CC47-E442-C563-C32FB3693111}"/>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1606789645"/>
      </p:ext>
    </p:extLst>
  </p:cSld>
  <p:clrMapOvr>
    <a:masterClrMapping/>
  </p:clrMapOvr>
</p:sldLayout>
</file>

<file path=ppt/slideLayouts/slideLayout1371.xml><?xml version="1.0" encoding="utf-8"?>
<p:sldLayout xmlns:a="http://schemas.openxmlformats.org/drawingml/2006/main" xmlns:r="http://schemas.openxmlformats.org/officeDocument/2006/relationships" xmlns:p="http://schemas.openxmlformats.org/presentationml/2006/main" preserve="1">
  <p:cSld name="Cover 3">
    <p:spTree>
      <p:nvGrpSpPr>
        <p:cNvPr id="1" name=""/>
        <p:cNvGrpSpPr/>
        <p:nvPr/>
      </p:nvGrpSpPr>
      <p:grpSpPr>
        <a:xfrm>
          <a:off x="0" y="0"/>
          <a:ext cx="0" cy="0"/>
          <a:chOff x="0" y="0"/>
          <a:chExt cx="0" cy="0"/>
        </a:xfrm>
      </p:grpSpPr>
      <p:sp>
        <p:nvSpPr>
          <p:cNvPr id="2" name="Google Shape;285;p28">
            <a:extLst>
              <a:ext uri="{FF2B5EF4-FFF2-40B4-BE49-F238E27FC236}">
                <a16:creationId xmlns:a16="http://schemas.microsoft.com/office/drawing/2014/main" id="{23605067-ECF9-813D-9EA4-E957B55E8B67}"/>
              </a:ext>
            </a:extLst>
          </p:cNvPr>
          <p:cNvSpPr/>
          <p:nvPr/>
        </p:nvSpPr>
        <p:spPr>
          <a:xfrm>
            <a:off x="902366" y="1294415"/>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286;p28">
            <a:extLst>
              <a:ext uri="{FF2B5EF4-FFF2-40B4-BE49-F238E27FC236}">
                <a16:creationId xmlns:a16="http://schemas.microsoft.com/office/drawing/2014/main" id="{3027D700-2372-80F6-B42E-F089A42443A8}"/>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endParaRPr lang="en-US"/>
          </a:p>
        </p:txBody>
      </p:sp>
      <p:sp>
        <p:nvSpPr>
          <p:cNvPr id="4" name="Google Shape;287;p28">
            <a:extLst>
              <a:ext uri="{FF2B5EF4-FFF2-40B4-BE49-F238E27FC236}">
                <a16:creationId xmlns:a16="http://schemas.microsoft.com/office/drawing/2014/main" id="{2AC75655-F9D2-9586-5152-62703F29B17C}"/>
              </a:ext>
            </a:extLst>
          </p:cNvPr>
          <p:cNvSpPr txBox="1">
            <a:spLocks noGrp="1"/>
          </p:cNvSpPr>
          <p:nvPr>
            <p:ph type="subTitle" idx="4294967295"/>
          </p:nvPr>
        </p:nvSpPr>
        <p:spPr>
          <a:xfrm>
            <a:off x="1413305" y="3766861"/>
            <a:ext cx="5194432" cy="986564"/>
          </a:xfrm>
        </p:spPr>
        <p:txBody>
          <a:bodyPr/>
          <a:lstStyle>
            <a:lvl1pPr>
              <a:buNone/>
              <a:defRPr/>
            </a:lvl1pPr>
          </a:lstStyle>
          <a:p>
            <a:pPr lvl="0"/>
            <a:endParaRPr lang="en-US"/>
          </a:p>
        </p:txBody>
      </p:sp>
      <p:grpSp>
        <p:nvGrpSpPr>
          <p:cNvPr id="5" name="Google Shape;289;p28">
            <a:extLst>
              <a:ext uri="{FF2B5EF4-FFF2-40B4-BE49-F238E27FC236}">
                <a16:creationId xmlns:a16="http://schemas.microsoft.com/office/drawing/2014/main" id="{2C44F13E-8EB0-6BBD-3F2A-ABC73FE4ADED}"/>
              </a:ext>
            </a:extLst>
          </p:cNvPr>
          <p:cNvGrpSpPr/>
          <p:nvPr/>
        </p:nvGrpSpPr>
        <p:grpSpPr>
          <a:xfrm>
            <a:off x="0" y="5020348"/>
            <a:ext cx="12191996" cy="1837651"/>
            <a:chOff x="0" y="5020348"/>
            <a:chExt cx="12191996" cy="1837651"/>
          </a:xfrm>
        </p:grpSpPr>
        <p:sp>
          <p:nvSpPr>
            <p:cNvPr id="6" name="Google Shape;290;p28">
              <a:extLst>
                <a:ext uri="{FF2B5EF4-FFF2-40B4-BE49-F238E27FC236}">
                  <a16:creationId xmlns:a16="http://schemas.microsoft.com/office/drawing/2014/main" id="{CB734BEE-8F5F-F4B5-11BA-8465B19E5277}"/>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7" name="Google Shape;291;p28">
              <a:extLst>
                <a:ext uri="{FF2B5EF4-FFF2-40B4-BE49-F238E27FC236}">
                  <a16:creationId xmlns:a16="http://schemas.microsoft.com/office/drawing/2014/main" id="{F6F3DB1C-635B-F49F-B26B-06376C6DE7FB}"/>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8" name="Google Shape;292;p28">
              <a:extLst>
                <a:ext uri="{FF2B5EF4-FFF2-40B4-BE49-F238E27FC236}">
                  <a16:creationId xmlns:a16="http://schemas.microsoft.com/office/drawing/2014/main" id="{40F25A72-35F1-DE5D-7168-1C4D9D902D1E}"/>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1192571798"/>
      </p:ext>
    </p:extLst>
  </p:cSld>
  <p:clrMapOvr>
    <a:masterClrMapping/>
  </p:clrMapOvr>
</p:sldLayout>
</file>

<file path=ppt/slideLayouts/slideLayout1372.xml><?xml version="1.0" encoding="utf-8"?>
<p:sldLayout xmlns:a="http://schemas.openxmlformats.org/drawingml/2006/main" xmlns:r="http://schemas.openxmlformats.org/officeDocument/2006/relationships" xmlns:p="http://schemas.openxmlformats.org/presentationml/2006/main" preserve="1">
  <p:cSld name="Divider 4">
    <p:spTree>
      <p:nvGrpSpPr>
        <p:cNvPr id="1" name=""/>
        <p:cNvGrpSpPr/>
        <p:nvPr/>
      </p:nvGrpSpPr>
      <p:grpSpPr>
        <a:xfrm>
          <a:off x="0" y="0"/>
          <a:ext cx="0" cy="0"/>
          <a:chOff x="0" y="0"/>
          <a:chExt cx="0" cy="0"/>
        </a:xfrm>
      </p:grpSpPr>
      <p:grpSp>
        <p:nvGrpSpPr>
          <p:cNvPr id="2" name="Google Shape;294;p29">
            <a:extLst>
              <a:ext uri="{FF2B5EF4-FFF2-40B4-BE49-F238E27FC236}">
                <a16:creationId xmlns:a16="http://schemas.microsoft.com/office/drawing/2014/main" id="{09DEE1B8-95AE-917B-D101-D55DBE0C3077}"/>
              </a:ext>
            </a:extLst>
          </p:cNvPr>
          <p:cNvGrpSpPr/>
          <p:nvPr/>
        </p:nvGrpSpPr>
        <p:grpSpPr>
          <a:xfrm>
            <a:off x="0" y="5020348"/>
            <a:ext cx="12191996" cy="1837651"/>
            <a:chOff x="0" y="5020348"/>
            <a:chExt cx="12191996" cy="1837651"/>
          </a:xfrm>
        </p:grpSpPr>
        <p:sp>
          <p:nvSpPr>
            <p:cNvPr id="3" name="Google Shape;295;p29">
              <a:extLst>
                <a:ext uri="{FF2B5EF4-FFF2-40B4-BE49-F238E27FC236}">
                  <a16:creationId xmlns:a16="http://schemas.microsoft.com/office/drawing/2014/main" id="{E464F6D9-390E-697F-D985-7E095B31592C}"/>
                </a:ext>
              </a:extLst>
            </p:cNvPr>
            <p:cNvSpPr/>
            <p:nvPr/>
          </p:nvSpPr>
          <p:spPr>
            <a:xfrm>
              <a:off x="0" y="5100267"/>
              <a:ext cx="7111371" cy="1757732"/>
            </a:xfrm>
            <a:custGeom>
              <a:avLst/>
              <a:gdLst>
                <a:gd name="f0" fmla="val w"/>
                <a:gd name="f1" fmla="val h"/>
                <a:gd name="f2" fmla="val 0"/>
                <a:gd name="f3" fmla="val 7111369"/>
                <a:gd name="f4" fmla="val 1757730"/>
                <a:gd name="f5" fmla="val 772954"/>
                <a:gd name="f6" fmla="val 2778"/>
                <a:gd name="f7" fmla="val 1769038"/>
                <a:gd name="f8" fmla="val 30799"/>
                <a:gd name="f9" fmla="val 2696750"/>
                <a:gd name="f10" fmla="val 267531"/>
                <a:gd name="f11" fmla="val 3590934"/>
                <a:gd name="f12" fmla="val 566046"/>
                <a:gd name="f13" fmla="val 4684008"/>
                <a:gd name="f14" fmla="val 930921"/>
                <a:gd name="f15" fmla="val 5690778"/>
                <a:gd name="f16" fmla="val 1324625"/>
                <a:gd name="f17" fmla="val 6700767"/>
                <a:gd name="f18" fmla="val 1636882"/>
                <a:gd name="f19" fmla="val 25690"/>
                <a:gd name="f20" fmla="val 2197"/>
                <a:gd name="f21" fmla="val 25414"/>
                <a:gd name="f22" fmla="val 114653"/>
                <a:gd name="f23" fmla="val 14905"/>
                <a:gd name="f24" fmla="val 227801"/>
                <a:gd name="f25" fmla="val 7857"/>
                <a:gd name="f26" fmla="val 341773"/>
                <a:gd name="f27" fmla="val 3976"/>
                <a:gd name="f28" fmla="val 486963"/>
                <a:gd name="f29" fmla="+- 0 0 968"/>
                <a:gd name="f30" fmla="val 630656"/>
                <a:gd name="f31" fmla="+- 0 0 1224"/>
                <a:gd name="f32" fmla="*/ f0 1 7111369"/>
                <a:gd name="f33" fmla="*/ f1 1 1757730"/>
                <a:gd name="f34" fmla="+- f4 0 f2"/>
                <a:gd name="f35" fmla="+- f3 0 f2"/>
                <a:gd name="f36" fmla="*/ f35 1 7111369"/>
                <a:gd name="f37" fmla="*/ f34 1 1757730"/>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7111369" h="1757730">
                  <a:moveTo>
                    <a:pt x="f5" y="f6"/>
                  </a:moveTo>
                  <a:cubicBezTo>
                    <a:pt x="f7" y="f8"/>
                    <a:pt x="f9" y="f10"/>
                    <a:pt x="f11" y="f12"/>
                  </a:cubicBezTo>
                  <a:cubicBezTo>
                    <a:pt x="f13" y="f14"/>
                    <a:pt x="f15" y="f16"/>
                    <a:pt x="f17" y="f18"/>
                  </a:cubicBezTo>
                  <a:lnTo>
                    <a:pt x="f3" y="f4"/>
                  </a:lnTo>
                  <a:lnTo>
                    <a:pt x="f2" y="f4"/>
                  </a:lnTo>
                  <a:lnTo>
                    <a:pt x="f2" y="f19"/>
                  </a:lnTo>
                  <a:lnTo>
                    <a:pt x="f20" y="f21"/>
                  </a:lnTo>
                  <a:cubicBezTo>
                    <a:pt x="f22" y="f23"/>
                    <a:pt x="f24" y="f25"/>
                    <a:pt x="f26" y="f27"/>
                  </a:cubicBezTo>
                  <a:cubicBezTo>
                    <a:pt x="f28" y="f29"/>
                    <a:pt x="f30" y="f31"/>
                    <a:pt x="f5" y="f6"/>
                  </a:cubicBezTo>
                  <a:close/>
                </a:path>
              </a:pathLst>
            </a:custGeom>
            <a:solidFill>
              <a:srgbClr val="FFFFFF"/>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4" name="Google Shape;296;p29">
              <a:extLst>
                <a:ext uri="{FF2B5EF4-FFF2-40B4-BE49-F238E27FC236}">
                  <a16:creationId xmlns:a16="http://schemas.microsoft.com/office/drawing/2014/main" id="{C60167FA-84A4-0B2C-4C86-BEDE992126D1}"/>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5" name="Google Shape;297;p29">
              <a:extLst>
                <a:ext uri="{FF2B5EF4-FFF2-40B4-BE49-F238E27FC236}">
                  <a16:creationId xmlns:a16="http://schemas.microsoft.com/office/drawing/2014/main" id="{54D36C9F-4DBB-37E9-57DB-687BC3B04042}"/>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6" name="Google Shape;298;p29">
              <a:extLst>
                <a:ext uri="{FF2B5EF4-FFF2-40B4-BE49-F238E27FC236}">
                  <a16:creationId xmlns:a16="http://schemas.microsoft.com/office/drawing/2014/main" id="{9796425A-E2C8-14AF-1543-3759C58157BF}"/>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
        <p:nvSpPr>
          <p:cNvPr id="7" name="Google Shape;299;p29">
            <a:extLst>
              <a:ext uri="{FF2B5EF4-FFF2-40B4-BE49-F238E27FC236}">
                <a16:creationId xmlns:a16="http://schemas.microsoft.com/office/drawing/2014/main" id="{DFD6F9EE-512C-4946-31F9-AE2C8741EBFA}"/>
              </a:ext>
            </a:extLst>
          </p:cNvPr>
          <p:cNvSpPr txBox="1">
            <a:spLocks noGrp="1"/>
          </p:cNvSpPr>
          <p:nvPr>
            <p:ph type="title"/>
          </p:nvPr>
        </p:nvSpPr>
        <p:spPr>
          <a:xfrm>
            <a:off x="1413305" y="701747"/>
            <a:ext cx="9365376" cy="2014679"/>
          </a:xfrm>
        </p:spPr>
        <p:txBody>
          <a:bodyPr anchor="b"/>
          <a:lstStyle>
            <a:lvl1pPr>
              <a:defRPr/>
            </a:lvl1pPr>
          </a:lstStyle>
          <a:p>
            <a:pPr lvl="0"/>
            <a:endParaRPr lang="en-US"/>
          </a:p>
        </p:txBody>
      </p:sp>
      <p:sp>
        <p:nvSpPr>
          <p:cNvPr id="8" name="Google Shape;300;p29">
            <a:extLst>
              <a:ext uri="{FF2B5EF4-FFF2-40B4-BE49-F238E27FC236}">
                <a16:creationId xmlns:a16="http://schemas.microsoft.com/office/drawing/2014/main" id="{1269581F-BFD3-2150-AD8C-8ADF0ACB8D77}"/>
              </a:ext>
            </a:extLst>
          </p:cNvPr>
          <p:cNvSpPr txBox="1">
            <a:spLocks noGrp="1"/>
          </p:cNvSpPr>
          <p:nvPr>
            <p:ph type="subTitle" idx="4294967295"/>
          </p:nvPr>
        </p:nvSpPr>
        <p:spPr>
          <a:xfrm>
            <a:off x="1413305" y="3081637"/>
            <a:ext cx="9365376" cy="986564"/>
          </a:xfrm>
        </p:spPr>
        <p:txBody>
          <a:bodyPr/>
          <a:lstStyle>
            <a:lvl1pPr>
              <a:buNone/>
              <a:defRPr/>
            </a:lvl1pPr>
          </a:lstStyle>
          <a:p>
            <a:pPr lvl="0"/>
            <a:endParaRPr lang="en-US"/>
          </a:p>
        </p:txBody>
      </p:sp>
    </p:spTree>
    <p:extLst>
      <p:ext uri="{BB962C8B-B14F-4D97-AF65-F5344CB8AC3E}">
        <p14:creationId xmlns:p14="http://schemas.microsoft.com/office/powerpoint/2010/main" val="2871078149"/>
      </p:ext>
    </p:extLst>
  </p:cSld>
  <p:clrMapOvr>
    <a:masterClrMapping/>
  </p:clrMapOvr>
</p:sldLayout>
</file>

<file path=ppt/slideLayouts/slideLayout1373.xml><?xml version="1.0" encoding="utf-8"?>
<p:sldLayout xmlns:a="http://schemas.openxmlformats.org/drawingml/2006/main" xmlns:r="http://schemas.openxmlformats.org/officeDocument/2006/relationships" xmlns:p="http://schemas.openxmlformats.org/presentationml/2006/main" preserve="1">
  <p:cSld name="Photo Slide 3">
    <p:spTree>
      <p:nvGrpSpPr>
        <p:cNvPr id="1" name=""/>
        <p:cNvGrpSpPr/>
        <p:nvPr/>
      </p:nvGrpSpPr>
      <p:grpSpPr>
        <a:xfrm>
          <a:off x="0" y="0"/>
          <a:ext cx="0" cy="0"/>
          <a:chOff x="0" y="0"/>
          <a:chExt cx="0" cy="0"/>
        </a:xfrm>
      </p:grpSpPr>
      <p:sp>
        <p:nvSpPr>
          <p:cNvPr id="2" name="Google Shape;302;p30">
            <a:extLst>
              <a:ext uri="{FF2B5EF4-FFF2-40B4-BE49-F238E27FC236}">
                <a16:creationId xmlns:a16="http://schemas.microsoft.com/office/drawing/2014/main" id="{73610C69-7233-D73F-08E6-0DF30833534E}"/>
              </a:ext>
            </a:extLst>
          </p:cNvPr>
          <p:cNvSpPr txBox="1">
            <a:spLocks noGrp="1"/>
          </p:cNvSpPr>
          <p:nvPr>
            <p:ph type="body" idx="4294967295"/>
          </p:nvPr>
        </p:nvSpPr>
        <p:spPr>
          <a:xfrm>
            <a:off x="457200" y="1146255"/>
            <a:ext cx="2350172" cy="2971800"/>
          </a:xfrm>
        </p:spPr>
        <p:txBody>
          <a:bodyPr/>
          <a:lstStyle>
            <a:lvl1pPr indent="-228600">
              <a:buNone/>
              <a:defRPr/>
            </a:lvl1pPr>
          </a:lstStyle>
          <a:p>
            <a:pPr lvl="0"/>
            <a:endParaRPr lang="en-US"/>
          </a:p>
        </p:txBody>
      </p:sp>
      <p:cxnSp>
        <p:nvCxnSpPr>
          <p:cNvPr id="3" name="Google Shape;303;p30">
            <a:extLst>
              <a:ext uri="{FF2B5EF4-FFF2-40B4-BE49-F238E27FC236}">
                <a16:creationId xmlns:a16="http://schemas.microsoft.com/office/drawing/2014/main" id="{CE6C9D99-A401-EB63-A3A5-A6217BD2C027}"/>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304;p30">
            <a:extLst>
              <a:ext uri="{FF2B5EF4-FFF2-40B4-BE49-F238E27FC236}">
                <a16:creationId xmlns:a16="http://schemas.microsoft.com/office/drawing/2014/main" id="{B4C8396C-E90C-B41F-79A5-AB8287117A5E}"/>
              </a:ext>
            </a:extLst>
          </p:cNvPr>
          <p:cNvGrpSpPr/>
          <p:nvPr/>
        </p:nvGrpSpPr>
        <p:grpSpPr>
          <a:xfrm>
            <a:off x="0" y="5379424"/>
            <a:ext cx="2807363" cy="753895"/>
            <a:chOff x="0" y="5379424"/>
            <a:chExt cx="2807363" cy="753895"/>
          </a:xfrm>
        </p:grpSpPr>
        <p:sp>
          <p:nvSpPr>
            <p:cNvPr id="5" name="Google Shape;305;p30">
              <a:extLst>
                <a:ext uri="{FF2B5EF4-FFF2-40B4-BE49-F238E27FC236}">
                  <a16:creationId xmlns:a16="http://schemas.microsoft.com/office/drawing/2014/main" id="{D348A89C-1E5E-000A-2E22-BDA88B4F2E21}"/>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 f4 0 f2"/>
                <a:gd name="f27" fmla="+- f3 0 f2"/>
                <a:gd name="f28" fmla="*/ f27 1 2807368"/>
                <a:gd name="f29" fmla="*/ f26 1 60080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306;p30">
              <a:extLst>
                <a:ext uri="{FF2B5EF4-FFF2-40B4-BE49-F238E27FC236}">
                  <a16:creationId xmlns:a16="http://schemas.microsoft.com/office/drawing/2014/main" id="{B4682253-9F7F-BF0E-1A41-54D51062C4FE}"/>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 f4 0 f2"/>
                <a:gd name="f33" fmla="+- f3 0 f2"/>
                <a:gd name="f34" fmla="*/ f33 1 2807368"/>
                <a:gd name="f35" fmla="*/ f32 1 649803"/>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308;p30">
            <a:extLst>
              <a:ext uri="{FF2B5EF4-FFF2-40B4-BE49-F238E27FC236}">
                <a16:creationId xmlns:a16="http://schemas.microsoft.com/office/drawing/2014/main" id="{B2B7DB36-8590-9F3D-7EE6-AB1644253FC7}"/>
              </a:ext>
            </a:extLst>
          </p:cNvPr>
          <p:cNvPicPr>
            <a:picLocks noChangeAspect="1"/>
          </p:cNvPicPr>
          <p:nvPr/>
        </p:nvPicPr>
        <p:blipFill>
          <a:blip r:embed="rId2">
            <a:alphaModFix/>
          </a:blip>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1116465235"/>
      </p:ext>
    </p:extLst>
  </p:cSld>
  <p:clrMapOvr>
    <a:masterClrMapping/>
  </p:clrMapOvr>
</p:sldLayout>
</file>

<file path=ppt/slideLayouts/slideLayout1374.xml><?xml version="1.0" encoding="utf-8"?>
<p:sldLayout xmlns:a="http://schemas.openxmlformats.org/drawingml/2006/main" xmlns:r="http://schemas.openxmlformats.org/officeDocument/2006/relationships" xmlns:p="http://schemas.openxmlformats.org/presentationml/2006/main" preserve="1">
  <p:cSld name="Quotation 3">
    <p:spTree>
      <p:nvGrpSpPr>
        <p:cNvPr id="1" name=""/>
        <p:cNvGrpSpPr/>
        <p:nvPr/>
      </p:nvGrpSpPr>
      <p:grpSpPr>
        <a:xfrm>
          <a:off x="0" y="0"/>
          <a:ext cx="0" cy="0"/>
          <a:chOff x="0" y="0"/>
          <a:chExt cx="0" cy="0"/>
        </a:xfrm>
      </p:grpSpPr>
      <p:sp>
        <p:nvSpPr>
          <p:cNvPr id="2" name="Google Shape;310;p31">
            <a:extLst>
              <a:ext uri="{FF2B5EF4-FFF2-40B4-BE49-F238E27FC236}">
                <a16:creationId xmlns:a16="http://schemas.microsoft.com/office/drawing/2014/main" id="{E78C3144-3187-62D4-A6C7-BD276F3CFE39}"/>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311;p31">
            <a:extLst>
              <a:ext uri="{FF2B5EF4-FFF2-40B4-BE49-F238E27FC236}">
                <a16:creationId xmlns:a16="http://schemas.microsoft.com/office/drawing/2014/main" id="{5899BCAB-D15D-1771-0D91-7E367871C2E2}"/>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312;p31">
            <a:extLst>
              <a:ext uri="{FF2B5EF4-FFF2-40B4-BE49-F238E27FC236}">
                <a16:creationId xmlns:a16="http://schemas.microsoft.com/office/drawing/2014/main" id="{A641A56A-CFCF-783B-618A-A7530D3F665A}"/>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313;p31">
            <a:extLst>
              <a:ext uri="{FF2B5EF4-FFF2-40B4-BE49-F238E27FC236}">
                <a16:creationId xmlns:a16="http://schemas.microsoft.com/office/drawing/2014/main" id="{A205966B-5DA9-3609-1FE1-75A3366CB3D0}"/>
              </a:ext>
            </a:extLst>
          </p:cNvPr>
          <p:cNvSpPr txBox="1">
            <a:spLocks noGrp="1"/>
          </p:cNvSpPr>
          <p:nvPr>
            <p:ph type="sldNum" sz="quarter" idx="8"/>
          </p:nvPr>
        </p:nvSpPr>
        <p:spPr/>
        <p:txBody>
          <a:bodyPr/>
          <a:lstStyle>
            <a:lvl1pPr>
              <a:defRPr>
                <a:solidFill>
                  <a:srgbClr val="AEB3B7"/>
                </a:solidFill>
              </a:defRPr>
            </a:lvl1pPr>
          </a:lstStyle>
          <a:p>
            <a:pPr lvl="0"/>
            <a:fld id="{C99135CA-19A0-4111-A216-9066AE778E3C}" type="slidenum">
              <a:t>‹#›</a:t>
            </a:fld>
            <a:endParaRPr lang="en-US"/>
          </a:p>
        </p:txBody>
      </p:sp>
      <p:cxnSp>
        <p:nvCxnSpPr>
          <p:cNvPr id="6" name="Google Shape;314;p31">
            <a:extLst>
              <a:ext uri="{FF2B5EF4-FFF2-40B4-BE49-F238E27FC236}">
                <a16:creationId xmlns:a16="http://schemas.microsoft.com/office/drawing/2014/main" id="{4934C751-AD79-D033-453C-AB325907088D}"/>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315;p31">
            <a:extLst>
              <a:ext uri="{FF2B5EF4-FFF2-40B4-BE49-F238E27FC236}">
                <a16:creationId xmlns:a16="http://schemas.microsoft.com/office/drawing/2014/main" id="{EF0140F0-F7D8-A55D-A8CB-4932A1962213}"/>
              </a:ext>
            </a:extLst>
          </p:cNvPr>
          <p:cNvSpPr txBox="1">
            <a:spLocks noGrp="1"/>
          </p:cNvSpPr>
          <p:nvPr>
            <p:ph type="ftr" sz="quarter" idx="9"/>
          </p:nvPr>
        </p:nvSpPr>
        <p:spPr/>
        <p:txBody>
          <a:bodyPr/>
          <a:lstStyle>
            <a:lvl1pPr>
              <a:defRPr/>
            </a:lvl1pPr>
          </a:lstStyle>
          <a:p>
            <a:pPr lvl="0"/>
            <a:endParaRPr lang="en-US"/>
          </a:p>
        </p:txBody>
      </p:sp>
      <p:grpSp>
        <p:nvGrpSpPr>
          <p:cNvPr id="8" name="Google Shape;316;p31">
            <a:extLst>
              <a:ext uri="{FF2B5EF4-FFF2-40B4-BE49-F238E27FC236}">
                <a16:creationId xmlns:a16="http://schemas.microsoft.com/office/drawing/2014/main" id="{62DC9450-CC82-7AAD-EDC7-C1088D90F48D}"/>
              </a:ext>
            </a:extLst>
          </p:cNvPr>
          <p:cNvGrpSpPr/>
          <p:nvPr/>
        </p:nvGrpSpPr>
        <p:grpSpPr>
          <a:xfrm>
            <a:off x="7191545" y="0"/>
            <a:ext cx="5000460" cy="1425988"/>
            <a:chOff x="7191545" y="0"/>
            <a:chExt cx="5000460" cy="1425988"/>
          </a:xfrm>
        </p:grpSpPr>
        <p:pic>
          <p:nvPicPr>
            <p:cNvPr id="9" name="Google Shape;317;p31">
              <a:extLst>
                <a:ext uri="{FF2B5EF4-FFF2-40B4-BE49-F238E27FC236}">
                  <a16:creationId xmlns:a16="http://schemas.microsoft.com/office/drawing/2014/main" id="{C8249F22-2CB0-9DA6-23A4-2567BB490B58}"/>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318;p31">
              <a:extLst>
                <a:ext uri="{FF2B5EF4-FFF2-40B4-BE49-F238E27FC236}">
                  <a16:creationId xmlns:a16="http://schemas.microsoft.com/office/drawing/2014/main" id="{E1DA1E32-1C3B-BE56-468A-53A1A11C667F}"/>
                </a:ext>
              </a:extLst>
            </p:cNvPr>
            <p:cNvGrpSpPr/>
            <p:nvPr/>
          </p:nvGrpSpPr>
          <p:grpSpPr>
            <a:xfrm>
              <a:off x="7191545" y="0"/>
              <a:ext cx="5000460" cy="1425988"/>
              <a:chOff x="7191545" y="0"/>
              <a:chExt cx="5000460" cy="1425988"/>
            </a:xfrm>
          </p:grpSpPr>
          <p:sp>
            <p:nvSpPr>
              <p:cNvPr id="11" name="Google Shape;319;p31">
                <a:extLst>
                  <a:ext uri="{FF2B5EF4-FFF2-40B4-BE49-F238E27FC236}">
                    <a16:creationId xmlns:a16="http://schemas.microsoft.com/office/drawing/2014/main" id="{3ACF4927-D66A-979F-75AE-5BFA9E03784E}"/>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320;p31">
                <a:extLst>
                  <a:ext uri="{FF2B5EF4-FFF2-40B4-BE49-F238E27FC236}">
                    <a16:creationId xmlns:a16="http://schemas.microsoft.com/office/drawing/2014/main" id="{F7DE6507-660F-4E42-E1B9-47F25A43AA75}"/>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321;p31" descr="Open quotation mark with solid fill">
            <a:extLst>
              <a:ext uri="{FF2B5EF4-FFF2-40B4-BE49-F238E27FC236}">
                <a16:creationId xmlns:a16="http://schemas.microsoft.com/office/drawing/2014/main" id="{26E2AAA5-F958-5F42-D55A-C3519562CC40}"/>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82128299"/>
      </p:ext>
    </p:extLst>
  </p:cSld>
  <p:clrMapOvr>
    <a:masterClrMapping/>
  </p:clrMapOvr>
</p:sldLayout>
</file>

<file path=ppt/slideLayouts/slideLayout1375.xml><?xml version="1.0" encoding="utf-8"?>
<p:sldLayout xmlns:a="http://schemas.openxmlformats.org/drawingml/2006/main" xmlns:r="http://schemas.openxmlformats.org/officeDocument/2006/relationships" xmlns:p="http://schemas.openxmlformats.org/presentationml/2006/main" preserve="1">
  <p:cSld name="1_Quotation 3">
    <p:spTree>
      <p:nvGrpSpPr>
        <p:cNvPr id="1" name=""/>
        <p:cNvGrpSpPr/>
        <p:nvPr/>
      </p:nvGrpSpPr>
      <p:grpSpPr>
        <a:xfrm>
          <a:off x="0" y="0"/>
          <a:ext cx="0" cy="0"/>
          <a:chOff x="0" y="0"/>
          <a:chExt cx="0" cy="0"/>
        </a:xfrm>
      </p:grpSpPr>
      <p:sp>
        <p:nvSpPr>
          <p:cNvPr id="2" name="Google Shape;310;p31">
            <a:extLst>
              <a:ext uri="{FF2B5EF4-FFF2-40B4-BE49-F238E27FC236}">
                <a16:creationId xmlns:a16="http://schemas.microsoft.com/office/drawing/2014/main" id="{5E478915-B977-647A-E24A-F1D39988C170}"/>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311;p31">
            <a:extLst>
              <a:ext uri="{FF2B5EF4-FFF2-40B4-BE49-F238E27FC236}">
                <a16:creationId xmlns:a16="http://schemas.microsoft.com/office/drawing/2014/main" id="{13794AFC-782D-FAFE-582C-CAC718F4029C}"/>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312;p31">
            <a:extLst>
              <a:ext uri="{FF2B5EF4-FFF2-40B4-BE49-F238E27FC236}">
                <a16:creationId xmlns:a16="http://schemas.microsoft.com/office/drawing/2014/main" id="{A26723A0-7619-1A1B-DDE2-DDB0B01A0EBE}"/>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313;p31">
            <a:extLst>
              <a:ext uri="{FF2B5EF4-FFF2-40B4-BE49-F238E27FC236}">
                <a16:creationId xmlns:a16="http://schemas.microsoft.com/office/drawing/2014/main" id="{BA38EE67-3889-FF57-1D1B-B626ADC60442}"/>
              </a:ext>
            </a:extLst>
          </p:cNvPr>
          <p:cNvSpPr txBox="1">
            <a:spLocks noGrp="1"/>
          </p:cNvSpPr>
          <p:nvPr>
            <p:ph type="sldNum" sz="quarter" idx="8"/>
          </p:nvPr>
        </p:nvSpPr>
        <p:spPr/>
        <p:txBody>
          <a:bodyPr/>
          <a:lstStyle>
            <a:lvl1pPr>
              <a:defRPr>
                <a:solidFill>
                  <a:srgbClr val="AEB3B7"/>
                </a:solidFill>
              </a:defRPr>
            </a:lvl1pPr>
          </a:lstStyle>
          <a:p>
            <a:pPr lvl="0"/>
            <a:fld id="{2FCAB611-9475-4A89-B2EE-46D1424D56D6}" type="slidenum">
              <a:t>‹#›</a:t>
            </a:fld>
            <a:endParaRPr lang="en-US"/>
          </a:p>
        </p:txBody>
      </p:sp>
      <p:cxnSp>
        <p:nvCxnSpPr>
          <p:cNvPr id="6" name="Google Shape;314;p31">
            <a:extLst>
              <a:ext uri="{FF2B5EF4-FFF2-40B4-BE49-F238E27FC236}">
                <a16:creationId xmlns:a16="http://schemas.microsoft.com/office/drawing/2014/main" id="{D06745B9-96EF-0CAC-0183-8A3743B07DDA}"/>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315;p31">
            <a:extLst>
              <a:ext uri="{FF2B5EF4-FFF2-40B4-BE49-F238E27FC236}">
                <a16:creationId xmlns:a16="http://schemas.microsoft.com/office/drawing/2014/main" id="{DD26BAE6-D0D8-BB80-D671-159387627DCB}"/>
              </a:ext>
            </a:extLst>
          </p:cNvPr>
          <p:cNvSpPr txBox="1">
            <a:spLocks noGrp="1"/>
          </p:cNvSpPr>
          <p:nvPr>
            <p:ph type="ftr" sz="quarter" idx="9"/>
          </p:nvPr>
        </p:nvSpPr>
        <p:spPr/>
        <p:txBody>
          <a:bodyPr/>
          <a:lstStyle>
            <a:lvl1pPr>
              <a:defRPr/>
            </a:lvl1pPr>
          </a:lstStyle>
          <a:p>
            <a:pPr lvl="0"/>
            <a:endParaRPr lang="en-US"/>
          </a:p>
        </p:txBody>
      </p:sp>
      <p:grpSp>
        <p:nvGrpSpPr>
          <p:cNvPr id="8" name="Google Shape;316;p31">
            <a:extLst>
              <a:ext uri="{FF2B5EF4-FFF2-40B4-BE49-F238E27FC236}">
                <a16:creationId xmlns:a16="http://schemas.microsoft.com/office/drawing/2014/main" id="{7BA230DF-4567-3E89-6220-F2200AAD0C10}"/>
              </a:ext>
            </a:extLst>
          </p:cNvPr>
          <p:cNvGrpSpPr/>
          <p:nvPr/>
        </p:nvGrpSpPr>
        <p:grpSpPr>
          <a:xfrm>
            <a:off x="7191545" y="0"/>
            <a:ext cx="5000460" cy="1425988"/>
            <a:chOff x="7191545" y="0"/>
            <a:chExt cx="5000460" cy="1425988"/>
          </a:xfrm>
        </p:grpSpPr>
        <p:pic>
          <p:nvPicPr>
            <p:cNvPr id="9" name="Google Shape;317;p31">
              <a:extLst>
                <a:ext uri="{FF2B5EF4-FFF2-40B4-BE49-F238E27FC236}">
                  <a16:creationId xmlns:a16="http://schemas.microsoft.com/office/drawing/2014/main" id="{1DAF8326-8529-9748-49E6-40D8D815802A}"/>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318;p31">
              <a:extLst>
                <a:ext uri="{FF2B5EF4-FFF2-40B4-BE49-F238E27FC236}">
                  <a16:creationId xmlns:a16="http://schemas.microsoft.com/office/drawing/2014/main" id="{AF78C822-BC23-83E9-2C80-A57920EA8B33}"/>
                </a:ext>
              </a:extLst>
            </p:cNvPr>
            <p:cNvGrpSpPr/>
            <p:nvPr/>
          </p:nvGrpSpPr>
          <p:grpSpPr>
            <a:xfrm>
              <a:off x="7191545" y="0"/>
              <a:ext cx="5000460" cy="1425988"/>
              <a:chOff x="7191545" y="0"/>
              <a:chExt cx="5000460" cy="1425988"/>
            </a:xfrm>
          </p:grpSpPr>
          <p:sp>
            <p:nvSpPr>
              <p:cNvPr id="11" name="Google Shape;319;p31">
                <a:extLst>
                  <a:ext uri="{FF2B5EF4-FFF2-40B4-BE49-F238E27FC236}">
                    <a16:creationId xmlns:a16="http://schemas.microsoft.com/office/drawing/2014/main" id="{AB63A793-4992-1426-E80F-86AE0509D41F}"/>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320;p31">
                <a:extLst>
                  <a:ext uri="{FF2B5EF4-FFF2-40B4-BE49-F238E27FC236}">
                    <a16:creationId xmlns:a16="http://schemas.microsoft.com/office/drawing/2014/main" id="{B3F2E3B8-2740-4258-A318-46E645B6EF2F}"/>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321;p31" descr="Open quotation mark with solid fill">
            <a:extLst>
              <a:ext uri="{FF2B5EF4-FFF2-40B4-BE49-F238E27FC236}">
                <a16:creationId xmlns:a16="http://schemas.microsoft.com/office/drawing/2014/main" id="{95D92C54-83F5-E8DB-F3AC-886DA29F0ED5}"/>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76498283"/>
      </p:ext>
    </p:extLst>
  </p:cSld>
  <p:clrMapOvr>
    <a:masterClrMapping/>
  </p:clrMapOvr>
</p:sldLayout>
</file>

<file path=ppt/slideLayouts/slideLayout1376.xml><?xml version="1.0" encoding="utf-8"?>
<p:sldLayout xmlns:a="http://schemas.openxmlformats.org/drawingml/2006/main" xmlns:r="http://schemas.openxmlformats.org/officeDocument/2006/relationships" xmlns:p="http://schemas.openxmlformats.org/presentationml/2006/main" preserve="1">
  <p:cSld name="Two Content 3">
    <p:spTree>
      <p:nvGrpSpPr>
        <p:cNvPr id="1" name=""/>
        <p:cNvGrpSpPr/>
        <p:nvPr/>
      </p:nvGrpSpPr>
      <p:grpSpPr>
        <a:xfrm>
          <a:off x="0" y="0"/>
          <a:ext cx="0" cy="0"/>
          <a:chOff x="0" y="0"/>
          <a:chExt cx="0" cy="0"/>
        </a:xfrm>
      </p:grpSpPr>
      <p:sp>
        <p:nvSpPr>
          <p:cNvPr id="2" name="Google Shape;323;p32">
            <a:extLst>
              <a:ext uri="{FF2B5EF4-FFF2-40B4-BE49-F238E27FC236}">
                <a16:creationId xmlns:a16="http://schemas.microsoft.com/office/drawing/2014/main" id="{9DFE3759-2586-CB0E-355F-1C2A062B8319}"/>
              </a:ext>
            </a:extLst>
          </p:cNvPr>
          <p:cNvSpPr txBox="1">
            <a:spLocks noGrp="1"/>
          </p:cNvSpPr>
          <p:nvPr>
            <p:ph type="title"/>
          </p:nvPr>
        </p:nvSpPr>
        <p:spPr/>
        <p:txBody>
          <a:bodyPr/>
          <a:lstStyle>
            <a:lvl1pPr>
              <a:defRPr/>
            </a:lvl1pPr>
          </a:lstStyle>
          <a:p>
            <a:pPr lvl="0"/>
            <a:endParaRPr lang="en-US"/>
          </a:p>
        </p:txBody>
      </p:sp>
      <p:sp>
        <p:nvSpPr>
          <p:cNvPr id="3" name="Google Shape;324;p32">
            <a:extLst>
              <a:ext uri="{FF2B5EF4-FFF2-40B4-BE49-F238E27FC236}">
                <a16:creationId xmlns:a16="http://schemas.microsoft.com/office/drawing/2014/main" id="{003A2090-80DC-D6C5-1301-C09B6D9A9B5C}"/>
              </a:ext>
            </a:extLst>
          </p:cNvPr>
          <p:cNvSpPr txBox="1">
            <a:spLocks noGrp="1"/>
          </p:cNvSpPr>
          <p:nvPr>
            <p:ph type="body" idx="4294967295"/>
          </p:nvPr>
        </p:nvSpPr>
        <p:spPr>
          <a:xfrm>
            <a:off x="609603" y="1825627"/>
            <a:ext cx="5410203" cy="4351336"/>
          </a:xfrm>
        </p:spPr>
        <p:txBody>
          <a:bodyPr/>
          <a:lstStyle>
            <a:lvl1pPr indent="-342900">
              <a:buSzPts val="1800"/>
              <a:defRPr/>
            </a:lvl1pPr>
          </a:lstStyle>
          <a:p>
            <a:pPr lvl="0"/>
            <a:endParaRPr lang="en-US"/>
          </a:p>
        </p:txBody>
      </p:sp>
      <p:grpSp>
        <p:nvGrpSpPr>
          <p:cNvPr id="4" name="Google Shape;325;p32">
            <a:extLst>
              <a:ext uri="{FF2B5EF4-FFF2-40B4-BE49-F238E27FC236}">
                <a16:creationId xmlns:a16="http://schemas.microsoft.com/office/drawing/2014/main" id="{2F36E099-58F9-595B-3B54-55B0C2ADA967}"/>
              </a:ext>
            </a:extLst>
          </p:cNvPr>
          <p:cNvGrpSpPr/>
          <p:nvPr/>
        </p:nvGrpSpPr>
        <p:grpSpPr>
          <a:xfrm>
            <a:off x="7191545" y="0"/>
            <a:ext cx="5000460" cy="1425988"/>
            <a:chOff x="7191545" y="0"/>
            <a:chExt cx="5000460" cy="1425988"/>
          </a:xfrm>
        </p:grpSpPr>
        <p:pic>
          <p:nvPicPr>
            <p:cNvPr id="5" name="Google Shape;326;p32">
              <a:extLst>
                <a:ext uri="{FF2B5EF4-FFF2-40B4-BE49-F238E27FC236}">
                  <a16:creationId xmlns:a16="http://schemas.microsoft.com/office/drawing/2014/main" id="{4BCE73D3-0C65-CCD5-819C-A4A69E8994DD}"/>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6" name="Google Shape;327;p32">
              <a:extLst>
                <a:ext uri="{FF2B5EF4-FFF2-40B4-BE49-F238E27FC236}">
                  <a16:creationId xmlns:a16="http://schemas.microsoft.com/office/drawing/2014/main" id="{0964C538-B737-9173-E638-A23D39EEAF82}"/>
                </a:ext>
              </a:extLst>
            </p:cNvPr>
            <p:cNvGrpSpPr/>
            <p:nvPr/>
          </p:nvGrpSpPr>
          <p:grpSpPr>
            <a:xfrm>
              <a:off x="7191545" y="0"/>
              <a:ext cx="5000460" cy="1425988"/>
              <a:chOff x="7191545" y="0"/>
              <a:chExt cx="5000460" cy="1425988"/>
            </a:xfrm>
          </p:grpSpPr>
          <p:sp>
            <p:nvSpPr>
              <p:cNvPr id="7" name="Google Shape;328;p32">
                <a:extLst>
                  <a:ext uri="{FF2B5EF4-FFF2-40B4-BE49-F238E27FC236}">
                    <a16:creationId xmlns:a16="http://schemas.microsoft.com/office/drawing/2014/main" id="{EBBE0066-D365-4A75-9759-B59508C6D9FE}"/>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8" name="Google Shape;329;p32">
                <a:extLst>
                  <a:ext uri="{FF2B5EF4-FFF2-40B4-BE49-F238E27FC236}">
                    <a16:creationId xmlns:a16="http://schemas.microsoft.com/office/drawing/2014/main" id="{FE289779-DC69-7845-1E29-A4501E2124FC}"/>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9" name="Google Shape;330;p32">
            <a:extLst>
              <a:ext uri="{FF2B5EF4-FFF2-40B4-BE49-F238E27FC236}">
                <a16:creationId xmlns:a16="http://schemas.microsoft.com/office/drawing/2014/main" id="{4E2FF42C-F2E3-CF44-51E9-2B404FD12174}"/>
              </a:ext>
            </a:extLst>
          </p:cNvPr>
          <p:cNvSpPr txBox="1">
            <a:spLocks noGrp="1"/>
          </p:cNvSpPr>
          <p:nvPr>
            <p:ph type="body" idx="4294967295"/>
          </p:nvPr>
        </p:nvSpPr>
        <p:spPr>
          <a:xfrm>
            <a:off x="6172200" y="1825627"/>
            <a:ext cx="5410203" cy="4351336"/>
          </a:xfrm>
        </p:spPr>
        <p:txBody>
          <a:bodyPr/>
          <a:lstStyle>
            <a:lvl1pPr indent="-342900">
              <a:buSzPts val="1800"/>
              <a:defRPr/>
            </a:lvl1pPr>
          </a:lstStyle>
          <a:p>
            <a:pPr lvl="0"/>
            <a:endParaRPr lang="en-US"/>
          </a:p>
        </p:txBody>
      </p:sp>
      <p:sp>
        <p:nvSpPr>
          <p:cNvPr id="10" name="Google Shape;331;p32">
            <a:extLst>
              <a:ext uri="{FF2B5EF4-FFF2-40B4-BE49-F238E27FC236}">
                <a16:creationId xmlns:a16="http://schemas.microsoft.com/office/drawing/2014/main" id="{96F5693E-0BAF-F4DB-06EE-9454E0DD6809}"/>
              </a:ext>
            </a:extLst>
          </p:cNvPr>
          <p:cNvSpPr txBox="1">
            <a:spLocks noGrp="1"/>
          </p:cNvSpPr>
          <p:nvPr>
            <p:ph type="sldNum" sz="quarter" idx="8"/>
          </p:nvPr>
        </p:nvSpPr>
        <p:spPr>
          <a:xfrm>
            <a:off x="8839193" y="6356351"/>
            <a:ext cx="2743200" cy="365129"/>
          </a:xfrm>
        </p:spPr>
        <p:txBody>
          <a:bodyPr/>
          <a:lstStyle>
            <a:lvl1pPr>
              <a:defRPr/>
            </a:lvl1pPr>
          </a:lstStyle>
          <a:p>
            <a:pPr lvl="0"/>
            <a:fld id="{AEE996AE-3954-4F48-A720-E67CBC2FE608}" type="slidenum">
              <a:t>‹#›</a:t>
            </a:fld>
            <a:endParaRPr lang="en-US"/>
          </a:p>
        </p:txBody>
      </p:sp>
      <p:cxnSp>
        <p:nvCxnSpPr>
          <p:cNvPr id="11" name="Google Shape;332;p32">
            <a:extLst>
              <a:ext uri="{FF2B5EF4-FFF2-40B4-BE49-F238E27FC236}">
                <a16:creationId xmlns:a16="http://schemas.microsoft.com/office/drawing/2014/main" id="{A1F9FB9B-F5D8-4330-4592-7B131C3597E5}"/>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2" name="Google Shape;333;p32">
            <a:extLst>
              <a:ext uri="{FF2B5EF4-FFF2-40B4-BE49-F238E27FC236}">
                <a16:creationId xmlns:a16="http://schemas.microsoft.com/office/drawing/2014/main" id="{FAA9B080-9EBD-85AA-44B2-7AC0070D43B1}"/>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2608602729"/>
      </p:ext>
    </p:extLst>
  </p:cSld>
  <p:clrMapOvr>
    <a:masterClrMapping/>
  </p:clrMapOvr>
</p:sldLayout>
</file>

<file path=ppt/slideLayouts/slideLayout1377.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grpSp>
        <p:nvGrpSpPr>
          <p:cNvPr id="2" name="Google Shape;335;p33">
            <a:extLst>
              <a:ext uri="{FF2B5EF4-FFF2-40B4-BE49-F238E27FC236}">
                <a16:creationId xmlns:a16="http://schemas.microsoft.com/office/drawing/2014/main" id="{6503096B-D5AC-9B65-F5CA-803649005AFF}"/>
              </a:ext>
            </a:extLst>
          </p:cNvPr>
          <p:cNvGrpSpPr/>
          <p:nvPr/>
        </p:nvGrpSpPr>
        <p:grpSpPr>
          <a:xfrm>
            <a:off x="7191545" y="0"/>
            <a:ext cx="5000460" cy="1425988"/>
            <a:chOff x="7191545" y="0"/>
            <a:chExt cx="5000460" cy="1425988"/>
          </a:xfrm>
        </p:grpSpPr>
        <p:pic>
          <p:nvPicPr>
            <p:cNvPr id="3" name="Google Shape;336;p33">
              <a:extLst>
                <a:ext uri="{FF2B5EF4-FFF2-40B4-BE49-F238E27FC236}">
                  <a16:creationId xmlns:a16="http://schemas.microsoft.com/office/drawing/2014/main" id="{1EDFB79E-C025-910C-5B99-B9CE7B804CDF}"/>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337;p33">
              <a:extLst>
                <a:ext uri="{FF2B5EF4-FFF2-40B4-BE49-F238E27FC236}">
                  <a16:creationId xmlns:a16="http://schemas.microsoft.com/office/drawing/2014/main" id="{14BDA073-B9A1-CADA-627E-5B65117E95F7}"/>
                </a:ext>
              </a:extLst>
            </p:cNvPr>
            <p:cNvGrpSpPr/>
            <p:nvPr/>
          </p:nvGrpSpPr>
          <p:grpSpPr>
            <a:xfrm>
              <a:off x="7191545" y="0"/>
              <a:ext cx="5000460" cy="1425988"/>
              <a:chOff x="7191545" y="0"/>
              <a:chExt cx="5000460" cy="1425988"/>
            </a:xfrm>
          </p:grpSpPr>
          <p:sp>
            <p:nvSpPr>
              <p:cNvPr id="5" name="Google Shape;338;p33">
                <a:extLst>
                  <a:ext uri="{FF2B5EF4-FFF2-40B4-BE49-F238E27FC236}">
                    <a16:creationId xmlns:a16="http://schemas.microsoft.com/office/drawing/2014/main" id="{EA835607-750F-6F7D-9A8E-DB535511755F}"/>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339;p33">
                <a:extLst>
                  <a:ext uri="{FF2B5EF4-FFF2-40B4-BE49-F238E27FC236}">
                    <a16:creationId xmlns:a16="http://schemas.microsoft.com/office/drawing/2014/main" id="{D7824FED-C0A3-7BD1-06E2-937509034AF9}"/>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340;p33">
            <a:extLst>
              <a:ext uri="{FF2B5EF4-FFF2-40B4-BE49-F238E27FC236}">
                <a16:creationId xmlns:a16="http://schemas.microsoft.com/office/drawing/2014/main" id="{1893527A-41F5-0E8F-10D0-DBCE9826195D}"/>
              </a:ext>
            </a:extLst>
          </p:cNvPr>
          <p:cNvSpPr txBox="1">
            <a:spLocks noGrp="1"/>
          </p:cNvSpPr>
          <p:nvPr>
            <p:ph type="title"/>
          </p:nvPr>
        </p:nvSpPr>
        <p:spPr/>
        <p:txBody>
          <a:bodyPr/>
          <a:lstStyle>
            <a:lvl1pPr>
              <a:defRPr/>
            </a:lvl1pPr>
          </a:lstStyle>
          <a:p>
            <a:pPr lvl="0"/>
            <a:endParaRPr lang="en-US"/>
          </a:p>
        </p:txBody>
      </p:sp>
      <p:sp>
        <p:nvSpPr>
          <p:cNvPr id="8" name="Google Shape;341;p33">
            <a:extLst>
              <a:ext uri="{FF2B5EF4-FFF2-40B4-BE49-F238E27FC236}">
                <a16:creationId xmlns:a16="http://schemas.microsoft.com/office/drawing/2014/main" id="{E8694125-5A94-D8E6-33A1-644D4EB1D231}"/>
              </a:ext>
            </a:extLst>
          </p:cNvPr>
          <p:cNvSpPr txBox="1">
            <a:spLocks noGrp="1"/>
          </p:cNvSpPr>
          <p:nvPr>
            <p:ph type="body" idx="4294967295"/>
          </p:nvPr>
        </p:nvSpPr>
        <p:spPr>
          <a:xfrm>
            <a:off x="609603" y="1681160"/>
            <a:ext cx="5387973" cy="823910"/>
          </a:xfrm>
          <a:solidFill>
            <a:srgbClr val="F3F6FB"/>
          </a:solidFill>
        </p:spPr>
        <p:txBody>
          <a:bodyPr lIns="182870" tIns="0" rIns="182870" bIns="0" anchor="ctr"/>
          <a:lstStyle>
            <a:lvl1pPr indent="-228600">
              <a:buNone/>
              <a:defRPr u="sng"/>
            </a:lvl1pPr>
          </a:lstStyle>
          <a:p>
            <a:pPr lvl="0"/>
            <a:endParaRPr lang="en-US"/>
          </a:p>
        </p:txBody>
      </p:sp>
      <p:sp>
        <p:nvSpPr>
          <p:cNvPr id="9" name="Google Shape;342;p33">
            <a:extLst>
              <a:ext uri="{FF2B5EF4-FFF2-40B4-BE49-F238E27FC236}">
                <a16:creationId xmlns:a16="http://schemas.microsoft.com/office/drawing/2014/main" id="{83D7906F-097E-3B11-9CA7-B7C103F82024}"/>
              </a:ext>
            </a:extLst>
          </p:cNvPr>
          <p:cNvSpPr txBox="1">
            <a:spLocks noGrp="1"/>
          </p:cNvSpPr>
          <p:nvPr>
            <p:ph type="body" idx="4294967295"/>
          </p:nvPr>
        </p:nvSpPr>
        <p:spPr>
          <a:xfrm>
            <a:off x="609603" y="2505071"/>
            <a:ext cx="5387973" cy="3684583"/>
          </a:xfrm>
          <a:solidFill>
            <a:srgbClr val="F3F6FB"/>
          </a:solidFill>
        </p:spPr>
        <p:txBody>
          <a:bodyPr lIns="182870" tIns="0" rIns="182870" bIns="0">
            <a:normAutofit/>
          </a:bodyPr>
          <a:lstStyle>
            <a:lvl1pPr indent="-355601">
              <a:buSzPts val="2000"/>
              <a:defRPr sz="2000"/>
            </a:lvl1pPr>
          </a:lstStyle>
          <a:p>
            <a:pPr lvl="0"/>
            <a:endParaRPr lang="en-US"/>
          </a:p>
        </p:txBody>
      </p:sp>
      <p:sp>
        <p:nvSpPr>
          <p:cNvPr id="10" name="Google Shape;343;p33">
            <a:extLst>
              <a:ext uri="{FF2B5EF4-FFF2-40B4-BE49-F238E27FC236}">
                <a16:creationId xmlns:a16="http://schemas.microsoft.com/office/drawing/2014/main" id="{67370E49-797A-B6D9-5E90-D79BEEB8D8CC}"/>
              </a:ext>
            </a:extLst>
          </p:cNvPr>
          <p:cNvSpPr txBox="1">
            <a:spLocks noGrp="1"/>
          </p:cNvSpPr>
          <p:nvPr>
            <p:ph type="body" idx="4294967295"/>
          </p:nvPr>
        </p:nvSpPr>
        <p:spPr>
          <a:xfrm>
            <a:off x="6172200" y="1681160"/>
            <a:ext cx="5410203" cy="823910"/>
          </a:xfrm>
          <a:solidFill>
            <a:srgbClr val="F3F6FB"/>
          </a:solidFill>
        </p:spPr>
        <p:txBody>
          <a:bodyPr lIns="182870" tIns="0" rIns="182870" bIns="0" anchor="ctr"/>
          <a:lstStyle>
            <a:lvl1pPr indent="-228600">
              <a:buNone/>
              <a:defRPr u="sng"/>
            </a:lvl1pPr>
          </a:lstStyle>
          <a:p>
            <a:pPr lvl="0"/>
            <a:endParaRPr lang="en-US"/>
          </a:p>
        </p:txBody>
      </p:sp>
      <p:sp>
        <p:nvSpPr>
          <p:cNvPr id="11" name="Google Shape;344;p33">
            <a:extLst>
              <a:ext uri="{FF2B5EF4-FFF2-40B4-BE49-F238E27FC236}">
                <a16:creationId xmlns:a16="http://schemas.microsoft.com/office/drawing/2014/main" id="{D88F395B-51FB-8B06-0FAE-8CDD23D51339}"/>
              </a:ext>
            </a:extLst>
          </p:cNvPr>
          <p:cNvSpPr txBox="1">
            <a:spLocks noGrp="1"/>
          </p:cNvSpPr>
          <p:nvPr>
            <p:ph type="body" idx="4294967295"/>
          </p:nvPr>
        </p:nvSpPr>
        <p:spPr>
          <a:xfrm>
            <a:off x="6172200" y="2505071"/>
            <a:ext cx="5410203" cy="3684583"/>
          </a:xfrm>
          <a:solidFill>
            <a:srgbClr val="F3F6FB"/>
          </a:solidFill>
        </p:spPr>
        <p:txBody>
          <a:bodyPr lIns="182870" tIns="0" rIns="182870" bIns="0"/>
          <a:lstStyle>
            <a:lvl1pPr indent="-355601">
              <a:buSzPts val="2000"/>
              <a:defRPr sz="2000"/>
            </a:lvl1pPr>
          </a:lstStyle>
          <a:p>
            <a:pPr lvl="0"/>
            <a:endParaRPr lang="en-US"/>
          </a:p>
        </p:txBody>
      </p:sp>
      <p:sp>
        <p:nvSpPr>
          <p:cNvPr id="12" name="Google Shape;345;p33">
            <a:extLst>
              <a:ext uri="{FF2B5EF4-FFF2-40B4-BE49-F238E27FC236}">
                <a16:creationId xmlns:a16="http://schemas.microsoft.com/office/drawing/2014/main" id="{D51F3272-F1AA-B23F-CA3D-688AC594CB51}"/>
              </a:ext>
            </a:extLst>
          </p:cNvPr>
          <p:cNvSpPr txBox="1">
            <a:spLocks noGrp="1"/>
          </p:cNvSpPr>
          <p:nvPr>
            <p:ph type="sldNum" sz="quarter" idx="8"/>
          </p:nvPr>
        </p:nvSpPr>
        <p:spPr/>
        <p:txBody>
          <a:bodyPr/>
          <a:lstStyle>
            <a:lvl1pPr>
              <a:defRPr/>
            </a:lvl1pPr>
          </a:lstStyle>
          <a:p>
            <a:pPr lvl="0"/>
            <a:fld id="{413720CE-209D-4A90-A7A8-EB55F00A2738}" type="slidenum">
              <a:t>‹#›</a:t>
            </a:fld>
            <a:endParaRPr lang="en-US"/>
          </a:p>
        </p:txBody>
      </p:sp>
      <p:cxnSp>
        <p:nvCxnSpPr>
          <p:cNvPr id="13" name="Google Shape;346;p33">
            <a:extLst>
              <a:ext uri="{FF2B5EF4-FFF2-40B4-BE49-F238E27FC236}">
                <a16:creationId xmlns:a16="http://schemas.microsoft.com/office/drawing/2014/main" id="{F1558662-0773-C910-E422-D6EB5F43C664}"/>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4" name="Google Shape;347;p33">
            <a:extLst>
              <a:ext uri="{FF2B5EF4-FFF2-40B4-BE49-F238E27FC236}">
                <a16:creationId xmlns:a16="http://schemas.microsoft.com/office/drawing/2014/main" id="{3EC392C8-FFB2-55F5-3BEF-C4D0B2B015D7}"/>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3531249375"/>
      </p:ext>
    </p:extLst>
  </p:cSld>
  <p:clrMapOvr>
    <a:masterClrMapping/>
  </p:clrMapOvr>
</p:sldLayout>
</file>

<file path=ppt/slideLayouts/slideLayout1378.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grpSp>
        <p:nvGrpSpPr>
          <p:cNvPr id="2" name="Google Shape;349;p34">
            <a:extLst>
              <a:ext uri="{FF2B5EF4-FFF2-40B4-BE49-F238E27FC236}">
                <a16:creationId xmlns:a16="http://schemas.microsoft.com/office/drawing/2014/main" id="{C660D965-381A-FF3D-8DF8-D9BDD1EE735D}"/>
              </a:ext>
            </a:extLst>
          </p:cNvPr>
          <p:cNvGrpSpPr/>
          <p:nvPr/>
        </p:nvGrpSpPr>
        <p:grpSpPr>
          <a:xfrm>
            <a:off x="7191545" y="0"/>
            <a:ext cx="5000460" cy="1425988"/>
            <a:chOff x="7191545" y="0"/>
            <a:chExt cx="5000460" cy="1425988"/>
          </a:xfrm>
        </p:grpSpPr>
        <p:pic>
          <p:nvPicPr>
            <p:cNvPr id="3" name="Google Shape;350;p34">
              <a:extLst>
                <a:ext uri="{FF2B5EF4-FFF2-40B4-BE49-F238E27FC236}">
                  <a16:creationId xmlns:a16="http://schemas.microsoft.com/office/drawing/2014/main" id="{C1EF3800-9490-550E-66EB-0C0F6A6CD26C}"/>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351;p34">
              <a:extLst>
                <a:ext uri="{FF2B5EF4-FFF2-40B4-BE49-F238E27FC236}">
                  <a16:creationId xmlns:a16="http://schemas.microsoft.com/office/drawing/2014/main" id="{818A04D7-C34E-2B91-92D3-7C50A343C9DD}"/>
                </a:ext>
              </a:extLst>
            </p:cNvPr>
            <p:cNvGrpSpPr/>
            <p:nvPr/>
          </p:nvGrpSpPr>
          <p:grpSpPr>
            <a:xfrm>
              <a:off x="7191545" y="0"/>
              <a:ext cx="5000460" cy="1425988"/>
              <a:chOff x="7191545" y="0"/>
              <a:chExt cx="5000460" cy="1425988"/>
            </a:xfrm>
          </p:grpSpPr>
          <p:sp>
            <p:nvSpPr>
              <p:cNvPr id="5" name="Google Shape;352;p34">
                <a:extLst>
                  <a:ext uri="{FF2B5EF4-FFF2-40B4-BE49-F238E27FC236}">
                    <a16:creationId xmlns:a16="http://schemas.microsoft.com/office/drawing/2014/main" id="{BE831638-98C0-9EAB-CA33-D8B9B206B122}"/>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353;p34">
                <a:extLst>
                  <a:ext uri="{FF2B5EF4-FFF2-40B4-BE49-F238E27FC236}">
                    <a16:creationId xmlns:a16="http://schemas.microsoft.com/office/drawing/2014/main" id="{0626BA36-87B2-FF54-A548-53F1D681A073}"/>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354;p34">
            <a:extLst>
              <a:ext uri="{FF2B5EF4-FFF2-40B4-BE49-F238E27FC236}">
                <a16:creationId xmlns:a16="http://schemas.microsoft.com/office/drawing/2014/main" id="{9CA85929-160B-A70D-A54C-866B58395388}"/>
              </a:ext>
            </a:extLst>
          </p:cNvPr>
          <p:cNvSpPr txBox="1">
            <a:spLocks noGrp="1"/>
          </p:cNvSpPr>
          <p:nvPr>
            <p:ph type="title"/>
          </p:nvPr>
        </p:nvSpPr>
        <p:spPr/>
        <p:txBody>
          <a:bodyPr/>
          <a:lstStyle>
            <a:lvl1pPr>
              <a:defRPr/>
            </a:lvl1pPr>
          </a:lstStyle>
          <a:p>
            <a:pPr lvl="0"/>
            <a:endParaRPr lang="en-US"/>
          </a:p>
        </p:txBody>
      </p:sp>
      <p:sp>
        <p:nvSpPr>
          <p:cNvPr id="8" name="Google Shape;355;p34">
            <a:extLst>
              <a:ext uri="{FF2B5EF4-FFF2-40B4-BE49-F238E27FC236}">
                <a16:creationId xmlns:a16="http://schemas.microsoft.com/office/drawing/2014/main" id="{591E6069-2F3F-50BF-0A86-21856B5C3B6B}"/>
              </a:ext>
            </a:extLst>
          </p:cNvPr>
          <p:cNvSpPr txBox="1">
            <a:spLocks noGrp="1"/>
          </p:cNvSpPr>
          <p:nvPr>
            <p:ph type="sldNum" sz="quarter" idx="8"/>
          </p:nvPr>
        </p:nvSpPr>
        <p:spPr/>
        <p:txBody>
          <a:bodyPr/>
          <a:lstStyle>
            <a:lvl1pPr>
              <a:defRPr/>
            </a:lvl1pPr>
          </a:lstStyle>
          <a:p>
            <a:pPr lvl="0"/>
            <a:fld id="{6BD0C1FB-3D18-4ACD-8955-6E1AF3FE6C06}" type="slidenum">
              <a:t>‹#›</a:t>
            </a:fld>
            <a:endParaRPr lang="en-US"/>
          </a:p>
        </p:txBody>
      </p:sp>
      <p:cxnSp>
        <p:nvCxnSpPr>
          <p:cNvPr id="9" name="Google Shape;356;p34">
            <a:extLst>
              <a:ext uri="{FF2B5EF4-FFF2-40B4-BE49-F238E27FC236}">
                <a16:creationId xmlns:a16="http://schemas.microsoft.com/office/drawing/2014/main" id="{CE6310DD-0075-D02E-6EA6-94321B6B060F}"/>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0" name="Google Shape;357;p34">
            <a:extLst>
              <a:ext uri="{FF2B5EF4-FFF2-40B4-BE49-F238E27FC236}">
                <a16:creationId xmlns:a16="http://schemas.microsoft.com/office/drawing/2014/main" id="{53CF31EF-27B6-A575-54BE-4F278FACF840}"/>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763861008"/>
      </p:ext>
    </p:extLst>
  </p:cSld>
  <p:clrMapOvr>
    <a:masterClrMapping/>
  </p:clrMapOvr>
</p:sldLayout>
</file>

<file path=ppt/slideLayouts/slideLayout1379.xml><?xml version="1.0" encoding="utf-8"?>
<p:sldLayout xmlns:a="http://schemas.openxmlformats.org/drawingml/2006/main" xmlns:r="http://schemas.openxmlformats.org/officeDocument/2006/relationships" xmlns:p="http://schemas.openxmlformats.org/presentationml/2006/main" preserve="1">
  <p:cSld name="End 2">
    <p:spTree>
      <p:nvGrpSpPr>
        <p:cNvPr id="1" name=""/>
        <p:cNvGrpSpPr/>
        <p:nvPr/>
      </p:nvGrpSpPr>
      <p:grpSpPr>
        <a:xfrm>
          <a:off x="0" y="0"/>
          <a:ext cx="0" cy="0"/>
          <a:chOff x="0" y="0"/>
          <a:chExt cx="0" cy="0"/>
        </a:xfrm>
      </p:grpSpPr>
      <p:grpSp>
        <p:nvGrpSpPr>
          <p:cNvPr id="2" name="Google Shape;359;p35">
            <a:extLst>
              <a:ext uri="{FF2B5EF4-FFF2-40B4-BE49-F238E27FC236}">
                <a16:creationId xmlns:a16="http://schemas.microsoft.com/office/drawing/2014/main" id="{A986F01F-C49D-C60C-BB10-57907EC03487}"/>
              </a:ext>
            </a:extLst>
          </p:cNvPr>
          <p:cNvGrpSpPr/>
          <p:nvPr/>
        </p:nvGrpSpPr>
        <p:grpSpPr>
          <a:xfrm>
            <a:off x="0" y="0"/>
            <a:ext cx="12191996" cy="2148830"/>
            <a:chOff x="0" y="0"/>
            <a:chExt cx="12191996" cy="2148830"/>
          </a:xfrm>
        </p:grpSpPr>
        <p:sp>
          <p:nvSpPr>
            <p:cNvPr id="3" name="Google Shape;360;p35">
              <a:extLst>
                <a:ext uri="{FF2B5EF4-FFF2-40B4-BE49-F238E27FC236}">
                  <a16:creationId xmlns:a16="http://schemas.microsoft.com/office/drawing/2014/main" id="{17B10ADC-08B1-2638-89CB-20212DB0B598}"/>
                </a:ext>
              </a:extLst>
            </p:cNvPr>
            <p:cNvSpPr/>
            <p:nvPr/>
          </p:nvSpPr>
          <p:spPr>
            <a:xfrm flipH="1">
              <a:off x="0" y="0"/>
              <a:ext cx="12191996" cy="2148830"/>
            </a:xfrm>
            <a:custGeom>
              <a:avLst/>
              <a:gdLst>
                <a:gd name="f0" fmla="val w"/>
                <a:gd name="f1" fmla="val h"/>
                <a:gd name="f2" fmla="val 0"/>
                <a:gd name="f3" fmla="val 12192000"/>
                <a:gd name="f4" fmla="val 2148830"/>
                <a:gd name="f5" fmla="val 2318293"/>
                <a:gd name="f6" fmla="val 2110341"/>
                <a:gd name="f7" fmla="val 1952334"/>
                <a:gd name="f8" fmla="val 920"/>
                <a:gd name="f9" fmla="val 1343499"/>
                <a:gd name="f10" fmla="val 23864"/>
                <a:gd name="f11" fmla="val 752130"/>
                <a:gd name="f12" fmla="val 152982"/>
                <a:gd name="f13" fmla="val 184205"/>
                <a:gd name="f14" fmla="val 435928"/>
                <a:gd name="f15" fmla="val 536864"/>
                <a:gd name="f16" fmla="val 554713"/>
                <a:gd name="f17" fmla="val 201115"/>
                <a:gd name="f18" fmla="val 452796"/>
                <a:gd name="f19" fmla="val 776357"/>
                <a:gd name="f20" fmla="val 187336"/>
                <a:gd name="f21" fmla="val 1349828"/>
                <a:gd name="f22" fmla="val 76760"/>
                <a:gd name="f23" fmla="val 1947588"/>
                <a:gd name="f24" fmla="val 66249"/>
                <a:gd name="f25" fmla="val 2962940"/>
                <a:gd name="f26" fmla="val 48421"/>
                <a:gd name="f27" fmla="val 3890218"/>
                <a:gd name="f28" fmla="val 291317"/>
                <a:gd name="f29" fmla="val 4778140"/>
                <a:gd name="f30" fmla="val 604018"/>
                <a:gd name="f31" fmla="val 7231510"/>
                <a:gd name="f32" fmla="val 1468126"/>
                <a:gd name="f33" fmla="val 9178927"/>
                <a:gd name="f34" fmla="val 2492024"/>
                <a:gd name="f35" fmla="val 11996242"/>
                <a:gd name="f36" fmla="val 2036894"/>
                <a:gd name="f37" fmla="val 2002266"/>
                <a:gd name="f38" fmla="val 1415250"/>
                <a:gd name="f39" fmla="val 12022971"/>
                <a:gd name="f40" fmla="val 1470801"/>
                <a:gd name="f41" fmla="val 10719696"/>
                <a:gd name="f42" fmla="val 1863939"/>
                <a:gd name="f43" fmla="val 9271154"/>
                <a:gd name="f44" fmla="val 1783804"/>
                <a:gd name="f45" fmla="val 7970940"/>
                <a:gd name="f46" fmla="val 1436986"/>
                <a:gd name="f47" fmla="val 6890984"/>
                <a:gd name="f48" fmla="val 1148958"/>
                <a:gd name="f49" fmla="val 5866930"/>
                <a:gd name="f50" fmla="val 767309"/>
                <a:gd name="f51" fmla="val 4800356"/>
                <a:gd name="f52" fmla="val 456582"/>
                <a:gd name="f53" fmla="val 4068903"/>
                <a:gd name="f54" fmla="val 243471"/>
                <a:gd name="f55" fmla="val 3348204"/>
                <a:gd name="f56" fmla="val 74251"/>
                <a:gd name="f57" fmla="val 2646880"/>
                <a:gd name="f58" fmla="val 17560"/>
                <a:gd name="f59" fmla="*/ f0 1 12192000"/>
                <a:gd name="f60" fmla="*/ f1 1 2148830"/>
                <a:gd name="f61" fmla="+- f4 0 f2"/>
                <a:gd name="f62" fmla="+- f3 0 f2"/>
                <a:gd name="f63" fmla="*/ f62 1 12192000"/>
                <a:gd name="f64" fmla="*/ f61 1 2148830"/>
                <a:gd name="f65" fmla="*/ f2 1 f63"/>
                <a:gd name="f66" fmla="*/ f3 1 f63"/>
                <a:gd name="f67" fmla="*/ f2 1 f64"/>
                <a:gd name="f68" fmla="*/ f4 1 f64"/>
                <a:gd name="f69" fmla="*/ f65 f59 1"/>
                <a:gd name="f70" fmla="*/ f66 f59 1"/>
                <a:gd name="f71" fmla="*/ f68 f60 1"/>
                <a:gd name="f72" fmla="*/ f67 f60 1"/>
              </a:gdLst>
              <a:ahLst/>
              <a:cxnLst>
                <a:cxn ang="3cd4">
                  <a:pos x="hc" y="t"/>
                </a:cxn>
                <a:cxn ang="0">
                  <a:pos x="r" y="vc"/>
                </a:cxn>
                <a:cxn ang="cd4">
                  <a:pos x="hc" y="b"/>
                </a:cxn>
                <a:cxn ang="cd2">
                  <a:pos x="l" y="vc"/>
                </a:cxn>
              </a:cxnLst>
              <a:rect l="f69" t="f72" r="f70" b="f71"/>
              <a:pathLst>
                <a:path w="12192000" h="2148830">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ubicBezTo>
                    <a:pt x="f53" y="f54"/>
                    <a:pt x="f55" y="f56"/>
                    <a:pt x="f57" y="f58"/>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4" name="Google Shape;361;p35">
              <a:extLst>
                <a:ext uri="{FF2B5EF4-FFF2-40B4-BE49-F238E27FC236}">
                  <a16:creationId xmlns:a16="http://schemas.microsoft.com/office/drawing/2014/main" id="{497BAFB7-DAB5-D132-5C83-6AEDECC653E7}"/>
                </a:ext>
              </a:extLst>
            </p:cNvPr>
            <p:cNvSpPr/>
            <p:nvPr/>
          </p:nvSpPr>
          <p:spPr>
            <a:xfrm flipH="1">
              <a:off x="0" y="0"/>
              <a:ext cx="12191996" cy="1992139"/>
            </a:xfrm>
            <a:custGeom>
              <a:avLst/>
              <a:gdLst>
                <a:gd name="f0" fmla="val w"/>
                <a:gd name="f1" fmla="val h"/>
                <a:gd name="f2" fmla="val 0"/>
                <a:gd name="f3" fmla="val 12192000"/>
                <a:gd name="f4" fmla="val 1992138"/>
                <a:gd name="f5" fmla="val 2724271"/>
                <a:gd name="f6" fmla="val 1788442"/>
                <a:gd name="f7" fmla="val 1635403"/>
                <a:gd name="f8" fmla="val 12925"/>
                <a:gd name="f9" fmla="val 1134241"/>
                <a:gd name="f10" fmla="val 70905"/>
                <a:gd name="f11" fmla="val 647221"/>
                <a:gd name="f12" fmla="val 207817"/>
                <a:gd name="f13" fmla="val 178220"/>
                <a:gd name="f14" fmla="val 451207"/>
                <a:gd name="f15" fmla="val 552718"/>
                <a:gd name="f16" fmla="val 570885"/>
                <a:gd name="f17" fmla="val 195368"/>
                <a:gd name="f18" fmla="val 467800"/>
                <a:gd name="f19" fmla="val 765758"/>
                <a:gd name="f20" fmla="val 193094"/>
                <a:gd name="f21" fmla="val 1336955"/>
                <a:gd name="f22" fmla="val 73179"/>
                <a:gd name="f23" fmla="val 1934073"/>
                <a:gd name="f24" fmla="val 52850"/>
                <a:gd name="f25" fmla="val 2948304"/>
                <a:gd name="f26" fmla="val 18310"/>
                <a:gd name="f27" fmla="val 3878878"/>
                <a:gd name="f28" fmla="val 245747"/>
                <a:gd name="f29" fmla="val 4771217"/>
                <a:gd name="f30" fmla="val 543645"/>
                <a:gd name="f31" fmla="val 7236913"/>
                <a:gd name="f32" fmla="val 1366709"/>
                <a:gd name="f33" fmla="val 9199689"/>
                <a:gd name="f34" fmla="val 2357774"/>
                <a:gd name="f35" fmla="val 12007222"/>
                <a:gd name="f36" fmla="val 1856729"/>
                <a:gd name="f37" fmla="val 1820900"/>
                <a:gd name="f38" fmla="val 897073"/>
                <a:gd name="f39" fmla="val 12062517"/>
                <a:gd name="f40" fmla="val 950128"/>
                <a:gd name="f41" fmla="val 10950292"/>
                <a:gd name="f42" fmla="val 1376478"/>
                <a:gd name="f43" fmla="val 9595706"/>
                <a:gd name="f44" fmla="val 1466451"/>
                <a:gd name="f45" fmla="val 8435105"/>
                <a:gd name="f46" fmla="val 1266613"/>
                <a:gd name="f47" fmla="val 6618389"/>
                <a:gd name="f48" fmla="val 953715"/>
                <a:gd name="f49" fmla="val 4735222"/>
                <a:gd name="f50" fmla="val 130088"/>
                <a:gd name="f51" fmla="val 2948502"/>
                <a:gd name="f52" fmla="val 20548"/>
                <a:gd name="f53" fmla="*/ f0 1 12192000"/>
                <a:gd name="f54" fmla="*/ f1 1 1992138"/>
                <a:gd name="f55" fmla="+- f4 0 f2"/>
                <a:gd name="f56" fmla="+- f3 0 f2"/>
                <a:gd name="f57" fmla="*/ f56 1 12192000"/>
                <a:gd name="f58" fmla="*/ f55 1 1992138"/>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12192000" h="1992138">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lose/>
                </a:path>
              </a:pathLst>
            </a:custGeom>
            <a:solidFill>
              <a:srgbClr val="00498F"/>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sp>
        <p:nvSpPr>
          <p:cNvPr id="5" name="Google Shape;362;p35">
            <a:extLst>
              <a:ext uri="{FF2B5EF4-FFF2-40B4-BE49-F238E27FC236}">
                <a16:creationId xmlns:a16="http://schemas.microsoft.com/office/drawing/2014/main" id="{00182818-D0B0-B5BF-69F3-5E5F65630549}"/>
              </a:ext>
            </a:extLst>
          </p:cNvPr>
          <p:cNvSpPr/>
          <p:nvPr/>
        </p:nvSpPr>
        <p:spPr>
          <a:xfrm>
            <a:off x="902366" y="1517693"/>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363;p35">
            <a:extLst>
              <a:ext uri="{FF2B5EF4-FFF2-40B4-BE49-F238E27FC236}">
                <a16:creationId xmlns:a16="http://schemas.microsoft.com/office/drawing/2014/main" id="{0AA791C5-6CEA-AEFD-E956-1C447B9B53E5}"/>
              </a:ext>
            </a:extLst>
          </p:cNvPr>
          <p:cNvSpPr txBox="1">
            <a:spLocks noGrp="1"/>
          </p:cNvSpPr>
          <p:nvPr>
            <p:ph type="body" idx="4294967295"/>
          </p:nvPr>
        </p:nvSpPr>
        <p:spPr>
          <a:xfrm>
            <a:off x="1219196" y="3429000"/>
            <a:ext cx="5582649" cy="1413561"/>
          </a:xfrm>
        </p:spPr>
        <p:txBody>
          <a:bodyPr/>
          <a:lstStyle>
            <a:lvl1pPr indent="-228600">
              <a:buNone/>
              <a:defRPr sz="2000"/>
            </a:lvl1pPr>
          </a:lstStyle>
          <a:p>
            <a:pPr lvl="0"/>
            <a:endParaRPr lang="en-US"/>
          </a:p>
        </p:txBody>
      </p:sp>
      <p:sp>
        <p:nvSpPr>
          <p:cNvPr id="7" name="Google Shape;364;p35">
            <a:extLst>
              <a:ext uri="{FF2B5EF4-FFF2-40B4-BE49-F238E27FC236}">
                <a16:creationId xmlns:a16="http://schemas.microsoft.com/office/drawing/2014/main" id="{9BCBB9FB-94E9-F9AA-2304-165C5DB57CAF}"/>
              </a:ext>
            </a:extLst>
          </p:cNvPr>
          <p:cNvSpPr txBox="1">
            <a:spLocks noGrp="1"/>
          </p:cNvSpPr>
          <p:nvPr>
            <p:ph type="title"/>
          </p:nvPr>
        </p:nvSpPr>
        <p:spPr>
          <a:xfrm>
            <a:off x="1219196" y="1887486"/>
            <a:ext cx="5582649" cy="1078260"/>
          </a:xfrm>
        </p:spPr>
        <p:txBody>
          <a:bodyPr/>
          <a:lstStyle>
            <a:lvl1pPr>
              <a:defRPr sz="6000"/>
            </a:lvl1pPr>
          </a:lstStyle>
          <a:p>
            <a:pPr lvl="0"/>
            <a:endParaRPr lang="en-US"/>
          </a:p>
        </p:txBody>
      </p:sp>
      <p:pic>
        <p:nvPicPr>
          <p:cNvPr id="8" name="Google Shape;365;p35">
            <a:extLst>
              <a:ext uri="{FF2B5EF4-FFF2-40B4-BE49-F238E27FC236}">
                <a16:creationId xmlns:a16="http://schemas.microsoft.com/office/drawing/2014/main" id="{49DD3570-F9CC-40B4-7B55-F44B6D542E93}"/>
              </a:ext>
            </a:extLst>
          </p:cNvPr>
          <p:cNvPicPr>
            <a:picLocks noChangeAspect="1"/>
          </p:cNvPicPr>
          <p:nvPr/>
        </p:nvPicPr>
        <p:blipFill>
          <a:blip r:embed="rId2">
            <a:alphaModFix/>
          </a:blip>
          <a:srcRect/>
          <a:stretch>
            <a:fillRect/>
          </a:stretch>
        </p:blipFill>
        <p:spPr>
          <a:xfrm>
            <a:off x="902366" y="228371"/>
            <a:ext cx="2025313" cy="911940"/>
          </a:xfrm>
          <a:prstGeom prst="rect">
            <a:avLst/>
          </a:prstGeom>
          <a:noFill/>
          <a:ln cap="flat">
            <a:noFill/>
          </a:ln>
        </p:spPr>
      </p:pic>
    </p:spTree>
    <p:extLst>
      <p:ext uri="{BB962C8B-B14F-4D97-AF65-F5344CB8AC3E}">
        <p14:creationId xmlns:p14="http://schemas.microsoft.com/office/powerpoint/2010/main" val="3282263296"/>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311"/>
        <p:cNvGrpSpPr/>
        <p:nvPr/>
      </p:nvGrpSpPr>
      <p:grpSpPr>
        <a:xfrm>
          <a:off x="0" y="0"/>
          <a:ext cx="0" cy="0"/>
          <a:chOff x="0" y="0"/>
          <a:chExt cx="0" cy="0"/>
        </a:xfrm>
      </p:grpSpPr>
      <p:sp>
        <p:nvSpPr>
          <p:cNvPr id="1312" name="Google Shape;1312;p677"/>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13" name="Google Shape;1313;p677"/>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14" name="Google Shape;1314;p67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15" name="Google Shape;1315;p6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16" name="Google Shape;1316;p67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17" name="Google Shape;1317;p677"/>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18" name="Google Shape;1318;p677"/>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19" name="Google Shape;1319;p677"/>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20" name="Google Shape;1320;p677"/>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2506017801"/>
      </p:ext>
    </p:extLst>
  </p:cSld>
  <p:clrMapOvr>
    <a:masterClrMapping/>
  </p:clrMapOvr>
</p:sldLayout>
</file>

<file path=ppt/slideLayouts/slideLayout1380.xml><?xml version="1.0" encoding="utf-8"?>
<p:sldLayout xmlns:a="http://schemas.openxmlformats.org/drawingml/2006/main" xmlns:r="http://schemas.openxmlformats.org/officeDocument/2006/relationships" xmlns:p="http://schemas.openxmlformats.org/presentationml/2006/main" preserve="1">
  <p:cSld name="2_Quotation">
    <p:spTree>
      <p:nvGrpSpPr>
        <p:cNvPr id="1" name=""/>
        <p:cNvGrpSpPr/>
        <p:nvPr/>
      </p:nvGrpSpPr>
      <p:grpSpPr>
        <a:xfrm>
          <a:off x="0" y="0"/>
          <a:ext cx="0" cy="0"/>
          <a:chOff x="0" y="0"/>
          <a:chExt cx="0" cy="0"/>
        </a:xfrm>
      </p:grpSpPr>
      <p:sp>
        <p:nvSpPr>
          <p:cNvPr id="2" name="Google Shape;368;p36">
            <a:extLst>
              <a:ext uri="{FF2B5EF4-FFF2-40B4-BE49-F238E27FC236}">
                <a16:creationId xmlns:a16="http://schemas.microsoft.com/office/drawing/2014/main" id="{02FE4872-92B9-D638-291B-8F7A771D7211}"/>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369;p36">
            <a:extLst>
              <a:ext uri="{FF2B5EF4-FFF2-40B4-BE49-F238E27FC236}">
                <a16:creationId xmlns:a16="http://schemas.microsoft.com/office/drawing/2014/main" id="{02ACCF54-BD54-4241-BEB3-8F1C55D30B1E}"/>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370;p36">
            <a:extLst>
              <a:ext uri="{FF2B5EF4-FFF2-40B4-BE49-F238E27FC236}">
                <a16:creationId xmlns:a16="http://schemas.microsoft.com/office/drawing/2014/main" id="{E95CFBFE-6D8E-3110-3695-517DB84EDEC8}"/>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371;p36">
            <a:extLst>
              <a:ext uri="{FF2B5EF4-FFF2-40B4-BE49-F238E27FC236}">
                <a16:creationId xmlns:a16="http://schemas.microsoft.com/office/drawing/2014/main" id="{098FC5D7-F7F4-B966-FFB1-4916ED8F960E}"/>
              </a:ext>
            </a:extLst>
          </p:cNvPr>
          <p:cNvSpPr txBox="1">
            <a:spLocks noGrp="1"/>
          </p:cNvSpPr>
          <p:nvPr>
            <p:ph type="sldNum" sz="quarter" idx="8"/>
          </p:nvPr>
        </p:nvSpPr>
        <p:spPr/>
        <p:txBody>
          <a:bodyPr/>
          <a:lstStyle>
            <a:lvl1pPr>
              <a:defRPr>
                <a:solidFill>
                  <a:srgbClr val="AEB3B7"/>
                </a:solidFill>
              </a:defRPr>
            </a:lvl1pPr>
          </a:lstStyle>
          <a:p>
            <a:pPr lvl="0"/>
            <a:fld id="{93AA875C-DC9F-4E72-A544-2294D898AF9A}" type="slidenum">
              <a:t>‹#›</a:t>
            </a:fld>
            <a:endParaRPr lang="en-US"/>
          </a:p>
        </p:txBody>
      </p:sp>
      <p:cxnSp>
        <p:nvCxnSpPr>
          <p:cNvPr id="6" name="Google Shape;372;p36">
            <a:extLst>
              <a:ext uri="{FF2B5EF4-FFF2-40B4-BE49-F238E27FC236}">
                <a16:creationId xmlns:a16="http://schemas.microsoft.com/office/drawing/2014/main" id="{16DE10EA-13D4-818C-99A3-A465EBFBC0B0}"/>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373;p36">
            <a:extLst>
              <a:ext uri="{FF2B5EF4-FFF2-40B4-BE49-F238E27FC236}">
                <a16:creationId xmlns:a16="http://schemas.microsoft.com/office/drawing/2014/main" id="{05139113-62E2-05B6-F4CA-C182BB690584}"/>
              </a:ext>
            </a:extLst>
          </p:cNvPr>
          <p:cNvSpPr txBox="1">
            <a:spLocks noGrp="1"/>
          </p:cNvSpPr>
          <p:nvPr>
            <p:ph type="ftr" sz="quarter" idx="9"/>
          </p:nvPr>
        </p:nvSpPr>
        <p:spPr/>
        <p:txBody>
          <a:bodyPr/>
          <a:lstStyle>
            <a:lvl1pPr>
              <a:defRPr/>
            </a:lvl1pPr>
          </a:lstStyle>
          <a:p>
            <a:pPr lvl="0"/>
            <a:endParaRPr lang="en-US"/>
          </a:p>
        </p:txBody>
      </p:sp>
      <p:grpSp>
        <p:nvGrpSpPr>
          <p:cNvPr id="8" name="Google Shape;374;p36">
            <a:extLst>
              <a:ext uri="{FF2B5EF4-FFF2-40B4-BE49-F238E27FC236}">
                <a16:creationId xmlns:a16="http://schemas.microsoft.com/office/drawing/2014/main" id="{7628A984-FE7C-53F1-2AA7-3649FE8B2643}"/>
              </a:ext>
            </a:extLst>
          </p:cNvPr>
          <p:cNvGrpSpPr/>
          <p:nvPr/>
        </p:nvGrpSpPr>
        <p:grpSpPr>
          <a:xfrm>
            <a:off x="7191545" y="0"/>
            <a:ext cx="5000460" cy="1425988"/>
            <a:chOff x="7191545" y="0"/>
            <a:chExt cx="5000460" cy="1425988"/>
          </a:xfrm>
        </p:grpSpPr>
        <p:pic>
          <p:nvPicPr>
            <p:cNvPr id="9" name="Google Shape;375;p36">
              <a:extLst>
                <a:ext uri="{FF2B5EF4-FFF2-40B4-BE49-F238E27FC236}">
                  <a16:creationId xmlns:a16="http://schemas.microsoft.com/office/drawing/2014/main" id="{14A3E7EC-8865-E464-7F36-8E5E517EAA3D}"/>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376;p36">
              <a:extLst>
                <a:ext uri="{FF2B5EF4-FFF2-40B4-BE49-F238E27FC236}">
                  <a16:creationId xmlns:a16="http://schemas.microsoft.com/office/drawing/2014/main" id="{F552296A-4DD2-2AD3-5FEF-C0D240BA085F}"/>
                </a:ext>
              </a:extLst>
            </p:cNvPr>
            <p:cNvGrpSpPr/>
            <p:nvPr/>
          </p:nvGrpSpPr>
          <p:grpSpPr>
            <a:xfrm>
              <a:off x="7191545" y="0"/>
              <a:ext cx="5000460" cy="1425988"/>
              <a:chOff x="7191545" y="0"/>
              <a:chExt cx="5000460" cy="1425988"/>
            </a:xfrm>
          </p:grpSpPr>
          <p:sp>
            <p:nvSpPr>
              <p:cNvPr id="11" name="Google Shape;377;p36">
                <a:extLst>
                  <a:ext uri="{FF2B5EF4-FFF2-40B4-BE49-F238E27FC236}">
                    <a16:creationId xmlns:a16="http://schemas.microsoft.com/office/drawing/2014/main" id="{834517CD-7AB3-B8B4-1FA1-FA6D8341E155}"/>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378;p36">
                <a:extLst>
                  <a:ext uri="{FF2B5EF4-FFF2-40B4-BE49-F238E27FC236}">
                    <a16:creationId xmlns:a16="http://schemas.microsoft.com/office/drawing/2014/main" id="{E330C0FC-7035-7E2D-942C-5A82FEBD6200}"/>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379;p36" descr="Open quotation mark with solid fill">
            <a:extLst>
              <a:ext uri="{FF2B5EF4-FFF2-40B4-BE49-F238E27FC236}">
                <a16:creationId xmlns:a16="http://schemas.microsoft.com/office/drawing/2014/main" id="{142ED0D5-9E7F-1E65-1316-AB32CE8BFFD3}"/>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1500758182"/>
      </p:ext>
    </p:extLst>
  </p:cSld>
  <p:clrMapOvr>
    <a:masterClrMapping/>
  </p:clrMapOvr>
</p:sldLayout>
</file>

<file path=ppt/slideLayouts/slideLayout1381.xml><?xml version="1.0" encoding="utf-8"?>
<p:sldLayout xmlns:a="http://schemas.openxmlformats.org/drawingml/2006/main" xmlns:r="http://schemas.openxmlformats.org/officeDocument/2006/relationships" xmlns:p="http://schemas.openxmlformats.org/presentationml/2006/main" preserve="1">
  <p:cSld name="3_Quotation">
    <p:spTree>
      <p:nvGrpSpPr>
        <p:cNvPr id="1" name=""/>
        <p:cNvGrpSpPr/>
        <p:nvPr/>
      </p:nvGrpSpPr>
      <p:grpSpPr>
        <a:xfrm>
          <a:off x="0" y="0"/>
          <a:ext cx="0" cy="0"/>
          <a:chOff x="0" y="0"/>
          <a:chExt cx="0" cy="0"/>
        </a:xfrm>
      </p:grpSpPr>
      <p:sp>
        <p:nvSpPr>
          <p:cNvPr id="2" name="Google Shape;381;p37">
            <a:extLst>
              <a:ext uri="{FF2B5EF4-FFF2-40B4-BE49-F238E27FC236}">
                <a16:creationId xmlns:a16="http://schemas.microsoft.com/office/drawing/2014/main" id="{C0D54F07-62B8-B2AD-2881-8C1576AC1662}"/>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382;p37">
            <a:extLst>
              <a:ext uri="{FF2B5EF4-FFF2-40B4-BE49-F238E27FC236}">
                <a16:creationId xmlns:a16="http://schemas.microsoft.com/office/drawing/2014/main" id="{1E3BD2E5-8841-8650-16D0-1D22A9F33017}"/>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383;p37">
            <a:extLst>
              <a:ext uri="{FF2B5EF4-FFF2-40B4-BE49-F238E27FC236}">
                <a16:creationId xmlns:a16="http://schemas.microsoft.com/office/drawing/2014/main" id="{74A1058D-E0F9-6FB2-316C-E1465B892537}"/>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384;p37">
            <a:extLst>
              <a:ext uri="{FF2B5EF4-FFF2-40B4-BE49-F238E27FC236}">
                <a16:creationId xmlns:a16="http://schemas.microsoft.com/office/drawing/2014/main" id="{F8E363FF-1C3B-4D32-CF7F-DA3D766BBCAB}"/>
              </a:ext>
            </a:extLst>
          </p:cNvPr>
          <p:cNvSpPr txBox="1">
            <a:spLocks noGrp="1"/>
          </p:cNvSpPr>
          <p:nvPr>
            <p:ph type="sldNum" sz="quarter" idx="8"/>
          </p:nvPr>
        </p:nvSpPr>
        <p:spPr/>
        <p:txBody>
          <a:bodyPr/>
          <a:lstStyle>
            <a:lvl1pPr>
              <a:defRPr>
                <a:solidFill>
                  <a:srgbClr val="AEB3B7"/>
                </a:solidFill>
              </a:defRPr>
            </a:lvl1pPr>
          </a:lstStyle>
          <a:p>
            <a:pPr lvl="0"/>
            <a:fld id="{1CE22847-7F8B-4362-8461-CFB46E8E0326}" type="slidenum">
              <a:t>‹#›</a:t>
            </a:fld>
            <a:endParaRPr lang="en-US"/>
          </a:p>
        </p:txBody>
      </p:sp>
      <p:cxnSp>
        <p:nvCxnSpPr>
          <p:cNvPr id="6" name="Google Shape;385;p37">
            <a:extLst>
              <a:ext uri="{FF2B5EF4-FFF2-40B4-BE49-F238E27FC236}">
                <a16:creationId xmlns:a16="http://schemas.microsoft.com/office/drawing/2014/main" id="{2689AA6C-FC38-97CD-C1EE-EA1566A01D17}"/>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386;p37">
            <a:extLst>
              <a:ext uri="{FF2B5EF4-FFF2-40B4-BE49-F238E27FC236}">
                <a16:creationId xmlns:a16="http://schemas.microsoft.com/office/drawing/2014/main" id="{7FDF76E2-AE94-162D-0A0F-6A52D5C12E97}"/>
              </a:ext>
            </a:extLst>
          </p:cNvPr>
          <p:cNvSpPr txBox="1">
            <a:spLocks noGrp="1"/>
          </p:cNvSpPr>
          <p:nvPr>
            <p:ph type="ftr" sz="quarter" idx="9"/>
          </p:nvPr>
        </p:nvSpPr>
        <p:spPr/>
        <p:txBody>
          <a:bodyPr/>
          <a:lstStyle>
            <a:lvl1pPr>
              <a:defRPr/>
            </a:lvl1pPr>
          </a:lstStyle>
          <a:p>
            <a:pPr lvl="0"/>
            <a:endParaRPr lang="en-US"/>
          </a:p>
        </p:txBody>
      </p:sp>
      <p:grpSp>
        <p:nvGrpSpPr>
          <p:cNvPr id="8" name="Google Shape;387;p37">
            <a:extLst>
              <a:ext uri="{FF2B5EF4-FFF2-40B4-BE49-F238E27FC236}">
                <a16:creationId xmlns:a16="http://schemas.microsoft.com/office/drawing/2014/main" id="{D3E66B42-A09C-A002-7685-4F16BF09E940}"/>
              </a:ext>
            </a:extLst>
          </p:cNvPr>
          <p:cNvGrpSpPr/>
          <p:nvPr/>
        </p:nvGrpSpPr>
        <p:grpSpPr>
          <a:xfrm>
            <a:off x="7191545" y="0"/>
            <a:ext cx="5000460" cy="1425988"/>
            <a:chOff x="7191545" y="0"/>
            <a:chExt cx="5000460" cy="1425988"/>
          </a:xfrm>
        </p:grpSpPr>
        <p:pic>
          <p:nvPicPr>
            <p:cNvPr id="9" name="Google Shape;388;p37">
              <a:extLst>
                <a:ext uri="{FF2B5EF4-FFF2-40B4-BE49-F238E27FC236}">
                  <a16:creationId xmlns:a16="http://schemas.microsoft.com/office/drawing/2014/main" id="{B24950AE-E2CF-0FF6-A5C3-8EDAD9CC025A}"/>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389;p37">
              <a:extLst>
                <a:ext uri="{FF2B5EF4-FFF2-40B4-BE49-F238E27FC236}">
                  <a16:creationId xmlns:a16="http://schemas.microsoft.com/office/drawing/2014/main" id="{AD2B2E97-BAE9-AA94-E9A0-57F4DF60D361}"/>
                </a:ext>
              </a:extLst>
            </p:cNvPr>
            <p:cNvGrpSpPr/>
            <p:nvPr/>
          </p:nvGrpSpPr>
          <p:grpSpPr>
            <a:xfrm>
              <a:off x="7191545" y="0"/>
              <a:ext cx="5000460" cy="1425988"/>
              <a:chOff x="7191545" y="0"/>
              <a:chExt cx="5000460" cy="1425988"/>
            </a:xfrm>
          </p:grpSpPr>
          <p:sp>
            <p:nvSpPr>
              <p:cNvPr id="11" name="Google Shape;390;p37">
                <a:extLst>
                  <a:ext uri="{FF2B5EF4-FFF2-40B4-BE49-F238E27FC236}">
                    <a16:creationId xmlns:a16="http://schemas.microsoft.com/office/drawing/2014/main" id="{2F35A25A-244F-D3D0-BC3D-4A69C0BBB33C}"/>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391;p37">
                <a:extLst>
                  <a:ext uri="{FF2B5EF4-FFF2-40B4-BE49-F238E27FC236}">
                    <a16:creationId xmlns:a16="http://schemas.microsoft.com/office/drawing/2014/main" id="{3E4BE309-3DAC-424F-14EF-BA1C561B2189}"/>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392;p37" descr="Open quotation mark with solid fill">
            <a:extLst>
              <a:ext uri="{FF2B5EF4-FFF2-40B4-BE49-F238E27FC236}">
                <a16:creationId xmlns:a16="http://schemas.microsoft.com/office/drawing/2014/main" id="{0B79A56B-5BCB-7AFD-2803-C7ED6CC286FA}"/>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55653339"/>
      </p:ext>
    </p:extLst>
  </p:cSld>
  <p:clrMapOvr>
    <a:masterClrMapping/>
  </p:clrMapOvr>
</p:sldLayout>
</file>

<file path=ppt/slideLayouts/slideLayout1382.xml><?xml version="1.0" encoding="utf-8"?>
<p:sldLayout xmlns:a="http://schemas.openxmlformats.org/drawingml/2006/main" xmlns:r="http://schemas.openxmlformats.org/officeDocument/2006/relationships" xmlns:p="http://schemas.openxmlformats.org/presentationml/2006/main" preserve="1">
  <p:cSld name="4_Quotation">
    <p:spTree>
      <p:nvGrpSpPr>
        <p:cNvPr id="1" name=""/>
        <p:cNvGrpSpPr/>
        <p:nvPr/>
      </p:nvGrpSpPr>
      <p:grpSpPr>
        <a:xfrm>
          <a:off x="0" y="0"/>
          <a:ext cx="0" cy="0"/>
          <a:chOff x="0" y="0"/>
          <a:chExt cx="0" cy="0"/>
        </a:xfrm>
      </p:grpSpPr>
      <p:sp>
        <p:nvSpPr>
          <p:cNvPr id="2" name="Google Shape;368;p36">
            <a:extLst>
              <a:ext uri="{FF2B5EF4-FFF2-40B4-BE49-F238E27FC236}">
                <a16:creationId xmlns:a16="http://schemas.microsoft.com/office/drawing/2014/main" id="{23DDA7AD-2566-139F-5BFD-2F51346C437B}"/>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369;p36">
            <a:extLst>
              <a:ext uri="{FF2B5EF4-FFF2-40B4-BE49-F238E27FC236}">
                <a16:creationId xmlns:a16="http://schemas.microsoft.com/office/drawing/2014/main" id="{799CC933-0F1C-9B71-D3EA-632F2F16C1BD}"/>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370;p36">
            <a:extLst>
              <a:ext uri="{FF2B5EF4-FFF2-40B4-BE49-F238E27FC236}">
                <a16:creationId xmlns:a16="http://schemas.microsoft.com/office/drawing/2014/main" id="{8E36FB29-9C09-04FD-8C63-48831DF81B3F}"/>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371;p36">
            <a:extLst>
              <a:ext uri="{FF2B5EF4-FFF2-40B4-BE49-F238E27FC236}">
                <a16:creationId xmlns:a16="http://schemas.microsoft.com/office/drawing/2014/main" id="{27845A2C-8002-73BB-911B-E83A7BBBD6A6}"/>
              </a:ext>
            </a:extLst>
          </p:cNvPr>
          <p:cNvSpPr txBox="1">
            <a:spLocks noGrp="1"/>
          </p:cNvSpPr>
          <p:nvPr>
            <p:ph type="sldNum" sz="quarter" idx="8"/>
          </p:nvPr>
        </p:nvSpPr>
        <p:spPr/>
        <p:txBody>
          <a:bodyPr/>
          <a:lstStyle>
            <a:lvl1pPr>
              <a:defRPr>
                <a:solidFill>
                  <a:srgbClr val="AEB3B7"/>
                </a:solidFill>
              </a:defRPr>
            </a:lvl1pPr>
          </a:lstStyle>
          <a:p>
            <a:pPr lvl="0"/>
            <a:fld id="{E121D2F9-66E0-450E-A93B-E5A866FE5318}" type="slidenum">
              <a:t>‹#›</a:t>
            </a:fld>
            <a:endParaRPr lang="en-US"/>
          </a:p>
        </p:txBody>
      </p:sp>
      <p:cxnSp>
        <p:nvCxnSpPr>
          <p:cNvPr id="6" name="Google Shape;372;p36">
            <a:extLst>
              <a:ext uri="{FF2B5EF4-FFF2-40B4-BE49-F238E27FC236}">
                <a16:creationId xmlns:a16="http://schemas.microsoft.com/office/drawing/2014/main" id="{D099628C-4100-E129-8BF1-DBC838FE7F36}"/>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373;p36">
            <a:extLst>
              <a:ext uri="{FF2B5EF4-FFF2-40B4-BE49-F238E27FC236}">
                <a16:creationId xmlns:a16="http://schemas.microsoft.com/office/drawing/2014/main" id="{2F7B8230-BFF8-5DAE-81E8-C83D3BA8740F}"/>
              </a:ext>
            </a:extLst>
          </p:cNvPr>
          <p:cNvSpPr txBox="1">
            <a:spLocks noGrp="1"/>
          </p:cNvSpPr>
          <p:nvPr>
            <p:ph type="ftr" sz="quarter" idx="9"/>
          </p:nvPr>
        </p:nvSpPr>
        <p:spPr/>
        <p:txBody>
          <a:bodyPr/>
          <a:lstStyle>
            <a:lvl1pPr>
              <a:defRPr/>
            </a:lvl1pPr>
          </a:lstStyle>
          <a:p>
            <a:pPr lvl="0"/>
            <a:endParaRPr lang="en-US"/>
          </a:p>
        </p:txBody>
      </p:sp>
      <p:grpSp>
        <p:nvGrpSpPr>
          <p:cNvPr id="8" name="Google Shape;374;p36">
            <a:extLst>
              <a:ext uri="{FF2B5EF4-FFF2-40B4-BE49-F238E27FC236}">
                <a16:creationId xmlns:a16="http://schemas.microsoft.com/office/drawing/2014/main" id="{34A84C4A-57FD-4512-AAB8-C0C3AA6BFFE2}"/>
              </a:ext>
            </a:extLst>
          </p:cNvPr>
          <p:cNvGrpSpPr/>
          <p:nvPr/>
        </p:nvGrpSpPr>
        <p:grpSpPr>
          <a:xfrm>
            <a:off x="7191545" y="0"/>
            <a:ext cx="5000460" cy="1425988"/>
            <a:chOff x="7191545" y="0"/>
            <a:chExt cx="5000460" cy="1425988"/>
          </a:xfrm>
        </p:grpSpPr>
        <p:pic>
          <p:nvPicPr>
            <p:cNvPr id="9" name="Google Shape;375;p36">
              <a:extLst>
                <a:ext uri="{FF2B5EF4-FFF2-40B4-BE49-F238E27FC236}">
                  <a16:creationId xmlns:a16="http://schemas.microsoft.com/office/drawing/2014/main" id="{D02E2057-346A-CCB7-7072-345E7C8323E2}"/>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376;p36">
              <a:extLst>
                <a:ext uri="{FF2B5EF4-FFF2-40B4-BE49-F238E27FC236}">
                  <a16:creationId xmlns:a16="http://schemas.microsoft.com/office/drawing/2014/main" id="{B208D58C-7CBB-C6F7-1A3F-3BD46E9BE3C9}"/>
                </a:ext>
              </a:extLst>
            </p:cNvPr>
            <p:cNvGrpSpPr/>
            <p:nvPr/>
          </p:nvGrpSpPr>
          <p:grpSpPr>
            <a:xfrm>
              <a:off x="7191545" y="0"/>
              <a:ext cx="5000460" cy="1425988"/>
              <a:chOff x="7191545" y="0"/>
              <a:chExt cx="5000460" cy="1425988"/>
            </a:xfrm>
          </p:grpSpPr>
          <p:sp>
            <p:nvSpPr>
              <p:cNvPr id="11" name="Google Shape;377;p36">
                <a:extLst>
                  <a:ext uri="{FF2B5EF4-FFF2-40B4-BE49-F238E27FC236}">
                    <a16:creationId xmlns:a16="http://schemas.microsoft.com/office/drawing/2014/main" id="{06C49076-E7C7-5B3A-20A8-4DC22BB64AF9}"/>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378;p36">
                <a:extLst>
                  <a:ext uri="{FF2B5EF4-FFF2-40B4-BE49-F238E27FC236}">
                    <a16:creationId xmlns:a16="http://schemas.microsoft.com/office/drawing/2014/main" id="{9CFD16D4-08D9-28B1-78C8-67BF10B4CE7F}"/>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379;p36" descr="Open quotation mark with solid fill">
            <a:extLst>
              <a:ext uri="{FF2B5EF4-FFF2-40B4-BE49-F238E27FC236}">
                <a16:creationId xmlns:a16="http://schemas.microsoft.com/office/drawing/2014/main" id="{941CB90D-FBDB-D734-6E11-F2FBDFE867AC}"/>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255114974"/>
      </p:ext>
    </p:extLst>
  </p:cSld>
  <p:clrMapOvr>
    <a:masterClrMapping/>
  </p:clrMapOvr>
</p:sldLayout>
</file>

<file path=ppt/slideLayouts/slideLayout1383.xml><?xml version="1.0" encoding="utf-8"?>
<p:sldLayout xmlns:a="http://schemas.openxmlformats.org/drawingml/2006/main" xmlns:r="http://schemas.openxmlformats.org/officeDocument/2006/relationships" xmlns:p="http://schemas.openxmlformats.org/presentationml/2006/main" preserve="1">
  <p:cSld name="5_Quotation">
    <p:spTree>
      <p:nvGrpSpPr>
        <p:cNvPr id="1" name=""/>
        <p:cNvGrpSpPr/>
        <p:nvPr/>
      </p:nvGrpSpPr>
      <p:grpSpPr>
        <a:xfrm>
          <a:off x="0" y="0"/>
          <a:ext cx="0" cy="0"/>
          <a:chOff x="0" y="0"/>
          <a:chExt cx="0" cy="0"/>
        </a:xfrm>
      </p:grpSpPr>
      <p:sp>
        <p:nvSpPr>
          <p:cNvPr id="2" name="Google Shape;381;p37">
            <a:extLst>
              <a:ext uri="{FF2B5EF4-FFF2-40B4-BE49-F238E27FC236}">
                <a16:creationId xmlns:a16="http://schemas.microsoft.com/office/drawing/2014/main" id="{C57F51C2-C79B-3ED9-26AE-7CB2F3D518EC}"/>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382;p37">
            <a:extLst>
              <a:ext uri="{FF2B5EF4-FFF2-40B4-BE49-F238E27FC236}">
                <a16:creationId xmlns:a16="http://schemas.microsoft.com/office/drawing/2014/main" id="{0CB92D71-A8A9-BD86-74E4-E39B15476A28}"/>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383;p37">
            <a:extLst>
              <a:ext uri="{FF2B5EF4-FFF2-40B4-BE49-F238E27FC236}">
                <a16:creationId xmlns:a16="http://schemas.microsoft.com/office/drawing/2014/main" id="{3B75A68B-D929-3FA8-3EE7-59C2A2E303EE}"/>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384;p37">
            <a:extLst>
              <a:ext uri="{FF2B5EF4-FFF2-40B4-BE49-F238E27FC236}">
                <a16:creationId xmlns:a16="http://schemas.microsoft.com/office/drawing/2014/main" id="{5DA04AA2-380D-6CF6-202D-547002FF0559}"/>
              </a:ext>
            </a:extLst>
          </p:cNvPr>
          <p:cNvSpPr txBox="1">
            <a:spLocks noGrp="1"/>
          </p:cNvSpPr>
          <p:nvPr>
            <p:ph type="sldNum" sz="quarter" idx="8"/>
          </p:nvPr>
        </p:nvSpPr>
        <p:spPr/>
        <p:txBody>
          <a:bodyPr/>
          <a:lstStyle>
            <a:lvl1pPr>
              <a:defRPr>
                <a:solidFill>
                  <a:srgbClr val="AEB3B7"/>
                </a:solidFill>
              </a:defRPr>
            </a:lvl1pPr>
          </a:lstStyle>
          <a:p>
            <a:pPr lvl="0"/>
            <a:fld id="{2B511D1A-1AEB-4102-8A09-A47E8073DEB7}" type="slidenum">
              <a:t>‹#›</a:t>
            </a:fld>
            <a:endParaRPr lang="en-US"/>
          </a:p>
        </p:txBody>
      </p:sp>
      <p:cxnSp>
        <p:nvCxnSpPr>
          <p:cNvPr id="6" name="Google Shape;385;p37">
            <a:extLst>
              <a:ext uri="{FF2B5EF4-FFF2-40B4-BE49-F238E27FC236}">
                <a16:creationId xmlns:a16="http://schemas.microsoft.com/office/drawing/2014/main" id="{764D5279-0A2E-8536-E06F-FAD18D34A918}"/>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386;p37">
            <a:extLst>
              <a:ext uri="{FF2B5EF4-FFF2-40B4-BE49-F238E27FC236}">
                <a16:creationId xmlns:a16="http://schemas.microsoft.com/office/drawing/2014/main" id="{A9D9ECE3-6872-5D5D-72E5-BCD311D2BCA6}"/>
              </a:ext>
            </a:extLst>
          </p:cNvPr>
          <p:cNvSpPr txBox="1">
            <a:spLocks noGrp="1"/>
          </p:cNvSpPr>
          <p:nvPr>
            <p:ph type="ftr" sz="quarter" idx="9"/>
          </p:nvPr>
        </p:nvSpPr>
        <p:spPr/>
        <p:txBody>
          <a:bodyPr/>
          <a:lstStyle>
            <a:lvl1pPr>
              <a:defRPr/>
            </a:lvl1pPr>
          </a:lstStyle>
          <a:p>
            <a:pPr lvl="0"/>
            <a:endParaRPr lang="en-US"/>
          </a:p>
        </p:txBody>
      </p:sp>
      <p:grpSp>
        <p:nvGrpSpPr>
          <p:cNvPr id="8" name="Google Shape;387;p37">
            <a:extLst>
              <a:ext uri="{FF2B5EF4-FFF2-40B4-BE49-F238E27FC236}">
                <a16:creationId xmlns:a16="http://schemas.microsoft.com/office/drawing/2014/main" id="{483B814E-EE94-0217-FF40-EA1835187973}"/>
              </a:ext>
            </a:extLst>
          </p:cNvPr>
          <p:cNvGrpSpPr/>
          <p:nvPr/>
        </p:nvGrpSpPr>
        <p:grpSpPr>
          <a:xfrm>
            <a:off x="7191545" y="0"/>
            <a:ext cx="5000460" cy="1425988"/>
            <a:chOff x="7191545" y="0"/>
            <a:chExt cx="5000460" cy="1425988"/>
          </a:xfrm>
        </p:grpSpPr>
        <p:pic>
          <p:nvPicPr>
            <p:cNvPr id="9" name="Google Shape;388;p37">
              <a:extLst>
                <a:ext uri="{FF2B5EF4-FFF2-40B4-BE49-F238E27FC236}">
                  <a16:creationId xmlns:a16="http://schemas.microsoft.com/office/drawing/2014/main" id="{18B71205-1AA7-6AB6-BDCA-27A5251A7738}"/>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389;p37">
              <a:extLst>
                <a:ext uri="{FF2B5EF4-FFF2-40B4-BE49-F238E27FC236}">
                  <a16:creationId xmlns:a16="http://schemas.microsoft.com/office/drawing/2014/main" id="{9A6B2929-73A4-B86A-3055-4306EF0480F0}"/>
                </a:ext>
              </a:extLst>
            </p:cNvPr>
            <p:cNvGrpSpPr/>
            <p:nvPr/>
          </p:nvGrpSpPr>
          <p:grpSpPr>
            <a:xfrm>
              <a:off x="7191545" y="0"/>
              <a:ext cx="5000460" cy="1425988"/>
              <a:chOff x="7191545" y="0"/>
              <a:chExt cx="5000460" cy="1425988"/>
            </a:xfrm>
          </p:grpSpPr>
          <p:sp>
            <p:nvSpPr>
              <p:cNvPr id="11" name="Google Shape;390;p37">
                <a:extLst>
                  <a:ext uri="{FF2B5EF4-FFF2-40B4-BE49-F238E27FC236}">
                    <a16:creationId xmlns:a16="http://schemas.microsoft.com/office/drawing/2014/main" id="{B429AB8D-C163-2683-CE89-DB8392CC75F9}"/>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391;p37">
                <a:extLst>
                  <a:ext uri="{FF2B5EF4-FFF2-40B4-BE49-F238E27FC236}">
                    <a16:creationId xmlns:a16="http://schemas.microsoft.com/office/drawing/2014/main" id="{8743DF2A-7100-552F-92B5-BAA7FEEBED74}"/>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392;p37" descr="Open quotation mark with solid fill">
            <a:extLst>
              <a:ext uri="{FF2B5EF4-FFF2-40B4-BE49-F238E27FC236}">
                <a16:creationId xmlns:a16="http://schemas.microsoft.com/office/drawing/2014/main" id="{BC1EF0CE-B6C8-B1AD-5873-F38C0BEDF50F}"/>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823318048"/>
      </p:ext>
    </p:extLst>
  </p:cSld>
  <p:clrMapOvr>
    <a:masterClrMapping/>
  </p:clrMapOvr>
</p:sldLayout>
</file>

<file path=ppt/slideLayouts/slideLayout1384.xml><?xml version="1.0" encoding="utf-8"?>
<p:sldLayout xmlns:a="http://schemas.openxmlformats.org/drawingml/2006/main" xmlns:r="http://schemas.openxmlformats.org/officeDocument/2006/relationships" xmlns:p="http://schemas.openxmlformats.org/presentationml/2006/main" preserve="1">
  <p:cSld name="Cover 4">
    <p:spTree>
      <p:nvGrpSpPr>
        <p:cNvPr id="1" name=""/>
        <p:cNvGrpSpPr/>
        <p:nvPr/>
      </p:nvGrpSpPr>
      <p:grpSpPr>
        <a:xfrm>
          <a:off x="0" y="0"/>
          <a:ext cx="0" cy="0"/>
          <a:chOff x="0" y="0"/>
          <a:chExt cx="0" cy="0"/>
        </a:xfrm>
      </p:grpSpPr>
      <p:sp>
        <p:nvSpPr>
          <p:cNvPr id="2" name="Google Shape;394;p38">
            <a:extLst>
              <a:ext uri="{FF2B5EF4-FFF2-40B4-BE49-F238E27FC236}">
                <a16:creationId xmlns:a16="http://schemas.microsoft.com/office/drawing/2014/main" id="{F05C6E79-C80D-948F-F880-4EA34413EF98}"/>
              </a:ext>
            </a:extLst>
          </p:cNvPr>
          <p:cNvSpPr/>
          <p:nvPr/>
        </p:nvSpPr>
        <p:spPr>
          <a:xfrm>
            <a:off x="902366" y="1294415"/>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395;p38">
            <a:extLst>
              <a:ext uri="{FF2B5EF4-FFF2-40B4-BE49-F238E27FC236}">
                <a16:creationId xmlns:a16="http://schemas.microsoft.com/office/drawing/2014/main" id="{058D81BB-102E-5EE7-89FE-F440A07FBE63}"/>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endParaRPr lang="en-US"/>
          </a:p>
        </p:txBody>
      </p:sp>
      <p:sp>
        <p:nvSpPr>
          <p:cNvPr id="4" name="Google Shape;396;p38">
            <a:extLst>
              <a:ext uri="{FF2B5EF4-FFF2-40B4-BE49-F238E27FC236}">
                <a16:creationId xmlns:a16="http://schemas.microsoft.com/office/drawing/2014/main" id="{88AF66D5-F125-17B3-7170-2BA09B556F9D}"/>
              </a:ext>
            </a:extLst>
          </p:cNvPr>
          <p:cNvSpPr txBox="1">
            <a:spLocks noGrp="1"/>
          </p:cNvSpPr>
          <p:nvPr>
            <p:ph type="subTitle" idx="4294967295"/>
          </p:nvPr>
        </p:nvSpPr>
        <p:spPr>
          <a:xfrm>
            <a:off x="1413305" y="3766861"/>
            <a:ext cx="5194432" cy="986564"/>
          </a:xfrm>
        </p:spPr>
        <p:txBody>
          <a:bodyPr/>
          <a:lstStyle>
            <a:lvl1pPr>
              <a:buNone/>
              <a:defRPr/>
            </a:lvl1pPr>
          </a:lstStyle>
          <a:p>
            <a:pPr lvl="0"/>
            <a:endParaRPr lang="en-US"/>
          </a:p>
        </p:txBody>
      </p:sp>
      <p:grpSp>
        <p:nvGrpSpPr>
          <p:cNvPr id="5" name="Google Shape;398;p38">
            <a:extLst>
              <a:ext uri="{FF2B5EF4-FFF2-40B4-BE49-F238E27FC236}">
                <a16:creationId xmlns:a16="http://schemas.microsoft.com/office/drawing/2014/main" id="{05CE67BD-6226-B4A1-5248-4C689E2176BE}"/>
              </a:ext>
            </a:extLst>
          </p:cNvPr>
          <p:cNvGrpSpPr/>
          <p:nvPr/>
        </p:nvGrpSpPr>
        <p:grpSpPr>
          <a:xfrm>
            <a:off x="0" y="5020348"/>
            <a:ext cx="12191996" cy="1837651"/>
            <a:chOff x="0" y="5020348"/>
            <a:chExt cx="12191996" cy="1837651"/>
          </a:xfrm>
        </p:grpSpPr>
        <p:sp>
          <p:nvSpPr>
            <p:cNvPr id="6" name="Google Shape;399;p38">
              <a:extLst>
                <a:ext uri="{FF2B5EF4-FFF2-40B4-BE49-F238E27FC236}">
                  <a16:creationId xmlns:a16="http://schemas.microsoft.com/office/drawing/2014/main" id="{EE64A2F6-2F65-1600-7383-1A4D5055B785}"/>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7" name="Google Shape;400;p38">
              <a:extLst>
                <a:ext uri="{FF2B5EF4-FFF2-40B4-BE49-F238E27FC236}">
                  <a16:creationId xmlns:a16="http://schemas.microsoft.com/office/drawing/2014/main" id="{8032B2A3-DD2E-4D82-3A69-55CA07B1EFE2}"/>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8" name="Google Shape;401;p38">
              <a:extLst>
                <a:ext uri="{FF2B5EF4-FFF2-40B4-BE49-F238E27FC236}">
                  <a16:creationId xmlns:a16="http://schemas.microsoft.com/office/drawing/2014/main" id="{F9DA175F-DE55-DE3F-BC6B-4821E978BEC7}"/>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965239837"/>
      </p:ext>
    </p:extLst>
  </p:cSld>
  <p:clrMapOvr>
    <a:masterClrMapping/>
  </p:clrMapOvr>
</p:sldLayout>
</file>

<file path=ppt/slideLayouts/slideLayout1385.xml><?xml version="1.0" encoding="utf-8"?>
<p:sldLayout xmlns:a="http://schemas.openxmlformats.org/drawingml/2006/main" xmlns:r="http://schemas.openxmlformats.org/officeDocument/2006/relationships" xmlns:p="http://schemas.openxmlformats.org/presentationml/2006/main" preserve="1">
  <p:cSld name="Divider 5">
    <p:spTree>
      <p:nvGrpSpPr>
        <p:cNvPr id="1" name=""/>
        <p:cNvGrpSpPr/>
        <p:nvPr/>
      </p:nvGrpSpPr>
      <p:grpSpPr>
        <a:xfrm>
          <a:off x="0" y="0"/>
          <a:ext cx="0" cy="0"/>
          <a:chOff x="0" y="0"/>
          <a:chExt cx="0" cy="0"/>
        </a:xfrm>
      </p:grpSpPr>
      <p:grpSp>
        <p:nvGrpSpPr>
          <p:cNvPr id="2" name="Google Shape;403;p39">
            <a:extLst>
              <a:ext uri="{FF2B5EF4-FFF2-40B4-BE49-F238E27FC236}">
                <a16:creationId xmlns:a16="http://schemas.microsoft.com/office/drawing/2014/main" id="{ACD7DB65-4475-2751-2F7D-EB6407AACAB1}"/>
              </a:ext>
            </a:extLst>
          </p:cNvPr>
          <p:cNvGrpSpPr/>
          <p:nvPr/>
        </p:nvGrpSpPr>
        <p:grpSpPr>
          <a:xfrm>
            <a:off x="0" y="5020348"/>
            <a:ext cx="12191996" cy="1837651"/>
            <a:chOff x="0" y="5020348"/>
            <a:chExt cx="12191996" cy="1837651"/>
          </a:xfrm>
        </p:grpSpPr>
        <p:sp>
          <p:nvSpPr>
            <p:cNvPr id="3" name="Google Shape;404;p39">
              <a:extLst>
                <a:ext uri="{FF2B5EF4-FFF2-40B4-BE49-F238E27FC236}">
                  <a16:creationId xmlns:a16="http://schemas.microsoft.com/office/drawing/2014/main" id="{EB368A88-9896-1065-052E-F3E0B152CBFD}"/>
                </a:ext>
              </a:extLst>
            </p:cNvPr>
            <p:cNvSpPr/>
            <p:nvPr/>
          </p:nvSpPr>
          <p:spPr>
            <a:xfrm>
              <a:off x="0" y="5100267"/>
              <a:ext cx="7111371" cy="1757732"/>
            </a:xfrm>
            <a:custGeom>
              <a:avLst/>
              <a:gdLst>
                <a:gd name="f0" fmla="val w"/>
                <a:gd name="f1" fmla="val h"/>
                <a:gd name="f2" fmla="val 0"/>
                <a:gd name="f3" fmla="val 7111369"/>
                <a:gd name="f4" fmla="val 1757730"/>
                <a:gd name="f5" fmla="val 772954"/>
                <a:gd name="f6" fmla="val 2778"/>
                <a:gd name="f7" fmla="val 1769038"/>
                <a:gd name="f8" fmla="val 30799"/>
                <a:gd name="f9" fmla="val 2696750"/>
                <a:gd name="f10" fmla="val 267531"/>
                <a:gd name="f11" fmla="val 3590934"/>
                <a:gd name="f12" fmla="val 566046"/>
                <a:gd name="f13" fmla="val 4684008"/>
                <a:gd name="f14" fmla="val 930921"/>
                <a:gd name="f15" fmla="val 5690778"/>
                <a:gd name="f16" fmla="val 1324625"/>
                <a:gd name="f17" fmla="val 6700767"/>
                <a:gd name="f18" fmla="val 1636882"/>
                <a:gd name="f19" fmla="val 25690"/>
                <a:gd name="f20" fmla="val 2197"/>
                <a:gd name="f21" fmla="val 25414"/>
                <a:gd name="f22" fmla="val 114653"/>
                <a:gd name="f23" fmla="val 14905"/>
                <a:gd name="f24" fmla="val 227801"/>
                <a:gd name="f25" fmla="val 7857"/>
                <a:gd name="f26" fmla="val 341773"/>
                <a:gd name="f27" fmla="val 3976"/>
                <a:gd name="f28" fmla="val 486963"/>
                <a:gd name="f29" fmla="+- 0 0 968"/>
                <a:gd name="f30" fmla="val 630656"/>
                <a:gd name="f31" fmla="+- 0 0 1224"/>
                <a:gd name="f32" fmla="*/ f0 1 7111369"/>
                <a:gd name="f33" fmla="*/ f1 1 1757730"/>
                <a:gd name="f34" fmla="+- f4 0 f2"/>
                <a:gd name="f35" fmla="+- f3 0 f2"/>
                <a:gd name="f36" fmla="*/ f35 1 7111369"/>
                <a:gd name="f37" fmla="*/ f34 1 1757730"/>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7111369" h="1757730">
                  <a:moveTo>
                    <a:pt x="f5" y="f6"/>
                  </a:moveTo>
                  <a:cubicBezTo>
                    <a:pt x="f7" y="f8"/>
                    <a:pt x="f9" y="f10"/>
                    <a:pt x="f11" y="f12"/>
                  </a:cubicBezTo>
                  <a:cubicBezTo>
                    <a:pt x="f13" y="f14"/>
                    <a:pt x="f15" y="f16"/>
                    <a:pt x="f17" y="f18"/>
                  </a:cubicBezTo>
                  <a:lnTo>
                    <a:pt x="f3" y="f4"/>
                  </a:lnTo>
                  <a:lnTo>
                    <a:pt x="f2" y="f4"/>
                  </a:lnTo>
                  <a:lnTo>
                    <a:pt x="f2" y="f19"/>
                  </a:lnTo>
                  <a:lnTo>
                    <a:pt x="f20" y="f21"/>
                  </a:lnTo>
                  <a:cubicBezTo>
                    <a:pt x="f22" y="f23"/>
                    <a:pt x="f24" y="f25"/>
                    <a:pt x="f26" y="f27"/>
                  </a:cubicBezTo>
                  <a:cubicBezTo>
                    <a:pt x="f28" y="f29"/>
                    <a:pt x="f30" y="f31"/>
                    <a:pt x="f5" y="f6"/>
                  </a:cubicBezTo>
                  <a:close/>
                </a:path>
              </a:pathLst>
            </a:custGeom>
            <a:solidFill>
              <a:srgbClr val="FFFFFF"/>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4" name="Google Shape;405;p39">
              <a:extLst>
                <a:ext uri="{FF2B5EF4-FFF2-40B4-BE49-F238E27FC236}">
                  <a16:creationId xmlns:a16="http://schemas.microsoft.com/office/drawing/2014/main" id="{13498D6A-E717-45F6-0D88-6C89AAC36AB4}"/>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5" name="Google Shape;406;p39">
              <a:extLst>
                <a:ext uri="{FF2B5EF4-FFF2-40B4-BE49-F238E27FC236}">
                  <a16:creationId xmlns:a16="http://schemas.microsoft.com/office/drawing/2014/main" id="{9B53DDD9-1E71-FD6A-08D5-618E17D6B923}"/>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6" name="Google Shape;407;p39">
              <a:extLst>
                <a:ext uri="{FF2B5EF4-FFF2-40B4-BE49-F238E27FC236}">
                  <a16:creationId xmlns:a16="http://schemas.microsoft.com/office/drawing/2014/main" id="{4791C3AC-371C-C996-8610-732EA5A4633E}"/>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
        <p:nvSpPr>
          <p:cNvPr id="7" name="Google Shape;408;p39">
            <a:extLst>
              <a:ext uri="{FF2B5EF4-FFF2-40B4-BE49-F238E27FC236}">
                <a16:creationId xmlns:a16="http://schemas.microsoft.com/office/drawing/2014/main" id="{795193CA-B486-73D0-8187-A2673BBC58AE}"/>
              </a:ext>
            </a:extLst>
          </p:cNvPr>
          <p:cNvSpPr txBox="1">
            <a:spLocks noGrp="1"/>
          </p:cNvSpPr>
          <p:nvPr>
            <p:ph type="title"/>
          </p:nvPr>
        </p:nvSpPr>
        <p:spPr>
          <a:xfrm>
            <a:off x="1413305" y="701747"/>
            <a:ext cx="9365376" cy="2014679"/>
          </a:xfrm>
        </p:spPr>
        <p:txBody>
          <a:bodyPr anchor="b"/>
          <a:lstStyle>
            <a:lvl1pPr>
              <a:defRPr/>
            </a:lvl1pPr>
          </a:lstStyle>
          <a:p>
            <a:pPr lvl="0"/>
            <a:endParaRPr lang="en-US"/>
          </a:p>
        </p:txBody>
      </p:sp>
      <p:sp>
        <p:nvSpPr>
          <p:cNvPr id="8" name="Google Shape;409;p39">
            <a:extLst>
              <a:ext uri="{FF2B5EF4-FFF2-40B4-BE49-F238E27FC236}">
                <a16:creationId xmlns:a16="http://schemas.microsoft.com/office/drawing/2014/main" id="{8A70A31C-0901-1AA7-A647-3F8E6B0C97D4}"/>
              </a:ext>
            </a:extLst>
          </p:cNvPr>
          <p:cNvSpPr txBox="1">
            <a:spLocks noGrp="1"/>
          </p:cNvSpPr>
          <p:nvPr>
            <p:ph type="subTitle" idx="4294967295"/>
          </p:nvPr>
        </p:nvSpPr>
        <p:spPr>
          <a:xfrm>
            <a:off x="1413305" y="3081637"/>
            <a:ext cx="9365376" cy="986564"/>
          </a:xfrm>
        </p:spPr>
        <p:txBody>
          <a:bodyPr/>
          <a:lstStyle>
            <a:lvl1pPr>
              <a:buNone/>
              <a:defRPr/>
            </a:lvl1pPr>
          </a:lstStyle>
          <a:p>
            <a:pPr lvl="0"/>
            <a:endParaRPr lang="en-US"/>
          </a:p>
        </p:txBody>
      </p:sp>
    </p:spTree>
    <p:extLst>
      <p:ext uri="{BB962C8B-B14F-4D97-AF65-F5344CB8AC3E}">
        <p14:creationId xmlns:p14="http://schemas.microsoft.com/office/powerpoint/2010/main" val="663453266"/>
      </p:ext>
    </p:extLst>
  </p:cSld>
  <p:clrMapOvr>
    <a:masterClrMapping/>
  </p:clrMapOvr>
</p:sldLayout>
</file>

<file path=ppt/slideLayouts/slideLayout1386.xml><?xml version="1.0" encoding="utf-8"?>
<p:sldLayout xmlns:a="http://schemas.openxmlformats.org/drawingml/2006/main" xmlns:r="http://schemas.openxmlformats.org/officeDocument/2006/relationships" xmlns:p="http://schemas.openxmlformats.org/presentationml/2006/main" preserve="1">
  <p:cSld name="Photo Slide 4">
    <p:spTree>
      <p:nvGrpSpPr>
        <p:cNvPr id="1" name=""/>
        <p:cNvGrpSpPr/>
        <p:nvPr/>
      </p:nvGrpSpPr>
      <p:grpSpPr>
        <a:xfrm>
          <a:off x="0" y="0"/>
          <a:ext cx="0" cy="0"/>
          <a:chOff x="0" y="0"/>
          <a:chExt cx="0" cy="0"/>
        </a:xfrm>
      </p:grpSpPr>
      <p:sp>
        <p:nvSpPr>
          <p:cNvPr id="2" name="Google Shape;411;p40">
            <a:extLst>
              <a:ext uri="{FF2B5EF4-FFF2-40B4-BE49-F238E27FC236}">
                <a16:creationId xmlns:a16="http://schemas.microsoft.com/office/drawing/2014/main" id="{1B6C7469-0D57-039E-B8A7-527A39C40D1F}"/>
              </a:ext>
            </a:extLst>
          </p:cNvPr>
          <p:cNvSpPr txBox="1">
            <a:spLocks noGrp="1"/>
          </p:cNvSpPr>
          <p:nvPr>
            <p:ph type="body" idx="4294967295"/>
          </p:nvPr>
        </p:nvSpPr>
        <p:spPr>
          <a:xfrm>
            <a:off x="457200" y="1146255"/>
            <a:ext cx="2350172" cy="2971800"/>
          </a:xfrm>
        </p:spPr>
        <p:txBody>
          <a:bodyPr/>
          <a:lstStyle>
            <a:lvl1pPr indent="-228600">
              <a:buNone/>
              <a:defRPr/>
            </a:lvl1pPr>
          </a:lstStyle>
          <a:p>
            <a:pPr lvl="0"/>
            <a:endParaRPr lang="en-US"/>
          </a:p>
        </p:txBody>
      </p:sp>
      <p:cxnSp>
        <p:nvCxnSpPr>
          <p:cNvPr id="3" name="Google Shape;412;p40">
            <a:extLst>
              <a:ext uri="{FF2B5EF4-FFF2-40B4-BE49-F238E27FC236}">
                <a16:creationId xmlns:a16="http://schemas.microsoft.com/office/drawing/2014/main" id="{2FD2F3A5-55F0-8277-CCBE-8D59AD6BE2B0}"/>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413;p40">
            <a:extLst>
              <a:ext uri="{FF2B5EF4-FFF2-40B4-BE49-F238E27FC236}">
                <a16:creationId xmlns:a16="http://schemas.microsoft.com/office/drawing/2014/main" id="{5E2C0E18-3975-5A4C-D2FB-210796A16CA8}"/>
              </a:ext>
            </a:extLst>
          </p:cNvPr>
          <p:cNvGrpSpPr/>
          <p:nvPr/>
        </p:nvGrpSpPr>
        <p:grpSpPr>
          <a:xfrm>
            <a:off x="0" y="5379424"/>
            <a:ext cx="2807363" cy="753895"/>
            <a:chOff x="0" y="5379424"/>
            <a:chExt cx="2807363" cy="753895"/>
          </a:xfrm>
        </p:grpSpPr>
        <p:sp>
          <p:nvSpPr>
            <p:cNvPr id="5" name="Google Shape;414;p40">
              <a:extLst>
                <a:ext uri="{FF2B5EF4-FFF2-40B4-BE49-F238E27FC236}">
                  <a16:creationId xmlns:a16="http://schemas.microsoft.com/office/drawing/2014/main" id="{5F7644F1-9F61-9562-0EA1-ADF66B62DCCF}"/>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 f4 0 f2"/>
                <a:gd name="f27" fmla="+- f3 0 f2"/>
                <a:gd name="f28" fmla="*/ f27 1 2807368"/>
                <a:gd name="f29" fmla="*/ f26 1 60080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415;p40">
              <a:extLst>
                <a:ext uri="{FF2B5EF4-FFF2-40B4-BE49-F238E27FC236}">
                  <a16:creationId xmlns:a16="http://schemas.microsoft.com/office/drawing/2014/main" id="{69398107-6100-431B-DCB4-D45D771272ED}"/>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 f4 0 f2"/>
                <a:gd name="f33" fmla="+- f3 0 f2"/>
                <a:gd name="f34" fmla="*/ f33 1 2807368"/>
                <a:gd name="f35" fmla="*/ f32 1 649803"/>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417;p40">
            <a:extLst>
              <a:ext uri="{FF2B5EF4-FFF2-40B4-BE49-F238E27FC236}">
                <a16:creationId xmlns:a16="http://schemas.microsoft.com/office/drawing/2014/main" id="{08503185-3C01-8129-23D7-634AD6D2A0FC}"/>
              </a:ext>
            </a:extLst>
          </p:cNvPr>
          <p:cNvPicPr>
            <a:picLocks noChangeAspect="1"/>
          </p:cNvPicPr>
          <p:nvPr/>
        </p:nvPicPr>
        <p:blipFill>
          <a:blip r:embed="rId2">
            <a:alphaModFix/>
          </a:blip>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2776621121"/>
      </p:ext>
    </p:extLst>
  </p:cSld>
  <p:clrMapOvr>
    <a:masterClrMapping/>
  </p:clrMapOvr>
</p:sldLayout>
</file>

<file path=ppt/slideLayouts/slideLayout1387.xml><?xml version="1.0" encoding="utf-8"?>
<p:sldLayout xmlns:a="http://schemas.openxmlformats.org/drawingml/2006/main" xmlns:r="http://schemas.openxmlformats.org/officeDocument/2006/relationships" xmlns:p="http://schemas.openxmlformats.org/presentationml/2006/main" preserve="1">
  <p:cSld name="Quotation 4">
    <p:spTree>
      <p:nvGrpSpPr>
        <p:cNvPr id="1" name=""/>
        <p:cNvGrpSpPr/>
        <p:nvPr/>
      </p:nvGrpSpPr>
      <p:grpSpPr>
        <a:xfrm>
          <a:off x="0" y="0"/>
          <a:ext cx="0" cy="0"/>
          <a:chOff x="0" y="0"/>
          <a:chExt cx="0" cy="0"/>
        </a:xfrm>
      </p:grpSpPr>
      <p:sp>
        <p:nvSpPr>
          <p:cNvPr id="2" name="Google Shape;419;p41">
            <a:extLst>
              <a:ext uri="{FF2B5EF4-FFF2-40B4-BE49-F238E27FC236}">
                <a16:creationId xmlns:a16="http://schemas.microsoft.com/office/drawing/2014/main" id="{C72C1194-626C-9EAF-211B-B15DFA2DE2DA}"/>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420;p41">
            <a:extLst>
              <a:ext uri="{FF2B5EF4-FFF2-40B4-BE49-F238E27FC236}">
                <a16:creationId xmlns:a16="http://schemas.microsoft.com/office/drawing/2014/main" id="{EF9AF695-DCBD-92C7-EBBD-6388E77ABD9A}"/>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421;p41">
            <a:extLst>
              <a:ext uri="{FF2B5EF4-FFF2-40B4-BE49-F238E27FC236}">
                <a16:creationId xmlns:a16="http://schemas.microsoft.com/office/drawing/2014/main" id="{D970EA0D-A886-DE40-79AC-14EFC455B537}"/>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422;p41">
            <a:extLst>
              <a:ext uri="{FF2B5EF4-FFF2-40B4-BE49-F238E27FC236}">
                <a16:creationId xmlns:a16="http://schemas.microsoft.com/office/drawing/2014/main" id="{D842E7AF-E473-1BA1-E9B9-5A0D7AFE7E47}"/>
              </a:ext>
            </a:extLst>
          </p:cNvPr>
          <p:cNvSpPr txBox="1">
            <a:spLocks noGrp="1"/>
          </p:cNvSpPr>
          <p:nvPr>
            <p:ph type="sldNum" sz="quarter" idx="8"/>
          </p:nvPr>
        </p:nvSpPr>
        <p:spPr/>
        <p:txBody>
          <a:bodyPr/>
          <a:lstStyle>
            <a:lvl1pPr>
              <a:defRPr>
                <a:solidFill>
                  <a:srgbClr val="AEB3B7"/>
                </a:solidFill>
              </a:defRPr>
            </a:lvl1pPr>
          </a:lstStyle>
          <a:p>
            <a:pPr lvl="0"/>
            <a:fld id="{10B11C1C-A786-407A-8123-9A57E5CF9220}" type="slidenum">
              <a:t>‹#›</a:t>
            </a:fld>
            <a:endParaRPr lang="en-US"/>
          </a:p>
        </p:txBody>
      </p:sp>
      <p:cxnSp>
        <p:nvCxnSpPr>
          <p:cNvPr id="6" name="Google Shape;423;p41">
            <a:extLst>
              <a:ext uri="{FF2B5EF4-FFF2-40B4-BE49-F238E27FC236}">
                <a16:creationId xmlns:a16="http://schemas.microsoft.com/office/drawing/2014/main" id="{915B5B24-E4E0-E08C-BDFE-F5C5C507291C}"/>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424;p41">
            <a:extLst>
              <a:ext uri="{FF2B5EF4-FFF2-40B4-BE49-F238E27FC236}">
                <a16:creationId xmlns:a16="http://schemas.microsoft.com/office/drawing/2014/main" id="{4525883E-0184-7776-A517-F8916FCFE20C}"/>
              </a:ext>
            </a:extLst>
          </p:cNvPr>
          <p:cNvSpPr txBox="1">
            <a:spLocks noGrp="1"/>
          </p:cNvSpPr>
          <p:nvPr>
            <p:ph type="ftr" sz="quarter" idx="9"/>
          </p:nvPr>
        </p:nvSpPr>
        <p:spPr/>
        <p:txBody>
          <a:bodyPr/>
          <a:lstStyle>
            <a:lvl1pPr>
              <a:defRPr/>
            </a:lvl1pPr>
          </a:lstStyle>
          <a:p>
            <a:pPr lvl="0"/>
            <a:endParaRPr lang="en-US"/>
          </a:p>
        </p:txBody>
      </p:sp>
      <p:grpSp>
        <p:nvGrpSpPr>
          <p:cNvPr id="8" name="Google Shape;425;p41">
            <a:extLst>
              <a:ext uri="{FF2B5EF4-FFF2-40B4-BE49-F238E27FC236}">
                <a16:creationId xmlns:a16="http://schemas.microsoft.com/office/drawing/2014/main" id="{0B54C32F-078F-D3DA-FCEC-288A4CC61C2E}"/>
              </a:ext>
            </a:extLst>
          </p:cNvPr>
          <p:cNvGrpSpPr/>
          <p:nvPr/>
        </p:nvGrpSpPr>
        <p:grpSpPr>
          <a:xfrm>
            <a:off x="7191545" y="0"/>
            <a:ext cx="5000460" cy="1425988"/>
            <a:chOff x="7191545" y="0"/>
            <a:chExt cx="5000460" cy="1425988"/>
          </a:xfrm>
        </p:grpSpPr>
        <p:pic>
          <p:nvPicPr>
            <p:cNvPr id="9" name="Google Shape;426;p41">
              <a:extLst>
                <a:ext uri="{FF2B5EF4-FFF2-40B4-BE49-F238E27FC236}">
                  <a16:creationId xmlns:a16="http://schemas.microsoft.com/office/drawing/2014/main" id="{FE814E41-9A73-336E-5C37-7FB03A8971EB}"/>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427;p41">
              <a:extLst>
                <a:ext uri="{FF2B5EF4-FFF2-40B4-BE49-F238E27FC236}">
                  <a16:creationId xmlns:a16="http://schemas.microsoft.com/office/drawing/2014/main" id="{7BC0176E-ABF2-F460-DDDB-DBFC583767C5}"/>
                </a:ext>
              </a:extLst>
            </p:cNvPr>
            <p:cNvGrpSpPr/>
            <p:nvPr/>
          </p:nvGrpSpPr>
          <p:grpSpPr>
            <a:xfrm>
              <a:off x="7191545" y="0"/>
              <a:ext cx="5000460" cy="1425988"/>
              <a:chOff x="7191545" y="0"/>
              <a:chExt cx="5000460" cy="1425988"/>
            </a:xfrm>
          </p:grpSpPr>
          <p:sp>
            <p:nvSpPr>
              <p:cNvPr id="11" name="Google Shape;428;p41">
                <a:extLst>
                  <a:ext uri="{FF2B5EF4-FFF2-40B4-BE49-F238E27FC236}">
                    <a16:creationId xmlns:a16="http://schemas.microsoft.com/office/drawing/2014/main" id="{BBA25621-5599-DA9A-40BB-EF38E624D9A2}"/>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429;p41">
                <a:extLst>
                  <a:ext uri="{FF2B5EF4-FFF2-40B4-BE49-F238E27FC236}">
                    <a16:creationId xmlns:a16="http://schemas.microsoft.com/office/drawing/2014/main" id="{D120CA78-06F2-220D-247C-181E00F34C60}"/>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430;p41" descr="Open quotation mark with solid fill">
            <a:extLst>
              <a:ext uri="{FF2B5EF4-FFF2-40B4-BE49-F238E27FC236}">
                <a16:creationId xmlns:a16="http://schemas.microsoft.com/office/drawing/2014/main" id="{F7C285B4-3D09-EAE6-6951-986A107A7DEB}"/>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808814881"/>
      </p:ext>
    </p:extLst>
  </p:cSld>
  <p:clrMapOvr>
    <a:masterClrMapping/>
  </p:clrMapOvr>
</p:sldLayout>
</file>

<file path=ppt/slideLayouts/slideLayout1388.xml><?xml version="1.0" encoding="utf-8"?>
<p:sldLayout xmlns:a="http://schemas.openxmlformats.org/drawingml/2006/main" xmlns:r="http://schemas.openxmlformats.org/officeDocument/2006/relationships" xmlns:p="http://schemas.openxmlformats.org/presentationml/2006/main" preserve="1">
  <p:cSld name="1_Quotation 4">
    <p:spTree>
      <p:nvGrpSpPr>
        <p:cNvPr id="1" name=""/>
        <p:cNvGrpSpPr/>
        <p:nvPr/>
      </p:nvGrpSpPr>
      <p:grpSpPr>
        <a:xfrm>
          <a:off x="0" y="0"/>
          <a:ext cx="0" cy="0"/>
          <a:chOff x="0" y="0"/>
          <a:chExt cx="0" cy="0"/>
        </a:xfrm>
      </p:grpSpPr>
      <p:sp>
        <p:nvSpPr>
          <p:cNvPr id="2" name="Google Shape;419;p41">
            <a:extLst>
              <a:ext uri="{FF2B5EF4-FFF2-40B4-BE49-F238E27FC236}">
                <a16:creationId xmlns:a16="http://schemas.microsoft.com/office/drawing/2014/main" id="{81893315-31EB-E3E2-1F2C-35D751B996DA}"/>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420;p41">
            <a:extLst>
              <a:ext uri="{FF2B5EF4-FFF2-40B4-BE49-F238E27FC236}">
                <a16:creationId xmlns:a16="http://schemas.microsoft.com/office/drawing/2014/main" id="{0C040224-0424-3A94-43E9-8534F08C1A49}"/>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421;p41">
            <a:extLst>
              <a:ext uri="{FF2B5EF4-FFF2-40B4-BE49-F238E27FC236}">
                <a16:creationId xmlns:a16="http://schemas.microsoft.com/office/drawing/2014/main" id="{54D174E1-0086-23A1-F3EA-79A88F43E60F}"/>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422;p41">
            <a:extLst>
              <a:ext uri="{FF2B5EF4-FFF2-40B4-BE49-F238E27FC236}">
                <a16:creationId xmlns:a16="http://schemas.microsoft.com/office/drawing/2014/main" id="{B6C25B2F-076E-83EE-A8A8-10DEA1FCD4C9}"/>
              </a:ext>
            </a:extLst>
          </p:cNvPr>
          <p:cNvSpPr txBox="1">
            <a:spLocks noGrp="1"/>
          </p:cNvSpPr>
          <p:nvPr>
            <p:ph type="sldNum" sz="quarter" idx="8"/>
          </p:nvPr>
        </p:nvSpPr>
        <p:spPr/>
        <p:txBody>
          <a:bodyPr/>
          <a:lstStyle>
            <a:lvl1pPr>
              <a:defRPr>
                <a:solidFill>
                  <a:srgbClr val="AEB3B7"/>
                </a:solidFill>
              </a:defRPr>
            </a:lvl1pPr>
          </a:lstStyle>
          <a:p>
            <a:pPr lvl="0"/>
            <a:fld id="{125AC078-166D-4373-8827-AD4BD99A3FFF}" type="slidenum">
              <a:t>‹#›</a:t>
            </a:fld>
            <a:endParaRPr lang="en-US"/>
          </a:p>
        </p:txBody>
      </p:sp>
      <p:cxnSp>
        <p:nvCxnSpPr>
          <p:cNvPr id="6" name="Google Shape;423;p41">
            <a:extLst>
              <a:ext uri="{FF2B5EF4-FFF2-40B4-BE49-F238E27FC236}">
                <a16:creationId xmlns:a16="http://schemas.microsoft.com/office/drawing/2014/main" id="{EA125C86-4836-0C29-8D8A-505472A43319}"/>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424;p41">
            <a:extLst>
              <a:ext uri="{FF2B5EF4-FFF2-40B4-BE49-F238E27FC236}">
                <a16:creationId xmlns:a16="http://schemas.microsoft.com/office/drawing/2014/main" id="{865038AE-E425-80AE-F18A-7F3D10DC507A}"/>
              </a:ext>
            </a:extLst>
          </p:cNvPr>
          <p:cNvSpPr txBox="1">
            <a:spLocks noGrp="1"/>
          </p:cNvSpPr>
          <p:nvPr>
            <p:ph type="ftr" sz="quarter" idx="9"/>
          </p:nvPr>
        </p:nvSpPr>
        <p:spPr/>
        <p:txBody>
          <a:bodyPr/>
          <a:lstStyle>
            <a:lvl1pPr>
              <a:defRPr/>
            </a:lvl1pPr>
          </a:lstStyle>
          <a:p>
            <a:pPr lvl="0"/>
            <a:endParaRPr lang="en-US"/>
          </a:p>
        </p:txBody>
      </p:sp>
      <p:grpSp>
        <p:nvGrpSpPr>
          <p:cNvPr id="8" name="Google Shape;425;p41">
            <a:extLst>
              <a:ext uri="{FF2B5EF4-FFF2-40B4-BE49-F238E27FC236}">
                <a16:creationId xmlns:a16="http://schemas.microsoft.com/office/drawing/2014/main" id="{F8988C19-F54B-4979-402B-2AD8A4821F8E}"/>
              </a:ext>
            </a:extLst>
          </p:cNvPr>
          <p:cNvGrpSpPr/>
          <p:nvPr/>
        </p:nvGrpSpPr>
        <p:grpSpPr>
          <a:xfrm>
            <a:off x="7191545" y="0"/>
            <a:ext cx="5000460" cy="1425988"/>
            <a:chOff x="7191545" y="0"/>
            <a:chExt cx="5000460" cy="1425988"/>
          </a:xfrm>
        </p:grpSpPr>
        <p:pic>
          <p:nvPicPr>
            <p:cNvPr id="9" name="Google Shape;426;p41">
              <a:extLst>
                <a:ext uri="{FF2B5EF4-FFF2-40B4-BE49-F238E27FC236}">
                  <a16:creationId xmlns:a16="http://schemas.microsoft.com/office/drawing/2014/main" id="{A1C2CA02-2157-2E4A-3206-9B464AABB48A}"/>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427;p41">
              <a:extLst>
                <a:ext uri="{FF2B5EF4-FFF2-40B4-BE49-F238E27FC236}">
                  <a16:creationId xmlns:a16="http://schemas.microsoft.com/office/drawing/2014/main" id="{FAC69C40-C9A5-A88D-E7A0-4F66F8B3A68F}"/>
                </a:ext>
              </a:extLst>
            </p:cNvPr>
            <p:cNvGrpSpPr/>
            <p:nvPr/>
          </p:nvGrpSpPr>
          <p:grpSpPr>
            <a:xfrm>
              <a:off x="7191545" y="0"/>
              <a:ext cx="5000460" cy="1425988"/>
              <a:chOff x="7191545" y="0"/>
              <a:chExt cx="5000460" cy="1425988"/>
            </a:xfrm>
          </p:grpSpPr>
          <p:sp>
            <p:nvSpPr>
              <p:cNvPr id="11" name="Google Shape;428;p41">
                <a:extLst>
                  <a:ext uri="{FF2B5EF4-FFF2-40B4-BE49-F238E27FC236}">
                    <a16:creationId xmlns:a16="http://schemas.microsoft.com/office/drawing/2014/main" id="{0FA68043-A0EE-DD4B-1C54-6862E5973CE3}"/>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429;p41">
                <a:extLst>
                  <a:ext uri="{FF2B5EF4-FFF2-40B4-BE49-F238E27FC236}">
                    <a16:creationId xmlns:a16="http://schemas.microsoft.com/office/drawing/2014/main" id="{874FA871-11CD-5CB6-D05E-4EBCF206F4C7}"/>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430;p41" descr="Open quotation mark with solid fill">
            <a:extLst>
              <a:ext uri="{FF2B5EF4-FFF2-40B4-BE49-F238E27FC236}">
                <a16:creationId xmlns:a16="http://schemas.microsoft.com/office/drawing/2014/main" id="{6D915DBE-3217-C348-052C-07B8E902D974}"/>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358511389"/>
      </p:ext>
    </p:extLst>
  </p:cSld>
  <p:clrMapOvr>
    <a:masterClrMapping/>
  </p:clrMapOvr>
</p:sldLayout>
</file>

<file path=ppt/slideLayouts/slideLayout1389.xml><?xml version="1.0" encoding="utf-8"?>
<p:sldLayout xmlns:a="http://schemas.openxmlformats.org/drawingml/2006/main" xmlns:r="http://schemas.openxmlformats.org/officeDocument/2006/relationships" xmlns:p="http://schemas.openxmlformats.org/presentationml/2006/main" preserve="1">
  <p:cSld name="Comparison 2">
    <p:spTree>
      <p:nvGrpSpPr>
        <p:cNvPr id="1" name=""/>
        <p:cNvGrpSpPr/>
        <p:nvPr/>
      </p:nvGrpSpPr>
      <p:grpSpPr>
        <a:xfrm>
          <a:off x="0" y="0"/>
          <a:ext cx="0" cy="0"/>
          <a:chOff x="0" y="0"/>
          <a:chExt cx="0" cy="0"/>
        </a:xfrm>
      </p:grpSpPr>
      <p:grpSp>
        <p:nvGrpSpPr>
          <p:cNvPr id="2" name="Google Shape;432;p42">
            <a:extLst>
              <a:ext uri="{FF2B5EF4-FFF2-40B4-BE49-F238E27FC236}">
                <a16:creationId xmlns:a16="http://schemas.microsoft.com/office/drawing/2014/main" id="{8E2C7BC3-82A7-1A9E-DA95-43E53D982709}"/>
              </a:ext>
            </a:extLst>
          </p:cNvPr>
          <p:cNvGrpSpPr/>
          <p:nvPr/>
        </p:nvGrpSpPr>
        <p:grpSpPr>
          <a:xfrm>
            <a:off x="7191545" y="0"/>
            <a:ext cx="5000460" cy="1425988"/>
            <a:chOff x="7191545" y="0"/>
            <a:chExt cx="5000460" cy="1425988"/>
          </a:xfrm>
        </p:grpSpPr>
        <p:pic>
          <p:nvPicPr>
            <p:cNvPr id="3" name="Google Shape;433;p42">
              <a:extLst>
                <a:ext uri="{FF2B5EF4-FFF2-40B4-BE49-F238E27FC236}">
                  <a16:creationId xmlns:a16="http://schemas.microsoft.com/office/drawing/2014/main" id="{B9DB4C80-ABEE-D14F-1021-527036513D42}"/>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434;p42">
              <a:extLst>
                <a:ext uri="{FF2B5EF4-FFF2-40B4-BE49-F238E27FC236}">
                  <a16:creationId xmlns:a16="http://schemas.microsoft.com/office/drawing/2014/main" id="{4861B080-D5BF-5A67-0798-41F448C3C9DE}"/>
                </a:ext>
              </a:extLst>
            </p:cNvPr>
            <p:cNvGrpSpPr/>
            <p:nvPr/>
          </p:nvGrpSpPr>
          <p:grpSpPr>
            <a:xfrm>
              <a:off x="7191545" y="0"/>
              <a:ext cx="5000460" cy="1425988"/>
              <a:chOff x="7191545" y="0"/>
              <a:chExt cx="5000460" cy="1425988"/>
            </a:xfrm>
          </p:grpSpPr>
          <p:sp>
            <p:nvSpPr>
              <p:cNvPr id="5" name="Google Shape;435;p42">
                <a:extLst>
                  <a:ext uri="{FF2B5EF4-FFF2-40B4-BE49-F238E27FC236}">
                    <a16:creationId xmlns:a16="http://schemas.microsoft.com/office/drawing/2014/main" id="{ACDB28E7-B81A-7669-901D-686B5FB0542F}"/>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436;p42">
                <a:extLst>
                  <a:ext uri="{FF2B5EF4-FFF2-40B4-BE49-F238E27FC236}">
                    <a16:creationId xmlns:a16="http://schemas.microsoft.com/office/drawing/2014/main" id="{F9DD75B4-1C1C-FF9C-0003-9D0ED023ECE7}"/>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437;p42">
            <a:extLst>
              <a:ext uri="{FF2B5EF4-FFF2-40B4-BE49-F238E27FC236}">
                <a16:creationId xmlns:a16="http://schemas.microsoft.com/office/drawing/2014/main" id="{4E36D2F7-2DE2-5B94-1649-E6CBF40942FC}"/>
              </a:ext>
            </a:extLst>
          </p:cNvPr>
          <p:cNvSpPr txBox="1">
            <a:spLocks noGrp="1"/>
          </p:cNvSpPr>
          <p:nvPr>
            <p:ph type="title"/>
          </p:nvPr>
        </p:nvSpPr>
        <p:spPr/>
        <p:txBody>
          <a:bodyPr/>
          <a:lstStyle>
            <a:lvl1pPr>
              <a:defRPr/>
            </a:lvl1pPr>
          </a:lstStyle>
          <a:p>
            <a:pPr lvl="0"/>
            <a:endParaRPr lang="en-US"/>
          </a:p>
        </p:txBody>
      </p:sp>
      <p:sp>
        <p:nvSpPr>
          <p:cNvPr id="8" name="Google Shape;438;p42">
            <a:extLst>
              <a:ext uri="{FF2B5EF4-FFF2-40B4-BE49-F238E27FC236}">
                <a16:creationId xmlns:a16="http://schemas.microsoft.com/office/drawing/2014/main" id="{1848BB90-ADB7-4D25-E689-70DA62DC83CF}"/>
              </a:ext>
            </a:extLst>
          </p:cNvPr>
          <p:cNvSpPr txBox="1">
            <a:spLocks noGrp="1"/>
          </p:cNvSpPr>
          <p:nvPr>
            <p:ph type="body" idx="4294967295"/>
          </p:nvPr>
        </p:nvSpPr>
        <p:spPr>
          <a:xfrm>
            <a:off x="609603" y="1681160"/>
            <a:ext cx="5387973" cy="823910"/>
          </a:xfrm>
          <a:solidFill>
            <a:srgbClr val="F3F6FB"/>
          </a:solidFill>
        </p:spPr>
        <p:txBody>
          <a:bodyPr lIns="182870" tIns="0" rIns="182870" bIns="0" anchor="ctr"/>
          <a:lstStyle>
            <a:lvl1pPr indent="-228600">
              <a:buNone/>
              <a:defRPr u="sng"/>
            </a:lvl1pPr>
          </a:lstStyle>
          <a:p>
            <a:pPr lvl="0"/>
            <a:endParaRPr lang="en-US"/>
          </a:p>
        </p:txBody>
      </p:sp>
      <p:sp>
        <p:nvSpPr>
          <p:cNvPr id="9" name="Google Shape;439;p42">
            <a:extLst>
              <a:ext uri="{FF2B5EF4-FFF2-40B4-BE49-F238E27FC236}">
                <a16:creationId xmlns:a16="http://schemas.microsoft.com/office/drawing/2014/main" id="{6E0DAE83-97D6-6A8D-7845-4CDEAB89E1DB}"/>
              </a:ext>
            </a:extLst>
          </p:cNvPr>
          <p:cNvSpPr txBox="1">
            <a:spLocks noGrp="1"/>
          </p:cNvSpPr>
          <p:nvPr>
            <p:ph type="body" idx="4294967295"/>
          </p:nvPr>
        </p:nvSpPr>
        <p:spPr>
          <a:xfrm>
            <a:off x="609603" y="2505071"/>
            <a:ext cx="5387973" cy="3684583"/>
          </a:xfrm>
          <a:solidFill>
            <a:srgbClr val="F3F6FB"/>
          </a:solidFill>
        </p:spPr>
        <p:txBody>
          <a:bodyPr lIns="182870" tIns="0" rIns="182870" bIns="0">
            <a:normAutofit/>
          </a:bodyPr>
          <a:lstStyle>
            <a:lvl1pPr indent="-355601">
              <a:buSzPts val="2000"/>
              <a:defRPr sz="2000"/>
            </a:lvl1pPr>
          </a:lstStyle>
          <a:p>
            <a:pPr lvl="0"/>
            <a:endParaRPr lang="en-US"/>
          </a:p>
        </p:txBody>
      </p:sp>
      <p:sp>
        <p:nvSpPr>
          <p:cNvPr id="10" name="Google Shape;440;p42">
            <a:extLst>
              <a:ext uri="{FF2B5EF4-FFF2-40B4-BE49-F238E27FC236}">
                <a16:creationId xmlns:a16="http://schemas.microsoft.com/office/drawing/2014/main" id="{581A8A96-1B61-6134-DA09-7D5B1A6E79BE}"/>
              </a:ext>
            </a:extLst>
          </p:cNvPr>
          <p:cNvSpPr txBox="1">
            <a:spLocks noGrp="1"/>
          </p:cNvSpPr>
          <p:nvPr>
            <p:ph type="body" idx="4294967295"/>
          </p:nvPr>
        </p:nvSpPr>
        <p:spPr>
          <a:xfrm>
            <a:off x="6172200" y="1681160"/>
            <a:ext cx="5410203" cy="823910"/>
          </a:xfrm>
          <a:solidFill>
            <a:srgbClr val="F3F6FB"/>
          </a:solidFill>
        </p:spPr>
        <p:txBody>
          <a:bodyPr lIns="182870" tIns="0" rIns="182870" bIns="0" anchor="ctr"/>
          <a:lstStyle>
            <a:lvl1pPr indent="-228600">
              <a:buNone/>
              <a:defRPr u="sng"/>
            </a:lvl1pPr>
          </a:lstStyle>
          <a:p>
            <a:pPr lvl="0"/>
            <a:endParaRPr lang="en-US"/>
          </a:p>
        </p:txBody>
      </p:sp>
      <p:sp>
        <p:nvSpPr>
          <p:cNvPr id="11" name="Google Shape;441;p42">
            <a:extLst>
              <a:ext uri="{FF2B5EF4-FFF2-40B4-BE49-F238E27FC236}">
                <a16:creationId xmlns:a16="http://schemas.microsoft.com/office/drawing/2014/main" id="{19AC2249-E287-3108-B07B-5AC9403231DD}"/>
              </a:ext>
            </a:extLst>
          </p:cNvPr>
          <p:cNvSpPr txBox="1">
            <a:spLocks noGrp="1"/>
          </p:cNvSpPr>
          <p:nvPr>
            <p:ph type="body" idx="4294967295"/>
          </p:nvPr>
        </p:nvSpPr>
        <p:spPr>
          <a:xfrm>
            <a:off x="6172200" y="2505071"/>
            <a:ext cx="5410203" cy="3684583"/>
          </a:xfrm>
          <a:solidFill>
            <a:srgbClr val="F3F6FB"/>
          </a:solidFill>
        </p:spPr>
        <p:txBody>
          <a:bodyPr lIns="182870" tIns="0" rIns="182870" bIns="0"/>
          <a:lstStyle>
            <a:lvl1pPr indent="-355601">
              <a:buSzPts val="2000"/>
              <a:defRPr sz="2000"/>
            </a:lvl1pPr>
          </a:lstStyle>
          <a:p>
            <a:pPr lvl="0"/>
            <a:endParaRPr lang="en-US"/>
          </a:p>
        </p:txBody>
      </p:sp>
      <p:sp>
        <p:nvSpPr>
          <p:cNvPr id="12" name="Google Shape;442;p42">
            <a:extLst>
              <a:ext uri="{FF2B5EF4-FFF2-40B4-BE49-F238E27FC236}">
                <a16:creationId xmlns:a16="http://schemas.microsoft.com/office/drawing/2014/main" id="{E5D56F99-DF21-1529-4434-3ED6C44567A1}"/>
              </a:ext>
            </a:extLst>
          </p:cNvPr>
          <p:cNvSpPr txBox="1">
            <a:spLocks noGrp="1"/>
          </p:cNvSpPr>
          <p:nvPr>
            <p:ph type="sldNum" sz="quarter" idx="8"/>
          </p:nvPr>
        </p:nvSpPr>
        <p:spPr/>
        <p:txBody>
          <a:bodyPr/>
          <a:lstStyle>
            <a:lvl1pPr>
              <a:defRPr/>
            </a:lvl1pPr>
          </a:lstStyle>
          <a:p>
            <a:pPr lvl="0"/>
            <a:fld id="{915CBB42-CA98-4C57-86AC-D83EA16616AC}" type="slidenum">
              <a:t>‹#›</a:t>
            </a:fld>
            <a:endParaRPr lang="en-US"/>
          </a:p>
        </p:txBody>
      </p:sp>
      <p:cxnSp>
        <p:nvCxnSpPr>
          <p:cNvPr id="13" name="Google Shape;443;p42">
            <a:extLst>
              <a:ext uri="{FF2B5EF4-FFF2-40B4-BE49-F238E27FC236}">
                <a16:creationId xmlns:a16="http://schemas.microsoft.com/office/drawing/2014/main" id="{560761F4-79BC-28EC-84BC-9F34D13AB69F}"/>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4" name="Google Shape;444;p42">
            <a:extLst>
              <a:ext uri="{FF2B5EF4-FFF2-40B4-BE49-F238E27FC236}">
                <a16:creationId xmlns:a16="http://schemas.microsoft.com/office/drawing/2014/main" id="{666A56D7-0214-2DF6-8902-E2E46E56AE15}"/>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2676528419"/>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p:spTree>
      <p:nvGrpSpPr>
        <p:cNvPr id="1" name="Shape 1321"/>
        <p:cNvGrpSpPr/>
        <p:nvPr/>
      </p:nvGrpSpPr>
      <p:grpSpPr>
        <a:xfrm>
          <a:off x="0" y="0"/>
          <a:ext cx="0" cy="0"/>
          <a:chOff x="0" y="0"/>
          <a:chExt cx="0" cy="0"/>
        </a:xfrm>
      </p:grpSpPr>
      <p:sp>
        <p:nvSpPr>
          <p:cNvPr id="1322" name="Google Shape;1322;p678"/>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23" name="Google Shape;1323;p67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24" name="Google Shape;1324;p67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25" name="Google Shape;1325;p678"/>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26" name="Google Shape;1326;p67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3824080355"/>
      </p:ext>
    </p:extLst>
  </p:cSld>
  <p:clrMapOvr>
    <a:masterClrMapping/>
  </p:clrMapOvr>
</p:sldLayout>
</file>

<file path=ppt/slideLayouts/slideLayout1390.xml><?xml version="1.0" encoding="utf-8"?>
<p:sldLayout xmlns:a="http://schemas.openxmlformats.org/drawingml/2006/main" xmlns:r="http://schemas.openxmlformats.org/officeDocument/2006/relationships" xmlns:p="http://schemas.openxmlformats.org/presentationml/2006/main" preserve="1">
  <p:cSld name="Title Only 2">
    <p:spTree>
      <p:nvGrpSpPr>
        <p:cNvPr id="1" name=""/>
        <p:cNvGrpSpPr/>
        <p:nvPr/>
      </p:nvGrpSpPr>
      <p:grpSpPr>
        <a:xfrm>
          <a:off x="0" y="0"/>
          <a:ext cx="0" cy="0"/>
          <a:chOff x="0" y="0"/>
          <a:chExt cx="0" cy="0"/>
        </a:xfrm>
      </p:grpSpPr>
      <p:grpSp>
        <p:nvGrpSpPr>
          <p:cNvPr id="2" name="Google Shape;446;p43">
            <a:extLst>
              <a:ext uri="{FF2B5EF4-FFF2-40B4-BE49-F238E27FC236}">
                <a16:creationId xmlns:a16="http://schemas.microsoft.com/office/drawing/2014/main" id="{E5599CBE-8FD6-527D-A706-DDE7BBACAB50}"/>
              </a:ext>
            </a:extLst>
          </p:cNvPr>
          <p:cNvGrpSpPr/>
          <p:nvPr/>
        </p:nvGrpSpPr>
        <p:grpSpPr>
          <a:xfrm>
            <a:off x="7191545" y="0"/>
            <a:ext cx="5000460" cy="1425988"/>
            <a:chOff x="7191545" y="0"/>
            <a:chExt cx="5000460" cy="1425988"/>
          </a:xfrm>
        </p:grpSpPr>
        <p:pic>
          <p:nvPicPr>
            <p:cNvPr id="3" name="Google Shape;447;p43">
              <a:extLst>
                <a:ext uri="{FF2B5EF4-FFF2-40B4-BE49-F238E27FC236}">
                  <a16:creationId xmlns:a16="http://schemas.microsoft.com/office/drawing/2014/main" id="{FD094947-C55D-952C-1044-A9515DD6E6CC}"/>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448;p43">
              <a:extLst>
                <a:ext uri="{FF2B5EF4-FFF2-40B4-BE49-F238E27FC236}">
                  <a16:creationId xmlns:a16="http://schemas.microsoft.com/office/drawing/2014/main" id="{067D2AAE-A949-3C10-5B36-783C6B83934E}"/>
                </a:ext>
              </a:extLst>
            </p:cNvPr>
            <p:cNvGrpSpPr/>
            <p:nvPr/>
          </p:nvGrpSpPr>
          <p:grpSpPr>
            <a:xfrm>
              <a:off x="7191545" y="0"/>
              <a:ext cx="5000460" cy="1425988"/>
              <a:chOff x="7191545" y="0"/>
              <a:chExt cx="5000460" cy="1425988"/>
            </a:xfrm>
          </p:grpSpPr>
          <p:sp>
            <p:nvSpPr>
              <p:cNvPr id="5" name="Google Shape;449;p43">
                <a:extLst>
                  <a:ext uri="{FF2B5EF4-FFF2-40B4-BE49-F238E27FC236}">
                    <a16:creationId xmlns:a16="http://schemas.microsoft.com/office/drawing/2014/main" id="{703A069E-E698-79D9-B410-3B565147F57A}"/>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450;p43">
                <a:extLst>
                  <a:ext uri="{FF2B5EF4-FFF2-40B4-BE49-F238E27FC236}">
                    <a16:creationId xmlns:a16="http://schemas.microsoft.com/office/drawing/2014/main" id="{4C58920D-E545-8E07-39B9-81A28590C0EA}"/>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451;p43">
            <a:extLst>
              <a:ext uri="{FF2B5EF4-FFF2-40B4-BE49-F238E27FC236}">
                <a16:creationId xmlns:a16="http://schemas.microsoft.com/office/drawing/2014/main" id="{32FC3EB4-0364-10CC-8FF8-CBA753D19FD4}"/>
              </a:ext>
            </a:extLst>
          </p:cNvPr>
          <p:cNvSpPr txBox="1">
            <a:spLocks noGrp="1"/>
          </p:cNvSpPr>
          <p:nvPr>
            <p:ph type="title"/>
          </p:nvPr>
        </p:nvSpPr>
        <p:spPr/>
        <p:txBody>
          <a:bodyPr/>
          <a:lstStyle>
            <a:lvl1pPr>
              <a:defRPr/>
            </a:lvl1pPr>
          </a:lstStyle>
          <a:p>
            <a:pPr lvl="0"/>
            <a:endParaRPr lang="en-US"/>
          </a:p>
        </p:txBody>
      </p:sp>
      <p:sp>
        <p:nvSpPr>
          <p:cNvPr id="8" name="Google Shape;452;p43">
            <a:extLst>
              <a:ext uri="{FF2B5EF4-FFF2-40B4-BE49-F238E27FC236}">
                <a16:creationId xmlns:a16="http://schemas.microsoft.com/office/drawing/2014/main" id="{159C7C0C-AEDD-0917-857E-77B2AD7C075E}"/>
              </a:ext>
            </a:extLst>
          </p:cNvPr>
          <p:cNvSpPr txBox="1">
            <a:spLocks noGrp="1"/>
          </p:cNvSpPr>
          <p:nvPr>
            <p:ph type="sldNum" sz="quarter" idx="8"/>
          </p:nvPr>
        </p:nvSpPr>
        <p:spPr/>
        <p:txBody>
          <a:bodyPr/>
          <a:lstStyle>
            <a:lvl1pPr>
              <a:defRPr/>
            </a:lvl1pPr>
          </a:lstStyle>
          <a:p>
            <a:pPr lvl="0"/>
            <a:fld id="{5F667F58-8845-4D08-8360-5C8A110039E5}" type="slidenum">
              <a:t>‹#›</a:t>
            </a:fld>
            <a:endParaRPr lang="en-US"/>
          </a:p>
        </p:txBody>
      </p:sp>
      <p:cxnSp>
        <p:nvCxnSpPr>
          <p:cNvPr id="9" name="Google Shape;453;p43">
            <a:extLst>
              <a:ext uri="{FF2B5EF4-FFF2-40B4-BE49-F238E27FC236}">
                <a16:creationId xmlns:a16="http://schemas.microsoft.com/office/drawing/2014/main" id="{490FA53E-747B-4352-1BC3-263730731EE4}"/>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0" name="Google Shape;454;p43">
            <a:extLst>
              <a:ext uri="{FF2B5EF4-FFF2-40B4-BE49-F238E27FC236}">
                <a16:creationId xmlns:a16="http://schemas.microsoft.com/office/drawing/2014/main" id="{8275DA51-2D71-B09A-1AAE-0FFB3F6A10D8}"/>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937781985"/>
      </p:ext>
    </p:extLst>
  </p:cSld>
  <p:clrMapOvr>
    <a:masterClrMapping/>
  </p:clrMapOvr>
</p:sldLayout>
</file>

<file path=ppt/slideLayouts/slideLayout1391.xml><?xml version="1.0" encoding="utf-8"?>
<p:sldLayout xmlns:a="http://schemas.openxmlformats.org/drawingml/2006/main" xmlns:r="http://schemas.openxmlformats.org/officeDocument/2006/relationships" xmlns:p="http://schemas.openxmlformats.org/presentationml/2006/main" preserve="1">
  <p:cSld name="Cover 5">
    <p:spTree>
      <p:nvGrpSpPr>
        <p:cNvPr id="1" name=""/>
        <p:cNvGrpSpPr/>
        <p:nvPr/>
      </p:nvGrpSpPr>
      <p:grpSpPr>
        <a:xfrm>
          <a:off x="0" y="0"/>
          <a:ext cx="0" cy="0"/>
          <a:chOff x="0" y="0"/>
          <a:chExt cx="0" cy="0"/>
        </a:xfrm>
      </p:grpSpPr>
      <p:sp>
        <p:nvSpPr>
          <p:cNvPr id="2" name="Google Shape;456;p44">
            <a:extLst>
              <a:ext uri="{FF2B5EF4-FFF2-40B4-BE49-F238E27FC236}">
                <a16:creationId xmlns:a16="http://schemas.microsoft.com/office/drawing/2014/main" id="{599397B2-A4AA-6323-A912-3CB93E8C9767}"/>
              </a:ext>
            </a:extLst>
          </p:cNvPr>
          <p:cNvSpPr/>
          <p:nvPr/>
        </p:nvSpPr>
        <p:spPr>
          <a:xfrm>
            <a:off x="902366" y="1294415"/>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457;p44">
            <a:extLst>
              <a:ext uri="{FF2B5EF4-FFF2-40B4-BE49-F238E27FC236}">
                <a16:creationId xmlns:a16="http://schemas.microsoft.com/office/drawing/2014/main" id="{AC754131-1026-5E31-D832-B4F8494A71FB}"/>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endParaRPr lang="en-US"/>
          </a:p>
        </p:txBody>
      </p:sp>
      <p:sp>
        <p:nvSpPr>
          <p:cNvPr id="4" name="Google Shape;458;p44">
            <a:extLst>
              <a:ext uri="{FF2B5EF4-FFF2-40B4-BE49-F238E27FC236}">
                <a16:creationId xmlns:a16="http://schemas.microsoft.com/office/drawing/2014/main" id="{AB4DFA15-97DF-2A64-E0AA-F53D91F70BA9}"/>
              </a:ext>
            </a:extLst>
          </p:cNvPr>
          <p:cNvSpPr txBox="1">
            <a:spLocks noGrp="1"/>
          </p:cNvSpPr>
          <p:nvPr>
            <p:ph type="subTitle" idx="4294967295"/>
          </p:nvPr>
        </p:nvSpPr>
        <p:spPr>
          <a:xfrm>
            <a:off x="1413305" y="3766861"/>
            <a:ext cx="5194432" cy="986564"/>
          </a:xfrm>
        </p:spPr>
        <p:txBody>
          <a:bodyPr/>
          <a:lstStyle>
            <a:lvl1pPr>
              <a:buNone/>
              <a:defRPr/>
            </a:lvl1pPr>
          </a:lstStyle>
          <a:p>
            <a:pPr lvl="0"/>
            <a:endParaRPr lang="en-US"/>
          </a:p>
        </p:txBody>
      </p:sp>
      <p:grpSp>
        <p:nvGrpSpPr>
          <p:cNvPr id="5" name="Google Shape;460;p44">
            <a:extLst>
              <a:ext uri="{FF2B5EF4-FFF2-40B4-BE49-F238E27FC236}">
                <a16:creationId xmlns:a16="http://schemas.microsoft.com/office/drawing/2014/main" id="{1CD0133F-D496-5247-95AF-76EEC4FEF597}"/>
              </a:ext>
            </a:extLst>
          </p:cNvPr>
          <p:cNvGrpSpPr/>
          <p:nvPr/>
        </p:nvGrpSpPr>
        <p:grpSpPr>
          <a:xfrm>
            <a:off x="0" y="5020348"/>
            <a:ext cx="12191996" cy="1837651"/>
            <a:chOff x="0" y="5020348"/>
            <a:chExt cx="12191996" cy="1837651"/>
          </a:xfrm>
        </p:grpSpPr>
        <p:sp>
          <p:nvSpPr>
            <p:cNvPr id="6" name="Google Shape;461;p44">
              <a:extLst>
                <a:ext uri="{FF2B5EF4-FFF2-40B4-BE49-F238E27FC236}">
                  <a16:creationId xmlns:a16="http://schemas.microsoft.com/office/drawing/2014/main" id="{5C1585C3-04D0-C497-9C41-CA79B09FAB26}"/>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7" name="Google Shape;462;p44">
              <a:extLst>
                <a:ext uri="{FF2B5EF4-FFF2-40B4-BE49-F238E27FC236}">
                  <a16:creationId xmlns:a16="http://schemas.microsoft.com/office/drawing/2014/main" id="{49E7EDDE-E723-20C0-C000-39D24DDFA84B}"/>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8" name="Google Shape;463;p44">
              <a:extLst>
                <a:ext uri="{FF2B5EF4-FFF2-40B4-BE49-F238E27FC236}">
                  <a16:creationId xmlns:a16="http://schemas.microsoft.com/office/drawing/2014/main" id="{980347F6-F745-3C06-6BFA-90B32822D1DC}"/>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2620044945"/>
      </p:ext>
    </p:extLst>
  </p:cSld>
  <p:clrMapOvr>
    <a:masterClrMapping/>
  </p:clrMapOvr>
</p:sldLayout>
</file>

<file path=ppt/slideLayouts/slideLayout1392.xml><?xml version="1.0" encoding="utf-8"?>
<p:sldLayout xmlns:a="http://schemas.openxmlformats.org/drawingml/2006/main" xmlns:r="http://schemas.openxmlformats.org/officeDocument/2006/relationships" xmlns:p="http://schemas.openxmlformats.org/presentationml/2006/main" preserve="1">
  <p:cSld name="Divider 6">
    <p:spTree>
      <p:nvGrpSpPr>
        <p:cNvPr id="1" name=""/>
        <p:cNvGrpSpPr/>
        <p:nvPr/>
      </p:nvGrpSpPr>
      <p:grpSpPr>
        <a:xfrm>
          <a:off x="0" y="0"/>
          <a:ext cx="0" cy="0"/>
          <a:chOff x="0" y="0"/>
          <a:chExt cx="0" cy="0"/>
        </a:xfrm>
      </p:grpSpPr>
      <p:grpSp>
        <p:nvGrpSpPr>
          <p:cNvPr id="2" name="Google Shape;465;p45">
            <a:extLst>
              <a:ext uri="{FF2B5EF4-FFF2-40B4-BE49-F238E27FC236}">
                <a16:creationId xmlns:a16="http://schemas.microsoft.com/office/drawing/2014/main" id="{CF36F252-F732-102D-0E19-18A16BB329B9}"/>
              </a:ext>
            </a:extLst>
          </p:cNvPr>
          <p:cNvGrpSpPr/>
          <p:nvPr/>
        </p:nvGrpSpPr>
        <p:grpSpPr>
          <a:xfrm>
            <a:off x="0" y="5020348"/>
            <a:ext cx="12191996" cy="1837651"/>
            <a:chOff x="0" y="5020348"/>
            <a:chExt cx="12191996" cy="1837651"/>
          </a:xfrm>
        </p:grpSpPr>
        <p:sp>
          <p:nvSpPr>
            <p:cNvPr id="3" name="Google Shape;466;p45">
              <a:extLst>
                <a:ext uri="{FF2B5EF4-FFF2-40B4-BE49-F238E27FC236}">
                  <a16:creationId xmlns:a16="http://schemas.microsoft.com/office/drawing/2014/main" id="{B225968C-04FA-8BB0-52B7-5DD1B613A996}"/>
                </a:ext>
              </a:extLst>
            </p:cNvPr>
            <p:cNvSpPr/>
            <p:nvPr/>
          </p:nvSpPr>
          <p:spPr>
            <a:xfrm>
              <a:off x="0" y="5100267"/>
              <a:ext cx="7111371" cy="1757732"/>
            </a:xfrm>
            <a:custGeom>
              <a:avLst/>
              <a:gdLst>
                <a:gd name="f0" fmla="val w"/>
                <a:gd name="f1" fmla="val h"/>
                <a:gd name="f2" fmla="val 0"/>
                <a:gd name="f3" fmla="val 7111369"/>
                <a:gd name="f4" fmla="val 1757730"/>
                <a:gd name="f5" fmla="val 772954"/>
                <a:gd name="f6" fmla="val 2778"/>
                <a:gd name="f7" fmla="val 1769038"/>
                <a:gd name="f8" fmla="val 30799"/>
                <a:gd name="f9" fmla="val 2696750"/>
                <a:gd name="f10" fmla="val 267531"/>
                <a:gd name="f11" fmla="val 3590934"/>
                <a:gd name="f12" fmla="val 566046"/>
                <a:gd name="f13" fmla="val 4684008"/>
                <a:gd name="f14" fmla="val 930921"/>
                <a:gd name="f15" fmla="val 5690778"/>
                <a:gd name="f16" fmla="val 1324625"/>
                <a:gd name="f17" fmla="val 6700767"/>
                <a:gd name="f18" fmla="val 1636882"/>
                <a:gd name="f19" fmla="val 25690"/>
                <a:gd name="f20" fmla="val 2197"/>
                <a:gd name="f21" fmla="val 25414"/>
                <a:gd name="f22" fmla="val 114653"/>
                <a:gd name="f23" fmla="val 14905"/>
                <a:gd name="f24" fmla="val 227801"/>
                <a:gd name="f25" fmla="val 7857"/>
                <a:gd name="f26" fmla="val 341773"/>
                <a:gd name="f27" fmla="val 3976"/>
                <a:gd name="f28" fmla="val 486963"/>
                <a:gd name="f29" fmla="+- 0 0 968"/>
                <a:gd name="f30" fmla="val 630656"/>
                <a:gd name="f31" fmla="+- 0 0 1224"/>
                <a:gd name="f32" fmla="*/ f0 1 7111369"/>
                <a:gd name="f33" fmla="*/ f1 1 1757730"/>
                <a:gd name="f34" fmla="+- f4 0 f2"/>
                <a:gd name="f35" fmla="+- f3 0 f2"/>
                <a:gd name="f36" fmla="*/ f35 1 7111369"/>
                <a:gd name="f37" fmla="*/ f34 1 1757730"/>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7111369" h="1757730">
                  <a:moveTo>
                    <a:pt x="f5" y="f6"/>
                  </a:moveTo>
                  <a:cubicBezTo>
                    <a:pt x="f7" y="f8"/>
                    <a:pt x="f9" y="f10"/>
                    <a:pt x="f11" y="f12"/>
                  </a:cubicBezTo>
                  <a:cubicBezTo>
                    <a:pt x="f13" y="f14"/>
                    <a:pt x="f15" y="f16"/>
                    <a:pt x="f17" y="f18"/>
                  </a:cubicBezTo>
                  <a:lnTo>
                    <a:pt x="f3" y="f4"/>
                  </a:lnTo>
                  <a:lnTo>
                    <a:pt x="f2" y="f4"/>
                  </a:lnTo>
                  <a:lnTo>
                    <a:pt x="f2" y="f19"/>
                  </a:lnTo>
                  <a:lnTo>
                    <a:pt x="f20" y="f21"/>
                  </a:lnTo>
                  <a:cubicBezTo>
                    <a:pt x="f22" y="f23"/>
                    <a:pt x="f24" y="f25"/>
                    <a:pt x="f26" y="f27"/>
                  </a:cubicBezTo>
                  <a:cubicBezTo>
                    <a:pt x="f28" y="f29"/>
                    <a:pt x="f30" y="f31"/>
                    <a:pt x="f5" y="f6"/>
                  </a:cubicBezTo>
                  <a:close/>
                </a:path>
              </a:pathLst>
            </a:custGeom>
            <a:solidFill>
              <a:srgbClr val="FFFFFF"/>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4" name="Google Shape;467;p45">
              <a:extLst>
                <a:ext uri="{FF2B5EF4-FFF2-40B4-BE49-F238E27FC236}">
                  <a16:creationId xmlns:a16="http://schemas.microsoft.com/office/drawing/2014/main" id="{736FB568-7452-3ED5-F6AD-5323CC93FE9A}"/>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5" name="Google Shape;468;p45">
              <a:extLst>
                <a:ext uri="{FF2B5EF4-FFF2-40B4-BE49-F238E27FC236}">
                  <a16:creationId xmlns:a16="http://schemas.microsoft.com/office/drawing/2014/main" id="{041335FF-9DE6-53B9-9ECD-A92AF98F4ABA}"/>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6" name="Google Shape;469;p45">
              <a:extLst>
                <a:ext uri="{FF2B5EF4-FFF2-40B4-BE49-F238E27FC236}">
                  <a16:creationId xmlns:a16="http://schemas.microsoft.com/office/drawing/2014/main" id="{5DA0F163-B9CE-0AB9-08CA-BDF84FDBA1CC}"/>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
        <p:nvSpPr>
          <p:cNvPr id="7" name="Google Shape;470;p45">
            <a:extLst>
              <a:ext uri="{FF2B5EF4-FFF2-40B4-BE49-F238E27FC236}">
                <a16:creationId xmlns:a16="http://schemas.microsoft.com/office/drawing/2014/main" id="{1360D7BC-3DFF-D8B6-F75A-B6149011FDC9}"/>
              </a:ext>
            </a:extLst>
          </p:cNvPr>
          <p:cNvSpPr txBox="1">
            <a:spLocks noGrp="1"/>
          </p:cNvSpPr>
          <p:nvPr>
            <p:ph type="title"/>
          </p:nvPr>
        </p:nvSpPr>
        <p:spPr>
          <a:xfrm>
            <a:off x="1413305" y="701747"/>
            <a:ext cx="9365376" cy="2014679"/>
          </a:xfrm>
        </p:spPr>
        <p:txBody>
          <a:bodyPr anchor="b"/>
          <a:lstStyle>
            <a:lvl1pPr>
              <a:defRPr/>
            </a:lvl1pPr>
          </a:lstStyle>
          <a:p>
            <a:pPr lvl="0"/>
            <a:endParaRPr lang="en-US"/>
          </a:p>
        </p:txBody>
      </p:sp>
      <p:sp>
        <p:nvSpPr>
          <p:cNvPr id="8" name="Google Shape;471;p45">
            <a:extLst>
              <a:ext uri="{FF2B5EF4-FFF2-40B4-BE49-F238E27FC236}">
                <a16:creationId xmlns:a16="http://schemas.microsoft.com/office/drawing/2014/main" id="{2B8B8969-2974-564F-3AF9-9EEFC77DAB24}"/>
              </a:ext>
            </a:extLst>
          </p:cNvPr>
          <p:cNvSpPr txBox="1">
            <a:spLocks noGrp="1"/>
          </p:cNvSpPr>
          <p:nvPr>
            <p:ph type="subTitle" idx="4294967295"/>
          </p:nvPr>
        </p:nvSpPr>
        <p:spPr>
          <a:xfrm>
            <a:off x="1413305" y="3081637"/>
            <a:ext cx="9365376" cy="986564"/>
          </a:xfrm>
        </p:spPr>
        <p:txBody>
          <a:bodyPr/>
          <a:lstStyle>
            <a:lvl1pPr>
              <a:buNone/>
              <a:defRPr/>
            </a:lvl1pPr>
          </a:lstStyle>
          <a:p>
            <a:pPr lvl="0"/>
            <a:endParaRPr lang="en-US"/>
          </a:p>
        </p:txBody>
      </p:sp>
    </p:spTree>
    <p:extLst>
      <p:ext uri="{BB962C8B-B14F-4D97-AF65-F5344CB8AC3E}">
        <p14:creationId xmlns:p14="http://schemas.microsoft.com/office/powerpoint/2010/main" val="1723890846"/>
      </p:ext>
    </p:extLst>
  </p:cSld>
  <p:clrMapOvr>
    <a:masterClrMapping/>
  </p:clrMapOvr>
</p:sldLayout>
</file>

<file path=ppt/slideLayouts/slideLayout1393.xml><?xml version="1.0" encoding="utf-8"?>
<p:sldLayout xmlns:a="http://schemas.openxmlformats.org/drawingml/2006/main" xmlns:r="http://schemas.openxmlformats.org/officeDocument/2006/relationships" xmlns:p="http://schemas.openxmlformats.org/presentationml/2006/main" preserve="1">
  <p:cSld name="Photo Slide 5">
    <p:spTree>
      <p:nvGrpSpPr>
        <p:cNvPr id="1" name=""/>
        <p:cNvGrpSpPr/>
        <p:nvPr/>
      </p:nvGrpSpPr>
      <p:grpSpPr>
        <a:xfrm>
          <a:off x="0" y="0"/>
          <a:ext cx="0" cy="0"/>
          <a:chOff x="0" y="0"/>
          <a:chExt cx="0" cy="0"/>
        </a:xfrm>
      </p:grpSpPr>
      <p:sp>
        <p:nvSpPr>
          <p:cNvPr id="2" name="Google Shape;473;p46">
            <a:extLst>
              <a:ext uri="{FF2B5EF4-FFF2-40B4-BE49-F238E27FC236}">
                <a16:creationId xmlns:a16="http://schemas.microsoft.com/office/drawing/2014/main" id="{8E93EDEB-8787-8453-9850-ADA5C56DA8E3}"/>
              </a:ext>
            </a:extLst>
          </p:cNvPr>
          <p:cNvSpPr txBox="1">
            <a:spLocks noGrp="1"/>
          </p:cNvSpPr>
          <p:nvPr>
            <p:ph type="body" idx="4294967295"/>
          </p:nvPr>
        </p:nvSpPr>
        <p:spPr>
          <a:xfrm>
            <a:off x="457200" y="1146255"/>
            <a:ext cx="2350172" cy="2971800"/>
          </a:xfrm>
        </p:spPr>
        <p:txBody>
          <a:bodyPr/>
          <a:lstStyle>
            <a:lvl1pPr indent="-228600">
              <a:buNone/>
              <a:defRPr/>
            </a:lvl1pPr>
          </a:lstStyle>
          <a:p>
            <a:pPr lvl="0"/>
            <a:endParaRPr lang="en-US"/>
          </a:p>
        </p:txBody>
      </p:sp>
      <p:cxnSp>
        <p:nvCxnSpPr>
          <p:cNvPr id="3" name="Google Shape;474;p46">
            <a:extLst>
              <a:ext uri="{FF2B5EF4-FFF2-40B4-BE49-F238E27FC236}">
                <a16:creationId xmlns:a16="http://schemas.microsoft.com/office/drawing/2014/main" id="{86229423-EF09-9A2A-3C77-522EDC1889B8}"/>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475;p46">
            <a:extLst>
              <a:ext uri="{FF2B5EF4-FFF2-40B4-BE49-F238E27FC236}">
                <a16:creationId xmlns:a16="http://schemas.microsoft.com/office/drawing/2014/main" id="{A778E583-9F0F-AEFF-88BC-FDDBCDD8DD86}"/>
              </a:ext>
            </a:extLst>
          </p:cNvPr>
          <p:cNvGrpSpPr/>
          <p:nvPr/>
        </p:nvGrpSpPr>
        <p:grpSpPr>
          <a:xfrm>
            <a:off x="0" y="5379424"/>
            <a:ext cx="2807363" cy="753895"/>
            <a:chOff x="0" y="5379424"/>
            <a:chExt cx="2807363" cy="753895"/>
          </a:xfrm>
        </p:grpSpPr>
        <p:sp>
          <p:nvSpPr>
            <p:cNvPr id="5" name="Google Shape;476;p46">
              <a:extLst>
                <a:ext uri="{FF2B5EF4-FFF2-40B4-BE49-F238E27FC236}">
                  <a16:creationId xmlns:a16="http://schemas.microsoft.com/office/drawing/2014/main" id="{143AEEA2-93C8-AE21-F5B2-D9D7579C7DCE}"/>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 f4 0 f2"/>
                <a:gd name="f27" fmla="+- f3 0 f2"/>
                <a:gd name="f28" fmla="*/ f27 1 2807368"/>
                <a:gd name="f29" fmla="*/ f26 1 60080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477;p46">
              <a:extLst>
                <a:ext uri="{FF2B5EF4-FFF2-40B4-BE49-F238E27FC236}">
                  <a16:creationId xmlns:a16="http://schemas.microsoft.com/office/drawing/2014/main" id="{B80E03F2-7754-9C6F-9897-9F4EC4FCCF75}"/>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 f4 0 f2"/>
                <a:gd name="f33" fmla="+- f3 0 f2"/>
                <a:gd name="f34" fmla="*/ f33 1 2807368"/>
                <a:gd name="f35" fmla="*/ f32 1 649803"/>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479;p46">
            <a:extLst>
              <a:ext uri="{FF2B5EF4-FFF2-40B4-BE49-F238E27FC236}">
                <a16:creationId xmlns:a16="http://schemas.microsoft.com/office/drawing/2014/main" id="{25783D60-158A-26FD-E2B5-A117354BE95F}"/>
              </a:ext>
            </a:extLst>
          </p:cNvPr>
          <p:cNvPicPr>
            <a:picLocks noChangeAspect="1"/>
          </p:cNvPicPr>
          <p:nvPr/>
        </p:nvPicPr>
        <p:blipFill>
          <a:blip r:embed="rId2">
            <a:alphaModFix/>
          </a:blip>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2976391981"/>
      </p:ext>
    </p:extLst>
  </p:cSld>
  <p:clrMapOvr>
    <a:masterClrMapping/>
  </p:clrMapOvr>
</p:sldLayout>
</file>

<file path=ppt/slideLayouts/slideLayout1394.xml><?xml version="1.0" encoding="utf-8"?>
<p:sldLayout xmlns:a="http://schemas.openxmlformats.org/drawingml/2006/main" xmlns:r="http://schemas.openxmlformats.org/officeDocument/2006/relationships" xmlns:p="http://schemas.openxmlformats.org/presentationml/2006/main" preserve="1">
  <p:cSld name="Quotation 5">
    <p:spTree>
      <p:nvGrpSpPr>
        <p:cNvPr id="1" name=""/>
        <p:cNvGrpSpPr/>
        <p:nvPr/>
      </p:nvGrpSpPr>
      <p:grpSpPr>
        <a:xfrm>
          <a:off x="0" y="0"/>
          <a:ext cx="0" cy="0"/>
          <a:chOff x="0" y="0"/>
          <a:chExt cx="0" cy="0"/>
        </a:xfrm>
      </p:grpSpPr>
      <p:sp>
        <p:nvSpPr>
          <p:cNvPr id="2" name="Google Shape;481;p47">
            <a:extLst>
              <a:ext uri="{FF2B5EF4-FFF2-40B4-BE49-F238E27FC236}">
                <a16:creationId xmlns:a16="http://schemas.microsoft.com/office/drawing/2014/main" id="{949DA62B-6923-0C58-7733-E976846E8838}"/>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482;p47">
            <a:extLst>
              <a:ext uri="{FF2B5EF4-FFF2-40B4-BE49-F238E27FC236}">
                <a16:creationId xmlns:a16="http://schemas.microsoft.com/office/drawing/2014/main" id="{A4BC01A3-06F5-9BDF-C45B-52D8A06E81C6}"/>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483;p47">
            <a:extLst>
              <a:ext uri="{FF2B5EF4-FFF2-40B4-BE49-F238E27FC236}">
                <a16:creationId xmlns:a16="http://schemas.microsoft.com/office/drawing/2014/main" id="{0762F826-14EA-2F62-0A7B-72F9DBE3B4FF}"/>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484;p47">
            <a:extLst>
              <a:ext uri="{FF2B5EF4-FFF2-40B4-BE49-F238E27FC236}">
                <a16:creationId xmlns:a16="http://schemas.microsoft.com/office/drawing/2014/main" id="{E53029DE-EA85-822A-F136-62E29CBEE8AA}"/>
              </a:ext>
            </a:extLst>
          </p:cNvPr>
          <p:cNvSpPr txBox="1">
            <a:spLocks noGrp="1"/>
          </p:cNvSpPr>
          <p:nvPr>
            <p:ph type="sldNum" sz="quarter" idx="8"/>
          </p:nvPr>
        </p:nvSpPr>
        <p:spPr/>
        <p:txBody>
          <a:bodyPr/>
          <a:lstStyle>
            <a:lvl1pPr>
              <a:defRPr>
                <a:solidFill>
                  <a:srgbClr val="AEB3B7"/>
                </a:solidFill>
              </a:defRPr>
            </a:lvl1pPr>
          </a:lstStyle>
          <a:p>
            <a:pPr lvl="0"/>
            <a:fld id="{324F81E4-C5FF-4B31-AD75-174CE7F062FA}" type="slidenum">
              <a:t>‹#›</a:t>
            </a:fld>
            <a:endParaRPr lang="en-US"/>
          </a:p>
        </p:txBody>
      </p:sp>
      <p:cxnSp>
        <p:nvCxnSpPr>
          <p:cNvPr id="6" name="Google Shape;485;p47">
            <a:extLst>
              <a:ext uri="{FF2B5EF4-FFF2-40B4-BE49-F238E27FC236}">
                <a16:creationId xmlns:a16="http://schemas.microsoft.com/office/drawing/2014/main" id="{BEC5AE1D-5509-194E-82C5-F2D69D6C3005}"/>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486;p47">
            <a:extLst>
              <a:ext uri="{FF2B5EF4-FFF2-40B4-BE49-F238E27FC236}">
                <a16:creationId xmlns:a16="http://schemas.microsoft.com/office/drawing/2014/main" id="{6D322215-1D2B-D866-AA14-8FA9F6FC359B}"/>
              </a:ext>
            </a:extLst>
          </p:cNvPr>
          <p:cNvSpPr txBox="1">
            <a:spLocks noGrp="1"/>
          </p:cNvSpPr>
          <p:nvPr>
            <p:ph type="ftr" sz="quarter" idx="9"/>
          </p:nvPr>
        </p:nvSpPr>
        <p:spPr/>
        <p:txBody>
          <a:bodyPr/>
          <a:lstStyle>
            <a:lvl1pPr>
              <a:defRPr/>
            </a:lvl1pPr>
          </a:lstStyle>
          <a:p>
            <a:pPr lvl="0"/>
            <a:endParaRPr lang="en-US"/>
          </a:p>
        </p:txBody>
      </p:sp>
      <p:grpSp>
        <p:nvGrpSpPr>
          <p:cNvPr id="8" name="Google Shape;487;p47">
            <a:extLst>
              <a:ext uri="{FF2B5EF4-FFF2-40B4-BE49-F238E27FC236}">
                <a16:creationId xmlns:a16="http://schemas.microsoft.com/office/drawing/2014/main" id="{28597602-D0ED-44EE-57CA-9959B2E6743C}"/>
              </a:ext>
            </a:extLst>
          </p:cNvPr>
          <p:cNvGrpSpPr/>
          <p:nvPr/>
        </p:nvGrpSpPr>
        <p:grpSpPr>
          <a:xfrm>
            <a:off x="7191545" y="0"/>
            <a:ext cx="5000460" cy="1425988"/>
            <a:chOff x="7191545" y="0"/>
            <a:chExt cx="5000460" cy="1425988"/>
          </a:xfrm>
        </p:grpSpPr>
        <p:pic>
          <p:nvPicPr>
            <p:cNvPr id="9" name="Google Shape;488;p47">
              <a:extLst>
                <a:ext uri="{FF2B5EF4-FFF2-40B4-BE49-F238E27FC236}">
                  <a16:creationId xmlns:a16="http://schemas.microsoft.com/office/drawing/2014/main" id="{0A3E515A-BED0-0909-F4CB-F8594A9743B8}"/>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489;p47">
              <a:extLst>
                <a:ext uri="{FF2B5EF4-FFF2-40B4-BE49-F238E27FC236}">
                  <a16:creationId xmlns:a16="http://schemas.microsoft.com/office/drawing/2014/main" id="{887A796B-1216-F9DD-9567-D5C47ABBBD11}"/>
                </a:ext>
              </a:extLst>
            </p:cNvPr>
            <p:cNvGrpSpPr/>
            <p:nvPr/>
          </p:nvGrpSpPr>
          <p:grpSpPr>
            <a:xfrm>
              <a:off x="7191545" y="0"/>
              <a:ext cx="5000460" cy="1425988"/>
              <a:chOff x="7191545" y="0"/>
              <a:chExt cx="5000460" cy="1425988"/>
            </a:xfrm>
          </p:grpSpPr>
          <p:sp>
            <p:nvSpPr>
              <p:cNvPr id="11" name="Google Shape;490;p47">
                <a:extLst>
                  <a:ext uri="{FF2B5EF4-FFF2-40B4-BE49-F238E27FC236}">
                    <a16:creationId xmlns:a16="http://schemas.microsoft.com/office/drawing/2014/main" id="{21C05160-B108-6340-F6B8-7ACF8E9700ED}"/>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491;p47">
                <a:extLst>
                  <a:ext uri="{FF2B5EF4-FFF2-40B4-BE49-F238E27FC236}">
                    <a16:creationId xmlns:a16="http://schemas.microsoft.com/office/drawing/2014/main" id="{E6D422BC-0726-BC1B-7E7B-C6B318DDD606}"/>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492;p47" descr="Open quotation mark with solid fill">
            <a:extLst>
              <a:ext uri="{FF2B5EF4-FFF2-40B4-BE49-F238E27FC236}">
                <a16:creationId xmlns:a16="http://schemas.microsoft.com/office/drawing/2014/main" id="{828EAA01-D95B-6C8F-C5DF-A08017D5C598}"/>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66874857"/>
      </p:ext>
    </p:extLst>
  </p:cSld>
  <p:clrMapOvr>
    <a:masterClrMapping/>
  </p:clrMapOvr>
</p:sldLayout>
</file>

<file path=ppt/slideLayouts/slideLayout1395.xml><?xml version="1.0" encoding="utf-8"?>
<p:sldLayout xmlns:a="http://schemas.openxmlformats.org/drawingml/2006/main" xmlns:r="http://schemas.openxmlformats.org/officeDocument/2006/relationships" xmlns:p="http://schemas.openxmlformats.org/presentationml/2006/main" preserve="1">
  <p:cSld name="Quotation 6">
    <p:spTree>
      <p:nvGrpSpPr>
        <p:cNvPr id="1" name=""/>
        <p:cNvGrpSpPr/>
        <p:nvPr/>
      </p:nvGrpSpPr>
      <p:grpSpPr>
        <a:xfrm>
          <a:off x="0" y="0"/>
          <a:ext cx="0" cy="0"/>
          <a:chOff x="0" y="0"/>
          <a:chExt cx="0" cy="0"/>
        </a:xfrm>
      </p:grpSpPr>
      <p:sp>
        <p:nvSpPr>
          <p:cNvPr id="2" name="Google Shape;494;p48">
            <a:extLst>
              <a:ext uri="{FF2B5EF4-FFF2-40B4-BE49-F238E27FC236}">
                <a16:creationId xmlns:a16="http://schemas.microsoft.com/office/drawing/2014/main" id="{FB5F0ADA-CBCF-F4EA-3887-9CBD596BB1E4}"/>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495;p48">
            <a:extLst>
              <a:ext uri="{FF2B5EF4-FFF2-40B4-BE49-F238E27FC236}">
                <a16:creationId xmlns:a16="http://schemas.microsoft.com/office/drawing/2014/main" id="{1C17E877-BED9-9FE7-5927-EBB1CC71A1F3}"/>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496;p48">
            <a:extLst>
              <a:ext uri="{FF2B5EF4-FFF2-40B4-BE49-F238E27FC236}">
                <a16:creationId xmlns:a16="http://schemas.microsoft.com/office/drawing/2014/main" id="{DD839336-F1ED-F15D-5E94-E3A4508C9DBC}"/>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497;p48">
            <a:extLst>
              <a:ext uri="{FF2B5EF4-FFF2-40B4-BE49-F238E27FC236}">
                <a16:creationId xmlns:a16="http://schemas.microsoft.com/office/drawing/2014/main" id="{8EAF66C2-3BEB-3F7A-A3D0-440DC4FA8E60}"/>
              </a:ext>
            </a:extLst>
          </p:cNvPr>
          <p:cNvSpPr txBox="1">
            <a:spLocks noGrp="1"/>
          </p:cNvSpPr>
          <p:nvPr>
            <p:ph type="sldNum" sz="quarter" idx="8"/>
          </p:nvPr>
        </p:nvSpPr>
        <p:spPr/>
        <p:txBody>
          <a:bodyPr/>
          <a:lstStyle>
            <a:lvl1pPr>
              <a:defRPr>
                <a:solidFill>
                  <a:srgbClr val="AEB3B7"/>
                </a:solidFill>
              </a:defRPr>
            </a:lvl1pPr>
          </a:lstStyle>
          <a:p>
            <a:pPr lvl="0"/>
            <a:fld id="{01CE3A5C-C4A7-4B6E-A1CC-6F6E9B351F16}" type="slidenum">
              <a:t>‹#›</a:t>
            </a:fld>
            <a:endParaRPr lang="en-US"/>
          </a:p>
        </p:txBody>
      </p:sp>
      <p:cxnSp>
        <p:nvCxnSpPr>
          <p:cNvPr id="6" name="Google Shape;498;p48">
            <a:extLst>
              <a:ext uri="{FF2B5EF4-FFF2-40B4-BE49-F238E27FC236}">
                <a16:creationId xmlns:a16="http://schemas.microsoft.com/office/drawing/2014/main" id="{507CCE2D-C3C5-7B0C-4D5B-28350AA67E40}"/>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499;p48">
            <a:extLst>
              <a:ext uri="{FF2B5EF4-FFF2-40B4-BE49-F238E27FC236}">
                <a16:creationId xmlns:a16="http://schemas.microsoft.com/office/drawing/2014/main" id="{569191E9-92AD-8313-E746-5C7D5A2248D0}"/>
              </a:ext>
            </a:extLst>
          </p:cNvPr>
          <p:cNvSpPr txBox="1">
            <a:spLocks noGrp="1"/>
          </p:cNvSpPr>
          <p:nvPr>
            <p:ph type="ftr" sz="quarter" idx="9"/>
          </p:nvPr>
        </p:nvSpPr>
        <p:spPr/>
        <p:txBody>
          <a:bodyPr/>
          <a:lstStyle>
            <a:lvl1pPr>
              <a:defRPr/>
            </a:lvl1pPr>
          </a:lstStyle>
          <a:p>
            <a:pPr lvl="0"/>
            <a:endParaRPr lang="en-US"/>
          </a:p>
        </p:txBody>
      </p:sp>
      <p:grpSp>
        <p:nvGrpSpPr>
          <p:cNvPr id="8" name="Google Shape;500;p48">
            <a:extLst>
              <a:ext uri="{FF2B5EF4-FFF2-40B4-BE49-F238E27FC236}">
                <a16:creationId xmlns:a16="http://schemas.microsoft.com/office/drawing/2014/main" id="{43E29C7D-CC62-DB70-C55F-7CC85D57EF6C}"/>
              </a:ext>
            </a:extLst>
          </p:cNvPr>
          <p:cNvGrpSpPr/>
          <p:nvPr/>
        </p:nvGrpSpPr>
        <p:grpSpPr>
          <a:xfrm>
            <a:off x="7191545" y="0"/>
            <a:ext cx="5000460" cy="1425988"/>
            <a:chOff x="7191545" y="0"/>
            <a:chExt cx="5000460" cy="1425988"/>
          </a:xfrm>
        </p:grpSpPr>
        <p:pic>
          <p:nvPicPr>
            <p:cNvPr id="9" name="Google Shape;501;p48">
              <a:extLst>
                <a:ext uri="{FF2B5EF4-FFF2-40B4-BE49-F238E27FC236}">
                  <a16:creationId xmlns:a16="http://schemas.microsoft.com/office/drawing/2014/main" id="{0BA1F44D-91F2-F3F5-18D6-144BA7B3A34A}"/>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502;p48">
              <a:extLst>
                <a:ext uri="{FF2B5EF4-FFF2-40B4-BE49-F238E27FC236}">
                  <a16:creationId xmlns:a16="http://schemas.microsoft.com/office/drawing/2014/main" id="{8C73C069-F834-7A97-A687-81B18FD056F7}"/>
                </a:ext>
              </a:extLst>
            </p:cNvPr>
            <p:cNvGrpSpPr/>
            <p:nvPr/>
          </p:nvGrpSpPr>
          <p:grpSpPr>
            <a:xfrm>
              <a:off x="7191545" y="0"/>
              <a:ext cx="5000460" cy="1425988"/>
              <a:chOff x="7191545" y="0"/>
              <a:chExt cx="5000460" cy="1425988"/>
            </a:xfrm>
          </p:grpSpPr>
          <p:sp>
            <p:nvSpPr>
              <p:cNvPr id="11" name="Google Shape;503;p48">
                <a:extLst>
                  <a:ext uri="{FF2B5EF4-FFF2-40B4-BE49-F238E27FC236}">
                    <a16:creationId xmlns:a16="http://schemas.microsoft.com/office/drawing/2014/main" id="{B63F25C0-FA17-EC8B-5270-64373DC58EB3}"/>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504;p48">
                <a:extLst>
                  <a:ext uri="{FF2B5EF4-FFF2-40B4-BE49-F238E27FC236}">
                    <a16:creationId xmlns:a16="http://schemas.microsoft.com/office/drawing/2014/main" id="{78372546-9D71-C0A9-39F0-BDE1FA2D1F36}"/>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505;p48" descr="Open quotation mark with solid fill">
            <a:extLst>
              <a:ext uri="{FF2B5EF4-FFF2-40B4-BE49-F238E27FC236}">
                <a16:creationId xmlns:a16="http://schemas.microsoft.com/office/drawing/2014/main" id="{E8FFE3BF-5D11-9265-5D0A-A783C1EF619D}"/>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127770195"/>
      </p:ext>
    </p:extLst>
  </p:cSld>
  <p:clrMapOvr>
    <a:masterClrMapping/>
  </p:clrMapOvr>
</p:sldLayout>
</file>

<file path=ppt/slideLayouts/slideLayout1396.xml><?xml version="1.0" encoding="utf-8"?>
<p:sldLayout xmlns:a="http://schemas.openxmlformats.org/drawingml/2006/main" xmlns:r="http://schemas.openxmlformats.org/officeDocument/2006/relationships" xmlns:p="http://schemas.openxmlformats.org/presentationml/2006/main" preserve="1">
  <p:cSld name="Two Content 4">
    <p:spTree>
      <p:nvGrpSpPr>
        <p:cNvPr id="1" name=""/>
        <p:cNvGrpSpPr/>
        <p:nvPr/>
      </p:nvGrpSpPr>
      <p:grpSpPr>
        <a:xfrm>
          <a:off x="0" y="0"/>
          <a:ext cx="0" cy="0"/>
          <a:chOff x="0" y="0"/>
          <a:chExt cx="0" cy="0"/>
        </a:xfrm>
      </p:grpSpPr>
      <p:sp>
        <p:nvSpPr>
          <p:cNvPr id="2" name="Google Shape;507;p49">
            <a:extLst>
              <a:ext uri="{FF2B5EF4-FFF2-40B4-BE49-F238E27FC236}">
                <a16:creationId xmlns:a16="http://schemas.microsoft.com/office/drawing/2014/main" id="{01F81901-FB64-0760-5EFC-68E434DC2BD7}"/>
              </a:ext>
            </a:extLst>
          </p:cNvPr>
          <p:cNvSpPr txBox="1">
            <a:spLocks noGrp="1"/>
          </p:cNvSpPr>
          <p:nvPr>
            <p:ph type="title"/>
          </p:nvPr>
        </p:nvSpPr>
        <p:spPr/>
        <p:txBody>
          <a:bodyPr/>
          <a:lstStyle>
            <a:lvl1pPr>
              <a:defRPr/>
            </a:lvl1pPr>
          </a:lstStyle>
          <a:p>
            <a:pPr lvl="0"/>
            <a:endParaRPr lang="en-US"/>
          </a:p>
        </p:txBody>
      </p:sp>
      <p:sp>
        <p:nvSpPr>
          <p:cNvPr id="3" name="Google Shape;508;p49">
            <a:extLst>
              <a:ext uri="{FF2B5EF4-FFF2-40B4-BE49-F238E27FC236}">
                <a16:creationId xmlns:a16="http://schemas.microsoft.com/office/drawing/2014/main" id="{78C030D9-F13B-F381-8901-1D255973E257}"/>
              </a:ext>
            </a:extLst>
          </p:cNvPr>
          <p:cNvSpPr txBox="1">
            <a:spLocks noGrp="1"/>
          </p:cNvSpPr>
          <p:nvPr>
            <p:ph type="body" idx="4294967295"/>
          </p:nvPr>
        </p:nvSpPr>
        <p:spPr>
          <a:xfrm>
            <a:off x="609603" y="1825627"/>
            <a:ext cx="5410203" cy="4351336"/>
          </a:xfrm>
        </p:spPr>
        <p:txBody>
          <a:bodyPr/>
          <a:lstStyle>
            <a:lvl1pPr indent="-342900">
              <a:buSzPts val="1800"/>
              <a:defRPr/>
            </a:lvl1pPr>
          </a:lstStyle>
          <a:p>
            <a:pPr lvl="0"/>
            <a:endParaRPr lang="en-US"/>
          </a:p>
        </p:txBody>
      </p:sp>
      <p:grpSp>
        <p:nvGrpSpPr>
          <p:cNvPr id="4" name="Google Shape;509;p49">
            <a:extLst>
              <a:ext uri="{FF2B5EF4-FFF2-40B4-BE49-F238E27FC236}">
                <a16:creationId xmlns:a16="http://schemas.microsoft.com/office/drawing/2014/main" id="{0D81C863-BF4B-79C1-A461-53C91B2B1292}"/>
              </a:ext>
            </a:extLst>
          </p:cNvPr>
          <p:cNvGrpSpPr/>
          <p:nvPr/>
        </p:nvGrpSpPr>
        <p:grpSpPr>
          <a:xfrm>
            <a:off x="7191545" y="0"/>
            <a:ext cx="5000460" cy="1425988"/>
            <a:chOff x="7191545" y="0"/>
            <a:chExt cx="5000460" cy="1425988"/>
          </a:xfrm>
        </p:grpSpPr>
        <p:pic>
          <p:nvPicPr>
            <p:cNvPr id="5" name="Google Shape;510;p49">
              <a:extLst>
                <a:ext uri="{FF2B5EF4-FFF2-40B4-BE49-F238E27FC236}">
                  <a16:creationId xmlns:a16="http://schemas.microsoft.com/office/drawing/2014/main" id="{00C5582D-4EB1-2B46-EC18-948C49E0F087}"/>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6" name="Google Shape;511;p49">
              <a:extLst>
                <a:ext uri="{FF2B5EF4-FFF2-40B4-BE49-F238E27FC236}">
                  <a16:creationId xmlns:a16="http://schemas.microsoft.com/office/drawing/2014/main" id="{F806C743-BBD4-2F67-4F5E-5BBA2828891F}"/>
                </a:ext>
              </a:extLst>
            </p:cNvPr>
            <p:cNvGrpSpPr/>
            <p:nvPr/>
          </p:nvGrpSpPr>
          <p:grpSpPr>
            <a:xfrm>
              <a:off x="7191545" y="0"/>
              <a:ext cx="5000460" cy="1425988"/>
              <a:chOff x="7191545" y="0"/>
              <a:chExt cx="5000460" cy="1425988"/>
            </a:xfrm>
          </p:grpSpPr>
          <p:sp>
            <p:nvSpPr>
              <p:cNvPr id="7" name="Google Shape;512;p49">
                <a:extLst>
                  <a:ext uri="{FF2B5EF4-FFF2-40B4-BE49-F238E27FC236}">
                    <a16:creationId xmlns:a16="http://schemas.microsoft.com/office/drawing/2014/main" id="{72B8E3B8-C0BD-C18C-8E77-717FDD9F2221}"/>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8" name="Google Shape;513;p49">
                <a:extLst>
                  <a:ext uri="{FF2B5EF4-FFF2-40B4-BE49-F238E27FC236}">
                    <a16:creationId xmlns:a16="http://schemas.microsoft.com/office/drawing/2014/main" id="{E92EABBD-59F2-BB50-5950-93ACA60EE6D1}"/>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9" name="Google Shape;514;p49">
            <a:extLst>
              <a:ext uri="{FF2B5EF4-FFF2-40B4-BE49-F238E27FC236}">
                <a16:creationId xmlns:a16="http://schemas.microsoft.com/office/drawing/2014/main" id="{5771C0C4-C5BE-9004-D0CE-406845A60F8E}"/>
              </a:ext>
            </a:extLst>
          </p:cNvPr>
          <p:cNvSpPr txBox="1">
            <a:spLocks noGrp="1"/>
          </p:cNvSpPr>
          <p:nvPr>
            <p:ph type="body" idx="4294967295"/>
          </p:nvPr>
        </p:nvSpPr>
        <p:spPr>
          <a:xfrm>
            <a:off x="6172200" y="1825627"/>
            <a:ext cx="5410203" cy="4351336"/>
          </a:xfrm>
        </p:spPr>
        <p:txBody>
          <a:bodyPr/>
          <a:lstStyle>
            <a:lvl1pPr indent="-342900">
              <a:buSzPts val="1800"/>
              <a:defRPr/>
            </a:lvl1pPr>
          </a:lstStyle>
          <a:p>
            <a:pPr lvl="0"/>
            <a:endParaRPr lang="en-US"/>
          </a:p>
        </p:txBody>
      </p:sp>
      <p:sp>
        <p:nvSpPr>
          <p:cNvPr id="10" name="Google Shape;515;p49">
            <a:extLst>
              <a:ext uri="{FF2B5EF4-FFF2-40B4-BE49-F238E27FC236}">
                <a16:creationId xmlns:a16="http://schemas.microsoft.com/office/drawing/2014/main" id="{18B0DE4B-1E7C-F6ED-186B-256A8F0572B4}"/>
              </a:ext>
            </a:extLst>
          </p:cNvPr>
          <p:cNvSpPr txBox="1">
            <a:spLocks noGrp="1"/>
          </p:cNvSpPr>
          <p:nvPr>
            <p:ph type="sldNum" sz="quarter" idx="8"/>
          </p:nvPr>
        </p:nvSpPr>
        <p:spPr>
          <a:xfrm>
            <a:off x="8839193" y="6356351"/>
            <a:ext cx="2743200" cy="365129"/>
          </a:xfrm>
        </p:spPr>
        <p:txBody>
          <a:bodyPr/>
          <a:lstStyle>
            <a:lvl1pPr>
              <a:defRPr/>
            </a:lvl1pPr>
          </a:lstStyle>
          <a:p>
            <a:pPr lvl="0"/>
            <a:fld id="{DD2375C8-3B5D-4181-B751-6AAB4135175A}" type="slidenum">
              <a:t>‹#›</a:t>
            </a:fld>
            <a:endParaRPr lang="en-US"/>
          </a:p>
        </p:txBody>
      </p:sp>
      <p:cxnSp>
        <p:nvCxnSpPr>
          <p:cNvPr id="11" name="Google Shape;516;p49">
            <a:extLst>
              <a:ext uri="{FF2B5EF4-FFF2-40B4-BE49-F238E27FC236}">
                <a16:creationId xmlns:a16="http://schemas.microsoft.com/office/drawing/2014/main" id="{E88E84FD-CAFA-FD9D-4DB9-EAA5020E2689}"/>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2" name="Google Shape;517;p49">
            <a:extLst>
              <a:ext uri="{FF2B5EF4-FFF2-40B4-BE49-F238E27FC236}">
                <a16:creationId xmlns:a16="http://schemas.microsoft.com/office/drawing/2014/main" id="{34263820-5099-BFDD-0463-7C431160A610}"/>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418255935"/>
      </p:ext>
    </p:extLst>
  </p:cSld>
  <p:clrMapOvr>
    <a:masterClrMapping/>
  </p:clrMapOvr>
</p:sldLayout>
</file>

<file path=ppt/slideLayouts/slideLayout1397.xml><?xml version="1.0" encoding="utf-8"?>
<p:sldLayout xmlns:a="http://schemas.openxmlformats.org/drawingml/2006/main" xmlns:r="http://schemas.openxmlformats.org/officeDocument/2006/relationships" xmlns:p="http://schemas.openxmlformats.org/presentationml/2006/main" preserve="1">
  <p:cSld name="Comparison 3">
    <p:spTree>
      <p:nvGrpSpPr>
        <p:cNvPr id="1" name=""/>
        <p:cNvGrpSpPr/>
        <p:nvPr/>
      </p:nvGrpSpPr>
      <p:grpSpPr>
        <a:xfrm>
          <a:off x="0" y="0"/>
          <a:ext cx="0" cy="0"/>
          <a:chOff x="0" y="0"/>
          <a:chExt cx="0" cy="0"/>
        </a:xfrm>
      </p:grpSpPr>
      <p:grpSp>
        <p:nvGrpSpPr>
          <p:cNvPr id="2" name="Google Shape;519;p50">
            <a:extLst>
              <a:ext uri="{FF2B5EF4-FFF2-40B4-BE49-F238E27FC236}">
                <a16:creationId xmlns:a16="http://schemas.microsoft.com/office/drawing/2014/main" id="{2541F701-C9EA-6DAA-EDF5-E322D1D7E4C2}"/>
              </a:ext>
            </a:extLst>
          </p:cNvPr>
          <p:cNvGrpSpPr/>
          <p:nvPr/>
        </p:nvGrpSpPr>
        <p:grpSpPr>
          <a:xfrm>
            <a:off x="7191545" y="0"/>
            <a:ext cx="5000460" cy="1425988"/>
            <a:chOff x="7191545" y="0"/>
            <a:chExt cx="5000460" cy="1425988"/>
          </a:xfrm>
        </p:grpSpPr>
        <p:pic>
          <p:nvPicPr>
            <p:cNvPr id="3" name="Google Shape;520;p50">
              <a:extLst>
                <a:ext uri="{FF2B5EF4-FFF2-40B4-BE49-F238E27FC236}">
                  <a16:creationId xmlns:a16="http://schemas.microsoft.com/office/drawing/2014/main" id="{E6DE3375-5A22-38D7-5AE5-7D9616BE7025}"/>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521;p50">
              <a:extLst>
                <a:ext uri="{FF2B5EF4-FFF2-40B4-BE49-F238E27FC236}">
                  <a16:creationId xmlns:a16="http://schemas.microsoft.com/office/drawing/2014/main" id="{6303AB87-0651-41D2-0C36-C6CFC89A14A2}"/>
                </a:ext>
              </a:extLst>
            </p:cNvPr>
            <p:cNvGrpSpPr/>
            <p:nvPr/>
          </p:nvGrpSpPr>
          <p:grpSpPr>
            <a:xfrm>
              <a:off x="7191545" y="0"/>
              <a:ext cx="5000460" cy="1425988"/>
              <a:chOff x="7191545" y="0"/>
              <a:chExt cx="5000460" cy="1425988"/>
            </a:xfrm>
          </p:grpSpPr>
          <p:sp>
            <p:nvSpPr>
              <p:cNvPr id="5" name="Google Shape;522;p50">
                <a:extLst>
                  <a:ext uri="{FF2B5EF4-FFF2-40B4-BE49-F238E27FC236}">
                    <a16:creationId xmlns:a16="http://schemas.microsoft.com/office/drawing/2014/main" id="{A6B26B15-2C5D-4067-40EB-B556B46FB2E6}"/>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523;p50">
                <a:extLst>
                  <a:ext uri="{FF2B5EF4-FFF2-40B4-BE49-F238E27FC236}">
                    <a16:creationId xmlns:a16="http://schemas.microsoft.com/office/drawing/2014/main" id="{0D921AA3-8BAB-AA8A-C0EA-CC2193BA3858}"/>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524;p50">
            <a:extLst>
              <a:ext uri="{FF2B5EF4-FFF2-40B4-BE49-F238E27FC236}">
                <a16:creationId xmlns:a16="http://schemas.microsoft.com/office/drawing/2014/main" id="{F527197B-1EFE-A439-10BF-EB7557AEC593}"/>
              </a:ext>
            </a:extLst>
          </p:cNvPr>
          <p:cNvSpPr txBox="1">
            <a:spLocks noGrp="1"/>
          </p:cNvSpPr>
          <p:nvPr>
            <p:ph type="title"/>
          </p:nvPr>
        </p:nvSpPr>
        <p:spPr/>
        <p:txBody>
          <a:bodyPr/>
          <a:lstStyle>
            <a:lvl1pPr>
              <a:defRPr/>
            </a:lvl1pPr>
          </a:lstStyle>
          <a:p>
            <a:pPr lvl="0"/>
            <a:endParaRPr lang="en-US"/>
          </a:p>
        </p:txBody>
      </p:sp>
      <p:sp>
        <p:nvSpPr>
          <p:cNvPr id="8" name="Google Shape;525;p50">
            <a:extLst>
              <a:ext uri="{FF2B5EF4-FFF2-40B4-BE49-F238E27FC236}">
                <a16:creationId xmlns:a16="http://schemas.microsoft.com/office/drawing/2014/main" id="{41EBA18D-B3EB-32BA-FA5A-948A139FD61F}"/>
              </a:ext>
            </a:extLst>
          </p:cNvPr>
          <p:cNvSpPr txBox="1">
            <a:spLocks noGrp="1"/>
          </p:cNvSpPr>
          <p:nvPr>
            <p:ph type="body" idx="4294967295"/>
          </p:nvPr>
        </p:nvSpPr>
        <p:spPr>
          <a:xfrm>
            <a:off x="609603" y="1681160"/>
            <a:ext cx="5387973" cy="823910"/>
          </a:xfrm>
          <a:solidFill>
            <a:srgbClr val="F3F6FB"/>
          </a:solidFill>
        </p:spPr>
        <p:txBody>
          <a:bodyPr lIns="182870" tIns="0" rIns="182870" bIns="0" anchor="ctr"/>
          <a:lstStyle>
            <a:lvl1pPr indent="-228600">
              <a:buNone/>
              <a:defRPr u="sng"/>
            </a:lvl1pPr>
          </a:lstStyle>
          <a:p>
            <a:pPr lvl="0"/>
            <a:endParaRPr lang="en-US"/>
          </a:p>
        </p:txBody>
      </p:sp>
      <p:sp>
        <p:nvSpPr>
          <p:cNvPr id="9" name="Google Shape;526;p50">
            <a:extLst>
              <a:ext uri="{FF2B5EF4-FFF2-40B4-BE49-F238E27FC236}">
                <a16:creationId xmlns:a16="http://schemas.microsoft.com/office/drawing/2014/main" id="{3B23D98F-D80D-974B-2C78-4AB11CDA2578}"/>
              </a:ext>
            </a:extLst>
          </p:cNvPr>
          <p:cNvSpPr txBox="1">
            <a:spLocks noGrp="1"/>
          </p:cNvSpPr>
          <p:nvPr>
            <p:ph type="body" idx="4294967295"/>
          </p:nvPr>
        </p:nvSpPr>
        <p:spPr>
          <a:xfrm>
            <a:off x="609603" y="2505071"/>
            <a:ext cx="5387973" cy="3684583"/>
          </a:xfrm>
          <a:solidFill>
            <a:srgbClr val="F3F6FB"/>
          </a:solidFill>
        </p:spPr>
        <p:txBody>
          <a:bodyPr lIns="182870" tIns="0" rIns="182870" bIns="0">
            <a:normAutofit/>
          </a:bodyPr>
          <a:lstStyle>
            <a:lvl1pPr indent="-355601">
              <a:buSzPts val="2000"/>
              <a:defRPr sz="2000"/>
            </a:lvl1pPr>
          </a:lstStyle>
          <a:p>
            <a:pPr lvl="0"/>
            <a:endParaRPr lang="en-US"/>
          </a:p>
        </p:txBody>
      </p:sp>
      <p:sp>
        <p:nvSpPr>
          <p:cNvPr id="10" name="Google Shape;527;p50">
            <a:extLst>
              <a:ext uri="{FF2B5EF4-FFF2-40B4-BE49-F238E27FC236}">
                <a16:creationId xmlns:a16="http://schemas.microsoft.com/office/drawing/2014/main" id="{9AE28A80-BB4E-7B22-6AAF-8A32AFF9EA46}"/>
              </a:ext>
            </a:extLst>
          </p:cNvPr>
          <p:cNvSpPr txBox="1">
            <a:spLocks noGrp="1"/>
          </p:cNvSpPr>
          <p:nvPr>
            <p:ph type="body" idx="4294967295"/>
          </p:nvPr>
        </p:nvSpPr>
        <p:spPr>
          <a:xfrm>
            <a:off x="6172200" y="1681160"/>
            <a:ext cx="5410203" cy="823910"/>
          </a:xfrm>
          <a:solidFill>
            <a:srgbClr val="F3F6FB"/>
          </a:solidFill>
        </p:spPr>
        <p:txBody>
          <a:bodyPr lIns="182870" tIns="0" rIns="182870" bIns="0" anchor="ctr"/>
          <a:lstStyle>
            <a:lvl1pPr indent="-228600">
              <a:buNone/>
              <a:defRPr u="sng"/>
            </a:lvl1pPr>
          </a:lstStyle>
          <a:p>
            <a:pPr lvl="0"/>
            <a:endParaRPr lang="en-US"/>
          </a:p>
        </p:txBody>
      </p:sp>
      <p:sp>
        <p:nvSpPr>
          <p:cNvPr id="11" name="Google Shape;528;p50">
            <a:extLst>
              <a:ext uri="{FF2B5EF4-FFF2-40B4-BE49-F238E27FC236}">
                <a16:creationId xmlns:a16="http://schemas.microsoft.com/office/drawing/2014/main" id="{8C08B51D-46C3-D21D-F596-BA304645EA31}"/>
              </a:ext>
            </a:extLst>
          </p:cNvPr>
          <p:cNvSpPr txBox="1">
            <a:spLocks noGrp="1"/>
          </p:cNvSpPr>
          <p:nvPr>
            <p:ph type="body" idx="4294967295"/>
          </p:nvPr>
        </p:nvSpPr>
        <p:spPr>
          <a:xfrm>
            <a:off x="6172200" y="2505071"/>
            <a:ext cx="5410203" cy="3684583"/>
          </a:xfrm>
          <a:solidFill>
            <a:srgbClr val="F3F6FB"/>
          </a:solidFill>
        </p:spPr>
        <p:txBody>
          <a:bodyPr lIns="182870" tIns="0" rIns="182870" bIns="0"/>
          <a:lstStyle>
            <a:lvl1pPr indent="-355601">
              <a:buSzPts val="2000"/>
              <a:defRPr sz="2000"/>
            </a:lvl1pPr>
          </a:lstStyle>
          <a:p>
            <a:pPr lvl="0"/>
            <a:endParaRPr lang="en-US"/>
          </a:p>
        </p:txBody>
      </p:sp>
      <p:sp>
        <p:nvSpPr>
          <p:cNvPr id="12" name="Google Shape;529;p50">
            <a:extLst>
              <a:ext uri="{FF2B5EF4-FFF2-40B4-BE49-F238E27FC236}">
                <a16:creationId xmlns:a16="http://schemas.microsoft.com/office/drawing/2014/main" id="{6C681E94-DD74-8E56-98D1-659219EEBE28}"/>
              </a:ext>
            </a:extLst>
          </p:cNvPr>
          <p:cNvSpPr txBox="1">
            <a:spLocks noGrp="1"/>
          </p:cNvSpPr>
          <p:nvPr>
            <p:ph type="sldNum" sz="quarter" idx="8"/>
          </p:nvPr>
        </p:nvSpPr>
        <p:spPr/>
        <p:txBody>
          <a:bodyPr/>
          <a:lstStyle>
            <a:lvl1pPr>
              <a:defRPr/>
            </a:lvl1pPr>
          </a:lstStyle>
          <a:p>
            <a:pPr lvl="0"/>
            <a:fld id="{2461E00E-7DE3-471A-84E2-0D16D85F102A}" type="slidenum">
              <a:t>‹#›</a:t>
            </a:fld>
            <a:endParaRPr lang="en-US"/>
          </a:p>
        </p:txBody>
      </p:sp>
      <p:cxnSp>
        <p:nvCxnSpPr>
          <p:cNvPr id="13" name="Google Shape;530;p50">
            <a:extLst>
              <a:ext uri="{FF2B5EF4-FFF2-40B4-BE49-F238E27FC236}">
                <a16:creationId xmlns:a16="http://schemas.microsoft.com/office/drawing/2014/main" id="{D294195F-1DFF-DD62-87C1-FB689AD7ABE3}"/>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4" name="Google Shape;531;p50">
            <a:extLst>
              <a:ext uri="{FF2B5EF4-FFF2-40B4-BE49-F238E27FC236}">
                <a16:creationId xmlns:a16="http://schemas.microsoft.com/office/drawing/2014/main" id="{A5A9ABB9-652B-2471-8F4D-90DDDABE328C}"/>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2449209096"/>
      </p:ext>
    </p:extLst>
  </p:cSld>
  <p:clrMapOvr>
    <a:masterClrMapping/>
  </p:clrMapOvr>
</p:sldLayout>
</file>

<file path=ppt/slideLayouts/slideLayout1398.xml><?xml version="1.0" encoding="utf-8"?>
<p:sldLayout xmlns:a="http://schemas.openxmlformats.org/drawingml/2006/main" xmlns:r="http://schemas.openxmlformats.org/officeDocument/2006/relationships" xmlns:p="http://schemas.openxmlformats.org/presentationml/2006/main" preserve="1">
  <p:cSld name="Title Only 3">
    <p:spTree>
      <p:nvGrpSpPr>
        <p:cNvPr id="1" name=""/>
        <p:cNvGrpSpPr/>
        <p:nvPr/>
      </p:nvGrpSpPr>
      <p:grpSpPr>
        <a:xfrm>
          <a:off x="0" y="0"/>
          <a:ext cx="0" cy="0"/>
          <a:chOff x="0" y="0"/>
          <a:chExt cx="0" cy="0"/>
        </a:xfrm>
      </p:grpSpPr>
      <p:grpSp>
        <p:nvGrpSpPr>
          <p:cNvPr id="2" name="Google Shape;533;p51">
            <a:extLst>
              <a:ext uri="{FF2B5EF4-FFF2-40B4-BE49-F238E27FC236}">
                <a16:creationId xmlns:a16="http://schemas.microsoft.com/office/drawing/2014/main" id="{84B748D5-5FC2-4FDE-A463-40A3FBD75B91}"/>
              </a:ext>
            </a:extLst>
          </p:cNvPr>
          <p:cNvGrpSpPr/>
          <p:nvPr/>
        </p:nvGrpSpPr>
        <p:grpSpPr>
          <a:xfrm>
            <a:off x="7191545" y="0"/>
            <a:ext cx="5000460" cy="1425988"/>
            <a:chOff x="7191545" y="0"/>
            <a:chExt cx="5000460" cy="1425988"/>
          </a:xfrm>
        </p:grpSpPr>
        <p:pic>
          <p:nvPicPr>
            <p:cNvPr id="3" name="Google Shape;534;p51">
              <a:extLst>
                <a:ext uri="{FF2B5EF4-FFF2-40B4-BE49-F238E27FC236}">
                  <a16:creationId xmlns:a16="http://schemas.microsoft.com/office/drawing/2014/main" id="{D735842C-F6A9-6659-F955-7A083C43FECF}"/>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535;p51">
              <a:extLst>
                <a:ext uri="{FF2B5EF4-FFF2-40B4-BE49-F238E27FC236}">
                  <a16:creationId xmlns:a16="http://schemas.microsoft.com/office/drawing/2014/main" id="{D9135540-865C-6DEA-274A-2FF50353E3A3}"/>
                </a:ext>
              </a:extLst>
            </p:cNvPr>
            <p:cNvGrpSpPr/>
            <p:nvPr/>
          </p:nvGrpSpPr>
          <p:grpSpPr>
            <a:xfrm>
              <a:off x="7191545" y="0"/>
              <a:ext cx="5000460" cy="1425988"/>
              <a:chOff x="7191545" y="0"/>
              <a:chExt cx="5000460" cy="1425988"/>
            </a:xfrm>
          </p:grpSpPr>
          <p:sp>
            <p:nvSpPr>
              <p:cNvPr id="5" name="Google Shape;536;p51">
                <a:extLst>
                  <a:ext uri="{FF2B5EF4-FFF2-40B4-BE49-F238E27FC236}">
                    <a16:creationId xmlns:a16="http://schemas.microsoft.com/office/drawing/2014/main" id="{26A67563-C49D-8B41-6C83-7309BC528C41}"/>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537;p51">
                <a:extLst>
                  <a:ext uri="{FF2B5EF4-FFF2-40B4-BE49-F238E27FC236}">
                    <a16:creationId xmlns:a16="http://schemas.microsoft.com/office/drawing/2014/main" id="{731E96E3-CF3C-415E-6DCA-C1BD2E7E6D0C}"/>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538;p51">
            <a:extLst>
              <a:ext uri="{FF2B5EF4-FFF2-40B4-BE49-F238E27FC236}">
                <a16:creationId xmlns:a16="http://schemas.microsoft.com/office/drawing/2014/main" id="{716E0BBC-2516-DF51-892B-2834C877D6E9}"/>
              </a:ext>
            </a:extLst>
          </p:cNvPr>
          <p:cNvSpPr txBox="1">
            <a:spLocks noGrp="1"/>
          </p:cNvSpPr>
          <p:nvPr>
            <p:ph type="title"/>
          </p:nvPr>
        </p:nvSpPr>
        <p:spPr/>
        <p:txBody>
          <a:bodyPr/>
          <a:lstStyle>
            <a:lvl1pPr>
              <a:defRPr/>
            </a:lvl1pPr>
          </a:lstStyle>
          <a:p>
            <a:pPr lvl="0"/>
            <a:endParaRPr lang="en-US"/>
          </a:p>
        </p:txBody>
      </p:sp>
      <p:sp>
        <p:nvSpPr>
          <p:cNvPr id="8" name="Google Shape;539;p51">
            <a:extLst>
              <a:ext uri="{FF2B5EF4-FFF2-40B4-BE49-F238E27FC236}">
                <a16:creationId xmlns:a16="http://schemas.microsoft.com/office/drawing/2014/main" id="{06A841FB-698E-80EA-62F1-6BBBCFCDC68D}"/>
              </a:ext>
            </a:extLst>
          </p:cNvPr>
          <p:cNvSpPr txBox="1">
            <a:spLocks noGrp="1"/>
          </p:cNvSpPr>
          <p:nvPr>
            <p:ph type="sldNum" sz="quarter" idx="8"/>
          </p:nvPr>
        </p:nvSpPr>
        <p:spPr/>
        <p:txBody>
          <a:bodyPr/>
          <a:lstStyle>
            <a:lvl1pPr>
              <a:defRPr/>
            </a:lvl1pPr>
          </a:lstStyle>
          <a:p>
            <a:pPr lvl="0"/>
            <a:fld id="{E1201B27-6DF8-4784-9412-53B720BF9FBD}" type="slidenum">
              <a:t>‹#›</a:t>
            </a:fld>
            <a:endParaRPr lang="en-US"/>
          </a:p>
        </p:txBody>
      </p:sp>
      <p:cxnSp>
        <p:nvCxnSpPr>
          <p:cNvPr id="9" name="Google Shape;540;p51">
            <a:extLst>
              <a:ext uri="{FF2B5EF4-FFF2-40B4-BE49-F238E27FC236}">
                <a16:creationId xmlns:a16="http://schemas.microsoft.com/office/drawing/2014/main" id="{47E673CB-80B4-0890-B023-125445B8319C}"/>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0" name="Google Shape;541;p51">
            <a:extLst>
              <a:ext uri="{FF2B5EF4-FFF2-40B4-BE49-F238E27FC236}">
                <a16:creationId xmlns:a16="http://schemas.microsoft.com/office/drawing/2014/main" id="{7A5E3A4A-2A6B-068B-B394-CB0DA25A0F94}"/>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3898641676"/>
      </p:ext>
    </p:extLst>
  </p:cSld>
  <p:clrMapOvr>
    <a:masterClrMapping/>
  </p:clrMapOvr>
</p:sldLayout>
</file>

<file path=ppt/slideLayouts/slideLayout1399.xml><?xml version="1.0" encoding="utf-8"?>
<p:sldLayout xmlns:a="http://schemas.openxmlformats.org/drawingml/2006/main" xmlns:r="http://schemas.openxmlformats.org/officeDocument/2006/relationships" xmlns:p="http://schemas.openxmlformats.org/presentationml/2006/main" preserve="1">
  <p:cSld name="End 3">
    <p:spTree>
      <p:nvGrpSpPr>
        <p:cNvPr id="1" name=""/>
        <p:cNvGrpSpPr/>
        <p:nvPr/>
      </p:nvGrpSpPr>
      <p:grpSpPr>
        <a:xfrm>
          <a:off x="0" y="0"/>
          <a:ext cx="0" cy="0"/>
          <a:chOff x="0" y="0"/>
          <a:chExt cx="0" cy="0"/>
        </a:xfrm>
      </p:grpSpPr>
      <p:grpSp>
        <p:nvGrpSpPr>
          <p:cNvPr id="2" name="Google Shape;543;p52">
            <a:extLst>
              <a:ext uri="{FF2B5EF4-FFF2-40B4-BE49-F238E27FC236}">
                <a16:creationId xmlns:a16="http://schemas.microsoft.com/office/drawing/2014/main" id="{D3D44C31-8C2D-2F8A-7389-76E186A36A62}"/>
              </a:ext>
            </a:extLst>
          </p:cNvPr>
          <p:cNvGrpSpPr/>
          <p:nvPr/>
        </p:nvGrpSpPr>
        <p:grpSpPr>
          <a:xfrm>
            <a:off x="0" y="0"/>
            <a:ext cx="12191996" cy="2148830"/>
            <a:chOff x="0" y="0"/>
            <a:chExt cx="12191996" cy="2148830"/>
          </a:xfrm>
        </p:grpSpPr>
        <p:sp>
          <p:nvSpPr>
            <p:cNvPr id="3" name="Google Shape;544;p52">
              <a:extLst>
                <a:ext uri="{FF2B5EF4-FFF2-40B4-BE49-F238E27FC236}">
                  <a16:creationId xmlns:a16="http://schemas.microsoft.com/office/drawing/2014/main" id="{A954A991-B6C8-EEA2-715B-CD09B410295C}"/>
                </a:ext>
              </a:extLst>
            </p:cNvPr>
            <p:cNvSpPr/>
            <p:nvPr/>
          </p:nvSpPr>
          <p:spPr>
            <a:xfrm flipH="1">
              <a:off x="0" y="0"/>
              <a:ext cx="12191996" cy="2148830"/>
            </a:xfrm>
            <a:custGeom>
              <a:avLst/>
              <a:gdLst>
                <a:gd name="f0" fmla="val w"/>
                <a:gd name="f1" fmla="val h"/>
                <a:gd name="f2" fmla="val 0"/>
                <a:gd name="f3" fmla="val 12192000"/>
                <a:gd name="f4" fmla="val 2148830"/>
                <a:gd name="f5" fmla="val 2318293"/>
                <a:gd name="f6" fmla="val 2110341"/>
                <a:gd name="f7" fmla="val 1952334"/>
                <a:gd name="f8" fmla="val 920"/>
                <a:gd name="f9" fmla="val 1343499"/>
                <a:gd name="f10" fmla="val 23864"/>
                <a:gd name="f11" fmla="val 752130"/>
                <a:gd name="f12" fmla="val 152982"/>
                <a:gd name="f13" fmla="val 184205"/>
                <a:gd name="f14" fmla="val 435928"/>
                <a:gd name="f15" fmla="val 536864"/>
                <a:gd name="f16" fmla="val 554713"/>
                <a:gd name="f17" fmla="val 201115"/>
                <a:gd name="f18" fmla="val 452796"/>
                <a:gd name="f19" fmla="val 776357"/>
                <a:gd name="f20" fmla="val 187336"/>
                <a:gd name="f21" fmla="val 1349828"/>
                <a:gd name="f22" fmla="val 76760"/>
                <a:gd name="f23" fmla="val 1947588"/>
                <a:gd name="f24" fmla="val 66249"/>
                <a:gd name="f25" fmla="val 2962940"/>
                <a:gd name="f26" fmla="val 48421"/>
                <a:gd name="f27" fmla="val 3890218"/>
                <a:gd name="f28" fmla="val 291317"/>
                <a:gd name="f29" fmla="val 4778140"/>
                <a:gd name="f30" fmla="val 604018"/>
                <a:gd name="f31" fmla="val 7231510"/>
                <a:gd name="f32" fmla="val 1468126"/>
                <a:gd name="f33" fmla="val 9178927"/>
                <a:gd name="f34" fmla="val 2492024"/>
                <a:gd name="f35" fmla="val 11996242"/>
                <a:gd name="f36" fmla="val 2036894"/>
                <a:gd name="f37" fmla="val 2002266"/>
                <a:gd name="f38" fmla="val 1415250"/>
                <a:gd name="f39" fmla="val 12022971"/>
                <a:gd name="f40" fmla="val 1470801"/>
                <a:gd name="f41" fmla="val 10719696"/>
                <a:gd name="f42" fmla="val 1863939"/>
                <a:gd name="f43" fmla="val 9271154"/>
                <a:gd name="f44" fmla="val 1783804"/>
                <a:gd name="f45" fmla="val 7970940"/>
                <a:gd name="f46" fmla="val 1436986"/>
                <a:gd name="f47" fmla="val 6890984"/>
                <a:gd name="f48" fmla="val 1148958"/>
                <a:gd name="f49" fmla="val 5866930"/>
                <a:gd name="f50" fmla="val 767309"/>
                <a:gd name="f51" fmla="val 4800356"/>
                <a:gd name="f52" fmla="val 456582"/>
                <a:gd name="f53" fmla="val 4068903"/>
                <a:gd name="f54" fmla="val 243471"/>
                <a:gd name="f55" fmla="val 3348204"/>
                <a:gd name="f56" fmla="val 74251"/>
                <a:gd name="f57" fmla="val 2646880"/>
                <a:gd name="f58" fmla="val 17560"/>
                <a:gd name="f59" fmla="*/ f0 1 12192000"/>
                <a:gd name="f60" fmla="*/ f1 1 2148830"/>
                <a:gd name="f61" fmla="+- f4 0 f2"/>
                <a:gd name="f62" fmla="+- f3 0 f2"/>
                <a:gd name="f63" fmla="*/ f62 1 12192000"/>
                <a:gd name="f64" fmla="*/ f61 1 2148830"/>
                <a:gd name="f65" fmla="*/ f2 1 f63"/>
                <a:gd name="f66" fmla="*/ f3 1 f63"/>
                <a:gd name="f67" fmla="*/ f2 1 f64"/>
                <a:gd name="f68" fmla="*/ f4 1 f64"/>
                <a:gd name="f69" fmla="*/ f65 f59 1"/>
                <a:gd name="f70" fmla="*/ f66 f59 1"/>
                <a:gd name="f71" fmla="*/ f68 f60 1"/>
                <a:gd name="f72" fmla="*/ f67 f60 1"/>
              </a:gdLst>
              <a:ahLst/>
              <a:cxnLst>
                <a:cxn ang="3cd4">
                  <a:pos x="hc" y="t"/>
                </a:cxn>
                <a:cxn ang="0">
                  <a:pos x="r" y="vc"/>
                </a:cxn>
                <a:cxn ang="cd4">
                  <a:pos x="hc" y="b"/>
                </a:cxn>
                <a:cxn ang="cd2">
                  <a:pos x="l" y="vc"/>
                </a:cxn>
              </a:cxnLst>
              <a:rect l="f69" t="f72" r="f70" b="f71"/>
              <a:pathLst>
                <a:path w="12192000" h="2148830">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ubicBezTo>
                    <a:pt x="f53" y="f54"/>
                    <a:pt x="f55" y="f56"/>
                    <a:pt x="f57" y="f58"/>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4" name="Google Shape;545;p52">
              <a:extLst>
                <a:ext uri="{FF2B5EF4-FFF2-40B4-BE49-F238E27FC236}">
                  <a16:creationId xmlns:a16="http://schemas.microsoft.com/office/drawing/2014/main" id="{32D3E5F7-3A2B-B5B4-BA9F-557674764F1A}"/>
                </a:ext>
              </a:extLst>
            </p:cNvPr>
            <p:cNvSpPr/>
            <p:nvPr/>
          </p:nvSpPr>
          <p:spPr>
            <a:xfrm flipH="1">
              <a:off x="0" y="0"/>
              <a:ext cx="12191996" cy="1992139"/>
            </a:xfrm>
            <a:custGeom>
              <a:avLst/>
              <a:gdLst>
                <a:gd name="f0" fmla="val w"/>
                <a:gd name="f1" fmla="val h"/>
                <a:gd name="f2" fmla="val 0"/>
                <a:gd name="f3" fmla="val 12192000"/>
                <a:gd name="f4" fmla="val 1992138"/>
                <a:gd name="f5" fmla="val 2724271"/>
                <a:gd name="f6" fmla="val 1788442"/>
                <a:gd name="f7" fmla="val 1635403"/>
                <a:gd name="f8" fmla="val 12925"/>
                <a:gd name="f9" fmla="val 1134241"/>
                <a:gd name="f10" fmla="val 70905"/>
                <a:gd name="f11" fmla="val 647221"/>
                <a:gd name="f12" fmla="val 207817"/>
                <a:gd name="f13" fmla="val 178220"/>
                <a:gd name="f14" fmla="val 451207"/>
                <a:gd name="f15" fmla="val 552718"/>
                <a:gd name="f16" fmla="val 570885"/>
                <a:gd name="f17" fmla="val 195368"/>
                <a:gd name="f18" fmla="val 467800"/>
                <a:gd name="f19" fmla="val 765758"/>
                <a:gd name="f20" fmla="val 193094"/>
                <a:gd name="f21" fmla="val 1336955"/>
                <a:gd name="f22" fmla="val 73179"/>
                <a:gd name="f23" fmla="val 1934073"/>
                <a:gd name="f24" fmla="val 52850"/>
                <a:gd name="f25" fmla="val 2948304"/>
                <a:gd name="f26" fmla="val 18310"/>
                <a:gd name="f27" fmla="val 3878878"/>
                <a:gd name="f28" fmla="val 245747"/>
                <a:gd name="f29" fmla="val 4771217"/>
                <a:gd name="f30" fmla="val 543645"/>
                <a:gd name="f31" fmla="val 7236913"/>
                <a:gd name="f32" fmla="val 1366709"/>
                <a:gd name="f33" fmla="val 9199689"/>
                <a:gd name="f34" fmla="val 2357774"/>
                <a:gd name="f35" fmla="val 12007222"/>
                <a:gd name="f36" fmla="val 1856729"/>
                <a:gd name="f37" fmla="val 1820900"/>
                <a:gd name="f38" fmla="val 897073"/>
                <a:gd name="f39" fmla="val 12062517"/>
                <a:gd name="f40" fmla="val 950128"/>
                <a:gd name="f41" fmla="val 10950292"/>
                <a:gd name="f42" fmla="val 1376478"/>
                <a:gd name="f43" fmla="val 9595706"/>
                <a:gd name="f44" fmla="val 1466451"/>
                <a:gd name="f45" fmla="val 8435105"/>
                <a:gd name="f46" fmla="val 1266613"/>
                <a:gd name="f47" fmla="val 6618389"/>
                <a:gd name="f48" fmla="val 953715"/>
                <a:gd name="f49" fmla="val 4735222"/>
                <a:gd name="f50" fmla="val 130088"/>
                <a:gd name="f51" fmla="val 2948502"/>
                <a:gd name="f52" fmla="val 20548"/>
                <a:gd name="f53" fmla="*/ f0 1 12192000"/>
                <a:gd name="f54" fmla="*/ f1 1 1992138"/>
                <a:gd name="f55" fmla="+- f4 0 f2"/>
                <a:gd name="f56" fmla="+- f3 0 f2"/>
                <a:gd name="f57" fmla="*/ f56 1 12192000"/>
                <a:gd name="f58" fmla="*/ f55 1 1992138"/>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12192000" h="1992138">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lose/>
                </a:path>
              </a:pathLst>
            </a:custGeom>
            <a:solidFill>
              <a:srgbClr val="00498F"/>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sp>
        <p:nvSpPr>
          <p:cNvPr id="5" name="Google Shape;546;p52">
            <a:extLst>
              <a:ext uri="{FF2B5EF4-FFF2-40B4-BE49-F238E27FC236}">
                <a16:creationId xmlns:a16="http://schemas.microsoft.com/office/drawing/2014/main" id="{9D6DA510-855A-3F88-F3F4-4ACB0D68BF8B}"/>
              </a:ext>
            </a:extLst>
          </p:cNvPr>
          <p:cNvSpPr/>
          <p:nvPr/>
        </p:nvSpPr>
        <p:spPr>
          <a:xfrm>
            <a:off x="902366" y="1517693"/>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547;p52">
            <a:extLst>
              <a:ext uri="{FF2B5EF4-FFF2-40B4-BE49-F238E27FC236}">
                <a16:creationId xmlns:a16="http://schemas.microsoft.com/office/drawing/2014/main" id="{E7B16B0F-BBD4-446A-AFFC-FEFA9925DFFE}"/>
              </a:ext>
            </a:extLst>
          </p:cNvPr>
          <p:cNvSpPr txBox="1">
            <a:spLocks noGrp="1"/>
          </p:cNvSpPr>
          <p:nvPr>
            <p:ph type="body" idx="4294967295"/>
          </p:nvPr>
        </p:nvSpPr>
        <p:spPr>
          <a:xfrm>
            <a:off x="1219196" y="3429000"/>
            <a:ext cx="5582649" cy="1413561"/>
          </a:xfrm>
        </p:spPr>
        <p:txBody>
          <a:bodyPr/>
          <a:lstStyle>
            <a:lvl1pPr indent="-228600">
              <a:buNone/>
              <a:defRPr sz="2000"/>
            </a:lvl1pPr>
          </a:lstStyle>
          <a:p>
            <a:pPr lvl="0"/>
            <a:endParaRPr lang="en-US"/>
          </a:p>
        </p:txBody>
      </p:sp>
      <p:sp>
        <p:nvSpPr>
          <p:cNvPr id="7" name="Google Shape;548;p52">
            <a:extLst>
              <a:ext uri="{FF2B5EF4-FFF2-40B4-BE49-F238E27FC236}">
                <a16:creationId xmlns:a16="http://schemas.microsoft.com/office/drawing/2014/main" id="{BAEB5D36-9DD0-2BC3-254A-B63A8C607BC6}"/>
              </a:ext>
            </a:extLst>
          </p:cNvPr>
          <p:cNvSpPr txBox="1">
            <a:spLocks noGrp="1"/>
          </p:cNvSpPr>
          <p:nvPr>
            <p:ph type="title"/>
          </p:nvPr>
        </p:nvSpPr>
        <p:spPr>
          <a:xfrm>
            <a:off x="1219196" y="1887486"/>
            <a:ext cx="5582649" cy="1078260"/>
          </a:xfrm>
        </p:spPr>
        <p:txBody>
          <a:bodyPr/>
          <a:lstStyle>
            <a:lvl1pPr>
              <a:defRPr sz="6000"/>
            </a:lvl1pPr>
          </a:lstStyle>
          <a:p>
            <a:pPr lvl="0"/>
            <a:endParaRPr lang="en-US"/>
          </a:p>
        </p:txBody>
      </p:sp>
      <p:pic>
        <p:nvPicPr>
          <p:cNvPr id="8" name="Google Shape;549;p52">
            <a:extLst>
              <a:ext uri="{FF2B5EF4-FFF2-40B4-BE49-F238E27FC236}">
                <a16:creationId xmlns:a16="http://schemas.microsoft.com/office/drawing/2014/main" id="{F366EC2C-579A-2400-5DCB-9BDF3FB6BD50}"/>
              </a:ext>
            </a:extLst>
          </p:cNvPr>
          <p:cNvPicPr>
            <a:picLocks noChangeAspect="1"/>
          </p:cNvPicPr>
          <p:nvPr/>
        </p:nvPicPr>
        <p:blipFill>
          <a:blip r:embed="rId2">
            <a:alphaModFix/>
          </a:blip>
          <a:srcRect/>
          <a:stretch>
            <a:fillRect/>
          </a:stretch>
        </p:blipFill>
        <p:spPr>
          <a:xfrm>
            <a:off x="902366" y="228371"/>
            <a:ext cx="2025313" cy="911940"/>
          </a:xfrm>
          <a:prstGeom prst="rect">
            <a:avLst/>
          </a:prstGeom>
          <a:noFill/>
          <a:ln cap="flat">
            <a:noFill/>
          </a:ln>
        </p:spPr>
      </p:pic>
    </p:spTree>
    <p:extLst>
      <p:ext uri="{BB962C8B-B14F-4D97-AF65-F5344CB8AC3E}">
        <p14:creationId xmlns:p14="http://schemas.microsoft.com/office/powerpoint/2010/main" val="5901546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type="obj" preserve="1">
  <p:cSld name="Two Content">
    <p:bg>
      <p:bgPr>
        <a:solidFill>
          <a:schemeClr val="bg1"/>
        </a:solidFill>
        <a:effectLst/>
      </p:bgPr>
    </p:bg>
    <p:spTree>
      <p:nvGrpSpPr>
        <p:cNvPr id="1" name=""/>
        <p:cNvGrpSpPr/>
        <p:nvPr/>
      </p:nvGrpSpPr>
      <p:grpSpPr>
        <a:xfrm>
          <a:off x="0" y="0"/>
          <a:ext cx="0" cy="0"/>
          <a:chOff x="0" y="0"/>
          <a:chExt cx="0" cy="0"/>
        </a:xfrm>
      </p:grpSpPr>
      <p:pic>
        <p:nvPicPr>
          <p:cNvPr id="16" name="bg object 16"/>
          <p:cNvPicPr/>
          <p:nvPr/>
        </p:nvPicPr>
        <p:blipFill>
          <a:blip r:embed="rId2" cstate="print"/>
          <a:stretch>
            <a:fillRect/>
          </a:stretch>
        </p:blipFill>
        <p:spPr>
          <a:xfrm>
            <a:off x="9264396" y="228600"/>
            <a:ext cx="2025383" cy="911351"/>
          </a:xfrm>
          <a:prstGeom prst="rect">
            <a:avLst/>
          </a:prstGeom>
        </p:spPr>
      </p:pic>
      <p:pic>
        <p:nvPicPr>
          <p:cNvPr id="17" name="bg object 17"/>
          <p:cNvPicPr/>
          <p:nvPr/>
        </p:nvPicPr>
        <p:blipFill>
          <a:blip r:embed="rId3" cstate="email">
            <a:extLst>
              <a:ext uri="{28A0092B-C50C-407E-A947-70E740481C1C}">
                <a14:useLocalDpi xmlns:a14="http://schemas.microsoft.com/office/drawing/2010/main"/>
              </a:ext>
            </a:extLst>
          </a:blip>
          <a:stretch>
            <a:fillRect/>
          </a:stretch>
        </p:blipFill>
        <p:spPr>
          <a:xfrm>
            <a:off x="7191756" y="0"/>
            <a:ext cx="5000243" cy="1426459"/>
          </a:xfrm>
          <a:prstGeom prst="rect">
            <a:avLst/>
          </a:prstGeom>
        </p:spPr>
      </p:pic>
      <p:sp>
        <p:nvSpPr>
          <p:cNvPr id="18" name="bg object 18"/>
          <p:cNvSpPr/>
          <p:nvPr/>
        </p:nvSpPr>
        <p:spPr>
          <a:xfrm>
            <a:off x="7335012" y="0"/>
            <a:ext cx="4857115" cy="1388745"/>
          </a:xfrm>
          <a:custGeom>
            <a:avLst/>
            <a:gdLst/>
            <a:ahLst/>
            <a:cxnLst/>
            <a:rect l="l" t="t" r="r" b="b"/>
            <a:pathLst>
              <a:path w="4857115" h="1388745">
                <a:moveTo>
                  <a:pt x="229666" y="0"/>
                </a:moveTo>
                <a:lnTo>
                  <a:pt x="0" y="0"/>
                </a:lnTo>
                <a:lnTo>
                  <a:pt x="294614" y="211556"/>
                </a:lnTo>
                <a:lnTo>
                  <a:pt x="378274" y="270791"/>
                </a:lnTo>
                <a:lnTo>
                  <a:pt x="462262" y="329657"/>
                </a:lnTo>
                <a:lnTo>
                  <a:pt x="546633" y="388060"/>
                </a:lnTo>
                <a:lnTo>
                  <a:pt x="631444" y="445909"/>
                </a:lnTo>
                <a:lnTo>
                  <a:pt x="716803" y="503087"/>
                </a:lnTo>
                <a:lnTo>
                  <a:pt x="759718" y="531379"/>
                </a:lnTo>
                <a:lnTo>
                  <a:pt x="802798" y="559455"/>
                </a:lnTo>
                <a:lnTo>
                  <a:pt x="846045" y="587301"/>
                </a:lnTo>
                <a:lnTo>
                  <a:pt x="889466" y="614902"/>
                </a:lnTo>
                <a:lnTo>
                  <a:pt x="933064" y="642245"/>
                </a:lnTo>
                <a:lnTo>
                  <a:pt x="976844" y="669315"/>
                </a:lnTo>
                <a:lnTo>
                  <a:pt x="1020811" y="696099"/>
                </a:lnTo>
                <a:lnTo>
                  <a:pt x="1064969" y="722583"/>
                </a:lnTo>
                <a:lnTo>
                  <a:pt x="1109323" y="748752"/>
                </a:lnTo>
                <a:lnTo>
                  <a:pt x="1153878" y="774593"/>
                </a:lnTo>
                <a:lnTo>
                  <a:pt x="1198639" y="800092"/>
                </a:lnTo>
                <a:lnTo>
                  <a:pt x="1243609" y="825234"/>
                </a:lnTo>
                <a:lnTo>
                  <a:pt x="1288794" y="850007"/>
                </a:lnTo>
                <a:lnTo>
                  <a:pt x="1334198" y="874394"/>
                </a:lnTo>
                <a:lnTo>
                  <a:pt x="1379837" y="898286"/>
                </a:lnTo>
                <a:lnTo>
                  <a:pt x="1425722" y="921765"/>
                </a:lnTo>
                <a:lnTo>
                  <a:pt x="1471850" y="944815"/>
                </a:lnTo>
                <a:lnTo>
                  <a:pt x="1518217" y="967423"/>
                </a:lnTo>
                <a:lnTo>
                  <a:pt x="1564820" y="989573"/>
                </a:lnTo>
                <a:lnTo>
                  <a:pt x="1611657" y="1011251"/>
                </a:lnTo>
                <a:lnTo>
                  <a:pt x="1658725" y="1032442"/>
                </a:lnTo>
                <a:lnTo>
                  <a:pt x="1706019" y="1053131"/>
                </a:lnTo>
                <a:lnTo>
                  <a:pt x="1753538" y="1073304"/>
                </a:lnTo>
                <a:lnTo>
                  <a:pt x="1801277" y="1092946"/>
                </a:lnTo>
                <a:lnTo>
                  <a:pt x="1849235" y="1112041"/>
                </a:lnTo>
                <a:lnTo>
                  <a:pt x="1897408" y="1130577"/>
                </a:lnTo>
                <a:lnTo>
                  <a:pt x="1945792" y="1148536"/>
                </a:lnTo>
                <a:lnTo>
                  <a:pt x="1994385" y="1165906"/>
                </a:lnTo>
                <a:lnTo>
                  <a:pt x="2043184" y="1182671"/>
                </a:lnTo>
                <a:lnTo>
                  <a:pt x="2092185" y="1198816"/>
                </a:lnTo>
                <a:lnTo>
                  <a:pt x="2141388" y="1214320"/>
                </a:lnTo>
                <a:lnTo>
                  <a:pt x="2190793" y="1229176"/>
                </a:lnTo>
                <a:lnTo>
                  <a:pt x="2240390" y="1243379"/>
                </a:lnTo>
                <a:lnTo>
                  <a:pt x="2290168" y="1256929"/>
                </a:lnTo>
                <a:lnTo>
                  <a:pt x="2340118" y="1269823"/>
                </a:lnTo>
                <a:lnTo>
                  <a:pt x="2390229" y="1282057"/>
                </a:lnTo>
                <a:lnTo>
                  <a:pt x="2440490" y="1293631"/>
                </a:lnTo>
                <a:lnTo>
                  <a:pt x="2490893" y="1304542"/>
                </a:lnTo>
                <a:lnTo>
                  <a:pt x="2541427" y="1314787"/>
                </a:lnTo>
                <a:lnTo>
                  <a:pt x="2592081" y="1324364"/>
                </a:lnTo>
                <a:lnTo>
                  <a:pt x="2642846" y="1333270"/>
                </a:lnTo>
                <a:lnTo>
                  <a:pt x="2693712" y="1341503"/>
                </a:lnTo>
                <a:lnTo>
                  <a:pt x="2744667" y="1349062"/>
                </a:lnTo>
                <a:lnTo>
                  <a:pt x="2795703" y="1355943"/>
                </a:lnTo>
                <a:lnTo>
                  <a:pt x="2846809" y="1362144"/>
                </a:lnTo>
                <a:lnTo>
                  <a:pt x="2897974" y="1367663"/>
                </a:lnTo>
                <a:lnTo>
                  <a:pt x="2949367" y="1372516"/>
                </a:lnTo>
                <a:lnTo>
                  <a:pt x="3000759" y="1376721"/>
                </a:lnTo>
                <a:lnTo>
                  <a:pt x="3052151" y="1380279"/>
                </a:lnTo>
                <a:lnTo>
                  <a:pt x="3103543" y="1383190"/>
                </a:lnTo>
                <a:lnTo>
                  <a:pt x="3154935" y="1385454"/>
                </a:lnTo>
                <a:lnTo>
                  <a:pt x="3206327" y="1387070"/>
                </a:lnTo>
                <a:lnTo>
                  <a:pt x="3257719" y="1388040"/>
                </a:lnTo>
                <a:lnTo>
                  <a:pt x="3309112" y="1388364"/>
                </a:lnTo>
                <a:lnTo>
                  <a:pt x="3463683" y="1385176"/>
                </a:lnTo>
                <a:lnTo>
                  <a:pt x="3515207" y="1382522"/>
                </a:lnTo>
                <a:lnTo>
                  <a:pt x="3617722" y="1376680"/>
                </a:lnTo>
                <a:lnTo>
                  <a:pt x="3771226" y="1362354"/>
                </a:lnTo>
                <a:lnTo>
                  <a:pt x="3911465" y="1344761"/>
                </a:lnTo>
                <a:lnTo>
                  <a:pt x="4051160" y="1321993"/>
                </a:lnTo>
                <a:lnTo>
                  <a:pt x="4126585" y="1307655"/>
                </a:lnTo>
                <a:lnTo>
                  <a:pt x="4201880" y="1292578"/>
                </a:lnTo>
                <a:lnTo>
                  <a:pt x="4326839" y="1264119"/>
                </a:lnTo>
                <a:lnTo>
                  <a:pt x="4451134" y="1232268"/>
                </a:lnTo>
                <a:lnTo>
                  <a:pt x="4524971" y="1211554"/>
                </a:lnTo>
                <a:lnTo>
                  <a:pt x="4574093" y="1197168"/>
                </a:lnTo>
                <a:lnTo>
                  <a:pt x="4623061" y="1182277"/>
                </a:lnTo>
                <a:lnTo>
                  <a:pt x="4671870" y="1166877"/>
                </a:lnTo>
                <a:lnTo>
                  <a:pt x="4720513" y="1150962"/>
                </a:lnTo>
                <a:lnTo>
                  <a:pt x="4856988" y="1102131"/>
                </a:lnTo>
                <a:lnTo>
                  <a:pt x="4856988" y="1090574"/>
                </a:lnTo>
                <a:lnTo>
                  <a:pt x="4716526" y="1137158"/>
                </a:lnTo>
                <a:lnTo>
                  <a:pt x="4667690" y="1151880"/>
                </a:lnTo>
                <a:lnTo>
                  <a:pt x="4618685" y="1166085"/>
                </a:lnTo>
                <a:lnTo>
                  <a:pt x="4569518" y="1179781"/>
                </a:lnTo>
                <a:lnTo>
                  <a:pt x="4520196" y="1192974"/>
                </a:lnTo>
                <a:lnTo>
                  <a:pt x="4446358" y="1212088"/>
                </a:lnTo>
                <a:lnTo>
                  <a:pt x="4322064" y="1240751"/>
                </a:lnTo>
                <a:lnTo>
                  <a:pt x="4197105" y="1266066"/>
                </a:lnTo>
                <a:lnTo>
                  <a:pt x="4071340" y="1287487"/>
                </a:lnTo>
                <a:lnTo>
                  <a:pt x="4054881" y="1290662"/>
                </a:lnTo>
                <a:lnTo>
                  <a:pt x="4020883" y="1294917"/>
                </a:lnTo>
                <a:lnTo>
                  <a:pt x="3919956" y="1308722"/>
                </a:lnTo>
                <a:lnTo>
                  <a:pt x="3913584" y="1309740"/>
                </a:lnTo>
                <a:lnTo>
                  <a:pt x="3768039" y="1325181"/>
                </a:lnTo>
                <a:lnTo>
                  <a:pt x="3666333" y="1332515"/>
                </a:lnTo>
                <a:lnTo>
                  <a:pt x="3615584" y="1335489"/>
                </a:lnTo>
                <a:lnTo>
                  <a:pt x="3564807" y="1337824"/>
                </a:lnTo>
                <a:lnTo>
                  <a:pt x="3514012" y="1339519"/>
                </a:lnTo>
                <a:lnTo>
                  <a:pt x="3463208" y="1340574"/>
                </a:lnTo>
                <a:lnTo>
                  <a:pt x="3412403" y="1340988"/>
                </a:lnTo>
                <a:lnTo>
                  <a:pt x="3361604" y="1340760"/>
                </a:lnTo>
                <a:lnTo>
                  <a:pt x="3310822" y="1339890"/>
                </a:lnTo>
                <a:lnTo>
                  <a:pt x="3260063" y="1338377"/>
                </a:lnTo>
                <a:lnTo>
                  <a:pt x="3209337" y="1336219"/>
                </a:lnTo>
                <a:lnTo>
                  <a:pt x="3158652" y="1333418"/>
                </a:lnTo>
                <a:lnTo>
                  <a:pt x="3108017" y="1329971"/>
                </a:lnTo>
                <a:lnTo>
                  <a:pt x="3057440" y="1325878"/>
                </a:lnTo>
                <a:lnTo>
                  <a:pt x="3006929" y="1321138"/>
                </a:lnTo>
                <a:lnTo>
                  <a:pt x="2956493" y="1315752"/>
                </a:lnTo>
                <a:lnTo>
                  <a:pt x="2906141" y="1309717"/>
                </a:lnTo>
                <a:lnTo>
                  <a:pt x="2855880" y="1303034"/>
                </a:lnTo>
                <a:lnTo>
                  <a:pt x="2805719" y="1295701"/>
                </a:lnTo>
                <a:lnTo>
                  <a:pt x="2755668" y="1287719"/>
                </a:lnTo>
                <a:lnTo>
                  <a:pt x="2705733" y="1279085"/>
                </a:lnTo>
                <a:lnTo>
                  <a:pt x="2655924" y="1269801"/>
                </a:lnTo>
                <a:lnTo>
                  <a:pt x="2606250" y="1259864"/>
                </a:lnTo>
                <a:lnTo>
                  <a:pt x="2556717" y="1249275"/>
                </a:lnTo>
                <a:lnTo>
                  <a:pt x="2507336" y="1238032"/>
                </a:lnTo>
                <a:lnTo>
                  <a:pt x="2458115" y="1226135"/>
                </a:lnTo>
                <a:lnTo>
                  <a:pt x="2409061" y="1213583"/>
                </a:lnTo>
                <a:lnTo>
                  <a:pt x="2360184" y="1200376"/>
                </a:lnTo>
                <a:lnTo>
                  <a:pt x="2311492" y="1186512"/>
                </a:lnTo>
                <a:lnTo>
                  <a:pt x="2262993" y="1171992"/>
                </a:lnTo>
                <a:lnTo>
                  <a:pt x="2214696" y="1156814"/>
                </a:lnTo>
                <a:lnTo>
                  <a:pt x="2166609" y="1140978"/>
                </a:lnTo>
                <a:lnTo>
                  <a:pt x="2118741" y="1124483"/>
                </a:lnTo>
                <a:lnTo>
                  <a:pt x="2071141" y="1107460"/>
                </a:lnTo>
                <a:lnTo>
                  <a:pt x="2023754" y="1089851"/>
                </a:lnTo>
                <a:lnTo>
                  <a:pt x="1976582" y="1071666"/>
                </a:lnTo>
                <a:lnTo>
                  <a:pt x="1929626" y="1052917"/>
                </a:lnTo>
                <a:lnTo>
                  <a:pt x="1882888" y="1033613"/>
                </a:lnTo>
                <a:lnTo>
                  <a:pt x="1836370" y="1013767"/>
                </a:lnTo>
                <a:lnTo>
                  <a:pt x="1790072" y="993390"/>
                </a:lnTo>
                <a:lnTo>
                  <a:pt x="1743997" y="972491"/>
                </a:lnTo>
                <a:lnTo>
                  <a:pt x="1698146" y="951082"/>
                </a:lnTo>
                <a:lnTo>
                  <a:pt x="1652520" y="929174"/>
                </a:lnTo>
                <a:lnTo>
                  <a:pt x="1607121" y="906778"/>
                </a:lnTo>
                <a:lnTo>
                  <a:pt x="1561951" y="883905"/>
                </a:lnTo>
                <a:lnTo>
                  <a:pt x="1517011" y="860565"/>
                </a:lnTo>
                <a:lnTo>
                  <a:pt x="1472303" y="836770"/>
                </a:lnTo>
                <a:lnTo>
                  <a:pt x="1427828" y="812530"/>
                </a:lnTo>
                <a:lnTo>
                  <a:pt x="1383588" y="787857"/>
                </a:lnTo>
                <a:lnTo>
                  <a:pt x="1339579" y="762863"/>
                </a:lnTo>
                <a:lnTo>
                  <a:pt x="1295787" y="737474"/>
                </a:lnTo>
                <a:lnTo>
                  <a:pt x="1252205" y="711704"/>
                </a:lnTo>
                <a:lnTo>
                  <a:pt x="1208825" y="685568"/>
                </a:lnTo>
                <a:lnTo>
                  <a:pt x="1165642" y="659081"/>
                </a:lnTo>
                <a:lnTo>
                  <a:pt x="1122647" y="632257"/>
                </a:lnTo>
                <a:lnTo>
                  <a:pt x="1079835" y="605111"/>
                </a:lnTo>
                <a:lnTo>
                  <a:pt x="1037197" y="577659"/>
                </a:lnTo>
                <a:lnTo>
                  <a:pt x="994728" y="549914"/>
                </a:lnTo>
                <a:lnTo>
                  <a:pt x="952419" y="521892"/>
                </a:lnTo>
                <a:lnTo>
                  <a:pt x="910265" y="493607"/>
                </a:lnTo>
                <a:lnTo>
                  <a:pt x="868258" y="465073"/>
                </a:lnTo>
                <a:lnTo>
                  <a:pt x="826391" y="436307"/>
                </a:lnTo>
                <a:lnTo>
                  <a:pt x="743049" y="378132"/>
                </a:lnTo>
                <a:lnTo>
                  <a:pt x="660185" y="319196"/>
                </a:lnTo>
                <a:lnTo>
                  <a:pt x="577733" y="259586"/>
                </a:lnTo>
                <a:lnTo>
                  <a:pt x="495623" y="199394"/>
                </a:lnTo>
                <a:lnTo>
                  <a:pt x="372948" y="108216"/>
                </a:lnTo>
                <a:lnTo>
                  <a:pt x="229666" y="0"/>
                </a:lnTo>
                <a:close/>
              </a:path>
            </a:pathLst>
          </a:custGeom>
          <a:solidFill>
            <a:srgbClr val="1C488A"/>
          </a:solidFill>
        </p:spPr>
        <p:txBody>
          <a:bodyPr wrap="square" lIns="0" tIns="0" rIns="0" bIns="0" rtlCol="0"/>
          <a:lstStyle/>
          <a:p>
            <a:endParaRPr/>
          </a:p>
        </p:txBody>
      </p:sp>
      <p:sp>
        <p:nvSpPr>
          <p:cNvPr id="19" name="bg object 19"/>
          <p:cNvSpPr/>
          <p:nvPr/>
        </p:nvSpPr>
        <p:spPr>
          <a:xfrm>
            <a:off x="609600" y="6335267"/>
            <a:ext cx="10972800" cy="0"/>
          </a:xfrm>
          <a:custGeom>
            <a:avLst/>
            <a:gdLst/>
            <a:ahLst/>
            <a:cxnLst/>
            <a:rect l="l" t="t" r="r" b="b"/>
            <a:pathLst>
              <a:path w="10972800">
                <a:moveTo>
                  <a:pt x="0" y="0"/>
                </a:moveTo>
                <a:lnTo>
                  <a:pt x="10972800" y="0"/>
                </a:lnTo>
              </a:path>
            </a:pathLst>
          </a:custGeom>
          <a:ln w="6096">
            <a:solidFill>
              <a:srgbClr val="AEB3B8"/>
            </a:solidFill>
          </a:ln>
        </p:spPr>
        <p:txBody>
          <a:bodyPr wrap="square" lIns="0" tIns="0" rIns="0" bIns="0" rtlCol="0"/>
          <a:lstStyle/>
          <a:p>
            <a:endParaRPr/>
          </a:p>
        </p:txBody>
      </p:sp>
      <p:sp>
        <p:nvSpPr>
          <p:cNvPr id="20" name="bg object 20"/>
          <p:cNvSpPr/>
          <p:nvPr/>
        </p:nvSpPr>
        <p:spPr>
          <a:xfrm>
            <a:off x="704850" y="1427225"/>
            <a:ext cx="1097280" cy="0"/>
          </a:xfrm>
          <a:custGeom>
            <a:avLst/>
            <a:gdLst/>
            <a:ahLst/>
            <a:cxnLst/>
            <a:rect l="l" t="t" r="r" b="b"/>
            <a:pathLst>
              <a:path w="1097280">
                <a:moveTo>
                  <a:pt x="0" y="0"/>
                </a:moveTo>
                <a:lnTo>
                  <a:pt x="109728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title"/>
          </p:nvPr>
        </p:nvSpPr>
        <p:spPr/>
        <p:txBody>
          <a:bodyPr lIns="0" tIns="0" rIns="0" bIns="0"/>
          <a:lstStyle>
            <a:lvl1pPr>
              <a:defRPr sz="3600" b="0" i="0">
                <a:solidFill>
                  <a:schemeClr val="tx1"/>
                </a:solidFill>
                <a:latin typeface="Arial"/>
                <a:cs typeface="Arial"/>
              </a:defRPr>
            </a:lvl1pPr>
          </a:lstStyle>
          <a:p>
            <a:endParaRPr/>
          </a:p>
        </p:txBody>
      </p:sp>
      <p:sp>
        <p:nvSpPr>
          <p:cNvPr id="3" name="Holder 3"/>
          <p:cNvSpPr>
            <a:spLocks noGrp="1"/>
          </p:cNvSpPr>
          <p:nvPr>
            <p:ph sz="half" idx="2"/>
          </p:nvPr>
        </p:nvSpPr>
        <p:spPr>
          <a:xfrm>
            <a:off x="609600" y="1577340"/>
            <a:ext cx="5303520" cy="4526280"/>
          </a:xfrm>
          <a:prstGeom prst="rect">
            <a:avLst/>
          </a:prstGeom>
        </p:spPr>
        <p:txBody>
          <a:bodyPr wrap="square" lIns="0" tIns="0" rIns="0" bIns="0">
            <a:spAutoFit/>
          </a:bodyPr>
          <a:lstStyle>
            <a:lvl1pPr>
              <a:defRPr/>
            </a:lvl1pPr>
          </a:lstStyle>
          <a:p>
            <a:endParaRPr/>
          </a:p>
        </p:txBody>
      </p:sp>
      <p:sp>
        <p:nvSpPr>
          <p:cNvPr id="4" name="Holder 4"/>
          <p:cNvSpPr>
            <a:spLocks noGrp="1"/>
          </p:cNvSpPr>
          <p:nvPr>
            <p:ph sz="half" idx="3"/>
          </p:nvPr>
        </p:nvSpPr>
        <p:spPr>
          <a:xfrm>
            <a:off x="6278880" y="1577340"/>
            <a:ext cx="5303520" cy="4526280"/>
          </a:xfrm>
          <a:prstGeom prst="rect">
            <a:avLst/>
          </a:prstGeom>
        </p:spPr>
        <p:txBody>
          <a:bodyPr wrap="square" lIns="0" tIns="0" rIns="0" bIns="0">
            <a:spAutoFit/>
          </a:bodyPr>
          <a:lstStyle>
            <a:lvl1pPr>
              <a:defRPr/>
            </a:lvl1pPr>
          </a:lstStyle>
          <a:p>
            <a:endParaRPr/>
          </a:p>
        </p:txBody>
      </p:sp>
      <p:sp>
        <p:nvSpPr>
          <p:cNvPr id="5" name="Holder 5"/>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6" name="Holder 6"/>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9/22/2025</a:t>
            </a:fld>
            <a:endParaRPr lang="en-US"/>
          </a:p>
        </p:txBody>
      </p:sp>
      <p:sp>
        <p:nvSpPr>
          <p:cNvPr id="7" name="Holder 7"/>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dirty="0">
              <a:solidFill>
                <a:srgbClr val="929599"/>
              </a:solidFill>
            </a:endParaRPr>
          </a:p>
        </p:txBody>
      </p:sp>
    </p:spTree>
    <p:extLst>
      <p:ext uri="{BB962C8B-B14F-4D97-AF65-F5344CB8AC3E}">
        <p14:creationId xmlns:p14="http://schemas.microsoft.com/office/powerpoint/2010/main" val="3557590603"/>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matchingName="1_Title and Content">
  <p:cSld name="1_Title and Content">
    <p:spTree>
      <p:nvGrpSpPr>
        <p:cNvPr id="1" name="Shape 1327"/>
        <p:cNvGrpSpPr/>
        <p:nvPr/>
      </p:nvGrpSpPr>
      <p:grpSpPr>
        <a:xfrm>
          <a:off x="0" y="0"/>
          <a:ext cx="0" cy="0"/>
          <a:chOff x="0" y="0"/>
          <a:chExt cx="0" cy="0"/>
        </a:xfrm>
      </p:grpSpPr>
      <p:sp>
        <p:nvSpPr>
          <p:cNvPr id="1328" name="Google Shape;1328;p67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329" name="Google Shape;1329;p67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330" name="Google Shape;1330;p67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31" name="Google Shape;1331;p679"/>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32" name="Google Shape;1332;p679"/>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606411690"/>
      </p:ext>
    </p:extLst>
  </p:cSld>
  <p:clrMapOvr>
    <a:masterClrMapping/>
  </p:clrMapOvr>
</p:sldLayout>
</file>

<file path=ppt/slideLayouts/slideLayout1400.xml><?xml version="1.0" encoding="utf-8"?>
<p:sldLayout xmlns:a="http://schemas.openxmlformats.org/drawingml/2006/main" xmlns:r="http://schemas.openxmlformats.org/officeDocument/2006/relationships" xmlns:p="http://schemas.openxmlformats.org/presentationml/2006/main" preserve="1">
  <p:cSld name="Blank 2">
    <p:spTree>
      <p:nvGrpSpPr>
        <p:cNvPr id="1" name=""/>
        <p:cNvGrpSpPr/>
        <p:nvPr/>
      </p:nvGrpSpPr>
      <p:grpSpPr>
        <a:xfrm>
          <a:off x="0" y="0"/>
          <a:ext cx="0" cy="0"/>
          <a:chOff x="0" y="0"/>
          <a:chExt cx="0" cy="0"/>
        </a:xfrm>
      </p:grpSpPr>
      <p:sp>
        <p:nvSpPr>
          <p:cNvPr id="2" name="Google Shape;552;p53">
            <a:extLst>
              <a:ext uri="{FF2B5EF4-FFF2-40B4-BE49-F238E27FC236}">
                <a16:creationId xmlns:a16="http://schemas.microsoft.com/office/drawing/2014/main" id="{CDE6A52C-489F-6330-B1E0-B948E4E997F9}"/>
              </a:ext>
            </a:extLst>
          </p:cNvPr>
          <p:cNvSpPr txBox="1">
            <a:spLocks noGrp="1"/>
          </p:cNvSpPr>
          <p:nvPr>
            <p:ph type="sldNum" sz="quarter" idx="8"/>
          </p:nvPr>
        </p:nvSpPr>
        <p:spPr/>
        <p:txBody>
          <a:bodyPr/>
          <a:lstStyle>
            <a:lvl1pPr>
              <a:defRPr/>
            </a:lvl1pPr>
          </a:lstStyle>
          <a:p>
            <a:pPr lvl="0"/>
            <a:fld id="{BFA2EC6C-8506-4593-B733-315D498E036A}" type="slidenum">
              <a:t>‹#›</a:t>
            </a:fld>
            <a:endParaRPr lang="en-US"/>
          </a:p>
        </p:txBody>
      </p:sp>
      <p:cxnSp>
        <p:nvCxnSpPr>
          <p:cNvPr id="3" name="Google Shape;553;p53">
            <a:extLst>
              <a:ext uri="{FF2B5EF4-FFF2-40B4-BE49-F238E27FC236}">
                <a16:creationId xmlns:a16="http://schemas.microsoft.com/office/drawing/2014/main" id="{51CDF043-3EE0-2D1B-4C8E-854194B94DC5}"/>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4" name="Google Shape;554;p53">
            <a:extLst>
              <a:ext uri="{FF2B5EF4-FFF2-40B4-BE49-F238E27FC236}">
                <a16:creationId xmlns:a16="http://schemas.microsoft.com/office/drawing/2014/main" id="{2CFE93AC-3376-E81F-3CCA-E7537A17C98F}"/>
              </a:ext>
            </a:extLst>
          </p:cNvPr>
          <p:cNvSpPr txBox="1">
            <a:spLocks noGrp="1"/>
          </p:cNvSpPr>
          <p:nvPr>
            <p:ph type="ftr" sz="quarter" idx="9"/>
          </p:nvPr>
        </p:nvSpPr>
        <p:spPr/>
        <p:txBody>
          <a:bodyPr/>
          <a:lstStyle>
            <a:lvl1pPr>
              <a:defRPr/>
            </a:lvl1pPr>
          </a:lstStyle>
          <a:p>
            <a:pPr lvl="0"/>
            <a:endParaRPr lang="en-US"/>
          </a:p>
        </p:txBody>
      </p:sp>
      <p:grpSp>
        <p:nvGrpSpPr>
          <p:cNvPr id="5" name="Google Shape;555;p53">
            <a:extLst>
              <a:ext uri="{FF2B5EF4-FFF2-40B4-BE49-F238E27FC236}">
                <a16:creationId xmlns:a16="http://schemas.microsoft.com/office/drawing/2014/main" id="{2789755E-33FB-44E4-2D67-2A9D0C1D9527}"/>
              </a:ext>
            </a:extLst>
          </p:cNvPr>
          <p:cNvGrpSpPr/>
          <p:nvPr/>
        </p:nvGrpSpPr>
        <p:grpSpPr>
          <a:xfrm>
            <a:off x="7191545" y="0"/>
            <a:ext cx="5000460" cy="1425988"/>
            <a:chOff x="7191545" y="0"/>
            <a:chExt cx="5000460" cy="1425988"/>
          </a:xfrm>
        </p:grpSpPr>
        <p:pic>
          <p:nvPicPr>
            <p:cNvPr id="6" name="Google Shape;556;p53">
              <a:extLst>
                <a:ext uri="{FF2B5EF4-FFF2-40B4-BE49-F238E27FC236}">
                  <a16:creationId xmlns:a16="http://schemas.microsoft.com/office/drawing/2014/main" id="{F9B90B75-BCBC-C25A-3D9F-7F5F9E8BC11D}"/>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7" name="Google Shape;557;p53">
              <a:extLst>
                <a:ext uri="{FF2B5EF4-FFF2-40B4-BE49-F238E27FC236}">
                  <a16:creationId xmlns:a16="http://schemas.microsoft.com/office/drawing/2014/main" id="{61770D19-0ADB-D1D6-BF27-C8360CA37230}"/>
                </a:ext>
              </a:extLst>
            </p:cNvPr>
            <p:cNvGrpSpPr/>
            <p:nvPr/>
          </p:nvGrpSpPr>
          <p:grpSpPr>
            <a:xfrm>
              <a:off x="7191545" y="0"/>
              <a:ext cx="5000460" cy="1425988"/>
              <a:chOff x="7191545" y="0"/>
              <a:chExt cx="5000460" cy="1425988"/>
            </a:xfrm>
          </p:grpSpPr>
          <p:sp>
            <p:nvSpPr>
              <p:cNvPr id="8" name="Google Shape;558;p53">
                <a:extLst>
                  <a:ext uri="{FF2B5EF4-FFF2-40B4-BE49-F238E27FC236}">
                    <a16:creationId xmlns:a16="http://schemas.microsoft.com/office/drawing/2014/main" id="{5BE133AC-B2DF-111F-88D8-D418D38FEE35}"/>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9" name="Google Shape;559;p53">
                <a:extLst>
                  <a:ext uri="{FF2B5EF4-FFF2-40B4-BE49-F238E27FC236}">
                    <a16:creationId xmlns:a16="http://schemas.microsoft.com/office/drawing/2014/main" id="{C963FC55-C7A5-6770-26C1-F2411A972582}"/>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Tree>
    <p:extLst>
      <p:ext uri="{BB962C8B-B14F-4D97-AF65-F5344CB8AC3E}">
        <p14:creationId xmlns:p14="http://schemas.microsoft.com/office/powerpoint/2010/main" val="67637838"/>
      </p:ext>
    </p:extLst>
  </p:cSld>
  <p:clrMapOvr>
    <a:masterClrMapping/>
  </p:clrMapOvr>
</p:sldLayout>
</file>

<file path=ppt/slideLayouts/slideLayout1401.xml><?xml version="1.0" encoding="utf-8"?>
<p:sldLayout xmlns:a="http://schemas.openxmlformats.org/drawingml/2006/main" xmlns:r="http://schemas.openxmlformats.org/officeDocument/2006/relationships" xmlns:p="http://schemas.openxmlformats.org/presentationml/2006/main" preserve="1">
  <p:cSld name="Cover B">
    <p:spTree>
      <p:nvGrpSpPr>
        <p:cNvPr id="1" name=""/>
        <p:cNvGrpSpPr/>
        <p:nvPr/>
      </p:nvGrpSpPr>
      <p:grpSpPr>
        <a:xfrm>
          <a:off x="0" y="0"/>
          <a:ext cx="0" cy="0"/>
          <a:chOff x="0" y="0"/>
          <a:chExt cx="0" cy="0"/>
        </a:xfrm>
      </p:grpSpPr>
      <p:sp>
        <p:nvSpPr>
          <p:cNvPr id="2" name="Google Shape;561;p54">
            <a:extLst>
              <a:ext uri="{FF2B5EF4-FFF2-40B4-BE49-F238E27FC236}">
                <a16:creationId xmlns:a16="http://schemas.microsoft.com/office/drawing/2014/main" id="{113DDFC7-7A3D-80CC-B096-5517C193DE8A}"/>
              </a:ext>
            </a:extLst>
          </p:cNvPr>
          <p:cNvSpPr txBox="1">
            <a:spLocks noGrp="1"/>
          </p:cNvSpPr>
          <p:nvPr>
            <p:ph type="title"/>
          </p:nvPr>
        </p:nvSpPr>
        <p:spPr>
          <a:xfrm>
            <a:off x="513344" y="2633536"/>
            <a:ext cx="5194432" cy="2387598"/>
          </a:xfrm>
        </p:spPr>
        <p:txBody>
          <a:bodyPr anchor="b"/>
          <a:lstStyle>
            <a:lvl1pPr>
              <a:defRPr sz="4000">
                <a:solidFill>
                  <a:srgbClr val="444C55"/>
                </a:solidFill>
              </a:defRPr>
            </a:lvl1pPr>
          </a:lstStyle>
          <a:p>
            <a:pPr lvl="0"/>
            <a:endParaRPr lang="en-US"/>
          </a:p>
        </p:txBody>
      </p:sp>
      <p:sp>
        <p:nvSpPr>
          <p:cNvPr id="3" name="Google Shape;562;p54">
            <a:extLst>
              <a:ext uri="{FF2B5EF4-FFF2-40B4-BE49-F238E27FC236}">
                <a16:creationId xmlns:a16="http://schemas.microsoft.com/office/drawing/2014/main" id="{552BD2CD-99E8-D6D7-6A9A-69D2A6564AE1}"/>
              </a:ext>
            </a:extLst>
          </p:cNvPr>
          <p:cNvSpPr txBox="1">
            <a:spLocks noGrp="1"/>
          </p:cNvSpPr>
          <p:nvPr>
            <p:ph type="subTitle" idx="4294967295"/>
          </p:nvPr>
        </p:nvSpPr>
        <p:spPr>
          <a:xfrm>
            <a:off x="513344" y="5400327"/>
            <a:ext cx="5194432" cy="986564"/>
          </a:xfrm>
        </p:spPr>
        <p:txBody>
          <a:bodyPr/>
          <a:lstStyle>
            <a:lvl1pPr>
              <a:buNone/>
              <a:defRPr/>
            </a:lvl1pPr>
          </a:lstStyle>
          <a:p>
            <a:pPr lvl="0"/>
            <a:endParaRPr lang="en-US"/>
          </a:p>
        </p:txBody>
      </p:sp>
      <p:grpSp>
        <p:nvGrpSpPr>
          <p:cNvPr id="4" name="Google Shape;563;p54">
            <a:extLst>
              <a:ext uri="{FF2B5EF4-FFF2-40B4-BE49-F238E27FC236}">
                <a16:creationId xmlns:a16="http://schemas.microsoft.com/office/drawing/2014/main" id="{E26A5DFA-E350-1697-A4AC-8AFE4CA1AE1C}"/>
              </a:ext>
            </a:extLst>
          </p:cNvPr>
          <p:cNvGrpSpPr/>
          <p:nvPr/>
        </p:nvGrpSpPr>
        <p:grpSpPr>
          <a:xfrm>
            <a:off x="0" y="0"/>
            <a:ext cx="6418722" cy="1509820"/>
            <a:chOff x="0" y="0"/>
            <a:chExt cx="6418722" cy="1509820"/>
          </a:xfrm>
        </p:grpSpPr>
        <p:sp>
          <p:nvSpPr>
            <p:cNvPr id="5" name="Google Shape;564;p54">
              <a:extLst>
                <a:ext uri="{FF2B5EF4-FFF2-40B4-BE49-F238E27FC236}">
                  <a16:creationId xmlns:a16="http://schemas.microsoft.com/office/drawing/2014/main" id="{2C050344-A120-E7B4-E6E5-AB8BA8A9A3D7}"/>
                </a:ext>
              </a:extLst>
            </p:cNvPr>
            <p:cNvSpPr/>
            <p:nvPr/>
          </p:nvSpPr>
          <p:spPr>
            <a:xfrm flipH="1">
              <a:off x="0" y="0"/>
              <a:ext cx="6418722" cy="1509820"/>
            </a:xfrm>
            <a:custGeom>
              <a:avLst/>
              <a:gdLst>
                <a:gd name="f0" fmla="val w"/>
                <a:gd name="f1" fmla="val h"/>
                <a:gd name="f2" fmla="val 0"/>
                <a:gd name="f3" fmla="val 4669459"/>
                <a:gd name="f4" fmla="val 1098357"/>
                <a:gd name="f5" fmla="val 393099"/>
                <a:gd name="f6" fmla="val 485580"/>
                <a:gd name="f7" fmla="val 28411"/>
                <a:gd name="f8" fmla="val 1068094"/>
                <a:gd name="f9" fmla="val 214503"/>
                <a:gd name="f10" fmla="val 1643165"/>
                <a:gd name="f11" fmla="val 412971"/>
                <a:gd name="f12" fmla="val 2241464"/>
                <a:gd name="f13" fmla="val 572540"/>
                <a:gd name="f14" fmla="val 3009808"/>
                <a:gd name="f15" fmla="val 777487"/>
                <a:gd name="f16" fmla="val 3848273"/>
                <a:gd name="f17" fmla="val 856360"/>
                <a:gd name="f18" fmla="val 4645823"/>
                <a:gd name="f19" fmla="val 731027"/>
                <a:gd name="f20" fmla="val 726784"/>
                <a:gd name="f21" fmla="val 1079503"/>
                <a:gd name="f22" fmla="val 4627787"/>
                <a:gd name="f23" fmla="val 1083679"/>
                <a:gd name="f24" fmla="val 3105555"/>
                <a:gd name="f25" fmla="val 1189027"/>
                <a:gd name="f26" fmla="val 1909512"/>
                <a:gd name="f27" fmla="val 709765"/>
                <a:gd name="f28" fmla="val 568062"/>
                <a:gd name="f29" fmla="val 207626"/>
                <a:gd name="f30" fmla="*/ f0 1 4669459"/>
                <a:gd name="f31" fmla="*/ f1 1 1098357"/>
                <a:gd name="f32" fmla="+- f4 0 f2"/>
                <a:gd name="f33" fmla="+- f3 0 f2"/>
                <a:gd name="f34" fmla="*/ f33 1 4669459"/>
                <a:gd name="f35" fmla="*/ f32 1 1098357"/>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4669459" h="1098357">
                  <a:moveTo>
                    <a:pt x="f2" y="f2"/>
                  </a:moveTo>
                  <a:lnTo>
                    <a:pt x="f5" y="f2"/>
                  </a:lnTo>
                  <a:lnTo>
                    <a:pt x="f6" y="f7"/>
                  </a:lnTo>
                  <a:cubicBezTo>
                    <a:pt x="f8" y="f9"/>
                    <a:pt x="f10" y="f11"/>
                    <a:pt x="f12" y="f13"/>
                  </a:cubicBezTo>
                  <a:cubicBezTo>
                    <a:pt x="f14" y="f15"/>
                    <a:pt x="f16" y="f17"/>
                    <a:pt x="f18" y="f19"/>
                  </a:cubicBezTo>
                  <a:lnTo>
                    <a:pt x="f3" y="f20"/>
                  </a:lnTo>
                  <a:lnTo>
                    <a:pt x="f3" y="f21"/>
                  </a:lnTo>
                  <a:lnTo>
                    <a:pt x="f22" y="f23"/>
                  </a:lnTo>
                  <a:cubicBezTo>
                    <a:pt x="f24" y="f25"/>
                    <a:pt x="f26" y="f27"/>
                    <a:pt x="f28" y="f29"/>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565;p54">
              <a:extLst>
                <a:ext uri="{FF2B5EF4-FFF2-40B4-BE49-F238E27FC236}">
                  <a16:creationId xmlns:a16="http://schemas.microsoft.com/office/drawing/2014/main" id="{513A1DFC-AA9B-9DB2-7618-4FDA9EFD123A}"/>
                </a:ext>
              </a:extLst>
            </p:cNvPr>
            <p:cNvSpPr/>
            <p:nvPr/>
          </p:nvSpPr>
          <p:spPr>
            <a:xfrm flipH="1">
              <a:off x="0" y="0"/>
              <a:ext cx="6244227" cy="1352022"/>
            </a:xfrm>
            <a:custGeom>
              <a:avLst/>
              <a:gdLst>
                <a:gd name="f0" fmla="val w"/>
                <a:gd name="f1" fmla="val h"/>
                <a:gd name="f2" fmla="val 0"/>
                <a:gd name="f3" fmla="val 4542519"/>
                <a:gd name="f4" fmla="val 983565"/>
                <a:gd name="f5" fmla="val 957397"/>
                <a:gd name="f6" fmla="val 4542518"/>
                <a:gd name="f7" fmla="val 957403"/>
                <a:gd name="f8" fmla="val 4510552"/>
                <a:gd name="f9" fmla="val 961138"/>
                <a:gd name="f10" fmla="val 2991282"/>
                <a:gd name="f11" fmla="val 1091409"/>
                <a:gd name="f12" fmla="val 1788278"/>
                <a:gd name="f13" fmla="val 632191"/>
                <a:gd name="f14" fmla="val 439600"/>
                <a:gd name="f15" fmla="val 152515"/>
                <a:gd name="f16" fmla="*/ f0 1 4542519"/>
                <a:gd name="f17" fmla="*/ f1 1 983565"/>
                <a:gd name="f18" fmla="+- f4 0 f2"/>
                <a:gd name="f19" fmla="+- f3 0 f2"/>
                <a:gd name="f20" fmla="*/ f19 1 4542519"/>
                <a:gd name="f21" fmla="*/ f18 1 983565"/>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4542519" h="983565">
                  <a:moveTo>
                    <a:pt x="f2" y="f2"/>
                  </a:moveTo>
                  <a:lnTo>
                    <a:pt x="f3" y="f2"/>
                  </a:lnTo>
                  <a:lnTo>
                    <a:pt x="f3" y="f5"/>
                  </a:lnTo>
                  <a:lnTo>
                    <a:pt x="f6" y="f7"/>
                  </a:lnTo>
                  <a:lnTo>
                    <a:pt x="f8" y="f9"/>
                  </a:lnTo>
                  <a:cubicBezTo>
                    <a:pt x="f10" y="f11"/>
                    <a:pt x="f12" y="f13"/>
                    <a:pt x="f14" y="f15"/>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pic>
        <p:nvPicPr>
          <p:cNvPr id="7" name="Google Shape;566;p54">
            <a:extLst>
              <a:ext uri="{FF2B5EF4-FFF2-40B4-BE49-F238E27FC236}">
                <a16:creationId xmlns:a16="http://schemas.microsoft.com/office/drawing/2014/main" id="{3064ADB3-9DD4-546F-E659-451067766736}"/>
              </a:ext>
            </a:extLst>
          </p:cNvPr>
          <p:cNvPicPr>
            <a:picLocks noChangeAspect="1"/>
          </p:cNvPicPr>
          <p:nvPr/>
        </p:nvPicPr>
        <p:blipFill>
          <a:blip r:embed="rId2">
            <a:alphaModFix/>
          </a:blip>
          <a:srcRect/>
          <a:stretch>
            <a:fillRect/>
          </a:stretch>
        </p:blipFill>
        <p:spPr>
          <a:xfrm>
            <a:off x="513344" y="136529"/>
            <a:ext cx="1945203" cy="879972"/>
          </a:xfrm>
          <a:prstGeom prst="rect">
            <a:avLst/>
          </a:prstGeom>
          <a:noFill/>
          <a:ln cap="flat">
            <a:noFill/>
          </a:ln>
        </p:spPr>
      </p:pic>
    </p:spTree>
    <p:extLst>
      <p:ext uri="{BB962C8B-B14F-4D97-AF65-F5344CB8AC3E}">
        <p14:creationId xmlns:p14="http://schemas.microsoft.com/office/powerpoint/2010/main" val="2106487938"/>
      </p:ext>
    </p:extLst>
  </p:cSld>
  <p:clrMapOvr>
    <a:masterClrMapping/>
  </p:clrMapOvr>
</p:sldLayout>
</file>

<file path=ppt/slideLayouts/slideLayout1402.xml><?xml version="1.0" encoding="utf-8"?>
<p:sldLayout xmlns:a="http://schemas.openxmlformats.org/drawingml/2006/main" xmlns:r="http://schemas.openxmlformats.org/officeDocument/2006/relationships" xmlns:p="http://schemas.openxmlformats.org/presentationml/2006/main" preserve="1">
  <p:cSld name="1_Cover 5">
    <p:spTree>
      <p:nvGrpSpPr>
        <p:cNvPr id="1" name=""/>
        <p:cNvGrpSpPr/>
        <p:nvPr/>
      </p:nvGrpSpPr>
      <p:grpSpPr>
        <a:xfrm>
          <a:off x="0" y="0"/>
          <a:ext cx="0" cy="0"/>
          <a:chOff x="0" y="0"/>
          <a:chExt cx="0" cy="0"/>
        </a:xfrm>
      </p:grpSpPr>
      <p:sp>
        <p:nvSpPr>
          <p:cNvPr id="2" name="Google Shape;456;p44">
            <a:extLst>
              <a:ext uri="{FF2B5EF4-FFF2-40B4-BE49-F238E27FC236}">
                <a16:creationId xmlns:a16="http://schemas.microsoft.com/office/drawing/2014/main" id="{6257F9D7-0399-C450-ADE2-B98165AB9CCD}"/>
              </a:ext>
            </a:extLst>
          </p:cNvPr>
          <p:cNvSpPr/>
          <p:nvPr/>
        </p:nvSpPr>
        <p:spPr>
          <a:xfrm>
            <a:off x="902366" y="1294415"/>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457;p44">
            <a:extLst>
              <a:ext uri="{FF2B5EF4-FFF2-40B4-BE49-F238E27FC236}">
                <a16:creationId xmlns:a16="http://schemas.microsoft.com/office/drawing/2014/main" id="{172D27C7-C832-A336-7134-A2F9C7C800D8}"/>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endParaRPr lang="en-US"/>
          </a:p>
        </p:txBody>
      </p:sp>
      <p:sp>
        <p:nvSpPr>
          <p:cNvPr id="4" name="Google Shape;458;p44">
            <a:extLst>
              <a:ext uri="{FF2B5EF4-FFF2-40B4-BE49-F238E27FC236}">
                <a16:creationId xmlns:a16="http://schemas.microsoft.com/office/drawing/2014/main" id="{50B35128-F94C-A8FE-79A6-64068067ED66}"/>
              </a:ext>
            </a:extLst>
          </p:cNvPr>
          <p:cNvSpPr txBox="1">
            <a:spLocks noGrp="1"/>
          </p:cNvSpPr>
          <p:nvPr>
            <p:ph type="subTitle" idx="4294967295"/>
          </p:nvPr>
        </p:nvSpPr>
        <p:spPr>
          <a:xfrm>
            <a:off x="1413305" y="3766861"/>
            <a:ext cx="5194432" cy="986564"/>
          </a:xfrm>
        </p:spPr>
        <p:txBody>
          <a:bodyPr/>
          <a:lstStyle>
            <a:lvl1pPr>
              <a:buNone/>
              <a:defRPr/>
            </a:lvl1pPr>
          </a:lstStyle>
          <a:p>
            <a:pPr lvl="0"/>
            <a:endParaRPr lang="en-US"/>
          </a:p>
        </p:txBody>
      </p:sp>
      <p:grpSp>
        <p:nvGrpSpPr>
          <p:cNvPr id="5" name="Google Shape;460;p44">
            <a:extLst>
              <a:ext uri="{FF2B5EF4-FFF2-40B4-BE49-F238E27FC236}">
                <a16:creationId xmlns:a16="http://schemas.microsoft.com/office/drawing/2014/main" id="{15B1579E-5332-9B56-2744-CC3906AA4BB9}"/>
              </a:ext>
            </a:extLst>
          </p:cNvPr>
          <p:cNvGrpSpPr/>
          <p:nvPr/>
        </p:nvGrpSpPr>
        <p:grpSpPr>
          <a:xfrm>
            <a:off x="0" y="5020348"/>
            <a:ext cx="12191996" cy="1837651"/>
            <a:chOff x="0" y="5020348"/>
            <a:chExt cx="12191996" cy="1837651"/>
          </a:xfrm>
        </p:grpSpPr>
        <p:sp>
          <p:nvSpPr>
            <p:cNvPr id="6" name="Google Shape;461;p44">
              <a:extLst>
                <a:ext uri="{FF2B5EF4-FFF2-40B4-BE49-F238E27FC236}">
                  <a16:creationId xmlns:a16="http://schemas.microsoft.com/office/drawing/2014/main" id="{D40DA7DD-FB93-A071-C138-0D05DDFE6072}"/>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7" name="Google Shape;462;p44">
              <a:extLst>
                <a:ext uri="{FF2B5EF4-FFF2-40B4-BE49-F238E27FC236}">
                  <a16:creationId xmlns:a16="http://schemas.microsoft.com/office/drawing/2014/main" id="{CF2237D6-7928-EE42-FA59-E960FC75EDED}"/>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8" name="Google Shape;463;p44">
              <a:extLst>
                <a:ext uri="{FF2B5EF4-FFF2-40B4-BE49-F238E27FC236}">
                  <a16:creationId xmlns:a16="http://schemas.microsoft.com/office/drawing/2014/main" id="{8EA13F40-F809-2FE4-61D0-1563BDD2B33F}"/>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1641843957"/>
      </p:ext>
    </p:extLst>
  </p:cSld>
  <p:clrMapOvr>
    <a:masterClrMapping/>
  </p:clrMapOvr>
</p:sldLayout>
</file>

<file path=ppt/slideLayouts/slideLayout1403.xml><?xml version="1.0" encoding="utf-8"?>
<p:sldLayout xmlns:a="http://schemas.openxmlformats.org/drawingml/2006/main" xmlns:r="http://schemas.openxmlformats.org/officeDocument/2006/relationships" xmlns:p="http://schemas.openxmlformats.org/presentationml/2006/main" preserve="1">
  <p:cSld name="1_Divider 6">
    <p:spTree>
      <p:nvGrpSpPr>
        <p:cNvPr id="1" name=""/>
        <p:cNvGrpSpPr/>
        <p:nvPr/>
      </p:nvGrpSpPr>
      <p:grpSpPr>
        <a:xfrm>
          <a:off x="0" y="0"/>
          <a:ext cx="0" cy="0"/>
          <a:chOff x="0" y="0"/>
          <a:chExt cx="0" cy="0"/>
        </a:xfrm>
      </p:grpSpPr>
      <p:grpSp>
        <p:nvGrpSpPr>
          <p:cNvPr id="2" name="Google Shape;465;p45">
            <a:extLst>
              <a:ext uri="{FF2B5EF4-FFF2-40B4-BE49-F238E27FC236}">
                <a16:creationId xmlns:a16="http://schemas.microsoft.com/office/drawing/2014/main" id="{C9E9C31C-3D1F-7B66-5A7F-A6331EE2F230}"/>
              </a:ext>
            </a:extLst>
          </p:cNvPr>
          <p:cNvGrpSpPr/>
          <p:nvPr/>
        </p:nvGrpSpPr>
        <p:grpSpPr>
          <a:xfrm>
            <a:off x="0" y="5020348"/>
            <a:ext cx="12191996" cy="1837651"/>
            <a:chOff x="0" y="5020348"/>
            <a:chExt cx="12191996" cy="1837651"/>
          </a:xfrm>
        </p:grpSpPr>
        <p:sp>
          <p:nvSpPr>
            <p:cNvPr id="3" name="Google Shape;466;p45">
              <a:extLst>
                <a:ext uri="{FF2B5EF4-FFF2-40B4-BE49-F238E27FC236}">
                  <a16:creationId xmlns:a16="http://schemas.microsoft.com/office/drawing/2014/main" id="{A5DFA366-3A98-7F4C-AD93-C05B0CEF6108}"/>
                </a:ext>
              </a:extLst>
            </p:cNvPr>
            <p:cNvSpPr/>
            <p:nvPr/>
          </p:nvSpPr>
          <p:spPr>
            <a:xfrm>
              <a:off x="0" y="5100267"/>
              <a:ext cx="7111371" cy="1757732"/>
            </a:xfrm>
            <a:custGeom>
              <a:avLst/>
              <a:gdLst>
                <a:gd name="f0" fmla="val w"/>
                <a:gd name="f1" fmla="val h"/>
                <a:gd name="f2" fmla="val 0"/>
                <a:gd name="f3" fmla="val 7111369"/>
                <a:gd name="f4" fmla="val 1757730"/>
                <a:gd name="f5" fmla="val 772954"/>
                <a:gd name="f6" fmla="val 2778"/>
                <a:gd name="f7" fmla="val 1769038"/>
                <a:gd name="f8" fmla="val 30799"/>
                <a:gd name="f9" fmla="val 2696750"/>
                <a:gd name="f10" fmla="val 267531"/>
                <a:gd name="f11" fmla="val 3590934"/>
                <a:gd name="f12" fmla="val 566046"/>
                <a:gd name="f13" fmla="val 4684008"/>
                <a:gd name="f14" fmla="val 930921"/>
                <a:gd name="f15" fmla="val 5690778"/>
                <a:gd name="f16" fmla="val 1324625"/>
                <a:gd name="f17" fmla="val 6700767"/>
                <a:gd name="f18" fmla="val 1636882"/>
                <a:gd name="f19" fmla="val 25690"/>
                <a:gd name="f20" fmla="val 2197"/>
                <a:gd name="f21" fmla="val 25414"/>
                <a:gd name="f22" fmla="val 114653"/>
                <a:gd name="f23" fmla="val 14905"/>
                <a:gd name="f24" fmla="val 227801"/>
                <a:gd name="f25" fmla="val 7857"/>
                <a:gd name="f26" fmla="val 341773"/>
                <a:gd name="f27" fmla="val 3976"/>
                <a:gd name="f28" fmla="val 486963"/>
                <a:gd name="f29" fmla="+- 0 0 968"/>
                <a:gd name="f30" fmla="val 630656"/>
                <a:gd name="f31" fmla="+- 0 0 1224"/>
                <a:gd name="f32" fmla="*/ f0 1 7111369"/>
                <a:gd name="f33" fmla="*/ f1 1 1757730"/>
                <a:gd name="f34" fmla="+- f4 0 f2"/>
                <a:gd name="f35" fmla="+- f3 0 f2"/>
                <a:gd name="f36" fmla="*/ f35 1 7111369"/>
                <a:gd name="f37" fmla="*/ f34 1 1757730"/>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7111369" h="1757730">
                  <a:moveTo>
                    <a:pt x="f5" y="f6"/>
                  </a:moveTo>
                  <a:cubicBezTo>
                    <a:pt x="f7" y="f8"/>
                    <a:pt x="f9" y="f10"/>
                    <a:pt x="f11" y="f12"/>
                  </a:cubicBezTo>
                  <a:cubicBezTo>
                    <a:pt x="f13" y="f14"/>
                    <a:pt x="f15" y="f16"/>
                    <a:pt x="f17" y="f18"/>
                  </a:cubicBezTo>
                  <a:lnTo>
                    <a:pt x="f3" y="f4"/>
                  </a:lnTo>
                  <a:lnTo>
                    <a:pt x="f2" y="f4"/>
                  </a:lnTo>
                  <a:lnTo>
                    <a:pt x="f2" y="f19"/>
                  </a:lnTo>
                  <a:lnTo>
                    <a:pt x="f20" y="f21"/>
                  </a:lnTo>
                  <a:cubicBezTo>
                    <a:pt x="f22" y="f23"/>
                    <a:pt x="f24" y="f25"/>
                    <a:pt x="f26" y="f27"/>
                  </a:cubicBezTo>
                  <a:cubicBezTo>
                    <a:pt x="f28" y="f29"/>
                    <a:pt x="f30" y="f31"/>
                    <a:pt x="f5" y="f6"/>
                  </a:cubicBezTo>
                  <a:close/>
                </a:path>
              </a:pathLst>
            </a:custGeom>
            <a:solidFill>
              <a:srgbClr val="FFFFFF"/>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4" name="Google Shape;467;p45">
              <a:extLst>
                <a:ext uri="{FF2B5EF4-FFF2-40B4-BE49-F238E27FC236}">
                  <a16:creationId xmlns:a16="http://schemas.microsoft.com/office/drawing/2014/main" id="{8C8BFEED-4429-A5A5-83BF-BE8246FC5B4C}"/>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5" name="Google Shape;468;p45">
              <a:extLst>
                <a:ext uri="{FF2B5EF4-FFF2-40B4-BE49-F238E27FC236}">
                  <a16:creationId xmlns:a16="http://schemas.microsoft.com/office/drawing/2014/main" id="{4681053B-8F0F-5573-F70A-09EBEAA798A1}"/>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6" name="Google Shape;469;p45">
              <a:extLst>
                <a:ext uri="{FF2B5EF4-FFF2-40B4-BE49-F238E27FC236}">
                  <a16:creationId xmlns:a16="http://schemas.microsoft.com/office/drawing/2014/main" id="{7BE8301C-402B-89BB-6D7D-958EC79F8BE8}"/>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
        <p:nvSpPr>
          <p:cNvPr id="7" name="Google Shape;470;p45">
            <a:extLst>
              <a:ext uri="{FF2B5EF4-FFF2-40B4-BE49-F238E27FC236}">
                <a16:creationId xmlns:a16="http://schemas.microsoft.com/office/drawing/2014/main" id="{8EA05E84-2D8B-5403-FD0B-CE9527252756}"/>
              </a:ext>
            </a:extLst>
          </p:cNvPr>
          <p:cNvSpPr txBox="1">
            <a:spLocks noGrp="1"/>
          </p:cNvSpPr>
          <p:nvPr>
            <p:ph type="title"/>
          </p:nvPr>
        </p:nvSpPr>
        <p:spPr>
          <a:xfrm>
            <a:off x="1413305" y="701747"/>
            <a:ext cx="9365376" cy="2014679"/>
          </a:xfrm>
        </p:spPr>
        <p:txBody>
          <a:bodyPr anchor="b"/>
          <a:lstStyle>
            <a:lvl1pPr>
              <a:defRPr/>
            </a:lvl1pPr>
          </a:lstStyle>
          <a:p>
            <a:pPr lvl="0"/>
            <a:endParaRPr lang="en-US"/>
          </a:p>
        </p:txBody>
      </p:sp>
      <p:sp>
        <p:nvSpPr>
          <p:cNvPr id="8" name="Google Shape;471;p45">
            <a:extLst>
              <a:ext uri="{FF2B5EF4-FFF2-40B4-BE49-F238E27FC236}">
                <a16:creationId xmlns:a16="http://schemas.microsoft.com/office/drawing/2014/main" id="{E46F4A71-2E4F-64D9-BC6D-E3262D356334}"/>
              </a:ext>
            </a:extLst>
          </p:cNvPr>
          <p:cNvSpPr txBox="1">
            <a:spLocks noGrp="1"/>
          </p:cNvSpPr>
          <p:nvPr>
            <p:ph type="subTitle" idx="4294967295"/>
          </p:nvPr>
        </p:nvSpPr>
        <p:spPr>
          <a:xfrm>
            <a:off x="1413305" y="3081637"/>
            <a:ext cx="9365376" cy="986564"/>
          </a:xfrm>
        </p:spPr>
        <p:txBody>
          <a:bodyPr/>
          <a:lstStyle>
            <a:lvl1pPr>
              <a:buNone/>
              <a:defRPr/>
            </a:lvl1pPr>
          </a:lstStyle>
          <a:p>
            <a:pPr lvl="0"/>
            <a:endParaRPr lang="en-US"/>
          </a:p>
        </p:txBody>
      </p:sp>
    </p:spTree>
    <p:extLst>
      <p:ext uri="{BB962C8B-B14F-4D97-AF65-F5344CB8AC3E}">
        <p14:creationId xmlns:p14="http://schemas.microsoft.com/office/powerpoint/2010/main" val="3804269578"/>
      </p:ext>
    </p:extLst>
  </p:cSld>
  <p:clrMapOvr>
    <a:masterClrMapping/>
  </p:clrMapOvr>
</p:sldLayout>
</file>

<file path=ppt/slideLayouts/slideLayout1404.xml><?xml version="1.0" encoding="utf-8"?>
<p:sldLayout xmlns:a="http://schemas.openxmlformats.org/drawingml/2006/main" xmlns:r="http://schemas.openxmlformats.org/officeDocument/2006/relationships" xmlns:p="http://schemas.openxmlformats.org/presentationml/2006/main" preserve="1">
  <p:cSld name="1_Photo Slide 5">
    <p:spTree>
      <p:nvGrpSpPr>
        <p:cNvPr id="1" name=""/>
        <p:cNvGrpSpPr/>
        <p:nvPr/>
      </p:nvGrpSpPr>
      <p:grpSpPr>
        <a:xfrm>
          <a:off x="0" y="0"/>
          <a:ext cx="0" cy="0"/>
          <a:chOff x="0" y="0"/>
          <a:chExt cx="0" cy="0"/>
        </a:xfrm>
      </p:grpSpPr>
      <p:sp>
        <p:nvSpPr>
          <p:cNvPr id="2" name="Google Shape;473;p46">
            <a:extLst>
              <a:ext uri="{FF2B5EF4-FFF2-40B4-BE49-F238E27FC236}">
                <a16:creationId xmlns:a16="http://schemas.microsoft.com/office/drawing/2014/main" id="{58A22D3D-82FF-22CD-4987-D5898DBCF3BB}"/>
              </a:ext>
            </a:extLst>
          </p:cNvPr>
          <p:cNvSpPr txBox="1">
            <a:spLocks noGrp="1"/>
          </p:cNvSpPr>
          <p:nvPr>
            <p:ph type="body" idx="4294967295"/>
          </p:nvPr>
        </p:nvSpPr>
        <p:spPr>
          <a:xfrm>
            <a:off x="457200" y="1146255"/>
            <a:ext cx="2350172" cy="2971800"/>
          </a:xfrm>
        </p:spPr>
        <p:txBody>
          <a:bodyPr/>
          <a:lstStyle>
            <a:lvl1pPr indent="-228600">
              <a:buNone/>
              <a:defRPr/>
            </a:lvl1pPr>
          </a:lstStyle>
          <a:p>
            <a:pPr lvl="0"/>
            <a:endParaRPr lang="en-US"/>
          </a:p>
        </p:txBody>
      </p:sp>
      <p:cxnSp>
        <p:nvCxnSpPr>
          <p:cNvPr id="3" name="Google Shape;474;p46">
            <a:extLst>
              <a:ext uri="{FF2B5EF4-FFF2-40B4-BE49-F238E27FC236}">
                <a16:creationId xmlns:a16="http://schemas.microsoft.com/office/drawing/2014/main" id="{DEEDDA87-5EFE-85AD-4E53-AABB38334C1C}"/>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475;p46">
            <a:extLst>
              <a:ext uri="{FF2B5EF4-FFF2-40B4-BE49-F238E27FC236}">
                <a16:creationId xmlns:a16="http://schemas.microsoft.com/office/drawing/2014/main" id="{775B2098-0119-2B56-942C-40A1A37C999F}"/>
              </a:ext>
            </a:extLst>
          </p:cNvPr>
          <p:cNvGrpSpPr/>
          <p:nvPr/>
        </p:nvGrpSpPr>
        <p:grpSpPr>
          <a:xfrm>
            <a:off x="0" y="5379424"/>
            <a:ext cx="2807363" cy="753895"/>
            <a:chOff x="0" y="5379424"/>
            <a:chExt cx="2807363" cy="753895"/>
          </a:xfrm>
        </p:grpSpPr>
        <p:sp>
          <p:nvSpPr>
            <p:cNvPr id="5" name="Google Shape;476;p46">
              <a:extLst>
                <a:ext uri="{FF2B5EF4-FFF2-40B4-BE49-F238E27FC236}">
                  <a16:creationId xmlns:a16="http://schemas.microsoft.com/office/drawing/2014/main" id="{74D1592A-8417-1429-513D-389406C561E8}"/>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 f4 0 f2"/>
                <a:gd name="f27" fmla="+- f3 0 f2"/>
                <a:gd name="f28" fmla="*/ f27 1 2807368"/>
                <a:gd name="f29" fmla="*/ f26 1 60080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477;p46">
              <a:extLst>
                <a:ext uri="{FF2B5EF4-FFF2-40B4-BE49-F238E27FC236}">
                  <a16:creationId xmlns:a16="http://schemas.microsoft.com/office/drawing/2014/main" id="{E4251717-F039-BA17-E295-D59C4F9CC3AB}"/>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 f4 0 f2"/>
                <a:gd name="f33" fmla="+- f3 0 f2"/>
                <a:gd name="f34" fmla="*/ f33 1 2807368"/>
                <a:gd name="f35" fmla="*/ f32 1 649803"/>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479;p46">
            <a:extLst>
              <a:ext uri="{FF2B5EF4-FFF2-40B4-BE49-F238E27FC236}">
                <a16:creationId xmlns:a16="http://schemas.microsoft.com/office/drawing/2014/main" id="{ED5240B3-5252-AC85-C520-6F6696F2A73C}"/>
              </a:ext>
            </a:extLst>
          </p:cNvPr>
          <p:cNvPicPr>
            <a:picLocks noChangeAspect="1"/>
          </p:cNvPicPr>
          <p:nvPr/>
        </p:nvPicPr>
        <p:blipFill>
          <a:blip r:embed="rId2">
            <a:alphaModFix/>
          </a:blip>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3073539139"/>
      </p:ext>
    </p:extLst>
  </p:cSld>
  <p:clrMapOvr>
    <a:masterClrMapping/>
  </p:clrMapOvr>
</p:sldLayout>
</file>

<file path=ppt/slideLayouts/slideLayout1405.xml><?xml version="1.0" encoding="utf-8"?>
<p:sldLayout xmlns:a="http://schemas.openxmlformats.org/drawingml/2006/main" xmlns:r="http://schemas.openxmlformats.org/officeDocument/2006/relationships" xmlns:p="http://schemas.openxmlformats.org/presentationml/2006/main" preserve="1">
  <p:cSld name="1_Quotation 5">
    <p:spTree>
      <p:nvGrpSpPr>
        <p:cNvPr id="1" name=""/>
        <p:cNvGrpSpPr/>
        <p:nvPr/>
      </p:nvGrpSpPr>
      <p:grpSpPr>
        <a:xfrm>
          <a:off x="0" y="0"/>
          <a:ext cx="0" cy="0"/>
          <a:chOff x="0" y="0"/>
          <a:chExt cx="0" cy="0"/>
        </a:xfrm>
      </p:grpSpPr>
      <p:sp>
        <p:nvSpPr>
          <p:cNvPr id="2" name="Google Shape;481;p47">
            <a:extLst>
              <a:ext uri="{FF2B5EF4-FFF2-40B4-BE49-F238E27FC236}">
                <a16:creationId xmlns:a16="http://schemas.microsoft.com/office/drawing/2014/main" id="{4BEEA44E-D4DB-1AA1-61BA-6FBAD6E714A4}"/>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482;p47">
            <a:extLst>
              <a:ext uri="{FF2B5EF4-FFF2-40B4-BE49-F238E27FC236}">
                <a16:creationId xmlns:a16="http://schemas.microsoft.com/office/drawing/2014/main" id="{D61D1EEA-7B92-4F71-CB7B-8F6AAB7D31B7}"/>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483;p47">
            <a:extLst>
              <a:ext uri="{FF2B5EF4-FFF2-40B4-BE49-F238E27FC236}">
                <a16:creationId xmlns:a16="http://schemas.microsoft.com/office/drawing/2014/main" id="{10F33FE1-8920-B98F-6B32-B41B8593C2E3}"/>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484;p47">
            <a:extLst>
              <a:ext uri="{FF2B5EF4-FFF2-40B4-BE49-F238E27FC236}">
                <a16:creationId xmlns:a16="http://schemas.microsoft.com/office/drawing/2014/main" id="{4183A918-7319-130C-04D7-1B0DB9D2A588}"/>
              </a:ext>
            </a:extLst>
          </p:cNvPr>
          <p:cNvSpPr txBox="1">
            <a:spLocks noGrp="1"/>
          </p:cNvSpPr>
          <p:nvPr>
            <p:ph type="sldNum" sz="quarter" idx="8"/>
          </p:nvPr>
        </p:nvSpPr>
        <p:spPr/>
        <p:txBody>
          <a:bodyPr/>
          <a:lstStyle>
            <a:lvl1pPr>
              <a:defRPr>
                <a:solidFill>
                  <a:srgbClr val="AEB3B7"/>
                </a:solidFill>
              </a:defRPr>
            </a:lvl1pPr>
          </a:lstStyle>
          <a:p>
            <a:pPr lvl="0"/>
            <a:fld id="{BAB098B8-D7DA-43C1-9F6C-8F16DE5C5CF1}" type="slidenum">
              <a:t>‹#›</a:t>
            </a:fld>
            <a:endParaRPr lang="en-US"/>
          </a:p>
        </p:txBody>
      </p:sp>
      <p:cxnSp>
        <p:nvCxnSpPr>
          <p:cNvPr id="6" name="Google Shape;485;p47">
            <a:extLst>
              <a:ext uri="{FF2B5EF4-FFF2-40B4-BE49-F238E27FC236}">
                <a16:creationId xmlns:a16="http://schemas.microsoft.com/office/drawing/2014/main" id="{AD281216-6645-21BD-5691-5BF95E4F62F0}"/>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486;p47">
            <a:extLst>
              <a:ext uri="{FF2B5EF4-FFF2-40B4-BE49-F238E27FC236}">
                <a16:creationId xmlns:a16="http://schemas.microsoft.com/office/drawing/2014/main" id="{5F3FC906-0324-4B61-71DC-65608D81CFFA}"/>
              </a:ext>
            </a:extLst>
          </p:cNvPr>
          <p:cNvSpPr txBox="1">
            <a:spLocks noGrp="1"/>
          </p:cNvSpPr>
          <p:nvPr>
            <p:ph type="ftr" sz="quarter" idx="9"/>
          </p:nvPr>
        </p:nvSpPr>
        <p:spPr/>
        <p:txBody>
          <a:bodyPr/>
          <a:lstStyle>
            <a:lvl1pPr>
              <a:defRPr/>
            </a:lvl1pPr>
          </a:lstStyle>
          <a:p>
            <a:pPr lvl="0"/>
            <a:endParaRPr lang="en-US"/>
          </a:p>
        </p:txBody>
      </p:sp>
      <p:grpSp>
        <p:nvGrpSpPr>
          <p:cNvPr id="8" name="Google Shape;487;p47">
            <a:extLst>
              <a:ext uri="{FF2B5EF4-FFF2-40B4-BE49-F238E27FC236}">
                <a16:creationId xmlns:a16="http://schemas.microsoft.com/office/drawing/2014/main" id="{F1604765-3128-8AFA-325C-B450D1501000}"/>
              </a:ext>
            </a:extLst>
          </p:cNvPr>
          <p:cNvGrpSpPr/>
          <p:nvPr/>
        </p:nvGrpSpPr>
        <p:grpSpPr>
          <a:xfrm>
            <a:off x="7191545" y="0"/>
            <a:ext cx="5000460" cy="1425988"/>
            <a:chOff x="7191545" y="0"/>
            <a:chExt cx="5000460" cy="1425988"/>
          </a:xfrm>
        </p:grpSpPr>
        <p:pic>
          <p:nvPicPr>
            <p:cNvPr id="9" name="Google Shape;488;p47">
              <a:extLst>
                <a:ext uri="{FF2B5EF4-FFF2-40B4-BE49-F238E27FC236}">
                  <a16:creationId xmlns:a16="http://schemas.microsoft.com/office/drawing/2014/main" id="{F8BA6302-A513-0CD5-2E95-37BA636221ED}"/>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489;p47">
              <a:extLst>
                <a:ext uri="{FF2B5EF4-FFF2-40B4-BE49-F238E27FC236}">
                  <a16:creationId xmlns:a16="http://schemas.microsoft.com/office/drawing/2014/main" id="{614F1703-35B5-964F-5D29-B55A68067693}"/>
                </a:ext>
              </a:extLst>
            </p:cNvPr>
            <p:cNvGrpSpPr/>
            <p:nvPr/>
          </p:nvGrpSpPr>
          <p:grpSpPr>
            <a:xfrm>
              <a:off x="7191545" y="0"/>
              <a:ext cx="5000460" cy="1425988"/>
              <a:chOff x="7191545" y="0"/>
              <a:chExt cx="5000460" cy="1425988"/>
            </a:xfrm>
          </p:grpSpPr>
          <p:sp>
            <p:nvSpPr>
              <p:cNvPr id="11" name="Google Shape;490;p47">
                <a:extLst>
                  <a:ext uri="{FF2B5EF4-FFF2-40B4-BE49-F238E27FC236}">
                    <a16:creationId xmlns:a16="http://schemas.microsoft.com/office/drawing/2014/main" id="{3F49220C-AD4A-7B27-D0BA-4D986AD4102F}"/>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491;p47">
                <a:extLst>
                  <a:ext uri="{FF2B5EF4-FFF2-40B4-BE49-F238E27FC236}">
                    <a16:creationId xmlns:a16="http://schemas.microsoft.com/office/drawing/2014/main" id="{340BA4DB-31CA-4498-F2D4-97F6FEDB5B4A}"/>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492;p47" descr="Open quotation mark with solid fill">
            <a:extLst>
              <a:ext uri="{FF2B5EF4-FFF2-40B4-BE49-F238E27FC236}">
                <a16:creationId xmlns:a16="http://schemas.microsoft.com/office/drawing/2014/main" id="{D5546C2C-C548-3D4C-3936-8764025329DD}"/>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434611303"/>
      </p:ext>
    </p:extLst>
  </p:cSld>
  <p:clrMapOvr>
    <a:masterClrMapping/>
  </p:clrMapOvr>
</p:sldLayout>
</file>

<file path=ppt/slideLayouts/slideLayout1406.xml><?xml version="1.0" encoding="utf-8"?>
<p:sldLayout xmlns:a="http://schemas.openxmlformats.org/drawingml/2006/main" xmlns:r="http://schemas.openxmlformats.org/officeDocument/2006/relationships" xmlns:p="http://schemas.openxmlformats.org/presentationml/2006/main" preserve="1">
  <p:cSld name="1_Quotation 6">
    <p:spTree>
      <p:nvGrpSpPr>
        <p:cNvPr id="1" name=""/>
        <p:cNvGrpSpPr/>
        <p:nvPr/>
      </p:nvGrpSpPr>
      <p:grpSpPr>
        <a:xfrm>
          <a:off x="0" y="0"/>
          <a:ext cx="0" cy="0"/>
          <a:chOff x="0" y="0"/>
          <a:chExt cx="0" cy="0"/>
        </a:xfrm>
      </p:grpSpPr>
      <p:sp>
        <p:nvSpPr>
          <p:cNvPr id="2" name="Google Shape;494;p48">
            <a:extLst>
              <a:ext uri="{FF2B5EF4-FFF2-40B4-BE49-F238E27FC236}">
                <a16:creationId xmlns:a16="http://schemas.microsoft.com/office/drawing/2014/main" id="{BFAF3DE5-26E5-3EBC-8A2E-493B073F0639}"/>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495;p48">
            <a:extLst>
              <a:ext uri="{FF2B5EF4-FFF2-40B4-BE49-F238E27FC236}">
                <a16:creationId xmlns:a16="http://schemas.microsoft.com/office/drawing/2014/main" id="{6766848C-819F-6996-D043-5B4359F47018}"/>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496;p48">
            <a:extLst>
              <a:ext uri="{FF2B5EF4-FFF2-40B4-BE49-F238E27FC236}">
                <a16:creationId xmlns:a16="http://schemas.microsoft.com/office/drawing/2014/main" id="{1A2C98AB-65B9-8348-D9DB-737D8FBE2F6D}"/>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497;p48">
            <a:extLst>
              <a:ext uri="{FF2B5EF4-FFF2-40B4-BE49-F238E27FC236}">
                <a16:creationId xmlns:a16="http://schemas.microsoft.com/office/drawing/2014/main" id="{2271917C-DCEF-1567-70F9-525571A63931}"/>
              </a:ext>
            </a:extLst>
          </p:cNvPr>
          <p:cNvSpPr txBox="1">
            <a:spLocks noGrp="1"/>
          </p:cNvSpPr>
          <p:nvPr>
            <p:ph type="sldNum" sz="quarter" idx="8"/>
          </p:nvPr>
        </p:nvSpPr>
        <p:spPr/>
        <p:txBody>
          <a:bodyPr/>
          <a:lstStyle>
            <a:lvl1pPr>
              <a:defRPr>
                <a:solidFill>
                  <a:srgbClr val="AEB3B7"/>
                </a:solidFill>
              </a:defRPr>
            </a:lvl1pPr>
          </a:lstStyle>
          <a:p>
            <a:pPr lvl="0"/>
            <a:fld id="{720DEAAB-5418-47ED-9436-4D39233D98C7}" type="slidenum">
              <a:t>‹#›</a:t>
            </a:fld>
            <a:endParaRPr lang="en-US"/>
          </a:p>
        </p:txBody>
      </p:sp>
      <p:cxnSp>
        <p:nvCxnSpPr>
          <p:cNvPr id="6" name="Google Shape;498;p48">
            <a:extLst>
              <a:ext uri="{FF2B5EF4-FFF2-40B4-BE49-F238E27FC236}">
                <a16:creationId xmlns:a16="http://schemas.microsoft.com/office/drawing/2014/main" id="{F2E14A88-434D-58F4-C3B0-FA5BB163D2C4}"/>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499;p48">
            <a:extLst>
              <a:ext uri="{FF2B5EF4-FFF2-40B4-BE49-F238E27FC236}">
                <a16:creationId xmlns:a16="http://schemas.microsoft.com/office/drawing/2014/main" id="{C48C10F3-5F85-DC6C-1DB2-243115AC3F72}"/>
              </a:ext>
            </a:extLst>
          </p:cNvPr>
          <p:cNvSpPr txBox="1">
            <a:spLocks noGrp="1"/>
          </p:cNvSpPr>
          <p:nvPr>
            <p:ph type="ftr" sz="quarter" idx="9"/>
          </p:nvPr>
        </p:nvSpPr>
        <p:spPr/>
        <p:txBody>
          <a:bodyPr/>
          <a:lstStyle>
            <a:lvl1pPr>
              <a:defRPr/>
            </a:lvl1pPr>
          </a:lstStyle>
          <a:p>
            <a:pPr lvl="0"/>
            <a:endParaRPr lang="en-US"/>
          </a:p>
        </p:txBody>
      </p:sp>
      <p:grpSp>
        <p:nvGrpSpPr>
          <p:cNvPr id="8" name="Google Shape;500;p48">
            <a:extLst>
              <a:ext uri="{FF2B5EF4-FFF2-40B4-BE49-F238E27FC236}">
                <a16:creationId xmlns:a16="http://schemas.microsoft.com/office/drawing/2014/main" id="{B7B54800-7A4B-92F1-610F-9DDBA9D14496}"/>
              </a:ext>
            </a:extLst>
          </p:cNvPr>
          <p:cNvGrpSpPr/>
          <p:nvPr/>
        </p:nvGrpSpPr>
        <p:grpSpPr>
          <a:xfrm>
            <a:off x="7191545" y="0"/>
            <a:ext cx="5000460" cy="1425988"/>
            <a:chOff x="7191545" y="0"/>
            <a:chExt cx="5000460" cy="1425988"/>
          </a:xfrm>
        </p:grpSpPr>
        <p:pic>
          <p:nvPicPr>
            <p:cNvPr id="9" name="Google Shape;501;p48">
              <a:extLst>
                <a:ext uri="{FF2B5EF4-FFF2-40B4-BE49-F238E27FC236}">
                  <a16:creationId xmlns:a16="http://schemas.microsoft.com/office/drawing/2014/main" id="{19B90B3F-567C-A285-3473-86F6B9B39C96}"/>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502;p48">
              <a:extLst>
                <a:ext uri="{FF2B5EF4-FFF2-40B4-BE49-F238E27FC236}">
                  <a16:creationId xmlns:a16="http://schemas.microsoft.com/office/drawing/2014/main" id="{681FFD90-5C49-C1A2-FE00-5BCD2A3CC4DD}"/>
                </a:ext>
              </a:extLst>
            </p:cNvPr>
            <p:cNvGrpSpPr/>
            <p:nvPr/>
          </p:nvGrpSpPr>
          <p:grpSpPr>
            <a:xfrm>
              <a:off x="7191545" y="0"/>
              <a:ext cx="5000460" cy="1425988"/>
              <a:chOff x="7191545" y="0"/>
              <a:chExt cx="5000460" cy="1425988"/>
            </a:xfrm>
          </p:grpSpPr>
          <p:sp>
            <p:nvSpPr>
              <p:cNvPr id="11" name="Google Shape;503;p48">
                <a:extLst>
                  <a:ext uri="{FF2B5EF4-FFF2-40B4-BE49-F238E27FC236}">
                    <a16:creationId xmlns:a16="http://schemas.microsoft.com/office/drawing/2014/main" id="{F400B65A-40A8-DF30-02CA-C3E4F3B782C5}"/>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504;p48">
                <a:extLst>
                  <a:ext uri="{FF2B5EF4-FFF2-40B4-BE49-F238E27FC236}">
                    <a16:creationId xmlns:a16="http://schemas.microsoft.com/office/drawing/2014/main" id="{C77CDB6A-CAC5-00DD-28E0-E57C3AD893C5}"/>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505;p48" descr="Open quotation mark with solid fill">
            <a:extLst>
              <a:ext uri="{FF2B5EF4-FFF2-40B4-BE49-F238E27FC236}">
                <a16:creationId xmlns:a16="http://schemas.microsoft.com/office/drawing/2014/main" id="{60E74326-37A8-1288-AB4D-AA76B3D40E00}"/>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748406444"/>
      </p:ext>
    </p:extLst>
  </p:cSld>
  <p:clrMapOvr>
    <a:masterClrMapping/>
  </p:clrMapOvr>
</p:sldLayout>
</file>

<file path=ppt/slideLayouts/slideLayout1407.xml><?xml version="1.0" encoding="utf-8"?>
<p:sldLayout xmlns:a="http://schemas.openxmlformats.org/drawingml/2006/main" xmlns:r="http://schemas.openxmlformats.org/officeDocument/2006/relationships" xmlns:p="http://schemas.openxmlformats.org/presentationml/2006/main" preserve="1">
  <p:cSld name="1_Two Content 4">
    <p:spTree>
      <p:nvGrpSpPr>
        <p:cNvPr id="1" name=""/>
        <p:cNvGrpSpPr/>
        <p:nvPr/>
      </p:nvGrpSpPr>
      <p:grpSpPr>
        <a:xfrm>
          <a:off x="0" y="0"/>
          <a:ext cx="0" cy="0"/>
          <a:chOff x="0" y="0"/>
          <a:chExt cx="0" cy="0"/>
        </a:xfrm>
      </p:grpSpPr>
      <p:sp>
        <p:nvSpPr>
          <p:cNvPr id="2" name="Google Shape;507;p49">
            <a:extLst>
              <a:ext uri="{FF2B5EF4-FFF2-40B4-BE49-F238E27FC236}">
                <a16:creationId xmlns:a16="http://schemas.microsoft.com/office/drawing/2014/main" id="{00E7F500-7AB8-9F0B-6ADD-22B4239CFE87}"/>
              </a:ext>
            </a:extLst>
          </p:cNvPr>
          <p:cNvSpPr txBox="1">
            <a:spLocks noGrp="1"/>
          </p:cNvSpPr>
          <p:nvPr>
            <p:ph type="title"/>
          </p:nvPr>
        </p:nvSpPr>
        <p:spPr/>
        <p:txBody>
          <a:bodyPr/>
          <a:lstStyle>
            <a:lvl1pPr>
              <a:defRPr/>
            </a:lvl1pPr>
          </a:lstStyle>
          <a:p>
            <a:pPr lvl="0"/>
            <a:endParaRPr lang="en-US"/>
          </a:p>
        </p:txBody>
      </p:sp>
      <p:sp>
        <p:nvSpPr>
          <p:cNvPr id="3" name="Google Shape;508;p49">
            <a:extLst>
              <a:ext uri="{FF2B5EF4-FFF2-40B4-BE49-F238E27FC236}">
                <a16:creationId xmlns:a16="http://schemas.microsoft.com/office/drawing/2014/main" id="{BCD2EB41-B544-D6F5-240D-E838B75E0CA7}"/>
              </a:ext>
            </a:extLst>
          </p:cNvPr>
          <p:cNvSpPr txBox="1">
            <a:spLocks noGrp="1"/>
          </p:cNvSpPr>
          <p:nvPr>
            <p:ph type="body" idx="4294967295"/>
          </p:nvPr>
        </p:nvSpPr>
        <p:spPr>
          <a:xfrm>
            <a:off x="609603" y="1825627"/>
            <a:ext cx="5410203" cy="4351336"/>
          </a:xfrm>
        </p:spPr>
        <p:txBody>
          <a:bodyPr/>
          <a:lstStyle>
            <a:lvl1pPr indent="-342900">
              <a:buSzPts val="1800"/>
              <a:defRPr/>
            </a:lvl1pPr>
          </a:lstStyle>
          <a:p>
            <a:pPr lvl="0"/>
            <a:endParaRPr lang="en-US"/>
          </a:p>
        </p:txBody>
      </p:sp>
      <p:grpSp>
        <p:nvGrpSpPr>
          <p:cNvPr id="4" name="Google Shape;509;p49">
            <a:extLst>
              <a:ext uri="{FF2B5EF4-FFF2-40B4-BE49-F238E27FC236}">
                <a16:creationId xmlns:a16="http://schemas.microsoft.com/office/drawing/2014/main" id="{759DB776-FE6D-96A9-F45E-BECF1D054C9A}"/>
              </a:ext>
            </a:extLst>
          </p:cNvPr>
          <p:cNvGrpSpPr/>
          <p:nvPr/>
        </p:nvGrpSpPr>
        <p:grpSpPr>
          <a:xfrm>
            <a:off x="7191545" y="0"/>
            <a:ext cx="5000460" cy="1425988"/>
            <a:chOff x="7191545" y="0"/>
            <a:chExt cx="5000460" cy="1425988"/>
          </a:xfrm>
        </p:grpSpPr>
        <p:pic>
          <p:nvPicPr>
            <p:cNvPr id="5" name="Google Shape;510;p49">
              <a:extLst>
                <a:ext uri="{FF2B5EF4-FFF2-40B4-BE49-F238E27FC236}">
                  <a16:creationId xmlns:a16="http://schemas.microsoft.com/office/drawing/2014/main" id="{7D0F6A1A-B229-DD75-1DC6-B760C564B18F}"/>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6" name="Google Shape;511;p49">
              <a:extLst>
                <a:ext uri="{FF2B5EF4-FFF2-40B4-BE49-F238E27FC236}">
                  <a16:creationId xmlns:a16="http://schemas.microsoft.com/office/drawing/2014/main" id="{D21FF5F7-DD81-6CF7-6207-BF92250FED45}"/>
                </a:ext>
              </a:extLst>
            </p:cNvPr>
            <p:cNvGrpSpPr/>
            <p:nvPr/>
          </p:nvGrpSpPr>
          <p:grpSpPr>
            <a:xfrm>
              <a:off x="7191545" y="0"/>
              <a:ext cx="5000460" cy="1425988"/>
              <a:chOff x="7191545" y="0"/>
              <a:chExt cx="5000460" cy="1425988"/>
            </a:xfrm>
          </p:grpSpPr>
          <p:sp>
            <p:nvSpPr>
              <p:cNvPr id="7" name="Google Shape;512;p49">
                <a:extLst>
                  <a:ext uri="{FF2B5EF4-FFF2-40B4-BE49-F238E27FC236}">
                    <a16:creationId xmlns:a16="http://schemas.microsoft.com/office/drawing/2014/main" id="{456E4F74-AEF3-AB1F-306B-588CC689D319}"/>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8" name="Google Shape;513;p49">
                <a:extLst>
                  <a:ext uri="{FF2B5EF4-FFF2-40B4-BE49-F238E27FC236}">
                    <a16:creationId xmlns:a16="http://schemas.microsoft.com/office/drawing/2014/main" id="{2678D445-9C5F-8D04-4D75-7DC99F1213A5}"/>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9" name="Google Shape;514;p49">
            <a:extLst>
              <a:ext uri="{FF2B5EF4-FFF2-40B4-BE49-F238E27FC236}">
                <a16:creationId xmlns:a16="http://schemas.microsoft.com/office/drawing/2014/main" id="{DC25BEF5-A762-2672-7BC1-5E41DC77262D}"/>
              </a:ext>
            </a:extLst>
          </p:cNvPr>
          <p:cNvSpPr txBox="1">
            <a:spLocks noGrp="1"/>
          </p:cNvSpPr>
          <p:nvPr>
            <p:ph type="body" idx="4294967295"/>
          </p:nvPr>
        </p:nvSpPr>
        <p:spPr>
          <a:xfrm>
            <a:off x="6172200" y="1825627"/>
            <a:ext cx="5410203" cy="4351336"/>
          </a:xfrm>
        </p:spPr>
        <p:txBody>
          <a:bodyPr/>
          <a:lstStyle>
            <a:lvl1pPr indent="-342900">
              <a:buSzPts val="1800"/>
              <a:defRPr/>
            </a:lvl1pPr>
          </a:lstStyle>
          <a:p>
            <a:pPr lvl="0"/>
            <a:endParaRPr lang="en-US"/>
          </a:p>
        </p:txBody>
      </p:sp>
      <p:sp>
        <p:nvSpPr>
          <p:cNvPr id="10" name="Google Shape;515;p49">
            <a:extLst>
              <a:ext uri="{FF2B5EF4-FFF2-40B4-BE49-F238E27FC236}">
                <a16:creationId xmlns:a16="http://schemas.microsoft.com/office/drawing/2014/main" id="{F9D64E3E-2864-E671-285F-EA5CA0278D55}"/>
              </a:ext>
            </a:extLst>
          </p:cNvPr>
          <p:cNvSpPr txBox="1">
            <a:spLocks noGrp="1"/>
          </p:cNvSpPr>
          <p:nvPr>
            <p:ph type="sldNum" sz="quarter" idx="8"/>
          </p:nvPr>
        </p:nvSpPr>
        <p:spPr>
          <a:xfrm>
            <a:off x="8839193" y="6356351"/>
            <a:ext cx="2743200" cy="365129"/>
          </a:xfrm>
        </p:spPr>
        <p:txBody>
          <a:bodyPr/>
          <a:lstStyle>
            <a:lvl1pPr>
              <a:defRPr/>
            </a:lvl1pPr>
          </a:lstStyle>
          <a:p>
            <a:pPr lvl="0"/>
            <a:fld id="{DFDA0202-CB53-40F9-B6D1-98AC33AA5A42}" type="slidenum">
              <a:t>‹#›</a:t>
            </a:fld>
            <a:endParaRPr lang="en-US"/>
          </a:p>
        </p:txBody>
      </p:sp>
      <p:cxnSp>
        <p:nvCxnSpPr>
          <p:cNvPr id="11" name="Google Shape;516;p49">
            <a:extLst>
              <a:ext uri="{FF2B5EF4-FFF2-40B4-BE49-F238E27FC236}">
                <a16:creationId xmlns:a16="http://schemas.microsoft.com/office/drawing/2014/main" id="{3D2F957E-D86F-31B3-9B31-76E23A245F3C}"/>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2" name="Google Shape;517;p49">
            <a:extLst>
              <a:ext uri="{FF2B5EF4-FFF2-40B4-BE49-F238E27FC236}">
                <a16:creationId xmlns:a16="http://schemas.microsoft.com/office/drawing/2014/main" id="{CF776037-1C63-D593-1BFB-DE2146D4D4EA}"/>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3419733516"/>
      </p:ext>
    </p:extLst>
  </p:cSld>
  <p:clrMapOvr>
    <a:masterClrMapping/>
  </p:clrMapOvr>
</p:sldLayout>
</file>

<file path=ppt/slideLayouts/slideLayout1408.xml><?xml version="1.0" encoding="utf-8"?>
<p:sldLayout xmlns:a="http://schemas.openxmlformats.org/drawingml/2006/main" xmlns:r="http://schemas.openxmlformats.org/officeDocument/2006/relationships" xmlns:p="http://schemas.openxmlformats.org/presentationml/2006/main" preserve="1">
  <p:cSld name="1_Comparison 3">
    <p:spTree>
      <p:nvGrpSpPr>
        <p:cNvPr id="1" name=""/>
        <p:cNvGrpSpPr/>
        <p:nvPr/>
      </p:nvGrpSpPr>
      <p:grpSpPr>
        <a:xfrm>
          <a:off x="0" y="0"/>
          <a:ext cx="0" cy="0"/>
          <a:chOff x="0" y="0"/>
          <a:chExt cx="0" cy="0"/>
        </a:xfrm>
      </p:grpSpPr>
      <p:grpSp>
        <p:nvGrpSpPr>
          <p:cNvPr id="2" name="Google Shape;519;p50">
            <a:extLst>
              <a:ext uri="{FF2B5EF4-FFF2-40B4-BE49-F238E27FC236}">
                <a16:creationId xmlns:a16="http://schemas.microsoft.com/office/drawing/2014/main" id="{D85CC3D3-4AF5-4C04-255B-B3807C95562C}"/>
              </a:ext>
            </a:extLst>
          </p:cNvPr>
          <p:cNvGrpSpPr/>
          <p:nvPr/>
        </p:nvGrpSpPr>
        <p:grpSpPr>
          <a:xfrm>
            <a:off x="7191545" y="0"/>
            <a:ext cx="5000460" cy="1425988"/>
            <a:chOff x="7191545" y="0"/>
            <a:chExt cx="5000460" cy="1425988"/>
          </a:xfrm>
        </p:grpSpPr>
        <p:pic>
          <p:nvPicPr>
            <p:cNvPr id="3" name="Google Shape;520;p50">
              <a:extLst>
                <a:ext uri="{FF2B5EF4-FFF2-40B4-BE49-F238E27FC236}">
                  <a16:creationId xmlns:a16="http://schemas.microsoft.com/office/drawing/2014/main" id="{EAE2BF73-36AF-C27D-D562-1D2B818C4D00}"/>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521;p50">
              <a:extLst>
                <a:ext uri="{FF2B5EF4-FFF2-40B4-BE49-F238E27FC236}">
                  <a16:creationId xmlns:a16="http://schemas.microsoft.com/office/drawing/2014/main" id="{299EA8E0-A4C9-D7B5-76A3-7E95B6231A59}"/>
                </a:ext>
              </a:extLst>
            </p:cNvPr>
            <p:cNvGrpSpPr/>
            <p:nvPr/>
          </p:nvGrpSpPr>
          <p:grpSpPr>
            <a:xfrm>
              <a:off x="7191545" y="0"/>
              <a:ext cx="5000460" cy="1425988"/>
              <a:chOff x="7191545" y="0"/>
              <a:chExt cx="5000460" cy="1425988"/>
            </a:xfrm>
          </p:grpSpPr>
          <p:sp>
            <p:nvSpPr>
              <p:cNvPr id="5" name="Google Shape;522;p50">
                <a:extLst>
                  <a:ext uri="{FF2B5EF4-FFF2-40B4-BE49-F238E27FC236}">
                    <a16:creationId xmlns:a16="http://schemas.microsoft.com/office/drawing/2014/main" id="{AEEE957D-ABBE-5128-DB8A-D37149B460C6}"/>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523;p50">
                <a:extLst>
                  <a:ext uri="{FF2B5EF4-FFF2-40B4-BE49-F238E27FC236}">
                    <a16:creationId xmlns:a16="http://schemas.microsoft.com/office/drawing/2014/main" id="{54036043-D569-C632-3386-149CCC96A07E}"/>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524;p50">
            <a:extLst>
              <a:ext uri="{FF2B5EF4-FFF2-40B4-BE49-F238E27FC236}">
                <a16:creationId xmlns:a16="http://schemas.microsoft.com/office/drawing/2014/main" id="{0E8AE650-748A-5F0A-F25A-A51283B0021A}"/>
              </a:ext>
            </a:extLst>
          </p:cNvPr>
          <p:cNvSpPr txBox="1">
            <a:spLocks noGrp="1"/>
          </p:cNvSpPr>
          <p:nvPr>
            <p:ph type="title"/>
          </p:nvPr>
        </p:nvSpPr>
        <p:spPr/>
        <p:txBody>
          <a:bodyPr/>
          <a:lstStyle>
            <a:lvl1pPr>
              <a:defRPr/>
            </a:lvl1pPr>
          </a:lstStyle>
          <a:p>
            <a:pPr lvl="0"/>
            <a:endParaRPr lang="en-US"/>
          </a:p>
        </p:txBody>
      </p:sp>
      <p:sp>
        <p:nvSpPr>
          <p:cNvPr id="8" name="Google Shape;525;p50">
            <a:extLst>
              <a:ext uri="{FF2B5EF4-FFF2-40B4-BE49-F238E27FC236}">
                <a16:creationId xmlns:a16="http://schemas.microsoft.com/office/drawing/2014/main" id="{E7E0EFDE-8BE8-FC64-6E7B-5E131BBADC07}"/>
              </a:ext>
            </a:extLst>
          </p:cNvPr>
          <p:cNvSpPr txBox="1">
            <a:spLocks noGrp="1"/>
          </p:cNvSpPr>
          <p:nvPr>
            <p:ph type="body" idx="4294967295"/>
          </p:nvPr>
        </p:nvSpPr>
        <p:spPr>
          <a:xfrm>
            <a:off x="609603" y="1681160"/>
            <a:ext cx="5387973" cy="823910"/>
          </a:xfrm>
          <a:solidFill>
            <a:srgbClr val="F3F6FB"/>
          </a:solidFill>
        </p:spPr>
        <p:txBody>
          <a:bodyPr lIns="182870" tIns="0" rIns="182870" bIns="0" anchor="ctr"/>
          <a:lstStyle>
            <a:lvl1pPr indent="-228600">
              <a:buNone/>
              <a:defRPr u="sng"/>
            </a:lvl1pPr>
          </a:lstStyle>
          <a:p>
            <a:pPr lvl="0"/>
            <a:endParaRPr lang="en-US"/>
          </a:p>
        </p:txBody>
      </p:sp>
      <p:sp>
        <p:nvSpPr>
          <p:cNvPr id="9" name="Google Shape;526;p50">
            <a:extLst>
              <a:ext uri="{FF2B5EF4-FFF2-40B4-BE49-F238E27FC236}">
                <a16:creationId xmlns:a16="http://schemas.microsoft.com/office/drawing/2014/main" id="{597DEF29-CF1B-E7D8-6910-F4FD701FCAEB}"/>
              </a:ext>
            </a:extLst>
          </p:cNvPr>
          <p:cNvSpPr txBox="1">
            <a:spLocks noGrp="1"/>
          </p:cNvSpPr>
          <p:nvPr>
            <p:ph type="body" idx="4294967295"/>
          </p:nvPr>
        </p:nvSpPr>
        <p:spPr>
          <a:xfrm>
            <a:off x="609603" y="2505071"/>
            <a:ext cx="5387973" cy="3684583"/>
          </a:xfrm>
          <a:solidFill>
            <a:srgbClr val="F3F6FB"/>
          </a:solidFill>
        </p:spPr>
        <p:txBody>
          <a:bodyPr lIns="182870" tIns="0" rIns="182870" bIns="0">
            <a:normAutofit/>
          </a:bodyPr>
          <a:lstStyle>
            <a:lvl1pPr indent="-355601">
              <a:buSzPts val="2000"/>
              <a:defRPr sz="2000"/>
            </a:lvl1pPr>
          </a:lstStyle>
          <a:p>
            <a:pPr lvl="0"/>
            <a:endParaRPr lang="en-US"/>
          </a:p>
        </p:txBody>
      </p:sp>
      <p:sp>
        <p:nvSpPr>
          <p:cNvPr id="10" name="Google Shape;527;p50">
            <a:extLst>
              <a:ext uri="{FF2B5EF4-FFF2-40B4-BE49-F238E27FC236}">
                <a16:creationId xmlns:a16="http://schemas.microsoft.com/office/drawing/2014/main" id="{0CB1393E-E5A8-EAF3-00A1-A70D3429E374}"/>
              </a:ext>
            </a:extLst>
          </p:cNvPr>
          <p:cNvSpPr txBox="1">
            <a:spLocks noGrp="1"/>
          </p:cNvSpPr>
          <p:nvPr>
            <p:ph type="body" idx="4294967295"/>
          </p:nvPr>
        </p:nvSpPr>
        <p:spPr>
          <a:xfrm>
            <a:off x="6172200" y="1681160"/>
            <a:ext cx="5410203" cy="823910"/>
          </a:xfrm>
          <a:solidFill>
            <a:srgbClr val="F3F6FB"/>
          </a:solidFill>
        </p:spPr>
        <p:txBody>
          <a:bodyPr lIns="182870" tIns="0" rIns="182870" bIns="0" anchor="ctr"/>
          <a:lstStyle>
            <a:lvl1pPr indent="-228600">
              <a:buNone/>
              <a:defRPr u="sng"/>
            </a:lvl1pPr>
          </a:lstStyle>
          <a:p>
            <a:pPr lvl="0"/>
            <a:endParaRPr lang="en-US"/>
          </a:p>
        </p:txBody>
      </p:sp>
      <p:sp>
        <p:nvSpPr>
          <p:cNvPr id="11" name="Google Shape;528;p50">
            <a:extLst>
              <a:ext uri="{FF2B5EF4-FFF2-40B4-BE49-F238E27FC236}">
                <a16:creationId xmlns:a16="http://schemas.microsoft.com/office/drawing/2014/main" id="{90679DDC-B890-D439-8392-5B88CA2D85C6}"/>
              </a:ext>
            </a:extLst>
          </p:cNvPr>
          <p:cNvSpPr txBox="1">
            <a:spLocks noGrp="1"/>
          </p:cNvSpPr>
          <p:nvPr>
            <p:ph type="body" idx="4294967295"/>
          </p:nvPr>
        </p:nvSpPr>
        <p:spPr>
          <a:xfrm>
            <a:off x="6172200" y="2505071"/>
            <a:ext cx="5410203" cy="3684583"/>
          </a:xfrm>
          <a:solidFill>
            <a:srgbClr val="F3F6FB"/>
          </a:solidFill>
        </p:spPr>
        <p:txBody>
          <a:bodyPr lIns="182870" tIns="0" rIns="182870" bIns="0"/>
          <a:lstStyle>
            <a:lvl1pPr indent="-355601">
              <a:buSzPts val="2000"/>
              <a:defRPr sz="2000"/>
            </a:lvl1pPr>
          </a:lstStyle>
          <a:p>
            <a:pPr lvl="0"/>
            <a:endParaRPr lang="en-US"/>
          </a:p>
        </p:txBody>
      </p:sp>
      <p:sp>
        <p:nvSpPr>
          <p:cNvPr id="12" name="Google Shape;529;p50">
            <a:extLst>
              <a:ext uri="{FF2B5EF4-FFF2-40B4-BE49-F238E27FC236}">
                <a16:creationId xmlns:a16="http://schemas.microsoft.com/office/drawing/2014/main" id="{559B587C-51F8-1324-415C-D5BE3AF74F99}"/>
              </a:ext>
            </a:extLst>
          </p:cNvPr>
          <p:cNvSpPr txBox="1">
            <a:spLocks noGrp="1"/>
          </p:cNvSpPr>
          <p:nvPr>
            <p:ph type="sldNum" sz="quarter" idx="8"/>
          </p:nvPr>
        </p:nvSpPr>
        <p:spPr/>
        <p:txBody>
          <a:bodyPr/>
          <a:lstStyle>
            <a:lvl1pPr>
              <a:defRPr/>
            </a:lvl1pPr>
          </a:lstStyle>
          <a:p>
            <a:pPr lvl="0"/>
            <a:fld id="{B4470558-173A-4108-8733-425F2772A8A2}" type="slidenum">
              <a:t>‹#›</a:t>
            </a:fld>
            <a:endParaRPr lang="en-US"/>
          </a:p>
        </p:txBody>
      </p:sp>
      <p:cxnSp>
        <p:nvCxnSpPr>
          <p:cNvPr id="13" name="Google Shape;530;p50">
            <a:extLst>
              <a:ext uri="{FF2B5EF4-FFF2-40B4-BE49-F238E27FC236}">
                <a16:creationId xmlns:a16="http://schemas.microsoft.com/office/drawing/2014/main" id="{8464DDD8-6FB2-CCE9-F193-6E3B9D6BAD8A}"/>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4" name="Google Shape;531;p50">
            <a:extLst>
              <a:ext uri="{FF2B5EF4-FFF2-40B4-BE49-F238E27FC236}">
                <a16:creationId xmlns:a16="http://schemas.microsoft.com/office/drawing/2014/main" id="{AD828564-5477-2B17-DF70-E73A1C376AA6}"/>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038775616"/>
      </p:ext>
    </p:extLst>
  </p:cSld>
  <p:clrMapOvr>
    <a:masterClrMapping/>
  </p:clrMapOvr>
</p:sldLayout>
</file>

<file path=ppt/slideLayouts/slideLayout1409.xml><?xml version="1.0" encoding="utf-8"?>
<p:sldLayout xmlns:a="http://schemas.openxmlformats.org/drawingml/2006/main" xmlns:r="http://schemas.openxmlformats.org/officeDocument/2006/relationships" xmlns:p="http://schemas.openxmlformats.org/presentationml/2006/main" preserve="1">
  <p:cSld name="1_Title Only 3">
    <p:spTree>
      <p:nvGrpSpPr>
        <p:cNvPr id="1" name=""/>
        <p:cNvGrpSpPr/>
        <p:nvPr/>
      </p:nvGrpSpPr>
      <p:grpSpPr>
        <a:xfrm>
          <a:off x="0" y="0"/>
          <a:ext cx="0" cy="0"/>
          <a:chOff x="0" y="0"/>
          <a:chExt cx="0" cy="0"/>
        </a:xfrm>
      </p:grpSpPr>
      <p:grpSp>
        <p:nvGrpSpPr>
          <p:cNvPr id="2" name="Google Shape;533;p51">
            <a:extLst>
              <a:ext uri="{FF2B5EF4-FFF2-40B4-BE49-F238E27FC236}">
                <a16:creationId xmlns:a16="http://schemas.microsoft.com/office/drawing/2014/main" id="{CFFB3A2C-2F8E-4118-C335-72A4FBC17A36}"/>
              </a:ext>
            </a:extLst>
          </p:cNvPr>
          <p:cNvGrpSpPr/>
          <p:nvPr/>
        </p:nvGrpSpPr>
        <p:grpSpPr>
          <a:xfrm>
            <a:off x="7191545" y="0"/>
            <a:ext cx="5000460" cy="1425988"/>
            <a:chOff x="7191545" y="0"/>
            <a:chExt cx="5000460" cy="1425988"/>
          </a:xfrm>
        </p:grpSpPr>
        <p:pic>
          <p:nvPicPr>
            <p:cNvPr id="3" name="Google Shape;534;p51">
              <a:extLst>
                <a:ext uri="{FF2B5EF4-FFF2-40B4-BE49-F238E27FC236}">
                  <a16:creationId xmlns:a16="http://schemas.microsoft.com/office/drawing/2014/main" id="{ABD09AFB-2646-9B7B-02A1-B6173F3F77AB}"/>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535;p51">
              <a:extLst>
                <a:ext uri="{FF2B5EF4-FFF2-40B4-BE49-F238E27FC236}">
                  <a16:creationId xmlns:a16="http://schemas.microsoft.com/office/drawing/2014/main" id="{FF6A3ACE-C2BE-E892-FCFC-79DE6C516FAB}"/>
                </a:ext>
              </a:extLst>
            </p:cNvPr>
            <p:cNvGrpSpPr/>
            <p:nvPr/>
          </p:nvGrpSpPr>
          <p:grpSpPr>
            <a:xfrm>
              <a:off x="7191545" y="0"/>
              <a:ext cx="5000460" cy="1425988"/>
              <a:chOff x="7191545" y="0"/>
              <a:chExt cx="5000460" cy="1425988"/>
            </a:xfrm>
          </p:grpSpPr>
          <p:sp>
            <p:nvSpPr>
              <p:cNvPr id="5" name="Google Shape;536;p51">
                <a:extLst>
                  <a:ext uri="{FF2B5EF4-FFF2-40B4-BE49-F238E27FC236}">
                    <a16:creationId xmlns:a16="http://schemas.microsoft.com/office/drawing/2014/main" id="{1A0902F5-09EA-B460-9586-560779ECA51E}"/>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537;p51">
                <a:extLst>
                  <a:ext uri="{FF2B5EF4-FFF2-40B4-BE49-F238E27FC236}">
                    <a16:creationId xmlns:a16="http://schemas.microsoft.com/office/drawing/2014/main" id="{DBEDFFC9-6A56-6116-D802-34436259100D}"/>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538;p51">
            <a:extLst>
              <a:ext uri="{FF2B5EF4-FFF2-40B4-BE49-F238E27FC236}">
                <a16:creationId xmlns:a16="http://schemas.microsoft.com/office/drawing/2014/main" id="{7DEEFCBC-4D9E-DA4C-6B5B-BB8CD9194D98}"/>
              </a:ext>
            </a:extLst>
          </p:cNvPr>
          <p:cNvSpPr txBox="1">
            <a:spLocks noGrp="1"/>
          </p:cNvSpPr>
          <p:nvPr>
            <p:ph type="title"/>
          </p:nvPr>
        </p:nvSpPr>
        <p:spPr/>
        <p:txBody>
          <a:bodyPr/>
          <a:lstStyle>
            <a:lvl1pPr>
              <a:defRPr/>
            </a:lvl1pPr>
          </a:lstStyle>
          <a:p>
            <a:pPr lvl="0"/>
            <a:endParaRPr lang="en-US"/>
          </a:p>
        </p:txBody>
      </p:sp>
      <p:sp>
        <p:nvSpPr>
          <p:cNvPr id="8" name="Google Shape;539;p51">
            <a:extLst>
              <a:ext uri="{FF2B5EF4-FFF2-40B4-BE49-F238E27FC236}">
                <a16:creationId xmlns:a16="http://schemas.microsoft.com/office/drawing/2014/main" id="{4870CE58-4F09-FEC7-2907-2563A76E70FD}"/>
              </a:ext>
            </a:extLst>
          </p:cNvPr>
          <p:cNvSpPr txBox="1">
            <a:spLocks noGrp="1"/>
          </p:cNvSpPr>
          <p:nvPr>
            <p:ph type="sldNum" sz="quarter" idx="8"/>
          </p:nvPr>
        </p:nvSpPr>
        <p:spPr/>
        <p:txBody>
          <a:bodyPr/>
          <a:lstStyle>
            <a:lvl1pPr>
              <a:defRPr/>
            </a:lvl1pPr>
          </a:lstStyle>
          <a:p>
            <a:pPr lvl="0"/>
            <a:fld id="{95A1BDD0-E1DB-42FB-BC64-FF8E1FF2A8E4}" type="slidenum">
              <a:t>‹#›</a:t>
            </a:fld>
            <a:endParaRPr lang="en-US"/>
          </a:p>
        </p:txBody>
      </p:sp>
      <p:cxnSp>
        <p:nvCxnSpPr>
          <p:cNvPr id="9" name="Google Shape;540;p51">
            <a:extLst>
              <a:ext uri="{FF2B5EF4-FFF2-40B4-BE49-F238E27FC236}">
                <a16:creationId xmlns:a16="http://schemas.microsoft.com/office/drawing/2014/main" id="{FEEACC41-909D-AE5C-55E1-5910B04018E1}"/>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0" name="Google Shape;541;p51">
            <a:extLst>
              <a:ext uri="{FF2B5EF4-FFF2-40B4-BE49-F238E27FC236}">
                <a16:creationId xmlns:a16="http://schemas.microsoft.com/office/drawing/2014/main" id="{C983F583-C6A1-3771-EB96-3697F79B6553}"/>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2604193388"/>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p:spTree>
      <p:nvGrpSpPr>
        <p:cNvPr id="1" name="Shape 1333"/>
        <p:cNvGrpSpPr/>
        <p:nvPr/>
      </p:nvGrpSpPr>
      <p:grpSpPr>
        <a:xfrm>
          <a:off x="0" y="0"/>
          <a:ext cx="0" cy="0"/>
          <a:chOff x="0" y="0"/>
          <a:chExt cx="0" cy="0"/>
        </a:xfrm>
      </p:grpSpPr>
      <p:sp>
        <p:nvSpPr>
          <p:cNvPr id="1334" name="Google Shape;1334;p68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35" name="Google Shape;1335;p68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36" name="Google Shape;1336;p680"/>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7" name="Google Shape;1337;p680"/>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8" name="Google Shape;1338;p680"/>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39" name="Google Shape;1339;p68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2617515344"/>
      </p:ext>
    </p:extLst>
  </p:cSld>
  <p:clrMapOvr>
    <a:masterClrMapping/>
  </p:clrMapOvr>
</p:sldLayout>
</file>

<file path=ppt/slideLayouts/slideLayout1410.xml><?xml version="1.0" encoding="utf-8"?>
<p:sldLayout xmlns:a="http://schemas.openxmlformats.org/drawingml/2006/main" xmlns:r="http://schemas.openxmlformats.org/officeDocument/2006/relationships" xmlns:p="http://schemas.openxmlformats.org/presentationml/2006/main" preserve="1">
  <p:cSld name="1_End 3">
    <p:spTree>
      <p:nvGrpSpPr>
        <p:cNvPr id="1" name=""/>
        <p:cNvGrpSpPr/>
        <p:nvPr/>
      </p:nvGrpSpPr>
      <p:grpSpPr>
        <a:xfrm>
          <a:off x="0" y="0"/>
          <a:ext cx="0" cy="0"/>
          <a:chOff x="0" y="0"/>
          <a:chExt cx="0" cy="0"/>
        </a:xfrm>
      </p:grpSpPr>
      <p:grpSp>
        <p:nvGrpSpPr>
          <p:cNvPr id="2" name="Google Shape;543;p52">
            <a:extLst>
              <a:ext uri="{FF2B5EF4-FFF2-40B4-BE49-F238E27FC236}">
                <a16:creationId xmlns:a16="http://schemas.microsoft.com/office/drawing/2014/main" id="{CCF6980A-9D35-0ED8-D238-86AD0F46B80E}"/>
              </a:ext>
            </a:extLst>
          </p:cNvPr>
          <p:cNvGrpSpPr/>
          <p:nvPr/>
        </p:nvGrpSpPr>
        <p:grpSpPr>
          <a:xfrm>
            <a:off x="0" y="0"/>
            <a:ext cx="12191996" cy="2148830"/>
            <a:chOff x="0" y="0"/>
            <a:chExt cx="12191996" cy="2148830"/>
          </a:xfrm>
        </p:grpSpPr>
        <p:sp>
          <p:nvSpPr>
            <p:cNvPr id="3" name="Google Shape;544;p52">
              <a:extLst>
                <a:ext uri="{FF2B5EF4-FFF2-40B4-BE49-F238E27FC236}">
                  <a16:creationId xmlns:a16="http://schemas.microsoft.com/office/drawing/2014/main" id="{774B465D-7039-38F6-C6BA-F5899BE30BAD}"/>
                </a:ext>
              </a:extLst>
            </p:cNvPr>
            <p:cNvSpPr/>
            <p:nvPr/>
          </p:nvSpPr>
          <p:spPr>
            <a:xfrm flipH="1">
              <a:off x="0" y="0"/>
              <a:ext cx="12191996" cy="2148830"/>
            </a:xfrm>
            <a:custGeom>
              <a:avLst/>
              <a:gdLst>
                <a:gd name="f0" fmla="val w"/>
                <a:gd name="f1" fmla="val h"/>
                <a:gd name="f2" fmla="val 0"/>
                <a:gd name="f3" fmla="val 12192000"/>
                <a:gd name="f4" fmla="val 2148830"/>
                <a:gd name="f5" fmla="val 2318293"/>
                <a:gd name="f6" fmla="val 2110341"/>
                <a:gd name="f7" fmla="val 1952334"/>
                <a:gd name="f8" fmla="val 920"/>
                <a:gd name="f9" fmla="val 1343499"/>
                <a:gd name="f10" fmla="val 23864"/>
                <a:gd name="f11" fmla="val 752130"/>
                <a:gd name="f12" fmla="val 152982"/>
                <a:gd name="f13" fmla="val 184205"/>
                <a:gd name="f14" fmla="val 435928"/>
                <a:gd name="f15" fmla="val 536864"/>
                <a:gd name="f16" fmla="val 554713"/>
                <a:gd name="f17" fmla="val 201115"/>
                <a:gd name="f18" fmla="val 452796"/>
                <a:gd name="f19" fmla="val 776357"/>
                <a:gd name="f20" fmla="val 187336"/>
                <a:gd name="f21" fmla="val 1349828"/>
                <a:gd name="f22" fmla="val 76760"/>
                <a:gd name="f23" fmla="val 1947588"/>
                <a:gd name="f24" fmla="val 66249"/>
                <a:gd name="f25" fmla="val 2962940"/>
                <a:gd name="f26" fmla="val 48421"/>
                <a:gd name="f27" fmla="val 3890218"/>
                <a:gd name="f28" fmla="val 291317"/>
                <a:gd name="f29" fmla="val 4778140"/>
                <a:gd name="f30" fmla="val 604018"/>
                <a:gd name="f31" fmla="val 7231510"/>
                <a:gd name="f32" fmla="val 1468126"/>
                <a:gd name="f33" fmla="val 9178927"/>
                <a:gd name="f34" fmla="val 2492024"/>
                <a:gd name="f35" fmla="val 11996242"/>
                <a:gd name="f36" fmla="val 2036894"/>
                <a:gd name="f37" fmla="val 2002266"/>
                <a:gd name="f38" fmla="val 1415250"/>
                <a:gd name="f39" fmla="val 12022971"/>
                <a:gd name="f40" fmla="val 1470801"/>
                <a:gd name="f41" fmla="val 10719696"/>
                <a:gd name="f42" fmla="val 1863939"/>
                <a:gd name="f43" fmla="val 9271154"/>
                <a:gd name="f44" fmla="val 1783804"/>
                <a:gd name="f45" fmla="val 7970940"/>
                <a:gd name="f46" fmla="val 1436986"/>
                <a:gd name="f47" fmla="val 6890984"/>
                <a:gd name="f48" fmla="val 1148958"/>
                <a:gd name="f49" fmla="val 5866930"/>
                <a:gd name="f50" fmla="val 767309"/>
                <a:gd name="f51" fmla="val 4800356"/>
                <a:gd name="f52" fmla="val 456582"/>
                <a:gd name="f53" fmla="val 4068903"/>
                <a:gd name="f54" fmla="val 243471"/>
                <a:gd name="f55" fmla="val 3348204"/>
                <a:gd name="f56" fmla="val 74251"/>
                <a:gd name="f57" fmla="val 2646880"/>
                <a:gd name="f58" fmla="val 17560"/>
                <a:gd name="f59" fmla="*/ f0 1 12192000"/>
                <a:gd name="f60" fmla="*/ f1 1 2148830"/>
                <a:gd name="f61" fmla="+- f4 0 f2"/>
                <a:gd name="f62" fmla="+- f3 0 f2"/>
                <a:gd name="f63" fmla="*/ f62 1 12192000"/>
                <a:gd name="f64" fmla="*/ f61 1 2148830"/>
                <a:gd name="f65" fmla="*/ f2 1 f63"/>
                <a:gd name="f66" fmla="*/ f3 1 f63"/>
                <a:gd name="f67" fmla="*/ f2 1 f64"/>
                <a:gd name="f68" fmla="*/ f4 1 f64"/>
                <a:gd name="f69" fmla="*/ f65 f59 1"/>
                <a:gd name="f70" fmla="*/ f66 f59 1"/>
                <a:gd name="f71" fmla="*/ f68 f60 1"/>
                <a:gd name="f72" fmla="*/ f67 f60 1"/>
              </a:gdLst>
              <a:ahLst/>
              <a:cxnLst>
                <a:cxn ang="3cd4">
                  <a:pos x="hc" y="t"/>
                </a:cxn>
                <a:cxn ang="0">
                  <a:pos x="r" y="vc"/>
                </a:cxn>
                <a:cxn ang="cd4">
                  <a:pos x="hc" y="b"/>
                </a:cxn>
                <a:cxn ang="cd2">
                  <a:pos x="l" y="vc"/>
                </a:cxn>
              </a:cxnLst>
              <a:rect l="f69" t="f72" r="f70" b="f71"/>
              <a:pathLst>
                <a:path w="12192000" h="2148830">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ubicBezTo>
                    <a:pt x="f53" y="f54"/>
                    <a:pt x="f55" y="f56"/>
                    <a:pt x="f57" y="f58"/>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4" name="Google Shape;545;p52">
              <a:extLst>
                <a:ext uri="{FF2B5EF4-FFF2-40B4-BE49-F238E27FC236}">
                  <a16:creationId xmlns:a16="http://schemas.microsoft.com/office/drawing/2014/main" id="{F679B2C9-C580-AD2C-0416-B4D44FB620FC}"/>
                </a:ext>
              </a:extLst>
            </p:cNvPr>
            <p:cNvSpPr/>
            <p:nvPr/>
          </p:nvSpPr>
          <p:spPr>
            <a:xfrm flipH="1">
              <a:off x="0" y="0"/>
              <a:ext cx="12191996" cy="1992139"/>
            </a:xfrm>
            <a:custGeom>
              <a:avLst/>
              <a:gdLst>
                <a:gd name="f0" fmla="val w"/>
                <a:gd name="f1" fmla="val h"/>
                <a:gd name="f2" fmla="val 0"/>
                <a:gd name="f3" fmla="val 12192000"/>
                <a:gd name="f4" fmla="val 1992138"/>
                <a:gd name="f5" fmla="val 2724271"/>
                <a:gd name="f6" fmla="val 1788442"/>
                <a:gd name="f7" fmla="val 1635403"/>
                <a:gd name="f8" fmla="val 12925"/>
                <a:gd name="f9" fmla="val 1134241"/>
                <a:gd name="f10" fmla="val 70905"/>
                <a:gd name="f11" fmla="val 647221"/>
                <a:gd name="f12" fmla="val 207817"/>
                <a:gd name="f13" fmla="val 178220"/>
                <a:gd name="f14" fmla="val 451207"/>
                <a:gd name="f15" fmla="val 552718"/>
                <a:gd name="f16" fmla="val 570885"/>
                <a:gd name="f17" fmla="val 195368"/>
                <a:gd name="f18" fmla="val 467800"/>
                <a:gd name="f19" fmla="val 765758"/>
                <a:gd name="f20" fmla="val 193094"/>
                <a:gd name="f21" fmla="val 1336955"/>
                <a:gd name="f22" fmla="val 73179"/>
                <a:gd name="f23" fmla="val 1934073"/>
                <a:gd name="f24" fmla="val 52850"/>
                <a:gd name="f25" fmla="val 2948304"/>
                <a:gd name="f26" fmla="val 18310"/>
                <a:gd name="f27" fmla="val 3878878"/>
                <a:gd name="f28" fmla="val 245747"/>
                <a:gd name="f29" fmla="val 4771217"/>
                <a:gd name="f30" fmla="val 543645"/>
                <a:gd name="f31" fmla="val 7236913"/>
                <a:gd name="f32" fmla="val 1366709"/>
                <a:gd name="f33" fmla="val 9199689"/>
                <a:gd name="f34" fmla="val 2357774"/>
                <a:gd name="f35" fmla="val 12007222"/>
                <a:gd name="f36" fmla="val 1856729"/>
                <a:gd name="f37" fmla="val 1820900"/>
                <a:gd name="f38" fmla="val 897073"/>
                <a:gd name="f39" fmla="val 12062517"/>
                <a:gd name="f40" fmla="val 950128"/>
                <a:gd name="f41" fmla="val 10950292"/>
                <a:gd name="f42" fmla="val 1376478"/>
                <a:gd name="f43" fmla="val 9595706"/>
                <a:gd name="f44" fmla="val 1466451"/>
                <a:gd name="f45" fmla="val 8435105"/>
                <a:gd name="f46" fmla="val 1266613"/>
                <a:gd name="f47" fmla="val 6618389"/>
                <a:gd name="f48" fmla="val 953715"/>
                <a:gd name="f49" fmla="val 4735222"/>
                <a:gd name="f50" fmla="val 130088"/>
                <a:gd name="f51" fmla="val 2948502"/>
                <a:gd name="f52" fmla="val 20548"/>
                <a:gd name="f53" fmla="*/ f0 1 12192000"/>
                <a:gd name="f54" fmla="*/ f1 1 1992138"/>
                <a:gd name="f55" fmla="+- f4 0 f2"/>
                <a:gd name="f56" fmla="+- f3 0 f2"/>
                <a:gd name="f57" fmla="*/ f56 1 12192000"/>
                <a:gd name="f58" fmla="*/ f55 1 1992138"/>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12192000" h="1992138">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lose/>
                </a:path>
              </a:pathLst>
            </a:custGeom>
            <a:solidFill>
              <a:srgbClr val="00498F"/>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sp>
        <p:nvSpPr>
          <p:cNvPr id="5" name="Google Shape;546;p52">
            <a:extLst>
              <a:ext uri="{FF2B5EF4-FFF2-40B4-BE49-F238E27FC236}">
                <a16:creationId xmlns:a16="http://schemas.microsoft.com/office/drawing/2014/main" id="{511E9627-099D-26B8-68DC-50B0E44781A0}"/>
              </a:ext>
            </a:extLst>
          </p:cNvPr>
          <p:cNvSpPr/>
          <p:nvPr/>
        </p:nvSpPr>
        <p:spPr>
          <a:xfrm>
            <a:off x="902366" y="1517693"/>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547;p52">
            <a:extLst>
              <a:ext uri="{FF2B5EF4-FFF2-40B4-BE49-F238E27FC236}">
                <a16:creationId xmlns:a16="http://schemas.microsoft.com/office/drawing/2014/main" id="{060A913A-502E-8209-EB13-68C6EA920D17}"/>
              </a:ext>
            </a:extLst>
          </p:cNvPr>
          <p:cNvSpPr txBox="1">
            <a:spLocks noGrp="1"/>
          </p:cNvSpPr>
          <p:nvPr>
            <p:ph type="body" idx="4294967295"/>
          </p:nvPr>
        </p:nvSpPr>
        <p:spPr>
          <a:xfrm>
            <a:off x="1219196" y="3429000"/>
            <a:ext cx="5582649" cy="1413561"/>
          </a:xfrm>
        </p:spPr>
        <p:txBody>
          <a:bodyPr/>
          <a:lstStyle>
            <a:lvl1pPr indent="-228600">
              <a:buNone/>
              <a:defRPr sz="2000"/>
            </a:lvl1pPr>
          </a:lstStyle>
          <a:p>
            <a:pPr lvl="0"/>
            <a:endParaRPr lang="en-US"/>
          </a:p>
        </p:txBody>
      </p:sp>
      <p:sp>
        <p:nvSpPr>
          <p:cNvPr id="7" name="Google Shape;548;p52">
            <a:extLst>
              <a:ext uri="{FF2B5EF4-FFF2-40B4-BE49-F238E27FC236}">
                <a16:creationId xmlns:a16="http://schemas.microsoft.com/office/drawing/2014/main" id="{EBCC72B9-E7E1-4080-E075-6E6CFB8A3FB6}"/>
              </a:ext>
            </a:extLst>
          </p:cNvPr>
          <p:cNvSpPr txBox="1">
            <a:spLocks noGrp="1"/>
          </p:cNvSpPr>
          <p:nvPr>
            <p:ph type="title"/>
          </p:nvPr>
        </p:nvSpPr>
        <p:spPr>
          <a:xfrm>
            <a:off x="1219196" y="1887486"/>
            <a:ext cx="5582649" cy="1078260"/>
          </a:xfrm>
        </p:spPr>
        <p:txBody>
          <a:bodyPr/>
          <a:lstStyle>
            <a:lvl1pPr>
              <a:defRPr sz="6000"/>
            </a:lvl1pPr>
          </a:lstStyle>
          <a:p>
            <a:pPr lvl="0"/>
            <a:endParaRPr lang="en-US"/>
          </a:p>
        </p:txBody>
      </p:sp>
      <p:pic>
        <p:nvPicPr>
          <p:cNvPr id="8" name="Google Shape;549;p52">
            <a:extLst>
              <a:ext uri="{FF2B5EF4-FFF2-40B4-BE49-F238E27FC236}">
                <a16:creationId xmlns:a16="http://schemas.microsoft.com/office/drawing/2014/main" id="{040E6908-98D2-1F42-159E-E2F1AD436CB4}"/>
              </a:ext>
            </a:extLst>
          </p:cNvPr>
          <p:cNvPicPr>
            <a:picLocks noChangeAspect="1"/>
          </p:cNvPicPr>
          <p:nvPr/>
        </p:nvPicPr>
        <p:blipFill>
          <a:blip r:embed="rId2">
            <a:alphaModFix/>
          </a:blip>
          <a:srcRect/>
          <a:stretch>
            <a:fillRect/>
          </a:stretch>
        </p:blipFill>
        <p:spPr>
          <a:xfrm>
            <a:off x="902366" y="228371"/>
            <a:ext cx="2025313" cy="911940"/>
          </a:xfrm>
          <a:prstGeom prst="rect">
            <a:avLst/>
          </a:prstGeom>
          <a:noFill/>
          <a:ln cap="flat">
            <a:noFill/>
          </a:ln>
        </p:spPr>
      </p:pic>
    </p:spTree>
    <p:extLst>
      <p:ext uri="{BB962C8B-B14F-4D97-AF65-F5344CB8AC3E}">
        <p14:creationId xmlns:p14="http://schemas.microsoft.com/office/powerpoint/2010/main" val="1232683001"/>
      </p:ext>
    </p:extLst>
  </p:cSld>
  <p:clrMapOvr>
    <a:masterClrMapping/>
  </p:clrMapOvr>
</p:sldLayout>
</file>

<file path=ppt/slideLayouts/slideLayout1411.xml><?xml version="1.0" encoding="utf-8"?>
<p:sldLayout xmlns:a="http://schemas.openxmlformats.org/drawingml/2006/main" xmlns:r="http://schemas.openxmlformats.org/officeDocument/2006/relationships" xmlns:p="http://schemas.openxmlformats.org/presentationml/2006/main" preserve="1">
  <p:cSld name="1_Blank 2">
    <p:spTree>
      <p:nvGrpSpPr>
        <p:cNvPr id="1" name=""/>
        <p:cNvGrpSpPr/>
        <p:nvPr/>
      </p:nvGrpSpPr>
      <p:grpSpPr>
        <a:xfrm>
          <a:off x="0" y="0"/>
          <a:ext cx="0" cy="0"/>
          <a:chOff x="0" y="0"/>
          <a:chExt cx="0" cy="0"/>
        </a:xfrm>
      </p:grpSpPr>
      <p:sp>
        <p:nvSpPr>
          <p:cNvPr id="2" name="Google Shape;552;p53">
            <a:extLst>
              <a:ext uri="{FF2B5EF4-FFF2-40B4-BE49-F238E27FC236}">
                <a16:creationId xmlns:a16="http://schemas.microsoft.com/office/drawing/2014/main" id="{AFE55D45-59C9-1CE1-0786-B8B7806C9B29}"/>
              </a:ext>
            </a:extLst>
          </p:cNvPr>
          <p:cNvSpPr txBox="1">
            <a:spLocks noGrp="1"/>
          </p:cNvSpPr>
          <p:nvPr>
            <p:ph type="sldNum" sz="quarter" idx="8"/>
          </p:nvPr>
        </p:nvSpPr>
        <p:spPr/>
        <p:txBody>
          <a:bodyPr/>
          <a:lstStyle>
            <a:lvl1pPr>
              <a:defRPr/>
            </a:lvl1pPr>
          </a:lstStyle>
          <a:p>
            <a:pPr lvl="0"/>
            <a:fld id="{0FD4ADB5-3BD5-48F6-B076-C5E3DD077EAD}" type="slidenum">
              <a:t>‹#›</a:t>
            </a:fld>
            <a:endParaRPr lang="en-US"/>
          </a:p>
        </p:txBody>
      </p:sp>
      <p:cxnSp>
        <p:nvCxnSpPr>
          <p:cNvPr id="3" name="Google Shape;553;p53">
            <a:extLst>
              <a:ext uri="{FF2B5EF4-FFF2-40B4-BE49-F238E27FC236}">
                <a16:creationId xmlns:a16="http://schemas.microsoft.com/office/drawing/2014/main" id="{B22E7F84-7B3B-8BE1-D19B-32DF10CDF83C}"/>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4" name="Google Shape;554;p53">
            <a:extLst>
              <a:ext uri="{FF2B5EF4-FFF2-40B4-BE49-F238E27FC236}">
                <a16:creationId xmlns:a16="http://schemas.microsoft.com/office/drawing/2014/main" id="{DBFD0AA4-7ACB-4B47-C8F6-A7D1F5D84B17}"/>
              </a:ext>
            </a:extLst>
          </p:cNvPr>
          <p:cNvSpPr txBox="1">
            <a:spLocks noGrp="1"/>
          </p:cNvSpPr>
          <p:nvPr>
            <p:ph type="ftr" sz="quarter" idx="9"/>
          </p:nvPr>
        </p:nvSpPr>
        <p:spPr/>
        <p:txBody>
          <a:bodyPr/>
          <a:lstStyle>
            <a:lvl1pPr>
              <a:defRPr/>
            </a:lvl1pPr>
          </a:lstStyle>
          <a:p>
            <a:pPr lvl="0"/>
            <a:endParaRPr lang="en-US"/>
          </a:p>
        </p:txBody>
      </p:sp>
      <p:grpSp>
        <p:nvGrpSpPr>
          <p:cNvPr id="5" name="Google Shape;555;p53">
            <a:extLst>
              <a:ext uri="{FF2B5EF4-FFF2-40B4-BE49-F238E27FC236}">
                <a16:creationId xmlns:a16="http://schemas.microsoft.com/office/drawing/2014/main" id="{E963C945-E687-F4A5-7368-5C656013E9B6}"/>
              </a:ext>
            </a:extLst>
          </p:cNvPr>
          <p:cNvGrpSpPr/>
          <p:nvPr/>
        </p:nvGrpSpPr>
        <p:grpSpPr>
          <a:xfrm>
            <a:off x="7191545" y="0"/>
            <a:ext cx="5000460" cy="1425988"/>
            <a:chOff x="7191545" y="0"/>
            <a:chExt cx="5000460" cy="1425988"/>
          </a:xfrm>
        </p:grpSpPr>
        <p:pic>
          <p:nvPicPr>
            <p:cNvPr id="6" name="Google Shape;556;p53">
              <a:extLst>
                <a:ext uri="{FF2B5EF4-FFF2-40B4-BE49-F238E27FC236}">
                  <a16:creationId xmlns:a16="http://schemas.microsoft.com/office/drawing/2014/main" id="{D13E5669-C4C6-DF77-BEF8-74FBFFBDE279}"/>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7" name="Google Shape;557;p53">
              <a:extLst>
                <a:ext uri="{FF2B5EF4-FFF2-40B4-BE49-F238E27FC236}">
                  <a16:creationId xmlns:a16="http://schemas.microsoft.com/office/drawing/2014/main" id="{F5F73395-4C02-006D-680D-9422221387A1}"/>
                </a:ext>
              </a:extLst>
            </p:cNvPr>
            <p:cNvGrpSpPr/>
            <p:nvPr/>
          </p:nvGrpSpPr>
          <p:grpSpPr>
            <a:xfrm>
              <a:off x="7191545" y="0"/>
              <a:ext cx="5000460" cy="1425988"/>
              <a:chOff x="7191545" y="0"/>
              <a:chExt cx="5000460" cy="1425988"/>
            </a:xfrm>
          </p:grpSpPr>
          <p:sp>
            <p:nvSpPr>
              <p:cNvPr id="8" name="Google Shape;558;p53">
                <a:extLst>
                  <a:ext uri="{FF2B5EF4-FFF2-40B4-BE49-F238E27FC236}">
                    <a16:creationId xmlns:a16="http://schemas.microsoft.com/office/drawing/2014/main" id="{BD352023-64E8-9302-4AE7-8E99CADAF9C6}"/>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9" name="Google Shape;559;p53">
                <a:extLst>
                  <a:ext uri="{FF2B5EF4-FFF2-40B4-BE49-F238E27FC236}">
                    <a16:creationId xmlns:a16="http://schemas.microsoft.com/office/drawing/2014/main" id="{134CA74E-68B3-05CD-E43A-7FA17AD38BC9}"/>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Tree>
    <p:extLst>
      <p:ext uri="{BB962C8B-B14F-4D97-AF65-F5344CB8AC3E}">
        <p14:creationId xmlns:p14="http://schemas.microsoft.com/office/powerpoint/2010/main" val="2798021913"/>
      </p:ext>
    </p:extLst>
  </p:cSld>
  <p:clrMapOvr>
    <a:masterClrMapping/>
  </p:clrMapOvr>
</p:sldLayout>
</file>

<file path=ppt/slideLayouts/slideLayout1412.xml><?xml version="1.0" encoding="utf-8"?>
<p:sldLayout xmlns:a="http://schemas.openxmlformats.org/drawingml/2006/main" xmlns:r="http://schemas.openxmlformats.org/officeDocument/2006/relationships" xmlns:p="http://schemas.openxmlformats.org/presentationml/2006/main" preserve="1">
  <p:cSld name="Divider 7">
    <p:spTree>
      <p:nvGrpSpPr>
        <p:cNvPr id="1" name=""/>
        <p:cNvGrpSpPr/>
        <p:nvPr/>
      </p:nvGrpSpPr>
      <p:grpSpPr>
        <a:xfrm>
          <a:off x="0" y="0"/>
          <a:ext cx="0" cy="0"/>
          <a:chOff x="0" y="0"/>
          <a:chExt cx="0" cy="0"/>
        </a:xfrm>
      </p:grpSpPr>
      <p:grpSp>
        <p:nvGrpSpPr>
          <p:cNvPr id="2" name="Google Shape;568;p55">
            <a:extLst>
              <a:ext uri="{FF2B5EF4-FFF2-40B4-BE49-F238E27FC236}">
                <a16:creationId xmlns:a16="http://schemas.microsoft.com/office/drawing/2014/main" id="{E25B1B09-B77B-7868-74C0-9E4BC73A582B}"/>
              </a:ext>
            </a:extLst>
          </p:cNvPr>
          <p:cNvGrpSpPr/>
          <p:nvPr/>
        </p:nvGrpSpPr>
        <p:grpSpPr>
          <a:xfrm>
            <a:off x="0" y="5020348"/>
            <a:ext cx="12191996" cy="1837651"/>
            <a:chOff x="0" y="5020348"/>
            <a:chExt cx="12191996" cy="1837651"/>
          </a:xfrm>
        </p:grpSpPr>
        <p:sp>
          <p:nvSpPr>
            <p:cNvPr id="3" name="Google Shape;569;p55">
              <a:extLst>
                <a:ext uri="{FF2B5EF4-FFF2-40B4-BE49-F238E27FC236}">
                  <a16:creationId xmlns:a16="http://schemas.microsoft.com/office/drawing/2014/main" id="{B2384BF2-84E0-D7A1-728C-22C837B640CC}"/>
                </a:ext>
              </a:extLst>
            </p:cNvPr>
            <p:cNvSpPr/>
            <p:nvPr/>
          </p:nvSpPr>
          <p:spPr>
            <a:xfrm>
              <a:off x="0" y="5100267"/>
              <a:ext cx="7111371" cy="1757732"/>
            </a:xfrm>
            <a:custGeom>
              <a:avLst/>
              <a:gdLst>
                <a:gd name="f0" fmla="val w"/>
                <a:gd name="f1" fmla="val h"/>
                <a:gd name="f2" fmla="val 0"/>
                <a:gd name="f3" fmla="val 7111369"/>
                <a:gd name="f4" fmla="val 1757730"/>
                <a:gd name="f5" fmla="val 772954"/>
                <a:gd name="f6" fmla="val 2778"/>
                <a:gd name="f7" fmla="val 1769038"/>
                <a:gd name="f8" fmla="val 30799"/>
                <a:gd name="f9" fmla="val 2696750"/>
                <a:gd name="f10" fmla="val 267531"/>
                <a:gd name="f11" fmla="val 3590934"/>
                <a:gd name="f12" fmla="val 566046"/>
                <a:gd name="f13" fmla="val 4684008"/>
                <a:gd name="f14" fmla="val 930921"/>
                <a:gd name="f15" fmla="val 5690778"/>
                <a:gd name="f16" fmla="val 1324625"/>
                <a:gd name="f17" fmla="val 6700767"/>
                <a:gd name="f18" fmla="val 1636882"/>
                <a:gd name="f19" fmla="val 25690"/>
                <a:gd name="f20" fmla="val 2197"/>
                <a:gd name="f21" fmla="val 25414"/>
                <a:gd name="f22" fmla="val 114653"/>
                <a:gd name="f23" fmla="val 14905"/>
                <a:gd name="f24" fmla="val 227801"/>
                <a:gd name="f25" fmla="val 7857"/>
                <a:gd name="f26" fmla="val 341773"/>
                <a:gd name="f27" fmla="val 3976"/>
                <a:gd name="f28" fmla="val 486963"/>
                <a:gd name="f29" fmla="+- 0 0 968"/>
                <a:gd name="f30" fmla="val 630656"/>
                <a:gd name="f31" fmla="+- 0 0 1224"/>
                <a:gd name="f32" fmla="*/ f0 1 7111369"/>
                <a:gd name="f33" fmla="*/ f1 1 1757730"/>
                <a:gd name="f34" fmla="+- f4 0 f2"/>
                <a:gd name="f35" fmla="+- f3 0 f2"/>
                <a:gd name="f36" fmla="*/ f35 1 7111369"/>
                <a:gd name="f37" fmla="*/ f34 1 1757730"/>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7111369" h="1757730">
                  <a:moveTo>
                    <a:pt x="f5" y="f6"/>
                  </a:moveTo>
                  <a:cubicBezTo>
                    <a:pt x="f7" y="f8"/>
                    <a:pt x="f9" y="f10"/>
                    <a:pt x="f11" y="f12"/>
                  </a:cubicBezTo>
                  <a:cubicBezTo>
                    <a:pt x="f13" y="f14"/>
                    <a:pt x="f15" y="f16"/>
                    <a:pt x="f17" y="f18"/>
                  </a:cubicBezTo>
                  <a:lnTo>
                    <a:pt x="f3" y="f4"/>
                  </a:lnTo>
                  <a:lnTo>
                    <a:pt x="f2" y="f4"/>
                  </a:lnTo>
                  <a:lnTo>
                    <a:pt x="f2" y="f19"/>
                  </a:lnTo>
                  <a:lnTo>
                    <a:pt x="f20" y="f21"/>
                  </a:lnTo>
                  <a:cubicBezTo>
                    <a:pt x="f22" y="f23"/>
                    <a:pt x="f24" y="f25"/>
                    <a:pt x="f26" y="f27"/>
                  </a:cubicBezTo>
                  <a:cubicBezTo>
                    <a:pt x="f28" y="f29"/>
                    <a:pt x="f30" y="f31"/>
                    <a:pt x="f5" y="f6"/>
                  </a:cubicBezTo>
                  <a:close/>
                </a:path>
              </a:pathLst>
            </a:custGeom>
            <a:solidFill>
              <a:srgbClr val="FFFFFF"/>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4" name="Google Shape;570;p55">
              <a:extLst>
                <a:ext uri="{FF2B5EF4-FFF2-40B4-BE49-F238E27FC236}">
                  <a16:creationId xmlns:a16="http://schemas.microsoft.com/office/drawing/2014/main" id="{BF9594D6-0D37-4EEC-B60B-756C00FF5D21}"/>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5" name="Google Shape;571;p55">
              <a:extLst>
                <a:ext uri="{FF2B5EF4-FFF2-40B4-BE49-F238E27FC236}">
                  <a16:creationId xmlns:a16="http://schemas.microsoft.com/office/drawing/2014/main" id="{7B93889A-4F4F-FEAD-991F-B12BEFBD9AE8}"/>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6" name="Google Shape;572;p55">
              <a:extLst>
                <a:ext uri="{FF2B5EF4-FFF2-40B4-BE49-F238E27FC236}">
                  <a16:creationId xmlns:a16="http://schemas.microsoft.com/office/drawing/2014/main" id="{9DC1E56F-8E10-75F3-4078-78B0356994C1}"/>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
        <p:nvSpPr>
          <p:cNvPr id="7" name="Google Shape;573;p55">
            <a:extLst>
              <a:ext uri="{FF2B5EF4-FFF2-40B4-BE49-F238E27FC236}">
                <a16:creationId xmlns:a16="http://schemas.microsoft.com/office/drawing/2014/main" id="{9F9E3E63-8691-B475-8D18-E477D7D89D50}"/>
              </a:ext>
            </a:extLst>
          </p:cNvPr>
          <p:cNvSpPr txBox="1">
            <a:spLocks noGrp="1"/>
          </p:cNvSpPr>
          <p:nvPr>
            <p:ph type="title"/>
          </p:nvPr>
        </p:nvSpPr>
        <p:spPr>
          <a:xfrm>
            <a:off x="1413305" y="701747"/>
            <a:ext cx="9365376" cy="2014679"/>
          </a:xfrm>
        </p:spPr>
        <p:txBody>
          <a:bodyPr anchor="b"/>
          <a:lstStyle>
            <a:lvl1pPr>
              <a:defRPr/>
            </a:lvl1pPr>
          </a:lstStyle>
          <a:p>
            <a:pPr lvl="0"/>
            <a:endParaRPr lang="en-US"/>
          </a:p>
        </p:txBody>
      </p:sp>
      <p:sp>
        <p:nvSpPr>
          <p:cNvPr id="8" name="Google Shape;574;p55">
            <a:extLst>
              <a:ext uri="{FF2B5EF4-FFF2-40B4-BE49-F238E27FC236}">
                <a16:creationId xmlns:a16="http://schemas.microsoft.com/office/drawing/2014/main" id="{633ECFE9-E43E-2C27-F194-9263A54EB423}"/>
              </a:ext>
            </a:extLst>
          </p:cNvPr>
          <p:cNvSpPr txBox="1">
            <a:spLocks noGrp="1"/>
          </p:cNvSpPr>
          <p:nvPr>
            <p:ph type="subTitle" idx="4294967295"/>
          </p:nvPr>
        </p:nvSpPr>
        <p:spPr>
          <a:xfrm>
            <a:off x="1413305" y="3081637"/>
            <a:ext cx="9365376" cy="986564"/>
          </a:xfrm>
        </p:spPr>
        <p:txBody>
          <a:bodyPr/>
          <a:lstStyle>
            <a:lvl1pPr>
              <a:buNone/>
              <a:defRPr/>
            </a:lvl1pPr>
          </a:lstStyle>
          <a:p>
            <a:pPr lvl="0"/>
            <a:endParaRPr lang="en-US"/>
          </a:p>
        </p:txBody>
      </p:sp>
    </p:spTree>
    <p:extLst>
      <p:ext uri="{BB962C8B-B14F-4D97-AF65-F5344CB8AC3E}">
        <p14:creationId xmlns:p14="http://schemas.microsoft.com/office/powerpoint/2010/main" val="2484610978"/>
      </p:ext>
    </p:extLst>
  </p:cSld>
  <p:clrMapOvr>
    <a:masterClrMapping/>
  </p:clrMapOvr>
</p:sldLayout>
</file>

<file path=ppt/slideLayouts/slideLayout1413.xml><?xml version="1.0" encoding="utf-8"?>
<p:sldLayout xmlns:a="http://schemas.openxmlformats.org/drawingml/2006/main" xmlns:r="http://schemas.openxmlformats.org/officeDocument/2006/relationships" xmlns:p="http://schemas.openxmlformats.org/presentationml/2006/main" preserve="1">
  <p:cSld name="Photo Slide 6">
    <p:spTree>
      <p:nvGrpSpPr>
        <p:cNvPr id="1" name=""/>
        <p:cNvGrpSpPr/>
        <p:nvPr/>
      </p:nvGrpSpPr>
      <p:grpSpPr>
        <a:xfrm>
          <a:off x="0" y="0"/>
          <a:ext cx="0" cy="0"/>
          <a:chOff x="0" y="0"/>
          <a:chExt cx="0" cy="0"/>
        </a:xfrm>
      </p:grpSpPr>
      <p:sp>
        <p:nvSpPr>
          <p:cNvPr id="2" name="Google Shape;576;p56">
            <a:extLst>
              <a:ext uri="{FF2B5EF4-FFF2-40B4-BE49-F238E27FC236}">
                <a16:creationId xmlns:a16="http://schemas.microsoft.com/office/drawing/2014/main" id="{AE5FA273-27E1-EE52-866B-B30F8CC2A8CC}"/>
              </a:ext>
            </a:extLst>
          </p:cNvPr>
          <p:cNvSpPr txBox="1">
            <a:spLocks noGrp="1"/>
          </p:cNvSpPr>
          <p:nvPr>
            <p:ph type="body" idx="4294967295"/>
          </p:nvPr>
        </p:nvSpPr>
        <p:spPr>
          <a:xfrm>
            <a:off x="457200" y="1146255"/>
            <a:ext cx="2350172" cy="2971800"/>
          </a:xfrm>
        </p:spPr>
        <p:txBody>
          <a:bodyPr/>
          <a:lstStyle>
            <a:lvl1pPr indent="-228600">
              <a:buNone/>
              <a:defRPr/>
            </a:lvl1pPr>
          </a:lstStyle>
          <a:p>
            <a:pPr lvl="0"/>
            <a:endParaRPr lang="en-US"/>
          </a:p>
        </p:txBody>
      </p:sp>
      <p:cxnSp>
        <p:nvCxnSpPr>
          <p:cNvPr id="3" name="Google Shape;577;p56">
            <a:extLst>
              <a:ext uri="{FF2B5EF4-FFF2-40B4-BE49-F238E27FC236}">
                <a16:creationId xmlns:a16="http://schemas.microsoft.com/office/drawing/2014/main" id="{3D745659-C9E9-5941-20AC-2696F70B4225}"/>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578;p56">
            <a:extLst>
              <a:ext uri="{FF2B5EF4-FFF2-40B4-BE49-F238E27FC236}">
                <a16:creationId xmlns:a16="http://schemas.microsoft.com/office/drawing/2014/main" id="{3B2D0D45-6AE5-0278-26CC-5FCFDFB623FD}"/>
              </a:ext>
            </a:extLst>
          </p:cNvPr>
          <p:cNvGrpSpPr/>
          <p:nvPr/>
        </p:nvGrpSpPr>
        <p:grpSpPr>
          <a:xfrm>
            <a:off x="0" y="5379424"/>
            <a:ext cx="2807363" cy="753895"/>
            <a:chOff x="0" y="5379424"/>
            <a:chExt cx="2807363" cy="753895"/>
          </a:xfrm>
        </p:grpSpPr>
        <p:sp>
          <p:nvSpPr>
            <p:cNvPr id="5" name="Google Shape;579;p56">
              <a:extLst>
                <a:ext uri="{FF2B5EF4-FFF2-40B4-BE49-F238E27FC236}">
                  <a16:creationId xmlns:a16="http://schemas.microsoft.com/office/drawing/2014/main" id="{B1B8F3A3-425B-67CD-E081-548FB3976C66}"/>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 f4 0 f2"/>
                <a:gd name="f27" fmla="+- f3 0 f2"/>
                <a:gd name="f28" fmla="*/ f27 1 2807368"/>
                <a:gd name="f29" fmla="*/ f26 1 60080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580;p56">
              <a:extLst>
                <a:ext uri="{FF2B5EF4-FFF2-40B4-BE49-F238E27FC236}">
                  <a16:creationId xmlns:a16="http://schemas.microsoft.com/office/drawing/2014/main" id="{01CF65FE-4456-6660-FFFA-40A312CDE89D}"/>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 f4 0 f2"/>
                <a:gd name="f33" fmla="+- f3 0 f2"/>
                <a:gd name="f34" fmla="*/ f33 1 2807368"/>
                <a:gd name="f35" fmla="*/ f32 1 649803"/>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582;p56">
            <a:extLst>
              <a:ext uri="{FF2B5EF4-FFF2-40B4-BE49-F238E27FC236}">
                <a16:creationId xmlns:a16="http://schemas.microsoft.com/office/drawing/2014/main" id="{8C52EA29-962B-E821-4381-BD4F1099C7C5}"/>
              </a:ext>
            </a:extLst>
          </p:cNvPr>
          <p:cNvPicPr>
            <a:picLocks noChangeAspect="1"/>
          </p:cNvPicPr>
          <p:nvPr/>
        </p:nvPicPr>
        <p:blipFill>
          <a:blip r:embed="rId2">
            <a:alphaModFix/>
          </a:blip>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3696775168"/>
      </p:ext>
    </p:extLst>
  </p:cSld>
  <p:clrMapOvr>
    <a:masterClrMapping/>
  </p:clrMapOvr>
</p:sldLayout>
</file>

<file path=ppt/slideLayouts/slideLayout1414.xml><?xml version="1.0" encoding="utf-8"?>
<p:sldLayout xmlns:a="http://schemas.openxmlformats.org/drawingml/2006/main" xmlns:r="http://schemas.openxmlformats.org/officeDocument/2006/relationships" xmlns:p="http://schemas.openxmlformats.org/presentationml/2006/main" preserve="1">
  <p:cSld name="Cover 6">
    <p:spTree>
      <p:nvGrpSpPr>
        <p:cNvPr id="1" name=""/>
        <p:cNvGrpSpPr/>
        <p:nvPr/>
      </p:nvGrpSpPr>
      <p:grpSpPr>
        <a:xfrm>
          <a:off x="0" y="0"/>
          <a:ext cx="0" cy="0"/>
          <a:chOff x="0" y="0"/>
          <a:chExt cx="0" cy="0"/>
        </a:xfrm>
      </p:grpSpPr>
      <p:sp>
        <p:nvSpPr>
          <p:cNvPr id="2" name="Google Shape;584;p57">
            <a:extLst>
              <a:ext uri="{FF2B5EF4-FFF2-40B4-BE49-F238E27FC236}">
                <a16:creationId xmlns:a16="http://schemas.microsoft.com/office/drawing/2014/main" id="{1F846BB1-5359-1757-D4C0-4A2F781FC58F}"/>
              </a:ext>
            </a:extLst>
          </p:cNvPr>
          <p:cNvSpPr/>
          <p:nvPr/>
        </p:nvSpPr>
        <p:spPr>
          <a:xfrm>
            <a:off x="902366" y="1294415"/>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585;p57">
            <a:extLst>
              <a:ext uri="{FF2B5EF4-FFF2-40B4-BE49-F238E27FC236}">
                <a16:creationId xmlns:a16="http://schemas.microsoft.com/office/drawing/2014/main" id="{DEBC6F94-7DFF-E31A-B275-1674176CB341}"/>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endParaRPr lang="en-US"/>
          </a:p>
        </p:txBody>
      </p:sp>
      <p:sp>
        <p:nvSpPr>
          <p:cNvPr id="4" name="Google Shape;586;p57">
            <a:extLst>
              <a:ext uri="{FF2B5EF4-FFF2-40B4-BE49-F238E27FC236}">
                <a16:creationId xmlns:a16="http://schemas.microsoft.com/office/drawing/2014/main" id="{3626DC13-9E65-242E-F052-0A77D4526326}"/>
              </a:ext>
            </a:extLst>
          </p:cNvPr>
          <p:cNvSpPr txBox="1">
            <a:spLocks noGrp="1"/>
          </p:cNvSpPr>
          <p:nvPr>
            <p:ph type="subTitle" idx="4294967295"/>
          </p:nvPr>
        </p:nvSpPr>
        <p:spPr>
          <a:xfrm>
            <a:off x="1413305" y="3766861"/>
            <a:ext cx="5194432" cy="986564"/>
          </a:xfrm>
        </p:spPr>
        <p:txBody>
          <a:bodyPr/>
          <a:lstStyle>
            <a:lvl1pPr>
              <a:buNone/>
              <a:defRPr/>
            </a:lvl1pPr>
          </a:lstStyle>
          <a:p>
            <a:pPr lvl="0"/>
            <a:endParaRPr lang="en-US"/>
          </a:p>
        </p:txBody>
      </p:sp>
      <p:grpSp>
        <p:nvGrpSpPr>
          <p:cNvPr id="5" name="Google Shape;588;p57">
            <a:extLst>
              <a:ext uri="{FF2B5EF4-FFF2-40B4-BE49-F238E27FC236}">
                <a16:creationId xmlns:a16="http://schemas.microsoft.com/office/drawing/2014/main" id="{5AD9D0AE-9441-7C02-C194-48C36BEB2A7C}"/>
              </a:ext>
            </a:extLst>
          </p:cNvPr>
          <p:cNvGrpSpPr/>
          <p:nvPr/>
        </p:nvGrpSpPr>
        <p:grpSpPr>
          <a:xfrm>
            <a:off x="0" y="5020348"/>
            <a:ext cx="12191996" cy="1837651"/>
            <a:chOff x="0" y="5020348"/>
            <a:chExt cx="12191996" cy="1837651"/>
          </a:xfrm>
        </p:grpSpPr>
        <p:sp>
          <p:nvSpPr>
            <p:cNvPr id="6" name="Google Shape;589;p57">
              <a:extLst>
                <a:ext uri="{FF2B5EF4-FFF2-40B4-BE49-F238E27FC236}">
                  <a16:creationId xmlns:a16="http://schemas.microsoft.com/office/drawing/2014/main" id="{B14B6A83-873A-337B-112F-36410F0AF9B4}"/>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7" name="Google Shape;590;p57">
              <a:extLst>
                <a:ext uri="{FF2B5EF4-FFF2-40B4-BE49-F238E27FC236}">
                  <a16:creationId xmlns:a16="http://schemas.microsoft.com/office/drawing/2014/main" id="{928D9B36-A30E-2BA8-F585-C14D406E36D1}"/>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8" name="Google Shape;591;p57">
              <a:extLst>
                <a:ext uri="{FF2B5EF4-FFF2-40B4-BE49-F238E27FC236}">
                  <a16:creationId xmlns:a16="http://schemas.microsoft.com/office/drawing/2014/main" id="{2B43F85A-2B3D-69CD-DD77-16D2738CF4C4}"/>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219718576"/>
      </p:ext>
    </p:extLst>
  </p:cSld>
  <p:clrMapOvr>
    <a:masterClrMapping/>
  </p:clrMapOvr>
</p:sldLayout>
</file>

<file path=ppt/slideLayouts/slideLayout1415.xml><?xml version="1.0" encoding="utf-8"?>
<p:sldLayout xmlns:a="http://schemas.openxmlformats.org/drawingml/2006/main" xmlns:r="http://schemas.openxmlformats.org/officeDocument/2006/relationships" xmlns:p="http://schemas.openxmlformats.org/presentationml/2006/main" preserve="1">
  <p:cSld name="Title and Content 9">
    <p:spTree>
      <p:nvGrpSpPr>
        <p:cNvPr id="1" name=""/>
        <p:cNvGrpSpPr/>
        <p:nvPr/>
      </p:nvGrpSpPr>
      <p:grpSpPr>
        <a:xfrm>
          <a:off x="0" y="0"/>
          <a:ext cx="0" cy="0"/>
          <a:chOff x="0" y="0"/>
          <a:chExt cx="0" cy="0"/>
        </a:xfrm>
      </p:grpSpPr>
      <p:grpSp>
        <p:nvGrpSpPr>
          <p:cNvPr id="2" name="Google Shape;593;p58">
            <a:extLst>
              <a:ext uri="{FF2B5EF4-FFF2-40B4-BE49-F238E27FC236}">
                <a16:creationId xmlns:a16="http://schemas.microsoft.com/office/drawing/2014/main" id="{94988416-79AA-712D-4D46-EC07905F0BEB}"/>
              </a:ext>
            </a:extLst>
          </p:cNvPr>
          <p:cNvGrpSpPr/>
          <p:nvPr/>
        </p:nvGrpSpPr>
        <p:grpSpPr>
          <a:xfrm>
            <a:off x="7191545" y="0"/>
            <a:ext cx="5000460" cy="1425988"/>
            <a:chOff x="7191545" y="0"/>
            <a:chExt cx="5000460" cy="1425988"/>
          </a:xfrm>
        </p:grpSpPr>
        <p:pic>
          <p:nvPicPr>
            <p:cNvPr id="3" name="Google Shape;594;p58">
              <a:extLst>
                <a:ext uri="{FF2B5EF4-FFF2-40B4-BE49-F238E27FC236}">
                  <a16:creationId xmlns:a16="http://schemas.microsoft.com/office/drawing/2014/main" id="{C8F2B620-5ED1-7D17-CCBB-84E2D09253B1}"/>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595;p58">
              <a:extLst>
                <a:ext uri="{FF2B5EF4-FFF2-40B4-BE49-F238E27FC236}">
                  <a16:creationId xmlns:a16="http://schemas.microsoft.com/office/drawing/2014/main" id="{42A8002A-1368-4CFA-B292-83911143DA93}"/>
                </a:ext>
              </a:extLst>
            </p:cNvPr>
            <p:cNvGrpSpPr/>
            <p:nvPr/>
          </p:nvGrpSpPr>
          <p:grpSpPr>
            <a:xfrm>
              <a:off x="7191545" y="0"/>
              <a:ext cx="5000460" cy="1425988"/>
              <a:chOff x="7191545" y="0"/>
              <a:chExt cx="5000460" cy="1425988"/>
            </a:xfrm>
          </p:grpSpPr>
          <p:sp>
            <p:nvSpPr>
              <p:cNvPr id="5" name="Google Shape;596;p58">
                <a:extLst>
                  <a:ext uri="{FF2B5EF4-FFF2-40B4-BE49-F238E27FC236}">
                    <a16:creationId xmlns:a16="http://schemas.microsoft.com/office/drawing/2014/main" id="{61B73E83-DE26-515E-A7CE-FD1C2A317C39}"/>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597;p58">
                <a:extLst>
                  <a:ext uri="{FF2B5EF4-FFF2-40B4-BE49-F238E27FC236}">
                    <a16:creationId xmlns:a16="http://schemas.microsoft.com/office/drawing/2014/main" id="{FA0A1794-E585-7787-22D2-F35DAF81E8D4}"/>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598;p58">
            <a:extLst>
              <a:ext uri="{FF2B5EF4-FFF2-40B4-BE49-F238E27FC236}">
                <a16:creationId xmlns:a16="http://schemas.microsoft.com/office/drawing/2014/main" id="{98963D46-3CE0-C176-EE34-9A63C6BBBE46}"/>
              </a:ext>
            </a:extLst>
          </p:cNvPr>
          <p:cNvSpPr txBox="1">
            <a:spLocks noGrp="1"/>
          </p:cNvSpPr>
          <p:nvPr>
            <p:ph type="title"/>
          </p:nvPr>
        </p:nvSpPr>
        <p:spPr/>
        <p:txBody>
          <a:bodyPr/>
          <a:lstStyle>
            <a:lvl1pPr>
              <a:defRPr/>
            </a:lvl1pPr>
          </a:lstStyle>
          <a:p>
            <a:pPr lvl="0"/>
            <a:endParaRPr lang="en-US"/>
          </a:p>
        </p:txBody>
      </p:sp>
      <p:sp>
        <p:nvSpPr>
          <p:cNvPr id="8" name="Google Shape;599;p58">
            <a:extLst>
              <a:ext uri="{FF2B5EF4-FFF2-40B4-BE49-F238E27FC236}">
                <a16:creationId xmlns:a16="http://schemas.microsoft.com/office/drawing/2014/main" id="{320538DB-ADF8-148C-5971-A701C29B2F14}"/>
              </a:ext>
            </a:extLst>
          </p:cNvPr>
          <p:cNvSpPr txBox="1">
            <a:spLocks noGrp="1"/>
          </p:cNvSpPr>
          <p:nvPr>
            <p:ph type="body" idx="4294967295"/>
          </p:nvPr>
        </p:nvSpPr>
        <p:spPr/>
        <p:txBody>
          <a:bodyPr/>
          <a:lstStyle>
            <a:lvl1pPr indent="-342900">
              <a:buSzPts val="1800"/>
              <a:defRPr/>
            </a:lvl1pPr>
          </a:lstStyle>
          <a:p>
            <a:pPr lvl="0"/>
            <a:endParaRPr lang="en-US"/>
          </a:p>
        </p:txBody>
      </p:sp>
      <p:sp>
        <p:nvSpPr>
          <p:cNvPr id="9" name="Google Shape;600;p58">
            <a:extLst>
              <a:ext uri="{FF2B5EF4-FFF2-40B4-BE49-F238E27FC236}">
                <a16:creationId xmlns:a16="http://schemas.microsoft.com/office/drawing/2014/main" id="{00D97D05-46C7-CE94-5B31-BB476E32E5EF}"/>
              </a:ext>
            </a:extLst>
          </p:cNvPr>
          <p:cNvSpPr txBox="1">
            <a:spLocks noGrp="1"/>
          </p:cNvSpPr>
          <p:nvPr>
            <p:ph type="sldNum" sz="quarter" idx="8"/>
          </p:nvPr>
        </p:nvSpPr>
        <p:spPr/>
        <p:txBody>
          <a:bodyPr/>
          <a:lstStyle>
            <a:lvl1pPr>
              <a:defRPr>
                <a:solidFill>
                  <a:srgbClr val="AEB3B7"/>
                </a:solidFill>
              </a:defRPr>
            </a:lvl1pPr>
          </a:lstStyle>
          <a:p>
            <a:pPr lvl="0"/>
            <a:fld id="{608C8FEA-7820-4299-9836-3B347834E9ED}" type="slidenum">
              <a:t>‹#›</a:t>
            </a:fld>
            <a:endParaRPr lang="en-US"/>
          </a:p>
        </p:txBody>
      </p:sp>
      <p:cxnSp>
        <p:nvCxnSpPr>
          <p:cNvPr id="10" name="Google Shape;601;p58">
            <a:extLst>
              <a:ext uri="{FF2B5EF4-FFF2-40B4-BE49-F238E27FC236}">
                <a16:creationId xmlns:a16="http://schemas.microsoft.com/office/drawing/2014/main" id="{238531C8-3A66-D9F8-AFCF-F98938BB1083}"/>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602;p58">
            <a:extLst>
              <a:ext uri="{FF2B5EF4-FFF2-40B4-BE49-F238E27FC236}">
                <a16:creationId xmlns:a16="http://schemas.microsoft.com/office/drawing/2014/main" id="{F017BF17-54C0-F31D-3637-C299D67AF33D}"/>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246981931"/>
      </p:ext>
    </p:extLst>
  </p:cSld>
  <p:clrMapOvr>
    <a:masterClrMapping/>
  </p:clrMapOvr>
</p:sldLayout>
</file>

<file path=ppt/slideLayouts/slideLayout1416.xml><?xml version="1.0" encoding="utf-8"?>
<p:sldLayout xmlns:a="http://schemas.openxmlformats.org/drawingml/2006/main" xmlns:r="http://schemas.openxmlformats.org/officeDocument/2006/relationships" xmlns:p="http://schemas.openxmlformats.org/presentationml/2006/main" preserve="1">
  <p:cSld name="Two Content 5">
    <p:spTree>
      <p:nvGrpSpPr>
        <p:cNvPr id="1" name=""/>
        <p:cNvGrpSpPr/>
        <p:nvPr/>
      </p:nvGrpSpPr>
      <p:grpSpPr>
        <a:xfrm>
          <a:off x="0" y="0"/>
          <a:ext cx="0" cy="0"/>
          <a:chOff x="0" y="0"/>
          <a:chExt cx="0" cy="0"/>
        </a:xfrm>
      </p:grpSpPr>
      <p:sp>
        <p:nvSpPr>
          <p:cNvPr id="2" name="Google Shape;604;p59">
            <a:extLst>
              <a:ext uri="{FF2B5EF4-FFF2-40B4-BE49-F238E27FC236}">
                <a16:creationId xmlns:a16="http://schemas.microsoft.com/office/drawing/2014/main" id="{35727C08-C7F5-2AF9-90A5-37A82B72A6F4}"/>
              </a:ext>
            </a:extLst>
          </p:cNvPr>
          <p:cNvSpPr txBox="1">
            <a:spLocks noGrp="1"/>
          </p:cNvSpPr>
          <p:nvPr>
            <p:ph type="title"/>
          </p:nvPr>
        </p:nvSpPr>
        <p:spPr/>
        <p:txBody>
          <a:bodyPr/>
          <a:lstStyle>
            <a:lvl1pPr>
              <a:defRPr/>
            </a:lvl1pPr>
          </a:lstStyle>
          <a:p>
            <a:pPr lvl="0"/>
            <a:endParaRPr lang="en-US"/>
          </a:p>
        </p:txBody>
      </p:sp>
      <p:sp>
        <p:nvSpPr>
          <p:cNvPr id="3" name="Google Shape;605;p59">
            <a:extLst>
              <a:ext uri="{FF2B5EF4-FFF2-40B4-BE49-F238E27FC236}">
                <a16:creationId xmlns:a16="http://schemas.microsoft.com/office/drawing/2014/main" id="{968340FE-BEED-5C7B-D8CF-67507B025593}"/>
              </a:ext>
            </a:extLst>
          </p:cNvPr>
          <p:cNvSpPr txBox="1">
            <a:spLocks noGrp="1"/>
          </p:cNvSpPr>
          <p:nvPr>
            <p:ph type="body" idx="4294967295"/>
          </p:nvPr>
        </p:nvSpPr>
        <p:spPr>
          <a:xfrm>
            <a:off x="609603" y="1825627"/>
            <a:ext cx="5410203" cy="4351336"/>
          </a:xfrm>
        </p:spPr>
        <p:txBody>
          <a:bodyPr/>
          <a:lstStyle>
            <a:lvl1pPr indent="-342900">
              <a:buSzPts val="1800"/>
              <a:defRPr/>
            </a:lvl1pPr>
          </a:lstStyle>
          <a:p>
            <a:pPr lvl="0"/>
            <a:endParaRPr lang="en-US"/>
          </a:p>
        </p:txBody>
      </p:sp>
      <p:grpSp>
        <p:nvGrpSpPr>
          <p:cNvPr id="4" name="Google Shape;606;p59">
            <a:extLst>
              <a:ext uri="{FF2B5EF4-FFF2-40B4-BE49-F238E27FC236}">
                <a16:creationId xmlns:a16="http://schemas.microsoft.com/office/drawing/2014/main" id="{A7762249-1093-EBCA-78F1-BB40964D3FF6}"/>
              </a:ext>
            </a:extLst>
          </p:cNvPr>
          <p:cNvGrpSpPr/>
          <p:nvPr/>
        </p:nvGrpSpPr>
        <p:grpSpPr>
          <a:xfrm>
            <a:off x="7191545" y="0"/>
            <a:ext cx="5000460" cy="1425988"/>
            <a:chOff x="7191545" y="0"/>
            <a:chExt cx="5000460" cy="1425988"/>
          </a:xfrm>
        </p:grpSpPr>
        <p:pic>
          <p:nvPicPr>
            <p:cNvPr id="5" name="Google Shape;607;p59">
              <a:extLst>
                <a:ext uri="{FF2B5EF4-FFF2-40B4-BE49-F238E27FC236}">
                  <a16:creationId xmlns:a16="http://schemas.microsoft.com/office/drawing/2014/main" id="{BE9EAD2F-6B0C-F858-C26C-C7F77251DDAC}"/>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6" name="Google Shape;608;p59">
              <a:extLst>
                <a:ext uri="{FF2B5EF4-FFF2-40B4-BE49-F238E27FC236}">
                  <a16:creationId xmlns:a16="http://schemas.microsoft.com/office/drawing/2014/main" id="{E4E66D27-AF18-D4A0-0662-CDFA629132F3}"/>
                </a:ext>
              </a:extLst>
            </p:cNvPr>
            <p:cNvGrpSpPr/>
            <p:nvPr/>
          </p:nvGrpSpPr>
          <p:grpSpPr>
            <a:xfrm>
              <a:off x="7191545" y="0"/>
              <a:ext cx="5000460" cy="1425988"/>
              <a:chOff x="7191545" y="0"/>
              <a:chExt cx="5000460" cy="1425988"/>
            </a:xfrm>
          </p:grpSpPr>
          <p:sp>
            <p:nvSpPr>
              <p:cNvPr id="7" name="Google Shape;609;p59">
                <a:extLst>
                  <a:ext uri="{FF2B5EF4-FFF2-40B4-BE49-F238E27FC236}">
                    <a16:creationId xmlns:a16="http://schemas.microsoft.com/office/drawing/2014/main" id="{AE4F7EAC-5314-0B53-AF43-D6784A6B0D59}"/>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8" name="Google Shape;610;p59">
                <a:extLst>
                  <a:ext uri="{FF2B5EF4-FFF2-40B4-BE49-F238E27FC236}">
                    <a16:creationId xmlns:a16="http://schemas.microsoft.com/office/drawing/2014/main" id="{A051E378-374B-03F4-91BF-94E376565063}"/>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9" name="Google Shape;611;p59">
            <a:extLst>
              <a:ext uri="{FF2B5EF4-FFF2-40B4-BE49-F238E27FC236}">
                <a16:creationId xmlns:a16="http://schemas.microsoft.com/office/drawing/2014/main" id="{29ACF7FC-1F4A-AC8B-41FB-11189AA3AFEB}"/>
              </a:ext>
            </a:extLst>
          </p:cNvPr>
          <p:cNvSpPr txBox="1">
            <a:spLocks noGrp="1"/>
          </p:cNvSpPr>
          <p:nvPr>
            <p:ph type="body" idx="4294967295"/>
          </p:nvPr>
        </p:nvSpPr>
        <p:spPr>
          <a:xfrm>
            <a:off x="6172200" y="1825627"/>
            <a:ext cx="5410203" cy="4351336"/>
          </a:xfrm>
        </p:spPr>
        <p:txBody>
          <a:bodyPr/>
          <a:lstStyle>
            <a:lvl1pPr indent="-342900">
              <a:buSzPts val="1800"/>
              <a:defRPr/>
            </a:lvl1pPr>
          </a:lstStyle>
          <a:p>
            <a:pPr lvl="0"/>
            <a:endParaRPr lang="en-US"/>
          </a:p>
        </p:txBody>
      </p:sp>
      <p:sp>
        <p:nvSpPr>
          <p:cNvPr id="10" name="Google Shape;612;p59">
            <a:extLst>
              <a:ext uri="{FF2B5EF4-FFF2-40B4-BE49-F238E27FC236}">
                <a16:creationId xmlns:a16="http://schemas.microsoft.com/office/drawing/2014/main" id="{32D0CE6A-3BCC-90C5-A4FC-FB8B1792D833}"/>
              </a:ext>
            </a:extLst>
          </p:cNvPr>
          <p:cNvSpPr txBox="1">
            <a:spLocks noGrp="1"/>
          </p:cNvSpPr>
          <p:nvPr>
            <p:ph type="sldNum" sz="quarter" idx="8"/>
          </p:nvPr>
        </p:nvSpPr>
        <p:spPr>
          <a:xfrm>
            <a:off x="8839193" y="6356351"/>
            <a:ext cx="2743200" cy="365129"/>
          </a:xfrm>
        </p:spPr>
        <p:txBody>
          <a:bodyPr/>
          <a:lstStyle>
            <a:lvl1pPr>
              <a:defRPr/>
            </a:lvl1pPr>
          </a:lstStyle>
          <a:p>
            <a:pPr lvl="0"/>
            <a:fld id="{D2B2D295-8D2C-4548-A96A-1FBE56F80861}" type="slidenum">
              <a:t>‹#›</a:t>
            </a:fld>
            <a:endParaRPr lang="en-US"/>
          </a:p>
        </p:txBody>
      </p:sp>
      <p:cxnSp>
        <p:nvCxnSpPr>
          <p:cNvPr id="11" name="Google Shape;613;p59">
            <a:extLst>
              <a:ext uri="{FF2B5EF4-FFF2-40B4-BE49-F238E27FC236}">
                <a16:creationId xmlns:a16="http://schemas.microsoft.com/office/drawing/2014/main" id="{05B4A068-A948-34D3-3D0D-DB09FC2D56F8}"/>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2" name="Google Shape;614;p59">
            <a:extLst>
              <a:ext uri="{FF2B5EF4-FFF2-40B4-BE49-F238E27FC236}">
                <a16:creationId xmlns:a16="http://schemas.microsoft.com/office/drawing/2014/main" id="{25CA4AA2-75F4-50E2-A488-121EC6B80B23}"/>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97712463"/>
      </p:ext>
    </p:extLst>
  </p:cSld>
  <p:clrMapOvr>
    <a:masterClrMapping/>
  </p:clrMapOvr>
</p:sldLayout>
</file>

<file path=ppt/slideLayouts/slideLayout1417.xml><?xml version="1.0" encoding="utf-8"?>
<p:sldLayout xmlns:a="http://schemas.openxmlformats.org/drawingml/2006/main" xmlns:r="http://schemas.openxmlformats.org/officeDocument/2006/relationships" xmlns:p="http://schemas.openxmlformats.org/presentationml/2006/main" preserve="1">
  <p:cSld name="Comparison 4">
    <p:spTree>
      <p:nvGrpSpPr>
        <p:cNvPr id="1" name=""/>
        <p:cNvGrpSpPr/>
        <p:nvPr/>
      </p:nvGrpSpPr>
      <p:grpSpPr>
        <a:xfrm>
          <a:off x="0" y="0"/>
          <a:ext cx="0" cy="0"/>
          <a:chOff x="0" y="0"/>
          <a:chExt cx="0" cy="0"/>
        </a:xfrm>
      </p:grpSpPr>
      <p:grpSp>
        <p:nvGrpSpPr>
          <p:cNvPr id="2" name="Google Shape;616;p60">
            <a:extLst>
              <a:ext uri="{FF2B5EF4-FFF2-40B4-BE49-F238E27FC236}">
                <a16:creationId xmlns:a16="http://schemas.microsoft.com/office/drawing/2014/main" id="{435D83C1-8FB1-9CB7-4552-92978F5E6D25}"/>
              </a:ext>
            </a:extLst>
          </p:cNvPr>
          <p:cNvGrpSpPr/>
          <p:nvPr/>
        </p:nvGrpSpPr>
        <p:grpSpPr>
          <a:xfrm>
            <a:off x="7191545" y="0"/>
            <a:ext cx="5000460" cy="1425988"/>
            <a:chOff x="7191545" y="0"/>
            <a:chExt cx="5000460" cy="1425988"/>
          </a:xfrm>
        </p:grpSpPr>
        <p:pic>
          <p:nvPicPr>
            <p:cNvPr id="3" name="Google Shape;617;p60">
              <a:extLst>
                <a:ext uri="{FF2B5EF4-FFF2-40B4-BE49-F238E27FC236}">
                  <a16:creationId xmlns:a16="http://schemas.microsoft.com/office/drawing/2014/main" id="{3BE3EA78-9B3C-4EB2-5EC9-E8D76C18F18E}"/>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618;p60">
              <a:extLst>
                <a:ext uri="{FF2B5EF4-FFF2-40B4-BE49-F238E27FC236}">
                  <a16:creationId xmlns:a16="http://schemas.microsoft.com/office/drawing/2014/main" id="{C5FBC8AB-E9F3-E2DC-5120-09428F73A5FD}"/>
                </a:ext>
              </a:extLst>
            </p:cNvPr>
            <p:cNvGrpSpPr/>
            <p:nvPr/>
          </p:nvGrpSpPr>
          <p:grpSpPr>
            <a:xfrm>
              <a:off x="7191545" y="0"/>
              <a:ext cx="5000460" cy="1425988"/>
              <a:chOff x="7191545" y="0"/>
              <a:chExt cx="5000460" cy="1425988"/>
            </a:xfrm>
          </p:grpSpPr>
          <p:sp>
            <p:nvSpPr>
              <p:cNvPr id="5" name="Google Shape;619;p60">
                <a:extLst>
                  <a:ext uri="{FF2B5EF4-FFF2-40B4-BE49-F238E27FC236}">
                    <a16:creationId xmlns:a16="http://schemas.microsoft.com/office/drawing/2014/main" id="{43D1C8D2-CFE2-1C6F-A66E-8601719D7A66}"/>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620;p60">
                <a:extLst>
                  <a:ext uri="{FF2B5EF4-FFF2-40B4-BE49-F238E27FC236}">
                    <a16:creationId xmlns:a16="http://schemas.microsoft.com/office/drawing/2014/main" id="{3FCE1AA9-1B97-7A32-9EDD-55CDBFFA1543}"/>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621;p60">
            <a:extLst>
              <a:ext uri="{FF2B5EF4-FFF2-40B4-BE49-F238E27FC236}">
                <a16:creationId xmlns:a16="http://schemas.microsoft.com/office/drawing/2014/main" id="{2D0D7D8F-DB9C-A35B-D54F-551BA4089930}"/>
              </a:ext>
            </a:extLst>
          </p:cNvPr>
          <p:cNvSpPr txBox="1">
            <a:spLocks noGrp="1"/>
          </p:cNvSpPr>
          <p:nvPr>
            <p:ph type="title"/>
          </p:nvPr>
        </p:nvSpPr>
        <p:spPr/>
        <p:txBody>
          <a:bodyPr/>
          <a:lstStyle>
            <a:lvl1pPr>
              <a:defRPr/>
            </a:lvl1pPr>
          </a:lstStyle>
          <a:p>
            <a:pPr lvl="0"/>
            <a:endParaRPr lang="en-US"/>
          </a:p>
        </p:txBody>
      </p:sp>
      <p:sp>
        <p:nvSpPr>
          <p:cNvPr id="8" name="Google Shape;622;p60">
            <a:extLst>
              <a:ext uri="{FF2B5EF4-FFF2-40B4-BE49-F238E27FC236}">
                <a16:creationId xmlns:a16="http://schemas.microsoft.com/office/drawing/2014/main" id="{C6136010-9883-5CDE-9F7F-99F146655372}"/>
              </a:ext>
            </a:extLst>
          </p:cNvPr>
          <p:cNvSpPr txBox="1">
            <a:spLocks noGrp="1"/>
          </p:cNvSpPr>
          <p:nvPr>
            <p:ph type="body" idx="4294967295"/>
          </p:nvPr>
        </p:nvSpPr>
        <p:spPr>
          <a:xfrm>
            <a:off x="609603" y="1681160"/>
            <a:ext cx="5387973" cy="823910"/>
          </a:xfrm>
          <a:solidFill>
            <a:srgbClr val="F3F6FB"/>
          </a:solidFill>
        </p:spPr>
        <p:txBody>
          <a:bodyPr lIns="182870" tIns="0" rIns="182870" bIns="0" anchor="ctr"/>
          <a:lstStyle>
            <a:lvl1pPr indent="-228600">
              <a:buNone/>
              <a:defRPr u="sng"/>
            </a:lvl1pPr>
          </a:lstStyle>
          <a:p>
            <a:pPr lvl="0"/>
            <a:endParaRPr lang="en-US"/>
          </a:p>
        </p:txBody>
      </p:sp>
      <p:sp>
        <p:nvSpPr>
          <p:cNvPr id="9" name="Google Shape;623;p60">
            <a:extLst>
              <a:ext uri="{FF2B5EF4-FFF2-40B4-BE49-F238E27FC236}">
                <a16:creationId xmlns:a16="http://schemas.microsoft.com/office/drawing/2014/main" id="{FA5954F3-F2F5-B924-3423-EF73B4E44150}"/>
              </a:ext>
            </a:extLst>
          </p:cNvPr>
          <p:cNvSpPr txBox="1">
            <a:spLocks noGrp="1"/>
          </p:cNvSpPr>
          <p:nvPr>
            <p:ph type="body" idx="4294967295"/>
          </p:nvPr>
        </p:nvSpPr>
        <p:spPr>
          <a:xfrm>
            <a:off x="609603" y="2505071"/>
            <a:ext cx="5387973" cy="3684583"/>
          </a:xfrm>
          <a:solidFill>
            <a:srgbClr val="F3F6FB"/>
          </a:solidFill>
        </p:spPr>
        <p:txBody>
          <a:bodyPr lIns="182870" tIns="0" rIns="182870" bIns="0">
            <a:normAutofit/>
          </a:bodyPr>
          <a:lstStyle>
            <a:lvl1pPr indent="-355601">
              <a:buSzPts val="2000"/>
              <a:defRPr sz="2000"/>
            </a:lvl1pPr>
          </a:lstStyle>
          <a:p>
            <a:pPr lvl="0"/>
            <a:endParaRPr lang="en-US"/>
          </a:p>
        </p:txBody>
      </p:sp>
      <p:sp>
        <p:nvSpPr>
          <p:cNvPr id="10" name="Google Shape;624;p60">
            <a:extLst>
              <a:ext uri="{FF2B5EF4-FFF2-40B4-BE49-F238E27FC236}">
                <a16:creationId xmlns:a16="http://schemas.microsoft.com/office/drawing/2014/main" id="{6D8017C5-6C8E-FD1F-27C1-D2A4522AF5E3}"/>
              </a:ext>
            </a:extLst>
          </p:cNvPr>
          <p:cNvSpPr txBox="1">
            <a:spLocks noGrp="1"/>
          </p:cNvSpPr>
          <p:nvPr>
            <p:ph type="body" idx="4294967295"/>
          </p:nvPr>
        </p:nvSpPr>
        <p:spPr>
          <a:xfrm>
            <a:off x="6172200" y="1681160"/>
            <a:ext cx="5410203" cy="823910"/>
          </a:xfrm>
          <a:solidFill>
            <a:srgbClr val="F3F6FB"/>
          </a:solidFill>
        </p:spPr>
        <p:txBody>
          <a:bodyPr lIns="182870" tIns="0" rIns="182870" bIns="0" anchor="ctr"/>
          <a:lstStyle>
            <a:lvl1pPr indent="-228600">
              <a:buNone/>
              <a:defRPr u="sng"/>
            </a:lvl1pPr>
          </a:lstStyle>
          <a:p>
            <a:pPr lvl="0"/>
            <a:endParaRPr lang="en-US"/>
          </a:p>
        </p:txBody>
      </p:sp>
      <p:sp>
        <p:nvSpPr>
          <p:cNvPr id="11" name="Google Shape;625;p60">
            <a:extLst>
              <a:ext uri="{FF2B5EF4-FFF2-40B4-BE49-F238E27FC236}">
                <a16:creationId xmlns:a16="http://schemas.microsoft.com/office/drawing/2014/main" id="{0C037007-C3EE-F377-2828-449E160F2F3F}"/>
              </a:ext>
            </a:extLst>
          </p:cNvPr>
          <p:cNvSpPr txBox="1">
            <a:spLocks noGrp="1"/>
          </p:cNvSpPr>
          <p:nvPr>
            <p:ph type="body" idx="4294967295"/>
          </p:nvPr>
        </p:nvSpPr>
        <p:spPr>
          <a:xfrm>
            <a:off x="6172200" y="2505071"/>
            <a:ext cx="5410203" cy="3684583"/>
          </a:xfrm>
          <a:solidFill>
            <a:srgbClr val="F3F6FB"/>
          </a:solidFill>
        </p:spPr>
        <p:txBody>
          <a:bodyPr lIns="182870" tIns="0" rIns="182870" bIns="0"/>
          <a:lstStyle>
            <a:lvl1pPr indent="-355601">
              <a:buSzPts val="2000"/>
              <a:defRPr sz="2000"/>
            </a:lvl1pPr>
          </a:lstStyle>
          <a:p>
            <a:pPr lvl="0"/>
            <a:endParaRPr lang="en-US"/>
          </a:p>
        </p:txBody>
      </p:sp>
      <p:sp>
        <p:nvSpPr>
          <p:cNvPr id="12" name="Google Shape;626;p60">
            <a:extLst>
              <a:ext uri="{FF2B5EF4-FFF2-40B4-BE49-F238E27FC236}">
                <a16:creationId xmlns:a16="http://schemas.microsoft.com/office/drawing/2014/main" id="{74C4B991-E6B2-5EE2-FA50-939D5F3699D6}"/>
              </a:ext>
            </a:extLst>
          </p:cNvPr>
          <p:cNvSpPr txBox="1">
            <a:spLocks noGrp="1"/>
          </p:cNvSpPr>
          <p:nvPr>
            <p:ph type="sldNum" sz="quarter" idx="8"/>
          </p:nvPr>
        </p:nvSpPr>
        <p:spPr/>
        <p:txBody>
          <a:bodyPr/>
          <a:lstStyle>
            <a:lvl1pPr>
              <a:defRPr/>
            </a:lvl1pPr>
          </a:lstStyle>
          <a:p>
            <a:pPr lvl="0"/>
            <a:fld id="{06C5E64A-D730-4A6A-A9DC-8478C78B5336}" type="slidenum">
              <a:t>‹#›</a:t>
            </a:fld>
            <a:endParaRPr lang="en-US"/>
          </a:p>
        </p:txBody>
      </p:sp>
      <p:cxnSp>
        <p:nvCxnSpPr>
          <p:cNvPr id="13" name="Google Shape;627;p60">
            <a:extLst>
              <a:ext uri="{FF2B5EF4-FFF2-40B4-BE49-F238E27FC236}">
                <a16:creationId xmlns:a16="http://schemas.microsoft.com/office/drawing/2014/main" id="{F14B260E-D3E4-60D4-9763-DA91E4C01F0B}"/>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4" name="Google Shape;628;p60">
            <a:extLst>
              <a:ext uri="{FF2B5EF4-FFF2-40B4-BE49-F238E27FC236}">
                <a16:creationId xmlns:a16="http://schemas.microsoft.com/office/drawing/2014/main" id="{FC1719B0-67C5-E478-71C3-7959F6626057}"/>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2577284662"/>
      </p:ext>
    </p:extLst>
  </p:cSld>
  <p:clrMapOvr>
    <a:masterClrMapping/>
  </p:clrMapOvr>
</p:sldLayout>
</file>

<file path=ppt/slideLayouts/slideLayout1418.xml><?xml version="1.0" encoding="utf-8"?>
<p:sldLayout xmlns:a="http://schemas.openxmlformats.org/drawingml/2006/main" xmlns:r="http://schemas.openxmlformats.org/officeDocument/2006/relationships" xmlns:p="http://schemas.openxmlformats.org/presentationml/2006/main" preserve="1">
  <p:cSld name="Quotation 7">
    <p:spTree>
      <p:nvGrpSpPr>
        <p:cNvPr id="1" name=""/>
        <p:cNvGrpSpPr/>
        <p:nvPr/>
      </p:nvGrpSpPr>
      <p:grpSpPr>
        <a:xfrm>
          <a:off x="0" y="0"/>
          <a:ext cx="0" cy="0"/>
          <a:chOff x="0" y="0"/>
          <a:chExt cx="0" cy="0"/>
        </a:xfrm>
      </p:grpSpPr>
      <p:sp>
        <p:nvSpPr>
          <p:cNvPr id="2" name="Google Shape;630;p61">
            <a:extLst>
              <a:ext uri="{FF2B5EF4-FFF2-40B4-BE49-F238E27FC236}">
                <a16:creationId xmlns:a16="http://schemas.microsoft.com/office/drawing/2014/main" id="{1FFBA26D-65FA-4F51-C11C-073DA827EB85}"/>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631;p61">
            <a:extLst>
              <a:ext uri="{FF2B5EF4-FFF2-40B4-BE49-F238E27FC236}">
                <a16:creationId xmlns:a16="http://schemas.microsoft.com/office/drawing/2014/main" id="{ECEFFD38-86E5-AFED-B4CF-2DC923D706E2}"/>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632;p61">
            <a:extLst>
              <a:ext uri="{FF2B5EF4-FFF2-40B4-BE49-F238E27FC236}">
                <a16:creationId xmlns:a16="http://schemas.microsoft.com/office/drawing/2014/main" id="{77BA8B69-A5EA-6871-72D8-9583E988055B}"/>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633;p61">
            <a:extLst>
              <a:ext uri="{FF2B5EF4-FFF2-40B4-BE49-F238E27FC236}">
                <a16:creationId xmlns:a16="http://schemas.microsoft.com/office/drawing/2014/main" id="{04A85AD9-969A-46C3-8695-6FC9B871E9AB}"/>
              </a:ext>
            </a:extLst>
          </p:cNvPr>
          <p:cNvSpPr txBox="1">
            <a:spLocks noGrp="1"/>
          </p:cNvSpPr>
          <p:nvPr>
            <p:ph type="sldNum" sz="quarter" idx="8"/>
          </p:nvPr>
        </p:nvSpPr>
        <p:spPr/>
        <p:txBody>
          <a:bodyPr/>
          <a:lstStyle>
            <a:lvl1pPr>
              <a:defRPr>
                <a:solidFill>
                  <a:srgbClr val="AEB3B7"/>
                </a:solidFill>
              </a:defRPr>
            </a:lvl1pPr>
          </a:lstStyle>
          <a:p>
            <a:pPr lvl="0"/>
            <a:fld id="{D8098F22-8F3E-4F17-BF8B-554A05907203}" type="slidenum">
              <a:t>‹#›</a:t>
            </a:fld>
            <a:endParaRPr lang="en-US"/>
          </a:p>
        </p:txBody>
      </p:sp>
      <p:cxnSp>
        <p:nvCxnSpPr>
          <p:cNvPr id="6" name="Google Shape;634;p61">
            <a:extLst>
              <a:ext uri="{FF2B5EF4-FFF2-40B4-BE49-F238E27FC236}">
                <a16:creationId xmlns:a16="http://schemas.microsoft.com/office/drawing/2014/main" id="{19CAFEE1-4C18-AA36-5478-EC81F95C3164}"/>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635;p61">
            <a:extLst>
              <a:ext uri="{FF2B5EF4-FFF2-40B4-BE49-F238E27FC236}">
                <a16:creationId xmlns:a16="http://schemas.microsoft.com/office/drawing/2014/main" id="{EB7E8950-2955-0233-DE05-F208BDC1117E}"/>
              </a:ext>
            </a:extLst>
          </p:cNvPr>
          <p:cNvSpPr txBox="1">
            <a:spLocks noGrp="1"/>
          </p:cNvSpPr>
          <p:nvPr>
            <p:ph type="ftr" sz="quarter" idx="9"/>
          </p:nvPr>
        </p:nvSpPr>
        <p:spPr/>
        <p:txBody>
          <a:bodyPr/>
          <a:lstStyle>
            <a:lvl1pPr>
              <a:defRPr/>
            </a:lvl1pPr>
          </a:lstStyle>
          <a:p>
            <a:pPr lvl="0"/>
            <a:endParaRPr lang="en-US"/>
          </a:p>
        </p:txBody>
      </p:sp>
      <p:grpSp>
        <p:nvGrpSpPr>
          <p:cNvPr id="8" name="Google Shape;636;p61">
            <a:extLst>
              <a:ext uri="{FF2B5EF4-FFF2-40B4-BE49-F238E27FC236}">
                <a16:creationId xmlns:a16="http://schemas.microsoft.com/office/drawing/2014/main" id="{5E1C0114-D39B-F116-D496-8509E09C96B5}"/>
              </a:ext>
            </a:extLst>
          </p:cNvPr>
          <p:cNvGrpSpPr/>
          <p:nvPr/>
        </p:nvGrpSpPr>
        <p:grpSpPr>
          <a:xfrm>
            <a:off x="7191545" y="0"/>
            <a:ext cx="5000460" cy="1425988"/>
            <a:chOff x="7191545" y="0"/>
            <a:chExt cx="5000460" cy="1425988"/>
          </a:xfrm>
        </p:grpSpPr>
        <p:pic>
          <p:nvPicPr>
            <p:cNvPr id="9" name="Google Shape;637;p61">
              <a:extLst>
                <a:ext uri="{FF2B5EF4-FFF2-40B4-BE49-F238E27FC236}">
                  <a16:creationId xmlns:a16="http://schemas.microsoft.com/office/drawing/2014/main" id="{7E93478B-D415-823E-1EF5-AC1396077CA9}"/>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638;p61">
              <a:extLst>
                <a:ext uri="{FF2B5EF4-FFF2-40B4-BE49-F238E27FC236}">
                  <a16:creationId xmlns:a16="http://schemas.microsoft.com/office/drawing/2014/main" id="{3BADDA63-70AD-4979-E2DA-510A6D390533}"/>
                </a:ext>
              </a:extLst>
            </p:cNvPr>
            <p:cNvGrpSpPr/>
            <p:nvPr/>
          </p:nvGrpSpPr>
          <p:grpSpPr>
            <a:xfrm>
              <a:off x="7191545" y="0"/>
              <a:ext cx="5000460" cy="1425988"/>
              <a:chOff x="7191545" y="0"/>
              <a:chExt cx="5000460" cy="1425988"/>
            </a:xfrm>
          </p:grpSpPr>
          <p:sp>
            <p:nvSpPr>
              <p:cNvPr id="11" name="Google Shape;639;p61">
                <a:extLst>
                  <a:ext uri="{FF2B5EF4-FFF2-40B4-BE49-F238E27FC236}">
                    <a16:creationId xmlns:a16="http://schemas.microsoft.com/office/drawing/2014/main" id="{154DDA93-713D-15BC-0A69-9D694CCC016F}"/>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640;p61">
                <a:extLst>
                  <a:ext uri="{FF2B5EF4-FFF2-40B4-BE49-F238E27FC236}">
                    <a16:creationId xmlns:a16="http://schemas.microsoft.com/office/drawing/2014/main" id="{9CED070C-6DB5-72AD-C22B-AB63D3B5D7BC}"/>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641;p61" descr="Open quotation mark with solid fill">
            <a:extLst>
              <a:ext uri="{FF2B5EF4-FFF2-40B4-BE49-F238E27FC236}">
                <a16:creationId xmlns:a16="http://schemas.microsoft.com/office/drawing/2014/main" id="{B2539ECE-0CF9-C6C7-3460-A6ACED092EAB}"/>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229459328"/>
      </p:ext>
    </p:extLst>
  </p:cSld>
  <p:clrMapOvr>
    <a:masterClrMapping/>
  </p:clrMapOvr>
</p:sldLayout>
</file>

<file path=ppt/slideLayouts/slideLayout1419.xml><?xml version="1.0" encoding="utf-8"?>
<p:sldLayout xmlns:a="http://schemas.openxmlformats.org/drawingml/2006/main" xmlns:r="http://schemas.openxmlformats.org/officeDocument/2006/relationships" xmlns:p="http://schemas.openxmlformats.org/presentationml/2006/main" preserve="1">
  <p:cSld name="1_Quotation 7">
    <p:spTree>
      <p:nvGrpSpPr>
        <p:cNvPr id="1" name=""/>
        <p:cNvGrpSpPr/>
        <p:nvPr/>
      </p:nvGrpSpPr>
      <p:grpSpPr>
        <a:xfrm>
          <a:off x="0" y="0"/>
          <a:ext cx="0" cy="0"/>
          <a:chOff x="0" y="0"/>
          <a:chExt cx="0" cy="0"/>
        </a:xfrm>
      </p:grpSpPr>
      <p:sp>
        <p:nvSpPr>
          <p:cNvPr id="2" name="Google Shape;630;p61">
            <a:extLst>
              <a:ext uri="{FF2B5EF4-FFF2-40B4-BE49-F238E27FC236}">
                <a16:creationId xmlns:a16="http://schemas.microsoft.com/office/drawing/2014/main" id="{5A827D31-DC33-B8EA-2146-04CFD1EB8D10}"/>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631;p61">
            <a:extLst>
              <a:ext uri="{FF2B5EF4-FFF2-40B4-BE49-F238E27FC236}">
                <a16:creationId xmlns:a16="http://schemas.microsoft.com/office/drawing/2014/main" id="{012FC171-BC20-E44F-6DF6-ECD05F90EA79}"/>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632;p61">
            <a:extLst>
              <a:ext uri="{FF2B5EF4-FFF2-40B4-BE49-F238E27FC236}">
                <a16:creationId xmlns:a16="http://schemas.microsoft.com/office/drawing/2014/main" id="{4EDA9285-3456-797D-ECAE-7A79C74DC526}"/>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633;p61">
            <a:extLst>
              <a:ext uri="{FF2B5EF4-FFF2-40B4-BE49-F238E27FC236}">
                <a16:creationId xmlns:a16="http://schemas.microsoft.com/office/drawing/2014/main" id="{1459B1B9-6A23-4AA0-2022-7E23D946514F}"/>
              </a:ext>
            </a:extLst>
          </p:cNvPr>
          <p:cNvSpPr txBox="1">
            <a:spLocks noGrp="1"/>
          </p:cNvSpPr>
          <p:nvPr>
            <p:ph type="sldNum" sz="quarter" idx="8"/>
          </p:nvPr>
        </p:nvSpPr>
        <p:spPr/>
        <p:txBody>
          <a:bodyPr/>
          <a:lstStyle>
            <a:lvl1pPr>
              <a:defRPr>
                <a:solidFill>
                  <a:srgbClr val="AEB3B7"/>
                </a:solidFill>
              </a:defRPr>
            </a:lvl1pPr>
          </a:lstStyle>
          <a:p>
            <a:pPr lvl="0"/>
            <a:fld id="{5550BBA1-C43C-4163-9383-BCBFD7ACACB0}" type="slidenum">
              <a:t>‹#›</a:t>
            </a:fld>
            <a:endParaRPr lang="en-US"/>
          </a:p>
        </p:txBody>
      </p:sp>
      <p:cxnSp>
        <p:nvCxnSpPr>
          <p:cNvPr id="6" name="Google Shape;634;p61">
            <a:extLst>
              <a:ext uri="{FF2B5EF4-FFF2-40B4-BE49-F238E27FC236}">
                <a16:creationId xmlns:a16="http://schemas.microsoft.com/office/drawing/2014/main" id="{71E4E832-D227-34DD-5C54-0BB546C5876C}"/>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635;p61">
            <a:extLst>
              <a:ext uri="{FF2B5EF4-FFF2-40B4-BE49-F238E27FC236}">
                <a16:creationId xmlns:a16="http://schemas.microsoft.com/office/drawing/2014/main" id="{E03C34E2-2412-2862-71C0-4E9997B6277A}"/>
              </a:ext>
            </a:extLst>
          </p:cNvPr>
          <p:cNvSpPr txBox="1">
            <a:spLocks noGrp="1"/>
          </p:cNvSpPr>
          <p:nvPr>
            <p:ph type="ftr" sz="quarter" idx="9"/>
          </p:nvPr>
        </p:nvSpPr>
        <p:spPr/>
        <p:txBody>
          <a:bodyPr/>
          <a:lstStyle>
            <a:lvl1pPr>
              <a:defRPr/>
            </a:lvl1pPr>
          </a:lstStyle>
          <a:p>
            <a:pPr lvl="0"/>
            <a:endParaRPr lang="en-US"/>
          </a:p>
        </p:txBody>
      </p:sp>
      <p:grpSp>
        <p:nvGrpSpPr>
          <p:cNvPr id="8" name="Google Shape;636;p61">
            <a:extLst>
              <a:ext uri="{FF2B5EF4-FFF2-40B4-BE49-F238E27FC236}">
                <a16:creationId xmlns:a16="http://schemas.microsoft.com/office/drawing/2014/main" id="{AD52F85F-8BE4-3E49-B2C5-DAADF1D6F734}"/>
              </a:ext>
            </a:extLst>
          </p:cNvPr>
          <p:cNvGrpSpPr/>
          <p:nvPr/>
        </p:nvGrpSpPr>
        <p:grpSpPr>
          <a:xfrm>
            <a:off x="7191545" y="0"/>
            <a:ext cx="5000460" cy="1425988"/>
            <a:chOff x="7191545" y="0"/>
            <a:chExt cx="5000460" cy="1425988"/>
          </a:xfrm>
        </p:grpSpPr>
        <p:pic>
          <p:nvPicPr>
            <p:cNvPr id="9" name="Google Shape;637;p61">
              <a:extLst>
                <a:ext uri="{FF2B5EF4-FFF2-40B4-BE49-F238E27FC236}">
                  <a16:creationId xmlns:a16="http://schemas.microsoft.com/office/drawing/2014/main" id="{C3C976DA-F3BF-636F-51D6-2275DD88FBB7}"/>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638;p61">
              <a:extLst>
                <a:ext uri="{FF2B5EF4-FFF2-40B4-BE49-F238E27FC236}">
                  <a16:creationId xmlns:a16="http://schemas.microsoft.com/office/drawing/2014/main" id="{DECB98B9-0A29-5B8D-DC1F-25D9BB595459}"/>
                </a:ext>
              </a:extLst>
            </p:cNvPr>
            <p:cNvGrpSpPr/>
            <p:nvPr/>
          </p:nvGrpSpPr>
          <p:grpSpPr>
            <a:xfrm>
              <a:off x="7191545" y="0"/>
              <a:ext cx="5000460" cy="1425988"/>
              <a:chOff x="7191545" y="0"/>
              <a:chExt cx="5000460" cy="1425988"/>
            </a:xfrm>
          </p:grpSpPr>
          <p:sp>
            <p:nvSpPr>
              <p:cNvPr id="11" name="Google Shape;639;p61">
                <a:extLst>
                  <a:ext uri="{FF2B5EF4-FFF2-40B4-BE49-F238E27FC236}">
                    <a16:creationId xmlns:a16="http://schemas.microsoft.com/office/drawing/2014/main" id="{A2926BD4-8AE4-F421-6ADE-AF468B0933D0}"/>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640;p61">
                <a:extLst>
                  <a:ext uri="{FF2B5EF4-FFF2-40B4-BE49-F238E27FC236}">
                    <a16:creationId xmlns:a16="http://schemas.microsoft.com/office/drawing/2014/main" id="{B2507234-01B1-96F7-32E6-1789F3D50FEC}"/>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641;p61" descr="Open quotation mark with solid fill">
            <a:extLst>
              <a:ext uri="{FF2B5EF4-FFF2-40B4-BE49-F238E27FC236}">
                <a16:creationId xmlns:a16="http://schemas.microsoft.com/office/drawing/2014/main" id="{06FE1420-6E34-973B-DA61-15687D8FC8E4}"/>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1858146087"/>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340"/>
        <p:cNvGrpSpPr/>
        <p:nvPr/>
      </p:nvGrpSpPr>
      <p:grpSpPr>
        <a:xfrm>
          <a:off x="0" y="0"/>
          <a:ext cx="0" cy="0"/>
          <a:chOff x="0" y="0"/>
          <a:chExt cx="0" cy="0"/>
        </a:xfrm>
      </p:grpSpPr>
      <p:sp>
        <p:nvSpPr>
          <p:cNvPr id="1341" name="Google Shape;1341;p681"/>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2" name="Google Shape;1342;p681"/>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3" name="Google Shape;1343;p68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44" name="Google Shape;1344;p6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45" name="Google Shape;1345;p6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46" name="Google Shape;1346;p681"/>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47" name="Google Shape;1347;p681"/>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48" name="Google Shape;1348;p681"/>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49" name="Google Shape;1349;p681"/>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447349716"/>
      </p:ext>
    </p:extLst>
  </p:cSld>
  <p:clrMapOvr>
    <a:masterClrMapping/>
  </p:clrMapOvr>
</p:sldLayout>
</file>

<file path=ppt/slideLayouts/slideLayout1420.xml><?xml version="1.0" encoding="utf-8"?>
<p:sldLayout xmlns:a="http://schemas.openxmlformats.org/drawingml/2006/main" xmlns:r="http://schemas.openxmlformats.org/officeDocument/2006/relationships" xmlns:p="http://schemas.openxmlformats.org/presentationml/2006/main" preserve="1">
  <p:cSld name="End 4">
    <p:spTree>
      <p:nvGrpSpPr>
        <p:cNvPr id="1" name=""/>
        <p:cNvGrpSpPr/>
        <p:nvPr/>
      </p:nvGrpSpPr>
      <p:grpSpPr>
        <a:xfrm>
          <a:off x="0" y="0"/>
          <a:ext cx="0" cy="0"/>
          <a:chOff x="0" y="0"/>
          <a:chExt cx="0" cy="0"/>
        </a:xfrm>
      </p:grpSpPr>
      <p:grpSp>
        <p:nvGrpSpPr>
          <p:cNvPr id="2" name="Google Shape;643;p62">
            <a:extLst>
              <a:ext uri="{FF2B5EF4-FFF2-40B4-BE49-F238E27FC236}">
                <a16:creationId xmlns:a16="http://schemas.microsoft.com/office/drawing/2014/main" id="{AF04984C-B7BB-8D2A-23DB-E6B42352AE67}"/>
              </a:ext>
            </a:extLst>
          </p:cNvPr>
          <p:cNvGrpSpPr/>
          <p:nvPr/>
        </p:nvGrpSpPr>
        <p:grpSpPr>
          <a:xfrm>
            <a:off x="0" y="0"/>
            <a:ext cx="12191996" cy="2148830"/>
            <a:chOff x="0" y="0"/>
            <a:chExt cx="12191996" cy="2148830"/>
          </a:xfrm>
        </p:grpSpPr>
        <p:sp>
          <p:nvSpPr>
            <p:cNvPr id="3" name="Google Shape;644;p62">
              <a:extLst>
                <a:ext uri="{FF2B5EF4-FFF2-40B4-BE49-F238E27FC236}">
                  <a16:creationId xmlns:a16="http://schemas.microsoft.com/office/drawing/2014/main" id="{F14956B3-8D16-9DBD-06AA-673E073180BD}"/>
                </a:ext>
              </a:extLst>
            </p:cNvPr>
            <p:cNvSpPr/>
            <p:nvPr/>
          </p:nvSpPr>
          <p:spPr>
            <a:xfrm flipH="1">
              <a:off x="0" y="0"/>
              <a:ext cx="12191996" cy="2148830"/>
            </a:xfrm>
            <a:custGeom>
              <a:avLst/>
              <a:gdLst>
                <a:gd name="f0" fmla="val w"/>
                <a:gd name="f1" fmla="val h"/>
                <a:gd name="f2" fmla="val 0"/>
                <a:gd name="f3" fmla="val 12192000"/>
                <a:gd name="f4" fmla="val 2148830"/>
                <a:gd name="f5" fmla="val 2318293"/>
                <a:gd name="f6" fmla="val 2110341"/>
                <a:gd name="f7" fmla="val 1952334"/>
                <a:gd name="f8" fmla="val 920"/>
                <a:gd name="f9" fmla="val 1343499"/>
                <a:gd name="f10" fmla="val 23864"/>
                <a:gd name="f11" fmla="val 752130"/>
                <a:gd name="f12" fmla="val 152982"/>
                <a:gd name="f13" fmla="val 184205"/>
                <a:gd name="f14" fmla="val 435928"/>
                <a:gd name="f15" fmla="val 536864"/>
                <a:gd name="f16" fmla="val 554713"/>
                <a:gd name="f17" fmla="val 201115"/>
                <a:gd name="f18" fmla="val 452796"/>
                <a:gd name="f19" fmla="val 776357"/>
                <a:gd name="f20" fmla="val 187336"/>
                <a:gd name="f21" fmla="val 1349828"/>
                <a:gd name="f22" fmla="val 76760"/>
                <a:gd name="f23" fmla="val 1947588"/>
                <a:gd name="f24" fmla="val 66249"/>
                <a:gd name="f25" fmla="val 2962940"/>
                <a:gd name="f26" fmla="val 48421"/>
                <a:gd name="f27" fmla="val 3890218"/>
                <a:gd name="f28" fmla="val 291317"/>
                <a:gd name="f29" fmla="val 4778140"/>
                <a:gd name="f30" fmla="val 604018"/>
                <a:gd name="f31" fmla="val 7231510"/>
                <a:gd name="f32" fmla="val 1468126"/>
                <a:gd name="f33" fmla="val 9178927"/>
                <a:gd name="f34" fmla="val 2492024"/>
                <a:gd name="f35" fmla="val 11996242"/>
                <a:gd name="f36" fmla="val 2036894"/>
                <a:gd name="f37" fmla="val 2002266"/>
                <a:gd name="f38" fmla="val 1415250"/>
                <a:gd name="f39" fmla="val 12022971"/>
                <a:gd name="f40" fmla="val 1470801"/>
                <a:gd name="f41" fmla="val 10719696"/>
                <a:gd name="f42" fmla="val 1863939"/>
                <a:gd name="f43" fmla="val 9271154"/>
                <a:gd name="f44" fmla="val 1783804"/>
                <a:gd name="f45" fmla="val 7970940"/>
                <a:gd name="f46" fmla="val 1436986"/>
                <a:gd name="f47" fmla="val 6890984"/>
                <a:gd name="f48" fmla="val 1148958"/>
                <a:gd name="f49" fmla="val 5866930"/>
                <a:gd name="f50" fmla="val 767309"/>
                <a:gd name="f51" fmla="val 4800356"/>
                <a:gd name="f52" fmla="val 456582"/>
                <a:gd name="f53" fmla="val 4068903"/>
                <a:gd name="f54" fmla="val 243471"/>
                <a:gd name="f55" fmla="val 3348204"/>
                <a:gd name="f56" fmla="val 74251"/>
                <a:gd name="f57" fmla="val 2646880"/>
                <a:gd name="f58" fmla="val 17560"/>
                <a:gd name="f59" fmla="*/ f0 1 12192000"/>
                <a:gd name="f60" fmla="*/ f1 1 2148830"/>
                <a:gd name="f61" fmla="+- f4 0 f2"/>
                <a:gd name="f62" fmla="+- f3 0 f2"/>
                <a:gd name="f63" fmla="*/ f62 1 12192000"/>
                <a:gd name="f64" fmla="*/ f61 1 2148830"/>
                <a:gd name="f65" fmla="*/ f2 1 f63"/>
                <a:gd name="f66" fmla="*/ f3 1 f63"/>
                <a:gd name="f67" fmla="*/ f2 1 f64"/>
                <a:gd name="f68" fmla="*/ f4 1 f64"/>
                <a:gd name="f69" fmla="*/ f65 f59 1"/>
                <a:gd name="f70" fmla="*/ f66 f59 1"/>
                <a:gd name="f71" fmla="*/ f68 f60 1"/>
                <a:gd name="f72" fmla="*/ f67 f60 1"/>
              </a:gdLst>
              <a:ahLst/>
              <a:cxnLst>
                <a:cxn ang="3cd4">
                  <a:pos x="hc" y="t"/>
                </a:cxn>
                <a:cxn ang="0">
                  <a:pos x="r" y="vc"/>
                </a:cxn>
                <a:cxn ang="cd4">
                  <a:pos x="hc" y="b"/>
                </a:cxn>
                <a:cxn ang="cd2">
                  <a:pos x="l" y="vc"/>
                </a:cxn>
              </a:cxnLst>
              <a:rect l="f69" t="f72" r="f70" b="f71"/>
              <a:pathLst>
                <a:path w="12192000" h="2148830">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ubicBezTo>
                    <a:pt x="f53" y="f54"/>
                    <a:pt x="f55" y="f56"/>
                    <a:pt x="f57" y="f58"/>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4" name="Google Shape;645;p62">
              <a:extLst>
                <a:ext uri="{FF2B5EF4-FFF2-40B4-BE49-F238E27FC236}">
                  <a16:creationId xmlns:a16="http://schemas.microsoft.com/office/drawing/2014/main" id="{5020A278-7CB6-291A-AA60-B6E22902C118}"/>
                </a:ext>
              </a:extLst>
            </p:cNvPr>
            <p:cNvSpPr/>
            <p:nvPr/>
          </p:nvSpPr>
          <p:spPr>
            <a:xfrm flipH="1">
              <a:off x="0" y="0"/>
              <a:ext cx="12191996" cy="1992139"/>
            </a:xfrm>
            <a:custGeom>
              <a:avLst/>
              <a:gdLst>
                <a:gd name="f0" fmla="val w"/>
                <a:gd name="f1" fmla="val h"/>
                <a:gd name="f2" fmla="val 0"/>
                <a:gd name="f3" fmla="val 12192000"/>
                <a:gd name="f4" fmla="val 1992138"/>
                <a:gd name="f5" fmla="val 2724271"/>
                <a:gd name="f6" fmla="val 1788442"/>
                <a:gd name="f7" fmla="val 1635403"/>
                <a:gd name="f8" fmla="val 12925"/>
                <a:gd name="f9" fmla="val 1134241"/>
                <a:gd name="f10" fmla="val 70905"/>
                <a:gd name="f11" fmla="val 647221"/>
                <a:gd name="f12" fmla="val 207817"/>
                <a:gd name="f13" fmla="val 178220"/>
                <a:gd name="f14" fmla="val 451207"/>
                <a:gd name="f15" fmla="val 552718"/>
                <a:gd name="f16" fmla="val 570885"/>
                <a:gd name="f17" fmla="val 195368"/>
                <a:gd name="f18" fmla="val 467800"/>
                <a:gd name="f19" fmla="val 765758"/>
                <a:gd name="f20" fmla="val 193094"/>
                <a:gd name="f21" fmla="val 1336955"/>
                <a:gd name="f22" fmla="val 73179"/>
                <a:gd name="f23" fmla="val 1934073"/>
                <a:gd name="f24" fmla="val 52850"/>
                <a:gd name="f25" fmla="val 2948304"/>
                <a:gd name="f26" fmla="val 18310"/>
                <a:gd name="f27" fmla="val 3878878"/>
                <a:gd name="f28" fmla="val 245747"/>
                <a:gd name="f29" fmla="val 4771217"/>
                <a:gd name="f30" fmla="val 543645"/>
                <a:gd name="f31" fmla="val 7236913"/>
                <a:gd name="f32" fmla="val 1366709"/>
                <a:gd name="f33" fmla="val 9199689"/>
                <a:gd name="f34" fmla="val 2357774"/>
                <a:gd name="f35" fmla="val 12007222"/>
                <a:gd name="f36" fmla="val 1856729"/>
                <a:gd name="f37" fmla="val 1820900"/>
                <a:gd name="f38" fmla="val 897073"/>
                <a:gd name="f39" fmla="val 12062517"/>
                <a:gd name="f40" fmla="val 950128"/>
                <a:gd name="f41" fmla="val 10950292"/>
                <a:gd name="f42" fmla="val 1376478"/>
                <a:gd name="f43" fmla="val 9595706"/>
                <a:gd name="f44" fmla="val 1466451"/>
                <a:gd name="f45" fmla="val 8435105"/>
                <a:gd name="f46" fmla="val 1266613"/>
                <a:gd name="f47" fmla="val 6618389"/>
                <a:gd name="f48" fmla="val 953715"/>
                <a:gd name="f49" fmla="val 4735222"/>
                <a:gd name="f50" fmla="val 130088"/>
                <a:gd name="f51" fmla="val 2948502"/>
                <a:gd name="f52" fmla="val 20548"/>
                <a:gd name="f53" fmla="*/ f0 1 12192000"/>
                <a:gd name="f54" fmla="*/ f1 1 1992138"/>
                <a:gd name="f55" fmla="+- f4 0 f2"/>
                <a:gd name="f56" fmla="+- f3 0 f2"/>
                <a:gd name="f57" fmla="*/ f56 1 12192000"/>
                <a:gd name="f58" fmla="*/ f55 1 1992138"/>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12192000" h="1992138">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lose/>
                </a:path>
              </a:pathLst>
            </a:custGeom>
            <a:solidFill>
              <a:srgbClr val="00498F"/>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sp>
        <p:nvSpPr>
          <p:cNvPr id="5" name="Google Shape;646;p62">
            <a:extLst>
              <a:ext uri="{FF2B5EF4-FFF2-40B4-BE49-F238E27FC236}">
                <a16:creationId xmlns:a16="http://schemas.microsoft.com/office/drawing/2014/main" id="{F95C0D0F-8407-D41B-AA39-D20C438B1C5C}"/>
              </a:ext>
            </a:extLst>
          </p:cNvPr>
          <p:cNvSpPr/>
          <p:nvPr/>
        </p:nvSpPr>
        <p:spPr>
          <a:xfrm>
            <a:off x="902366" y="1517693"/>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647;p62">
            <a:extLst>
              <a:ext uri="{FF2B5EF4-FFF2-40B4-BE49-F238E27FC236}">
                <a16:creationId xmlns:a16="http://schemas.microsoft.com/office/drawing/2014/main" id="{01DF5766-2DD7-90B0-5DDA-073FF72156BB}"/>
              </a:ext>
            </a:extLst>
          </p:cNvPr>
          <p:cNvSpPr txBox="1">
            <a:spLocks noGrp="1"/>
          </p:cNvSpPr>
          <p:nvPr>
            <p:ph type="body" idx="4294967295"/>
          </p:nvPr>
        </p:nvSpPr>
        <p:spPr>
          <a:xfrm>
            <a:off x="1219196" y="3429000"/>
            <a:ext cx="5582649" cy="1413561"/>
          </a:xfrm>
        </p:spPr>
        <p:txBody>
          <a:bodyPr/>
          <a:lstStyle>
            <a:lvl1pPr indent="-228600">
              <a:buNone/>
              <a:defRPr sz="2000"/>
            </a:lvl1pPr>
          </a:lstStyle>
          <a:p>
            <a:pPr lvl="0"/>
            <a:endParaRPr lang="en-US"/>
          </a:p>
        </p:txBody>
      </p:sp>
      <p:sp>
        <p:nvSpPr>
          <p:cNvPr id="7" name="Google Shape;648;p62">
            <a:extLst>
              <a:ext uri="{FF2B5EF4-FFF2-40B4-BE49-F238E27FC236}">
                <a16:creationId xmlns:a16="http://schemas.microsoft.com/office/drawing/2014/main" id="{18C526A0-1A95-6DB1-BF5E-F537DA27FBF4}"/>
              </a:ext>
            </a:extLst>
          </p:cNvPr>
          <p:cNvSpPr txBox="1">
            <a:spLocks noGrp="1"/>
          </p:cNvSpPr>
          <p:nvPr>
            <p:ph type="title"/>
          </p:nvPr>
        </p:nvSpPr>
        <p:spPr>
          <a:xfrm>
            <a:off x="1219196" y="1887486"/>
            <a:ext cx="5582649" cy="1078260"/>
          </a:xfrm>
        </p:spPr>
        <p:txBody>
          <a:bodyPr/>
          <a:lstStyle>
            <a:lvl1pPr>
              <a:defRPr sz="6000"/>
            </a:lvl1pPr>
          </a:lstStyle>
          <a:p>
            <a:pPr lvl="0"/>
            <a:endParaRPr lang="en-US"/>
          </a:p>
        </p:txBody>
      </p:sp>
      <p:pic>
        <p:nvPicPr>
          <p:cNvPr id="8" name="Google Shape;649;p62">
            <a:extLst>
              <a:ext uri="{FF2B5EF4-FFF2-40B4-BE49-F238E27FC236}">
                <a16:creationId xmlns:a16="http://schemas.microsoft.com/office/drawing/2014/main" id="{D8025563-7A68-6D27-28E0-698C56B85029}"/>
              </a:ext>
            </a:extLst>
          </p:cNvPr>
          <p:cNvPicPr>
            <a:picLocks noChangeAspect="1"/>
          </p:cNvPicPr>
          <p:nvPr/>
        </p:nvPicPr>
        <p:blipFill>
          <a:blip r:embed="rId2">
            <a:alphaModFix/>
          </a:blip>
          <a:srcRect/>
          <a:stretch>
            <a:fillRect/>
          </a:stretch>
        </p:blipFill>
        <p:spPr>
          <a:xfrm>
            <a:off x="902366" y="228371"/>
            <a:ext cx="2025313" cy="911940"/>
          </a:xfrm>
          <a:prstGeom prst="rect">
            <a:avLst/>
          </a:prstGeom>
          <a:noFill/>
          <a:ln cap="flat">
            <a:noFill/>
          </a:ln>
        </p:spPr>
      </p:pic>
    </p:spTree>
    <p:extLst>
      <p:ext uri="{BB962C8B-B14F-4D97-AF65-F5344CB8AC3E}">
        <p14:creationId xmlns:p14="http://schemas.microsoft.com/office/powerpoint/2010/main" val="123915450"/>
      </p:ext>
    </p:extLst>
  </p:cSld>
  <p:clrMapOvr>
    <a:masterClrMapping/>
  </p:clrMapOvr>
</p:sldLayout>
</file>

<file path=ppt/slideLayouts/slideLayout1421.xml><?xml version="1.0" encoding="utf-8"?>
<p:sldLayout xmlns:a="http://schemas.openxmlformats.org/drawingml/2006/main" xmlns:r="http://schemas.openxmlformats.org/officeDocument/2006/relationships" xmlns:p="http://schemas.openxmlformats.org/presentationml/2006/main" preserve="1">
  <p:cSld name="Title Only 4">
    <p:spTree>
      <p:nvGrpSpPr>
        <p:cNvPr id="1" name=""/>
        <p:cNvGrpSpPr/>
        <p:nvPr/>
      </p:nvGrpSpPr>
      <p:grpSpPr>
        <a:xfrm>
          <a:off x="0" y="0"/>
          <a:ext cx="0" cy="0"/>
          <a:chOff x="0" y="0"/>
          <a:chExt cx="0" cy="0"/>
        </a:xfrm>
      </p:grpSpPr>
      <p:grpSp>
        <p:nvGrpSpPr>
          <p:cNvPr id="2" name="Google Shape;652;p63">
            <a:extLst>
              <a:ext uri="{FF2B5EF4-FFF2-40B4-BE49-F238E27FC236}">
                <a16:creationId xmlns:a16="http://schemas.microsoft.com/office/drawing/2014/main" id="{1847C996-71F0-EBA2-DDAC-6C487D1AA3F4}"/>
              </a:ext>
            </a:extLst>
          </p:cNvPr>
          <p:cNvGrpSpPr/>
          <p:nvPr/>
        </p:nvGrpSpPr>
        <p:grpSpPr>
          <a:xfrm>
            <a:off x="7191545" y="0"/>
            <a:ext cx="5000460" cy="1425988"/>
            <a:chOff x="7191545" y="0"/>
            <a:chExt cx="5000460" cy="1425988"/>
          </a:xfrm>
        </p:grpSpPr>
        <p:pic>
          <p:nvPicPr>
            <p:cNvPr id="3" name="Google Shape;653;p63">
              <a:extLst>
                <a:ext uri="{FF2B5EF4-FFF2-40B4-BE49-F238E27FC236}">
                  <a16:creationId xmlns:a16="http://schemas.microsoft.com/office/drawing/2014/main" id="{0B2AA856-6DDF-6CDB-3BFA-5BD50F1E6B56}"/>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654;p63">
              <a:extLst>
                <a:ext uri="{FF2B5EF4-FFF2-40B4-BE49-F238E27FC236}">
                  <a16:creationId xmlns:a16="http://schemas.microsoft.com/office/drawing/2014/main" id="{39FD252C-10FE-42C0-1A10-20898AA02C13}"/>
                </a:ext>
              </a:extLst>
            </p:cNvPr>
            <p:cNvGrpSpPr/>
            <p:nvPr/>
          </p:nvGrpSpPr>
          <p:grpSpPr>
            <a:xfrm>
              <a:off x="7191545" y="0"/>
              <a:ext cx="5000460" cy="1425988"/>
              <a:chOff x="7191545" y="0"/>
              <a:chExt cx="5000460" cy="1425988"/>
            </a:xfrm>
          </p:grpSpPr>
          <p:sp>
            <p:nvSpPr>
              <p:cNvPr id="5" name="Google Shape;655;p63">
                <a:extLst>
                  <a:ext uri="{FF2B5EF4-FFF2-40B4-BE49-F238E27FC236}">
                    <a16:creationId xmlns:a16="http://schemas.microsoft.com/office/drawing/2014/main" id="{4DB0B903-C2A9-0894-E7A1-5633D8DD0B08}"/>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656;p63">
                <a:extLst>
                  <a:ext uri="{FF2B5EF4-FFF2-40B4-BE49-F238E27FC236}">
                    <a16:creationId xmlns:a16="http://schemas.microsoft.com/office/drawing/2014/main" id="{5BD4BD01-250D-C52D-CF26-E857AA272632}"/>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657;p63">
            <a:extLst>
              <a:ext uri="{FF2B5EF4-FFF2-40B4-BE49-F238E27FC236}">
                <a16:creationId xmlns:a16="http://schemas.microsoft.com/office/drawing/2014/main" id="{12963FC9-B860-618B-E109-657CE6C5D3E8}"/>
              </a:ext>
            </a:extLst>
          </p:cNvPr>
          <p:cNvSpPr txBox="1">
            <a:spLocks noGrp="1"/>
          </p:cNvSpPr>
          <p:nvPr>
            <p:ph type="title"/>
          </p:nvPr>
        </p:nvSpPr>
        <p:spPr/>
        <p:txBody>
          <a:bodyPr/>
          <a:lstStyle>
            <a:lvl1pPr>
              <a:defRPr/>
            </a:lvl1pPr>
          </a:lstStyle>
          <a:p>
            <a:pPr lvl="0"/>
            <a:endParaRPr lang="en-US"/>
          </a:p>
        </p:txBody>
      </p:sp>
      <p:sp>
        <p:nvSpPr>
          <p:cNvPr id="8" name="Google Shape;658;p63">
            <a:extLst>
              <a:ext uri="{FF2B5EF4-FFF2-40B4-BE49-F238E27FC236}">
                <a16:creationId xmlns:a16="http://schemas.microsoft.com/office/drawing/2014/main" id="{B71834F4-3165-0A9B-DD30-B3B682B91E86}"/>
              </a:ext>
            </a:extLst>
          </p:cNvPr>
          <p:cNvSpPr txBox="1">
            <a:spLocks noGrp="1"/>
          </p:cNvSpPr>
          <p:nvPr>
            <p:ph type="sldNum" sz="quarter" idx="8"/>
          </p:nvPr>
        </p:nvSpPr>
        <p:spPr/>
        <p:txBody>
          <a:bodyPr/>
          <a:lstStyle>
            <a:lvl1pPr>
              <a:defRPr/>
            </a:lvl1pPr>
          </a:lstStyle>
          <a:p>
            <a:pPr lvl="0"/>
            <a:fld id="{E1E73754-5752-403E-B3E3-0789084B8DE0}" type="slidenum">
              <a:t>‹#›</a:t>
            </a:fld>
            <a:endParaRPr lang="en-US"/>
          </a:p>
        </p:txBody>
      </p:sp>
      <p:cxnSp>
        <p:nvCxnSpPr>
          <p:cNvPr id="9" name="Google Shape;659;p63">
            <a:extLst>
              <a:ext uri="{FF2B5EF4-FFF2-40B4-BE49-F238E27FC236}">
                <a16:creationId xmlns:a16="http://schemas.microsoft.com/office/drawing/2014/main" id="{1194667B-8061-E62C-A8BC-831E61C2A27C}"/>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0" name="Google Shape;660;p63">
            <a:extLst>
              <a:ext uri="{FF2B5EF4-FFF2-40B4-BE49-F238E27FC236}">
                <a16:creationId xmlns:a16="http://schemas.microsoft.com/office/drawing/2014/main" id="{91E30883-8836-F4AC-3B5D-FED36501DBDA}"/>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791290992"/>
      </p:ext>
    </p:extLst>
  </p:cSld>
  <p:clrMapOvr>
    <a:masterClrMapping/>
  </p:clrMapOvr>
</p:sldLayout>
</file>

<file path=ppt/slideLayouts/slideLayout1422.xml><?xml version="1.0" encoding="utf-8"?>
<p:sldLayout xmlns:a="http://schemas.openxmlformats.org/drawingml/2006/main" xmlns:r="http://schemas.openxmlformats.org/officeDocument/2006/relationships" xmlns:p="http://schemas.openxmlformats.org/presentationml/2006/main" preserve="1">
  <p:cSld name="End 5">
    <p:spTree>
      <p:nvGrpSpPr>
        <p:cNvPr id="1" name=""/>
        <p:cNvGrpSpPr/>
        <p:nvPr/>
      </p:nvGrpSpPr>
      <p:grpSpPr>
        <a:xfrm>
          <a:off x="0" y="0"/>
          <a:ext cx="0" cy="0"/>
          <a:chOff x="0" y="0"/>
          <a:chExt cx="0" cy="0"/>
        </a:xfrm>
      </p:grpSpPr>
      <p:grpSp>
        <p:nvGrpSpPr>
          <p:cNvPr id="2" name="Google Shape;662;p64">
            <a:extLst>
              <a:ext uri="{FF2B5EF4-FFF2-40B4-BE49-F238E27FC236}">
                <a16:creationId xmlns:a16="http://schemas.microsoft.com/office/drawing/2014/main" id="{00FADC68-C7A0-A7DB-754B-9F3184BC54CE}"/>
              </a:ext>
            </a:extLst>
          </p:cNvPr>
          <p:cNvGrpSpPr/>
          <p:nvPr/>
        </p:nvGrpSpPr>
        <p:grpSpPr>
          <a:xfrm>
            <a:off x="0" y="0"/>
            <a:ext cx="12191996" cy="2148830"/>
            <a:chOff x="0" y="0"/>
            <a:chExt cx="12191996" cy="2148830"/>
          </a:xfrm>
        </p:grpSpPr>
        <p:sp>
          <p:nvSpPr>
            <p:cNvPr id="3" name="Google Shape;663;p64">
              <a:extLst>
                <a:ext uri="{FF2B5EF4-FFF2-40B4-BE49-F238E27FC236}">
                  <a16:creationId xmlns:a16="http://schemas.microsoft.com/office/drawing/2014/main" id="{251FBAC5-F71E-5345-3113-30CAC7744CD6}"/>
                </a:ext>
              </a:extLst>
            </p:cNvPr>
            <p:cNvSpPr/>
            <p:nvPr/>
          </p:nvSpPr>
          <p:spPr>
            <a:xfrm flipH="1">
              <a:off x="0" y="0"/>
              <a:ext cx="12191996" cy="2148830"/>
            </a:xfrm>
            <a:custGeom>
              <a:avLst/>
              <a:gdLst>
                <a:gd name="f0" fmla="val w"/>
                <a:gd name="f1" fmla="val h"/>
                <a:gd name="f2" fmla="val 0"/>
                <a:gd name="f3" fmla="val 12192000"/>
                <a:gd name="f4" fmla="val 2148830"/>
                <a:gd name="f5" fmla="val 2318293"/>
                <a:gd name="f6" fmla="val 2110341"/>
                <a:gd name="f7" fmla="val 1952334"/>
                <a:gd name="f8" fmla="val 920"/>
                <a:gd name="f9" fmla="val 1343499"/>
                <a:gd name="f10" fmla="val 23864"/>
                <a:gd name="f11" fmla="val 752130"/>
                <a:gd name="f12" fmla="val 152982"/>
                <a:gd name="f13" fmla="val 184205"/>
                <a:gd name="f14" fmla="val 435928"/>
                <a:gd name="f15" fmla="val 536864"/>
                <a:gd name="f16" fmla="val 554713"/>
                <a:gd name="f17" fmla="val 201115"/>
                <a:gd name="f18" fmla="val 452796"/>
                <a:gd name="f19" fmla="val 776357"/>
                <a:gd name="f20" fmla="val 187336"/>
                <a:gd name="f21" fmla="val 1349828"/>
                <a:gd name="f22" fmla="val 76760"/>
                <a:gd name="f23" fmla="val 1947588"/>
                <a:gd name="f24" fmla="val 66249"/>
                <a:gd name="f25" fmla="val 2962940"/>
                <a:gd name="f26" fmla="val 48421"/>
                <a:gd name="f27" fmla="val 3890218"/>
                <a:gd name="f28" fmla="val 291317"/>
                <a:gd name="f29" fmla="val 4778140"/>
                <a:gd name="f30" fmla="val 604018"/>
                <a:gd name="f31" fmla="val 7231510"/>
                <a:gd name="f32" fmla="val 1468126"/>
                <a:gd name="f33" fmla="val 9178927"/>
                <a:gd name="f34" fmla="val 2492024"/>
                <a:gd name="f35" fmla="val 11996242"/>
                <a:gd name="f36" fmla="val 2036894"/>
                <a:gd name="f37" fmla="val 2002266"/>
                <a:gd name="f38" fmla="val 1415250"/>
                <a:gd name="f39" fmla="val 12022971"/>
                <a:gd name="f40" fmla="val 1470801"/>
                <a:gd name="f41" fmla="val 10719696"/>
                <a:gd name="f42" fmla="val 1863939"/>
                <a:gd name="f43" fmla="val 9271154"/>
                <a:gd name="f44" fmla="val 1783804"/>
                <a:gd name="f45" fmla="val 7970940"/>
                <a:gd name="f46" fmla="val 1436986"/>
                <a:gd name="f47" fmla="val 6890984"/>
                <a:gd name="f48" fmla="val 1148958"/>
                <a:gd name="f49" fmla="val 5866930"/>
                <a:gd name="f50" fmla="val 767309"/>
                <a:gd name="f51" fmla="val 4800356"/>
                <a:gd name="f52" fmla="val 456582"/>
                <a:gd name="f53" fmla="val 4068903"/>
                <a:gd name="f54" fmla="val 243471"/>
                <a:gd name="f55" fmla="val 3348204"/>
                <a:gd name="f56" fmla="val 74251"/>
                <a:gd name="f57" fmla="val 2646880"/>
                <a:gd name="f58" fmla="val 17560"/>
                <a:gd name="f59" fmla="*/ f0 1 12192000"/>
                <a:gd name="f60" fmla="*/ f1 1 2148830"/>
                <a:gd name="f61" fmla="+- f4 0 f2"/>
                <a:gd name="f62" fmla="+- f3 0 f2"/>
                <a:gd name="f63" fmla="*/ f62 1 12192000"/>
                <a:gd name="f64" fmla="*/ f61 1 2148830"/>
                <a:gd name="f65" fmla="*/ f2 1 f63"/>
                <a:gd name="f66" fmla="*/ f3 1 f63"/>
                <a:gd name="f67" fmla="*/ f2 1 f64"/>
                <a:gd name="f68" fmla="*/ f4 1 f64"/>
                <a:gd name="f69" fmla="*/ f65 f59 1"/>
                <a:gd name="f70" fmla="*/ f66 f59 1"/>
                <a:gd name="f71" fmla="*/ f68 f60 1"/>
                <a:gd name="f72" fmla="*/ f67 f60 1"/>
              </a:gdLst>
              <a:ahLst/>
              <a:cxnLst>
                <a:cxn ang="3cd4">
                  <a:pos x="hc" y="t"/>
                </a:cxn>
                <a:cxn ang="0">
                  <a:pos x="r" y="vc"/>
                </a:cxn>
                <a:cxn ang="cd4">
                  <a:pos x="hc" y="b"/>
                </a:cxn>
                <a:cxn ang="cd2">
                  <a:pos x="l" y="vc"/>
                </a:cxn>
              </a:cxnLst>
              <a:rect l="f69" t="f72" r="f70" b="f71"/>
              <a:pathLst>
                <a:path w="12192000" h="2148830">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ubicBezTo>
                    <a:pt x="f53" y="f54"/>
                    <a:pt x="f55" y="f56"/>
                    <a:pt x="f57" y="f58"/>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4" name="Google Shape;664;p64">
              <a:extLst>
                <a:ext uri="{FF2B5EF4-FFF2-40B4-BE49-F238E27FC236}">
                  <a16:creationId xmlns:a16="http://schemas.microsoft.com/office/drawing/2014/main" id="{EBE8E2DC-36B3-BEB8-6301-491ECC8EC4C6}"/>
                </a:ext>
              </a:extLst>
            </p:cNvPr>
            <p:cNvSpPr/>
            <p:nvPr/>
          </p:nvSpPr>
          <p:spPr>
            <a:xfrm flipH="1">
              <a:off x="0" y="0"/>
              <a:ext cx="12191996" cy="1992139"/>
            </a:xfrm>
            <a:custGeom>
              <a:avLst/>
              <a:gdLst>
                <a:gd name="f0" fmla="val w"/>
                <a:gd name="f1" fmla="val h"/>
                <a:gd name="f2" fmla="val 0"/>
                <a:gd name="f3" fmla="val 12192000"/>
                <a:gd name="f4" fmla="val 1992138"/>
                <a:gd name="f5" fmla="val 2724271"/>
                <a:gd name="f6" fmla="val 1788442"/>
                <a:gd name="f7" fmla="val 1635403"/>
                <a:gd name="f8" fmla="val 12925"/>
                <a:gd name="f9" fmla="val 1134241"/>
                <a:gd name="f10" fmla="val 70905"/>
                <a:gd name="f11" fmla="val 647221"/>
                <a:gd name="f12" fmla="val 207817"/>
                <a:gd name="f13" fmla="val 178220"/>
                <a:gd name="f14" fmla="val 451207"/>
                <a:gd name="f15" fmla="val 552718"/>
                <a:gd name="f16" fmla="val 570885"/>
                <a:gd name="f17" fmla="val 195368"/>
                <a:gd name="f18" fmla="val 467800"/>
                <a:gd name="f19" fmla="val 765758"/>
                <a:gd name="f20" fmla="val 193094"/>
                <a:gd name="f21" fmla="val 1336955"/>
                <a:gd name="f22" fmla="val 73179"/>
                <a:gd name="f23" fmla="val 1934073"/>
                <a:gd name="f24" fmla="val 52850"/>
                <a:gd name="f25" fmla="val 2948304"/>
                <a:gd name="f26" fmla="val 18310"/>
                <a:gd name="f27" fmla="val 3878878"/>
                <a:gd name="f28" fmla="val 245747"/>
                <a:gd name="f29" fmla="val 4771217"/>
                <a:gd name="f30" fmla="val 543645"/>
                <a:gd name="f31" fmla="val 7236913"/>
                <a:gd name="f32" fmla="val 1366709"/>
                <a:gd name="f33" fmla="val 9199689"/>
                <a:gd name="f34" fmla="val 2357774"/>
                <a:gd name="f35" fmla="val 12007222"/>
                <a:gd name="f36" fmla="val 1856729"/>
                <a:gd name="f37" fmla="val 1820900"/>
                <a:gd name="f38" fmla="val 897073"/>
                <a:gd name="f39" fmla="val 12062517"/>
                <a:gd name="f40" fmla="val 950128"/>
                <a:gd name="f41" fmla="val 10950292"/>
                <a:gd name="f42" fmla="val 1376478"/>
                <a:gd name="f43" fmla="val 9595706"/>
                <a:gd name="f44" fmla="val 1466451"/>
                <a:gd name="f45" fmla="val 8435105"/>
                <a:gd name="f46" fmla="val 1266613"/>
                <a:gd name="f47" fmla="val 6618389"/>
                <a:gd name="f48" fmla="val 953715"/>
                <a:gd name="f49" fmla="val 4735222"/>
                <a:gd name="f50" fmla="val 130088"/>
                <a:gd name="f51" fmla="val 2948502"/>
                <a:gd name="f52" fmla="val 20548"/>
                <a:gd name="f53" fmla="*/ f0 1 12192000"/>
                <a:gd name="f54" fmla="*/ f1 1 1992138"/>
                <a:gd name="f55" fmla="+- f4 0 f2"/>
                <a:gd name="f56" fmla="+- f3 0 f2"/>
                <a:gd name="f57" fmla="*/ f56 1 12192000"/>
                <a:gd name="f58" fmla="*/ f55 1 1992138"/>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12192000" h="1992138">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lose/>
                </a:path>
              </a:pathLst>
            </a:custGeom>
            <a:solidFill>
              <a:srgbClr val="00498F"/>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sp>
        <p:nvSpPr>
          <p:cNvPr id="5" name="Google Shape;665;p64">
            <a:extLst>
              <a:ext uri="{FF2B5EF4-FFF2-40B4-BE49-F238E27FC236}">
                <a16:creationId xmlns:a16="http://schemas.microsoft.com/office/drawing/2014/main" id="{B1364D87-54A4-C5AB-2195-1E47A2510199}"/>
              </a:ext>
            </a:extLst>
          </p:cNvPr>
          <p:cNvSpPr/>
          <p:nvPr/>
        </p:nvSpPr>
        <p:spPr>
          <a:xfrm>
            <a:off x="902366" y="1517693"/>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666;p64">
            <a:extLst>
              <a:ext uri="{FF2B5EF4-FFF2-40B4-BE49-F238E27FC236}">
                <a16:creationId xmlns:a16="http://schemas.microsoft.com/office/drawing/2014/main" id="{344DCDEA-EDD0-14F2-1639-375995C080A5}"/>
              </a:ext>
            </a:extLst>
          </p:cNvPr>
          <p:cNvSpPr txBox="1">
            <a:spLocks noGrp="1"/>
          </p:cNvSpPr>
          <p:nvPr>
            <p:ph type="body" idx="4294967295"/>
          </p:nvPr>
        </p:nvSpPr>
        <p:spPr>
          <a:xfrm>
            <a:off x="1219196" y="3429000"/>
            <a:ext cx="5582649" cy="1413561"/>
          </a:xfrm>
        </p:spPr>
        <p:txBody>
          <a:bodyPr/>
          <a:lstStyle>
            <a:lvl1pPr indent="-228600">
              <a:buNone/>
              <a:defRPr sz="2000"/>
            </a:lvl1pPr>
          </a:lstStyle>
          <a:p>
            <a:pPr lvl="0"/>
            <a:endParaRPr lang="en-US"/>
          </a:p>
        </p:txBody>
      </p:sp>
      <p:sp>
        <p:nvSpPr>
          <p:cNvPr id="7" name="Google Shape;667;p64">
            <a:extLst>
              <a:ext uri="{FF2B5EF4-FFF2-40B4-BE49-F238E27FC236}">
                <a16:creationId xmlns:a16="http://schemas.microsoft.com/office/drawing/2014/main" id="{1840E365-896B-5919-39B2-80D4CDC89A67}"/>
              </a:ext>
            </a:extLst>
          </p:cNvPr>
          <p:cNvSpPr txBox="1">
            <a:spLocks noGrp="1"/>
          </p:cNvSpPr>
          <p:nvPr>
            <p:ph type="title"/>
          </p:nvPr>
        </p:nvSpPr>
        <p:spPr>
          <a:xfrm>
            <a:off x="1219196" y="1887486"/>
            <a:ext cx="5582649" cy="1078260"/>
          </a:xfrm>
        </p:spPr>
        <p:txBody>
          <a:bodyPr/>
          <a:lstStyle>
            <a:lvl1pPr>
              <a:defRPr sz="6000"/>
            </a:lvl1pPr>
          </a:lstStyle>
          <a:p>
            <a:pPr lvl="0"/>
            <a:endParaRPr lang="en-US"/>
          </a:p>
        </p:txBody>
      </p:sp>
      <p:pic>
        <p:nvPicPr>
          <p:cNvPr id="8" name="Google Shape;668;p64">
            <a:extLst>
              <a:ext uri="{FF2B5EF4-FFF2-40B4-BE49-F238E27FC236}">
                <a16:creationId xmlns:a16="http://schemas.microsoft.com/office/drawing/2014/main" id="{0B622948-DF10-5F16-DDA6-988FB1C63A2E}"/>
              </a:ext>
            </a:extLst>
          </p:cNvPr>
          <p:cNvPicPr>
            <a:picLocks noChangeAspect="1"/>
          </p:cNvPicPr>
          <p:nvPr/>
        </p:nvPicPr>
        <p:blipFill>
          <a:blip r:embed="rId2">
            <a:alphaModFix/>
          </a:blip>
          <a:srcRect/>
          <a:stretch>
            <a:fillRect/>
          </a:stretch>
        </p:blipFill>
        <p:spPr>
          <a:xfrm>
            <a:off x="902366" y="228371"/>
            <a:ext cx="2025313" cy="911940"/>
          </a:xfrm>
          <a:prstGeom prst="rect">
            <a:avLst/>
          </a:prstGeom>
          <a:noFill/>
          <a:ln cap="flat">
            <a:noFill/>
          </a:ln>
        </p:spPr>
      </p:pic>
    </p:spTree>
    <p:extLst>
      <p:ext uri="{BB962C8B-B14F-4D97-AF65-F5344CB8AC3E}">
        <p14:creationId xmlns:p14="http://schemas.microsoft.com/office/powerpoint/2010/main" val="4164208966"/>
      </p:ext>
    </p:extLst>
  </p:cSld>
  <p:clrMapOvr>
    <a:masterClrMapping/>
  </p:clrMapOvr>
</p:sldLayout>
</file>

<file path=ppt/slideLayouts/slideLayout1423.xml><?xml version="1.0" encoding="utf-8"?>
<p:sldLayout xmlns:a="http://schemas.openxmlformats.org/drawingml/2006/main" xmlns:r="http://schemas.openxmlformats.org/officeDocument/2006/relationships" xmlns:p="http://schemas.openxmlformats.org/presentationml/2006/main" preserve="1">
  <p:cSld name="Blank 3">
    <p:spTree>
      <p:nvGrpSpPr>
        <p:cNvPr id="1" name=""/>
        <p:cNvGrpSpPr/>
        <p:nvPr/>
      </p:nvGrpSpPr>
      <p:grpSpPr>
        <a:xfrm>
          <a:off x="0" y="0"/>
          <a:ext cx="0" cy="0"/>
          <a:chOff x="0" y="0"/>
          <a:chExt cx="0" cy="0"/>
        </a:xfrm>
      </p:grpSpPr>
      <p:sp>
        <p:nvSpPr>
          <p:cNvPr id="2" name="Google Shape;671;p65">
            <a:extLst>
              <a:ext uri="{FF2B5EF4-FFF2-40B4-BE49-F238E27FC236}">
                <a16:creationId xmlns:a16="http://schemas.microsoft.com/office/drawing/2014/main" id="{14787A3C-FA73-4EAC-7E8F-93040C78ACC6}"/>
              </a:ext>
            </a:extLst>
          </p:cNvPr>
          <p:cNvSpPr txBox="1">
            <a:spLocks noGrp="1"/>
          </p:cNvSpPr>
          <p:nvPr>
            <p:ph type="sldNum" sz="quarter" idx="8"/>
          </p:nvPr>
        </p:nvSpPr>
        <p:spPr/>
        <p:txBody>
          <a:bodyPr/>
          <a:lstStyle>
            <a:lvl1pPr>
              <a:defRPr/>
            </a:lvl1pPr>
          </a:lstStyle>
          <a:p>
            <a:pPr lvl="0"/>
            <a:fld id="{1A8A91D7-EDE9-4CD0-B0ED-11A6569BC00D}" type="slidenum">
              <a:t>‹#›</a:t>
            </a:fld>
            <a:endParaRPr lang="en-US"/>
          </a:p>
        </p:txBody>
      </p:sp>
      <p:cxnSp>
        <p:nvCxnSpPr>
          <p:cNvPr id="3" name="Google Shape;672;p65">
            <a:extLst>
              <a:ext uri="{FF2B5EF4-FFF2-40B4-BE49-F238E27FC236}">
                <a16:creationId xmlns:a16="http://schemas.microsoft.com/office/drawing/2014/main" id="{FF23C10E-D01F-B9D8-CED0-719F206834F9}"/>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4" name="Google Shape;673;p65">
            <a:extLst>
              <a:ext uri="{FF2B5EF4-FFF2-40B4-BE49-F238E27FC236}">
                <a16:creationId xmlns:a16="http://schemas.microsoft.com/office/drawing/2014/main" id="{688C6980-D637-DB1E-2F9F-E9DD56083D58}"/>
              </a:ext>
            </a:extLst>
          </p:cNvPr>
          <p:cNvSpPr txBox="1">
            <a:spLocks noGrp="1"/>
          </p:cNvSpPr>
          <p:nvPr>
            <p:ph type="ftr" sz="quarter" idx="9"/>
          </p:nvPr>
        </p:nvSpPr>
        <p:spPr/>
        <p:txBody>
          <a:bodyPr/>
          <a:lstStyle>
            <a:lvl1pPr>
              <a:defRPr/>
            </a:lvl1pPr>
          </a:lstStyle>
          <a:p>
            <a:pPr lvl="0"/>
            <a:endParaRPr lang="en-US"/>
          </a:p>
        </p:txBody>
      </p:sp>
      <p:grpSp>
        <p:nvGrpSpPr>
          <p:cNvPr id="5" name="Google Shape;674;p65">
            <a:extLst>
              <a:ext uri="{FF2B5EF4-FFF2-40B4-BE49-F238E27FC236}">
                <a16:creationId xmlns:a16="http://schemas.microsoft.com/office/drawing/2014/main" id="{36451311-B906-BFAC-F2AB-6B4EAD4ABC77}"/>
              </a:ext>
            </a:extLst>
          </p:cNvPr>
          <p:cNvGrpSpPr/>
          <p:nvPr/>
        </p:nvGrpSpPr>
        <p:grpSpPr>
          <a:xfrm>
            <a:off x="7191545" y="0"/>
            <a:ext cx="5000460" cy="1425988"/>
            <a:chOff x="7191545" y="0"/>
            <a:chExt cx="5000460" cy="1425988"/>
          </a:xfrm>
        </p:grpSpPr>
        <p:pic>
          <p:nvPicPr>
            <p:cNvPr id="6" name="Google Shape;675;p65">
              <a:extLst>
                <a:ext uri="{FF2B5EF4-FFF2-40B4-BE49-F238E27FC236}">
                  <a16:creationId xmlns:a16="http://schemas.microsoft.com/office/drawing/2014/main" id="{4E398F57-4107-E5B3-A0EB-74D95525F691}"/>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7" name="Google Shape;676;p65">
              <a:extLst>
                <a:ext uri="{FF2B5EF4-FFF2-40B4-BE49-F238E27FC236}">
                  <a16:creationId xmlns:a16="http://schemas.microsoft.com/office/drawing/2014/main" id="{A7B52FEC-EB04-207F-966B-60A17EB31F65}"/>
                </a:ext>
              </a:extLst>
            </p:cNvPr>
            <p:cNvGrpSpPr/>
            <p:nvPr/>
          </p:nvGrpSpPr>
          <p:grpSpPr>
            <a:xfrm>
              <a:off x="7191545" y="0"/>
              <a:ext cx="5000460" cy="1425988"/>
              <a:chOff x="7191545" y="0"/>
              <a:chExt cx="5000460" cy="1425988"/>
            </a:xfrm>
          </p:grpSpPr>
          <p:sp>
            <p:nvSpPr>
              <p:cNvPr id="8" name="Google Shape;677;p65">
                <a:extLst>
                  <a:ext uri="{FF2B5EF4-FFF2-40B4-BE49-F238E27FC236}">
                    <a16:creationId xmlns:a16="http://schemas.microsoft.com/office/drawing/2014/main" id="{7E4BA673-EF5B-61A7-04BF-6F204272EC03}"/>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9" name="Google Shape;678;p65">
                <a:extLst>
                  <a:ext uri="{FF2B5EF4-FFF2-40B4-BE49-F238E27FC236}">
                    <a16:creationId xmlns:a16="http://schemas.microsoft.com/office/drawing/2014/main" id="{9A903A98-0924-5652-BB80-3D7E1BE2EAA0}"/>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Tree>
    <p:extLst>
      <p:ext uri="{BB962C8B-B14F-4D97-AF65-F5344CB8AC3E}">
        <p14:creationId xmlns:p14="http://schemas.microsoft.com/office/powerpoint/2010/main" val="347886722"/>
      </p:ext>
    </p:extLst>
  </p:cSld>
  <p:clrMapOvr>
    <a:masterClrMapping/>
  </p:clrMapOvr>
</p:sldLayout>
</file>

<file path=ppt/slideLayouts/slideLayout1424.xml><?xml version="1.0" encoding="utf-8"?>
<p:sldLayout xmlns:a="http://schemas.openxmlformats.org/drawingml/2006/main" xmlns:r="http://schemas.openxmlformats.org/officeDocument/2006/relationships" xmlns:p="http://schemas.openxmlformats.org/presentationml/2006/main" preserve="1">
  <p:cSld name="Quotation 8">
    <p:spTree>
      <p:nvGrpSpPr>
        <p:cNvPr id="1" name=""/>
        <p:cNvGrpSpPr/>
        <p:nvPr/>
      </p:nvGrpSpPr>
      <p:grpSpPr>
        <a:xfrm>
          <a:off x="0" y="0"/>
          <a:ext cx="0" cy="0"/>
          <a:chOff x="0" y="0"/>
          <a:chExt cx="0" cy="0"/>
        </a:xfrm>
      </p:grpSpPr>
      <p:sp>
        <p:nvSpPr>
          <p:cNvPr id="2" name="Google Shape;680;p66">
            <a:extLst>
              <a:ext uri="{FF2B5EF4-FFF2-40B4-BE49-F238E27FC236}">
                <a16:creationId xmlns:a16="http://schemas.microsoft.com/office/drawing/2014/main" id="{3CB8A368-6152-65B2-BA67-A8C58FEC3A2B}"/>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681;p66">
            <a:extLst>
              <a:ext uri="{FF2B5EF4-FFF2-40B4-BE49-F238E27FC236}">
                <a16:creationId xmlns:a16="http://schemas.microsoft.com/office/drawing/2014/main" id="{6DC9EBDF-A8ED-6EEE-BD2D-273A4FE9B08A}"/>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682;p66">
            <a:extLst>
              <a:ext uri="{FF2B5EF4-FFF2-40B4-BE49-F238E27FC236}">
                <a16:creationId xmlns:a16="http://schemas.microsoft.com/office/drawing/2014/main" id="{639C254C-AD9B-62E2-BE85-BD57CD1EF19A}"/>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683;p66">
            <a:extLst>
              <a:ext uri="{FF2B5EF4-FFF2-40B4-BE49-F238E27FC236}">
                <a16:creationId xmlns:a16="http://schemas.microsoft.com/office/drawing/2014/main" id="{84810B85-0953-62B2-8E24-0B4B66038BA5}"/>
              </a:ext>
            </a:extLst>
          </p:cNvPr>
          <p:cNvSpPr txBox="1">
            <a:spLocks noGrp="1"/>
          </p:cNvSpPr>
          <p:nvPr>
            <p:ph type="sldNum" sz="quarter" idx="8"/>
          </p:nvPr>
        </p:nvSpPr>
        <p:spPr/>
        <p:txBody>
          <a:bodyPr/>
          <a:lstStyle>
            <a:lvl1pPr>
              <a:defRPr>
                <a:solidFill>
                  <a:srgbClr val="AEB3B7"/>
                </a:solidFill>
              </a:defRPr>
            </a:lvl1pPr>
          </a:lstStyle>
          <a:p>
            <a:pPr lvl="0"/>
            <a:fld id="{BBEF94A7-8B80-4670-A79D-E7DBA3C89B00}" type="slidenum">
              <a:t>‹#›</a:t>
            </a:fld>
            <a:endParaRPr lang="en-US"/>
          </a:p>
        </p:txBody>
      </p:sp>
      <p:cxnSp>
        <p:nvCxnSpPr>
          <p:cNvPr id="6" name="Google Shape;684;p66">
            <a:extLst>
              <a:ext uri="{FF2B5EF4-FFF2-40B4-BE49-F238E27FC236}">
                <a16:creationId xmlns:a16="http://schemas.microsoft.com/office/drawing/2014/main" id="{66E0FB57-A6F9-DEC9-E041-3646CBEC4EC0}"/>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685;p66">
            <a:extLst>
              <a:ext uri="{FF2B5EF4-FFF2-40B4-BE49-F238E27FC236}">
                <a16:creationId xmlns:a16="http://schemas.microsoft.com/office/drawing/2014/main" id="{3741A362-3BC4-C24F-A963-F2BEF9AB6282}"/>
              </a:ext>
            </a:extLst>
          </p:cNvPr>
          <p:cNvSpPr txBox="1">
            <a:spLocks noGrp="1"/>
          </p:cNvSpPr>
          <p:nvPr>
            <p:ph type="ftr" sz="quarter" idx="9"/>
          </p:nvPr>
        </p:nvSpPr>
        <p:spPr/>
        <p:txBody>
          <a:bodyPr/>
          <a:lstStyle>
            <a:lvl1pPr>
              <a:defRPr/>
            </a:lvl1pPr>
          </a:lstStyle>
          <a:p>
            <a:pPr lvl="0"/>
            <a:endParaRPr lang="en-US"/>
          </a:p>
        </p:txBody>
      </p:sp>
      <p:grpSp>
        <p:nvGrpSpPr>
          <p:cNvPr id="8" name="Google Shape;686;p66">
            <a:extLst>
              <a:ext uri="{FF2B5EF4-FFF2-40B4-BE49-F238E27FC236}">
                <a16:creationId xmlns:a16="http://schemas.microsoft.com/office/drawing/2014/main" id="{B6429A40-BFF9-7BE7-DA7E-8BDF797786F4}"/>
              </a:ext>
            </a:extLst>
          </p:cNvPr>
          <p:cNvGrpSpPr/>
          <p:nvPr/>
        </p:nvGrpSpPr>
        <p:grpSpPr>
          <a:xfrm>
            <a:off x="7191545" y="0"/>
            <a:ext cx="5000460" cy="1425988"/>
            <a:chOff x="7191545" y="0"/>
            <a:chExt cx="5000460" cy="1425988"/>
          </a:xfrm>
        </p:grpSpPr>
        <p:pic>
          <p:nvPicPr>
            <p:cNvPr id="9" name="Google Shape;687;p66">
              <a:extLst>
                <a:ext uri="{FF2B5EF4-FFF2-40B4-BE49-F238E27FC236}">
                  <a16:creationId xmlns:a16="http://schemas.microsoft.com/office/drawing/2014/main" id="{3AA1D550-CF9A-D7E1-75A8-D3438BCB856E}"/>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688;p66">
              <a:extLst>
                <a:ext uri="{FF2B5EF4-FFF2-40B4-BE49-F238E27FC236}">
                  <a16:creationId xmlns:a16="http://schemas.microsoft.com/office/drawing/2014/main" id="{F521D4E1-AFF3-8230-6809-73681C47562A}"/>
                </a:ext>
              </a:extLst>
            </p:cNvPr>
            <p:cNvGrpSpPr/>
            <p:nvPr/>
          </p:nvGrpSpPr>
          <p:grpSpPr>
            <a:xfrm>
              <a:off x="7191545" y="0"/>
              <a:ext cx="5000460" cy="1425988"/>
              <a:chOff x="7191545" y="0"/>
              <a:chExt cx="5000460" cy="1425988"/>
            </a:xfrm>
          </p:grpSpPr>
          <p:sp>
            <p:nvSpPr>
              <p:cNvPr id="11" name="Google Shape;689;p66">
                <a:extLst>
                  <a:ext uri="{FF2B5EF4-FFF2-40B4-BE49-F238E27FC236}">
                    <a16:creationId xmlns:a16="http://schemas.microsoft.com/office/drawing/2014/main" id="{4FA06003-F9E2-F163-A277-97F84AA153D6}"/>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690;p66">
                <a:extLst>
                  <a:ext uri="{FF2B5EF4-FFF2-40B4-BE49-F238E27FC236}">
                    <a16:creationId xmlns:a16="http://schemas.microsoft.com/office/drawing/2014/main" id="{F107EFDA-77F5-8B0F-F10F-C78E7734F221}"/>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691;p66" descr="Open quotation mark with solid fill">
            <a:extLst>
              <a:ext uri="{FF2B5EF4-FFF2-40B4-BE49-F238E27FC236}">
                <a16:creationId xmlns:a16="http://schemas.microsoft.com/office/drawing/2014/main" id="{BF9B118C-FB3F-6773-D45B-9B03D93B828E}"/>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43428213"/>
      </p:ext>
    </p:extLst>
  </p:cSld>
  <p:clrMapOvr>
    <a:masterClrMapping/>
  </p:clrMapOvr>
</p:sldLayout>
</file>

<file path=ppt/slideLayouts/slideLayout1425.xml><?xml version="1.0" encoding="utf-8"?>
<p:sldLayout xmlns:a="http://schemas.openxmlformats.org/drawingml/2006/main" xmlns:r="http://schemas.openxmlformats.org/officeDocument/2006/relationships" xmlns:p="http://schemas.openxmlformats.org/presentationml/2006/main" preserve="1">
  <p:cSld name="1_Quotation 8">
    <p:spTree>
      <p:nvGrpSpPr>
        <p:cNvPr id="1" name=""/>
        <p:cNvGrpSpPr/>
        <p:nvPr/>
      </p:nvGrpSpPr>
      <p:grpSpPr>
        <a:xfrm>
          <a:off x="0" y="0"/>
          <a:ext cx="0" cy="0"/>
          <a:chOff x="0" y="0"/>
          <a:chExt cx="0" cy="0"/>
        </a:xfrm>
      </p:grpSpPr>
      <p:sp>
        <p:nvSpPr>
          <p:cNvPr id="2" name="Google Shape;680;p66">
            <a:extLst>
              <a:ext uri="{FF2B5EF4-FFF2-40B4-BE49-F238E27FC236}">
                <a16:creationId xmlns:a16="http://schemas.microsoft.com/office/drawing/2014/main" id="{82F0B6F3-4176-7C3A-BE60-1CD5B5486429}"/>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681;p66">
            <a:extLst>
              <a:ext uri="{FF2B5EF4-FFF2-40B4-BE49-F238E27FC236}">
                <a16:creationId xmlns:a16="http://schemas.microsoft.com/office/drawing/2014/main" id="{42531103-F8B9-6518-71AD-97BD9CF98CED}"/>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682;p66">
            <a:extLst>
              <a:ext uri="{FF2B5EF4-FFF2-40B4-BE49-F238E27FC236}">
                <a16:creationId xmlns:a16="http://schemas.microsoft.com/office/drawing/2014/main" id="{1945691C-6812-7EC1-3DFE-2D41D3B1AEBD}"/>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683;p66">
            <a:extLst>
              <a:ext uri="{FF2B5EF4-FFF2-40B4-BE49-F238E27FC236}">
                <a16:creationId xmlns:a16="http://schemas.microsoft.com/office/drawing/2014/main" id="{19D4AA66-5066-6C3C-3101-47965FC2B158}"/>
              </a:ext>
            </a:extLst>
          </p:cNvPr>
          <p:cNvSpPr txBox="1">
            <a:spLocks noGrp="1"/>
          </p:cNvSpPr>
          <p:nvPr>
            <p:ph type="sldNum" sz="quarter" idx="8"/>
          </p:nvPr>
        </p:nvSpPr>
        <p:spPr/>
        <p:txBody>
          <a:bodyPr/>
          <a:lstStyle>
            <a:lvl1pPr>
              <a:defRPr>
                <a:solidFill>
                  <a:srgbClr val="AEB3B7"/>
                </a:solidFill>
              </a:defRPr>
            </a:lvl1pPr>
          </a:lstStyle>
          <a:p>
            <a:pPr lvl="0"/>
            <a:fld id="{296ACCE1-5822-4220-A9A2-3DE4CDFE52E6}" type="slidenum">
              <a:t>‹#›</a:t>
            </a:fld>
            <a:endParaRPr lang="en-US"/>
          </a:p>
        </p:txBody>
      </p:sp>
      <p:cxnSp>
        <p:nvCxnSpPr>
          <p:cNvPr id="6" name="Google Shape;684;p66">
            <a:extLst>
              <a:ext uri="{FF2B5EF4-FFF2-40B4-BE49-F238E27FC236}">
                <a16:creationId xmlns:a16="http://schemas.microsoft.com/office/drawing/2014/main" id="{A2FAED3D-4C80-0C37-9B5F-12C830B0BF23}"/>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685;p66">
            <a:extLst>
              <a:ext uri="{FF2B5EF4-FFF2-40B4-BE49-F238E27FC236}">
                <a16:creationId xmlns:a16="http://schemas.microsoft.com/office/drawing/2014/main" id="{F7E29EFC-7126-8762-934F-BDA3A8EA4A3D}"/>
              </a:ext>
            </a:extLst>
          </p:cNvPr>
          <p:cNvSpPr txBox="1">
            <a:spLocks noGrp="1"/>
          </p:cNvSpPr>
          <p:nvPr>
            <p:ph type="ftr" sz="quarter" idx="9"/>
          </p:nvPr>
        </p:nvSpPr>
        <p:spPr/>
        <p:txBody>
          <a:bodyPr/>
          <a:lstStyle>
            <a:lvl1pPr>
              <a:defRPr/>
            </a:lvl1pPr>
          </a:lstStyle>
          <a:p>
            <a:pPr lvl="0"/>
            <a:endParaRPr lang="en-US"/>
          </a:p>
        </p:txBody>
      </p:sp>
      <p:grpSp>
        <p:nvGrpSpPr>
          <p:cNvPr id="8" name="Google Shape;686;p66">
            <a:extLst>
              <a:ext uri="{FF2B5EF4-FFF2-40B4-BE49-F238E27FC236}">
                <a16:creationId xmlns:a16="http://schemas.microsoft.com/office/drawing/2014/main" id="{EB336AB9-AEDE-B22C-BD31-509EFB06FFC7}"/>
              </a:ext>
            </a:extLst>
          </p:cNvPr>
          <p:cNvGrpSpPr/>
          <p:nvPr/>
        </p:nvGrpSpPr>
        <p:grpSpPr>
          <a:xfrm>
            <a:off x="7191545" y="0"/>
            <a:ext cx="5000460" cy="1425988"/>
            <a:chOff x="7191545" y="0"/>
            <a:chExt cx="5000460" cy="1425988"/>
          </a:xfrm>
        </p:grpSpPr>
        <p:pic>
          <p:nvPicPr>
            <p:cNvPr id="9" name="Google Shape;687;p66">
              <a:extLst>
                <a:ext uri="{FF2B5EF4-FFF2-40B4-BE49-F238E27FC236}">
                  <a16:creationId xmlns:a16="http://schemas.microsoft.com/office/drawing/2014/main" id="{808226CA-EEF5-D15C-2350-C7EA74B96AF3}"/>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688;p66">
              <a:extLst>
                <a:ext uri="{FF2B5EF4-FFF2-40B4-BE49-F238E27FC236}">
                  <a16:creationId xmlns:a16="http://schemas.microsoft.com/office/drawing/2014/main" id="{5E48E8BF-2CD4-C0E7-5775-5BE75EB6867A}"/>
                </a:ext>
              </a:extLst>
            </p:cNvPr>
            <p:cNvGrpSpPr/>
            <p:nvPr/>
          </p:nvGrpSpPr>
          <p:grpSpPr>
            <a:xfrm>
              <a:off x="7191545" y="0"/>
              <a:ext cx="5000460" cy="1425988"/>
              <a:chOff x="7191545" y="0"/>
              <a:chExt cx="5000460" cy="1425988"/>
            </a:xfrm>
          </p:grpSpPr>
          <p:sp>
            <p:nvSpPr>
              <p:cNvPr id="11" name="Google Shape;689;p66">
                <a:extLst>
                  <a:ext uri="{FF2B5EF4-FFF2-40B4-BE49-F238E27FC236}">
                    <a16:creationId xmlns:a16="http://schemas.microsoft.com/office/drawing/2014/main" id="{262E588F-328B-CDC6-4613-93DE296387FB}"/>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690;p66">
                <a:extLst>
                  <a:ext uri="{FF2B5EF4-FFF2-40B4-BE49-F238E27FC236}">
                    <a16:creationId xmlns:a16="http://schemas.microsoft.com/office/drawing/2014/main" id="{A065AA32-5E19-948F-E7C6-ADF593AD2513}"/>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691;p66" descr="Open quotation mark with solid fill">
            <a:extLst>
              <a:ext uri="{FF2B5EF4-FFF2-40B4-BE49-F238E27FC236}">
                <a16:creationId xmlns:a16="http://schemas.microsoft.com/office/drawing/2014/main" id="{E3E04593-755C-44F9-9785-56292ABF43F9}"/>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424140570"/>
      </p:ext>
    </p:extLst>
  </p:cSld>
  <p:clrMapOvr>
    <a:masterClrMapping/>
  </p:clrMapOvr>
</p:sldLayout>
</file>

<file path=ppt/slideLayouts/slideLayout1426.xml><?xml version="1.0" encoding="utf-8"?>
<p:sldLayout xmlns:a="http://schemas.openxmlformats.org/drawingml/2006/main" xmlns:r="http://schemas.openxmlformats.org/officeDocument/2006/relationships" xmlns:p="http://schemas.openxmlformats.org/presentationml/2006/main" preserve="1">
  <p:cSld name="Cover 7">
    <p:spTree>
      <p:nvGrpSpPr>
        <p:cNvPr id="1" name=""/>
        <p:cNvGrpSpPr/>
        <p:nvPr/>
      </p:nvGrpSpPr>
      <p:grpSpPr>
        <a:xfrm>
          <a:off x="0" y="0"/>
          <a:ext cx="0" cy="0"/>
          <a:chOff x="0" y="0"/>
          <a:chExt cx="0" cy="0"/>
        </a:xfrm>
      </p:grpSpPr>
      <p:sp>
        <p:nvSpPr>
          <p:cNvPr id="2" name="Google Shape;693;p67">
            <a:extLst>
              <a:ext uri="{FF2B5EF4-FFF2-40B4-BE49-F238E27FC236}">
                <a16:creationId xmlns:a16="http://schemas.microsoft.com/office/drawing/2014/main" id="{A703842D-2B99-8009-34BE-BB0D29887315}"/>
              </a:ext>
            </a:extLst>
          </p:cNvPr>
          <p:cNvSpPr/>
          <p:nvPr/>
        </p:nvSpPr>
        <p:spPr>
          <a:xfrm>
            <a:off x="902366" y="1294415"/>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694;p67">
            <a:extLst>
              <a:ext uri="{FF2B5EF4-FFF2-40B4-BE49-F238E27FC236}">
                <a16:creationId xmlns:a16="http://schemas.microsoft.com/office/drawing/2014/main" id="{C23D4F76-7AE6-9155-3753-741846231959}"/>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endParaRPr lang="en-US"/>
          </a:p>
        </p:txBody>
      </p:sp>
      <p:sp>
        <p:nvSpPr>
          <p:cNvPr id="4" name="Google Shape;695;p67">
            <a:extLst>
              <a:ext uri="{FF2B5EF4-FFF2-40B4-BE49-F238E27FC236}">
                <a16:creationId xmlns:a16="http://schemas.microsoft.com/office/drawing/2014/main" id="{682FA989-DD2F-A3E3-73A4-D680C37C519C}"/>
              </a:ext>
            </a:extLst>
          </p:cNvPr>
          <p:cNvSpPr txBox="1">
            <a:spLocks noGrp="1"/>
          </p:cNvSpPr>
          <p:nvPr>
            <p:ph type="subTitle" idx="4294967295"/>
          </p:nvPr>
        </p:nvSpPr>
        <p:spPr>
          <a:xfrm>
            <a:off x="1413305" y="3766861"/>
            <a:ext cx="5194432" cy="986564"/>
          </a:xfrm>
        </p:spPr>
        <p:txBody>
          <a:bodyPr/>
          <a:lstStyle>
            <a:lvl1pPr>
              <a:buNone/>
              <a:defRPr/>
            </a:lvl1pPr>
          </a:lstStyle>
          <a:p>
            <a:pPr lvl="0"/>
            <a:endParaRPr lang="en-US"/>
          </a:p>
        </p:txBody>
      </p:sp>
      <p:grpSp>
        <p:nvGrpSpPr>
          <p:cNvPr id="5" name="Google Shape;697;p67">
            <a:extLst>
              <a:ext uri="{FF2B5EF4-FFF2-40B4-BE49-F238E27FC236}">
                <a16:creationId xmlns:a16="http://schemas.microsoft.com/office/drawing/2014/main" id="{03AF6BA8-A62E-05CA-4C50-8AE6A9AE8CBF}"/>
              </a:ext>
            </a:extLst>
          </p:cNvPr>
          <p:cNvGrpSpPr/>
          <p:nvPr/>
        </p:nvGrpSpPr>
        <p:grpSpPr>
          <a:xfrm>
            <a:off x="0" y="5020348"/>
            <a:ext cx="12191996" cy="1837651"/>
            <a:chOff x="0" y="5020348"/>
            <a:chExt cx="12191996" cy="1837651"/>
          </a:xfrm>
        </p:grpSpPr>
        <p:sp>
          <p:nvSpPr>
            <p:cNvPr id="6" name="Google Shape;698;p67">
              <a:extLst>
                <a:ext uri="{FF2B5EF4-FFF2-40B4-BE49-F238E27FC236}">
                  <a16:creationId xmlns:a16="http://schemas.microsoft.com/office/drawing/2014/main" id="{FBD8CAA1-26EC-AFD5-0BA2-2C1339A3AE7C}"/>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7" name="Google Shape;699;p67">
              <a:extLst>
                <a:ext uri="{FF2B5EF4-FFF2-40B4-BE49-F238E27FC236}">
                  <a16:creationId xmlns:a16="http://schemas.microsoft.com/office/drawing/2014/main" id="{DFA8474B-BAA8-E58B-BBCB-1369B7C0E848}"/>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8" name="Google Shape;700;p67">
              <a:extLst>
                <a:ext uri="{FF2B5EF4-FFF2-40B4-BE49-F238E27FC236}">
                  <a16:creationId xmlns:a16="http://schemas.microsoft.com/office/drawing/2014/main" id="{D999AA3B-754B-B899-E110-292F8FB2D0D9}"/>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4225137226"/>
      </p:ext>
    </p:extLst>
  </p:cSld>
  <p:clrMapOvr>
    <a:masterClrMapping/>
  </p:clrMapOvr>
</p:sldLayout>
</file>

<file path=ppt/slideLayouts/slideLayout1427.xml><?xml version="1.0" encoding="utf-8"?>
<p:sldLayout xmlns:a="http://schemas.openxmlformats.org/drawingml/2006/main" xmlns:r="http://schemas.openxmlformats.org/officeDocument/2006/relationships" xmlns:p="http://schemas.openxmlformats.org/presentationml/2006/main" preserve="1">
  <p:cSld name="Divider 8">
    <p:spTree>
      <p:nvGrpSpPr>
        <p:cNvPr id="1" name=""/>
        <p:cNvGrpSpPr/>
        <p:nvPr/>
      </p:nvGrpSpPr>
      <p:grpSpPr>
        <a:xfrm>
          <a:off x="0" y="0"/>
          <a:ext cx="0" cy="0"/>
          <a:chOff x="0" y="0"/>
          <a:chExt cx="0" cy="0"/>
        </a:xfrm>
      </p:grpSpPr>
      <p:grpSp>
        <p:nvGrpSpPr>
          <p:cNvPr id="2" name="Google Shape;702;p68">
            <a:extLst>
              <a:ext uri="{FF2B5EF4-FFF2-40B4-BE49-F238E27FC236}">
                <a16:creationId xmlns:a16="http://schemas.microsoft.com/office/drawing/2014/main" id="{C07E5542-FB7E-3CC6-4B93-BB538E4E17C3}"/>
              </a:ext>
            </a:extLst>
          </p:cNvPr>
          <p:cNvGrpSpPr/>
          <p:nvPr/>
        </p:nvGrpSpPr>
        <p:grpSpPr>
          <a:xfrm>
            <a:off x="0" y="5020348"/>
            <a:ext cx="12191996" cy="1837651"/>
            <a:chOff x="0" y="5020348"/>
            <a:chExt cx="12191996" cy="1837651"/>
          </a:xfrm>
        </p:grpSpPr>
        <p:sp>
          <p:nvSpPr>
            <p:cNvPr id="3" name="Google Shape;703;p68">
              <a:extLst>
                <a:ext uri="{FF2B5EF4-FFF2-40B4-BE49-F238E27FC236}">
                  <a16:creationId xmlns:a16="http://schemas.microsoft.com/office/drawing/2014/main" id="{413C8A9A-F911-688E-A321-9F13B7E23BF6}"/>
                </a:ext>
              </a:extLst>
            </p:cNvPr>
            <p:cNvSpPr/>
            <p:nvPr/>
          </p:nvSpPr>
          <p:spPr>
            <a:xfrm>
              <a:off x="0" y="5100267"/>
              <a:ext cx="7111371" cy="1757732"/>
            </a:xfrm>
            <a:custGeom>
              <a:avLst/>
              <a:gdLst>
                <a:gd name="f0" fmla="val w"/>
                <a:gd name="f1" fmla="val h"/>
                <a:gd name="f2" fmla="val 0"/>
                <a:gd name="f3" fmla="val 7111369"/>
                <a:gd name="f4" fmla="val 1757730"/>
                <a:gd name="f5" fmla="val 772954"/>
                <a:gd name="f6" fmla="val 2778"/>
                <a:gd name="f7" fmla="val 1769038"/>
                <a:gd name="f8" fmla="val 30799"/>
                <a:gd name="f9" fmla="val 2696750"/>
                <a:gd name="f10" fmla="val 267531"/>
                <a:gd name="f11" fmla="val 3590934"/>
                <a:gd name="f12" fmla="val 566046"/>
                <a:gd name="f13" fmla="val 4684008"/>
                <a:gd name="f14" fmla="val 930921"/>
                <a:gd name="f15" fmla="val 5690778"/>
                <a:gd name="f16" fmla="val 1324625"/>
                <a:gd name="f17" fmla="val 6700767"/>
                <a:gd name="f18" fmla="val 1636882"/>
                <a:gd name="f19" fmla="val 25690"/>
                <a:gd name="f20" fmla="val 2197"/>
                <a:gd name="f21" fmla="val 25414"/>
                <a:gd name="f22" fmla="val 114653"/>
                <a:gd name="f23" fmla="val 14905"/>
                <a:gd name="f24" fmla="val 227801"/>
                <a:gd name="f25" fmla="val 7857"/>
                <a:gd name="f26" fmla="val 341773"/>
                <a:gd name="f27" fmla="val 3976"/>
                <a:gd name="f28" fmla="val 486963"/>
                <a:gd name="f29" fmla="+- 0 0 968"/>
                <a:gd name="f30" fmla="val 630656"/>
                <a:gd name="f31" fmla="+- 0 0 1224"/>
                <a:gd name="f32" fmla="*/ f0 1 7111369"/>
                <a:gd name="f33" fmla="*/ f1 1 1757730"/>
                <a:gd name="f34" fmla="+- f4 0 f2"/>
                <a:gd name="f35" fmla="+- f3 0 f2"/>
                <a:gd name="f36" fmla="*/ f35 1 7111369"/>
                <a:gd name="f37" fmla="*/ f34 1 1757730"/>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7111369" h="1757730">
                  <a:moveTo>
                    <a:pt x="f5" y="f6"/>
                  </a:moveTo>
                  <a:cubicBezTo>
                    <a:pt x="f7" y="f8"/>
                    <a:pt x="f9" y="f10"/>
                    <a:pt x="f11" y="f12"/>
                  </a:cubicBezTo>
                  <a:cubicBezTo>
                    <a:pt x="f13" y="f14"/>
                    <a:pt x="f15" y="f16"/>
                    <a:pt x="f17" y="f18"/>
                  </a:cubicBezTo>
                  <a:lnTo>
                    <a:pt x="f3" y="f4"/>
                  </a:lnTo>
                  <a:lnTo>
                    <a:pt x="f2" y="f4"/>
                  </a:lnTo>
                  <a:lnTo>
                    <a:pt x="f2" y="f19"/>
                  </a:lnTo>
                  <a:lnTo>
                    <a:pt x="f20" y="f21"/>
                  </a:lnTo>
                  <a:cubicBezTo>
                    <a:pt x="f22" y="f23"/>
                    <a:pt x="f24" y="f25"/>
                    <a:pt x="f26" y="f27"/>
                  </a:cubicBezTo>
                  <a:cubicBezTo>
                    <a:pt x="f28" y="f29"/>
                    <a:pt x="f30" y="f31"/>
                    <a:pt x="f5" y="f6"/>
                  </a:cubicBezTo>
                  <a:close/>
                </a:path>
              </a:pathLst>
            </a:custGeom>
            <a:solidFill>
              <a:srgbClr val="FFFFFF"/>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4" name="Google Shape;704;p68">
              <a:extLst>
                <a:ext uri="{FF2B5EF4-FFF2-40B4-BE49-F238E27FC236}">
                  <a16:creationId xmlns:a16="http://schemas.microsoft.com/office/drawing/2014/main" id="{F1D72FCD-4513-10E0-6ADB-083842F2DD37}"/>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5" name="Google Shape;705;p68">
              <a:extLst>
                <a:ext uri="{FF2B5EF4-FFF2-40B4-BE49-F238E27FC236}">
                  <a16:creationId xmlns:a16="http://schemas.microsoft.com/office/drawing/2014/main" id="{85528864-2C13-DD77-8050-A31127E3C044}"/>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6" name="Google Shape;706;p68">
              <a:extLst>
                <a:ext uri="{FF2B5EF4-FFF2-40B4-BE49-F238E27FC236}">
                  <a16:creationId xmlns:a16="http://schemas.microsoft.com/office/drawing/2014/main" id="{68FBB8AB-727B-BADD-1667-30414B88E4AA}"/>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
        <p:nvSpPr>
          <p:cNvPr id="7" name="Google Shape;707;p68">
            <a:extLst>
              <a:ext uri="{FF2B5EF4-FFF2-40B4-BE49-F238E27FC236}">
                <a16:creationId xmlns:a16="http://schemas.microsoft.com/office/drawing/2014/main" id="{2F2D4D4A-1584-EC62-B4C3-9019D50E51C9}"/>
              </a:ext>
            </a:extLst>
          </p:cNvPr>
          <p:cNvSpPr txBox="1">
            <a:spLocks noGrp="1"/>
          </p:cNvSpPr>
          <p:nvPr>
            <p:ph type="title"/>
          </p:nvPr>
        </p:nvSpPr>
        <p:spPr>
          <a:xfrm>
            <a:off x="1413305" y="701747"/>
            <a:ext cx="9365376" cy="2014679"/>
          </a:xfrm>
        </p:spPr>
        <p:txBody>
          <a:bodyPr anchor="b"/>
          <a:lstStyle>
            <a:lvl1pPr>
              <a:defRPr/>
            </a:lvl1pPr>
          </a:lstStyle>
          <a:p>
            <a:pPr lvl="0"/>
            <a:endParaRPr lang="en-US"/>
          </a:p>
        </p:txBody>
      </p:sp>
      <p:sp>
        <p:nvSpPr>
          <p:cNvPr id="8" name="Google Shape;708;p68">
            <a:extLst>
              <a:ext uri="{FF2B5EF4-FFF2-40B4-BE49-F238E27FC236}">
                <a16:creationId xmlns:a16="http://schemas.microsoft.com/office/drawing/2014/main" id="{A938F904-80A6-2831-5A15-D8E12922E23E}"/>
              </a:ext>
            </a:extLst>
          </p:cNvPr>
          <p:cNvSpPr txBox="1">
            <a:spLocks noGrp="1"/>
          </p:cNvSpPr>
          <p:nvPr>
            <p:ph type="subTitle" idx="4294967295"/>
          </p:nvPr>
        </p:nvSpPr>
        <p:spPr>
          <a:xfrm>
            <a:off x="1413305" y="3081637"/>
            <a:ext cx="9365376" cy="986564"/>
          </a:xfrm>
        </p:spPr>
        <p:txBody>
          <a:bodyPr/>
          <a:lstStyle>
            <a:lvl1pPr>
              <a:buNone/>
              <a:defRPr/>
            </a:lvl1pPr>
          </a:lstStyle>
          <a:p>
            <a:pPr lvl="0"/>
            <a:endParaRPr lang="en-US"/>
          </a:p>
        </p:txBody>
      </p:sp>
    </p:spTree>
    <p:extLst>
      <p:ext uri="{BB962C8B-B14F-4D97-AF65-F5344CB8AC3E}">
        <p14:creationId xmlns:p14="http://schemas.microsoft.com/office/powerpoint/2010/main" val="3978315372"/>
      </p:ext>
    </p:extLst>
  </p:cSld>
  <p:clrMapOvr>
    <a:masterClrMapping/>
  </p:clrMapOvr>
</p:sldLayout>
</file>

<file path=ppt/slideLayouts/slideLayout1428.xml><?xml version="1.0" encoding="utf-8"?>
<p:sldLayout xmlns:a="http://schemas.openxmlformats.org/drawingml/2006/main" xmlns:r="http://schemas.openxmlformats.org/officeDocument/2006/relationships" xmlns:p="http://schemas.openxmlformats.org/presentationml/2006/main" preserve="1">
  <p:cSld name="Photo Slide 7">
    <p:spTree>
      <p:nvGrpSpPr>
        <p:cNvPr id="1" name=""/>
        <p:cNvGrpSpPr/>
        <p:nvPr/>
      </p:nvGrpSpPr>
      <p:grpSpPr>
        <a:xfrm>
          <a:off x="0" y="0"/>
          <a:ext cx="0" cy="0"/>
          <a:chOff x="0" y="0"/>
          <a:chExt cx="0" cy="0"/>
        </a:xfrm>
      </p:grpSpPr>
      <p:sp>
        <p:nvSpPr>
          <p:cNvPr id="2" name="Google Shape;710;p69">
            <a:extLst>
              <a:ext uri="{FF2B5EF4-FFF2-40B4-BE49-F238E27FC236}">
                <a16:creationId xmlns:a16="http://schemas.microsoft.com/office/drawing/2014/main" id="{77F2C78D-E4CB-15D0-280A-88874E350D89}"/>
              </a:ext>
            </a:extLst>
          </p:cNvPr>
          <p:cNvSpPr txBox="1">
            <a:spLocks noGrp="1"/>
          </p:cNvSpPr>
          <p:nvPr>
            <p:ph type="body" idx="4294967295"/>
          </p:nvPr>
        </p:nvSpPr>
        <p:spPr>
          <a:xfrm>
            <a:off x="457200" y="1146255"/>
            <a:ext cx="2350172" cy="2971800"/>
          </a:xfrm>
        </p:spPr>
        <p:txBody>
          <a:bodyPr/>
          <a:lstStyle>
            <a:lvl1pPr indent="-228600">
              <a:buNone/>
              <a:defRPr/>
            </a:lvl1pPr>
          </a:lstStyle>
          <a:p>
            <a:pPr lvl="0"/>
            <a:endParaRPr lang="en-US"/>
          </a:p>
        </p:txBody>
      </p:sp>
      <p:cxnSp>
        <p:nvCxnSpPr>
          <p:cNvPr id="3" name="Google Shape;711;p69">
            <a:extLst>
              <a:ext uri="{FF2B5EF4-FFF2-40B4-BE49-F238E27FC236}">
                <a16:creationId xmlns:a16="http://schemas.microsoft.com/office/drawing/2014/main" id="{D8FFCDB7-FDFD-87CB-B70D-AF3EB60FE4D1}"/>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712;p69">
            <a:extLst>
              <a:ext uri="{FF2B5EF4-FFF2-40B4-BE49-F238E27FC236}">
                <a16:creationId xmlns:a16="http://schemas.microsoft.com/office/drawing/2014/main" id="{7A1E6766-E257-8AEA-B4D6-E22D2AC72121}"/>
              </a:ext>
            </a:extLst>
          </p:cNvPr>
          <p:cNvGrpSpPr/>
          <p:nvPr/>
        </p:nvGrpSpPr>
        <p:grpSpPr>
          <a:xfrm>
            <a:off x="0" y="5379424"/>
            <a:ext cx="2807363" cy="753895"/>
            <a:chOff x="0" y="5379424"/>
            <a:chExt cx="2807363" cy="753895"/>
          </a:xfrm>
        </p:grpSpPr>
        <p:sp>
          <p:nvSpPr>
            <p:cNvPr id="5" name="Google Shape;713;p69">
              <a:extLst>
                <a:ext uri="{FF2B5EF4-FFF2-40B4-BE49-F238E27FC236}">
                  <a16:creationId xmlns:a16="http://schemas.microsoft.com/office/drawing/2014/main" id="{6985E41B-FAC0-0D4A-5C89-EC306D449AEA}"/>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 f4 0 f2"/>
                <a:gd name="f27" fmla="+- f3 0 f2"/>
                <a:gd name="f28" fmla="*/ f27 1 2807368"/>
                <a:gd name="f29" fmla="*/ f26 1 60080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714;p69">
              <a:extLst>
                <a:ext uri="{FF2B5EF4-FFF2-40B4-BE49-F238E27FC236}">
                  <a16:creationId xmlns:a16="http://schemas.microsoft.com/office/drawing/2014/main" id="{6CDB38CB-CFD9-DFBA-4D8F-164A443C5764}"/>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 f4 0 f2"/>
                <a:gd name="f33" fmla="+- f3 0 f2"/>
                <a:gd name="f34" fmla="*/ f33 1 2807368"/>
                <a:gd name="f35" fmla="*/ f32 1 649803"/>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716;p69">
            <a:extLst>
              <a:ext uri="{FF2B5EF4-FFF2-40B4-BE49-F238E27FC236}">
                <a16:creationId xmlns:a16="http://schemas.microsoft.com/office/drawing/2014/main" id="{9261539C-3406-82AF-5A60-897C8EDC5FC0}"/>
              </a:ext>
            </a:extLst>
          </p:cNvPr>
          <p:cNvPicPr>
            <a:picLocks noChangeAspect="1"/>
          </p:cNvPicPr>
          <p:nvPr/>
        </p:nvPicPr>
        <p:blipFill>
          <a:blip r:embed="rId2">
            <a:alphaModFix/>
          </a:blip>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2175788302"/>
      </p:ext>
    </p:extLst>
  </p:cSld>
  <p:clrMapOvr>
    <a:masterClrMapping/>
  </p:clrMapOvr>
</p:sldLayout>
</file>

<file path=ppt/slideLayouts/slideLayout1429.xml><?xml version="1.0" encoding="utf-8"?>
<p:sldLayout xmlns:a="http://schemas.openxmlformats.org/drawingml/2006/main" xmlns:r="http://schemas.openxmlformats.org/officeDocument/2006/relationships" xmlns:p="http://schemas.openxmlformats.org/presentationml/2006/main" preserve="1">
  <p:cSld name="Quotation 9">
    <p:spTree>
      <p:nvGrpSpPr>
        <p:cNvPr id="1" name=""/>
        <p:cNvGrpSpPr/>
        <p:nvPr/>
      </p:nvGrpSpPr>
      <p:grpSpPr>
        <a:xfrm>
          <a:off x="0" y="0"/>
          <a:ext cx="0" cy="0"/>
          <a:chOff x="0" y="0"/>
          <a:chExt cx="0" cy="0"/>
        </a:xfrm>
      </p:grpSpPr>
      <p:sp>
        <p:nvSpPr>
          <p:cNvPr id="2" name="Google Shape;718;p70">
            <a:extLst>
              <a:ext uri="{FF2B5EF4-FFF2-40B4-BE49-F238E27FC236}">
                <a16:creationId xmlns:a16="http://schemas.microsoft.com/office/drawing/2014/main" id="{E0FFADF7-C008-5868-B0C0-F8946E7EFEBC}"/>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719;p70">
            <a:extLst>
              <a:ext uri="{FF2B5EF4-FFF2-40B4-BE49-F238E27FC236}">
                <a16:creationId xmlns:a16="http://schemas.microsoft.com/office/drawing/2014/main" id="{7F595B62-DAAE-C5F5-5368-01E454BF73EE}"/>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720;p70">
            <a:extLst>
              <a:ext uri="{FF2B5EF4-FFF2-40B4-BE49-F238E27FC236}">
                <a16:creationId xmlns:a16="http://schemas.microsoft.com/office/drawing/2014/main" id="{4C80C117-50C6-111E-FF3C-A43F0CFCC808}"/>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721;p70">
            <a:extLst>
              <a:ext uri="{FF2B5EF4-FFF2-40B4-BE49-F238E27FC236}">
                <a16:creationId xmlns:a16="http://schemas.microsoft.com/office/drawing/2014/main" id="{4DCBB165-B0AB-EC05-3857-ABCF68377586}"/>
              </a:ext>
            </a:extLst>
          </p:cNvPr>
          <p:cNvSpPr txBox="1">
            <a:spLocks noGrp="1"/>
          </p:cNvSpPr>
          <p:nvPr>
            <p:ph type="sldNum" sz="quarter" idx="8"/>
          </p:nvPr>
        </p:nvSpPr>
        <p:spPr/>
        <p:txBody>
          <a:bodyPr/>
          <a:lstStyle>
            <a:lvl1pPr>
              <a:defRPr>
                <a:solidFill>
                  <a:srgbClr val="AEB3B7"/>
                </a:solidFill>
              </a:defRPr>
            </a:lvl1pPr>
          </a:lstStyle>
          <a:p>
            <a:pPr lvl="0"/>
            <a:fld id="{565048E4-C33A-4A76-A9B3-D6A27A1E2C82}" type="slidenum">
              <a:t>‹#›</a:t>
            </a:fld>
            <a:endParaRPr lang="en-US"/>
          </a:p>
        </p:txBody>
      </p:sp>
      <p:cxnSp>
        <p:nvCxnSpPr>
          <p:cNvPr id="6" name="Google Shape;722;p70">
            <a:extLst>
              <a:ext uri="{FF2B5EF4-FFF2-40B4-BE49-F238E27FC236}">
                <a16:creationId xmlns:a16="http://schemas.microsoft.com/office/drawing/2014/main" id="{A8A1DC30-25B6-9676-C460-A9742CB00647}"/>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723;p70">
            <a:extLst>
              <a:ext uri="{FF2B5EF4-FFF2-40B4-BE49-F238E27FC236}">
                <a16:creationId xmlns:a16="http://schemas.microsoft.com/office/drawing/2014/main" id="{E08A7D15-DE48-8332-238F-9E569B8C188D}"/>
              </a:ext>
            </a:extLst>
          </p:cNvPr>
          <p:cNvSpPr txBox="1">
            <a:spLocks noGrp="1"/>
          </p:cNvSpPr>
          <p:nvPr>
            <p:ph type="ftr" sz="quarter" idx="9"/>
          </p:nvPr>
        </p:nvSpPr>
        <p:spPr/>
        <p:txBody>
          <a:bodyPr/>
          <a:lstStyle>
            <a:lvl1pPr>
              <a:defRPr/>
            </a:lvl1pPr>
          </a:lstStyle>
          <a:p>
            <a:pPr lvl="0"/>
            <a:endParaRPr lang="en-US"/>
          </a:p>
        </p:txBody>
      </p:sp>
      <p:grpSp>
        <p:nvGrpSpPr>
          <p:cNvPr id="8" name="Google Shape;724;p70">
            <a:extLst>
              <a:ext uri="{FF2B5EF4-FFF2-40B4-BE49-F238E27FC236}">
                <a16:creationId xmlns:a16="http://schemas.microsoft.com/office/drawing/2014/main" id="{27C3E8CC-D8B3-1D9A-DED6-5C5A984EFB6F}"/>
              </a:ext>
            </a:extLst>
          </p:cNvPr>
          <p:cNvGrpSpPr/>
          <p:nvPr/>
        </p:nvGrpSpPr>
        <p:grpSpPr>
          <a:xfrm>
            <a:off x="7191545" y="0"/>
            <a:ext cx="5000460" cy="1425988"/>
            <a:chOff x="7191545" y="0"/>
            <a:chExt cx="5000460" cy="1425988"/>
          </a:xfrm>
        </p:grpSpPr>
        <p:pic>
          <p:nvPicPr>
            <p:cNvPr id="9" name="Google Shape;725;p70">
              <a:extLst>
                <a:ext uri="{FF2B5EF4-FFF2-40B4-BE49-F238E27FC236}">
                  <a16:creationId xmlns:a16="http://schemas.microsoft.com/office/drawing/2014/main" id="{708A9817-BF87-CD66-E8C9-9E0DA0D33376}"/>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726;p70">
              <a:extLst>
                <a:ext uri="{FF2B5EF4-FFF2-40B4-BE49-F238E27FC236}">
                  <a16:creationId xmlns:a16="http://schemas.microsoft.com/office/drawing/2014/main" id="{A4E4ACCB-7F6D-EF36-CD98-E15C637999B0}"/>
                </a:ext>
              </a:extLst>
            </p:cNvPr>
            <p:cNvGrpSpPr/>
            <p:nvPr/>
          </p:nvGrpSpPr>
          <p:grpSpPr>
            <a:xfrm>
              <a:off x="7191545" y="0"/>
              <a:ext cx="5000460" cy="1425988"/>
              <a:chOff x="7191545" y="0"/>
              <a:chExt cx="5000460" cy="1425988"/>
            </a:xfrm>
          </p:grpSpPr>
          <p:sp>
            <p:nvSpPr>
              <p:cNvPr id="11" name="Google Shape;727;p70">
                <a:extLst>
                  <a:ext uri="{FF2B5EF4-FFF2-40B4-BE49-F238E27FC236}">
                    <a16:creationId xmlns:a16="http://schemas.microsoft.com/office/drawing/2014/main" id="{4FC5A9F5-68D5-7B3D-C481-5395F30BF29F}"/>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728;p70">
                <a:extLst>
                  <a:ext uri="{FF2B5EF4-FFF2-40B4-BE49-F238E27FC236}">
                    <a16:creationId xmlns:a16="http://schemas.microsoft.com/office/drawing/2014/main" id="{AB4F2058-4CDB-7270-6D2F-DC22C2046669}"/>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729;p70" descr="Open quotation mark with solid fill">
            <a:extLst>
              <a:ext uri="{FF2B5EF4-FFF2-40B4-BE49-F238E27FC236}">
                <a16:creationId xmlns:a16="http://schemas.microsoft.com/office/drawing/2014/main" id="{C8615EE8-60EF-A4B0-F17B-C9E3074F4BA2}"/>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463266316"/>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350"/>
        <p:cNvGrpSpPr/>
        <p:nvPr/>
      </p:nvGrpSpPr>
      <p:grpSpPr>
        <a:xfrm>
          <a:off x="0" y="0"/>
          <a:ext cx="0" cy="0"/>
          <a:chOff x="0" y="0"/>
          <a:chExt cx="0" cy="0"/>
        </a:xfrm>
      </p:grpSpPr>
      <p:sp>
        <p:nvSpPr>
          <p:cNvPr id="1351" name="Google Shape;1351;p682"/>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52" name="Google Shape;1352;p68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53" name="Google Shape;1353;p68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54" name="Google Shape;1354;p682"/>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55" name="Google Shape;1355;p68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3456977326"/>
      </p:ext>
    </p:extLst>
  </p:cSld>
  <p:clrMapOvr>
    <a:masterClrMapping/>
  </p:clrMapOvr>
</p:sldLayout>
</file>

<file path=ppt/slideLayouts/slideLayout1430.xml><?xml version="1.0" encoding="utf-8"?>
<p:sldLayout xmlns:a="http://schemas.openxmlformats.org/drawingml/2006/main" xmlns:r="http://schemas.openxmlformats.org/officeDocument/2006/relationships" xmlns:p="http://schemas.openxmlformats.org/presentationml/2006/main" preserve="1">
  <p:cSld name="Quotation 10">
    <p:spTree>
      <p:nvGrpSpPr>
        <p:cNvPr id="1" name=""/>
        <p:cNvGrpSpPr/>
        <p:nvPr/>
      </p:nvGrpSpPr>
      <p:grpSpPr>
        <a:xfrm>
          <a:off x="0" y="0"/>
          <a:ext cx="0" cy="0"/>
          <a:chOff x="0" y="0"/>
          <a:chExt cx="0" cy="0"/>
        </a:xfrm>
      </p:grpSpPr>
      <p:sp>
        <p:nvSpPr>
          <p:cNvPr id="2" name="Google Shape;731;p71">
            <a:extLst>
              <a:ext uri="{FF2B5EF4-FFF2-40B4-BE49-F238E27FC236}">
                <a16:creationId xmlns:a16="http://schemas.microsoft.com/office/drawing/2014/main" id="{4D66589C-4279-6E65-ECB3-B867CB2FC06C}"/>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732;p71">
            <a:extLst>
              <a:ext uri="{FF2B5EF4-FFF2-40B4-BE49-F238E27FC236}">
                <a16:creationId xmlns:a16="http://schemas.microsoft.com/office/drawing/2014/main" id="{96E8E679-1C15-CF5C-2DCC-D6FF34FB5FE9}"/>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733;p71">
            <a:extLst>
              <a:ext uri="{FF2B5EF4-FFF2-40B4-BE49-F238E27FC236}">
                <a16:creationId xmlns:a16="http://schemas.microsoft.com/office/drawing/2014/main" id="{9F64FDCA-2A41-3015-2B28-7A9ED07694C9}"/>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734;p71">
            <a:extLst>
              <a:ext uri="{FF2B5EF4-FFF2-40B4-BE49-F238E27FC236}">
                <a16:creationId xmlns:a16="http://schemas.microsoft.com/office/drawing/2014/main" id="{9ADC8DE4-7676-E782-5FE6-589A03473704}"/>
              </a:ext>
            </a:extLst>
          </p:cNvPr>
          <p:cNvSpPr txBox="1">
            <a:spLocks noGrp="1"/>
          </p:cNvSpPr>
          <p:nvPr>
            <p:ph type="sldNum" sz="quarter" idx="8"/>
          </p:nvPr>
        </p:nvSpPr>
        <p:spPr/>
        <p:txBody>
          <a:bodyPr/>
          <a:lstStyle>
            <a:lvl1pPr>
              <a:defRPr>
                <a:solidFill>
                  <a:srgbClr val="AEB3B7"/>
                </a:solidFill>
              </a:defRPr>
            </a:lvl1pPr>
          </a:lstStyle>
          <a:p>
            <a:pPr lvl="0"/>
            <a:fld id="{E6872FCA-8E39-434D-961A-7BA980B2D4D4}" type="slidenum">
              <a:t>‹#›</a:t>
            </a:fld>
            <a:endParaRPr lang="en-US"/>
          </a:p>
        </p:txBody>
      </p:sp>
      <p:cxnSp>
        <p:nvCxnSpPr>
          <p:cNvPr id="6" name="Google Shape;735;p71">
            <a:extLst>
              <a:ext uri="{FF2B5EF4-FFF2-40B4-BE49-F238E27FC236}">
                <a16:creationId xmlns:a16="http://schemas.microsoft.com/office/drawing/2014/main" id="{26E7AB77-209B-1716-0F00-52692ECAA519}"/>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736;p71">
            <a:extLst>
              <a:ext uri="{FF2B5EF4-FFF2-40B4-BE49-F238E27FC236}">
                <a16:creationId xmlns:a16="http://schemas.microsoft.com/office/drawing/2014/main" id="{6C3B0D67-5BC6-89C5-7ABF-E5464D3EF5B9}"/>
              </a:ext>
            </a:extLst>
          </p:cNvPr>
          <p:cNvSpPr txBox="1">
            <a:spLocks noGrp="1"/>
          </p:cNvSpPr>
          <p:nvPr>
            <p:ph type="ftr" sz="quarter" idx="9"/>
          </p:nvPr>
        </p:nvSpPr>
        <p:spPr/>
        <p:txBody>
          <a:bodyPr/>
          <a:lstStyle>
            <a:lvl1pPr>
              <a:defRPr/>
            </a:lvl1pPr>
          </a:lstStyle>
          <a:p>
            <a:pPr lvl="0"/>
            <a:endParaRPr lang="en-US"/>
          </a:p>
        </p:txBody>
      </p:sp>
      <p:grpSp>
        <p:nvGrpSpPr>
          <p:cNvPr id="8" name="Google Shape;737;p71">
            <a:extLst>
              <a:ext uri="{FF2B5EF4-FFF2-40B4-BE49-F238E27FC236}">
                <a16:creationId xmlns:a16="http://schemas.microsoft.com/office/drawing/2014/main" id="{AF925E8F-CA5A-4AEE-B00B-93FF5496DA0C}"/>
              </a:ext>
            </a:extLst>
          </p:cNvPr>
          <p:cNvGrpSpPr/>
          <p:nvPr/>
        </p:nvGrpSpPr>
        <p:grpSpPr>
          <a:xfrm>
            <a:off x="7191545" y="0"/>
            <a:ext cx="5000460" cy="1425988"/>
            <a:chOff x="7191545" y="0"/>
            <a:chExt cx="5000460" cy="1425988"/>
          </a:xfrm>
        </p:grpSpPr>
        <p:pic>
          <p:nvPicPr>
            <p:cNvPr id="9" name="Google Shape;738;p71">
              <a:extLst>
                <a:ext uri="{FF2B5EF4-FFF2-40B4-BE49-F238E27FC236}">
                  <a16:creationId xmlns:a16="http://schemas.microsoft.com/office/drawing/2014/main" id="{3439D129-178A-0A3A-A130-2668EBE2ED6E}"/>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739;p71">
              <a:extLst>
                <a:ext uri="{FF2B5EF4-FFF2-40B4-BE49-F238E27FC236}">
                  <a16:creationId xmlns:a16="http://schemas.microsoft.com/office/drawing/2014/main" id="{5F7E5D0E-EC8B-6F2B-E31A-B073FE456908}"/>
                </a:ext>
              </a:extLst>
            </p:cNvPr>
            <p:cNvGrpSpPr/>
            <p:nvPr/>
          </p:nvGrpSpPr>
          <p:grpSpPr>
            <a:xfrm>
              <a:off x="7191545" y="0"/>
              <a:ext cx="5000460" cy="1425988"/>
              <a:chOff x="7191545" y="0"/>
              <a:chExt cx="5000460" cy="1425988"/>
            </a:xfrm>
          </p:grpSpPr>
          <p:sp>
            <p:nvSpPr>
              <p:cNvPr id="11" name="Google Shape;740;p71">
                <a:extLst>
                  <a:ext uri="{FF2B5EF4-FFF2-40B4-BE49-F238E27FC236}">
                    <a16:creationId xmlns:a16="http://schemas.microsoft.com/office/drawing/2014/main" id="{A6D9B242-9F6E-A4AD-4C19-391C0BDC37B6}"/>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741;p71">
                <a:extLst>
                  <a:ext uri="{FF2B5EF4-FFF2-40B4-BE49-F238E27FC236}">
                    <a16:creationId xmlns:a16="http://schemas.microsoft.com/office/drawing/2014/main" id="{96514397-35E2-511D-4898-42BCE1C8352C}"/>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742;p71" descr="Open quotation mark with solid fill">
            <a:extLst>
              <a:ext uri="{FF2B5EF4-FFF2-40B4-BE49-F238E27FC236}">
                <a16:creationId xmlns:a16="http://schemas.microsoft.com/office/drawing/2014/main" id="{58170021-C337-0878-06DC-CC28118B229F}"/>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019078937"/>
      </p:ext>
    </p:extLst>
  </p:cSld>
  <p:clrMapOvr>
    <a:masterClrMapping/>
  </p:clrMapOvr>
</p:sldLayout>
</file>

<file path=ppt/slideLayouts/slideLayout1431.xml><?xml version="1.0" encoding="utf-8"?>
<p:sldLayout xmlns:a="http://schemas.openxmlformats.org/drawingml/2006/main" xmlns:r="http://schemas.openxmlformats.org/officeDocument/2006/relationships" xmlns:p="http://schemas.openxmlformats.org/presentationml/2006/main" preserve="1">
  <p:cSld name="1_Quotation 9">
    <p:spTree>
      <p:nvGrpSpPr>
        <p:cNvPr id="1" name=""/>
        <p:cNvGrpSpPr/>
        <p:nvPr/>
      </p:nvGrpSpPr>
      <p:grpSpPr>
        <a:xfrm>
          <a:off x="0" y="0"/>
          <a:ext cx="0" cy="0"/>
          <a:chOff x="0" y="0"/>
          <a:chExt cx="0" cy="0"/>
        </a:xfrm>
      </p:grpSpPr>
      <p:sp>
        <p:nvSpPr>
          <p:cNvPr id="2" name="Google Shape;718;p70">
            <a:extLst>
              <a:ext uri="{FF2B5EF4-FFF2-40B4-BE49-F238E27FC236}">
                <a16:creationId xmlns:a16="http://schemas.microsoft.com/office/drawing/2014/main" id="{2FAAF956-9C9B-D5CB-D057-832247C584EC}"/>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719;p70">
            <a:extLst>
              <a:ext uri="{FF2B5EF4-FFF2-40B4-BE49-F238E27FC236}">
                <a16:creationId xmlns:a16="http://schemas.microsoft.com/office/drawing/2014/main" id="{089E78EB-F0E6-2F35-2693-EAD67953880D}"/>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720;p70">
            <a:extLst>
              <a:ext uri="{FF2B5EF4-FFF2-40B4-BE49-F238E27FC236}">
                <a16:creationId xmlns:a16="http://schemas.microsoft.com/office/drawing/2014/main" id="{17531025-B727-4303-BFAD-F1855740FE00}"/>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721;p70">
            <a:extLst>
              <a:ext uri="{FF2B5EF4-FFF2-40B4-BE49-F238E27FC236}">
                <a16:creationId xmlns:a16="http://schemas.microsoft.com/office/drawing/2014/main" id="{AD5E432D-6074-0C72-24C3-4A26A90CEB27}"/>
              </a:ext>
            </a:extLst>
          </p:cNvPr>
          <p:cNvSpPr txBox="1">
            <a:spLocks noGrp="1"/>
          </p:cNvSpPr>
          <p:nvPr>
            <p:ph type="sldNum" sz="quarter" idx="8"/>
          </p:nvPr>
        </p:nvSpPr>
        <p:spPr/>
        <p:txBody>
          <a:bodyPr/>
          <a:lstStyle>
            <a:lvl1pPr>
              <a:defRPr>
                <a:solidFill>
                  <a:srgbClr val="AEB3B7"/>
                </a:solidFill>
              </a:defRPr>
            </a:lvl1pPr>
          </a:lstStyle>
          <a:p>
            <a:pPr lvl="0"/>
            <a:fld id="{4BAF1620-38E8-4633-B7FE-D786D507CCC4}" type="slidenum">
              <a:t>‹#›</a:t>
            </a:fld>
            <a:endParaRPr lang="en-US"/>
          </a:p>
        </p:txBody>
      </p:sp>
      <p:cxnSp>
        <p:nvCxnSpPr>
          <p:cNvPr id="6" name="Google Shape;722;p70">
            <a:extLst>
              <a:ext uri="{FF2B5EF4-FFF2-40B4-BE49-F238E27FC236}">
                <a16:creationId xmlns:a16="http://schemas.microsoft.com/office/drawing/2014/main" id="{C474C6D8-4679-1C97-E809-428322C7DD1E}"/>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723;p70">
            <a:extLst>
              <a:ext uri="{FF2B5EF4-FFF2-40B4-BE49-F238E27FC236}">
                <a16:creationId xmlns:a16="http://schemas.microsoft.com/office/drawing/2014/main" id="{967A4475-0BB6-62D0-74F2-9382443035FF}"/>
              </a:ext>
            </a:extLst>
          </p:cNvPr>
          <p:cNvSpPr txBox="1">
            <a:spLocks noGrp="1"/>
          </p:cNvSpPr>
          <p:nvPr>
            <p:ph type="ftr" sz="quarter" idx="9"/>
          </p:nvPr>
        </p:nvSpPr>
        <p:spPr/>
        <p:txBody>
          <a:bodyPr/>
          <a:lstStyle>
            <a:lvl1pPr>
              <a:defRPr/>
            </a:lvl1pPr>
          </a:lstStyle>
          <a:p>
            <a:pPr lvl="0"/>
            <a:endParaRPr lang="en-US"/>
          </a:p>
        </p:txBody>
      </p:sp>
      <p:grpSp>
        <p:nvGrpSpPr>
          <p:cNvPr id="8" name="Google Shape;724;p70">
            <a:extLst>
              <a:ext uri="{FF2B5EF4-FFF2-40B4-BE49-F238E27FC236}">
                <a16:creationId xmlns:a16="http://schemas.microsoft.com/office/drawing/2014/main" id="{46DDBED7-A64D-27A9-7ED5-8A9E08A21CE1}"/>
              </a:ext>
            </a:extLst>
          </p:cNvPr>
          <p:cNvGrpSpPr/>
          <p:nvPr/>
        </p:nvGrpSpPr>
        <p:grpSpPr>
          <a:xfrm>
            <a:off x="7191545" y="0"/>
            <a:ext cx="5000460" cy="1425988"/>
            <a:chOff x="7191545" y="0"/>
            <a:chExt cx="5000460" cy="1425988"/>
          </a:xfrm>
        </p:grpSpPr>
        <p:pic>
          <p:nvPicPr>
            <p:cNvPr id="9" name="Google Shape;725;p70">
              <a:extLst>
                <a:ext uri="{FF2B5EF4-FFF2-40B4-BE49-F238E27FC236}">
                  <a16:creationId xmlns:a16="http://schemas.microsoft.com/office/drawing/2014/main" id="{89ADD8A9-936B-E6D8-B224-54DFDECE4904}"/>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726;p70">
              <a:extLst>
                <a:ext uri="{FF2B5EF4-FFF2-40B4-BE49-F238E27FC236}">
                  <a16:creationId xmlns:a16="http://schemas.microsoft.com/office/drawing/2014/main" id="{2D4B08EB-D72A-57E5-8D90-DBBC4371634C}"/>
                </a:ext>
              </a:extLst>
            </p:cNvPr>
            <p:cNvGrpSpPr/>
            <p:nvPr/>
          </p:nvGrpSpPr>
          <p:grpSpPr>
            <a:xfrm>
              <a:off x="7191545" y="0"/>
              <a:ext cx="5000460" cy="1425988"/>
              <a:chOff x="7191545" y="0"/>
              <a:chExt cx="5000460" cy="1425988"/>
            </a:xfrm>
          </p:grpSpPr>
          <p:sp>
            <p:nvSpPr>
              <p:cNvPr id="11" name="Google Shape;727;p70">
                <a:extLst>
                  <a:ext uri="{FF2B5EF4-FFF2-40B4-BE49-F238E27FC236}">
                    <a16:creationId xmlns:a16="http://schemas.microsoft.com/office/drawing/2014/main" id="{FA3EC9BA-89CD-62C0-967A-E0F22B35AF9A}"/>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728;p70">
                <a:extLst>
                  <a:ext uri="{FF2B5EF4-FFF2-40B4-BE49-F238E27FC236}">
                    <a16:creationId xmlns:a16="http://schemas.microsoft.com/office/drawing/2014/main" id="{9B7F2993-696F-7DDF-D33F-61F3F207CE76}"/>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729;p70" descr="Open quotation mark with solid fill">
            <a:extLst>
              <a:ext uri="{FF2B5EF4-FFF2-40B4-BE49-F238E27FC236}">
                <a16:creationId xmlns:a16="http://schemas.microsoft.com/office/drawing/2014/main" id="{BEEA8F5E-1C51-8A27-CC65-E1AF3C908063}"/>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1262159896"/>
      </p:ext>
    </p:extLst>
  </p:cSld>
  <p:clrMapOvr>
    <a:masterClrMapping/>
  </p:clrMapOvr>
</p:sldLayout>
</file>

<file path=ppt/slideLayouts/slideLayout1432.xml><?xml version="1.0" encoding="utf-8"?>
<p:sldLayout xmlns:a="http://schemas.openxmlformats.org/drawingml/2006/main" xmlns:r="http://schemas.openxmlformats.org/officeDocument/2006/relationships" xmlns:p="http://schemas.openxmlformats.org/presentationml/2006/main" preserve="1">
  <p:cSld name="1_Quotation 10">
    <p:spTree>
      <p:nvGrpSpPr>
        <p:cNvPr id="1" name=""/>
        <p:cNvGrpSpPr/>
        <p:nvPr/>
      </p:nvGrpSpPr>
      <p:grpSpPr>
        <a:xfrm>
          <a:off x="0" y="0"/>
          <a:ext cx="0" cy="0"/>
          <a:chOff x="0" y="0"/>
          <a:chExt cx="0" cy="0"/>
        </a:xfrm>
      </p:grpSpPr>
      <p:sp>
        <p:nvSpPr>
          <p:cNvPr id="2" name="Google Shape;731;p71">
            <a:extLst>
              <a:ext uri="{FF2B5EF4-FFF2-40B4-BE49-F238E27FC236}">
                <a16:creationId xmlns:a16="http://schemas.microsoft.com/office/drawing/2014/main" id="{3CE1DD01-1AB8-F193-FF35-D3B2EA0B9F05}"/>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732;p71">
            <a:extLst>
              <a:ext uri="{FF2B5EF4-FFF2-40B4-BE49-F238E27FC236}">
                <a16:creationId xmlns:a16="http://schemas.microsoft.com/office/drawing/2014/main" id="{212B7BBF-BA5B-3173-A1F9-96BCF85B5711}"/>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733;p71">
            <a:extLst>
              <a:ext uri="{FF2B5EF4-FFF2-40B4-BE49-F238E27FC236}">
                <a16:creationId xmlns:a16="http://schemas.microsoft.com/office/drawing/2014/main" id="{6936501A-6814-6C2B-DB22-F827C0C85A55}"/>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734;p71">
            <a:extLst>
              <a:ext uri="{FF2B5EF4-FFF2-40B4-BE49-F238E27FC236}">
                <a16:creationId xmlns:a16="http://schemas.microsoft.com/office/drawing/2014/main" id="{D958D792-D972-379E-85A6-9304ADFD33B5}"/>
              </a:ext>
            </a:extLst>
          </p:cNvPr>
          <p:cNvSpPr txBox="1">
            <a:spLocks noGrp="1"/>
          </p:cNvSpPr>
          <p:nvPr>
            <p:ph type="sldNum" sz="quarter" idx="8"/>
          </p:nvPr>
        </p:nvSpPr>
        <p:spPr/>
        <p:txBody>
          <a:bodyPr/>
          <a:lstStyle>
            <a:lvl1pPr>
              <a:defRPr>
                <a:solidFill>
                  <a:srgbClr val="AEB3B7"/>
                </a:solidFill>
              </a:defRPr>
            </a:lvl1pPr>
          </a:lstStyle>
          <a:p>
            <a:pPr lvl="0"/>
            <a:fld id="{B46F36AA-43FA-497D-B7A7-82A1600B61FA}" type="slidenum">
              <a:t>‹#›</a:t>
            </a:fld>
            <a:endParaRPr lang="en-US"/>
          </a:p>
        </p:txBody>
      </p:sp>
      <p:cxnSp>
        <p:nvCxnSpPr>
          <p:cNvPr id="6" name="Google Shape;735;p71">
            <a:extLst>
              <a:ext uri="{FF2B5EF4-FFF2-40B4-BE49-F238E27FC236}">
                <a16:creationId xmlns:a16="http://schemas.microsoft.com/office/drawing/2014/main" id="{D48569D8-922C-B3D0-D628-3071173B8147}"/>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736;p71">
            <a:extLst>
              <a:ext uri="{FF2B5EF4-FFF2-40B4-BE49-F238E27FC236}">
                <a16:creationId xmlns:a16="http://schemas.microsoft.com/office/drawing/2014/main" id="{02F54EE5-8884-C693-4B52-D6D4D2CD81CB}"/>
              </a:ext>
            </a:extLst>
          </p:cNvPr>
          <p:cNvSpPr txBox="1">
            <a:spLocks noGrp="1"/>
          </p:cNvSpPr>
          <p:nvPr>
            <p:ph type="ftr" sz="quarter" idx="9"/>
          </p:nvPr>
        </p:nvSpPr>
        <p:spPr/>
        <p:txBody>
          <a:bodyPr/>
          <a:lstStyle>
            <a:lvl1pPr>
              <a:defRPr/>
            </a:lvl1pPr>
          </a:lstStyle>
          <a:p>
            <a:pPr lvl="0"/>
            <a:endParaRPr lang="en-US"/>
          </a:p>
        </p:txBody>
      </p:sp>
      <p:grpSp>
        <p:nvGrpSpPr>
          <p:cNvPr id="8" name="Google Shape;737;p71">
            <a:extLst>
              <a:ext uri="{FF2B5EF4-FFF2-40B4-BE49-F238E27FC236}">
                <a16:creationId xmlns:a16="http://schemas.microsoft.com/office/drawing/2014/main" id="{7DEB21C0-C5EA-00AE-9B95-7CE98CA6EF21}"/>
              </a:ext>
            </a:extLst>
          </p:cNvPr>
          <p:cNvGrpSpPr/>
          <p:nvPr/>
        </p:nvGrpSpPr>
        <p:grpSpPr>
          <a:xfrm>
            <a:off x="7191545" y="0"/>
            <a:ext cx="5000460" cy="1425988"/>
            <a:chOff x="7191545" y="0"/>
            <a:chExt cx="5000460" cy="1425988"/>
          </a:xfrm>
        </p:grpSpPr>
        <p:pic>
          <p:nvPicPr>
            <p:cNvPr id="9" name="Google Shape;738;p71">
              <a:extLst>
                <a:ext uri="{FF2B5EF4-FFF2-40B4-BE49-F238E27FC236}">
                  <a16:creationId xmlns:a16="http://schemas.microsoft.com/office/drawing/2014/main" id="{C5935FCD-D86E-6597-AB38-289A9A72FEDA}"/>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739;p71">
              <a:extLst>
                <a:ext uri="{FF2B5EF4-FFF2-40B4-BE49-F238E27FC236}">
                  <a16:creationId xmlns:a16="http://schemas.microsoft.com/office/drawing/2014/main" id="{B7925F14-EFA8-7E77-C9F7-D2E0082AADDF}"/>
                </a:ext>
              </a:extLst>
            </p:cNvPr>
            <p:cNvGrpSpPr/>
            <p:nvPr/>
          </p:nvGrpSpPr>
          <p:grpSpPr>
            <a:xfrm>
              <a:off x="7191545" y="0"/>
              <a:ext cx="5000460" cy="1425988"/>
              <a:chOff x="7191545" y="0"/>
              <a:chExt cx="5000460" cy="1425988"/>
            </a:xfrm>
          </p:grpSpPr>
          <p:sp>
            <p:nvSpPr>
              <p:cNvPr id="11" name="Google Shape;740;p71">
                <a:extLst>
                  <a:ext uri="{FF2B5EF4-FFF2-40B4-BE49-F238E27FC236}">
                    <a16:creationId xmlns:a16="http://schemas.microsoft.com/office/drawing/2014/main" id="{AB570F16-D293-4DB3-8BF1-E1BCD870BA74}"/>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741;p71">
                <a:extLst>
                  <a:ext uri="{FF2B5EF4-FFF2-40B4-BE49-F238E27FC236}">
                    <a16:creationId xmlns:a16="http://schemas.microsoft.com/office/drawing/2014/main" id="{1E133C7B-E08F-AB3B-4230-D852185B52BD}"/>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742;p71" descr="Open quotation mark with solid fill">
            <a:extLst>
              <a:ext uri="{FF2B5EF4-FFF2-40B4-BE49-F238E27FC236}">
                <a16:creationId xmlns:a16="http://schemas.microsoft.com/office/drawing/2014/main" id="{14ACBD36-77FA-8102-F1DA-808923996FA1}"/>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676239926"/>
      </p:ext>
    </p:extLst>
  </p:cSld>
  <p:clrMapOvr>
    <a:masterClrMapping/>
  </p:clrMapOvr>
</p:sldLayout>
</file>

<file path=ppt/slideLayouts/slideLayout1433.xml><?xml version="1.0" encoding="utf-8"?>
<p:sldLayout xmlns:a="http://schemas.openxmlformats.org/drawingml/2006/main" xmlns:r="http://schemas.openxmlformats.org/officeDocument/2006/relationships" xmlns:p="http://schemas.openxmlformats.org/presentationml/2006/main" preserve="1">
  <p:cSld name="Title and Content 10">
    <p:spTree>
      <p:nvGrpSpPr>
        <p:cNvPr id="1" name=""/>
        <p:cNvGrpSpPr/>
        <p:nvPr/>
      </p:nvGrpSpPr>
      <p:grpSpPr>
        <a:xfrm>
          <a:off x="0" y="0"/>
          <a:ext cx="0" cy="0"/>
          <a:chOff x="0" y="0"/>
          <a:chExt cx="0" cy="0"/>
        </a:xfrm>
      </p:grpSpPr>
      <p:grpSp>
        <p:nvGrpSpPr>
          <p:cNvPr id="2" name="Google Shape;744;p72">
            <a:extLst>
              <a:ext uri="{FF2B5EF4-FFF2-40B4-BE49-F238E27FC236}">
                <a16:creationId xmlns:a16="http://schemas.microsoft.com/office/drawing/2014/main" id="{05E4AE22-65F6-DECB-9F68-2ED6333368DD}"/>
              </a:ext>
            </a:extLst>
          </p:cNvPr>
          <p:cNvGrpSpPr/>
          <p:nvPr/>
        </p:nvGrpSpPr>
        <p:grpSpPr>
          <a:xfrm>
            <a:off x="7191545" y="0"/>
            <a:ext cx="5000460" cy="1425988"/>
            <a:chOff x="7191545" y="0"/>
            <a:chExt cx="5000460" cy="1425988"/>
          </a:xfrm>
        </p:grpSpPr>
        <p:pic>
          <p:nvPicPr>
            <p:cNvPr id="3" name="Google Shape;745;p72">
              <a:extLst>
                <a:ext uri="{FF2B5EF4-FFF2-40B4-BE49-F238E27FC236}">
                  <a16:creationId xmlns:a16="http://schemas.microsoft.com/office/drawing/2014/main" id="{72911D2C-FECF-9E3E-1F24-615545436937}"/>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746;p72">
              <a:extLst>
                <a:ext uri="{FF2B5EF4-FFF2-40B4-BE49-F238E27FC236}">
                  <a16:creationId xmlns:a16="http://schemas.microsoft.com/office/drawing/2014/main" id="{547C044F-3E39-2D93-9037-D01A255F330C}"/>
                </a:ext>
              </a:extLst>
            </p:cNvPr>
            <p:cNvGrpSpPr/>
            <p:nvPr/>
          </p:nvGrpSpPr>
          <p:grpSpPr>
            <a:xfrm>
              <a:off x="7191545" y="0"/>
              <a:ext cx="5000460" cy="1425988"/>
              <a:chOff x="7191545" y="0"/>
              <a:chExt cx="5000460" cy="1425988"/>
            </a:xfrm>
          </p:grpSpPr>
          <p:sp>
            <p:nvSpPr>
              <p:cNvPr id="5" name="Google Shape;747;p72">
                <a:extLst>
                  <a:ext uri="{FF2B5EF4-FFF2-40B4-BE49-F238E27FC236}">
                    <a16:creationId xmlns:a16="http://schemas.microsoft.com/office/drawing/2014/main" id="{31B78314-623F-CC23-46C3-B7ABA657822F}"/>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748;p72">
                <a:extLst>
                  <a:ext uri="{FF2B5EF4-FFF2-40B4-BE49-F238E27FC236}">
                    <a16:creationId xmlns:a16="http://schemas.microsoft.com/office/drawing/2014/main" id="{629EFA7E-497B-03F0-58DD-30803CE5A265}"/>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749;p72">
            <a:extLst>
              <a:ext uri="{FF2B5EF4-FFF2-40B4-BE49-F238E27FC236}">
                <a16:creationId xmlns:a16="http://schemas.microsoft.com/office/drawing/2014/main" id="{62880FB0-C737-4C33-979C-8265436734A7}"/>
              </a:ext>
            </a:extLst>
          </p:cNvPr>
          <p:cNvSpPr txBox="1">
            <a:spLocks noGrp="1"/>
          </p:cNvSpPr>
          <p:nvPr>
            <p:ph type="title"/>
          </p:nvPr>
        </p:nvSpPr>
        <p:spPr/>
        <p:txBody>
          <a:bodyPr/>
          <a:lstStyle>
            <a:lvl1pPr>
              <a:defRPr/>
            </a:lvl1pPr>
          </a:lstStyle>
          <a:p>
            <a:pPr lvl="0"/>
            <a:endParaRPr lang="en-US"/>
          </a:p>
        </p:txBody>
      </p:sp>
      <p:sp>
        <p:nvSpPr>
          <p:cNvPr id="8" name="Google Shape;750;p72">
            <a:extLst>
              <a:ext uri="{FF2B5EF4-FFF2-40B4-BE49-F238E27FC236}">
                <a16:creationId xmlns:a16="http://schemas.microsoft.com/office/drawing/2014/main" id="{8A3430C3-5E27-D029-310D-5D5C90E90B69}"/>
              </a:ext>
            </a:extLst>
          </p:cNvPr>
          <p:cNvSpPr txBox="1">
            <a:spLocks noGrp="1"/>
          </p:cNvSpPr>
          <p:nvPr>
            <p:ph type="body" idx="4294967295"/>
          </p:nvPr>
        </p:nvSpPr>
        <p:spPr/>
        <p:txBody>
          <a:bodyPr/>
          <a:lstStyle>
            <a:lvl1pPr indent="-342900">
              <a:buSzPts val="1800"/>
              <a:defRPr/>
            </a:lvl1pPr>
          </a:lstStyle>
          <a:p>
            <a:pPr lvl="0"/>
            <a:endParaRPr lang="en-US"/>
          </a:p>
        </p:txBody>
      </p:sp>
      <p:sp>
        <p:nvSpPr>
          <p:cNvPr id="9" name="Google Shape;751;p72">
            <a:extLst>
              <a:ext uri="{FF2B5EF4-FFF2-40B4-BE49-F238E27FC236}">
                <a16:creationId xmlns:a16="http://schemas.microsoft.com/office/drawing/2014/main" id="{587D5E55-4E37-9B3D-5744-47C1B165B2CD}"/>
              </a:ext>
            </a:extLst>
          </p:cNvPr>
          <p:cNvSpPr txBox="1">
            <a:spLocks noGrp="1"/>
          </p:cNvSpPr>
          <p:nvPr>
            <p:ph type="sldNum" sz="quarter" idx="8"/>
          </p:nvPr>
        </p:nvSpPr>
        <p:spPr/>
        <p:txBody>
          <a:bodyPr/>
          <a:lstStyle>
            <a:lvl1pPr>
              <a:defRPr>
                <a:solidFill>
                  <a:srgbClr val="AEB3B7"/>
                </a:solidFill>
              </a:defRPr>
            </a:lvl1pPr>
          </a:lstStyle>
          <a:p>
            <a:pPr lvl="0"/>
            <a:fld id="{FA10371A-2704-4F00-88AD-3CB0E5E4035B}" type="slidenum">
              <a:t>‹#›</a:t>
            </a:fld>
            <a:endParaRPr lang="en-US"/>
          </a:p>
        </p:txBody>
      </p:sp>
      <p:cxnSp>
        <p:nvCxnSpPr>
          <p:cNvPr id="10" name="Google Shape;752;p72">
            <a:extLst>
              <a:ext uri="{FF2B5EF4-FFF2-40B4-BE49-F238E27FC236}">
                <a16:creationId xmlns:a16="http://schemas.microsoft.com/office/drawing/2014/main" id="{8126A98F-95C3-527B-0970-8D3D68DDB22B}"/>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753;p72">
            <a:extLst>
              <a:ext uri="{FF2B5EF4-FFF2-40B4-BE49-F238E27FC236}">
                <a16:creationId xmlns:a16="http://schemas.microsoft.com/office/drawing/2014/main" id="{36392CF6-A638-9B7D-FE4A-1265701975FE}"/>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2138431588"/>
      </p:ext>
    </p:extLst>
  </p:cSld>
  <p:clrMapOvr>
    <a:masterClrMapping/>
  </p:clrMapOvr>
</p:sldLayout>
</file>

<file path=ppt/slideLayouts/slideLayout1434.xml><?xml version="1.0" encoding="utf-8"?>
<p:sldLayout xmlns:a="http://schemas.openxmlformats.org/drawingml/2006/main" xmlns:r="http://schemas.openxmlformats.org/officeDocument/2006/relationships" xmlns:p="http://schemas.openxmlformats.org/presentationml/2006/main" preserve="1">
  <p:cSld name="Two Content 6">
    <p:spTree>
      <p:nvGrpSpPr>
        <p:cNvPr id="1" name=""/>
        <p:cNvGrpSpPr/>
        <p:nvPr/>
      </p:nvGrpSpPr>
      <p:grpSpPr>
        <a:xfrm>
          <a:off x="0" y="0"/>
          <a:ext cx="0" cy="0"/>
          <a:chOff x="0" y="0"/>
          <a:chExt cx="0" cy="0"/>
        </a:xfrm>
      </p:grpSpPr>
      <p:sp>
        <p:nvSpPr>
          <p:cNvPr id="2" name="Google Shape;755;p73">
            <a:extLst>
              <a:ext uri="{FF2B5EF4-FFF2-40B4-BE49-F238E27FC236}">
                <a16:creationId xmlns:a16="http://schemas.microsoft.com/office/drawing/2014/main" id="{0DCAD525-80A3-5F55-C1B0-714CE6D5A96B}"/>
              </a:ext>
            </a:extLst>
          </p:cNvPr>
          <p:cNvSpPr txBox="1">
            <a:spLocks noGrp="1"/>
          </p:cNvSpPr>
          <p:nvPr>
            <p:ph type="title"/>
          </p:nvPr>
        </p:nvSpPr>
        <p:spPr/>
        <p:txBody>
          <a:bodyPr/>
          <a:lstStyle>
            <a:lvl1pPr>
              <a:defRPr/>
            </a:lvl1pPr>
          </a:lstStyle>
          <a:p>
            <a:pPr lvl="0"/>
            <a:endParaRPr lang="en-US"/>
          </a:p>
        </p:txBody>
      </p:sp>
      <p:sp>
        <p:nvSpPr>
          <p:cNvPr id="3" name="Google Shape;756;p73">
            <a:extLst>
              <a:ext uri="{FF2B5EF4-FFF2-40B4-BE49-F238E27FC236}">
                <a16:creationId xmlns:a16="http://schemas.microsoft.com/office/drawing/2014/main" id="{F6FAA754-F192-BCBD-6EB7-DF6C4DA8A5CE}"/>
              </a:ext>
            </a:extLst>
          </p:cNvPr>
          <p:cNvSpPr txBox="1">
            <a:spLocks noGrp="1"/>
          </p:cNvSpPr>
          <p:nvPr>
            <p:ph type="body" idx="4294967295"/>
          </p:nvPr>
        </p:nvSpPr>
        <p:spPr>
          <a:xfrm>
            <a:off x="609603" y="1825627"/>
            <a:ext cx="5410203" cy="4351336"/>
          </a:xfrm>
        </p:spPr>
        <p:txBody>
          <a:bodyPr/>
          <a:lstStyle>
            <a:lvl1pPr indent="-342900">
              <a:buSzPts val="1800"/>
              <a:defRPr/>
            </a:lvl1pPr>
          </a:lstStyle>
          <a:p>
            <a:pPr lvl="0"/>
            <a:endParaRPr lang="en-US"/>
          </a:p>
        </p:txBody>
      </p:sp>
      <p:grpSp>
        <p:nvGrpSpPr>
          <p:cNvPr id="4" name="Google Shape;757;p73">
            <a:extLst>
              <a:ext uri="{FF2B5EF4-FFF2-40B4-BE49-F238E27FC236}">
                <a16:creationId xmlns:a16="http://schemas.microsoft.com/office/drawing/2014/main" id="{E1560B2B-CBE7-5BC0-778B-D8E2179DA453}"/>
              </a:ext>
            </a:extLst>
          </p:cNvPr>
          <p:cNvGrpSpPr/>
          <p:nvPr/>
        </p:nvGrpSpPr>
        <p:grpSpPr>
          <a:xfrm>
            <a:off x="7191545" y="0"/>
            <a:ext cx="5000460" cy="1425988"/>
            <a:chOff x="7191545" y="0"/>
            <a:chExt cx="5000460" cy="1425988"/>
          </a:xfrm>
        </p:grpSpPr>
        <p:pic>
          <p:nvPicPr>
            <p:cNvPr id="5" name="Google Shape;758;p73">
              <a:extLst>
                <a:ext uri="{FF2B5EF4-FFF2-40B4-BE49-F238E27FC236}">
                  <a16:creationId xmlns:a16="http://schemas.microsoft.com/office/drawing/2014/main" id="{CB0B6C20-87C1-698F-4829-E8B041F66301}"/>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6" name="Google Shape;759;p73">
              <a:extLst>
                <a:ext uri="{FF2B5EF4-FFF2-40B4-BE49-F238E27FC236}">
                  <a16:creationId xmlns:a16="http://schemas.microsoft.com/office/drawing/2014/main" id="{093A7A9D-EE22-5D8C-1E0E-BDE1E1085E08}"/>
                </a:ext>
              </a:extLst>
            </p:cNvPr>
            <p:cNvGrpSpPr/>
            <p:nvPr/>
          </p:nvGrpSpPr>
          <p:grpSpPr>
            <a:xfrm>
              <a:off x="7191545" y="0"/>
              <a:ext cx="5000460" cy="1425988"/>
              <a:chOff x="7191545" y="0"/>
              <a:chExt cx="5000460" cy="1425988"/>
            </a:xfrm>
          </p:grpSpPr>
          <p:sp>
            <p:nvSpPr>
              <p:cNvPr id="7" name="Google Shape;760;p73">
                <a:extLst>
                  <a:ext uri="{FF2B5EF4-FFF2-40B4-BE49-F238E27FC236}">
                    <a16:creationId xmlns:a16="http://schemas.microsoft.com/office/drawing/2014/main" id="{96AC4422-1E2D-CFEF-A371-D0DDD13714CC}"/>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8" name="Google Shape;761;p73">
                <a:extLst>
                  <a:ext uri="{FF2B5EF4-FFF2-40B4-BE49-F238E27FC236}">
                    <a16:creationId xmlns:a16="http://schemas.microsoft.com/office/drawing/2014/main" id="{13B38634-C596-BB1D-7D29-B2E70C32CA90}"/>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9" name="Google Shape;762;p73">
            <a:extLst>
              <a:ext uri="{FF2B5EF4-FFF2-40B4-BE49-F238E27FC236}">
                <a16:creationId xmlns:a16="http://schemas.microsoft.com/office/drawing/2014/main" id="{097740D8-F00E-8683-9218-D3A450361B9E}"/>
              </a:ext>
            </a:extLst>
          </p:cNvPr>
          <p:cNvSpPr txBox="1">
            <a:spLocks noGrp="1"/>
          </p:cNvSpPr>
          <p:nvPr>
            <p:ph type="body" idx="4294967295"/>
          </p:nvPr>
        </p:nvSpPr>
        <p:spPr>
          <a:xfrm>
            <a:off x="6172200" y="1825627"/>
            <a:ext cx="5410203" cy="4351336"/>
          </a:xfrm>
        </p:spPr>
        <p:txBody>
          <a:bodyPr/>
          <a:lstStyle>
            <a:lvl1pPr indent="-342900">
              <a:buSzPts val="1800"/>
              <a:defRPr/>
            </a:lvl1pPr>
          </a:lstStyle>
          <a:p>
            <a:pPr lvl="0"/>
            <a:endParaRPr lang="en-US"/>
          </a:p>
        </p:txBody>
      </p:sp>
      <p:sp>
        <p:nvSpPr>
          <p:cNvPr id="10" name="Google Shape;763;p73">
            <a:extLst>
              <a:ext uri="{FF2B5EF4-FFF2-40B4-BE49-F238E27FC236}">
                <a16:creationId xmlns:a16="http://schemas.microsoft.com/office/drawing/2014/main" id="{2BF72E0A-53C8-F29C-B33E-C99B75C25166}"/>
              </a:ext>
            </a:extLst>
          </p:cNvPr>
          <p:cNvSpPr txBox="1">
            <a:spLocks noGrp="1"/>
          </p:cNvSpPr>
          <p:nvPr>
            <p:ph type="sldNum" sz="quarter" idx="8"/>
          </p:nvPr>
        </p:nvSpPr>
        <p:spPr>
          <a:xfrm>
            <a:off x="8839193" y="6356351"/>
            <a:ext cx="2743200" cy="365129"/>
          </a:xfrm>
        </p:spPr>
        <p:txBody>
          <a:bodyPr/>
          <a:lstStyle>
            <a:lvl1pPr>
              <a:defRPr/>
            </a:lvl1pPr>
          </a:lstStyle>
          <a:p>
            <a:pPr lvl="0"/>
            <a:fld id="{5806AAD7-758E-4394-8BEA-602C27DB3435}" type="slidenum">
              <a:t>‹#›</a:t>
            </a:fld>
            <a:endParaRPr lang="en-US"/>
          </a:p>
        </p:txBody>
      </p:sp>
      <p:cxnSp>
        <p:nvCxnSpPr>
          <p:cNvPr id="11" name="Google Shape;764;p73">
            <a:extLst>
              <a:ext uri="{FF2B5EF4-FFF2-40B4-BE49-F238E27FC236}">
                <a16:creationId xmlns:a16="http://schemas.microsoft.com/office/drawing/2014/main" id="{7DD6C2E1-EE65-2634-F4F2-9A840E437D8E}"/>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2" name="Google Shape;765;p73">
            <a:extLst>
              <a:ext uri="{FF2B5EF4-FFF2-40B4-BE49-F238E27FC236}">
                <a16:creationId xmlns:a16="http://schemas.microsoft.com/office/drawing/2014/main" id="{1F18D57D-1214-DE5F-8101-7E406710F951}"/>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2041250345"/>
      </p:ext>
    </p:extLst>
  </p:cSld>
  <p:clrMapOvr>
    <a:masterClrMapping/>
  </p:clrMapOvr>
</p:sldLayout>
</file>

<file path=ppt/slideLayouts/slideLayout1435.xml><?xml version="1.0" encoding="utf-8"?>
<p:sldLayout xmlns:a="http://schemas.openxmlformats.org/drawingml/2006/main" xmlns:r="http://schemas.openxmlformats.org/officeDocument/2006/relationships" xmlns:p="http://schemas.openxmlformats.org/presentationml/2006/main" preserve="1">
  <p:cSld name="Comparison 5">
    <p:spTree>
      <p:nvGrpSpPr>
        <p:cNvPr id="1" name=""/>
        <p:cNvGrpSpPr/>
        <p:nvPr/>
      </p:nvGrpSpPr>
      <p:grpSpPr>
        <a:xfrm>
          <a:off x="0" y="0"/>
          <a:ext cx="0" cy="0"/>
          <a:chOff x="0" y="0"/>
          <a:chExt cx="0" cy="0"/>
        </a:xfrm>
      </p:grpSpPr>
      <p:grpSp>
        <p:nvGrpSpPr>
          <p:cNvPr id="2" name="Google Shape;767;p74">
            <a:extLst>
              <a:ext uri="{FF2B5EF4-FFF2-40B4-BE49-F238E27FC236}">
                <a16:creationId xmlns:a16="http://schemas.microsoft.com/office/drawing/2014/main" id="{13412DDD-D30E-06A5-6EF5-448F206AFABC}"/>
              </a:ext>
            </a:extLst>
          </p:cNvPr>
          <p:cNvGrpSpPr/>
          <p:nvPr/>
        </p:nvGrpSpPr>
        <p:grpSpPr>
          <a:xfrm>
            <a:off x="7191545" y="0"/>
            <a:ext cx="5000460" cy="1425988"/>
            <a:chOff x="7191545" y="0"/>
            <a:chExt cx="5000460" cy="1425988"/>
          </a:xfrm>
        </p:grpSpPr>
        <p:pic>
          <p:nvPicPr>
            <p:cNvPr id="3" name="Google Shape;768;p74">
              <a:extLst>
                <a:ext uri="{FF2B5EF4-FFF2-40B4-BE49-F238E27FC236}">
                  <a16:creationId xmlns:a16="http://schemas.microsoft.com/office/drawing/2014/main" id="{0FF71127-2E59-BFC3-4D8F-5109660D6D3E}"/>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769;p74">
              <a:extLst>
                <a:ext uri="{FF2B5EF4-FFF2-40B4-BE49-F238E27FC236}">
                  <a16:creationId xmlns:a16="http://schemas.microsoft.com/office/drawing/2014/main" id="{65227B4F-4735-40DE-BF33-5A0446CE33AB}"/>
                </a:ext>
              </a:extLst>
            </p:cNvPr>
            <p:cNvGrpSpPr/>
            <p:nvPr/>
          </p:nvGrpSpPr>
          <p:grpSpPr>
            <a:xfrm>
              <a:off x="7191545" y="0"/>
              <a:ext cx="5000460" cy="1425988"/>
              <a:chOff x="7191545" y="0"/>
              <a:chExt cx="5000460" cy="1425988"/>
            </a:xfrm>
          </p:grpSpPr>
          <p:sp>
            <p:nvSpPr>
              <p:cNvPr id="5" name="Google Shape;770;p74">
                <a:extLst>
                  <a:ext uri="{FF2B5EF4-FFF2-40B4-BE49-F238E27FC236}">
                    <a16:creationId xmlns:a16="http://schemas.microsoft.com/office/drawing/2014/main" id="{25B67C56-08DA-A6F5-CFAB-E8CE7E477D01}"/>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771;p74">
                <a:extLst>
                  <a:ext uri="{FF2B5EF4-FFF2-40B4-BE49-F238E27FC236}">
                    <a16:creationId xmlns:a16="http://schemas.microsoft.com/office/drawing/2014/main" id="{919DB6FA-D2DD-26B3-2885-0C0C01A8C827}"/>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772;p74">
            <a:extLst>
              <a:ext uri="{FF2B5EF4-FFF2-40B4-BE49-F238E27FC236}">
                <a16:creationId xmlns:a16="http://schemas.microsoft.com/office/drawing/2014/main" id="{9F86A3B2-6F6A-B2B7-F8E7-E8A23A6EE3DE}"/>
              </a:ext>
            </a:extLst>
          </p:cNvPr>
          <p:cNvSpPr txBox="1">
            <a:spLocks noGrp="1"/>
          </p:cNvSpPr>
          <p:nvPr>
            <p:ph type="title"/>
          </p:nvPr>
        </p:nvSpPr>
        <p:spPr/>
        <p:txBody>
          <a:bodyPr/>
          <a:lstStyle>
            <a:lvl1pPr>
              <a:defRPr/>
            </a:lvl1pPr>
          </a:lstStyle>
          <a:p>
            <a:pPr lvl="0"/>
            <a:endParaRPr lang="en-US"/>
          </a:p>
        </p:txBody>
      </p:sp>
      <p:sp>
        <p:nvSpPr>
          <p:cNvPr id="8" name="Google Shape;773;p74">
            <a:extLst>
              <a:ext uri="{FF2B5EF4-FFF2-40B4-BE49-F238E27FC236}">
                <a16:creationId xmlns:a16="http://schemas.microsoft.com/office/drawing/2014/main" id="{AF868653-ABD3-0644-18F5-279951A67D42}"/>
              </a:ext>
            </a:extLst>
          </p:cNvPr>
          <p:cNvSpPr txBox="1">
            <a:spLocks noGrp="1"/>
          </p:cNvSpPr>
          <p:nvPr>
            <p:ph type="body" idx="4294967295"/>
          </p:nvPr>
        </p:nvSpPr>
        <p:spPr>
          <a:xfrm>
            <a:off x="609603" y="1681160"/>
            <a:ext cx="5387973" cy="823910"/>
          </a:xfrm>
          <a:solidFill>
            <a:srgbClr val="F3F6FB"/>
          </a:solidFill>
        </p:spPr>
        <p:txBody>
          <a:bodyPr lIns="182870" tIns="0" rIns="182870" bIns="0" anchor="ctr"/>
          <a:lstStyle>
            <a:lvl1pPr indent="-228600">
              <a:buNone/>
              <a:defRPr u="sng"/>
            </a:lvl1pPr>
          </a:lstStyle>
          <a:p>
            <a:pPr lvl="0"/>
            <a:endParaRPr lang="en-US"/>
          </a:p>
        </p:txBody>
      </p:sp>
      <p:sp>
        <p:nvSpPr>
          <p:cNvPr id="9" name="Google Shape;774;p74">
            <a:extLst>
              <a:ext uri="{FF2B5EF4-FFF2-40B4-BE49-F238E27FC236}">
                <a16:creationId xmlns:a16="http://schemas.microsoft.com/office/drawing/2014/main" id="{41235A15-E459-2DD0-F7F4-7B022C0FFCAA}"/>
              </a:ext>
            </a:extLst>
          </p:cNvPr>
          <p:cNvSpPr txBox="1">
            <a:spLocks noGrp="1"/>
          </p:cNvSpPr>
          <p:nvPr>
            <p:ph type="body" idx="4294967295"/>
          </p:nvPr>
        </p:nvSpPr>
        <p:spPr>
          <a:xfrm>
            <a:off x="609603" y="2505071"/>
            <a:ext cx="5387973" cy="3684583"/>
          </a:xfrm>
          <a:solidFill>
            <a:srgbClr val="F3F6FB"/>
          </a:solidFill>
        </p:spPr>
        <p:txBody>
          <a:bodyPr lIns="182870" tIns="0" rIns="182870" bIns="0">
            <a:normAutofit/>
          </a:bodyPr>
          <a:lstStyle>
            <a:lvl1pPr indent="-355601">
              <a:buSzPts val="2000"/>
              <a:defRPr sz="2000"/>
            </a:lvl1pPr>
          </a:lstStyle>
          <a:p>
            <a:pPr lvl="0"/>
            <a:endParaRPr lang="en-US"/>
          </a:p>
        </p:txBody>
      </p:sp>
      <p:sp>
        <p:nvSpPr>
          <p:cNvPr id="10" name="Google Shape;775;p74">
            <a:extLst>
              <a:ext uri="{FF2B5EF4-FFF2-40B4-BE49-F238E27FC236}">
                <a16:creationId xmlns:a16="http://schemas.microsoft.com/office/drawing/2014/main" id="{F3650A06-B6A7-4E33-FD08-730275CFF1F7}"/>
              </a:ext>
            </a:extLst>
          </p:cNvPr>
          <p:cNvSpPr txBox="1">
            <a:spLocks noGrp="1"/>
          </p:cNvSpPr>
          <p:nvPr>
            <p:ph type="body" idx="4294967295"/>
          </p:nvPr>
        </p:nvSpPr>
        <p:spPr>
          <a:xfrm>
            <a:off x="6172200" y="1681160"/>
            <a:ext cx="5410203" cy="823910"/>
          </a:xfrm>
          <a:solidFill>
            <a:srgbClr val="F3F6FB"/>
          </a:solidFill>
        </p:spPr>
        <p:txBody>
          <a:bodyPr lIns="182870" tIns="0" rIns="182870" bIns="0" anchor="ctr"/>
          <a:lstStyle>
            <a:lvl1pPr indent="-228600">
              <a:buNone/>
              <a:defRPr u="sng"/>
            </a:lvl1pPr>
          </a:lstStyle>
          <a:p>
            <a:pPr lvl="0"/>
            <a:endParaRPr lang="en-US"/>
          </a:p>
        </p:txBody>
      </p:sp>
      <p:sp>
        <p:nvSpPr>
          <p:cNvPr id="11" name="Google Shape;776;p74">
            <a:extLst>
              <a:ext uri="{FF2B5EF4-FFF2-40B4-BE49-F238E27FC236}">
                <a16:creationId xmlns:a16="http://schemas.microsoft.com/office/drawing/2014/main" id="{285A45FC-2B45-0320-B931-2D63A32B6594}"/>
              </a:ext>
            </a:extLst>
          </p:cNvPr>
          <p:cNvSpPr txBox="1">
            <a:spLocks noGrp="1"/>
          </p:cNvSpPr>
          <p:nvPr>
            <p:ph type="body" idx="4294967295"/>
          </p:nvPr>
        </p:nvSpPr>
        <p:spPr>
          <a:xfrm>
            <a:off x="6172200" y="2505071"/>
            <a:ext cx="5410203" cy="3684583"/>
          </a:xfrm>
          <a:solidFill>
            <a:srgbClr val="F3F6FB"/>
          </a:solidFill>
        </p:spPr>
        <p:txBody>
          <a:bodyPr lIns="182870" tIns="0" rIns="182870" bIns="0"/>
          <a:lstStyle>
            <a:lvl1pPr indent="-355601">
              <a:buSzPts val="2000"/>
              <a:defRPr sz="2000"/>
            </a:lvl1pPr>
          </a:lstStyle>
          <a:p>
            <a:pPr lvl="0"/>
            <a:endParaRPr lang="en-US"/>
          </a:p>
        </p:txBody>
      </p:sp>
      <p:sp>
        <p:nvSpPr>
          <p:cNvPr id="12" name="Google Shape;777;p74">
            <a:extLst>
              <a:ext uri="{FF2B5EF4-FFF2-40B4-BE49-F238E27FC236}">
                <a16:creationId xmlns:a16="http://schemas.microsoft.com/office/drawing/2014/main" id="{74DC0A96-DF2A-7AE1-A70D-020D293DF98E}"/>
              </a:ext>
            </a:extLst>
          </p:cNvPr>
          <p:cNvSpPr txBox="1">
            <a:spLocks noGrp="1"/>
          </p:cNvSpPr>
          <p:nvPr>
            <p:ph type="sldNum" sz="quarter" idx="8"/>
          </p:nvPr>
        </p:nvSpPr>
        <p:spPr/>
        <p:txBody>
          <a:bodyPr/>
          <a:lstStyle>
            <a:lvl1pPr>
              <a:defRPr/>
            </a:lvl1pPr>
          </a:lstStyle>
          <a:p>
            <a:pPr lvl="0"/>
            <a:fld id="{D50858AA-1675-441A-8B5B-B8BAEFE90001}" type="slidenum">
              <a:t>‹#›</a:t>
            </a:fld>
            <a:endParaRPr lang="en-US"/>
          </a:p>
        </p:txBody>
      </p:sp>
      <p:cxnSp>
        <p:nvCxnSpPr>
          <p:cNvPr id="13" name="Google Shape;778;p74">
            <a:extLst>
              <a:ext uri="{FF2B5EF4-FFF2-40B4-BE49-F238E27FC236}">
                <a16:creationId xmlns:a16="http://schemas.microsoft.com/office/drawing/2014/main" id="{FA3858B4-3459-7E2E-264C-8E367A7748ED}"/>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4" name="Google Shape;779;p74">
            <a:extLst>
              <a:ext uri="{FF2B5EF4-FFF2-40B4-BE49-F238E27FC236}">
                <a16:creationId xmlns:a16="http://schemas.microsoft.com/office/drawing/2014/main" id="{B98DE23C-31BF-C647-3F09-88EE3E74C55D}"/>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476096722"/>
      </p:ext>
    </p:extLst>
  </p:cSld>
  <p:clrMapOvr>
    <a:masterClrMapping/>
  </p:clrMapOvr>
</p:sldLayout>
</file>

<file path=ppt/slideLayouts/slideLayout1436.xml><?xml version="1.0" encoding="utf-8"?>
<p:sldLayout xmlns:a="http://schemas.openxmlformats.org/drawingml/2006/main" xmlns:r="http://schemas.openxmlformats.org/officeDocument/2006/relationships" xmlns:p="http://schemas.openxmlformats.org/presentationml/2006/main" preserve="1">
  <p:cSld name="Title Only 5">
    <p:spTree>
      <p:nvGrpSpPr>
        <p:cNvPr id="1" name=""/>
        <p:cNvGrpSpPr/>
        <p:nvPr/>
      </p:nvGrpSpPr>
      <p:grpSpPr>
        <a:xfrm>
          <a:off x="0" y="0"/>
          <a:ext cx="0" cy="0"/>
          <a:chOff x="0" y="0"/>
          <a:chExt cx="0" cy="0"/>
        </a:xfrm>
      </p:grpSpPr>
      <p:grpSp>
        <p:nvGrpSpPr>
          <p:cNvPr id="2" name="Google Shape;781;p75">
            <a:extLst>
              <a:ext uri="{FF2B5EF4-FFF2-40B4-BE49-F238E27FC236}">
                <a16:creationId xmlns:a16="http://schemas.microsoft.com/office/drawing/2014/main" id="{B0E12AD9-AAA5-985A-B39B-8889C6FD9815}"/>
              </a:ext>
            </a:extLst>
          </p:cNvPr>
          <p:cNvGrpSpPr/>
          <p:nvPr/>
        </p:nvGrpSpPr>
        <p:grpSpPr>
          <a:xfrm>
            <a:off x="7191545" y="0"/>
            <a:ext cx="5000460" cy="1425988"/>
            <a:chOff x="7191545" y="0"/>
            <a:chExt cx="5000460" cy="1425988"/>
          </a:xfrm>
        </p:grpSpPr>
        <p:pic>
          <p:nvPicPr>
            <p:cNvPr id="3" name="Google Shape;782;p75">
              <a:extLst>
                <a:ext uri="{FF2B5EF4-FFF2-40B4-BE49-F238E27FC236}">
                  <a16:creationId xmlns:a16="http://schemas.microsoft.com/office/drawing/2014/main" id="{14811E27-F89E-B98D-00F7-C4EEB50C85DB}"/>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783;p75">
              <a:extLst>
                <a:ext uri="{FF2B5EF4-FFF2-40B4-BE49-F238E27FC236}">
                  <a16:creationId xmlns:a16="http://schemas.microsoft.com/office/drawing/2014/main" id="{837FC83B-3D1E-40D1-D635-F7E31D63425A}"/>
                </a:ext>
              </a:extLst>
            </p:cNvPr>
            <p:cNvGrpSpPr/>
            <p:nvPr/>
          </p:nvGrpSpPr>
          <p:grpSpPr>
            <a:xfrm>
              <a:off x="7191545" y="0"/>
              <a:ext cx="5000460" cy="1425988"/>
              <a:chOff x="7191545" y="0"/>
              <a:chExt cx="5000460" cy="1425988"/>
            </a:xfrm>
          </p:grpSpPr>
          <p:sp>
            <p:nvSpPr>
              <p:cNvPr id="5" name="Google Shape;784;p75">
                <a:extLst>
                  <a:ext uri="{FF2B5EF4-FFF2-40B4-BE49-F238E27FC236}">
                    <a16:creationId xmlns:a16="http://schemas.microsoft.com/office/drawing/2014/main" id="{9126E377-7972-6772-1480-3E0821A07845}"/>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785;p75">
                <a:extLst>
                  <a:ext uri="{FF2B5EF4-FFF2-40B4-BE49-F238E27FC236}">
                    <a16:creationId xmlns:a16="http://schemas.microsoft.com/office/drawing/2014/main" id="{26568AC1-9633-E83D-3BAD-68908B5FC92A}"/>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786;p75">
            <a:extLst>
              <a:ext uri="{FF2B5EF4-FFF2-40B4-BE49-F238E27FC236}">
                <a16:creationId xmlns:a16="http://schemas.microsoft.com/office/drawing/2014/main" id="{50A01072-ACC4-5620-E371-02EA7D8EC9F2}"/>
              </a:ext>
            </a:extLst>
          </p:cNvPr>
          <p:cNvSpPr txBox="1">
            <a:spLocks noGrp="1"/>
          </p:cNvSpPr>
          <p:nvPr>
            <p:ph type="title"/>
          </p:nvPr>
        </p:nvSpPr>
        <p:spPr/>
        <p:txBody>
          <a:bodyPr/>
          <a:lstStyle>
            <a:lvl1pPr>
              <a:defRPr/>
            </a:lvl1pPr>
          </a:lstStyle>
          <a:p>
            <a:pPr lvl="0"/>
            <a:endParaRPr lang="en-US"/>
          </a:p>
        </p:txBody>
      </p:sp>
      <p:sp>
        <p:nvSpPr>
          <p:cNvPr id="8" name="Google Shape;787;p75">
            <a:extLst>
              <a:ext uri="{FF2B5EF4-FFF2-40B4-BE49-F238E27FC236}">
                <a16:creationId xmlns:a16="http://schemas.microsoft.com/office/drawing/2014/main" id="{00E1DCE4-45F2-7D83-1057-273A47BA50B2}"/>
              </a:ext>
            </a:extLst>
          </p:cNvPr>
          <p:cNvSpPr txBox="1">
            <a:spLocks noGrp="1"/>
          </p:cNvSpPr>
          <p:nvPr>
            <p:ph type="sldNum" sz="quarter" idx="8"/>
          </p:nvPr>
        </p:nvSpPr>
        <p:spPr/>
        <p:txBody>
          <a:bodyPr/>
          <a:lstStyle>
            <a:lvl1pPr>
              <a:defRPr/>
            </a:lvl1pPr>
          </a:lstStyle>
          <a:p>
            <a:pPr lvl="0"/>
            <a:fld id="{3DD267B1-7BDC-4EF1-AF7E-19A8A1E492F1}" type="slidenum">
              <a:t>‹#›</a:t>
            </a:fld>
            <a:endParaRPr lang="en-US"/>
          </a:p>
        </p:txBody>
      </p:sp>
      <p:cxnSp>
        <p:nvCxnSpPr>
          <p:cNvPr id="9" name="Google Shape;788;p75">
            <a:extLst>
              <a:ext uri="{FF2B5EF4-FFF2-40B4-BE49-F238E27FC236}">
                <a16:creationId xmlns:a16="http://schemas.microsoft.com/office/drawing/2014/main" id="{5A39971F-EA25-8176-78C1-9721D3632DB7}"/>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0" name="Google Shape;789;p75">
            <a:extLst>
              <a:ext uri="{FF2B5EF4-FFF2-40B4-BE49-F238E27FC236}">
                <a16:creationId xmlns:a16="http://schemas.microsoft.com/office/drawing/2014/main" id="{D3C84847-6C7B-DE16-5394-BDB8EF49AD47}"/>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622915041"/>
      </p:ext>
    </p:extLst>
  </p:cSld>
  <p:clrMapOvr>
    <a:masterClrMapping/>
  </p:clrMapOvr>
</p:sldLayout>
</file>

<file path=ppt/slideLayouts/slideLayout1437.xml><?xml version="1.0" encoding="utf-8"?>
<p:sldLayout xmlns:a="http://schemas.openxmlformats.org/drawingml/2006/main" xmlns:r="http://schemas.openxmlformats.org/officeDocument/2006/relationships" xmlns:p="http://schemas.openxmlformats.org/presentationml/2006/main" preserve="1">
  <p:cSld name="End 6">
    <p:spTree>
      <p:nvGrpSpPr>
        <p:cNvPr id="1" name=""/>
        <p:cNvGrpSpPr/>
        <p:nvPr/>
      </p:nvGrpSpPr>
      <p:grpSpPr>
        <a:xfrm>
          <a:off x="0" y="0"/>
          <a:ext cx="0" cy="0"/>
          <a:chOff x="0" y="0"/>
          <a:chExt cx="0" cy="0"/>
        </a:xfrm>
      </p:grpSpPr>
      <p:grpSp>
        <p:nvGrpSpPr>
          <p:cNvPr id="2" name="Google Shape;791;p76">
            <a:extLst>
              <a:ext uri="{FF2B5EF4-FFF2-40B4-BE49-F238E27FC236}">
                <a16:creationId xmlns:a16="http://schemas.microsoft.com/office/drawing/2014/main" id="{476E786D-1D30-2C6C-8311-575ADF033F98}"/>
              </a:ext>
            </a:extLst>
          </p:cNvPr>
          <p:cNvGrpSpPr/>
          <p:nvPr/>
        </p:nvGrpSpPr>
        <p:grpSpPr>
          <a:xfrm>
            <a:off x="0" y="0"/>
            <a:ext cx="12191996" cy="2148830"/>
            <a:chOff x="0" y="0"/>
            <a:chExt cx="12191996" cy="2148830"/>
          </a:xfrm>
        </p:grpSpPr>
        <p:sp>
          <p:nvSpPr>
            <p:cNvPr id="3" name="Google Shape;792;p76">
              <a:extLst>
                <a:ext uri="{FF2B5EF4-FFF2-40B4-BE49-F238E27FC236}">
                  <a16:creationId xmlns:a16="http://schemas.microsoft.com/office/drawing/2014/main" id="{505A80CE-D193-B84B-A412-24EA8CA3436B}"/>
                </a:ext>
              </a:extLst>
            </p:cNvPr>
            <p:cNvSpPr/>
            <p:nvPr/>
          </p:nvSpPr>
          <p:spPr>
            <a:xfrm flipH="1">
              <a:off x="0" y="0"/>
              <a:ext cx="12191996" cy="2148830"/>
            </a:xfrm>
            <a:custGeom>
              <a:avLst/>
              <a:gdLst>
                <a:gd name="f0" fmla="val w"/>
                <a:gd name="f1" fmla="val h"/>
                <a:gd name="f2" fmla="val 0"/>
                <a:gd name="f3" fmla="val 12192000"/>
                <a:gd name="f4" fmla="val 2148830"/>
                <a:gd name="f5" fmla="val 2318293"/>
                <a:gd name="f6" fmla="val 2110341"/>
                <a:gd name="f7" fmla="val 1952334"/>
                <a:gd name="f8" fmla="val 920"/>
                <a:gd name="f9" fmla="val 1343499"/>
                <a:gd name="f10" fmla="val 23864"/>
                <a:gd name="f11" fmla="val 752130"/>
                <a:gd name="f12" fmla="val 152982"/>
                <a:gd name="f13" fmla="val 184205"/>
                <a:gd name="f14" fmla="val 435928"/>
                <a:gd name="f15" fmla="val 536864"/>
                <a:gd name="f16" fmla="val 554713"/>
                <a:gd name="f17" fmla="val 201115"/>
                <a:gd name="f18" fmla="val 452796"/>
                <a:gd name="f19" fmla="val 776357"/>
                <a:gd name="f20" fmla="val 187336"/>
                <a:gd name="f21" fmla="val 1349828"/>
                <a:gd name="f22" fmla="val 76760"/>
                <a:gd name="f23" fmla="val 1947588"/>
                <a:gd name="f24" fmla="val 66249"/>
                <a:gd name="f25" fmla="val 2962940"/>
                <a:gd name="f26" fmla="val 48421"/>
                <a:gd name="f27" fmla="val 3890218"/>
                <a:gd name="f28" fmla="val 291317"/>
                <a:gd name="f29" fmla="val 4778140"/>
                <a:gd name="f30" fmla="val 604018"/>
                <a:gd name="f31" fmla="val 7231510"/>
                <a:gd name="f32" fmla="val 1468126"/>
                <a:gd name="f33" fmla="val 9178927"/>
                <a:gd name="f34" fmla="val 2492024"/>
                <a:gd name="f35" fmla="val 11996242"/>
                <a:gd name="f36" fmla="val 2036894"/>
                <a:gd name="f37" fmla="val 2002266"/>
                <a:gd name="f38" fmla="val 1415250"/>
                <a:gd name="f39" fmla="val 12022971"/>
                <a:gd name="f40" fmla="val 1470801"/>
                <a:gd name="f41" fmla="val 10719696"/>
                <a:gd name="f42" fmla="val 1863939"/>
                <a:gd name="f43" fmla="val 9271154"/>
                <a:gd name="f44" fmla="val 1783804"/>
                <a:gd name="f45" fmla="val 7970940"/>
                <a:gd name="f46" fmla="val 1436986"/>
                <a:gd name="f47" fmla="val 6890984"/>
                <a:gd name="f48" fmla="val 1148958"/>
                <a:gd name="f49" fmla="val 5866930"/>
                <a:gd name="f50" fmla="val 767309"/>
                <a:gd name="f51" fmla="val 4800356"/>
                <a:gd name="f52" fmla="val 456582"/>
                <a:gd name="f53" fmla="val 4068903"/>
                <a:gd name="f54" fmla="val 243471"/>
                <a:gd name="f55" fmla="val 3348204"/>
                <a:gd name="f56" fmla="val 74251"/>
                <a:gd name="f57" fmla="val 2646880"/>
                <a:gd name="f58" fmla="val 17560"/>
                <a:gd name="f59" fmla="*/ f0 1 12192000"/>
                <a:gd name="f60" fmla="*/ f1 1 2148830"/>
                <a:gd name="f61" fmla="+- f4 0 f2"/>
                <a:gd name="f62" fmla="+- f3 0 f2"/>
                <a:gd name="f63" fmla="*/ f62 1 12192000"/>
                <a:gd name="f64" fmla="*/ f61 1 2148830"/>
                <a:gd name="f65" fmla="*/ f2 1 f63"/>
                <a:gd name="f66" fmla="*/ f3 1 f63"/>
                <a:gd name="f67" fmla="*/ f2 1 f64"/>
                <a:gd name="f68" fmla="*/ f4 1 f64"/>
                <a:gd name="f69" fmla="*/ f65 f59 1"/>
                <a:gd name="f70" fmla="*/ f66 f59 1"/>
                <a:gd name="f71" fmla="*/ f68 f60 1"/>
                <a:gd name="f72" fmla="*/ f67 f60 1"/>
              </a:gdLst>
              <a:ahLst/>
              <a:cxnLst>
                <a:cxn ang="3cd4">
                  <a:pos x="hc" y="t"/>
                </a:cxn>
                <a:cxn ang="0">
                  <a:pos x="r" y="vc"/>
                </a:cxn>
                <a:cxn ang="cd4">
                  <a:pos x="hc" y="b"/>
                </a:cxn>
                <a:cxn ang="cd2">
                  <a:pos x="l" y="vc"/>
                </a:cxn>
              </a:cxnLst>
              <a:rect l="f69" t="f72" r="f70" b="f71"/>
              <a:pathLst>
                <a:path w="12192000" h="2148830">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ubicBezTo>
                    <a:pt x="f53" y="f54"/>
                    <a:pt x="f55" y="f56"/>
                    <a:pt x="f57" y="f58"/>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4" name="Google Shape;793;p76">
              <a:extLst>
                <a:ext uri="{FF2B5EF4-FFF2-40B4-BE49-F238E27FC236}">
                  <a16:creationId xmlns:a16="http://schemas.microsoft.com/office/drawing/2014/main" id="{075D18E9-D2E2-780D-D5E3-33F5295E4676}"/>
                </a:ext>
              </a:extLst>
            </p:cNvPr>
            <p:cNvSpPr/>
            <p:nvPr/>
          </p:nvSpPr>
          <p:spPr>
            <a:xfrm flipH="1">
              <a:off x="0" y="0"/>
              <a:ext cx="12191996" cy="1992139"/>
            </a:xfrm>
            <a:custGeom>
              <a:avLst/>
              <a:gdLst>
                <a:gd name="f0" fmla="val w"/>
                <a:gd name="f1" fmla="val h"/>
                <a:gd name="f2" fmla="val 0"/>
                <a:gd name="f3" fmla="val 12192000"/>
                <a:gd name="f4" fmla="val 1992138"/>
                <a:gd name="f5" fmla="val 2724271"/>
                <a:gd name="f6" fmla="val 1788442"/>
                <a:gd name="f7" fmla="val 1635403"/>
                <a:gd name="f8" fmla="val 12925"/>
                <a:gd name="f9" fmla="val 1134241"/>
                <a:gd name="f10" fmla="val 70905"/>
                <a:gd name="f11" fmla="val 647221"/>
                <a:gd name="f12" fmla="val 207817"/>
                <a:gd name="f13" fmla="val 178220"/>
                <a:gd name="f14" fmla="val 451207"/>
                <a:gd name="f15" fmla="val 552718"/>
                <a:gd name="f16" fmla="val 570885"/>
                <a:gd name="f17" fmla="val 195368"/>
                <a:gd name="f18" fmla="val 467800"/>
                <a:gd name="f19" fmla="val 765758"/>
                <a:gd name="f20" fmla="val 193094"/>
                <a:gd name="f21" fmla="val 1336955"/>
                <a:gd name="f22" fmla="val 73179"/>
                <a:gd name="f23" fmla="val 1934073"/>
                <a:gd name="f24" fmla="val 52850"/>
                <a:gd name="f25" fmla="val 2948304"/>
                <a:gd name="f26" fmla="val 18310"/>
                <a:gd name="f27" fmla="val 3878878"/>
                <a:gd name="f28" fmla="val 245747"/>
                <a:gd name="f29" fmla="val 4771217"/>
                <a:gd name="f30" fmla="val 543645"/>
                <a:gd name="f31" fmla="val 7236913"/>
                <a:gd name="f32" fmla="val 1366709"/>
                <a:gd name="f33" fmla="val 9199689"/>
                <a:gd name="f34" fmla="val 2357774"/>
                <a:gd name="f35" fmla="val 12007222"/>
                <a:gd name="f36" fmla="val 1856729"/>
                <a:gd name="f37" fmla="val 1820900"/>
                <a:gd name="f38" fmla="val 897073"/>
                <a:gd name="f39" fmla="val 12062517"/>
                <a:gd name="f40" fmla="val 950128"/>
                <a:gd name="f41" fmla="val 10950292"/>
                <a:gd name="f42" fmla="val 1376478"/>
                <a:gd name="f43" fmla="val 9595706"/>
                <a:gd name="f44" fmla="val 1466451"/>
                <a:gd name="f45" fmla="val 8435105"/>
                <a:gd name="f46" fmla="val 1266613"/>
                <a:gd name="f47" fmla="val 6618389"/>
                <a:gd name="f48" fmla="val 953715"/>
                <a:gd name="f49" fmla="val 4735222"/>
                <a:gd name="f50" fmla="val 130088"/>
                <a:gd name="f51" fmla="val 2948502"/>
                <a:gd name="f52" fmla="val 20548"/>
                <a:gd name="f53" fmla="*/ f0 1 12192000"/>
                <a:gd name="f54" fmla="*/ f1 1 1992138"/>
                <a:gd name="f55" fmla="+- f4 0 f2"/>
                <a:gd name="f56" fmla="+- f3 0 f2"/>
                <a:gd name="f57" fmla="*/ f56 1 12192000"/>
                <a:gd name="f58" fmla="*/ f55 1 1992138"/>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12192000" h="1992138">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lose/>
                </a:path>
              </a:pathLst>
            </a:custGeom>
            <a:solidFill>
              <a:srgbClr val="00498F"/>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sp>
        <p:nvSpPr>
          <p:cNvPr id="5" name="Google Shape;794;p76">
            <a:extLst>
              <a:ext uri="{FF2B5EF4-FFF2-40B4-BE49-F238E27FC236}">
                <a16:creationId xmlns:a16="http://schemas.microsoft.com/office/drawing/2014/main" id="{D3A35079-466F-12FE-F700-5BDFF3148099}"/>
              </a:ext>
            </a:extLst>
          </p:cNvPr>
          <p:cNvSpPr/>
          <p:nvPr/>
        </p:nvSpPr>
        <p:spPr>
          <a:xfrm>
            <a:off x="902366" y="1517693"/>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795;p76">
            <a:extLst>
              <a:ext uri="{FF2B5EF4-FFF2-40B4-BE49-F238E27FC236}">
                <a16:creationId xmlns:a16="http://schemas.microsoft.com/office/drawing/2014/main" id="{42CF6659-0556-AC9E-4173-BE229707895F}"/>
              </a:ext>
            </a:extLst>
          </p:cNvPr>
          <p:cNvSpPr txBox="1">
            <a:spLocks noGrp="1"/>
          </p:cNvSpPr>
          <p:nvPr>
            <p:ph type="body" idx="4294967295"/>
          </p:nvPr>
        </p:nvSpPr>
        <p:spPr>
          <a:xfrm>
            <a:off x="1219196" y="3429000"/>
            <a:ext cx="5582649" cy="1413561"/>
          </a:xfrm>
        </p:spPr>
        <p:txBody>
          <a:bodyPr/>
          <a:lstStyle>
            <a:lvl1pPr indent="-228600">
              <a:buNone/>
              <a:defRPr sz="2000"/>
            </a:lvl1pPr>
          </a:lstStyle>
          <a:p>
            <a:pPr lvl="0"/>
            <a:endParaRPr lang="en-US"/>
          </a:p>
        </p:txBody>
      </p:sp>
      <p:sp>
        <p:nvSpPr>
          <p:cNvPr id="7" name="Google Shape;796;p76">
            <a:extLst>
              <a:ext uri="{FF2B5EF4-FFF2-40B4-BE49-F238E27FC236}">
                <a16:creationId xmlns:a16="http://schemas.microsoft.com/office/drawing/2014/main" id="{8FCAD903-1D8B-A6F6-886F-404BDA45880E}"/>
              </a:ext>
            </a:extLst>
          </p:cNvPr>
          <p:cNvSpPr txBox="1">
            <a:spLocks noGrp="1"/>
          </p:cNvSpPr>
          <p:nvPr>
            <p:ph type="title"/>
          </p:nvPr>
        </p:nvSpPr>
        <p:spPr>
          <a:xfrm>
            <a:off x="1219196" y="1887486"/>
            <a:ext cx="5582649" cy="1078260"/>
          </a:xfrm>
        </p:spPr>
        <p:txBody>
          <a:bodyPr/>
          <a:lstStyle>
            <a:lvl1pPr>
              <a:defRPr sz="6000"/>
            </a:lvl1pPr>
          </a:lstStyle>
          <a:p>
            <a:pPr lvl="0"/>
            <a:endParaRPr lang="en-US"/>
          </a:p>
        </p:txBody>
      </p:sp>
      <p:pic>
        <p:nvPicPr>
          <p:cNvPr id="8" name="Google Shape;797;p76">
            <a:extLst>
              <a:ext uri="{FF2B5EF4-FFF2-40B4-BE49-F238E27FC236}">
                <a16:creationId xmlns:a16="http://schemas.microsoft.com/office/drawing/2014/main" id="{049410B9-0764-C6DF-CA52-320EE57F7B55}"/>
              </a:ext>
            </a:extLst>
          </p:cNvPr>
          <p:cNvPicPr>
            <a:picLocks noChangeAspect="1"/>
          </p:cNvPicPr>
          <p:nvPr/>
        </p:nvPicPr>
        <p:blipFill>
          <a:blip r:embed="rId2">
            <a:alphaModFix/>
          </a:blip>
          <a:srcRect/>
          <a:stretch>
            <a:fillRect/>
          </a:stretch>
        </p:blipFill>
        <p:spPr>
          <a:xfrm>
            <a:off x="902366" y="228371"/>
            <a:ext cx="2025313" cy="911940"/>
          </a:xfrm>
          <a:prstGeom prst="rect">
            <a:avLst/>
          </a:prstGeom>
          <a:noFill/>
          <a:ln cap="flat">
            <a:noFill/>
          </a:ln>
        </p:spPr>
      </p:pic>
    </p:spTree>
    <p:extLst>
      <p:ext uri="{BB962C8B-B14F-4D97-AF65-F5344CB8AC3E}">
        <p14:creationId xmlns:p14="http://schemas.microsoft.com/office/powerpoint/2010/main" val="2852085759"/>
      </p:ext>
    </p:extLst>
  </p:cSld>
  <p:clrMapOvr>
    <a:masterClrMapping/>
  </p:clrMapOvr>
</p:sldLayout>
</file>

<file path=ppt/slideLayouts/slideLayout1438.xml><?xml version="1.0" encoding="utf-8"?>
<p:sldLayout xmlns:a="http://schemas.openxmlformats.org/drawingml/2006/main" xmlns:r="http://schemas.openxmlformats.org/officeDocument/2006/relationships" xmlns:p="http://schemas.openxmlformats.org/presentationml/2006/main" preserve="1">
  <p:cSld name="Blank 4">
    <p:spTree>
      <p:nvGrpSpPr>
        <p:cNvPr id="1" name=""/>
        <p:cNvGrpSpPr/>
        <p:nvPr/>
      </p:nvGrpSpPr>
      <p:grpSpPr>
        <a:xfrm>
          <a:off x="0" y="0"/>
          <a:ext cx="0" cy="0"/>
          <a:chOff x="0" y="0"/>
          <a:chExt cx="0" cy="0"/>
        </a:xfrm>
      </p:grpSpPr>
      <p:sp>
        <p:nvSpPr>
          <p:cNvPr id="2" name="Google Shape;800;p77">
            <a:extLst>
              <a:ext uri="{FF2B5EF4-FFF2-40B4-BE49-F238E27FC236}">
                <a16:creationId xmlns:a16="http://schemas.microsoft.com/office/drawing/2014/main" id="{20F67DFE-395D-1951-882B-00C87114D1DC}"/>
              </a:ext>
            </a:extLst>
          </p:cNvPr>
          <p:cNvSpPr txBox="1">
            <a:spLocks noGrp="1"/>
          </p:cNvSpPr>
          <p:nvPr>
            <p:ph type="sldNum" sz="quarter" idx="8"/>
          </p:nvPr>
        </p:nvSpPr>
        <p:spPr/>
        <p:txBody>
          <a:bodyPr/>
          <a:lstStyle>
            <a:lvl1pPr>
              <a:defRPr/>
            </a:lvl1pPr>
          </a:lstStyle>
          <a:p>
            <a:pPr lvl="0"/>
            <a:fld id="{BB7D2E0F-784C-47EA-9F7C-3CBD05A1E33A}" type="slidenum">
              <a:t>‹#›</a:t>
            </a:fld>
            <a:endParaRPr lang="en-US"/>
          </a:p>
        </p:txBody>
      </p:sp>
      <p:cxnSp>
        <p:nvCxnSpPr>
          <p:cNvPr id="3" name="Google Shape;801;p77">
            <a:extLst>
              <a:ext uri="{FF2B5EF4-FFF2-40B4-BE49-F238E27FC236}">
                <a16:creationId xmlns:a16="http://schemas.microsoft.com/office/drawing/2014/main" id="{C36339C1-8E6C-DBC0-F474-78B573566EE2}"/>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4" name="Google Shape;802;p77">
            <a:extLst>
              <a:ext uri="{FF2B5EF4-FFF2-40B4-BE49-F238E27FC236}">
                <a16:creationId xmlns:a16="http://schemas.microsoft.com/office/drawing/2014/main" id="{803AE431-1A6B-4C86-DC7E-9755F1392C7D}"/>
              </a:ext>
            </a:extLst>
          </p:cNvPr>
          <p:cNvSpPr txBox="1">
            <a:spLocks noGrp="1"/>
          </p:cNvSpPr>
          <p:nvPr>
            <p:ph type="ftr" sz="quarter" idx="9"/>
          </p:nvPr>
        </p:nvSpPr>
        <p:spPr/>
        <p:txBody>
          <a:bodyPr/>
          <a:lstStyle>
            <a:lvl1pPr>
              <a:defRPr/>
            </a:lvl1pPr>
          </a:lstStyle>
          <a:p>
            <a:pPr lvl="0"/>
            <a:endParaRPr lang="en-US"/>
          </a:p>
        </p:txBody>
      </p:sp>
      <p:grpSp>
        <p:nvGrpSpPr>
          <p:cNvPr id="5" name="Google Shape;803;p77">
            <a:extLst>
              <a:ext uri="{FF2B5EF4-FFF2-40B4-BE49-F238E27FC236}">
                <a16:creationId xmlns:a16="http://schemas.microsoft.com/office/drawing/2014/main" id="{3FB485A4-7A89-78B2-11C9-CA4A09959E87}"/>
              </a:ext>
            </a:extLst>
          </p:cNvPr>
          <p:cNvGrpSpPr/>
          <p:nvPr/>
        </p:nvGrpSpPr>
        <p:grpSpPr>
          <a:xfrm>
            <a:off x="7191545" y="0"/>
            <a:ext cx="5000460" cy="1425988"/>
            <a:chOff x="7191545" y="0"/>
            <a:chExt cx="5000460" cy="1425988"/>
          </a:xfrm>
        </p:grpSpPr>
        <p:pic>
          <p:nvPicPr>
            <p:cNvPr id="6" name="Google Shape;804;p77">
              <a:extLst>
                <a:ext uri="{FF2B5EF4-FFF2-40B4-BE49-F238E27FC236}">
                  <a16:creationId xmlns:a16="http://schemas.microsoft.com/office/drawing/2014/main" id="{96D73619-0B5B-6A73-9206-821501015EE1}"/>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7" name="Google Shape;805;p77">
              <a:extLst>
                <a:ext uri="{FF2B5EF4-FFF2-40B4-BE49-F238E27FC236}">
                  <a16:creationId xmlns:a16="http://schemas.microsoft.com/office/drawing/2014/main" id="{71DA749C-F10A-F846-D81C-F454B5B34A97}"/>
                </a:ext>
              </a:extLst>
            </p:cNvPr>
            <p:cNvGrpSpPr/>
            <p:nvPr/>
          </p:nvGrpSpPr>
          <p:grpSpPr>
            <a:xfrm>
              <a:off x="7191545" y="0"/>
              <a:ext cx="5000460" cy="1425988"/>
              <a:chOff x="7191545" y="0"/>
              <a:chExt cx="5000460" cy="1425988"/>
            </a:xfrm>
          </p:grpSpPr>
          <p:sp>
            <p:nvSpPr>
              <p:cNvPr id="8" name="Google Shape;806;p77">
                <a:extLst>
                  <a:ext uri="{FF2B5EF4-FFF2-40B4-BE49-F238E27FC236}">
                    <a16:creationId xmlns:a16="http://schemas.microsoft.com/office/drawing/2014/main" id="{4A1E3AE7-A33F-F09F-0488-EC32DED9C18F}"/>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9" name="Google Shape;807;p77">
                <a:extLst>
                  <a:ext uri="{FF2B5EF4-FFF2-40B4-BE49-F238E27FC236}">
                    <a16:creationId xmlns:a16="http://schemas.microsoft.com/office/drawing/2014/main" id="{677AF729-D635-3B13-F299-3EB80C4CA115}"/>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Tree>
    <p:extLst>
      <p:ext uri="{BB962C8B-B14F-4D97-AF65-F5344CB8AC3E}">
        <p14:creationId xmlns:p14="http://schemas.microsoft.com/office/powerpoint/2010/main" val="119582806"/>
      </p:ext>
    </p:extLst>
  </p:cSld>
  <p:clrMapOvr>
    <a:masterClrMapping/>
  </p:clrMapOvr>
</p:sldLayout>
</file>

<file path=ppt/slideLayouts/slideLayout1439.xml><?xml version="1.0" encoding="utf-8"?>
<p:sldLayout xmlns:a="http://schemas.openxmlformats.org/drawingml/2006/main" xmlns:r="http://schemas.openxmlformats.org/officeDocument/2006/relationships" xmlns:p="http://schemas.openxmlformats.org/presentationml/2006/main" preserve="1">
  <p:cSld name="Cover 8">
    <p:spTree>
      <p:nvGrpSpPr>
        <p:cNvPr id="1" name=""/>
        <p:cNvGrpSpPr/>
        <p:nvPr/>
      </p:nvGrpSpPr>
      <p:grpSpPr>
        <a:xfrm>
          <a:off x="0" y="0"/>
          <a:ext cx="0" cy="0"/>
          <a:chOff x="0" y="0"/>
          <a:chExt cx="0" cy="0"/>
        </a:xfrm>
      </p:grpSpPr>
      <p:sp>
        <p:nvSpPr>
          <p:cNvPr id="2" name="Google Shape;809;p78">
            <a:extLst>
              <a:ext uri="{FF2B5EF4-FFF2-40B4-BE49-F238E27FC236}">
                <a16:creationId xmlns:a16="http://schemas.microsoft.com/office/drawing/2014/main" id="{9E115183-BBDF-2535-C4B9-4013CA285DAE}"/>
              </a:ext>
            </a:extLst>
          </p:cNvPr>
          <p:cNvSpPr/>
          <p:nvPr/>
        </p:nvSpPr>
        <p:spPr>
          <a:xfrm>
            <a:off x="902366" y="1294415"/>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810;p78">
            <a:extLst>
              <a:ext uri="{FF2B5EF4-FFF2-40B4-BE49-F238E27FC236}">
                <a16:creationId xmlns:a16="http://schemas.microsoft.com/office/drawing/2014/main" id="{5BBA78E2-2588-1E49-375E-F953DF96AA6E}"/>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endParaRPr lang="en-US"/>
          </a:p>
        </p:txBody>
      </p:sp>
      <p:sp>
        <p:nvSpPr>
          <p:cNvPr id="4" name="Google Shape;811;p78">
            <a:extLst>
              <a:ext uri="{FF2B5EF4-FFF2-40B4-BE49-F238E27FC236}">
                <a16:creationId xmlns:a16="http://schemas.microsoft.com/office/drawing/2014/main" id="{506A3A50-6EFA-00D9-0D5B-BF42C4679AC6}"/>
              </a:ext>
            </a:extLst>
          </p:cNvPr>
          <p:cNvSpPr txBox="1">
            <a:spLocks noGrp="1"/>
          </p:cNvSpPr>
          <p:nvPr>
            <p:ph type="subTitle" idx="4294967295"/>
          </p:nvPr>
        </p:nvSpPr>
        <p:spPr>
          <a:xfrm>
            <a:off x="1413305" y="3766861"/>
            <a:ext cx="5194432" cy="986564"/>
          </a:xfrm>
        </p:spPr>
        <p:txBody>
          <a:bodyPr/>
          <a:lstStyle>
            <a:lvl1pPr>
              <a:buNone/>
              <a:defRPr/>
            </a:lvl1pPr>
          </a:lstStyle>
          <a:p>
            <a:pPr lvl="0"/>
            <a:endParaRPr lang="en-US"/>
          </a:p>
        </p:txBody>
      </p:sp>
      <p:grpSp>
        <p:nvGrpSpPr>
          <p:cNvPr id="5" name="Google Shape;813;p78">
            <a:extLst>
              <a:ext uri="{FF2B5EF4-FFF2-40B4-BE49-F238E27FC236}">
                <a16:creationId xmlns:a16="http://schemas.microsoft.com/office/drawing/2014/main" id="{0EE19BDE-850B-14B9-FFF4-D771CE0BC9B9}"/>
              </a:ext>
            </a:extLst>
          </p:cNvPr>
          <p:cNvGrpSpPr/>
          <p:nvPr/>
        </p:nvGrpSpPr>
        <p:grpSpPr>
          <a:xfrm>
            <a:off x="0" y="5020348"/>
            <a:ext cx="12191996" cy="1837651"/>
            <a:chOff x="0" y="5020348"/>
            <a:chExt cx="12191996" cy="1837651"/>
          </a:xfrm>
        </p:grpSpPr>
        <p:sp>
          <p:nvSpPr>
            <p:cNvPr id="6" name="Google Shape;814;p78">
              <a:extLst>
                <a:ext uri="{FF2B5EF4-FFF2-40B4-BE49-F238E27FC236}">
                  <a16:creationId xmlns:a16="http://schemas.microsoft.com/office/drawing/2014/main" id="{8FD541CE-61E2-8082-233B-45A1BD48B420}"/>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7" name="Google Shape;815;p78">
              <a:extLst>
                <a:ext uri="{FF2B5EF4-FFF2-40B4-BE49-F238E27FC236}">
                  <a16:creationId xmlns:a16="http://schemas.microsoft.com/office/drawing/2014/main" id="{70519532-D88B-C976-9BD1-C18AC3DADB08}"/>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8" name="Google Shape;816;p78">
              <a:extLst>
                <a:ext uri="{FF2B5EF4-FFF2-40B4-BE49-F238E27FC236}">
                  <a16:creationId xmlns:a16="http://schemas.microsoft.com/office/drawing/2014/main" id="{F8E6306C-49E4-BFE1-D806-1EBEA17C86EE}"/>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799249798"/>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356"/>
        <p:cNvGrpSpPr/>
        <p:nvPr/>
      </p:nvGrpSpPr>
      <p:grpSpPr>
        <a:xfrm>
          <a:off x="0" y="0"/>
          <a:ext cx="0" cy="0"/>
          <a:chOff x="0" y="0"/>
          <a:chExt cx="0" cy="0"/>
        </a:xfrm>
      </p:grpSpPr>
      <p:sp>
        <p:nvSpPr>
          <p:cNvPr id="1357" name="Google Shape;1357;p68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358" name="Google Shape;1358;p683"/>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359" name="Google Shape;1359;p68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60" name="Google Shape;1360;p683"/>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61" name="Google Shape;1361;p683"/>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1805513635"/>
      </p:ext>
    </p:extLst>
  </p:cSld>
  <p:clrMapOvr>
    <a:masterClrMapping/>
  </p:clrMapOvr>
</p:sldLayout>
</file>

<file path=ppt/slideLayouts/slideLayout1440.xml><?xml version="1.0" encoding="utf-8"?>
<p:sldLayout xmlns:a="http://schemas.openxmlformats.org/drawingml/2006/main" xmlns:r="http://schemas.openxmlformats.org/officeDocument/2006/relationships" xmlns:p="http://schemas.openxmlformats.org/presentationml/2006/main" preserve="1">
  <p:cSld name="Divider 9">
    <p:spTree>
      <p:nvGrpSpPr>
        <p:cNvPr id="1" name=""/>
        <p:cNvGrpSpPr/>
        <p:nvPr/>
      </p:nvGrpSpPr>
      <p:grpSpPr>
        <a:xfrm>
          <a:off x="0" y="0"/>
          <a:ext cx="0" cy="0"/>
          <a:chOff x="0" y="0"/>
          <a:chExt cx="0" cy="0"/>
        </a:xfrm>
      </p:grpSpPr>
      <p:grpSp>
        <p:nvGrpSpPr>
          <p:cNvPr id="2" name="Google Shape;818;p79">
            <a:extLst>
              <a:ext uri="{FF2B5EF4-FFF2-40B4-BE49-F238E27FC236}">
                <a16:creationId xmlns:a16="http://schemas.microsoft.com/office/drawing/2014/main" id="{34AB38DB-A7B3-AA7D-F3AF-1F86F54A72FB}"/>
              </a:ext>
            </a:extLst>
          </p:cNvPr>
          <p:cNvGrpSpPr/>
          <p:nvPr/>
        </p:nvGrpSpPr>
        <p:grpSpPr>
          <a:xfrm>
            <a:off x="0" y="5020348"/>
            <a:ext cx="12191996" cy="1837651"/>
            <a:chOff x="0" y="5020348"/>
            <a:chExt cx="12191996" cy="1837651"/>
          </a:xfrm>
        </p:grpSpPr>
        <p:sp>
          <p:nvSpPr>
            <p:cNvPr id="3" name="Google Shape;819;p79">
              <a:extLst>
                <a:ext uri="{FF2B5EF4-FFF2-40B4-BE49-F238E27FC236}">
                  <a16:creationId xmlns:a16="http://schemas.microsoft.com/office/drawing/2014/main" id="{C2B24F83-D329-4E34-FD78-EAF4E26A0C2C}"/>
                </a:ext>
              </a:extLst>
            </p:cNvPr>
            <p:cNvSpPr/>
            <p:nvPr/>
          </p:nvSpPr>
          <p:spPr>
            <a:xfrm>
              <a:off x="0" y="5100267"/>
              <a:ext cx="7111371" cy="1757732"/>
            </a:xfrm>
            <a:custGeom>
              <a:avLst/>
              <a:gdLst>
                <a:gd name="f0" fmla="val w"/>
                <a:gd name="f1" fmla="val h"/>
                <a:gd name="f2" fmla="val 0"/>
                <a:gd name="f3" fmla="val 7111369"/>
                <a:gd name="f4" fmla="val 1757730"/>
                <a:gd name="f5" fmla="val 772954"/>
                <a:gd name="f6" fmla="val 2778"/>
                <a:gd name="f7" fmla="val 1769038"/>
                <a:gd name="f8" fmla="val 30799"/>
                <a:gd name="f9" fmla="val 2696750"/>
                <a:gd name="f10" fmla="val 267531"/>
                <a:gd name="f11" fmla="val 3590934"/>
                <a:gd name="f12" fmla="val 566046"/>
                <a:gd name="f13" fmla="val 4684008"/>
                <a:gd name="f14" fmla="val 930921"/>
                <a:gd name="f15" fmla="val 5690778"/>
                <a:gd name="f16" fmla="val 1324625"/>
                <a:gd name="f17" fmla="val 6700767"/>
                <a:gd name="f18" fmla="val 1636882"/>
                <a:gd name="f19" fmla="val 25690"/>
                <a:gd name="f20" fmla="val 2197"/>
                <a:gd name="f21" fmla="val 25414"/>
                <a:gd name="f22" fmla="val 114653"/>
                <a:gd name="f23" fmla="val 14905"/>
                <a:gd name="f24" fmla="val 227801"/>
                <a:gd name="f25" fmla="val 7857"/>
                <a:gd name="f26" fmla="val 341773"/>
                <a:gd name="f27" fmla="val 3976"/>
                <a:gd name="f28" fmla="val 486963"/>
                <a:gd name="f29" fmla="+- 0 0 968"/>
                <a:gd name="f30" fmla="val 630656"/>
                <a:gd name="f31" fmla="+- 0 0 1224"/>
                <a:gd name="f32" fmla="*/ f0 1 7111369"/>
                <a:gd name="f33" fmla="*/ f1 1 1757730"/>
                <a:gd name="f34" fmla="+- f4 0 f2"/>
                <a:gd name="f35" fmla="+- f3 0 f2"/>
                <a:gd name="f36" fmla="*/ f35 1 7111369"/>
                <a:gd name="f37" fmla="*/ f34 1 1757730"/>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7111369" h="1757730">
                  <a:moveTo>
                    <a:pt x="f5" y="f6"/>
                  </a:moveTo>
                  <a:cubicBezTo>
                    <a:pt x="f7" y="f8"/>
                    <a:pt x="f9" y="f10"/>
                    <a:pt x="f11" y="f12"/>
                  </a:cubicBezTo>
                  <a:cubicBezTo>
                    <a:pt x="f13" y="f14"/>
                    <a:pt x="f15" y="f16"/>
                    <a:pt x="f17" y="f18"/>
                  </a:cubicBezTo>
                  <a:lnTo>
                    <a:pt x="f3" y="f4"/>
                  </a:lnTo>
                  <a:lnTo>
                    <a:pt x="f2" y="f4"/>
                  </a:lnTo>
                  <a:lnTo>
                    <a:pt x="f2" y="f19"/>
                  </a:lnTo>
                  <a:lnTo>
                    <a:pt x="f20" y="f21"/>
                  </a:lnTo>
                  <a:cubicBezTo>
                    <a:pt x="f22" y="f23"/>
                    <a:pt x="f24" y="f25"/>
                    <a:pt x="f26" y="f27"/>
                  </a:cubicBezTo>
                  <a:cubicBezTo>
                    <a:pt x="f28" y="f29"/>
                    <a:pt x="f30" y="f31"/>
                    <a:pt x="f5" y="f6"/>
                  </a:cubicBezTo>
                  <a:close/>
                </a:path>
              </a:pathLst>
            </a:custGeom>
            <a:solidFill>
              <a:srgbClr val="FFFFFF"/>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4" name="Google Shape;820;p79">
              <a:extLst>
                <a:ext uri="{FF2B5EF4-FFF2-40B4-BE49-F238E27FC236}">
                  <a16:creationId xmlns:a16="http://schemas.microsoft.com/office/drawing/2014/main" id="{2D93169D-3945-7AE1-79A9-E31AE125A8FA}"/>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5" name="Google Shape;821;p79">
              <a:extLst>
                <a:ext uri="{FF2B5EF4-FFF2-40B4-BE49-F238E27FC236}">
                  <a16:creationId xmlns:a16="http://schemas.microsoft.com/office/drawing/2014/main" id="{AE4A9A50-1DD7-41CF-47D2-105F5372FA74}"/>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6" name="Google Shape;822;p79">
              <a:extLst>
                <a:ext uri="{FF2B5EF4-FFF2-40B4-BE49-F238E27FC236}">
                  <a16:creationId xmlns:a16="http://schemas.microsoft.com/office/drawing/2014/main" id="{EDEF9DCB-5193-4222-30A6-CC93504C544E}"/>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
        <p:nvSpPr>
          <p:cNvPr id="7" name="Google Shape;823;p79">
            <a:extLst>
              <a:ext uri="{FF2B5EF4-FFF2-40B4-BE49-F238E27FC236}">
                <a16:creationId xmlns:a16="http://schemas.microsoft.com/office/drawing/2014/main" id="{1E9EEDB5-F67A-B36B-B1E7-15C01F96FE68}"/>
              </a:ext>
            </a:extLst>
          </p:cNvPr>
          <p:cNvSpPr txBox="1">
            <a:spLocks noGrp="1"/>
          </p:cNvSpPr>
          <p:nvPr>
            <p:ph type="title"/>
          </p:nvPr>
        </p:nvSpPr>
        <p:spPr>
          <a:xfrm>
            <a:off x="1413305" y="701747"/>
            <a:ext cx="9365376" cy="2014679"/>
          </a:xfrm>
        </p:spPr>
        <p:txBody>
          <a:bodyPr anchor="b"/>
          <a:lstStyle>
            <a:lvl1pPr>
              <a:defRPr/>
            </a:lvl1pPr>
          </a:lstStyle>
          <a:p>
            <a:pPr lvl="0"/>
            <a:endParaRPr lang="en-US"/>
          </a:p>
        </p:txBody>
      </p:sp>
      <p:sp>
        <p:nvSpPr>
          <p:cNvPr id="8" name="Google Shape;824;p79">
            <a:extLst>
              <a:ext uri="{FF2B5EF4-FFF2-40B4-BE49-F238E27FC236}">
                <a16:creationId xmlns:a16="http://schemas.microsoft.com/office/drawing/2014/main" id="{F996FA3C-90F0-3637-C462-871E9EFF2193}"/>
              </a:ext>
            </a:extLst>
          </p:cNvPr>
          <p:cNvSpPr txBox="1">
            <a:spLocks noGrp="1"/>
          </p:cNvSpPr>
          <p:nvPr>
            <p:ph type="subTitle" idx="4294967295"/>
          </p:nvPr>
        </p:nvSpPr>
        <p:spPr>
          <a:xfrm>
            <a:off x="1413305" y="3081637"/>
            <a:ext cx="9365376" cy="986564"/>
          </a:xfrm>
        </p:spPr>
        <p:txBody>
          <a:bodyPr/>
          <a:lstStyle>
            <a:lvl1pPr>
              <a:buNone/>
              <a:defRPr/>
            </a:lvl1pPr>
          </a:lstStyle>
          <a:p>
            <a:pPr lvl="0"/>
            <a:endParaRPr lang="en-US"/>
          </a:p>
        </p:txBody>
      </p:sp>
    </p:spTree>
    <p:extLst>
      <p:ext uri="{BB962C8B-B14F-4D97-AF65-F5344CB8AC3E}">
        <p14:creationId xmlns:p14="http://schemas.microsoft.com/office/powerpoint/2010/main" val="750052534"/>
      </p:ext>
    </p:extLst>
  </p:cSld>
  <p:clrMapOvr>
    <a:masterClrMapping/>
  </p:clrMapOvr>
</p:sldLayout>
</file>

<file path=ppt/slideLayouts/slideLayout1441.xml><?xml version="1.0" encoding="utf-8"?>
<p:sldLayout xmlns:a="http://schemas.openxmlformats.org/drawingml/2006/main" xmlns:r="http://schemas.openxmlformats.org/officeDocument/2006/relationships" xmlns:p="http://schemas.openxmlformats.org/presentationml/2006/main" preserve="1">
  <p:cSld name="Quotation 11">
    <p:spTree>
      <p:nvGrpSpPr>
        <p:cNvPr id="1" name=""/>
        <p:cNvGrpSpPr/>
        <p:nvPr/>
      </p:nvGrpSpPr>
      <p:grpSpPr>
        <a:xfrm>
          <a:off x="0" y="0"/>
          <a:ext cx="0" cy="0"/>
          <a:chOff x="0" y="0"/>
          <a:chExt cx="0" cy="0"/>
        </a:xfrm>
      </p:grpSpPr>
      <p:sp>
        <p:nvSpPr>
          <p:cNvPr id="2" name="Google Shape;826;p80">
            <a:extLst>
              <a:ext uri="{FF2B5EF4-FFF2-40B4-BE49-F238E27FC236}">
                <a16:creationId xmlns:a16="http://schemas.microsoft.com/office/drawing/2014/main" id="{3EB90E09-4C10-7125-C4C3-BC465CA6EFAB}"/>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827;p80">
            <a:extLst>
              <a:ext uri="{FF2B5EF4-FFF2-40B4-BE49-F238E27FC236}">
                <a16:creationId xmlns:a16="http://schemas.microsoft.com/office/drawing/2014/main" id="{28B5F57A-03FD-9E9C-E9C0-3925A7E9DF83}"/>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828;p80">
            <a:extLst>
              <a:ext uri="{FF2B5EF4-FFF2-40B4-BE49-F238E27FC236}">
                <a16:creationId xmlns:a16="http://schemas.microsoft.com/office/drawing/2014/main" id="{502E22FC-3966-E950-0931-40D1E775B47A}"/>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829;p80">
            <a:extLst>
              <a:ext uri="{FF2B5EF4-FFF2-40B4-BE49-F238E27FC236}">
                <a16:creationId xmlns:a16="http://schemas.microsoft.com/office/drawing/2014/main" id="{64E6734C-A65C-1748-F55E-6748454DDDFB}"/>
              </a:ext>
            </a:extLst>
          </p:cNvPr>
          <p:cNvSpPr txBox="1">
            <a:spLocks noGrp="1"/>
          </p:cNvSpPr>
          <p:nvPr>
            <p:ph type="sldNum" sz="quarter" idx="8"/>
          </p:nvPr>
        </p:nvSpPr>
        <p:spPr/>
        <p:txBody>
          <a:bodyPr/>
          <a:lstStyle>
            <a:lvl1pPr>
              <a:defRPr>
                <a:solidFill>
                  <a:srgbClr val="AEB3B7"/>
                </a:solidFill>
              </a:defRPr>
            </a:lvl1pPr>
          </a:lstStyle>
          <a:p>
            <a:pPr lvl="0"/>
            <a:fld id="{8FAD3244-4182-4D74-93C8-10C81AF8ABD6}" type="slidenum">
              <a:t>‹#›</a:t>
            </a:fld>
            <a:endParaRPr lang="en-US"/>
          </a:p>
        </p:txBody>
      </p:sp>
      <p:cxnSp>
        <p:nvCxnSpPr>
          <p:cNvPr id="6" name="Google Shape;830;p80">
            <a:extLst>
              <a:ext uri="{FF2B5EF4-FFF2-40B4-BE49-F238E27FC236}">
                <a16:creationId xmlns:a16="http://schemas.microsoft.com/office/drawing/2014/main" id="{BA32B3B4-EB62-4FB9-1D4F-DCCB2A184844}"/>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831;p80">
            <a:extLst>
              <a:ext uri="{FF2B5EF4-FFF2-40B4-BE49-F238E27FC236}">
                <a16:creationId xmlns:a16="http://schemas.microsoft.com/office/drawing/2014/main" id="{93C3F742-4401-C2C1-E30A-35C7197F126F}"/>
              </a:ext>
            </a:extLst>
          </p:cNvPr>
          <p:cNvSpPr txBox="1">
            <a:spLocks noGrp="1"/>
          </p:cNvSpPr>
          <p:nvPr>
            <p:ph type="ftr" sz="quarter" idx="9"/>
          </p:nvPr>
        </p:nvSpPr>
        <p:spPr/>
        <p:txBody>
          <a:bodyPr/>
          <a:lstStyle>
            <a:lvl1pPr>
              <a:defRPr/>
            </a:lvl1pPr>
          </a:lstStyle>
          <a:p>
            <a:pPr lvl="0"/>
            <a:endParaRPr lang="en-US"/>
          </a:p>
        </p:txBody>
      </p:sp>
      <p:grpSp>
        <p:nvGrpSpPr>
          <p:cNvPr id="8" name="Google Shape;832;p80">
            <a:extLst>
              <a:ext uri="{FF2B5EF4-FFF2-40B4-BE49-F238E27FC236}">
                <a16:creationId xmlns:a16="http://schemas.microsoft.com/office/drawing/2014/main" id="{5D5DDF92-EC59-6E6C-0CB1-86E5661DE266}"/>
              </a:ext>
            </a:extLst>
          </p:cNvPr>
          <p:cNvGrpSpPr/>
          <p:nvPr/>
        </p:nvGrpSpPr>
        <p:grpSpPr>
          <a:xfrm>
            <a:off x="7191545" y="0"/>
            <a:ext cx="5000460" cy="1425988"/>
            <a:chOff x="7191545" y="0"/>
            <a:chExt cx="5000460" cy="1425988"/>
          </a:xfrm>
        </p:grpSpPr>
        <p:pic>
          <p:nvPicPr>
            <p:cNvPr id="9" name="Google Shape;833;p80">
              <a:extLst>
                <a:ext uri="{FF2B5EF4-FFF2-40B4-BE49-F238E27FC236}">
                  <a16:creationId xmlns:a16="http://schemas.microsoft.com/office/drawing/2014/main" id="{941F12BA-F75B-A0CC-9B46-9FB77D08028E}"/>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834;p80">
              <a:extLst>
                <a:ext uri="{FF2B5EF4-FFF2-40B4-BE49-F238E27FC236}">
                  <a16:creationId xmlns:a16="http://schemas.microsoft.com/office/drawing/2014/main" id="{D0B8FECB-3234-7844-D763-BF5F8AE764A9}"/>
                </a:ext>
              </a:extLst>
            </p:cNvPr>
            <p:cNvGrpSpPr/>
            <p:nvPr/>
          </p:nvGrpSpPr>
          <p:grpSpPr>
            <a:xfrm>
              <a:off x="7191545" y="0"/>
              <a:ext cx="5000460" cy="1425988"/>
              <a:chOff x="7191545" y="0"/>
              <a:chExt cx="5000460" cy="1425988"/>
            </a:xfrm>
          </p:grpSpPr>
          <p:sp>
            <p:nvSpPr>
              <p:cNvPr id="11" name="Google Shape;835;p80">
                <a:extLst>
                  <a:ext uri="{FF2B5EF4-FFF2-40B4-BE49-F238E27FC236}">
                    <a16:creationId xmlns:a16="http://schemas.microsoft.com/office/drawing/2014/main" id="{D7F85EE7-8987-0BDC-679C-DF986A1877EF}"/>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836;p80">
                <a:extLst>
                  <a:ext uri="{FF2B5EF4-FFF2-40B4-BE49-F238E27FC236}">
                    <a16:creationId xmlns:a16="http://schemas.microsoft.com/office/drawing/2014/main" id="{232BA199-021E-5DD9-588D-784B28430B92}"/>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837;p80" descr="Open quotation mark with solid fill">
            <a:extLst>
              <a:ext uri="{FF2B5EF4-FFF2-40B4-BE49-F238E27FC236}">
                <a16:creationId xmlns:a16="http://schemas.microsoft.com/office/drawing/2014/main" id="{85CE3B2E-BCA9-2DD9-0CA4-3AFDBA2EC0B9}"/>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258686342"/>
      </p:ext>
    </p:extLst>
  </p:cSld>
  <p:clrMapOvr>
    <a:masterClrMapping/>
  </p:clrMapOvr>
</p:sldLayout>
</file>

<file path=ppt/slideLayouts/slideLayout1442.xml><?xml version="1.0" encoding="utf-8"?>
<p:sldLayout xmlns:a="http://schemas.openxmlformats.org/drawingml/2006/main" xmlns:r="http://schemas.openxmlformats.org/officeDocument/2006/relationships" xmlns:p="http://schemas.openxmlformats.org/presentationml/2006/main" preserve="1">
  <p:cSld name="1_Quotation 11">
    <p:spTree>
      <p:nvGrpSpPr>
        <p:cNvPr id="1" name=""/>
        <p:cNvGrpSpPr/>
        <p:nvPr/>
      </p:nvGrpSpPr>
      <p:grpSpPr>
        <a:xfrm>
          <a:off x="0" y="0"/>
          <a:ext cx="0" cy="0"/>
          <a:chOff x="0" y="0"/>
          <a:chExt cx="0" cy="0"/>
        </a:xfrm>
      </p:grpSpPr>
      <p:sp>
        <p:nvSpPr>
          <p:cNvPr id="2" name="Google Shape;826;p80">
            <a:extLst>
              <a:ext uri="{FF2B5EF4-FFF2-40B4-BE49-F238E27FC236}">
                <a16:creationId xmlns:a16="http://schemas.microsoft.com/office/drawing/2014/main" id="{FEEC6083-E114-39B5-3DAC-C9A3C83179B3}"/>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827;p80">
            <a:extLst>
              <a:ext uri="{FF2B5EF4-FFF2-40B4-BE49-F238E27FC236}">
                <a16:creationId xmlns:a16="http://schemas.microsoft.com/office/drawing/2014/main" id="{E9930839-FC25-ED7C-8A36-815DD7981FB9}"/>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828;p80">
            <a:extLst>
              <a:ext uri="{FF2B5EF4-FFF2-40B4-BE49-F238E27FC236}">
                <a16:creationId xmlns:a16="http://schemas.microsoft.com/office/drawing/2014/main" id="{47F06A35-F13C-94AC-B355-0CC953B51173}"/>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829;p80">
            <a:extLst>
              <a:ext uri="{FF2B5EF4-FFF2-40B4-BE49-F238E27FC236}">
                <a16:creationId xmlns:a16="http://schemas.microsoft.com/office/drawing/2014/main" id="{2B1DB918-4D9C-9201-584B-2ED271E91AA6}"/>
              </a:ext>
            </a:extLst>
          </p:cNvPr>
          <p:cNvSpPr txBox="1">
            <a:spLocks noGrp="1"/>
          </p:cNvSpPr>
          <p:nvPr>
            <p:ph type="sldNum" sz="quarter" idx="8"/>
          </p:nvPr>
        </p:nvSpPr>
        <p:spPr/>
        <p:txBody>
          <a:bodyPr/>
          <a:lstStyle>
            <a:lvl1pPr>
              <a:defRPr>
                <a:solidFill>
                  <a:srgbClr val="AEB3B7"/>
                </a:solidFill>
              </a:defRPr>
            </a:lvl1pPr>
          </a:lstStyle>
          <a:p>
            <a:pPr lvl="0"/>
            <a:fld id="{C435E3C1-9DB8-4CC1-98EA-C3A62B53EBA1}" type="slidenum">
              <a:t>‹#›</a:t>
            </a:fld>
            <a:endParaRPr lang="en-US"/>
          </a:p>
        </p:txBody>
      </p:sp>
      <p:cxnSp>
        <p:nvCxnSpPr>
          <p:cNvPr id="6" name="Google Shape;830;p80">
            <a:extLst>
              <a:ext uri="{FF2B5EF4-FFF2-40B4-BE49-F238E27FC236}">
                <a16:creationId xmlns:a16="http://schemas.microsoft.com/office/drawing/2014/main" id="{E125B53A-4F97-2624-D36E-A665FB30EFF5}"/>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831;p80">
            <a:extLst>
              <a:ext uri="{FF2B5EF4-FFF2-40B4-BE49-F238E27FC236}">
                <a16:creationId xmlns:a16="http://schemas.microsoft.com/office/drawing/2014/main" id="{19B99332-100E-F68D-C709-B16FBFA889D6}"/>
              </a:ext>
            </a:extLst>
          </p:cNvPr>
          <p:cNvSpPr txBox="1">
            <a:spLocks noGrp="1"/>
          </p:cNvSpPr>
          <p:nvPr>
            <p:ph type="ftr" sz="quarter" idx="9"/>
          </p:nvPr>
        </p:nvSpPr>
        <p:spPr/>
        <p:txBody>
          <a:bodyPr/>
          <a:lstStyle>
            <a:lvl1pPr>
              <a:defRPr/>
            </a:lvl1pPr>
          </a:lstStyle>
          <a:p>
            <a:pPr lvl="0"/>
            <a:endParaRPr lang="en-US"/>
          </a:p>
        </p:txBody>
      </p:sp>
      <p:grpSp>
        <p:nvGrpSpPr>
          <p:cNvPr id="8" name="Google Shape;832;p80">
            <a:extLst>
              <a:ext uri="{FF2B5EF4-FFF2-40B4-BE49-F238E27FC236}">
                <a16:creationId xmlns:a16="http://schemas.microsoft.com/office/drawing/2014/main" id="{47C9459E-C0B6-A41D-762C-D8011550A5E2}"/>
              </a:ext>
            </a:extLst>
          </p:cNvPr>
          <p:cNvGrpSpPr/>
          <p:nvPr/>
        </p:nvGrpSpPr>
        <p:grpSpPr>
          <a:xfrm>
            <a:off x="7191545" y="0"/>
            <a:ext cx="5000460" cy="1425988"/>
            <a:chOff x="7191545" y="0"/>
            <a:chExt cx="5000460" cy="1425988"/>
          </a:xfrm>
        </p:grpSpPr>
        <p:pic>
          <p:nvPicPr>
            <p:cNvPr id="9" name="Google Shape;833;p80">
              <a:extLst>
                <a:ext uri="{FF2B5EF4-FFF2-40B4-BE49-F238E27FC236}">
                  <a16:creationId xmlns:a16="http://schemas.microsoft.com/office/drawing/2014/main" id="{A6068834-C9A6-1484-D9AE-EADDAA191E97}"/>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834;p80">
              <a:extLst>
                <a:ext uri="{FF2B5EF4-FFF2-40B4-BE49-F238E27FC236}">
                  <a16:creationId xmlns:a16="http://schemas.microsoft.com/office/drawing/2014/main" id="{0285E59B-1DFF-2FA2-5F18-23784514FBDC}"/>
                </a:ext>
              </a:extLst>
            </p:cNvPr>
            <p:cNvGrpSpPr/>
            <p:nvPr/>
          </p:nvGrpSpPr>
          <p:grpSpPr>
            <a:xfrm>
              <a:off x="7191545" y="0"/>
              <a:ext cx="5000460" cy="1425988"/>
              <a:chOff x="7191545" y="0"/>
              <a:chExt cx="5000460" cy="1425988"/>
            </a:xfrm>
          </p:grpSpPr>
          <p:sp>
            <p:nvSpPr>
              <p:cNvPr id="11" name="Google Shape;835;p80">
                <a:extLst>
                  <a:ext uri="{FF2B5EF4-FFF2-40B4-BE49-F238E27FC236}">
                    <a16:creationId xmlns:a16="http://schemas.microsoft.com/office/drawing/2014/main" id="{4AC6662D-770B-B59B-BD20-FD8327F9D555}"/>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836;p80">
                <a:extLst>
                  <a:ext uri="{FF2B5EF4-FFF2-40B4-BE49-F238E27FC236}">
                    <a16:creationId xmlns:a16="http://schemas.microsoft.com/office/drawing/2014/main" id="{02058F74-FB63-03F6-16AE-18FD259F5FB7}"/>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837;p80" descr="Open quotation mark with solid fill">
            <a:extLst>
              <a:ext uri="{FF2B5EF4-FFF2-40B4-BE49-F238E27FC236}">
                <a16:creationId xmlns:a16="http://schemas.microsoft.com/office/drawing/2014/main" id="{2F073430-3ABF-9581-AB7C-AA2E117309B5}"/>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237136535"/>
      </p:ext>
    </p:extLst>
  </p:cSld>
  <p:clrMapOvr>
    <a:masterClrMapping/>
  </p:clrMapOvr>
</p:sldLayout>
</file>

<file path=ppt/slideLayouts/slideLayout1443.xml><?xml version="1.0" encoding="utf-8"?>
<p:sldLayout xmlns:a="http://schemas.openxmlformats.org/drawingml/2006/main" xmlns:r="http://schemas.openxmlformats.org/officeDocument/2006/relationships" xmlns:p="http://schemas.openxmlformats.org/presentationml/2006/main" preserve="1">
  <p:cSld name="Title and Content 11">
    <p:spTree>
      <p:nvGrpSpPr>
        <p:cNvPr id="1" name=""/>
        <p:cNvGrpSpPr/>
        <p:nvPr/>
      </p:nvGrpSpPr>
      <p:grpSpPr>
        <a:xfrm>
          <a:off x="0" y="0"/>
          <a:ext cx="0" cy="0"/>
          <a:chOff x="0" y="0"/>
          <a:chExt cx="0" cy="0"/>
        </a:xfrm>
      </p:grpSpPr>
      <p:grpSp>
        <p:nvGrpSpPr>
          <p:cNvPr id="2" name="Google Shape;839;p81">
            <a:extLst>
              <a:ext uri="{FF2B5EF4-FFF2-40B4-BE49-F238E27FC236}">
                <a16:creationId xmlns:a16="http://schemas.microsoft.com/office/drawing/2014/main" id="{944C9BE2-5119-1003-422E-0B6742CDFD9B}"/>
              </a:ext>
            </a:extLst>
          </p:cNvPr>
          <p:cNvGrpSpPr/>
          <p:nvPr/>
        </p:nvGrpSpPr>
        <p:grpSpPr>
          <a:xfrm>
            <a:off x="7191545" y="0"/>
            <a:ext cx="5000460" cy="1425988"/>
            <a:chOff x="7191545" y="0"/>
            <a:chExt cx="5000460" cy="1425988"/>
          </a:xfrm>
        </p:grpSpPr>
        <p:pic>
          <p:nvPicPr>
            <p:cNvPr id="3" name="Google Shape;840;p81">
              <a:extLst>
                <a:ext uri="{FF2B5EF4-FFF2-40B4-BE49-F238E27FC236}">
                  <a16:creationId xmlns:a16="http://schemas.microsoft.com/office/drawing/2014/main" id="{D4EBF4E7-8BC6-9FC1-DD46-7A367B1C8481}"/>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841;p81">
              <a:extLst>
                <a:ext uri="{FF2B5EF4-FFF2-40B4-BE49-F238E27FC236}">
                  <a16:creationId xmlns:a16="http://schemas.microsoft.com/office/drawing/2014/main" id="{6E395988-2D3F-75C0-5CF3-5817A561AF1A}"/>
                </a:ext>
              </a:extLst>
            </p:cNvPr>
            <p:cNvGrpSpPr/>
            <p:nvPr/>
          </p:nvGrpSpPr>
          <p:grpSpPr>
            <a:xfrm>
              <a:off x="7191545" y="0"/>
              <a:ext cx="5000460" cy="1425988"/>
              <a:chOff x="7191545" y="0"/>
              <a:chExt cx="5000460" cy="1425988"/>
            </a:xfrm>
          </p:grpSpPr>
          <p:sp>
            <p:nvSpPr>
              <p:cNvPr id="5" name="Google Shape;842;p81">
                <a:extLst>
                  <a:ext uri="{FF2B5EF4-FFF2-40B4-BE49-F238E27FC236}">
                    <a16:creationId xmlns:a16="http://schemas.microsoft.com/office/drawing/2014/main" id="{FB18428C-ACB6-80C2-422F-CD6665708C92}"/>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843;p81">
                <a:extLst>
                  <a:ext uri="{FF2B5EF4-FFF2-40B4-BE49-F238E27FC236}">
                    <a16:creationId xmlns:a16="http://schemas.microsoft.com/office/drawing/2014/main" id="{F0425351-5B9A-BB7A-FC53-E48C36676662}"/>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844;p81">
            <a:extLst>
              <a:ext uri="{FF2B5EF4-FFF2-40B4-BE49-F238E27FC236}">
                <a16:creationId xmlns:a16="http://schemas.microsoft.com/office/drawing/2014/main" id="{04D362BC-DDAA-087C-3929-CEDBEB9B8494}"/>
              </a:ext>
            </a:extLst>
          </p:cNvPr>
          <p:cNvSpPr txBox="1">
            <a:spLocks noGrp="1"/>
          </p:cNvSpPr>
          <p:nvPr>
            <p:ph type="title"/>
          </p:nvPr>
        </p:nvSpPr>
        <p:spPr/>
        <p:txBody>
          <a:bodyPr/>
          <a:lstStyle>
            <a:lvl1pPr>
              <a:defRPr/>
            </a:lvl1pPr>
          </a:lstStyle>
          <a:p>
            <a:pPr lvl="0"/>
            <a:endParaRPr lang="en-US"/>
          </a:p>
        </p:txBody>
      </p:sp>
      <p:sp>
        <p:nvSpPr>
          <p:cNvPr id="8" name="Google Shape;845;p81">
            <a:extLst>
              <a:ext uri="{FF2B5EF4-FFF2-40B4-BE49-F238E27FC236}">
                <a16:creationId xmlns:a16="http://schemas.microsoft.com/office/drawing/2014/main" id="{A5632B05-57F6-4682-B6C3-EC228828C8C7}"/>
              </a:ext>
            </a:extLst>
          </p:cNvPr>
          <p:cNvSpPr txBox="1">
            <a:spLocks noGrp="1"/>
          </p:cNvSpPr>
          <p:nvPr>
            <p:ph type="body" idx="4294967295"/>
          </p:nvPr>
        </p:nvSpPr>
        <p:spPr/>
        <p:txBody>
          <a:bodyPr/>
          <a:lstStyle>
            <a:lvl1pPr indent="-342900">
              <a:buSzPts val="1800"/>
              <a:defRPr/>
            </a:lvl1pPr>
          </a:lstStyle>
          <a:p>
            <a:pPr lvl="0"/>
            <a:endParaRPr lang="en-US"/>
          </a:p>
        </p:txBody>
      </p:sp>
      <p:sp>
        <p:nvSpPr>
          <p:cNvPr id="9" name="Google Shape;846;p81">
            <a:extLst>
              <a:ext uri="{FF2B5EF4-FFF2-40B4-BE49-F238E27FC236}">
                <a16:creationId xmlns:a16="http://schemas.microsoft.com/office/drawing/2014/main" id="{4091BDFD-A286-C6D5-41BF-60D2916D16EB}"/>
              </a:ext>
            </a:extLst>
          </p:cNvPr>
          <p:cNvSpPr txBox="1">
            <a:spLocks noGrp="1"/>
          </p:cNvSpPr>
          <p:nvPr>
            <p:ph type="sldNum" sz="quarter" idx="8"/>
          </p:nvPr>
        </p:nvSpPr>
        <p:spPr/>
        <p:txBody>
          <a:bodyPr/>
          <a:lstStyle>
            <a:lvl1pPr>
              <a:defRPr>
                <a:solidFill>
                  <a:srgbClr val="AEB3B7"/>
                </a:solidFill>
              </a:defRPr>
            </a:lvl1pPr>
          </a:lstStyle>
          <a:p>
            <a:pPr lvl="0"/>
            <a:fld id="{FBAAD744-164F-4977-866D-CBB2D2AD3F27}" type="slidenum">
              <a:t>‹#›</a:t>
            </a:fld>
            <a:endParaRPr lang="en-US"/>
          </a:p>
        </p:txBody>
      </p:sp>
      <p:cxnSp>
        <p:nvCxnSpPr>
          <p:cNvPr id="10" name="Google Shape;847;p81">
            <a:extLst>
              <a:ext uri="{FF2B5EF4-FFF2-40B4-BE49-F238E27FC236}">
                <a16:creationId xmlns:a16="http://schemas.microsoft.com/office/drawing/2014/main" id="{9502C0AD-E11C-2F53-4719-770F27FC9030}"/>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848;p81">
            <a:extLst>
              <a:ext uri="{FF2B5EF4-FFF2-40B4-BE49-F238E27FC236}">
                <a16:creationId xmlns:a16="http://schemas.microsoft.com/office/drawing/2014/main" id="{1C544841-2B39-1BB9-82F9-01942C62E4FB}"/>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87269629"/>
      </p:ext>
    </p:extLst>
  </p:cSld>
  <p:clrMapOvr>
    <a:masterClrMapping/>
  </p:clrMapOvr>
</p:sldLayout>
</file>

<file path=ppt/slideLayouts/slideLayout1444.xml><?xml version="1.0" encoding="utf-8"?>
<p:sldLayout xmlns:a="http://schemas.openxmlformats.org/drawingml/2006/main" xmlns:r="http://schemas.openxmlformats.org/officeDocument/2006/relationships" xmlns:p="http://schemas.openxmlformats.org/presentationml/2006/main" preserve="1">
  <p:cSld name="Two Content 7">
    <p:spTree>
      <p:nvGrpSpPr>
        <p:cNvPr id="1" name=""/>
        <p:cNvGrpSpPr/>
        <p:nvPr/>
      </p:nvGrpSpPr>
      <p:grpSpPr>
        <a:xfrm>
          <a:off x="0" y="0"/>
          <a:ext cx="0" cy="0"/>
          <a:chOff x="0" y="0"/>
          <a:chExt cx="0" cy="0"/>
        </a:xfrm>
      </p:grpSpPr>
      <p:sp>
        <p:nvSpPr>
          <p:cNvPr id="2" name="Google Shape;850;p82">
            <a:extLst>
              <a:ext uri="{FF2B5EF4-FFF2-40B4-BE49-F238E27FC236}">
                <a16:creationId xmlns:a16="http://schemas.microsoft.com/office/drawing/2014/main" id="{7BB5190D-AE69-3992-D8E4-86EB6964B1F3}"/>
              </a:ext>
            </a:extLst>
          </p:cNvPr>
          <p:cNvSpPr txBox="1">
            <a:spLocks noGrp="1"/>
          </p:cNvSpPr>
          <p:nvPr>
            <p:ph type="title"/>
          </p:nvPr>
        </p:nvSpPr>
        <p:spPr/>
        <p:txBody>
          <a:bodyPr/>
          <a:lstStyle>
            <a:lvl1pPr>
              <a:defRPr/>
            </a:lvl1pPr>
          </a:lstStyle>
          <a:p>
            <a:pPr lvl="0"/>
            <a:endParaRPr lang="en-US"/>
          </a:p>
        </p:txBody>
      </p:sp>
      <p:sp>
        <p:nvSpPr>
          <p:cNvPr id="3" name="Google Shape;851;p82">
            <a:extLst>
              <a:ext uri="{FF2B5EF4-FFF2-40B4-BE49-F238E27FC236}">
                <a16:creationId xmlns:a16="http://schemas.microsoft.com/office/drawing/2014/main" id="{2A22AE09-A1C5-3BFE-3882-3547E2F13708}"/>
              </a:ext>
            </a:extLst>
          </p:cNvPr>
          <p:cNvSpPr txBox="1">
            <a:spLocks noGrp="1"/>
          </p:cNvSpPr>
          <p:nvPr>
            <p:ph type="body" idx="4294967295"/>
          </p:nvPr>
        </p:nvSpPr>
        <p:spPr>
          <a:xfrm>
            <a:off x="609603" y="1825627"/>
            <a:ext cx="5410203" cy="4351336"/>
          </a:xfrm>
        </p:spPr>
        <p:txBody>
          <a:bodyPr/>
          <a:lstStyle>
            <a:lvl1pPr indent="-342900">
              <a:buSzPts val="1800"/>
              <a:defRPr/>
            </a:lvl1pPr>
          </a:lstStyle>
          <a:p>
            <a:pPr lvl="0"/>
            <a:endParaRPr lang="en-US"/>
          </a:p>
        </p:txBody>
      </p:sp>
      <p:grpSp>
        <p:nvGrpSpPr>
          <p:cNvPr id="4" name="Google Shape;852;p82">
            <a:extLst>
              <a:ext uri="{FF2B5EF4-FFF2-40B4-BE49-F238E27FC236}">
                <a16:creationId xmlns:a16="http://schemas.microsoft.com/office/drawing/2014/main" id="{5BC29A43-8A07-FADF-8777-270EB249A8B0}"/>
              </a:ext>
            </a:extLst>
          </p:cNvPr>
          <p:cNvGrpSpPr/>
          <p:nvPr/>
        </p:nvGrpSpPr>
        <p:grpSpPr>
          <a:xfrm>
            <a:off x="7191545" y="0"/>
            <a:ext cx="5000460" cy="1425988"/>
            <a:chOff x="7191545" y="0"/>
            <a:chExt cx="5000460" cy="1425988"/>
          </a:xfrm>
        </p:grpSpPr>
        <p:pic>
          <p:nvPicPr>
            <p:cNvPr id="5" name="Google Shape;853;p82">
              <a:extLst>
                <a:ext uri="{FF2B5EF4-FFF2-40B4-BE49-F238E27FC236}">
                  <a16:creationId xmlns:a16="http://schemas.microsoft.com/office/drawing/2014/main" id="{7528A06B-DC09-F563-BB4F-A1F4B1A9039C}"/>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6" name="Google Shape;854;p82">
              <a:extLst>
                <a:ext uri="{FF2B5EF4-FFF2-40B4-BE49-F238E27FC236}">
                  <a16:creationId xmlns:a16="http://schemas.microsoft.com/office/drawing/2014/main" id="{D3D4877E-B119-73EB-1BFC-C37027BC480E}"/>
                </a:ext>
              </a:extLst>
            </p:cNvPr>
            <p:cNvGrpSpPr/>
            <p:nvPr/>
          </p:nvGrpSpPr>
          <p:grpSpPr>
            <a:xfrm>
              <a:off x="7191545" y="0"/>
              <a:ext cx="5000460" cy="1425988"/>
              <a:chOff x="7191545" y="0"/>
              <a:chExt cx="5000460" cy="1425988"/>
            </a:xfrm>
          </p:grpSpPr>
          <p:sp>
            <p:nvSpPr>
              <p:cNvPr id="7" name="Google Shape;855;p82">
                <a:extLst>
                  <a:ext uri="{FF2B5EF4-FFF2-40B4-BE49-F238E27FC236}">
                    <a16:creationId xmlns:a16="http://schemas.microsoft.com/office/drawing/2014/main" id="{D1A1313B-F675-8106-4E01-44A9AE0D0D35}"/>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8" name="Google Shape;856;p82">
                <a:extLst>
                  <a:ext uri="{FF2B5EF4-FFF2-40B4-BE49-F238E27FC236}">
                    <a16:creationId xmlns:a16="http://schemas.microsoft.com/office/drawing/2014/main" id="{4FF3DDE6-E695-49B5-4606-C16A8441F4B5}"/>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9" name="Google Shape;857;p82">
            <a:extLst>
              <a:ext uri="{FF2B5EF4-FFF2-40B4-BE49-F238E27FC236}">
                <a16:creationId xmlns:a16="http://schemas.microsoft.com/office/drawing/2014/main" id="{4D76F6DC-3E41-1F93-899F-C201C94B26D8}"/>
              </a:ext>
            </a:extLst>
          </p:cNvPr>
          <p:cNvSpPr txBox="1">
            <a:spLocks noGrp="1"/>
          </p:cNvSpPr>
          <p:nvPr>
            <p:ph type="body" idx="4294967295"/>
          </p:nvPr>
        </p:nvSpPr>
        <p:spPr>
          <a:xfrm>
            <a:off x="6172200" y="1825627"/>
            <a:ext cx="5410203" cy="4351336"/>
          </a:xfrm>
        </p:spPr>
        <p:txBody>
          <a:bodyPr/>
          <a:lstStyle>
            <a:lvl1pPr indent="-342900">
              <a:buSzPts val="1800"/>
              <a:defRPr/>
            </a:lvl1pPr>
          </a:lstStyle>
          <a:p>
            <a:pPr lvl="0"/>
            <a:endParaRPr lang="en-US"/>
          </a:p>
        </p:txBody>
      </p:sp>
      <p:sp>
        <p:nvSpPr>
          <p:cNvPr id="10" name="Google Shape;858;p82">
            <a:extLst>
              <a:ext uri="{FF2B5EF4-FFF2-40B4-BE49-F238E27FC236}">
                <a16:creationId xmlns:a16="http://schemas.microsoft.com/office/drawing/2014/main" id="{7C17FCEB-98C3-9E69-1267-37292C2F331F}"/>
              </a:ext>
            </a:extLst>
          </p:cNvPr>
          <p:cNvSpPr txBox="1">
            <a:spLocks noGrp="1"/>
          </p:cNvSpPr>
          <p:nvPr>
            <p:ph type="sldNum" sz="quarter" idx="8"/>
          </p:nvPr>
        </p:nvSpPr>
        <p:spPr>
          <a:xfrm>
            <a:off x="8839193" y="6356351"/>
            <a:ext cx="2743200" cy="365129"/>
          </a:xfrm>
        </p:spPr>
        <p:txBody>
          <a:bodyPr/>
          <a:lstStyle>
            <a:lvl1pPr>
              <a:defRPr/>
            </a:lvl1pPr>
          </a:lstStyle>
          <a:p>
            <a:pPr lvl="0"/>
            <a:fld id="{3E518275-67E9-4D08-966C-CCEE22CC375E}" type="slidenum">
              <a:t>‹#›</a:t>
            </a:fld>
            <a:endParaRPr lang="en-US"/>
          </a:p>
        </p:txBody>
      </p:sp>
      <p:cxnSp>
        <p:nvCxnSpPr>
          <p:cNvPr id="11" name="Google Shape;859;p82">
            <a:extLst>
              <a:ext uri="{FF2B5EF4-FFF2-40B4-BE49-F238E27FC236}">
                <a16:creationId xmlns:a16="http://schemas.microsoft.com/office/drawing/2014/main" id="{6753D82C-B49D-1D0B-5547-FF33D792CDD6}"/>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2" name="Google Shape;860;p82">
            <a:extLst>
              <a:ext uri="{FF2B5EF4-FFF2-40B4-BE49-F238E27FC236}">
                <a16:creationId xmlns:a16="http://schemas.microsoft.com/office/drawing/2014/main" id="{D50B5453-BE71-FC55-B741-F0334EA649F5}"/>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54260213"/>
      </p:ext>
    </p:extLst>
  </p:cSld>
  <p:clrMapOvr>
    <a:masterClrMapping/>
  </p:clrMapOvr>
</p:sldLayout>
</file>

<file path=ppt/slideLayouts/slideLayout1445.xml><?xml version="1.0" encoding="utf-8"?>
<p:sldLayout xmlns:a="http://schemas.openxmlformats.org/drawingml/2006/main" xmlns:r="http://schemas.openxmlformats.org/officeDocument/2006/relationships" xmlns:p="http://schemas.openxmlformats.org/presentationml/2006/main" preserve="1">
  <p:cSld name="Comparison 6">
    <p:spTree>
      <p:nvGrpSpPr>
        <p:cNvPr id="1" name=""/>
        <p:cNvGrpSpPr/>
        <p:nvPr/>
      </p:nvGrpSpPr>
      <p:grpSpPr>
        <a:xfrm>
          <a:off x="0" y="0"/>
          <a:ext cx="0" cy="0"/>
          <a:chOff x="0" y="0"/>
          <a:chExt cx="0" cy="0"/>
        </a:xfrm>
      </p:grpSpPr>
      <p:grpSp>
        <p:nvGrpSpPr>
          <p:cNvPr id="2" name="Google Shape;862;p83">
            <a:extLst>
              <a:ext uri="{FF2B5EF4-FFF2-40B4-BE49-F238E27FC236}">
                <a16:creationId xmlns:a16="http://schemas.microsoft.com/office/drawing/2014/main" id="{E69A113E-D0EC-533F-87B3-F818A5CB09B9}"/>
              </a:ext>
            </a:extLst>
          </p:cNvPr>
          <p:cNvGrpSpPr/>
          <p:nvPr/>
        </p:nvGrpSpPr>
        <p:grpSpPr>
          <a:xfrm>
            <a:off x="7191545" y="0"/>
            <a:ext cx="5000460" cy="1425988"/>
            <a:chOff x="7191545" y="0"/>
            <a:chExt cx="5000460" cy="1425988"/>
          </a:xfrm>
        </p:grpSpPr>
        <p:pic>
          <p:nvPicPr>
            <p:cNvPr id="3" name="Google Shape;863;p83">
              <a:extLst>
                <a:ext uri="{FF2B5EF4-FFF2-40B4-BE49-F238E27FC236}">
                  <a16:creationId xmlns:a16="http://schemas.microsoft.com/office/drawing/2014/main" id="{1C7CFD9E-B715-5243-B559-133F70EEC95E}"/>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864;p83">
              <a:extLst>
                <a:ext uri="{FF2B5EF4-FFF2-40B4-BE49-F238E27FC236}">
                  <a16:creationId xmlns:a16="http://schemas.microsoft.com/office/drawing/2014/main" id="{D7C745F2-6581-22BA-EF41-9C4D74F1B4C5}"/>
                </a:ext>
              </a:extLst>
            </p:cNvPr>
            <p:cNvGrpSpPr/>
            <p:nvPr/>
          </p:nvGrpSpPr>
          <p:grpSpPr>
            <a:xfrm>
              <a:off x="7191545" y="0"/>
              <a:ext cx="5000460" cy="1425988"/>
              <a:chOff x="7191545" y="0"/>
              <a:chExt cx="5000460" cy="1425988"/>
            </a:xfrm>
          </p:grpSpPr>
          <p:sp>
            <p:nvSpPr>
              <p:cNvPr id="5" name="Google Shape;865;p83">
                <a:extLst>
                  <a:ext uri="{FF2B5EF4-FFF2-40B4-BE49-F238E27FC236}">
                    <a16:creationId xmlns:a16="http://schemas.microsoft.com/office/drawing/2014/main" id="{BAD0EB30-D13B-5625-D95B-75AF445CA918}"/>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866;p83">
                <a:extLst>
                  <a:ext uri="{FF2B5EF4-FFF2-40B4-BE49-F238E27FC236}">
                    <a16:creationId xmlns:a16="http://schemas.microsoft.com/office/drawing/2014/main" id="{D2547BBE-36AF-5840-070C-E9EFF406D33B}"/>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867;p83">
            <a:extLst>
              <a:ext uri="{FF2B5EF4-FFF2-40B4-BE49-F238E27FC236}">
                <a16:creationId xmlns:a16="http://schemas.microsoft.com/office/drawing/2014/main" id="{36FF13C3-7752-F3BE-1F30-A02A3008D418}"/>
              </a:ext>
            </a:extLst>
          </p:cNvPr>
          <p:cNvSpPr txBox="1">
            <a:spLocks noGrp="1"/>
          </p:cNvSpPr>
          <p:nvPr>
            <p:ph type="title"/>
          </p:nvPr>
        </p:nvSpPr>
        <p:spPr/>
        <p:txBody>
          <a:bodyPr/>
          <a:lstStyle>
            <a:lvl1pPr>
              <a:defRPr/>
            </a:lvl1pPr>
          </a:lstStyle>
          <a:p>
            <a:pPr lvl="0"/>
            <a:endParaRPr lang="en-US"/>
          </a:p>
        </p:txBody>
      </p:sp>
      <p:sp>
        <p:nvSpPr>
          <p:cNvPr id="8" name="Google Shape;868;p83">
            <a:extLst>
              <a:ext uri="{FF2B5EF4-FFF2-40B4-BE49-F238E27FC236}">
                <a16:creationId xmlns:a16="http://schemas.microsoft.com/office/drawing/2014/main" id="{AA015755-6E24-992D-E9B2-328382E7B8B9}"/>
              </a:ext>
            </a:extLst>
          </p:cNvPr>
          <p:cNvSpPr txBox="1">
            <a:spLocks noGrp="1"/>
          </p:cNvSpPr>
          <p:nvPr>
            <p:ph type="body" idx="4294967295"/>
          </p:nvPr>
        </p:nvSpPr>
        <p:spPr>
          <a:xfrm>
            <a:off x="609603" y="1681160"/>
            <a:ext cx="5387973" cy="823910"/>
          </a:xfrm>
          <a:solidFill>
            <a:srgbClr val="F3F6FB"/>
          </a:solidFill>
        </p:spPr>
        <p:txBody>
          <a:bodyPr lIns="182870" tIns="0" rIns="182870" bIns="0" anchor="ctr"/>
          <a:lstStyle>
            <a:lvl1pPr indent="-228600">
              <a:buNone/>
              <a:defRPr u="sng"/>
            </a:lvl1pPr>
          </a:lstStyle>
          <a:p>
            <a:pPr lvl="0"/>
            <a:endParaRPr lang="en-US"/>
          </a:p>
        </p:txBody>
      </p:sp>
      <p:sp>
        <p:nvSpPr>
          <p:cNvPr id="9" name="Google Shape;869;p83">
            <a:extLst>
              <a:ext uri="{FF2B5EF4-FFF2-40B4-BE49-F238E27FC236}">
                <a16:creationId xmlns:a16="http://schemas.microsoft.com/office/drawing/2014/main" id="{986D58BB-E043-8F8E-E9DF-9F13F052AA4D}"/>
              </a:ext>
            </a:extLst>
          </p:cNvPr>
          <p:cNvSpPr txBox="1">
            <a:spLocks noGrp="1"/>
          </p:cNvSpPr>
          <p:nvPr>
            <p:ph type="body" idx="4294967295"/>
          </p:nvPr>
        </p:nvSpPr>
        <p:spPr>
          <a:xfrm>
            <a:off x="609603" y="2505071"/>
            <a:ext cx="5387973" cy="3684583"/>
          </a:xfrm>
          <a:solidFill>
            <a:srgbClr val="F3F6FB"/>
          </a:solidFill>
        </p:spPr>
        <p:txBody>
          <a:bodyPr lIns="182870" tIns="0" rIns="182870" bIns="0">
            <a:normAutofit/>
          </a:bodyPr>
          <a:lstStyle>
            <a:lvl1pPr indent="-355601">
              <a:buSzPts val="2000"/>
              <a:defRPr sz="2000"/>
            </a:lvl1pPr>
          </a:lstStyle>
          <a:p>
            <a:pPr lvl="0"/>
            <a:endParaRPr lang="en-US"/>
          </a:p>
        </p:txBody>
      </p:sp>
      <p:sp>
        <p:nvSpPr>
          <p:cNvPr id="10" name="Google Shape;870;p83">
            <a:extLst>
              <a:ext uri="{FF2B5EF4-FFF2-40B4-BE49-F238E27FC236}">
                <a16:creationId xmlns:a16="http://schemas.microsoft.com/office/drawing/2014/main" id="{355CD470-FC77-0558-BE42-4C98955A3AFE}"/>
              </a:ext>
            </a:extLst>
          </p:cNvPr>
          <p:cNvSpPr txBox="1">
            <a:spLocks noGrp="1"/>
          </p:cNvSpPr>
          <p:nvPr>
            <p:ph type="body" idx="4294967295"/>
          </p:nvPr>
        </p:nvSpPr>
        <p:spPr>
          <a:xfrm>
            <a:off x="6172200" y="1681160"/>
            <a:ext cx="5410203" cy="823910"/>
          </a:xfrm>
          <a:solidFill>
            <a:srgbClr val="F3F6FB"/>
          </a:solidFill>
        </p:spPr>
        <p:txBody>
          <a:bodyPr lIns="182870" tIns="0" rIns="182870" bIns="0" anchor="ctr"/>
          <a:lstStyle>
            <a:lvl1pPr indent="-228600">
              <a:buNone/>
              <a:defRPr u="sng"/>
            </a:lvl1pPr>
          </a:lstStyle>
          <a:p>
            <a:pPr lvl="0"/>
            <a:endParaRPr lang="en-US"/>
          </a:p>
        </p:txBody>
      </p:sp>
      <p:sp>
        <p:nvSpPr>
          <p:cNvPr id="11" name="Google Shape;871;p83">
            <a:extLst>
              <a:ext uri="{FF2B5EF4-FFF2-40B4-BE49-F238E27FC236}">
                <a16:creationId xmlns:a16="http://schemas.microsoft.com/office/drawing/2014/main" id="{48589842-C29E-D743-75A6-88BB48927AF4}"/>
              </a:ext>
            </a:extLst>
          </p:cNvPr>
          <p:cNvSpPr txBox="1">
            <a:spLocks noGrp="1"/>
          </p:cNvSpPr>
          <p:nvPr>
            <p:ph type="body" idx="4294967295"/>
          </p:nvPr>
        </p:nvSpPr>
        <p:spPr>
          <a:xfrm>
            <a:off x="6172200" y="2505071"/>
            <a:ext cx="5410203" cy="3684583"/>
          </a:xfrm>
          <a:solidFill>
            <a:srgbClr val="F3F6FB"/>
          </a:solidFill>
        </p:spPr>
        <p:txBody>
          <a:bodyPr lIns="182870" tIns="0" rIns="182870" bIns="0"/>
          <a:lstStyle>
            <a:lvl1pPr indent="-355601">
              <a:buSzPts val="2000"/>
              <a:defRPr sz="2000"/>
            </a:lvl1pPr>
          </a:lstStyle>
          <a:p>
            <a:pPr lvl="0"/>
            <a:endParaRPr lang="en-US"/>
          </a:p>
        </p:txBody>
      </p:sp>
      <p:sp>
        <p:nvSpPr>
          <p:cNvPr id="12" name="Google Shape;872;p83">
            <a:extLst>
              <a:ext uri="{FF2B5EF4-FFF2-40B4-BE49-F238E27FC236}">
                <a16:creationId xmlns:a16="http://schemas.microsoft.com/office/drawing/2014/main" id="{AB4642E8-F13B-3F9F-9C29-3037487A749F}"/>
              </a:ext>
            </a:extLst>
          </p:cNvPr>
          <p:cNvSpPr txBox="1">
            <a:spLocks noGrp="1"/>
          </p:cNvSpPr>
          <p:nvPr>
            <p:ph type="sldNum" sz="quarter" idx="8"/>
          </p:nvPr>
        </p:nvSpPr>
        <p:spPr/>
        <p:txBody>
          <a:bodyPr/>
          <a:lstStyle>
            <a:lvl1pPr>
              <a:defRPr/>
            </a:lvl1pPr>
          </a:lstStyle>
          <a:p>
            <a:pPr lvl="0"/>
            <a:fld id="{33B6E33B-81BB-4A2B-A698-D33B98A47F71}" type="slidenum">
              <a:t>‹#›</a:t>
            </a:fld>
            <a:endParaRPr lang="en-US"/>
          </a:p>
        </p:txBody>
      </p:sp>
      <p:cxnSp>
        <p:nvCxnSpPr>
          <p:cNvPr id="13" name="Google Shape;873;p83">
            <a:extLst>
              <a:ext uri="{FF2B5EF4-FFF2-40B4-BE49-F238E27FC236}">
                <a16:creationId xmlns:a16="http://schemas.microsoft.com/office/drawing/2014/main" id="{2C7CE293-1E56-1BA3-2CF4-F76322178332}"/>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4" name="Google Shape;874;p83">
            <a:extLst>
              <a:ext uri="{FF2B5EF4-FFF2-40B4-BE49-F238E27FC236}">
                <a16:creationId xmlns:a16="http://schemas.microsoft.com/office/drawing/2014/main" id="{C46EBDA4-3DEA-428E-3A1B-4D794328FCAD}"/>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367552787"/>
      </p:ext>
    </p:extLst>
  </p:cSld>
  <p:clrMapOvr>
    <a:masterClrMapping/>
  </p:clrMapOvr>
</p:sldLayout>
</file>

<file path=ppt/slideLayouts/slideLayout1446.xml><?xml version="1.0" encoding="utf-8"?>
<p:sldLayout xmlns:a="http://schemas.openxmlformats.org/drawingml/2006/main" xmlns:r="http://schemas.openxmlformats.org/officeDocument/2006/relationships" xmlns:p="http://schemas.openxmlformats.org/presentationml/2006/main" preserve="1">
  <p:cSld name="Photo Slide 8">
    <p:spTree>
      <p:nvGrpSpPr>
        <p:cNvPr id="1" name=""/>
        <p:cNvGrpSpPr/>
        <p:nvPr/>
      </p:nvGrpSpPr>
      <p:grpSpPr>
        <a:xfrm>
          <a:off x="0" y="0"/>
          <a:ext cx="0" cy="0"/>
          <a:chOff x="0" y="0"/>
          <a:chExt cx="0" cy="0"/>
        </a:xfrm>
      </p:grpSpPr>
      <p:sp>
        <p:nvSpPr>
          <p:cNvPr id="2" name="Google Shape;876;p84">
            <a:extLst>
              <a:ext uri="{FF2B5EF4-FFF2-40B4-BE49-F238E27FC236}">
                <a16:creationId xmlns:a16="http://schemas.microsoft.com/office/drawing/2014/main" id="{52B2DC27-13FD-9EC6-7DC9-24E08F2B290A}"/>
              </a:ext>
            </a:extLst>
          </p:cNvPr>
          <p:cNvSpPr txBox="1">
            <a:spLocks noGrp="1"/>
          </p:cNvSpPr>
          <p:nvPr>
            <p:ph type="body" idx="4294967295"/>
          </p:nvPr>
        </p:nvSpPr>
        <p:spPr>
          <a:xfrm>
            <a:off x="457200" y="1146255"/>
            <a:ext cx="2350172" cy="2971800"/>
          </a:xfrm>
        </p:spPr>
        <p:txBody>
          <a:bodyPr/>
          <a:lstStyle>
            <a:lvl1pPr indent="-228600">
              <a:buNone/>
              <a:defRPr/>
            </a:lvl1pPr>
          </a:lstStyle>
          <a:p>
            <a:pPr lvl="0"/>
            <a:endParaRPr lang="en-US"/>
          </a:p>
        </p:txBody>
      </p:sp>
      <p:cxnSp>
        <p:nvCxnSpPr>
          <p:cNvPr id="3" name="Google Shape;877;p84">
            <a:extLst>
              <a:ext uri="{FF2B5EF4-FFF2-40B4-BE49-F238E27FC236}">
                <a16:creationId xmlns:a16="http://schemas.microsoft.com/office/drawing/2014/main" id="{9B9930AF-C04C-6CED-25FF-AC296B8D9801}"/>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878;p84">
            <a:extLst>
              <a:ext uri="{FF2B5EF4-FFF2-40B4-BE49-F238E27FC236}">
                <a16:creationId xmlns:a16="http://schemas.microsoft.com/office/drawing/2014/main" id="{0E74E7A9-0F90-2DB9-AFA8-B8524D992764}"/>
              </a:ext>
            </a:extLst>
          </p:cNvPr>
          <p:cNvGrpSpPr/>
          <p:nvPr/>
        </p:nvGrpSpPr>
        <p:grpSpPr>
          <a:xfrm>
            <a:off x="0" y="5379424"/>
            <a:ext cx="2807363" cy="753895"/>
            <a:chOff x="0" y="5379424"/>
            <a:chExt cx="2807363" cy="753895"/>
          </a:xfrm>
        </p:grpSpPr>
        <p:sp>
          <p:nvSpPr>
            <p:cNvPr id="5" name="Google Shape;879;p84">
              <a:extLst>
                <a:ext uri="{FF2B5EF4-FFF2-40B4-BE49-F238E27FC236}">
                  <a16:creationId xmlns:a16="http://schemas.microsoft.com/office/drawing/2014/main" id="{E0408432-B9C8-3769-DF63-A0A489D52D00}"/>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 f4 0 f2"/>
                <a:gd name="f27" fmla="+- f3 0 f2"/>
                <a:gd name="f28" fmla="*/ f27 1 2807368"/>
                <a:gd name="f29" fmla="*/ f26 1 60080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880;p84">
              <a:extLst>
                <a:ext uri="{FF2B5EF4-FFF2-40B4-BE49-F238E27FC236}">
                  <a16:creationId xmlns:a16="http://schemas.microsoft.com/office/drawing/2014/main" id="{2011EEC3-CDA0-A1EA-C1E1-51A87A7F904A}"/>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 f4 0 f2"/>
                <a:gd name="f33" fmla="+- f3 0 f2"/>
                <a:gd name="f34" fmla="*/ f33 1 2807368"/>
                <a:gd name="f35" fmla="*/ f32 1 649803"/>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882;p84">
            <a:extLst>
              <a:ext uri="{FF2B5EF4-FFF2-40B4-BE49-F238E27FC236}">
                <a16:creationId xmlns:a16="http://schemas.microsoft.com/office/drawing/2014/main" id="{ED7B7664-FEE3-79AF-E5AA-1FCAC771B421}"/>
              </a:ext>
            </a:extLst>
          </p:cNvPr>
          <p:cNvPicPr>
            <a:picLocks noChangeAspect="1"/>
          </p:cNvPicPr>
          <p:nvPr/>
        </p:nvPicPr>
        <p:blipFill>
          <a:blip r:embed="rId2">
            <a:alphaModFix/>
          </a:blip>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541174770"/>
      </p:ext>
    </p:extLst>
  </p:cSld>
  <p:clrMapOvr>
    <a:masterClrMapping/>
  </p:clrMapOvr>
</p:sldLayout>
</file>

<file path=ppt/slideLayouts/slideLayout1447.xml><?xml version="1.0" encoding="utf-8"?>
<p:sldLayout xmlns:a="http://schemas.openxmlformats.org/drawingml/2006/main" xmlns:r="http://schemas.openxmlformats.org/officeDocument/2006/relationships" xmlns:p="http://schemas.openxmlformats.org/presentationml/2006/main" preserve="1">
  <p:cSld name="End 7">
    <p:spTree>
      <p:nvGrpSpPr>
        <p:cNvPr id="1" name=""/>
        <p:cNvGrpSpPr/>
        <p:nvPr/>
      </p:nvGrpSpPr>
      <p:grpSpPr>
        <a:xfrm>
          <a:off x="0" y="0"/>
          <a:ext cx="0" cy="0"/>
          <a:chOff x="0" y="0"/>
          <a:chExt cx="0" cy="0"/>
        </a:xfrm>
      </p:grpSpPr>
      <p:grpSp>
        <p:nvGrpSpPr>
          <p:cNvPr id="2" name="Google Shape;884;p85">
            <a:extLst>
              <a:ext uri="{FF2B5EF4-FFF2-40B4-BE49-F238E27FC236}">
                <a16:creationId xmlns:a16="http://schemas.microsoft.com/office/drawing/2014/main" id="{90874CE2-AC96-4909-2C43-21AE2CDD3FBD}"/>
              </a:ext>
            </a:extLst>
          </p:cNvPr>
          <p:cNvGrpSpPr/>
          <p:nvPr/>
        </p:nvGrpSpPr>
        <p:grpSpPr>
          <a:xfrm>
            <a:off x="0" y="0"/>
            <a:ext cx="12191996" cy="2148830"/>
            <a:chOff x="0" y="0"/>
            <a:chExt cx="12191996" cy="2148830"/>
          </a:xfrm>
        </p:grpSpPr>
        <p:sp>
          <p:nvSpPr>
            <p:cNvPr id="3" name="Google Shape;885;p85">
              <a:extLst>
                <a:ext uri="{FF2B5EF4-FFF2-40B4-BE49-F238E27FC236}">
                  <a16:creationId xmlns:a16="http://schemas.microsoft.com/office/drawing/2014/main" id="{512056C8-0334-8981-A534-CD7C363BEFBD}"/>
                </a:ext>
              </a:extLst>
            </p:cNvPr>
            <p:cNvSpPr/>
            <p:nvPr/>
          </p:nvSpPr>
          <p:spPr>
            <a:xfrm flipH="1">
              <a:off x="0" y="0"/>
              <a:ext cx="12191996" cy="2148830"/>
            </a:xfrm>
            <a:custGeom>
              <a:avLst/>
              <a:gdLst>
                <a:gd name="f0" fmla="val w"/>
                <a:gd name="f1" fmla="val h"/>
                <a:gd name="f2" fmla="val 0"/>
                <a:gd name="f3" fmla="val 12192000"/>
                <a:gd name="f4" fmla="val 2148830"/>
                <a:gd name="f5" fmla="val 2318293"/>
                <a:gd name="f6" fmla="val 2110341"/>
                <a:gd name="f7" fmla="val 1952334"/>
                <a:gd name="f8" fmla="val 920"/>
                <a:gd name="f9" fmla="val 1343499"/>
                <a:gd name="f10" fmla="val 23864"/>
                <a:gd name="f11" fmla="val 752130"/>
                <a:gd name="f12" fmla="val 152982"/>
                <a:gd name="f13" fmla="val 184205"/>
                <a:gd name="f14" fmla="val 435928"/>
                <a:gd name="f15" fmla="val 536864"/>
                <a:gd name="f16" fmla="val 554713"/>
                <a:gd name="f17" fmla="val 201115"/>
                <a:gd name="f18" fmla="val 452796"/>
                <a:gd name="f19" fmla="val 776357"/>
                <a:gd name="f20" fmla="val 187336"/>
                <a:gd name="f21" fmla="val 1349828"/>
                <a:gd name="f22" fmla="val 76760"/>
                <a:gd name="f23" fmla="val 1947588"/>
                <a:gd name="f24" fmla="val 66249"/>
                <a:gd name="f25" fmla="val 2962940"/>
                <a:gd name="f26" fmla="val 48421"/>
                <a:gd name="f27" fmla="val 3890218"/>
                <a:gd name="f28" fmla="val 291317"/>
                <a:gd name="f29" fmla="val 4778140"/>
                <a:gd name="f30" fmla="val 604018"/>
                <a:gd name="f31" fmla="val 7231510"/>
                <a:gd name="f32" fmla="val 1468126"/>
                <a:gd name="f33" fmla="val 9178927"/>
                <a:gd name="f34" fmla="val 2492024"/>
                <a:gd name="f35" fmla="val 11996242"/>
                <a:gd name="f36" fmla="val 2036894"/>
                <a:gd name="f37" fmla="val 2002266"/>
                <a:gd name="f38" fmla="val 1415250"/>
                <a:gd name="f39" fmla="val 12022971"/>
                <a:gd name="f40" fmla="val 1470801"/>
                <a:gd name="f41" fmla="val 10719696"/>
                <a:gd name="f42" fmla="val 1863939"/>
                <a:gd name="f43" fmla="val 9271154"/>
                <a:gd name="f44" fmla="val 1783804"/>
                <a:gd name="f45" fmla="val 7970940"/>
                <a:gd name="f46" fmla="val 1436986"/>
                <a:gd name="f47" fmla="val 6890984"/>
                <a:gd name="f48" fmla="val 1148958"/>
                <a:gd name="f49" fmla="val 5866930"/>
                <a:gd name="f50" fmla="val 767309"/>
                <a:gd name="f51" fmla="val 4800356"/>
                <a:gd name="f52" fmla="val 456582"/>
                <a:gd name="f53" fmla="val 4068903"/>
                <a:gd name="f54" fmla="val 243471"/>
                <a:gd name="f55" fmla="val 3348204"/>
                <a:gd name="f56" fmla="val 74251"/>
                <a:gd name="f57" fmla="val 2646880"/>
                <a:gd name="f58" fmla="val 17560"/>
                <a:gd name="f59" fmla="*/ f0 1 12192000"/>
                <a:gd name="f60" fmla="*/ f1 1 2148830"/>
                <a:gd name="f61" fmla="+- f4 0 f2"/>
                <a:gd name="f62" fmla="+- f3 0 f2"/>
                <a:gd name="f63" fmla="*/ f62 1 12192000"/>
                <a:gd name="f64" fmla="*/ f61 1 2148830"/>
                <a:gd name="f65" fmla="*/ f2 1 f63"/>
                <a:gd name="f66" fmla="*/ f3 1 f63"/>
                <a:gd name="f67" fmla="*/ f2 1 f64"/>
                <a:gd name="f68" fmla="*/ f4 1 f64"/>
                <a:gd name="f69" fmla="*/ f65 f59 1"/>
                <a:gd name="f70" fmla="*/ f66 f59 1"/>
                <a:gd name="f71" fmla="*/ f68 f60 1"/>
                <a:gd name="f72" fmla="*/ f67 f60 1"/>
              </a:gdLst>
              <a:ahLst/>
              <a:cxnLst>
                <a:cxn ang="3cd4">
                  <a:pos x="hc" y="t"/>
                </a:cxn>
                <a:cxn ang="0">
                  <a:pos x="r" y="vc"/>
                </a:cxn>
                <a:cxn ang="cd4">
                  <a:pos x="hc" y="b"/>
                </a:cxn>
                <a:cxn ang="cd2">
                  <a:pos x="l" y="vc"/>
                </a:cxn>
              </a:cxnLst>
              <a:rect l="f69" t="f72" r="f70" b="f71"/>
              <a:pathLst>
                <a:path w="12192000" h="2148830">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ubicBezTo>
                    <a:pt x="f53" y="f54"/>
                    <a:pt x="f55" y="f56"/>
                    <a:pt x="f57" y="f58"/>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4" name="Google Shape;886;p85">
              <a:extLst>
                <a:ext uri="{FF2B5EF4-FFF2-40B4-BE49-F238E27FC236}">
                  <a16:creationId xmlns:a16="http://schemas.microsoft.com/office/drawing/2014/main" id="{74467494-0C4F-F7E3-6BE4-5B8F3C8AA5C6}"/>
                </a:ext>
              </a:extLst>
            </p:cNvPr>
            <p:cNvSpPr/>
            <p:nvPr/>
          </p:nvSpPr>
          <p:spPr>
            <a:xfrm flipH="1">
              <a:off x="0" y="0"/>
              <a:ext cx="12191996" cy="1992139"/>
            </a:xfrm>
            <a:custGeom>
              <a:avLst/>
              <a:gdLst>
                <a:gd name="f0" fmla="val w"/>
                <a:gd name="f1" fmla="val h"/>
                <a:gd name="f2" fmla="val 0"/>
                <a:gd name="f3" fmla="val 12192000"/>
                <a:gd name="f4" fmla="val 1992138"/>
                <a:gd name="f5" fmla="val 2724271"/>
                <a:gd name="f6" fmla="val 1788442"/>
                <a:gd name="f7" fmla="val 1635403"/>
                <a:gd name="f8" fmla="val 12925"/>
                <a:gd name="f9" fmla="val 1134241"/>
                <a:gd name="f10" fmla="val 70905"/>
                <a:gd name="f11" fmla="val 647221"/>
                <a:gd name="f12" fmla="val 207817"/>
                <a:gd name="f13" fmla="val 178220"/>
                <a:gd name="f14" fmla="val 451207"/>
                <a:gd name="f15" fmla="val 552718"/>
                <a:gd name="f16" fmla="val 570885"/>
                <a:gd name="f17" fmla="val 195368"/>
                <a:gd name="f18" fmla="val 467800"/>
                <a:gd name="f19" fmla="val 765758"/>
                <a:gd name="f20" fmla="val 193094"/>
                <a:gd name="f21" fmla="val 1336955"/>
                <a:gd name="f22" fmla="val 73179"/>
                <a:gd name="f23" fmla="val 1934073"/>
                <a:gd name="f24" fmla="val 52850"/>
                <a:gd name="f25" fmla="val 2948304"/>
                <a:gd name="f26" fmla="val 18310"/>
                <a:gd name="f27" fmla="val 3878878"/>
                <a:gd name="f28" fmla="val 245747"/>
                <a:gd name="f29" fmla="val 4771217"/>
                <a:gd name="f30" fmla="val 543645"/>
                <a:gd name="f31" fmla="val 7236913"/>
                <a:gd name="f32" fmla="val 1366709"/>
                <a:gd name="f33" fmla="val 9199689"/>
                <a:gd name="f34" fmla="val 2357774"/>
                <a:gd name="f35" fmla="val 12007222"/>
                <a:gd name="f36" fmla="val 1856729"/>
                <a:gd name="f37" fmla="val 1820900"/>
                <a:gd name="f38" fmla="val 897073"/>
                <a:gd name="f39" fmla="val 12062517"/>
                <a:gd name="f40" fmla="val 950128"/>
                <a:gd name="f41" fmla="val 10950292"/>
                <a:gd name="f42" fmla="val 1376478"/>
                <a:gd name="f43" fmla="val 9595706"/>
                <a:gd name="f44" fmla="val 1466451"/>
                <a:gd name="f45" fmla="val 8435105"/>
                <a:gd name="f46" fmla="val 1266613"/>
                <a:gd name="f47" fmla="val 6618389"/>
                <a:gd name="f48" fmla="val 953715"/>
                <a:gd name="f49" fmla="val 4735222"/>
                <a:gd name="f50" fmla="val 130088"/>
                <a:gd name="f51" fmla="val 2948502"/>
                <a:gd name="f52" fmla="val 20548"/>
                <a:gd name="f53" fmla="*/ f0 1 12192000"/>
                <a:gd name="f54" fmla="*/ f1 1 1992138"/>
                <a:gd name="f55" fmla="+- f4 0 f2"/>
                <a:gd name="f56" fmla="+- f3 0 f2"/>
                <a:gd name="f57" fmla="*/ f56 1 12192000"/>
                <a:gd name="f58" fmla="*/ f55 1 1992138"/>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12192000" h="1992138">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lose/>
                </a:path>
              </a:pathLst>
            </a:custGeom>
            <a:solidFill>
              <a:srgbClr val="00498F"/>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sp>
        <p:nvSpPr>
          <p:cNvPr id="5" name="Google Shape;887;p85">
            <a:extLst>
              <a:ext uri="{FF2B5EF4-FFF2-40B4-BE49-F238E27FC236}">
                <a16:creationId xmlns:a16="http://schemas.microsoft.com/office/drawing/2014/main" id="{C751660E-E7A8-8855-B4DA-FF434655B85D}"/>
              </a:ext>
            </a:extLst>
          </p:cNvPr>
          <p:cNvSpPr/>
          <p:nvPr/>
        </p:nvSpPr>
        <p:spPr>
          <a:xfrm>
            <a:off x="902366" y="1517693"/>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888;p85">
            <a:extLst>
              <a:ext uri="{FF2B5EF4-FFF2-40B4-BE49-F238E27FC236}">
                <a16:creationId xmlns:a16="http://schemas.microsoft.com/office/drawing/2014/main" id="{A1A8B7AC-6C84-8A59-CCE4-D5888A046D1E}"/>
              </a:ext>
            </a:extLst>
          </p:cNvPr>
          <p:cNvSpPr txBox="1">
            <a:spLocks noGrp="1"/>
          </p:cNvSpPr>
          <p:nvPr>
            <p:ph type="body" idx="4294967295"/>
          </p:nvPr>
        </p:nvSpPr>
        <p:spPr>
          <a:xfrm>
            <a:off x="1219196" y="3429000"/>
            <a:ext cx="5582649" cy="1413561"/>
          </a:xfrm>
        </p:spPr>
        <p:txBody>
          <a:bodyPr/>
          <a:lstStyle>
            <a:lvl1pPr indent="-228600">
              <a:buNone/>
              <a:defRPr sz="2000"/>
            </a:lvl1pPr>
          </a:lstStyle>
          <a:p>
            <a:pPr lvl="0"/>
            <a:endParaRPr lang="en-US"/>
          </a:p>
        </p:txBody>
      </p:sp>
      <p:sp>
        <p:nvSpPr>
          <p:cNvPr id="7" name="Google Shape;889;p85">
            <a:extLst>
              <a:ext uri="{FF2B5EF4-FFF2-40B4-BE49-F238E27FC236}">
                <a16:creationId xmlns:a16="http://schemas.microsoft.com/office/drawing/2014/main" id="{9EDFAEEF-AA8F-BAC2-4AE9-EAB51F4AC743}"/>
              </a:ext>
            </a:extLst>
          </p:cNvPr>
          <p:cNvSpPr txBox="1">
            <a:spLocks noGrp="1"/>
          </p:cNvSpPr>
          <p:nvPr>
            <p:ph type="title"/>
          </p:nvPr>
        </p:nvSpPr>
        <p:spPr>
          <a:xfrm>
            <a:off x="1219196" y="1887486"/>
            <a:ext cx="5582649" cy="1078260"/>
          </a:xfrm>
        </p:spPr>
        <p:txBody>
          <a:bodyPr/>
          <a:lstStyle>
            <a:lvl1pPr>
              <a:defRPr sz="6000"/>
            </a:lvl1pPr>
          </a:lstStyle>
          <a:p>
            <a:pPr lvl="0"/>
            <a:endParaRPr lang="en-US"/>
          </a:p>
        </p:txBody>
      </p:sp>
      <p:pic>
        <p:nvPicPr>
          <p:cNvPr id="8" name="Google Shape;890;p85">
            <a:extLst>
              <a:ext uri="{FF2B5EF4-FFF2-40B4-BE49-F238E27FC236}">
                <a16:creationId xmlns:a16="http://schemas.microsoft.com/office/drawing/2014/main" id="{5A392DD7-10C9-40EF-5285-FB97F2722561}"/>
              </a:ext>
            </a:extLst>
          </p:cNvPr>
          <p:cNvPicPr>
            <a:picLocks noChangeAspect="1"/>
          </p:cNvPicPr>
          <p:nvPr/>
        </p:nvPicPr>
        <p:blipFill>
          <a:blip r:embed="rId2">
            <a:alphaModFix/>
          </a:blip>
          <a:srcRect/>
          <a:stretch>
            <a:fillRect/>
          </a:stretch>
        </p:blipFill>
        <p:spPr>
          <a:xfrm>
            <a:off x="902366" y="228371"/>
            <a:ext cx="2025313" cy="911940"/>
          </a:xfrm>
          <a:prstGeom prst="rect">
            <a:avLst/>
          </a:prstGeom>
          <a:noFill/>
          <a:ln cap="flat">
            <a:noFill/>
          </a:ln>
        </p:spPr>
      </p:pic>
    </p:spTree>
    <p:extLst>
      <p:ext uri="{BB962C8B-B14F-4D97-AF65-F5344CB8AC3E}">
        <p14:creationId xmlns:p14="http://schemas.microsoft.com/office/powerpoint/2010/main" val="1829319027"/>
      </p:ext>
    </p:extLst>
  </p:cSld>
  <p:clrMapOvr>
    <a:masterClrMapping/>
  </p:clrMapOvr>
</p:sldLayout>
</file>

<file path=ppt/slideLayouts/slideLayout1448.xml><?xml version="1.0" encoding="utf-8"?>
<p:sldLayout xmlns:a="http://schemas.openxmlformats.org/drawingml/2006/main" xmlns:r="http://schemas.openxmlformats.org/officeDocument/2006/relationships" xmlns:p="http://schemas.openxmlformats.org/presentationml/2006/main" preserve="1">
  <p:cSld name="Blank 5">
    <p:spTree>
      <p:nvGrpSpPr>
        <p:cNvPr id="1" name=""/>
        <p:cNvGrpSpPr/>
        <p:nvPr/>
      </p:nvGrpSpPr>
      <p:grpSpPr>
        <a:xfrm>
          <a:off x="0" y="0"/>
          <a:ext cx="0" cy="0"/>
          <a:chOff x="0" y="0"/>
          <a:chExt cx="0" cy="0"/>
        </a:xfrm>
      </p:grpSpPr>
      <p:sp>
        <p:nvSpPr>
          <p:cNvPr id="2" name="Google Shape;893;p86">
            <a:extLst>
              <a:ext uri="{FF2B5EF4-FFF2-40B4-BE49-F238E27FC236}">
                <a16:creationId xmlns:a16="http://schemas.microsoft.com/office/drawing/2014/main" id="{CAC445F8-6D94-2006-27D5-879F48D5402C}"/>
              </a:ext>
            </a:extLst>
          </p:cNvPr>
          <p:cNvSpPr txBox="1">
            <a:spLocks noGrp="1"/>
          </p:cNvSpPr>
          <p:nvPr>
            <p:ph type="sldNum" sz="quarter" idx="8"/>
          </p:nvPr>
        </p:nvSpPr>
        <p:spPr/>
        <p:txBody>
          <a:bodyPr/>
          <a:lstStyle>
            <a:lvl1pPr>
              <a:defRPr/>
            </a:lvl1pPr>
          </a:lstStyle>
          <a:p>
            <a:pPr lvl="0"/>
            <a:fld id="{55783720-E6F0-41A5-862A-A56DAF901137}" type="slidenum">
              <a:t>‹#›</a:t>
            </a:fld>
            <a:endParaRPr lang="en-US"/>
          </a:p>
        </p:txBody>
      </p:sp>
      <p:cxnSp>
        <p:nvCxnSpPr>
          <p:cNvPr id="3" name="Google Shape;894;p86">
            <a:extLst>
              <a:ext uri="{FF2B5EF4-FFF2-40B4-BE49-F238E27FC236}">
                <a16:creationId xmlns:a16="http://schemas.microsoft.com/office/drawing/2014/main" id="{43F9BA50-A7BE-D9B8-A6D8-63AAEC357BCF}"/>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4" name="Google Shape;895;p86">
            <a:extLst>
              <a:ext uri="{FF2B5EF4-FFF2-40B4-BE49-F238E27FC236}">
                <a16:creationId xmlns:a16="http://schemas.microsoft.com/office/drawing/2014/main" id="{0E8285DC-5922-CD0A-C87C-70732927E60F}"/>
              </a:ext>
            </a:extLst>
          </p:cNvPr>
          <p:cNvSpPr txBox="1">
            <a:spLocks noGrp="1"/>
          </p:cNvSpPr>
          <p:nvPr>
            <p:ph type="ftr" sz="quarter" idx="9"/>
          </p:nvPr>
        </p:nvSpPr>
        <p:spPr/>
        <p:txBody>
          <a:bodyPr/>
          <a:lstStyle>
            <a:lvl1pPr>
              <a:defRPr/>
            </a:lvl1pPr>
          </a:lstStyle>
          <a:p>
            <a:pPr lvl="0"/>
            <a:endParaRPr lang="en-US"/>
          </a:p>
        </p:txBody>
      </p:sp>
      <p:grpSp>
        <p:nvGrpSpPr>
          <p:cNvPr id="5" name="Google Shape;896;p86">
            <a:extLst>
              <a:ext uri="{FF2B5EF4-FFF2-40B4-BE49-F238E27FC236}">
                <a16:creationId xmlns:a16="http://schemas.microsoft.com/office/drawing/2014/main" id="{F51FAC08-F655-4EA1-6917-DF9B76E6C8BE}"/>
              </a:ext>
            </a:extLst>
          </p:cNvPr>
          <p:cNvGrpSpPr/>
          <p:nvPr/>
        </p:nvGrpSpPr>
        <p:grpSpPr>
          <a:xfrm>
            <a:off x="7191545" y="0"/>
            <a:ext cx="5000460" cy="1425988"/>
            <a:chOff x="7191545" y="0"/>
            <a:chExt cx="5000460" cy="1425988"/>
          </a:xfrm>
        </p:grpSpPr>
        <p:pic>
          <p:nvPicPr>
            <p:cNvPr id="6" name="Google Shape;897;p86">
              <a:extLst>
                <a:ext uri="{FF2B5EF4-FFF2-40B4-BE49-F238E27FC236}">
                  <a16:creationId xmlns:a16="http://schemas.microsoft.com/office/drawing/2014/main" id="{B782C142-FF79-0571-8778-C4F67EF75E42}"/>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7" name="Google Shape;898;p86">
              <a:extLst>
                <a:ext uri="{FF2B5EF4-FFF2-40B4-BE49-F238E27FC236}">
                  <a16:creationId xmlns:a16="http://schemas.microsoft.com/office/drawing/2014/main" id="{DA17BD7C-A9B9-6260-8DF9-CCDD178ADB41}"/>
                </a:ext>
              </a:extLst>
            </p:cNvPr>
            <p:cNvGrpSpPr/>
            <p:nvPr/>
          </p:nvGrpSpPr>
          <p:grpSpPr>
            <a:xfrm>
              <a:off x="7191545" y="0"/>
              <a:ext cx="5000460" cy="1425988"/>
              <a:chOff x="7191545" y="0"/>
              <a:chExt cx="5000460" cy="1425988"/>
            </a:xfrm>
          </p:grpSpPr>
          <p:sp>
            <p:nvSpPr>
              <p:cNvPr id="8" name="Google Shape;899;p86">
                <a:extLst>
                  <a:ext uri="{FF2B5EF4-FFF2-40B4-BE49-F238E27FC236}">
                    <a16:creationId xmlns:a16="http://schemas.microsoft.com/office/drawing/2014/main" id="{67A7E1AF-BC1A-C5CF-CB76-1E0C6D595D17}"/>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9" name="Google Shape;900;p86">
                <a:extLst>
                  <a:ext uri="{FF2B5EF4-FFF2-40B4-BE49-F238E27FC236}">
                    <a16:creationId xmlns:a16="http://schemas.microsoft.com/office/drawing/2014/main" id="{842D19CB-192B-39EC-26F0-26D1B708D139}"/>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Tree>
    <p:extLst>
      <p:ext uri="{BB962C8B-B14F-4D97-AF65-F5344CB8AC3E}">
        <p14:creationId xmlns:p14="http://schemas.microsoft.com/office/powerpoint/2010/main" val="1279385696"/>
      </p:ext>
    </p:extLst>
  </p:cSld>
  <p:clrMapOvr>
    <a:masterClrMapping/>
  </p:clrMapOvr>
</p:sldLayout>
</file>

<file path=ppt/slideLayouts/slideLayout1449.xml><?xml version="1.0" encoding="utf-8"?>
<p:sldLayout xmlns:a="http://schemas.openxmlformats.org/drawingml/2006/main" xmlns:r="http://schemas.openxmlformats.org/officeDocument/2006/relationships" xmlns:p="http://schemas.openxmlformats.org/presentationml/2006/main" preserve="1">
  <p:cSld name="Title Only 6">
    <p:spTree>
      <p:nvGrpSpPr>
        <p:cNvPr id="1" name=""/>
        <p:cNvGrpSpPr/>
        <p:nvPr/>
      </p:nvGrpSpPr>
      <p:grpSpPr>
        <a:xfrm>
          <a:off x="0" y="0"/>
          <a:ext cx="0" cy="0"/>
          <a:chOff x="0" y="0"/>
          <a:chExt cx="0" cy="0"/>
        </a:xfrm>
      </p:grpSpPr>
      <p:grpSp>
        <p:nvGrpSpPr>
          <p:cNvPr id="2" name="Google Shape;902;p87">
            <a:extLst>
              <a:ext uri="{FF2B5EF4-FFF2-40B4-BE49-F238E27FC236}">
                <a16:creationId xmlns:a16="http://schemas.microsoft.com/office/drawing/2014/main" id="{F8C1FD94-8F20-6BE8-4C91-102E938D6BCF}"/>
              </a:ext>
            </a:extLst>
          </p:cNvPr>
          <p:cNvGrpSpPr/>
          <p:nvPr/>
        </p:nvGrpSpPr>
        <p:grpSpPr>
          <a:xfrm>
            <a:off x="7191545" y="0"/>
            <a:ext cx="5000460" cy="1425988"/>
            <a:chOff x="7191545" y="0"/>
            <a:chExt cx="5000460" cy="1425988"/>
          </a:xfrm>
        </p:grpSpPr>
        <p:pic>
          <p:nvPicPr>
            <p:cNvPr id="3" name="Google Shape;903;p87">
              <a:extLst>
                <a:ext uri="{FF2B5EF4-FFF2-40B4-BE49-F238E27FC236}">
                  <a16:creationId xmlns:a16="http://schemas.microsoft.com/office/drawing/2014/main" id="{8B312B8F-9FD2-DC0B-DD71-C098B53D1536}"/>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904;p87">
              <a:extLst>
                <a:ext uri="{FF2B5EF4-FFF2-40B4-BE49-F238E27FC236}">
                  <a16:creationId xmlns:a16="http://schemas.microsoft.com/office/drawing/2014/main" id="{DBFDB1D1-65CC-1F58-497E-05CD28A7F436}"/>
                </a:ext>
              </a:extLst>
            </p:cNvPr>
            <p:cNvGrpSpPr/>
            <p:nvPr/>
          </p:nvGrpSpPr>
          <p:grpSpPr>
            <a:xfrm>
              <a:off x="7191545" y="0"/>
              <a:ext cx="5000460" cy="1425988"/>
              <a:chOff x="7191545" y="0"/>
              <a:chExt cx="5000460" cy="1425988"/>
            </a:xfrm>
          </p:grpSpPr>
          <p:sp>
            <p:nvSpPr>
              <p:cNvPr id="5" name="Google Shape;905;p87">
                <a:extLst>
                  <a:ext uri="{FF2B5EF4-FFF2-40B4-BE49-F238E27FC236}">
                    <a16:creationId xmlns:a16="http://schemas.microsoft.com/office/drawing/2014/main" id="{D5AFE305-5D51-66BC-F349-AF6DCA93E8C6}"/>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906;p87">
                <a:extLst>
                  <a:ext uri="{FF2B5EF4-FFF2-40B4-BE49-F238E27FC236}">
                    <a16:creationId xmlns:a16="http://schemas.microsoft.com/office/drawing/2014/main" id="{704C945C-67A0-1C5F-971E-5BEDA6E53DA9}"/>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907;p87">
            <a:extLst>
              <a:ext uri="{FF2B5EF4-FFF2-40B4-BE49-F238E27FC236}">
                <a16:creationId xmlns:a16="http://schemas.microsoft.com/office/drawing/2014/main" id="{478FE4FE-9784-757B-FBEF-69B92411F3C9}"/>
              </a:ext>
            </a:extLst>
          </p:cNvPr>
          <p:cNvSpPr txBox="1">
            <a:spLocks noGrp="1"/>
          </p:cNvSpPr>
          <p:nvPr>
            <p:ph type="title"/>
          </p:nvPr>
        </p:nvSpPr>
        <p:spPr/>
        <p:txBody>
          <a:bodyPr/>
          <a:lstStyle>
            <a:lvl1pPr>
              <a:defRPr/>
            </a:lvl1pPr>
          </a:lstStyle>
          <a:p>
            <a:pPr lvl="0"/>
            <a:endParaRPr lang="en-US"/>
          </a:p>
        </p:txBody>
      </p:sp>
      <p:sp>
        <p:nvSpPr>
          <p:cNvPr id="8" name="Google Shape;908;p87">
            <a:extLst>
              <a:ext uri="{FF2B5EF4-FFF2-40B4-BE49-F238E27FC236}">
                <a16:creationId xmlns:a16="http://schemas.microsoft.com/office/drawing/2014/main" id="{7FED8600-3A7B-7117-3904-576786DAC16B}"/>
              </a:ext>
            </a:extLst>
          </p:cNvPr>
          <p:cNvSpPr txBox="1">
            <a:spLocks noGrp="1"/>
          </p:cNvSpPr>
          <p:nvPr>
            <p:ph type="sldNum" sz="quarter" idx="8"/>
          </p:nvPr>
        </p:nvSpPr>
        <p:spPr/>
        <p:txBody>
          <a:bodyPr/>
          <a:lstStyle>
            <a:lvl1pPr>
              <a:defRPr/>
            </a:lvl1pPr>
          </a:lstStyle>
          <a:p>
            <a:pPr lvl="0"/>
            <a:fld id="{C1582FAC-B158-49A8-BCF1-0B822E6E004C}" type="slidenum">
              <a:t>‹#›</a:t>
            </a:fld>
            <a:endParaRPr lang="en-US"/>
          </a:p>
        </p:txBody>
      </p:sp>
      <p:cxnSp>
        <p:nvCxnSpPr>
          <p:cNvPr id="9" name="Google Shape;909;p87">
            <a:extLst>
              <a:ext uri="{FF2B5EF4-FFF2-40B4-BE49-F238E27FC236}">
                <a16:creationId xmlns:a16="http://schemas.microsoft.com/office/drawing/2014/main" id="{6D3F252A-073A-6230-0207-9C1DEF9117CC}"/>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0" name="Google Shape;910;p87">
            <a:extLst>
              <a:ext uri="{FF2B5EF4-FFF2-40B4-BE49-F238E27FC236}">
                <a16:creationId xmlns:a16="http://schemas.microsoft.com/office/drawing/2014/main" id="{D302E9A3-54DE-5217-F16C-7F3D628C16EB}"/>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2428666726"/>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362"/>
        <p:cNvGrpSpPr/>
        <p:nvPr/>
      </p:nvGrpSpPr>
      <p:grpSpPr>
        <a:xfrm>
          <a:off x="0" y="0"/>
          <a:ext cx="0" cy="0"/>
          <a:chOff x="0" y="0"/>
          <a:chExt cx="0" cy="0"/>
        </a:xfrm>
      </p:grpSpPr>
      <p:sp>
        <p:nvSpPr>
          <p:cNvPr id="1363" name="Google Shape;1363;p68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64" name="Google Shape;1364;p68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65" name="Google Shape;1365;p684"/>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6" name="Google Shape;1366;p684"/>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7" name="Google Shape;1367;p684"/>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68" name="Google Shape;1368;p68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2254611486"/>
      </p:ext>
    </p:extLst>
  </p:cSld>
  <p:clrMapOvr>
    <a:masterClrMapping/>
  </p:clrMapOvr>
</p:sldLayout>
</file>

<file path=ppt/slideLayouts/slideLayout1450.xml><?xml version="1.0" encoding="utf-8"?>
<p:sldLayout xmlns:a="http://schemas.openxmlformats.org/drawingml/2006/main" xmlns:r="http://schemas.openxmlformats.org/officeDocument/2006/relationships" xmlns:p="http://schemas.openxmlformats.org/presentationml/2006/main" preserve="1">
  <p:cSld name="Cover B 2">
    <p:spTree>
      <p:nvGrpSpPr>
        <p:cNvPr id="1" name=""/>
        <p:cNvGrpSpPr/>
        <p:nvPr/>
      </p:nvGrpSpPr>
      <p:grpSpPr>
        <a:xfrm>
          <a:off x="0" y="0"/>
          <a:ext cx="0" cy="0"/>
          <a:chOff x="0" y="0"/>
          <a:chExt cx="0" cy="0"/>
        </a:xfrm>
      </p:grpSpPr>
      <p:sp>
        <p:nvSpPr>
          <p:cNvPr id="2" name="Google Shape;912;p88">
            <a:extLst>
              <a:ext uri="{FF2B5EF4-FFF2-40B4-BE49-F238E27FC236}">
                <a16:creationId xmlns:a16="http://schemas.microsoft.com/office/drawing/2014/main" id="{B79400E9-7D95-9734-1B4F-CFDD5BDD4D40}"/>
              </a:ext>
            </a:extLst>
          </p:cNvPr>
          <p:cNvSpPr txBox="1">
            <a:spLocks noGrp="1"/>
          </p:cNvSpPr>
          <p:nvPr>
            <p:ph type="title"/>
          </p:nvPr>
        </p:nvSpPr>
        <p:spPr>
          <a:xfrm>
            <a:off x="513344" y="2633536"/>
            <a:ext cx="5194432" cy="2387598"/>
          </a:xfrm>
        </p:spPr>
        <p:txBody>
          <a:bodyPr anchor="b"/>
          <a:lstStyle>
            <a:lvl1pPr>
              <a:defRPr sz="4000">
                <a:solidFill>
                  <a:srgbClr val="444C55"/>
                </a:solidFill>
              </a:defRPr>
            </a:lvl1pPr>
          </a:lstStyle>
          <a:p>
            <a:pPr lvl="0"/>
            <a:endParaRPr lang="en-US"/>
          </a:p>
        </p:txBody>
      </p:sp>
      <p:sp>
        <p:nvSpPr>
          <p:cNvPr id="3" name="Google Shape;913;p88">
            <a:extLst>
              <a:ext uri="{FF2B5EF4-FFF2-40B4-BE49-F238E27FC236}">
                <a16:creationId xmlns:a16="http://schemas.microsoft.com/office/drawing/2014/main" id="{25601191-FFE3-2580-10EF-3589D1E05974}"/>
              </a:ext>
            </a:extLst>
          </p:cNvPr>
          <p:cNvSpPr txBox="1">
            <a:spLocks noGrp="1"/>
          </p:cNvSpPr>
          <p:nvPr>
            <p:ph type="subTitle" idx="4294967295"/>
          </p:nvPr>
        </p:nvSpPr>
        <p:spPr>
          <a:xfrm>
            <a:off x="513344" y="5400327"/>
            <a:ext cx="5194432" cy="986564"/>
          </a:xfrm>
        </p:spPr>
        <p:txBody>
          <a:bodyPr/>
          <a:lstStyle>
            <a:lvl1pPr>
              <a:buNone/>
              <a:defRPr/>
            </a:lvl1pPr>
          </a:lstStyle>
          <a:p>
            <a:pPr lvl="0"/>
            <a:endParaRPr lang="en-US"/>
          </a:p>
        </p:txBody>
      </p:sp>
      <p:grpSp>
        <p:nvGrpSpPr>
          <p:cNvPr id="4" name="Google Shape;914;p88">
            <a:extLst>
              <a:ext uri="{FF2B5EF4-FFF2-40B4-BE49-F238E27FC236}">
                <a16:creationId xmlns:a16="http://schemas.microsoft.com/office/drawing/2014/main" id="{47253812-0BAD-FB88-4107-6578C665FC93}"/>
              </a:ext>
            </a:extLst>
          </p:cNvPr>
          <p:cNvGrpSpPr/>
          <p:nvPr/>
        </p:nvGrpSpPr>
        <p:grpSpPr>
          <a:xfrm>
            <a:off x="0" y="0"/>
            <a:ext cx="6418722" cy="1509820"/>
            <a:chOff x="0" y="0"/>
            <a:chExt cx="6418722" cy="1509820"/>
          </a:xfrm>
        </p:grpSpPr>
        <p:sp>
          <p:nvSpPr>
            <p:cNvPr id="5" name="Google Shape;915;p88">
              <a:extLst>
                <a:ext uri="{FF2B5EF4-FFF2-40B4-BE49-F238E27FC236}">
                  <a16:creationId xmlns:a16="http://schemas.microsoft.com/office/drawing/2014/main" id="{FDB883D8-ADBF-1AE8-C281-ED9F3C6105E1}"/>
                </a:ext>
              </a:extLst>
            </p:cNvPr>
            <p:cNvSpPr/>
            <p:nvPr/>
          </p:nvSpPr>
          <p:spPr>
            <a:xfrm flipH="1">
              <a:off x="0" y="0"/>
              <a:ext cx="6418722" cy="1509820"/>
            </a:xfrm>
            <a:custGeom>
              <a:avLst/>
              <a:gdLst>
                <a:gd name="f0" fmla="val w"/>
                <a:gd name="f1" fmla="val h"/>
                <a:gd name="f2" fmla="val 0"/>
                <a:gd name="f3" fmla="val 4669459"/>
                <a:gd name="f4" fmla="val 1098357"/>
                <a:gd name="f5" fmla="val 393099"/>
                <a:gd name="f6" fmla="val 485580"/>
                <a:gd name="f7" fmla="val 28411"/>
                <a:gd name="f8" fmla="val 1068094"/>
                <a:gd name="f9" fmla="val 214503"/>
                <a:gd name="f10" fmla="val 1643165"/>
                <a:gd name="f11" fmla="val 412971"/>
                <a:gd name="f12" fmla="val 2241464"/>
                <a:gd name="f13" fmla="val 572540"/>
                <a:gd name="f14" fmla="val 3009808"/>
                <a:gd name="f15" fmla="val 777487"/>
                <a:gd name="f16" fmla="val 3848273"/>
                <a:gd name="f17" fmla="val 856360"/>
                <a:gd name="f18" fmla="val 4645823"/>
                <a:gd name="f19" fmla="val 731027"/>
                <a:gd name="f20" fmla="val 726784"/>
                <a:gd name="f21" fmla="val 1079503"/>
                <a:gd name="f22" fmla="val 4627787"/>
                <a:gd name="f23" fmla="val 1083679"/>
                <a:gd name="f24" fmla="val 3105555"/>
                <a:gd name="f25" fmla="val 1189027"/>
                <a:gd name="f26" fmla="val 1909512"/>
                <a:gd name="f27" fmla="val 709765"/>
                <a:gd name="f28" fmla="val 568062"/>
                <a:gd name="f29" fmla="val 207626"/>
                <a:gd name="f30" fmla="*/ f0 1 4669459"/>
                <a:gd name="f31" fmla="*/ f1 1 1098357"/>
                <a:gd name="f32" fmla="+- f4 0 f2"/>
                <a:gd name="f33" fmla="+- f3 0 f2"/>
                <a:gd name="f34" fmla="*/ f33 1 4669459"/>
                <a:gd name="f35" fmla="*/ f32 1 1098357"/>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4669459" h="1098357">
                  <a:moveTo>
                    <a:pt x="f2" y="f2"/>
                  </a:moveTo>
                  <a:lnTo>
                    <a:pt x="f5" y="f2"/>
                  </a:lnTo>
                  <a:lnTo>
                    <a:pt x="f6" y="f7"/>
                  </a:lnTo>
                  <a:cubicBezTo>
                    <a:pt x="f8" y="f9"/>
                    <a:pt x="f10" y="f11"/>
                    <a:pt x="f12" y="f13"/>
                  </a:cubicBezTo>
                  <a:cubicBezTo>
                    <a:pt x="f14" y="f15"/>
                    <a:pt x="f16" y="f17"/>
                    <a:pt x="f18" y="f19"/>
                  </a:cubicBezTo>
                  <a:lnTo>
                    <a:pt x="f3" y="f20"/>
                  </a:lnTo>
                  <a:lnTo>
                    <a:pt x="f3" y="f21"/>
                  </a:lnTo>
                  <a:lnTo>
                    <a:pt x="f22" y="f23"/>
                  </a:lnTo>
                  <a:cubicBezTo>
                    <a:pt x="f24" y="f25"/>
                    <a:pt x="f26" y="f27"/>
                    <a:pt x="f28" y="f29"/>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916;p88">
              <a:extLst>
                <a:ext uri="{FF2B5EF4-FFF2-40B4-BE49-F238E27FC236}">
                  <a16:creationId xmlns:a16="http://schemas.microsoft.com/office/drawing/2014/main" id="{6262934E-78EE-6391-B432-A4228A55983F}"/>
                </a:ext>
              </a:extLst>
            </p:cNvPr>
            <p:cNvSpPr/>
            <p:nvPr/>
          </p:nvSpPr>
          <p:spPr>
            <a:xfrm flipH="1">
              <a:off x="0" y="0"/>
              <a:ext cx="6244227" cy="1352022"/>
            </a:xfrm>
            <a:custGeom>
              <a:avLst/>
              <a:gdLst>
                <a:gd name="f0" fmla="val w"/>
                <a:gd name="f1" fmla="val h"/>
                <a:gd name="f2" fmla="val 0"/>
                <a:gd name="f3" fmla="val 4542519"/>
                <a:gd name="f4" fmla="val 983565"/>
                <a:gd name="f5" fmla="val 957397"/>
                <a:gd name="f6" fmla="val 4542518"/>
                <a:gd name="f7" fmla="val 957403"/>
                <a:gd name="f8" fmla="val 4510552"/>
                <a:gd name="f9" fmla="val 961138"/>
                <a:gd name="f10" fmla="val 2991282"/>
                <a:gd name="f11" fmla="val 1091409"/>
                <a:gd name="f12" fmla="val 1788278"/>
                <a:gd name="f13" fmla="val 632191"/>
                <a:gd name="f14" fmla="val 439600"/>
                <a:gd name="f15" fmla="val 152515"/>
                <a:gd name="f16" fmla="*/ f0 1 4542519"/>
                <a:gd name="f17" fmla="*/ f1 1 983565"/>
                <a:gd name="f18" fmla="+- f4 0 f2"/>
                <a:gd name="f19" fmla="+- f3 0 f2"/>
                <a:gd name="f20" fmla="*/ f19 1 4542519"/>
                <a:gd name="f21" fmla="*/ f18 1 983565"/>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4542519" h="983565">
                  <a:moveTo>
                    <a:pt x="f2" y="f2"/>
                  </a:moveTo>
                  <a:lnTo>
                    <a:pt x="f3" y="f2"/>
                  </a:lnTo>
                  <a:lnTo>
                    <a:pt x="f3" y="f5"/>
                  </a:lnTo>
                  <a:lnTo>
                    <a:pt x="f6" y="f7"/>
                  </a:lnTo>
                  <a:lnTo>
                    <a:pt x="f8" y="f9"/>
                  </a:lnTo>
                  <a:cubicBezTo>
                    <a:pt x="f10" y="f11"/>
                    <a:pt x="f12" y="f13"/>
                    <a:pt x="f14" y="f15"/>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pic>
        <p:nvPicPr>
          <p:cNvPr id="7" name="Google Shape;917;p88">
            <a:extLst>
              <a:ext uri="{FF2B5EF4-FFF2-40B4-BE49-F238E27FC236}">
                <a16:creationId xmlns:a16="http://schemas.microsoft.com/office/drawing/2014/main" id="{A2552869-6A10-6EC3-C17B-F46A1FAE06E1}"/>
              </a:ext>
            </a:extLst>
          </p:cNvPr>
          <p:cNvPicPr>
            <a:picLocks noChangeAspect="1"/>
          </p:cNvPicPr>
          <p:nvPr/>
        </p:nvPicPr>
        <p:blipFill>
          <a:blip r:embed="rId2">
            <a:alphaModFix/>
          </a:blip>
          <a:srcRect/>
          <a:stretch>
            <a:fillRect/>
          </a:stretch>
        </p:blipFill>
        <p:spPr>
          <a:xfrm>
            <a:off x="513344" y="136529"/>
            <a:ext cx="1945203" cy="879972"/>
          </a:xfrm>
          <a:prstGeom prst="rect">
            <a:avLst/>
          </a:prstGeom>
          <a:noFill/>
          <a:ln cap="flat">
            <a:noFill/>
          </a:ln>
        </p:spPr>
      </p:pic>
    </p:spTree>
    <p:extLst>
      <p:ext uri="{BB962C8B-B14F-4D97-AF65-F5344CB8AC3E}">
        <p14:creationId xmlns:p14="http://schemas.microsoft.com/office/powerpoint/2010/main" val="1215554123"/>
      </p:ext>
    </p:extLst>
  </p:cSld>
  <p:clrMapOvr>
    <a:masterClrMapping/>
  </p:clrMapOvr>
</p:sldLayout>
</file>

<file path=ppt/slideLayouts/slideLayout1451.xml><?xml version="1.0" encoding="utf-8"?>
<p:sldLayout xmlns:a="http://schemas.openxmlformats.org/drawingml/2006/main" xmlns:r="http://schemas.openxmlformats.org/officeDocument/2006/relationships" xmlns:p="http://schemas.openxmlformats.org/presentationml/2006/main" preserve="1">
  <p:cSld name="Quotation 12">
    <p:spTree>
      <p:nvGrpSpPr>
        <p:cNvPr id="1" name=""/>
        <p:cNvGrpSpPr/>
        <p:nvPr/>
      </p:nvGrpSpPr>
      <p:grpSpPr>
        <a:xfrm>
          <a:off x="0" y="0"/>
          <a:ext cx="0" cy="0"/>
          <a:chOff x="0" y="0"/>
          <a:chExt cx="0" cy="0"/>
        </a:xfrm>
      </p:grpSpPr>
      <p:sp>
        <p:nvSpPr>
          <p:cNvPr id="2" name="Google Shape;919;p89">
            <a:extLst>
              <a:ext uri="{FF2B5EF4-FFF2-40B4-BE49-F238E27FC236}">
                <a16:creationId xmlns:a16="http://schemas.microsoft.com/office/drawing/2014/main" id="{A86F9E00-5466-C5BB-5B11-F2E5DBD605EB}"/>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920;p89">
            <a:extLst>
              <a:ext uri="{FF2B5EF4-FFF2-40B4-BE49-F238E27FC236}">
                <a16:creationId xmlns:a16="http://schemas.microsoft.com/office/drawing/2014/main" id="{20148A07-9283-489A-B4EC-9B77FAFFD499}"/>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921;p89">
            <a:extLst>
              <a:ext uri="{FF2B5EF4-FFF2-40B4-BE49-F238E27FC236}">
                <a16:creationId xmlns:a16="http://schemas.microsoft.com/office/drawing/2014/main" id="{78D37B62-308D-50A6-5BBE-DB12578AF802}"/>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922;p89">
            <a:extLst>
              <a:ext uri="{FF2B5EF4-FFF2-40B4-BE49-F238E27FC236}">
                <a16:creationId xmlns:a16="http://schemas.microsoft.com/office/drawing/2014/main" id="{CBFA5892-33DF-82BD-9180-D093FE6DD4EE}"/>
              </a:ext>
            </a:extLst>
          </p:cNvPr>
          <p:cNvSpPr txBox="1">
            <a:spLocks noGrp="1"/>
          </p:cNvSpPr>
          <p:nvPr>
            <p:ph type="sldNum" sz="quarter" idx="8"/>
          </p:nvPr>
        </p:nvSpPr>
        <p:spPr/>
        <p:txBody>
          <a:bodyPr/>
          <a:lstStyle>
            <a:lvl1pPr>
              <a:defRPr>
                <a:solidFill>
                  <a:srgbClr val="AEB3B7"/>
                </a:solidFill>
              </a:defRPr>
            </a:lvl1pPr>
          </a:lstStyle>
          <a:p>
            <a:pPr lvl="0"/>
            <a:fld id="{4491BAC4-59EB-47A6-A462-08A502518AFA}" type="slidenum">
              <a:t>‹#›</a:t>
            </a:fld>
            <a:endParaRPr lang="en-US"/>
          </a:p>
        </p:txBody>
      </p:sp>
      <p:cxnSp>
        <p:nvCxnSpPr>
          <p:cNvPr id="6" name="Google Shape;923;p89">
            <a:extLst>
              <a:ext uri="{FF2B5EF4-FFF2-40B4-BE49-F238E27FC236}">
                <a16:creationId xmlns:a16="http://schemas.microsoft.com/office/drawing/2014/main" id="{EA885098-B1F0-2441-58B9-95D79AB0CEE6}"/>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924;p89">
            <a:extLst>
              <a:ext uri="{FF2B5EF4-FFF2-40B4-BE49-F238E27FC236}">
                <a16:creationId xmlns:a16="http://schemas.microsoft.com/office/drawing/2014/main" id="{C14F872C-46DD-299F-4E47-84501A8F2A6F}"/>
              </a:ext>
            </a:extLst>
          </p:cNvPr>
          <p:cNvSpPr txBox="1">
            <a:spLocks noGrp="1"/>
          </p:cNvSpPr>
          <p:nvPr>
            <p:ph type="ftr" sz="quarter" idx="9"/>
          </p:nvPr>
        </p:nvSpPr>
        <p:spPr/>
        <p:txBody>
          <a:bodyPr/>
          <a:lstStyle>
            <a:lvl1pPr>
              <a:defRPr/>
            </a:lvl1pPr>
          </a:lstStyle>
          <a:p>
            <a:pPr lvl="0"/>
            <a:endParaRPr lang="en-US"/>
          </a:p>
        </p:txBody>
      </p:sp>
      <p:grpSp>
        <p:nvGrpSpPr>
          <p:cNvPr id="8" name="Google Shape;925;p89">
            <a:extLst>
              <a:ext uri="{FF2B5EF4-FFF2-40B4-BE49-F238E27FC236}">
                <a16:creationId xmlns:a16="http://schemas.microsoft.com/office/drawing/2014/main" id="{DC066747-7C22-7103-BA49-CEE13E424292}"/>
              </a:ext>
            </a:extLst>
          </p:cNvPr>
          <p:cNvGrpSpPr/>
          <p:nvPr/>
        </p:nvGrpSpPr>
        <p:grpSpPr>
          <a:xfrm>
            <a:off x="7191545" y="0"/>
            <a:ext cx="5000460" cy="1425988"/>
            <a:chOff x="7191545" y="0"/>
            <a:chExt cx="5000460" cy="1425988"/>
          </a:xfrm>
        </p:grpSpPr>
        <p:pic>
          <p:nvPicPr>
            <p:cNvPr id="9" name="Google Shape;926;p89">
              <a:extLst>
                <a:ext uri="{FF2B5EF4-FFF2-40B4-BE49-F238E27FC236}">
                  <a16:creationId xmlns:a16="http://schemas.microsoft.com/office/drawing/2014/main" id="{656F3773-1D95-43AE-FA41-76C1DC4CAEAA}"/>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927;p89">
              <a:extLst>
                <a:ext uri="{FF2B5EF4-FFF2-40B4-BE49-F238E27FC236}">
                  <a16:creationId xmlns:a16="http://schemas.microsoft.com/office/drawing/2014/main" id="{0C3EE039-2CD6-DB68-615D-251003EBAA3E}"/>
                </a:ext>
              </a:extLst>
            </p:cNvPr>
            <p:cNvGrpSpPr/>
            <p:nvPr/>
          </p:nvGrpSpPr>
          <p:grpSpPr>
            <a:xfrm>
              <a:off x="7191545" y="0"/>
              <a:ext cx="5000460" cy="1425988"/>
              <a:chOff x="7191545" y="0"/>
              <a:chExt cx="5000460" cy="1425988"/>
            </a:xfrm>
          </p:grpSpPr>
          <p:sp>
            <p:nvSpPr>
              <p:cNvPr id="11" name="Google Shape;928;p89">
                <a:extLst>
                  <a:ext uri="{FF2B5EF4-FFF2-40B4-BE49-F238E27FC236}">
                    <a16:creationId xmlns:a16="http://schemas.microsoft.com/office/drawing/2014/main" id="{3C7290E4-57CE-301D-3B19-263A31FAA9A5}"/>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929;p89">
                <a:extLst>
                  <a:ext uri="{FF2B5EF4-FFF2-40B4-BE49-F238E27FC236}">
                    <a16:creationId xmlns:a16="http://schemas.microsoft.com/office/drawing/2014/main" id="{D18C4F93-F886-EB4C-C393-E61FC9EF8F8F}"/>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930;p89" descr="Open quotation mark with solid fill">
            <a:extLst>
              <a:ext uri="{FF2B5EF4-FFF2-40B4-BE49-F238E27FC236}">
                <a16:creationId xmlns:a16="http://schemas.microsoft.com/office/drawing/2014/main" id="{BBFCD97C-99CC-A071-2CD6-4738171DA50F}"/>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957209710"/>
      </p:ext>
    </p:extLst>
  </p:cSld>
  <p:clrMapOvr>
    <a:masterClrMapping/>
  </p:clrMapOvr>
</p:sldLayout>
</file>

<file path=ppt/slideLayouts/slideLayout1452.xml><?xml version="1.0" encoding="utf-8"?>
<p:sldLayout xmlns:a="http://schemas.openxmlformats.org/drawingml/2006/main" xmlns:r="http://schemas.openxmlformats.org/officeDocument/2006/relationships" xmlns:p="http://schemas.openxmlformats.org/presentationml/2006/main" preserve="1">
  <p:cSld name="3_Quotation 2">
    <p:spTree>
      <p:nvGrpSpPr>
        <p:cNvPr id="1" name=""/>
        <p:cNvGrpSpPr/>
        <p:nvPr/>
      </p:nvGrpSpPr>
      <p:grpSpPr>
        <a:xfrm>
          <a:off x="0" y="0"/>
          <a:ext cx="0" cy="0"/>
          <a:chOff x="0" y="0"/>
          <a:chExt cx="0" cy="0"/>
        </a:xfrm>
      </p:grpSpPr>
      <p:sp>
        <p:nvSpPr>
          <p:cNvPr id="2" name="Google Shape;932;p90">
            <a:extLst>
              <a:ext uri="{FF2B5EF4-FFF2-40B4-BE49-F238E27FC236}">
                <a16:creationId xmlns:a16="http://schemas.microsoft.com/office/drawing/2014/main" id="{5819CDC8-124B-33C8-3706-9813E9B2D595}"/>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933;p90">
            <a:extLst>
              <a:ext uri="{FF2B5EF4-FFF2-40B4-BE49-F238E27FC236}">
                <a16:creationId xmlns:a16="http://schemas.microsoft.com/office/drawing/2014/main" id="{0BE7E8A7-97F7-E91D-C351-2A9E18903849}"/>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934;p90">
            <a:extLst>
              <a:ext uri="{FF2B5EF4-FFF2-40B4-BE49-F238E27FC236}">
                <a16:creationId xmlns:a16="http://schemas.microsoft.com/office/drawing/2014/main" id="{25C467BF-861F-B25D-AC10-235216B7FA5D}"/>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935;p90">
            <a:extLst>
              <a:ext uri="{FF2B5EF4-FFF2-40B4-BE49-F238E27FC236}">
                <a16:creationId xmlns:a16="http://schemas.microsoft.com/office/drawing/2014/main" id="{B2C737D5-1727-3B7F-3D4A-90510FEB8BDC}"/>
              </a:ext>
            </a:extLst>
          </p:cNvPr>
          <p:cNvSpPr txBox="1">
            <a:spLocks noGrp="1"/>
          </p:cNvSpPr>
          <p:nvPr>
            <p:ph type="sldNum" sz="quarter" idx="8"/>
          </p:nvPr>
        </p:nvSpPr>
        <p:spPr/>
        <p:txBody>
          <a:bodyPr/>
          <a:lstStyle>
            <a:lvl1pPr>
              <a:defRPr>
                <a:solidFill>
                  <a:srgbClr val="AEB3B7"/>
                </a:solidFill>
              </a:defRPr>
            </a:lvl1pPr>
          </a:lstStyle>
          <a:p>
            <a:pPr lvl="0"/>
            <a:fld id="{CE191374-3754-4E6D-9546-76032B3A6708}" type="slidenum">
              <a:t>‹#›</a:t>
            </a:fld>
            <a:endParaRPr lang="en-US"/>
          </a:p>
        </p:txBody>
      </p:sp>
      <p:cxnSp>
        <p:nvCxnSpPr>
          <p:cNvPr id="6" name="Google Shape;936;p90">
            <a:extLst>
              <a:ext uri="{FF2B5EF4-FFF2-40B4-BE49-F238E27FC236}">
                <a16:creationId xmlns:a16="http://schemas.microsoft.com/office/drawing/2014/main" id="{52147F70-816F-EAEA-FEC6-11F96AF1108D}"/>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937;p90">
            <a:extLst>
              <a:ext uri="{FF2B5EF4-FFF2-40B4-BE49-F238E27FC236}">
                <a16:creationId xmlns:a16="http://schemas.microsoft.com/office/drawing/2014/main" id="{6BE91B97-5FE7-5D34-DED7-4E268440D36E}"/>
              </a:ext>
            </a:extLst>
          </p:cNvPr>
          <p:cNvSpPr txBox="1">
            <a:spLocks noGrp="1"/>
          </p:cNvSpPr>
          <p:nvPr>
            <p:ph type="ftr" sz="quarter" idx="9"/>
          </p:nvPr>
        </p:nvSpPr>
        <p:spPr/>
        <p:txBody>
          <a:bodyPr/>
          <a:lstStyle>
            <a:lvl1pPr>
              <a:defRPr/>
            </a:lvl1pPr>
          </a:lstStyle>
          <a:p>
            <a:pPr lvl="0"/>
            <a:endParaRPr lang="en-US"/>
          </a:p>
        </p:txBody>
      </p:sp>
      <p:grpSp>
        <p:nvGrpSpPr>
          <p:cNvPr id="8" name="Google Shape;938;p90">
            <a:extLst>
              <a:ext uri="{FF2B5EF4-FFF2-40B4-BE49-F238E27FC236}">
                <a16:creationId xmlns:a16="http://schemas.microsoft.com/office/drawing/2014/main" id="{679854EC-8035-E0FB-C674-6A5634FDC6BF}"/>
              </a:ext>
            </a:extLst>
          </p:cNvPr>
          <p:cNvGrpSpPr/>
          <p:nvPr/>
        </p:nvGrpSpPr>
        <p:grpSpPr>
          <a:xfrm>
            <a:off x="7191545" y="0"/>
            <a:ext cx="5000460" cy="1425988"/>
            <a:chOff x="7191545" y="0"/>
            <a:chExt cx="5000460" cy="1425988"/>
          </a:xfrm>
        </p:grpSpPr>
        <p:pic>
          <p:nvPicPr>
            <p:cNvPr id="9" name="Google Shape;939;p90">
              <a:extLst>
                <a:ext uri="{FF2B5EF4-FFF2-40B4-BE49-F238E27FC236}">
                  <a16:creationId xmlns:a16="http://schemas.microsoft.com/office/drawing/2014/main" id="{B35BA2D4-CA7C-B39B-5C90-32A3AB2CA68B}"/>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940;p90">
              <a:extLst>
                <a:ext uri="{FF2B5EF4-FFF2-40B4-BE49-F238E27FC236}">
                  <a16:creationId xmlns:a16="http://schemas.microsoft.com/office/drawing/2014/main" id="{C5CC4E84-60EB-F6F8-759A-F8FA17D7B5CC}"/>
                </a:ext>
              </a:extLst>
            </p:cNvPr>
            <p:cNvGrpSpPr/>
            <p:nvPr/>
          </p:nvGrpSpPr>
          <p:grpSpPr>
            <a:xfrm>
              <a:off x="7191545" y="0"/>
              <a:ext cx="5000460" cy="1425988"/>
              <a:chOff x="7191545" y="0"/>
              <a:chExt cx="5000460" cy="1425988"/>
            </a:xfrm>
          </p:grpSpPr>
          <p:sp>
            <p:nvSpPr>
              <p:cNvPr id="11" name="Google Shape;941;p90">
                <a:extLst>
                  <a:ext uri="{FF2B5EF4-FFF2-40B4-BE49-F238E27FC236}">
                    <a16:creationId xmlns:a16="http://schemas.microsoft.com/office/drawing/2014/main" id="{6A926F0C-0E18-2390-5095-0C6CEE2536F7}"/>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942;p90">
                <a:extLst>
                  <a:ext uri="{FF2B5EF4-FFF2-40B4-BE49-F238E27FC236}">
                    <a16:creationId xmlns:a16="http://schemas.microsoft.com/office/drawing/2014/main" id="{970E5371-B7BE-577B-F7FD-8CED27AE3C77}"/>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943;p90" descr="Open quotation mark with solid fill">
            <a:extLst>
              <a:ext uri="{FF2B5EF4-FFF2-40B4-BE49-F238E27FC236}">
                <a16:creationId xmlns:a16="http://schemas.microsoft.com/office/drawing/2014/main" id="{7FD75959-EE4E-48B3-846D-F03DF9D64AA7}"/>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714683374"/>
      </p:ext>
    </p:extLst>
  </p:cSld>
  <p:clrMapOvr>
    <a:masterClrMapping/>
  </p:clrMapOvr>
</p:sldLayout>
</file>

<file path=ppt/slideLayouts/slideLayout1453.xml><?xml version="1.0" encoding="utf-8"?>
<p:sldLayout xmlns:a="http://schemas.openxmlformats.org/drawingml/2006/main" xmlns:r="http://schemas.openxmlformats.org/officeDocument/2006/relationships" xmlns:p="http://schemas.openxmlformats.org/presentationml/2006/main" preserve="1">
  <p:cSld name="Quotation 13">
    <p:spTree>
      <p:nvGrpSpPr>
        <p:cNvPr id="1" name=""/>
        <p:cNvGrpSpPr/>
        <p:nvPr/>
      </p:nvGrpSpPr>
      <p:grpSpPr>
        <a:xfrm>
          <a:off x="0" y="0"/>
          <a:ext cx="0" cy="0"/>
          <a:chOff x="0" y="0"/>
          <a:chExt cx="0" cy="0"/>
        </a:xfrm>
      </p:grpSpPr>
      <p:sp>
        <p:nvSpPr>
          <p:cNvPr id="2" name="Google Shape;945;p91">
            <a:extLst>
              <a:ext uri="{FF2B5EF4-FFF2-40B4-BE49-F238E27FC236}">
                <a16:creationId xmlns:a16="http://schemas.microsoft.com/office/drawing/2014/main" id="{D1D118E2-CC1A-4873-C07F-3A988098143C}"/>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946;p91">
            <a:extLst>
              <a:ext uri="{FF2B5EF4-FFF2-40B4-BE49-F238E27FC236}">
                <a16:creationId xmlns:a16="http://schemas.microsoft.com/office/drawing/2014/main" id="{2DA7B8AA-A22E-5C71-7052-4423BB649B78}"/>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947;p91">
            <a:extLst>
              <a:ext uri="{FF2B5EF4-FFF2-40B4-BE49-F238E27FC236}">
                <a16:creationId xmlns:a16="http://schemas.microsoft.com/office/drawing/2014/main" id="{907A14D0-BF50-1715-ADD4-A7D3FE257931}"/>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948;p91">
            <a:extLst>
              <a:ext uri="{FF2B5EF4-FFF2-40B4-BE49-F238E27FC236}">
                <a16:creationId xmlns:a16="http://schemas.microsoft.com/office/drawing/2014/main" id="{18DD4268-8607-CD48-6202-8B27DD15E335}"/>
              </a:ext>
            </a:extLst>
          </p:cNvPr>
          <p:cNvSpPr txBox="1">
            <a:spLocks noGrp="1"/>
          </p:cNvSpPr>
          <p:nvPr>
            <p:ph type="sldNum" sz="quarter" idx="8"/>
          </p:nvPr>
        </p:nvSpPr>
        <p:spPr/>
        <p:txBody>
          <a:bodyPr/>
          <a:lstStyle>
            <a:lvl1pPr>
              <a:defRPr>
                <a:solidFill>
                  <a:srgbClr val="AEB3B7"/>
                </a:solidFill>
              </a:defRPr>
            </a:lvl1pPr>
          </a:lstStyle>
          <a:p>
            <a:pPr lvl="0"/>
            <a:fld id="{DBC3693B-F812-4EEA-8900-4B0C23A18F1B}" type="slidenum">
              <a:t>‹#›</a:t>
            </a:fld>
            <a:endParaRPr lang="en-US"/>
          </a:p>
        </p:txBody>
      </p:sp>
      <p:cxnSp>
        <p:nvCxnSpPr>
          <p:cNvPr id="6" name="Google Shape;949;p91">
            <a:extLst>
              <a:ext uri="{FF2B5EF4-FFF2-40B4-BE49-F238E27FC236}">
                <a16:creationId xmlns:a16="http://schemas.microsoft.com/office/drawing/2014/main" id="{93072F6F-786F-11CE-F5B1-7CA13A9BC453}"/>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950;p91">
            <a:extLst>
              <a:ext uri="{FF2B5EF4-FFF2-40B4-BE49-F238E27FC236}">
                <a16:creationId xmlns:a16="http://schemas.microsoft.com/office/drawing/2014/main" id="{7E1263E9-3C6D-62AD-8F9E-02B013528242}"/>
              </a:ext>
            </a:extLst>
          </p:cNvPr>
          <p:cNvSpPr txBox="1">
            <a:spLocks noGrp="1"/>
          </p:cNvSpPr>
          <p:nvPr>
            <p:ph type="ftr" sz="quarter" idx="9"/>
          </p:nvPr>
        </p:nvSpPr>
        <p:spPr/>
        <p:txBody>
          <a:bodyPr/>
          <a:lstStyle>
            <a:lvl1pPr>
              <a:defRPr/>
            </a:lvl1pPr>
          </a:lstStyle>
          <a:p>
            <a:pPr lvl="0"/>
            <a:endParaRPr lang="en-US"/>
          </a:p>
        </p:txBody>
      </p:sp>
      <p:grpSp>
        <p:nvGrpSpPr>
          <p:cNvPr id="8" name="Google Shape;951;p91">
            <a:extLst>
              <a:ext uri="{FF2B5EF4-FFF2-40B4-BE49-F238E27FC236}">
                <a16:creationId xmlns:a16="http://schemas.microsoft.com/office/drawing/2014/main" id="{842083E7-CEC9-BECF-1C36-4DF02997031E}"/>
              </a:ext>
            </a:extLst>
          </p:cNvPr>
          <p:cNvGrpSpPr/>
          <p:nvPr/>
        </p:nvGrpSpPr>
        <p:grpSpPr>
          <a:xfrm>
            <a:off x="7191545" y="0"/>
            <a:ext cx="5000460" cy="1425988"/>
            <a:chOff x="7191545" y="0"/>
            <a:chExt cx="5000460" cy="1425988"/>
          </a:xfrm>
        </p:grpSpPr>
        <p:pic>
          <p:nvPicPr>
            <p:cNvPr id="9" name="Google Shape;952;p91">
              <a:extLst>
                <a:ext uri="{FF2B5EF4-FFF2-40B4-BE49-F238E27FC236}">
                  <a16:creationId xmlns:a16="http://schemas.microsoft.com/office/drawing/2014/main" id="{A8A2EDF7-B524-9767-17D0-54E36CE87B09}"/>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953;p91">
              <a:extLst>
                <a:ext uri="{FF2B5EF4-FFF2-40B4-BE49-F238E27FC236}">
                  <a16:creationId xmlns:a16="http://schemas.microsoft.com/office/drawing/2014/main" id="{6A670C43-AADF-6B74-CA6A-09020AAA15B9}"/>
                </a:ext>
              </a:extLst>
            </p:cNvPr>
            <p:cNvGrpSpPr/>
            <p:nvPr/>
          </p:nvGrpSpPr>
          <p:grpSpPr>
            <a:xfrm>
              <a:off x="7191545" y="0"/>
              <a:ext cx="5000460" cy="1425988"/>
              <a:chOff x="7191545" y="0"/>
              <a:chExt cx="5000460" cy="1425988"/>
            </a:xfrm>
          </p:grpSpPr>
          <p:sp>
            <p:nvSpPr>
              <p:cNvPr id="11" name="Google Shape;954;p91">
                <a:extLst>
                  <a:ext uri="{FF2B5EF4-FFF2-40B4-BE49-F238E27FC236}">
                    <a16:creationId xmlns:a16="http://schemas.microsoft.com/office/drawing/2014/main" id="{9A5D3A24-335E-911D-DD97-13DAC6AE8253}"/>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955;p91">
                <a:extLst>
                  <a:ext uri="{FF2B5EF4-FFF2-40B4-BE49-F238E27FC236}">
                    <a16:creationId xmlns:a16="http://schemas.microsoft.com/office/drawing/2014/main" id="{5F3120D3-FF6C-E052-BB6C-817A37C0EA58}"/>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956;p91" descr="Open quotation mark with solid fill">
            <a:extLst>
              <a:ext uri="{FF2B5EF4-FFF2-40B4-BE49-F238E27FC236}">
                <a16:creationId xmlns:a16="http://schemas.microsoft.com/office/drawing/2014/main" id="{FB7990F1-0153-0B71-21F0-0EEFFD192DC2}"/>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321897425"/>
      </p:ext>
    </p:extLst>
  </p:cSld>
  <p:clrMapOvr>
    <a:masterClrMapping/>
  </p:clrMapOvr>
</p:sldLayout>
</file>

<file path=ppt/slideLayouts/slideLayout1454.xml><?xml version="1.0" encoding="utf-8"?>
<p:sldLayout xmlns:a="http://schemas.openxmlformats.org/drawingml/2006/main" xmlns:r="http://schemas.openxmlformats.org/officeDocument/2006/relationships" xmlns:p="http://schemas.openxmlformats.org/presentationml/2006/main" preserve="1">
  <p:cSld name="1_Quotation 12">
    <p:spTree>
      <p:nvGrpSpPr>
        <p:cNvPr id="1" name=""/>
        <p:cNvGrpSpPr/>
        <p:nvPr/>
      </p:nvGrpSpPr>
      <p:grpSpPr>
        <a:xfrm>
          <a:off x="0" y="0"/>
          <a:ext cx="0" cy="0"/>
          <a:chOff x="0" y="0"/>
          <a:chExt cx="0" cy="0"/>
        </a:xfrm>
      </p:grpSpPr>
      <p:sp>
        <p:nvSpPr>
          <p:cNvPr id="2" name="Google Shape;919;p89">
            <a:extLst>
              <a:ext uri="{FF2B5EF4-FFF2-40B4-BE49-F238E27FC236}">
                <a16:creationId xmlns:a16="http://schemas.microsoft.com/office/drawing/2014/main" id="{1B2CEF45-A958-E4C7-2E6B-ABE6084E8E36}"/>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920;p89">
            <a:extLst>
              <a:ext uri="{FF2B5EF4-FFF2-40B4-BE49-F238E27FC236}">
                <a16:creationId xmlns:a16="http://schemas.microsoft.com/office/drawing/2014/main" id="{C69F9477-69BC-FB24-D19D-4785792FB708}"/>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921;p89">
            <a:extLst>
              <a:ext uri="{FF2B5EF4-FFF2-40B4-BE49-F238E27FC236}">
                <a16:creationId xmlns:a16="http://schemas.microsoft.com/office/drawing/2014/main" id="{EBBA17AE-9DF1-2D71-0726-6DEC5F0D5969}"/>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922;p89">
            <a:extLst>
              <a:ext uri="{FF2B5EF4-FFF2-40B4-BE49-F238E27FC236}">
                <a16:creationId xmlns:a16="http://schemas.microsoft.com/office/drawing/2014/main" id="{BB9955CF-69F5-9137-AD50-40160C4FDEAF}"/>
              </a:ext>
            </a:extLst>
          </p:cNvPr>
          <p:cNvSpPr txBox="1">
            <a:spLocks noGrp="1"/>
          </p:cNvSpPr>
          <p:nvPr>
            <p:ph type="sldNum" sz="quarter" idx="8"/>
          </p:nvPr>
        </p:nvSpPr>
        <p:spPr/>
        <p:txBody>
          <a:bodyPr/>
          <a:lstStyle>
            <a:lvl1pPr>
              <a:defRPr>
                <a:solidFill>
                  <a:srgbClr val="AEB3B7"/>
                </a:solidFill>
              </a:defRPr>
            </a:lvl1pPr>
          </a:lstStyle>
          <a:p>
            <a:pPr lvl="0"/>
            <a:fld id="{48DC5FF1-1252-4B15-BFBB-C94FDC6FCBFB}" type="slidenum">
              <a:t>‹#›</a:t>
            </a:fld>
            <a:endParaRPr lang="en-US"/>
          </a:p>
        </p:txBody>
      </p:sp>
      <p:cxnSp>
        <p:nvCxnSpPr>
          <p:cNvPr id="6" name="Google Shape;923;p89">
            <a:extLst>
              <a:ext uri="{FF2B5EF4-FFF2-40B4-BE49-F238E27FC236}">
                <a16:creationId xmlns:a16="http://schemas.microsoft.com/office/drawing/2014/main" id="{E6ADAC75-F78C-CA3C-C300-D777C08750DF}"/>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924;p89">
            <a:extLst>
              <a:ext uri="{FF2B5EF4-FFF2-40B4-BE49-F238E27FC236}">
                <a16:creationId xmlns:a16="http://schemas.microsoft.com/office/drawing/2014/main" id="{050A74AE-E718-BF9A-E7B3-48C5E2DF8BB5}"/>
              </a:ext>
            </a:extLst>
          </p:cNvPr>
          <p:cNvSpPr txBox="1">
            <a:spLocks noGrp="1"/>
          </p:cNvSpPr>
          <p:nvPr>
            <p:ph type="ftr" sz="quarter" idx="9"/>
          </p:nvPr>
        </p:nvSpPr>
        <p:spPr/>
        <p:txBody>
          <a:bodyPr/>
          <a:lstStyle>
            <a:lvl1pPr>
              <a:defRPr/>
            </a:lvl1pPr>
          </a:lstStyle>
          <a:p>
            <a:pPr lvl="0"/>
            <a:endParaRPr lang="en-US"/>
          </a:p>
        </p:txBody>
      </p:sp>
      <p:grpSp>
        <p:nvGrpSpPr>
          <p:cNvPr id="8" name="Google Shape;925;p89">
            <a:extLst>
              <a:ext uri="{FF2B5EF4-FFF2-40B4-BE49-F238E27FC236}">
                <a16:creationId xmlns:a16="http://schemas.microsoft.com/office/drawing/2014/main" id="{082E093F-DA0F-8691-2943-381DA1CEE320}"/>
              </a:ext>
            </a:extLst>
          </p:cNvPr>
          <p:cNvGrpSpPr/>
          <p:nvPr/>
        </p:nvGrpSpPr>
        <p:grpSpPr>
          <a:xfrm>
            <a:off x="7191545" y="0"/>
            <a:ext cx="5000460" cy="1425988"/>
            <a:chOff x="7191545" y="0"/>
            <a:chExt cx="5000460" cy="1425988"/>
          </a:xfrm>
        </p:grpSpPr>
        <p:pic>
          <p:nvPicPr>
            <p:cNvPr id="9" name="Google Shape;926;p89">
              <a:extLst>
                <a:ext uri="{FF2B5EF4-FFF2-40B4-BE49-F238E27FC236}">
                  <a16:creationId xmlns:a16="http://schemas.microsoft.com/office/drawing/2014/main" id="{67A0615A-7AA0-FAFD-5562-F5235FB1CD96}"/>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927;p89">
              <a:extLst>
                <a:ext uri="{FF2B5EF4-FFF2-40B4-BE49-F238E27FC236}">
                  <a16:creationId xmlns:a16="http://schemas.microsoft.com/office/drawing/2014/main" id="{12D82F93-0FB2-B414-961D-F1E942EF4307}"/>
                </a:ext>
              </a:extLst>
            </p:cNvPr>
            <p:cNvGrpSpPr/>
            <p:nvPr/>
          </p:nvGrpSpPr>
          <p:grpSpPr>
            <a:xfrm>
              <a:off x="7191545" y="0"/>
              <a:ext cx="5000460" cy="1425988"/>
              <a:chOff x="7191545" y="0"/>
              <a:chExt cx="5000460" cy="1425988"/>
            </a:xfrm>
          </p:grpSpPr>
          <p:sp>
            <p:nvSpPr>
              <p:cNvPr id="11" name="Google Shape;928;p89">
                <a:extLst>
                  <a:ext uri="{FF2B5EF4-FFF2-40B4-BE49-F238E27FC236}">
                    <a16:creationId xmlns:a16="http://schemas.microsoft.com/office/drawing/2014/main" id="{C65B12D7-7DE7-D33C-90C5-9C761B293C70}"/>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929;p89">
                <a:extLst>
                  <a:ext uri="{FF2B5EF4-FFF2-40B4-BE49-F238E27FC236}">
                    <a16:creationId xmlns:a16="http://schemas.microsoft.com/office/drawing/2014/main" id="{466F21B9-7D80-E07B-027D-3F5816E52DAD}"/>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930;p89" descr="Open quotation mark with solid fill">
            <a:extLst>
              <a:ext uri="{FF2B5EF4-FFF2-40B4-BE49-F238E27FC236}">
                <a16:creationId xmlns:a16="http://schemas.microsoft.com/office/drawing/2014/main" id="{4FAA7C93-0CA9-D116-2AF0-05E47DBC3254}"/>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770469987"/>
      </p:ext>
    </p:extLst>
  </p:cSld>
  <p:clrMapOvr>
    <a:masterClrMapping/>
  </p:clrMapOvr>
</p:sldLayout>
</file>

<file path=ppt/slideLayouts/slideLayout1455.xml><?xml version="1.0" encoding="utf-8"?>
<p:sldLayout xmlns:a="http://schemas.openxmlformats.org/drawingml/2006/main" xmlns:r="http://schemas.openxmlformats.org/officeDocument/2006/relationships" xmlns:p="http://schemas.openxmlformats.org/presentationml/2006/main" preserve="1">
  <p:cSld name="4_Quotation 2">
    <p:spTree>
      <p:nvGrpSpPr>
        <p:cNvPr id="1" name=""/>
        <p:cNvGrpSpPr/>
        <p:nvPr/>
      </p:nvGrpSpPr>
      <p:grpSpPr>
        <a:xfrm>
          <a:off x="0" y="0"/>
          <a:ext cx="0" cy="0"/>
          <a:chOff x="0" y="0"/>
          <a:chExt cx="0" cy="0"/>
        </a:xfrm>
      </p:grpSpPr>
      <p:sp>
        <p:nvSpPr>
          <p:cNvPr id="2" name="Google Shape;932;p90">
            <a:extLst>
              <a:ext uri="{FF2B5EF4-FFF2-40B4-BE49-F238E27FC236}">
                <a16:creationId xmlns:a16="http://schemas.microsoft.com/office/drawing/2014/main" id="{A8FD1610-05BF-2BE4-B8C8-FD6C3D9C6C17}"/>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933;p90">
            <a:extLst>
              <a:ext uri="{FF2B5EF4-FFF2-40B4-BE49-F238E27FC236}">
                <a16:creationId xmlns:a16="http://schemas.microsoft.com/office/drawing/2014/main" id="{74AB0FF4-4AC8-00B4-34CF-30269E5A5632}"/>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934;p90">
            <a:extLst>
              <a:ext uri="{FF2B5EF4-FFF2-40B4-BE49-F238E27FC236}">
                <a16:creationId xmlns:a16="http://schemas.microsoft.com/office/drawing/2014/main" id="{27744974-6452-573F-8FF4-5AA6C3C35C4D}"/>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935;p90">
            <a:extLst>
              <a:ext uri="{FF2B5EF4-FFF2-40B4-BE49-F238E27FC236}">
                <a16:creationId xmlns:a16="http://schemas.microsoft.com/office/drawing/2014/main" id="{CA41CDED-55DA-4190-1B90-1A4CA90AD370}"/>
              </a:ext>
            </a:extLst>
          </p:cNvPr>
          <p:cNvSpPr txBox="1">
            <a:spLocks noGrp="1"/>
          </p:cNvSpPr>
          <p:nvPr>
            <p:ph type="sldNum" sz="quarter" idx="8"/>
          </p:nvPr>
        </p:nvSpPr>
        <p:spPr/>
        <p:txBody>
          <a:bodyPr/>
          <a:lstStyle>
            <a:lvl1pPr>
              <a:defRPr>
                <a:solidFill>
                  <a:srgbClr val="AEB3B7"/>
                </a:solidFill>
              </a:defRPr>
            </a:lvl1pPr>
          </a:lstStyle>
          <a:p>
            <a:pPr lvl="0"/>
            <a:fld id="{F9389CA5-502B-4F72-BB4B-0D5321EF145F}" type="slidenum">
              <a:t>‹#›</a:t>
            </a:fld>
            <a:endParaRPr lang="en-US"/>
          </a:p>
        </p:txBody>
      </p:sp>
      <p:cxnSp>
        <p:nvCxnSpPr>
          <p:cNvPr id="6" name="Google Shape;936;p90">
            <a:extLst>
              <a:ext uri="{FF2B5EF4-FFF2-40B4-BE49-F238E27FC236}">
                <a16:creationId xmlns:a16="http://schemas.microsoft.com/office/drawing/2014/main" id="{AC46F124-2A08-20F4-EED3-1C3F68312C36}"/>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937;p90">
            <a:extLst>
              <a:ext uri="{FF2B5EF4-FFF2-40B4-BE49-F238E27FC236}">
                <a16:creationId xmlns:a16="http://schemas.microsoft.com/office/drawing/2014/main" id="{44A49F68-156C-BDFD-2442-B898FEB3D72B}"/>
              </a:ext>
            </a:extLst>
          </p:cNvPr>
          <p:cNvSpPr txBox="1">
            <a:spLocks noGrp="1"/>
          </p:cNvSpPr>
          <p:nvPr>
            <p:ph type="ftr" sz="quarter" idx="9"/>
          </p:nvPr>
        </p:nvSpPr>
        <p:spPr/>
        <p:txBody>
          <a:bodyPr/>
          <a:lstStyle>
            <a:lvl1pPr>
              <a:defRPr/>
            </a:lvl1pPr>
          </a:lstStyle>
          <a:p>
            <a:pPr lvl="0"/>
            <a:endParaRPr lang="en-US"/>
          </a:p>
        </p:txBody>
      </p:sp>
      <p:grpSp>
        <p:nvGrpSpPr>
          <p:cNvPr id="8" name="Google Shape;938;p90">
            <a:extLst>
              <a:ext uri="{FF2B5EF4-FFF2-40B4-BE49-F238E27FC236}">
                <a16:creationId xmlns:a16="http://schemas.microsoft.com/office/drawing/2014/main" id="{D201D2D0-A1BF-81B6-58E1-BE9B51E05BEB}"/>
              </a:ext>
            </a:extLst>
          </p:cNvPr>
          <p:cNvGrpSpPr/>
          <p:nvPr/>
        </p:nvGrpSpPr>
        <p:grpSpPr>
          <a:xfrm>
            <a:off x="7191545" y="0"/>
            <a:ext cx="5000460" cy="1425988"/>
            <a:chOff x="7191545" y="0"/>
            <a:chExt cx="5000460" cy="1425988"/>
          </a:xfrm>
        </p:grpSpPr>
        <p:pic>
          <p:nvPicPr>
            <p:cNvPr id="9" name="Google Shape;939;p90">
              <a:extLst>
                <a:ext uri="{FF2B5EF4-FFF2-40B4-BE49-F238E27FC236}">
                  <a16:creationId xmlns:a16="http://schemas.microsoft.com/office/drawing/2014/main" id="{3BBE1055-C2F2-E189-3626-AD8D4CF777BB}"/>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940;p90">
              <a:extLst>
                <a:ext uri="{FF2B5EF4-FFF2-40B4-BE49-F238E27FC236}">
                  <a16:creationId xmlns:a16="http://schemas.microsoft.com/office/drawing/2014/main" id="{2C8BAED1-20D8-6948-E89C-7390C34A901B}"/>
                </a:ext>
              </a:extLst>
            </p:cNvPr>
            <p:cNvGrpSpPr/>
            <p:nvPr/>
          </p:nvGrpSpPr>
          <p:grpSpPr>
            <a:xfrm>
              <a:off x="7191545" y="0"/>
              <a:ext cx="5000460" cy="1425988"/>
              <a:chOff x="7191545" y="0"/>
              <a:chExt cx="5000460" cy="1425988"/>
            </a:xfrm>
          </p:grpSpPr>
          <p:sp>
            <p:nvSpPr>
              <p:cNvPr id="11" name="Google Shape;941;p90">
                <a:extLst>
                  <a:ext uri="{FF2B5EF4-FFF2-40B4-BE49-F238E27FC236}">
                    <a16:creationId xmlns:a16="http://schemas.microsoft.com/office/drawing/2014/main" id="{FF365DE3-7031-0BF1-8639-10F1C86DA819}"/>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942;p90">
                <a:extLst>
                  <a:ext uri="{FF2B5EF4-FFF2-40B4-BE49-F238E27FC236}">
                    <a16:creationId xmlns:a16="http://schemas.microsoft.com/office/drawing/2014/main" id="{D516FDCB-9840-0820-69E5-EFA036B3F827}"/>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943;p90" descr="Open quotation mark with solid fill">
            <a:extLst>
              <a:ext uri="{FF2B5EF4-FFF2-40B4-BE49-F238E27FC236}">
                <a16:creationId xmlns:a16="http://schemas.microsoft.com/office/drawing/2014/main" id="{98C3096D-4CCD-6AD3-6EC1-E5D747F7F985}"/>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056293090"/>
      </p:ext>
    </p:extLst>
  </p:cSld>
  <p:clrMapOvr>
    <a:masterClrMapping/>
  </p:clrMapOvr>
</p:sldLayout>
</file>

<file path=ppt/slideLayouts/slideLayout1456.xml><?xml version="1.0" encoding="utf-8"?>
<p:sldLayout xmlns:a="http://schemas.openxmlformats.org/drawingml/2006/main" xmlns:r="http://schemas.openxmlformats.org/officeDocument/2006/relationships" xmlns:p="http://schemas.openxmlformats.org/presentationml/2006/main" preserve="1">
  <p:cSld name="1_Quotation 13">
    <p:spTree>
      <p:nvGrpSpPr>
        <p:cNvPr id="1" name=""/>
        <p:cNvGrpSpPr/>
        <p:nvPr/>
      </p:nvGrpSpPr>
      <p:grpSpPr>
        <a:xfrm>
          <a:off x="0" y="0"/>
          <a:ext cx="0" cy="0"/>
          <a:chOff x="0" y="0"/>
          <a:chExt cx="0" cy="0"/>
        </a:xfrm>
      </p:grpSpPr>
      <p:sp>
        <p:nvSpPr>
          <p:cNvPr id="2" name="Google Shape;945;p91">
            <a:extLst>
              <a:ext uri="{FF2B5EF4-FFF2-40B4-BE49-F238E27FC236}">
                <a16:creationId xmlns:a16="http://schemas.microsoft.com/office/drawing/2014/main" id="{768E2D17-F106-CAC5-4B76-1359F068F246}"/>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946;p91">
            <a:extLst>
              <a:ext uri="{FF2B5EF4-FFF2-40B4-BE49-F238E27FC236}">
                <a16:creationId xmlns:a16="http://schemas.microsoft.com/office/drawing/2014/main" id="{01A8CC15-6A10-ABD2-519B-9420EE397651}"/>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947;p91">
            <a:extLst>
              <a:ext uri="{FF2B5EF4-FFF2-40B4-BE49-F238E27FC236}">
                <a16:creationId xmlns:a16="http://schemas.microsoft.com/office/drawing/2014/main" id="{7B531511-6C6B-F93D-ED81-1772F2805A54}"/>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948;p91">
            <a:extLst>
              <a:ext uri="{FF2B5EF4-FFF2-40B4-BE49-F238E27FC236}">
                <a16:creationId xmlns:a16="http://schemas.microsoft.com/office/drawing/2014/main" id="{009CCA77-4C8B-AA4D-6FDF-68FC47806C8B}"/>
              </a:ext>
            </a:extLst>
          </p:cNvPr>
          <p:cNvSpPr txBox="1">
            <a:spLocks noGrp="1"/>
          </p:cNvSpPr>
          <p:nvPr>
            <p:ph type="sldNum" sz="quarter" idx="8"/>
          </p:nvPr>
        </p:nvSpPr>
        <p:spPr/>
        <p:txBody>
          <a:bodyPr/>
          <a:lstStyle>
            <a:lvl1pPr>
              <a:defRPr>
                <a:solidFill>
                  <a:srgbClr val="AEB3B7"/>
                </a:solidFill>
              </a:defRPr>
            </a:lvl1pPr>
          </a:lstStyle>
          <a:p>
            <a:pPr lvl="0"/>
            <a:fld id="{EB174C6F-FFC1-49CF-A12D-2620941CEB5A}" type="slidenum">
              <a:t>‹#›</a:t>
            </a:fld>
            <a:endParaRPr lang="en-US"/>
          </a:p>
        </p:txBody>
      </p:sp>
      <p:cxnSp>
        <p:nvCxnSpPr>
          <p:cNvPr id="6" name="Google Shape;949;p91">
            <a:extLst>
              <a:ext uri="{FF2B5EF4-FFF2-40B4-BE49-F238E27FC236}">
                <a16:creationId xmlns:a16="http://schemas.microsoft.com/office/drawing/2014/main" id="{31BB4D36-A15C-ACF7-8EC3-14112D31E77E}"/>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950;p91">
            <a:extLst>
              <a:ext uri="{FF2B5EF4-FFF2-40B4-BE49-F238E27FC236}">
                <a16:creationId xmlns:a16="http://schemas.microsoft.com/office/drawing/2014/main" id="{9AB3CB11-B447-4A23-CC60-43A0F37C016F}"/>
              </a:ext>
            </a:extLst>
          </p:cNvPr>
          <p:cNvSpPr txBox="1">
            <a:spLocks noGrp="1"/>
          </p:cNvSpPr>
          <p:nvPr>
            <p:ph type="ftr" sz="quarter" idx="9"/>
          </p:nvPr>
        </p:nvSpPr>
        <p:spPr/>
        <p:txBody>
          <a:bodyPr/>
          <a:lstStyle>
            <a:lvl1pPr>
              <a:defRPr/>
            </a:lvl1pPr>
          </a:lstStyle>
          <a:p>
            <a:pPr lvl="0"/>
            <a:endParaRPr lang="en-US"/>
          </a:p>
        </p:txBody>
      </p:sp>
      <p:grpSp>
        <p:nvGrpSpPr>
          <p:cNvPr id="8" name="Google Shape;951;p91">
            <a:extLst>
              <a:ext uri="{FF2B5EF4-FFF2-40B4-BE49-F238E27FC236}">
                <a16:creationId xmlns:a16="http://schemas.microsoft.com/office/drawing/2014/main" id="{E0A6DB01-E256-9F4E-5520-6CE2ED485ABF}"/>
              </a:ext>
            </a:extLst>
          </p:cNvPr>
          <p:cNvGrpSpPr/>
          <p:nvPr/>
        </p:nvGrpSpPr>
        <p:grpSpPr>
          <a:xfrm>
            <a:off x="7191545" y="0"/>
            <a:ext cx="5000460" cy="1425988"/>
            <a:chOff x="7191545" y="0"/>
            <a:chExt cx="5000460" cy="1425988"/>
          </a:xfrm>
        </p:grpSpPr>
        <p:pic>
          <p:nvPicPr>
            <p:cNvPr id="9" name="Google Shape;952;p91">
              <a:extLst>
                <a:ext uri="{FF2B5EF4-FFF2-40B4-BE49-F238E27FC236}">
                  <a16:creationId xmlns:a16="http://schemas.microsoft.com/office/drawing/2014/main" id="{8321ECA7-782A-A3C5-220F-1462456D88AE}"/>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953;p91">
              <a:extLst>
                <a:ext uri="{FF2B5EF4-FFF2-40B4-BE49-F238E27FC236}">
                  <a16:creationId xmlns:a16="http://schemas.microsoft.com/office/drawing/2014/main" id="{918F8A6A-C4E6-1CB1-E029-AF095C8788E9}"/>
                </a:ext>
              </a:extLst>
            </p:cNvPr>
            <p:cNvGrpSpPr/>
            <p:nvPr/>
          </p:nvGrpSpPr>
          <p:grpSpPr>
            <a:xfrm>
              <a:off x="7191545" y="0"/>
              <a:ext cx="5000460" cy="1425988"/>
              <a:chOff x="7191545" y="0"/>
              <a:chExt cx="5000460" cy="1425988"/>
            </a:xfrm>
          </p:grpSpPr>
          <p:sp>
            <p:nvSpPr>
              <p:cNvPr id="11" name="Google Shape;954;p91">
                <a:extLst>
                  <a:ext uri="{FF2B5EF4-FFF2-40B4-BE49-F238E27FC236}">
                    <a16:creationId xmlns:a16="http://schemas.microsoft.com/office/drawing/2014/main" id="{BB32376F-8093-73A5-C13A-E07936C42A1F}"/>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955;p91">
                <a:extLst>
                  <a:ext uri="{FF2B5EF4-FFF2-40B4-BE49-F238E27FC236}">
                    <a16:creationId xmlns:a16="http://schemas.microsoft.com/office/drawing/2014/main" id="{EB3A3C97-1667-176F-FCE3-7DF2B2DE3440}"/>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956;p91" descr="Open quotation mark with solid fill">
            <a:extLst>
              <a:ext uri="{FF2B5EF4-FFF2-40B4-BE49-F238E27FC236}">
                <a16:creationId xmlns:a16="http://schemas.microsoft.com/office/drawing/2014/main" id="{5C8CBF9C-9417-68D0-EAE4-A6FA8D4C56BF}"/>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441956355"/>
      </p:ext>
    </p:extLst>
  </p:cSld>
  <p:clrMapOvr>
    <a:masterClrMapping/>
  </p:clrMapOvr>
</p:sldLayout>
</file>

<file path=ppt/slideLayouts/slideLayout1457.xml><?xml version="1.0" encoding="utf-8"?>
<p:sldLayout xmlns:a="http://schemas.openxmlformats.org/drawingml/2006/main" xmlns:r="http://schemas.openxmlformats.org/officeDocument/2006/relationships" xmlns:p="http://schemas.openxmlformats.org/presentationml/2006/main" preserve="1">
  <p:cSld name="Title Slide">
    <p:spTree>
      <p:nvGrpSpPr>
        <p:cNvPr id="1" name=""/>
        <p:cNvGrpSpPr/>
        <p:nvPr/>
      </p:nvGrpSpPr>
      <p:grpSpPr>
        <a:xfrm>
          <a:off x="0" y="0"/>
          <a:ext cx="0" cy="0"/>
          <a:chOff x="0" y="0"/>
          <a:chExt cx="0" cy="0"/>
        </a:xfrm>
      </p:grpSpPr>
      <p:sp>
        <p:nvSpPr>
          <p:cNvPr id="2" name="Google Shape;958;p92">
            <a:extLst>
              <a:ext uri="{FF2B5EF4-FFF2-40B4-BE49-F238E27FC236}">
                <a16:creationId xmlns:a16="http://schemas.microsoft.com/office/drawing/2014/main" id="{56EBE6B6-860B-828E-CB9B-B249D1319383}"/>
              </a:ext>
            </a:extLst>
          </p:cNvPr>
          <p:cNvSpPr/>
          <p:nvPr/>
        </p:nvSpPr>
        <p:spPr>
          <a:xfrm>
            <a:off x="0" y="0"/>
            <a:ext cx="12191996" cy="6858000"/>
          </a:xfrm>
          <a:custGeom>
            <a:avLst/>
            <a:gdLst>
              <a:gd name="f0" fmla="val w"/>
              <a:gd name="f1" fmla="val h"/>
              <a:gd name="f2" fmla="val 0"/>
              <a:gd name="f3" fmla="val 12192000"/>
              <a:gd name="f4" fmla="val 6858000"/>
              <a:gd name="f5" fmla="*/ f0 1 12192000"/>
              <a:gd name="f6" fmla="*/ f1 1 6858000"/>
              <a:gd name="f7" fmla="+- f4 0 f2"/>
              <a:gd name="f8" fmla="+- f3 0 f2"/>
              <a:gd name="f9" fmla="*/ f8 1 12192000"/>
              <a:gd name="f10" fmla="*/ f7 1 6858000"/>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12192000" h="6858000">
                <a:moveTo>
                  <a:pt x="f3" y="f2"/>
                </a:moveTo>
                <a:lnTo>
                  <a:pt x="f2" y="f2"/>
                </a:lnTo>
                <a:lnTo>
                  <a:pt x="f2" y="f4"/>
                </a:lnTo>
                <a:lnTo>
                  <a:pt x="f3" y="f4"/>
                </a:lnTo>
                <a:lnTo>
                  <a:pt x="f3" y="f2"/>
                </a:lnTo>
                <a:close/>
              </a:path>
            </a:pathLst>
          </a:custGeom>
          <a:solidFill>
            <a:srgbClr val="F3F6FA"/>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3" name="Google Shape;959;p92">
            <a:extLst>
              <a:ext uri="{FF2B5EF4-FFF2-40B4-BE49-F238E27FC236}">
                <a16:creationId xmlns:a16="http://schemas.microsoft.com/office/drawing/2014/main" id="{D93CA5AC-8D8A-AACF-1330-C938EAD14022}"/>
              </a:ext>
            </a:extLst>
          </p:cNvPr>
          <p:cNvSpPr/>
          <p:nvPr/>
        </p:nvSpPr>
        <p:spPr>
          <a:xfrm>
            <a:off x="0" y="5100852"/>
            <a:ext cx="7111361" cy="1757677"/>
          </a:xfrm>
          <a:custGeom>
            <a:avLst/>
            <a:gdLst>
              <a:gd name="f0" fmla="val w"/>
              <a:gd name="f1" fmla="val h"/>
              <a:gd name="f2" fmla="val 0"/>
              <a:gd name="f3" fmla="val 7111365"/>
              <a:gd name="f4" fmla="val 1757679"/>
              <a:gd name="f5" fmla="val 612238"/>
              <a:gd name="f6" fmla="val 72"/>
              <a:gd name="f7" fmla="val 558414"/>
              <a:gd name="f8" fmla="val 504455"/>
              <a:gd name="f9" fmla="val 346"/>
              <a:gd name="f10" fmla="val 450360"/>
              <a:gd name="f11" fmla="val 1116"/>
              <a:gd name="f12" fmla="val 396127"/>
              <a:gd name="f13" fmla="val 2315"/>
              <a:gd name="f14" fmla="val 341757"/>
              <a:gd name="f15" fmla="val 3949"/>
              <a:gd name="f16" fmla="val 292962"/>
              <a:gd name="f17" fmla="val 5809"/>
              <a:gd name="f18" fmla="val 244267"/>
              <a:gd name="f19" fmla="val 8061"/>
              <a:gd name="f20" fmla="val 195669"/>
              <a:gd name="f21" fmla="val 10711"/>
              <a:gd name="f22" fmla="val 147165"/>
              <a:gd name="f23" fmla="val 13764"/>
              <a:gd name="f24" fmla="val 98753"/>
              <a:gd name="f25" fmla="val 17223"/>
              <a:gd name="f26" fmla="val 50431"/>
              <a:gd name="f27" fmla="val 21096"/>
              <a:gd name="f28" fmla="val 25666"/>
              <a:gd name="f29" fmla="val 1757146"/>
              <a:gd name="f30" fmla="val 7110983"/>
              <a:gd name="f31" fmla="val 6700405"/>
              <a:gd name="f32" fmla="val 1636344"/>
              <a:gd name="f33" fmla="val 6607186"/>
              <a:gd name="f34" fmla="val 1607300"/>
              <a:gd name="f35" fmla="val 6467358"/>
              <a:gd name="f36" fmla="val 1562910"/>
              <a:gd name="f37" fmla="val 6327483"/>
              <a:gd name="f38" fmla="val 1517588"/>
              <a:gd name="f39" fmla="val 6187509"/>
              <a:gd name="f40" fmla="val 1471399"/>
              <a:gd name="f41" fmla="val 6000630"/>
              <a:gd name="f42" fmla="val 1408578"/>
              <a:gd name="f43" fmla="val 5766459"/>
              <a:gd name="f44" fmla="val 1328280"/>
              <a:gd name="f45" fmla="val 5484294"/>
              <a:gd name="f46" fmla="val 1229723"/>
              <a:gd name="f47" fmla="val 4285873"/>
              <a:gd name="f48" fmla="val 804446"/>
              <a:gd name="f49" fmla="val 3990553"/>
              <a:gd name="f50" fmla="val 701631"/>
              <a:gd name="f51" fmla="val 3741532"/>
              <a:gd name="f52" fmla="val 616526"/>
              <a:gd name="f53" fmla="val 3543643"/>
              <a:gd name="f54" fmla="val 550199"/>
              <a:gd name="f55" fmla="val 3449272"/>
              <a:gd name="f56" fmla="val 519263"/>
              <a:gd name="f57" fmla="val 3354639"/>
              <a:gd name="f58" fmla="val 488840"/>
              <a:gd name="f59" fmla="val 3259736"/>
              <a:gd name="f60" fmla="val 458969"/>
              <a:gd name="f61" fmla="val 3164554"/>
              <a:gd name="f62" fmla="val 429687"/>
              <a:gd name="f63" fmla="val 3069083"/>
              <a:gd name="f64" fmla="val 401033"/>
              <a:gd name="f65" fmla="val 2973315"/>
              <a:gd name="f66" fmla="val 373045"/>
              <a:gd name="f67" fmla="val 2877241"/>
              <a:gd name="f68" fmla="val 345760"/>
              <a:gd name="f69" fmla="val 2780851"/>
              <a:gd name="f70" fmla="val 319217"/>
              <a:gd name="f71" fmla="val 2684137"/>
              <a:gd name="f72" fmla="val 293454"/>
              <a:gd name="f73" fmla="val 2587089"/>
              <a:gd name="f74" fmla="val 268509"/>
              <a:gd name="f75" fmla="val 2489699"/>
              <a:gd name="f76" fmla="val 244419"/>
              <a:gd name="f77" fmla="val 2391957"/>
              <a:gd name="f78" fmla="val 221224"/>
              <a:gd name="f79" fmla="val 2293855"/>
              <a:gd name="f80" fmla="val 198961"/>
              <a:gd name="f81" fmla="val 2244665"/>
              <a:gd name="f82" fmla="val 188191"/>
              <a:gd name="f83" fmla="val 2195383"/>
              <a:gd name="f84" fmla="val 177668"/>
              <a:gd name="f85" fmla="val 2146005"/>
              <a:gd name="f86" fmla="val 167398"/>
              <a:gd name="f87" fmla="val 2096532"/>
              <a:gd name="f88" fmla="val 157384"/>
              <a:gd name="f89" fmla="val 2046962"/>
              <a:gd name="f90" fmla="val 147632"/>
              <a:gd name="f91" fmla="val 1997294"/>
              <a:gd name="f92" fmla="val 138146"/>
              <a:gd name="f93" fmla="val 1947526"/>
              <a:gd name="f94" fmla="val 128931"/>
              <a:gd name="f95" fmla="val 1897659"/>
              <a:gd name="f96" fmla="val 119992"/>
              <a:gd name="f97" fmla="val 1847690"/>
              <a:gd name="f98" fmla="val 111333"/>
              <a:gd name="f99" fmla="val 1797618"/>
              <a:gd name="f100" fmla="val 102960"/>
              <a:gd name="f101" fmla="val 1747443"/>
              <a:gd name="f102" fmla="val 94877"/>
              <a:gd name="f103" fmla="val 1697163"/>
              <a:gd name="f104" fmla="val 87089"/>
              <a:gd name="f105" fmla="val 1646777"/>
              <a:gd name="f106" fmla="val 79601"/>
              <a:gd name="f107" fmla="val 1596283"/>
              <a:gd name="f108" fmla="val 72417"/>
              <a:gd name="f109" fmla="val 1545682"/>
              <a:gd name="f110" fmla="val 65542"/>
              <a:gd name="f111" fmla="val 1494971"/>
              <a:gd name="f112" fmla="val 58981"/>
              <a:gd name="f113" fmla="val 1444150"/>
              <a:gd name="f114" fmla="val 52739"/>
              <a:gd name="f115" fmla="val 1393217"/>
              <a:gd name="f116" fmla="val 46821"/>
              <a:gd name="f117" fmla="val 1342172"/>
              <a:gd name="f118" fmla="val 41230"/>
              <a:gd name="f119" fmla="val 1291013"/>
              <a:gd name="f120" fmla="val 35972"/>
              <a:gd name="f121" fmla="val 1239738"/>
              <a:gd name="f122" fmla="val 31052"/>
              <a:gd name="f123" fmla="val 1188348"/>
              <a:gd name="f124" fmla="val 26475"/>
              <a:gd name="f125" fmla="val 1136840"/>
              <a:gd name="f126" fmla="val 22245"/>
              <a:gd name="f127" fmla="val 1085214"/>
              <a:gd name="f128" fmla="val 18367"/>
              <a:gd name="f129" fmla="val 1033469"/>
              <a:gd name="f130" fmla="val 14845"/>
              <a:gd name="f131" fmla="val 981602"/>
              <a:gd name="f132" fmla="val 11685"/>
              <a:gd name="f133" fmla="val 929614"/>
              <a:gd name="f134" fmla="val 8891"/>
              <a:gd name="f135" fmla="val 877504"/>
              <a:gd name="f136" fmla="val 6469"/>
              <a:gd name="f137" fmla="val 825269"/>
              <a:gd name="f138" fmla="val 4422"/>
              <a:gd name="f139" fmla="val 772909"/>
              <a:gd name="f140" fmla="val 2755"/>
              <a:gd name="f141" fmla="val 719484"/>
              <a:gd name="f142" fmla="val 1455"/>
              <a:gd name="f143" fmla="val 665927"/>
              <a:gd name="f144" fmla="val 559"/>
              <a:gd name="f145" fmla="*/ f0 1 7111365"/>
              <a:gd name="f146" fmla="*/ f1 1 1757679"/>
              <a:gd name="f147" fmla="+- f4 0 f2"/>
              <a:gd name="f148" fmla="+- f3 0 f2"/>
              <a:gd name="f149" fmla="*/ f148 1 7111365"/>
              <a:gd name="f150" fmla="*/ f147 1 1757679"/>
              <a:gd name="f151" fmla="*/ f2 1 f149"/>
              <a:gd name="f152" fmla="*/ f3 1 f149"/>
              <a:gd name="f153" fmla="*/ f2 1 f150"/>
              <a:gd name="f154" fmla="*/ f4 1 f150"/>
              <a:gd name="f155" fmla="*/ f151 f145 1"/>
              <a:gd name="f156" fmla="*/ f152 f145 1"/>
              <a:gd name="f157" fmla="*/ f154 f146 1"/>
              <a:gd name="f158" fmla="*/ f153 f146 1"/>
            </a:gdLst>
            <a:ahLst/>
            <a:cxnLst>
              <a:cxn ang="3cd4">
                <a:pos x="hc" y="t"/>
              </a:cxn>
              <a:cxn ang="0">
                <a:pos x="r" y="vc"/>
              </a:cxn>
              <a:cxn ang="cd4">
                <a:pos x="hc" y="b"/>
              </a:cxn>
              <a:cxn ang="cd2">
                <a:pos x="l" y="vc"/>
              </a:cxn>
            </a:cxnLst>
            <a:rect l="f155" t="f158" r="f156" b="f157"/>
            <a:pathLst>
              <a:path w="7111365" h="1757679">
                <a:moveTo>
                  <a:pt x="f5" y="f6"/>
                </a:moveTo>
                <a:lnTo>
                  <a:pt x="f7" y="f2"/>
                </a:lnTo>
                <a:lnTo>
                  <a:pt x="f8" y="f9"/>
                </a:lnTo>
                <a:lnTo>
                  <a:pt x="f10" y="f11"/>
                </a:lnTo>
                <a:lnTo>
                  <a:pt x="f12" y="f13"/>
                </a:lnTo>
                <a:lnTo>
                  <a:pt x="f14" y="f15"/>
                </a:lnTo>
                <a:lnTo>
                  <a:pt x="f16" y="f17"/>
                </a:lnTo>
                <a:lnTo>
                  <a:pt x="f18" y="f19"/>
                </a:lnTo>
                <a:lnTo>
                  <a:pt x="f20" y="f21"/>
                </a:lnTo>
                <a:lnTo>
                  <a:pt x="f22" y="f23"/>
                </a:lnTo>
                <a:lnTo>
                  <a:pt x="f24" y="f25"/>
                </a:lnTo>
                <a:lnTo>
                  <a:pt x="f26" y="f27"/>
                </a:lnTo>
                <a:lnTo>
                  <a:pt x="f2" y="f28"/>
                </a:lnTo>
                <a:lnTo>
                  <a:pt x="f2" y="f29"/>
                </a:lnTo>
                <a:lnTo>
                  <a:pt x="f30" y="f29"/>
                </a:lnTo>
                <a:lnTo>
                  <a:pt x="f31" y="f32"/>
                </a:lnTo>
                <a:lnTo>
                  <a:pt x="f33" y="f34"/>
                </a:lnTo>
                <a:lnTo>
                  <a:pt x="f35" y="f36"/>
                </a:lnTo>
                <a:lnTo>
                  <a:pt x="f37" y="f38"/>
                </a:lnTo>
                <a:lnTo>
                  <a:pt x="f39" y="f40"/>
                </a:lnTo>
                <a:lnTo>
                  <a:pt x="f41" y="f42"/>
                </a:lnTo>
                <a:lnTo>
                  <a:pt x="f43" y="f44"/>
                </a:lnTo>
                <a:lnTo>
                  <a:pt x="f45" y="f46"/>
                </a:lnTo>
                <a:lnTo>
                  <a:pt x="f47" y="f48"/>
                </a:lnTo>
                <a:lnTo>
                  <a:pt x="f49" y="f50"/>
                </a:lnTo>
                <a:lnTo>
                  <a:pt x="f51" y="f52"/>
                </a:lnTo>
                <a:lnTo>
                  <a:pt x="f53" y="f54"/>
                </a:lnTo>
                <a:lnTo>
                  <a:pt x="f55" y="f56"/>
                </a:lnTo>
                <a:lnTo>
                  <a:pt x="f57" y="f58"/>
                </a:lnTo>
                <a:lnTo>
                  <a:pt x="f59" y="f60"/>
                </a:lnTo>
                <a:lnTo>
                  <a:pt x="f61" y="f62"/>
                </a:lnTo>
                <a:lnTo>
                  <a:pt x="f63" y="f64"/>
                </a:lnTo>
                <a:lnTo>
                  <a:pt x="f65" y="f66"/>
                </a:lnTo>
                <a:lnTo>
                  <a:pt x="f67" y="f68"/>
                </a:lnTo>
                <a:lnTo>
                  <a:pt x="f69" y="f70"/>
                </a:lnTo>
                <a:lnTo>
                  <a:pt x="f71" y="f72"/>
                </a:lnTo>
                <a:lnTo>
                  <a:pt x="f73" y="f74"/>
                </a:lnTo>
                <a:lnTo>
                  <a:pt x="f75" y="f76"/>
                </a:lnTo>
                <a:lnTo>
                  <a:pt x="f77" y="f78"/>
                </a:lnTo>
                <a:lnTo>
                  <a:pt x="f79" y="f80"/>
                </a:lnTo>
                <a:lnTo>
                  <a:pt x="f81" y="f82"/>
                </a:lnTo>
                <a:lnTo>
                  <a:pt x="f83" y="f84"/>
                </a:lnTo>
                <a:lnTo>
                  <a:pt x="f85" y="f86"/>
                </a:lnTo>
                <a:lnTo>
                  <a:pt x="f87" y="f88"/>
                </a:lnTo>
                <a:lnTo>
                  <a:pt x="f89" y="f90"/>
                </a:lnTo>
                <a:lnTo>
                  <a:pt x="f91" y="f92"/>
                </a:lnTo>
                <a:lnTo>
                  <a:pt x="f93" y="f94"/>
                </a:lnTo>
                <a:lnTo>
                  <a:pt x="f95" y="f96"/>
                </a:lnTo>
                <a:lnTo>
                  <a:pt x="f97" y="f98"/>
                </a:lnTo>
                <a:lnTo>
                  <a:pt x="f99" y="f100"/>
                </a:lnTo>
                <a:lnTo>
                  <a:pt x="f101" y="f102"/>
                </a:lnTo>
                <a:lnTo>
                  <a:pt x="f103" y="f104"/>
                </a:lnTo>
                <a:lnTo>
                  <a:pt x="f105" y="f106"/>
                </a:lnTo>
                <a:lnTo>
                  <a:pt x="f107" y="f108"/>
                </a:lnTo>
                <a:lnTo>
                  <a:pt x="f109" y="f110"/>
                </a:lnTo>
                <a:lnTo>
                  <a:pt x="f111" y="f112"/>
                </a:lnTo>
                <a:lnTo>
                  <a:pt x="f113" y="f114"/>
                </a:lnTo>
                <a:lnTo>
                  <a:pt x="f115" y="f116"/>
                </a:lnTo>
                <a:lnTo>
                  <a:pt x="f117" y="f118"/>
                </a:lnTo>
                <a:lnTo>
                  <a:pt x="f119" y="f120"/>
                </a:lnTo>
                <a:lnTo>
                  <a:pt x="f121" y="f122"/>
                </a:lnTo>
                <a:lnTo>
                  <a:pt x="f123" y="f124"/>
                </a:lnTo>
                <a:lnTo>
                  <a:pt x="f125" y="f126"/>
                </a:lnTo>
                <a:lnTo>
                  <a:pt x="f127" y="f128"/>
                </a:lnTo>
                <a:lnTo>
                  <a:pt x="f129" y="f130"/>
                </a:lnTo>
                <a:lnTo>
                  <a:pt x="f131" y="f132"/>
                </a:lnTo>
                <a:lnTo>
                  <a:pt x="f133" y="f134"/>
                </a:lnTo>
                <a:lnTo>
                  <a:pt x="f135" y="f136"/>
                </a:lnTo>
                <a:lnTo>
                  <a:pt x="f137" y="f138"/>
                </a:lnTo>
                <a:lnTo>
                  <a:pt x="f139" y="f140"/>
                </a:lnTo>
                <a:lnTo>
                  <a:pt x="f141" y="f142"/>
                </a:lnTo>
                <a:lnTo>
                  <a:pt x="f143" y="f144"/>
                </a:lnTo>
                <a:lnTo>
                  <a:pt x="f5" y="f6"/>
                </a:lnTo>
                <a:close/>
              </a:path>
            </a:pathLst>
          </a:custGeom>
          <a:solidFill>
            <a:srgbClr val="FFFF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pic>
        <p:nvPicPr>
          <p:cNvPr id="4" name="Google Shape;960;p92">
            <a:extLst>
              <a:ext uri="{FF2B5EF4-FFF2-40B4-BE49-F238E27FC236}">
                <a16:creationId xmlns:a16="http://schemas.microsoft.com/office/drawing/2014/main" id="{A3A5C3FC-6955-39CE-D834-DA79D735AA10}"/>
              </a:ext>
            </a:extLst>
          </p:cNvPr>
          <p:cNvPicPr>
            <a:picLocks noChangeAspect="1"/>
          </p:cNvPicPr>
          <p:nvPr/>
        </p:nvPicPr>
        <p:blipFill>
          <a:blip r:embed="rId2">
            <a:alphaModFix/>
          </a:blip>
          <a:srcRect/>
          <a:stretch>
            <a:fillRect/>
          </a:stretch>
        </p:blipFill>
        <p:spPr>
          <a:xfrm>
            <a:off x="0" y="5041901"/>
            <a:ext cx="12191996" cy="1816098"/>
          </a:xfrm>
          <a:prstGeom prst="rect">
            <a:avLst/>
          </a:prstGeom>
          <a:noFill/>
          <a:ln cap="flat">
            <a:noFill/>
          </a:ln>
        </p:spPr>
      </p:pic>
      <p:sp>
        <p:nvSpPr>
          <p:cNvPr id="5" name="Google Shape;961;p92">
            <a:extLst>
              <a:ext uri="{FF2B5EF4-FFF2-40B4-BE49-F238E27FC236}">
                <a16:creationId xmlns:a16="http://schemas.microsoft.com/office/drawing/2014/main" id="{08364557-54C4-A850-2A09-91FD9083A879}"/>
              </a:ext>
            </a:extLst>
          </p:cNvPr>
          <p:cNvSpPr/>
          <p:nvPr/>
        </p:nvSpPr>
        <p:spPr>
          <a:xfrm>
            <a:off x="0" y="5020056"/>
            <a:ext cx="12191996" cy="1838328"/>
          </a:xfrm>
          <a:custGeom>
            <a:avLst/>
            <a:gdLst>
              <a:gd name="f0" fmla="val w"/>
              <a:gd name="f1" fmla="val h"/>
              <a:gd name="f2" fmla="val 0"/>
              <a:gd name="f3" fmla="val 12192000"/>
              <a:gd name="f4" fmla="val 1838325"/>
              <a:gd name="f5" fmla="val 682693"/>
              <a:gd name="f6" fmla="val 631977"/>
              <a:gd name="f7" fmla="val 191"/>
              <a:gd name="f8" fmla="val 584149"/>
              <a:gd name="f9" fmla="val 737"/>
              <a:gd name="f10" fmla="val 536385"/>
              <a:gd name="f11" fmla="val 1641"/>
              <a:gd name="f12" fmla="val 488688"/>
              <a:gd name="f13" fmla="val 2908"/>
              <a:gd name="f14" fmla="val 441056"/>
              <a:gd name="f15" fmla="val 4541"/>
              <a:gd name="f16" fmla="val 393493"/>
              <a:gd name="f17" fmla="val 6547"/>
              <a:gd name="f18" fmla="val 345998"/>
              <a:gd name="f19" fmla="val 8929"/>
              <a:gd name="f20" fmla="val 38164"/>
              <a:gd name="f21" fmla="val 105627"/>
              <a:gd name="f22" fmla="val 50435"/>
              <a:gd name="f23" fmla="val 101057"/>
              <a:gd name="f24" fmla="val 98761"/>
              <a:gd name="f25" fmla="val 97184"/>
              <a:gd name="f26" fmla="val 147175"/>
              <a:gd name="f27" fmla="val 93724"/>
              <a:gd name="f28" fmla="val 195680"/>
              <a:gd name="f29" fmla="val 90672"/>
              <a:gd name="f30" fmla="val 244280"/>
              <a:gd name="f31" fmla="val 88022"/>
              <a:gd name="f32" fmla="val 292975"/>
              <a:gd name="f33" fmla="val 85770"/>
              <a:gd name="f34" fmla="val 341769"/>
              <a:gd name="f35" fmla="val 83910"/>
              <a:gd name="f36" fmla="val 394500"/>
              <a:gd name="f37" fmla="val 82318"/>
              <a:gd name="f38" fmla="val 447099"/>
              <a:gd name="f39" fmla="val 81134"/>
              <a:gd name="f40" fmla="val 499569"/>
              <a:gd name="f41" fmla="val 80355"/>
              <a:gd name="f42" fmla="val 551910"/>
              <a:gd name="f43" fmla="val 79975"/>
              <a:gd name="f44" fmla="val 604123"/>
              <a:gd name="f45" fmla="val 79990"/>
              <a:gd name="f46" fmla="val 656210"/>
              <a:gd name="f47" fmla="val 80395"/>
              <a:gd name="f48" fmla="val 708172"/>
              <a:gd name="f49" fmla="val 81187"/>
              <a:gd name="f50" fmla="val 760009"/>
              <a:gd name="f51" fmla="val 82360"/>
              <a:gd name="f52" fmla="val 811723"/>
              <a:gd name="f53" fmla="val 83909"/>
              <a:gd name="f54" fmla="val 863315"/>
              <a:gd name="f55" fmla="val 85830"/>
              <a:gd name="f56" fmla="val 914785"/>
              <a:gd name="f57" fmla="val 88119"/>
              <a:gd name="f58" fmla="val 966136"/>
              <a:gd name="f59" fmla="val 90771"/>
              <a:gd name="f60" fmla="val 1017368"/>
              <a:gd name="f61" fmla="val 93782"/>
              <a:gd name="f62" fmla="val 1068481"/>
              <a:gd name="f63" fmla="val 97146"/>
              <a:gd name="f64" fmla="val 1119478"/>
              <a:gd name="f65" fmla="val 100859"/>
              <a:gd name="f66" fmla="val 1170360"/>
              <a:gd name="f67" fmla="val 104917"/>
              <a:gd name="f68" fmla="val 1221127"/>
              <a:gd name="f69" fmla="val 109315"/>
              <a:gd name="f70" fmla="val 1271780"/>
              <a:gd name="f71" fmla="val 114049"/>
              <a:gd name="f72" fmla="val 1322321"/>
              <a:gd name="f73" fmla="val 119113"/>
              <a:gd name="f74" fmla="val 1372750"/>
              <a:gd name="f75" fmla="val 124504"/>
              <a:gd name="f76" fmla="val 1423070"/>
              <a:gd name="f77" fmla="val 130217"/>
              <a:gd name="f78" fmla="val 1473280"/>
              <a:gd name="f79" fmla="val 136247"/>
              <a:gd name="f80" fmla="val 1523382"/>
              <a:gd name="f81" fmla="val 142589"/>
              <a:gd name="f82" fmla="val 1573377"/>
              <a:gd name="f83" fmla="val 149239"/>
              <a:gd name="f84" fmla="val 1623266"/>
              <a:gd name="f85" fmla="val 156193"/>
              <a:gd name="f86" fmla="val 1673051"/>
              <a:gd name="f87" fmla="val 163446"/>
              <a:gd name="f88" fmla="val 1722731"/>
              <a:gd name="f89" fmla="val 170993"/>
              <a:gd name="f90" fmla="val 1772309"/>
              <a:gd name="f91" fmla="val 178830"/>
              <a:gd name="f92" fmla="val 1821786"/>
              <a:gd name="f93" fmla="val 186951"/>
              <a:gd name="f94" fmla="val 1871162"/>
              <a:gd name="f95" fmla="val 195354"/>
              <a:gd name="f96" fmla="val 1920438"/>
              <a:gd name="f97" fmla="val 204032"/>
              <a:gd name="f98" fmla="val 1969617"/>
              <a:gd name="f99" fmla="val 212982"/>
              <a:gd name="f100" fmla="val 2018698"/>
              <a:gd name="f101" fmla="val 222199"/>
              <a:gd name="f102" fmla="val 2067683"/>
              <a:gd name="f103" fmla="val 231677"/>
              <a:gd name="f104" fmla="val 2116573"/>
              <a:gd name="f105" fmla="val 241414"/>
              <a:gd name="f106" fmla="val 2165369"/>
              <a:gd name="f107" fmla="val 251404"/>
              <a:gd name="f108" fmla="val 2214072"/>
              <a:gd name="f109" fmla="val 261642"/>
              <a:gd name="f110" fmla="val 2262683"/>
              <a:gd name="f111" fmla="val 272124"/>
              <a:gd name="f112" fmla="val 2359634"/>
              <a:gd name="f113" fmla="val 293801"/>
              <a:gd name="f114" fmla="val 2456232"/>
              <a:gd name="f115" fmla="val 316400"/>
              <a:gd name="f116" fmla="val 2552484"/>
              <a:gd name="f117" fmla="val 339883"/>
              <a:gd name="f118" fmla="val 2648399"/>
              <a:gd name="f119" fmla="val 364213"/>
              <a:gd name="f120" fmla="val 2743986"/>
              <a:gd name="f121" fmla="val 389354"/>
              <a:gd name="f122" fmla="val 2839253"/>
              <a:gd name="f123" fmla="val 415270"/>
              <a:gd name="f124" fmla="val 2934210"/>
              <a:gd name="f125" fmla="val 441923"/>
              <a:gd name="f126" fmla="val 3028865"/>
              <a:gd name="f127" fmla="val 469277"/>
              <a:gd name="f128" fmla="val 3123226"/>
              <a:gd name="f129" fmla="val 497296"/>
              <a:gd name="f130" fmla="val 3217303"/>
              <a:gd name="f131" fmla="val 525943"/>
              <a:gd name="f132" fmla="val 3311104"/>
              <a:gd name="f133" fmla="val 555181"/>
              <a:gd name="f134" fmla="val 3404637"/>
              <a:gd name="f135" fmla="val 584973"/>
              <a:gd name="f136" fmla="val 3497912"/>
              <a:gd name="f137" fmla="val 615284"/>
              <a:gd name="f138" fmla="val 3590937"/>
              <a:gd name="f139" fmla="val 646075"/>
              <a:gd name="f140" fmla="val 3791774"/>
              <a:gd name="f141" fmla="val 713748"/>
              <a:gd name="f142" fmla="val 4040254"/>
              <a:gd name="f143" fmla="val 799025"/>
              <a:gd name="f144" fmla="val 4334988"/>
              <a:gd name="f145" fmla="val 901968"/>
              <a:gd name="f146" fmla="val 5625866"/>
              <a:gd name="f147" fmla="val 1359840"/>
              <a:gd name="f148" fmla="val 5907371"/>
              <a:gd name="f149" fmla="val 1457295"/>
              <a:gd name="f150" fmla="val 6094441"/>
              <a:gd name="f151" fmla="val 1520802"/>
              <a:gd name="f152" fmla="val 6281177"/>
              <a:gd name="f153" fmla="val 1582959"/>
              <a:gd name="f154" fmla="val 6421085"/>
              <a:gd name="f155" fmla="val 1628599"/>
              <a:gd name="f156" fmla="val 6560929"/>
              <a:gd name="f157" fmla="val 1673327"/>
              <a:gd name="f158" fmla="val 6700761"/>
              <a:gd name="f159" fmla="val 1717079"/>
              <a:gd name="f160" fmla="val 7111365"/>
              <a:gd name="f161" fmla="val 1837945"/>
              <a:gd name="f162" fmla="val 1008838"/>
              <a:gd name="f163" fmla="val 12147976"/>
              <a:gd name="f164" fmla="val 1027873"/>
              <a:gd name="f165" fmla="val 12103695"/>
              <a:gd name="f166" fmla="val 1046580"/>
              <a:gd name="f167" fmla="val 12059162"/>
              <a:gd name="f168" fmla="val 1064960"/>
              <a:gd name="f169" fmla="val 12014382"/>
              <a:gd name="f170" fmla="val 1083015"/>
              <a:gd name="f171" fmla="val 11969360"/>
              <a:gd name="f172" fmla="val 1100744"/>
              <a:gd name="f173" fmla="val 11924100"/>
              <a:gd name="f174" fmla="val 1118147"/>
              <a:gd name="f175" fmla="val 11878609"/>
              <a:gd name="f176" fmla="val 1135227"/>
              <a:gd name="f177" fmla="val 11832891"/>
              <a:gd name="f178" fmla="val 1151982"/>
              <a:gd name="f179" fmla="val 11786951"/>
              <a:gd name="f180" fmla="val 1168414"/>
              <a:gd name="f181" fmla="val 11740793"/>
              <a:gd name="f182" fmla="val 1184523"/>
              <a:gd name="f183" fmla="val 11694424"/>
              <a:gd name="f184" fmla="val 1200309"/>
              <a:gd name="f185" fmla="val 11647847"/>
              <a:gd name="f186" fmla="val 1215774"/>
              <a:gd name="f187" fmla="val 11601068"/>
              <a:gd name="f188" fmla="val 1230917"/>
              <a:gd name="f189" fmla="val 11554093"/>
              <a:gd name="f190" fmla="val 1245740"/>
              <a:gd name="f191" fmla="val 11506925"/>
              <a:gd name="f192" fmla="val 1260242"/>
              <a:gd name="f193" fmla="val 11459569"/>
              <a:gd name="f194" fmla="val 1274425"/>
              <a:gd name="f195" fmla="val 11412032"/>
              <a:gd name="f196" fmla="val 1288288"/>
              <a:gd name="f197" fmla="val 11364318"/>
              <a:gd name="f198" fmla="val 1301833"/>
              <a:gd name="f199" fmla="val 11316431"/>
              <a:gd name="f200" fmla="val 1315060"/>
              <a:gd name="f201" fmla="val 11268377"/>
              <a:gd name="f202" fmla="val 1327969"/>
              <a:gd name="f203" fmla="val 11220161"/>
              <a:gd name="f204" fmla="val 1340561"/>
              <a:gd name="f205" fmla="val 11171788"/>
              <a:gd name="f206" fmla="val 1352836"/>
              <a:gd name="f207" fmla="val 11123263"/>
              <a:gd name="f208" fmla="val 1364796"/>
              <a:gd name="f209" fmla="val 11074590"/>
              <a:gd name="f210" fmla="val 1376440"/>
              <a:gd name="f211" fmla="val 11025776"/>
              <a:gd name="f212" fmla="val 1387769"/>
              <a:gd name="f213" fmla="val 10976824"/>
              <a:gd name="f214" fmla="val 1398783"/>
              <a:gd name="f215" fmla="val 10927740"/>
              <a:gd name="f216" fmla="val 1409484"/>
              <a:gd name="f217" fmla="val 10878528"/>
              <a:gd name="f218" fmla="val 1419872"/>
              <a:gd name="f219" fmla="val 10829194"/>
              <a:gd name="f220" fmla="val 1429946"/>
              <a:gd name="f221" fmla="val 10779744"/>
              <a:gd name="f222" fmla="val 1439709"/>
              <a:gd name="f223" fmla="val 10730180"/>
              <a:gd name="f224" fmla="val 1449159"/>
              <a:gd name="f225" fmla="val 10680510"/>
              <a:gd name="f226" fmla="val 1458299"/>
              <a:gd name="f227" fmla="val 10630737"/>
              <a:gd name="f228" fmla="val 1467128"/>
              <a:gd name="f229" fmla="val 10580867"/>
              <a:gd name="f230" fmla="val 1475646"/>
              <a:gd name="f231" fmla="val 10530905"/>
              <a:gd name="f232" fmla="val 1483856"/>
              <a:gd name="f233" fmla="val 10480855"/>
              <a:gd name="f234" fmla="val 1491756"/>
              <a:gd name="f235" fmla="val 10430723"/>
              <a:gd name="f236" fmla="val 1499347"/>
              <a:gd name="f237" fmla="val 10380514"/>
              <a:gd name="f238" fmla="val 1506631"/>
              <a:gd name="f239" fmla="val 10330232"/>
              <a:gd name="f240" fmla="val 1513607"/>
              <a:gd name="f241" fmla="val 10279883"/>
              <a:gd name="f242" fmla="val 1520276"/>
              <a:gd name="f243" fmla="val 10229472"/>
              <a:gd name="f244" fmla="val 1526638"/>
              <a:gd name="f245" fmla="val 10179004"/>
              <a:gd name="f246" fmla="val 1532695"/>
              <a:gd name="f247" fmla="val 10128483"/>
              <a:gd name="f248" fmla="val 1538447"/>
              <a:gd name="f249" fmla="val 10077914"/>
              <a:gd name="f250" fmla="val 1543893"/>
              <a:gd name="f251" fmla="val 10027304"/>
              <a:gd name="f252" fmla="val 1549036"/>
              <a:gd name="f253" fmla="val 9976655"/>
              <a:gd name="f254" fmla="val 1553875"/>
              <a:gd name="f255" fmla="val 9925975"/>
              <a:gd name="f256" fmla="val 1558410"/>
              <a:gd name="f257" fmla="val 9875267"/>
              <a:gd name="f258" fmla="val 1562643"/>
              <a:gd name="f259" fmla="val 9824537"/>
              <a:gd name="f260" fmla="val 1566574"/>
              <a:gd name="f261" fmla="val 9773789"/>
              <a:gd name="f262" fmla="val 1570203"/>
              <a:gd name="f263" fmla="val 9723029"/>
              <a:gd name="f264" fmla="val 1573531"/>
              <a:gd name="f265" fmla="val 9672261"/>
              <a:gd name="f266" fmla="val 1576558"/>
              <a:gd name="f267" fmla="val 9621491"/>
              <a:gd name="f268" fmla="val 1579285"/>
              <a:gd name="f269" fmla="val 9570724"/>
              <a:gd name="f270" fmla="val 1581713"/>
              <a:gd name="f271" fmla="val 9519964"/>
              <a:gd name="f272" fmla="val 1583842"/>
              <a:gd name="f273" fmla="val 9469216"/>
              <a:gd name="f274" fmla="val 1585673"/>
              <a:gd name="f275" fmla="val 9418487"/>
              <a:gd name="f276" fmla="val 1587206"/>
              <a:gd name="f277" fmla="val 9367779"/>
              <a:gd name="f278" fmla="val 1588441"/>
              <a:gd name="f279" fmla="val 9317099"/>
              <a:gd name="f280" fmla="val 1589380"/>
              <a:gd name="f281" fmla="val 9266452"/>
              <a:gd name="f282" fmla="val 1590022"/>
              <a:gd name="f283" fmla="val 9215842"/>
              <a:gd name="f284" fmla="val 1590369"/>
              <a:gd name="f285" fmla="val 9165275"/>
              <a:gd name="f286" fmla="val 1590420"/>
              <a:gd name="f287" fmla="val 9114755"/>
              <a:gd name="f288" fmla="val 1590177"/>
              <a:gd name="f289" fmla="val 9064287"/>
              <a:gd name="f290" fmla="val 1589639"/>
              <a:gd name="f291" fmla="val 9013877"/>
              <a:gd name="f292" fmla="val 1588808"/>
              <a:gd name="f293" fmla="val 8963530"/>
              <a:gd name="f294" fmla="val 1587684"/>
              <a:gd name="f295" fmla="val 8913250"/>
              <a:gd name="f296" fmla="val 1586267"/>
              <a:gd name="f297" fmla="val 8863042"/>
              <a:gd name="f298" fmla="val 1584559"/>
              <a:gd name="f299" fmla="val 8812912"/>
              <a:gd name="f300" fmla="val 1582559"/>
              <a:gd name="f301" fmla="val 8762864"/>
              <a:gd name="f302" fmla="val 1580267"/>
              <a:gd name="f303" fmla="val 8712904"/>
              <a:gd name="f304" fmla="val 1577686"/>
              <a:gd name="f305" fmla="val 8663036"/>
              <a:gd name="f306" fmla="val 1574814"/>
              <a:gd name="f307" fmla="val 8613265"/>
              <a:gd name="f308" fmla="val 1571654"/>
              <a:gd name="f309" fmla="val 8563597"/>
              <a:gd name="f310" fmla="val 1568204"/>
              <a:gd name="f311" fmla="val 8514036"/>
              <a:gd name="f312" fmla="val 1564466"/>
              <a:gd name="f313" fmla="val 8464588"/>
              <a:gd name="f314" fmla="val 1560440"/>
              <a:gd name="f315" fmla="val 8415256"/>
              <a:gd name="f316" fmla="val 1556128"/>
              <a:gd name="f317" fmla="val 8366048"/>
              <a:gd name="f318" fmla="val 1551528"/>
              <a:gd name="f319" fmla="val 8316966"/>
              <a:gd name="f320" fmla="val 1546642"/>
              <a:gd name="f321" fmla="val 8268017"/>
              <a:gd name="f322" fmla="val 1541471"/>
              <a:gd name="f323" fmla="val 8219205"/>
              <a:gd name="f324" fmla="val 1536015"/>
              <a:gd name="f325" fmla="val 8170536"/>
              <a:gd name="f326" fmla="val 1530274"/>
              <a:gd name="f327" fmla="val 8122014"/>
              <a:gd name="f328" fmla="val 1524249"/>
              <a:gd name="f329" fmla="val 8073644"/>
              <a:gd name="f330" fmla="val 1517940"/>
              <a:gd name="f331" fmla="val 8025431"/>
              <a:gd name="f332" fmla="val 1511349"/>
              <a:gd name="f333" fmla="val 7977381"/>
              <a:gd name="f334" fmla="val 1504475"/>
              <a:gd name="f335" fmla="val 7929498"/>
              <a:gd name="f336" fmla="val 1497319"/>
              <a:gd name="f337" fmla="val 7881788"/>
              <a:gd name="f338" fmla="val 1489882"/>
              <a:gd name="f339" fmla="val 7834254"/>
              <a:gd name="f340" fmla="val 1482164"/>
              <a:gd name="f341" fmla="val 7786903"/>
              <a:gd name="f342" fmla="val 1474166"/>
              <a:gd name="f343" fmla="val 7738126"/>
              <a:gd name="f344" fmla="val 1465660"/>
              <a:gd name="f345" fmla="val 7640491"/>
              <a:gd name="f346" fmla="val 1448021"/>
              <a:gd name="f347" fmla="val 7542751"/>
              <a:gd name="f348" fmla="val 1429573"/>
              <a:gd name="f349" fmla="val 7444910"/>
              <a:gd name="f350" fmla="val 1410348"/>
              <a:gd name="f351" fmla="val 7346973"/>
              <a:gd name="f352" fmla="val 1390379"/>
              <a:gd name="f353" fmla="val 7248943"/>
              <a:gd name="f354" fmla="val 1369697"/>
              <a:gd name="f355" fmla="val 7150826"/>
              <a:gd name="f356" fmla="val 1348335"/>
              <a:gd name="f357" fmla="val 7052624"/>
              <a:gd name="f358" fmla="val 1326325"/>
              <a:gd name="f359" fmla="val 6954344"/>
              <a:gd name="f360" fmla="val 1303699"/>
              <a:gd name="f361" fmla="val 6855988"/>
              <a:gd name="f362" fmla="val 1280488"/>
              <a:gd name="f363" fmla="val 6757561"/>
              <a:gd name="f364" fmla="val 1256726"/>
              <a:gd name="f365" fmla="val 6609797"/>
              <a:gd name="f366" fmla="val 1220118"/>
              <a:gd name="f367" fmla="val 6461898"/>
              <a:gd name="f368" fmla="val 1182449"/>
              <a:gd name="f369" fmla="val 6313878"/>
              <a:gd name="f370" fmla="val 1143828"/>
              <a:gd name="f371" fmla="val 6116354"/>
              <a:gd name="f372" fmla="val 1091037"/>
              <a:gd name="f373" fmla="val 5918674"/>
              <a:gd name="f374" fmla="val 1037003"/>
              <a:gd name="f375" fmla="val 5671408"/>
              <a:gd name="f376" fmla="val 968101"/>
              <a:gd name="f377" fmla="val 4632326"/>
              <a:gd name="f378" fmla="val 673191"/>
              <a:gd name="f379" fmla="val 4335739"/>
              <a:gd name="f380" fmla="val 590761"/>
              <a:gd name="f381" fmla="val 4138197"/>
              <a:gd name="f382" fmla="val 537088"/>
              <a:gd name="f383" fmla="val 3940841"/>
              <a:gd name="f384" fmla="val 484740"/>
              <a:gd name="f385" fmla="val 3792966"/>
              <a:gd name="f386" fmla="val 446503"/>
              <a:gd name="f387" fmla="val 3645230"/>
              <a:gd name="f388" fmla="val 409263"/>
              <a:gd name="f389" fmla="val 3497647"/>
              <a:gd name="f390" fmla="val 373130"/>
              <a:gd name="f391" fmla="val 3399350"/>
              <a:gd name="f392" fmla="val 349710"/>
              <a:gd name="f393" fmla="val 3301131"/>
              <a:gd name="f394" fmla="val 326862"/>
              <a:gd name="f395" fmla="val 3202995"/>
              <a:gd name="f396" fmla="val 304617"/>
              <a:gd name="f397" fmla="val 3104947"/>
              <a:gd name="f398" fmla="val 283009"/>
              <a:gd name="f399" fmla="val 3006989"/>
              <a:gd name="f400" fmla="val 262069"/>
              <a:gd name="f401" fmla="val 2909128"/>
              <a:gd name="f402" fmla="val 241830"/>
              <a:gd name="f403" fmla="val 2811366"/>
              <a:gd name="f404" fmla="val 222323"/>
              <a:gd name="f405" fmla="val 2713708"/>
              <a:gd name="f406" fmla="val 203581"/>
              <a:gd name="f407" fmla="val 2616159"/>
              <a:gd name="f408" fmla="val 185635"/>
              <a:gd name="f409" fmla="val 2518722"/>
              <a:gd name="f410" fmla="val 168518"/>
              <a:gd name="f411" fmla="val 2421402"/>
              <a:gd name="f412" fmla="val 152263"/>
              <a:gd name="f413" fmla="val 2324204"/>
              <a:gd name="f414" fmla="val 136900"/>
              <a:gd name="f415" fmla="val 2227131"/>
              <a:gd name="f416" fmla="val 122463"/>
              <a:gd name="f417" fmla="val 2130188"/>
              <a:gd name="f418" fmla="val 108983"/>
              <a:gd name="f419" fmla="val 2033378"/>
              <a:gd name="f420" fmla="val 96492"/>
              <a:gd name="f421" fmla="val 1936708"/>
              <a:gd name="f422" fmla="val 85023"/>
              <a:gd name="f423" fmla="val 1888425"/>
              <a:gd name="f424" fmla="val 79682"/>
              <a:gd name="f425" fmla="val 1840179"/>
              <a:gd name="f426" fmla="val 74608"/>
              <a:gd name="f427" fmla="val 1791970"/>
              <a:gd name="f428" fmla="val 69805"/>
              <a:gd name="f429" fmla="val 1743798"/>
              <a:gd name="f430" fmla="val 65278"/>
              <a:gd name="f431" fmla="val 1695663"/>
              <a:gd name="f432" fmla="val 61030"/>
              <a:gd name="f433" fmla="val 1647567"/>
              <a:gd name="f434" fmla="val 57066"/>
              <a:gd name="f435" fmla="val 1599510"/>
              <a:gd name="f436" fmla="val 53390"/>
              <a:gd name="f437" fmla="val 1551492"/>
              <a:gd name="f438" fmla="val 50004"/>
              <a:gd name="f439" fmla="val 1503514"/>
              <a:gd name="f440" fmla="val 46915"/>
              <a:gd name="f441" fmla="val 1451727"/>
              <a:gd name="f442" fmla="val 41426"/>
              <a:gd name="f443" fmla="val 1400000"/>
              <a:gd name="f444" fmla="val 36255"/>
              <a:gd name="f445" fmla="val 1348336"/>
              <a:gd name="f446" fmla="val 31407"/>
              <a:gd name="f447" fmla="val 1296735"/>
              <a:gd name="f448" fmla="val 26886"/>
              <a:gd name="f449" fmla="val 1245197"/>
              <a:gd name="f450" fmla="val 22697"/>
              <a:gd name="f451" fmla="val 1193723"/>
              <a:gd name="f452" fmla="val 18846"/>
              <a:gd name="f453" fmla="val 1142315"/>
              <a:gd name="f454" fmla="val 15337"/>
              <a:gd name="f455" fmla="val 1090973"/>
              <a:gd name="f456" fmla="val 12176"/>
              <a:gd name="f457" fmla="val 1039697"/>
              <a:gd name="f458" fmla="val 9368"/>
              <a:gd name="f459" fmla="val 988488"/>
              <a:gd name="f460" fmla="val 6917"/>
              <a:gd name="f461" fmla="val 937348"/>
              <a:gd name="f462" fmla="val 4828"/>
              <a:gd name="f463" fmla="val 886276"/>
              <a:gd name="f464" fmla="val 3107"/>
              <a:gd name="f465" fmla="val 835274"/>
              <a:gd name="f466" fmla="val 1759"/>
              <a:gd name="f467" fmla="val 784343"/>
              <a:gd name="f468" fmla="val 788"/>
              <a:gd name="f469" fmla="val 733482"/>
              <a:gd name="f470" fmla="val 200"/>
              <a:gd name="f471" fmla="*/ f0 1 12192000"/>
              <a:gd name="f472" fmla="*/ f1 1 1838325"/>
              <a:gd name="f473" fmla="+- f4 0 f2"/>
              <a:gd name="f474" fmla="+- f3 0 f2"/>
              <a:gd name="f475" fmla="*/ f474 1 12192000"/>
              <a:gd name="f476" fmla="*/ f473 1 1838325"/>
              <a:gd name="f477" fmla="*/ f2 1 f475"/>
              <a:gd name="f478" fmla="*/ f3 1 f475"/>
              <a:gd name="f479" fmla="*/ f2 1 f476"/>
              <a:gd name="f480" fmla="*/ f4 1 f476"/>
              <a:gd name="f481" fmla="*/ f477 f471 1"/>
              <a:gd name="f482" fmla="*/ f478 f471 1"/>
              <a:gd name="f483" fmla="*/ f480 f472 1"/>
              <a:gd name="f484" fmla="*/ f479 f472 1"/>
            </a:gdLst>
            <a:ahLst/>
            <a:cxnLst>
              <a:cxn ang="3cd4">
                <a:pos x="hc" y="t"/>
              </a:cxn>
              <a:cxn ang="0">
                <a:pos x="r" y="vc"/>
              </a:cxn>
              <a:cxn ang="cd4">
                <a:pos x="hc" y="b"/>
              </a:cxn>
              <a:cxn ang="cd2">
                <a:pos x="l" y="vc"/>
              </a:cxn>
            </a:cxnLst>
            <a:rect l="f481" t="f484" r="f482" b="f483"/>
            <a:pathLst>
              <a:path w="12192000" h="1838325">
                <a:moveTo>
                  <a:pt x="f5" y="f2"/>
                </a:moveTo>
                <a:lnTo>
                  <a:pt x="f6" y="f7"/>
                </a:lnTo>
                <a:lnTo>
                  <a:pt x="f8" y="f9"/>
                </a:lnTo>
                <a:lnTo>
                  <a:pt x="f10" y="f11"/>
                </a:lnTo>
                <a:lnTo>
                  <a:pt x="f12" y="f13"/>
                </a:lnTo>
                <a:lnTo>
                  <a:pt x="f14" y="f15"/>
                </a:lnTo>
                <a:lnTo>
                  <a:pt x="f16" y="f17"/>
                </a:lnTo>
                <a:lnTo>
                  <a:pt x="f18" y="f19"/>
                </a:lnTo>
                <a:lnTo>
                  <a:pt x="f2" y="f20"/>
                </a:lnTo>
                <a:lnTo>
                  <a:pt x="f2" y="f21"/>
                </a:lnTo>
                <a:lnTo>
                  <a:pt x="f22" y="f23"/>
                </a:lnTo>
                <a:lnTo>
                  <a:pt x="f24" y="f25"/>
                </a:lnTo>
                <a:lnTo>
                  <a:pt x="f26"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4" y="f55"/>
                </a:lnTo>
                <a:lnTo>
                  <a:pt x="f56" y="f57"/>
                </a:lnTo>
                <a:lnTo>
                  <a:pt x="f58" y="f59"/>
                </a:lnTo>
                <a:lnTo>
                  <a:pt x="f60" y="f61"/>
                </a:lnTo>
                <a:lnTo>
                  <a:pt x="f62" y="f63"/>
                </a:lnTo>
                <a:lnTo>
                  <a:pt x="f64" y="f65"/>
                </a:lnTo>
                <a:lnTo>
                  <a:pt x="f66" y="f67"/>
                </a:lnTo>
                <a:lnTo>
                  <a:pt x="f68" y="f69"/>
                </a:lnTo>
                <a:lnTo>
                  <a:pt x="f70" y="f71"/>
                </a:lnTo>
                <a:lnTo>
                  <a:pt x="f72" y="f73"/>
                </a:lnTo>
                <a:lnTo>
                  <a:pt x="f74" y="f75"/>
                </a:lnTo>
                <a:lnTo>
                  <a:pt x="f76" y="f77"/>
                </a:lnTo>
                <a:lnTo>
                  <a:pt x="f78" y="f79"/>
                </a:lnTo>
                <a:lnTo>
                  <a:pt x="f80" y="f81"/>
                </a:lnTo>
                <a:lnTo>
                  <a:pt x="f82" y="f83"/>
                </a:lnTo>
                <a:lnTo>
                  <a:pt x="f84" y="f85"/>
                </a:lnTo>
                <a:lnTo>
                  <a:pt x="f86" y="f87"/>
                </a:lnTo>
                <a:lnTo>
                  <a:pt x="f88" y="f89"/>
                </a:lnTo>
                <a:lnTo>
                  <a:pt x="f90" y="f91"/>
                </a:lnTo>
                <a:lnTo>
                  <a:pt x="f92" y="f93"/>
                </a:lnTo>
                <a:lnTo>
                  <a:pt x="f94" y="f95"/>
                </a:lnTo>
                <a:lnTo>
                  <a:pt x="f96" y="f97"/>
                </a:lnTo>
                <a:lnTo>
                  <a:pt x="f98" y="f99"/>
                </a:lnTo>
                <a:lnTo>
                  <a:pt x="f100" y="f101"/>
                </a:lnTo>
                <a:lnTo>
                  <a:pt x="f102" y="f103"/>
                </a:lnTo>
                <a:lnTo>
                  <a:pt x="f104" y="f105"/>
                </a:lnTo>
                <a:lnTo>
                  <a:pt x="f106" y="f107"/>
                </a:lnTo>
                <a:lnTo>
                  <a:pt x="f108" y="f109"/>
                </a:lnTo>
                <a:lnTo>
                  <a:pt x="f110" y="f111"/>
                </a:lnTo>
                <a:lnTo>
                  <a:pt x="f112" y="f113"/>
                </a:lnTo>
                <a:lnTo>
                  <a:pt x="f114" y="f115"/>
                </a:lnTo>
                <a:lnTo>
                  <a:pt x="f116" y="f117"/>
                </a:lnTo>
                <a:lnTo>
                  <a:pt x="f118" y="f119"/>
                </a:lnTo>
                <a:lnTo>
                  <a:pt x="f120" y="f121"/>
                </a:lnTo>
                <a:lnTo>
                  <a:pt x="f122" y="f123"/>
                </a:lnTo>
                <a:lnTo>
                  <a:pt x="f124" y="f125"/>
                </a:lnTo>
                <a:lnTo>
                  <a:pt x="f126" y="f127"/>
                </a:lnTo>
                <a:lnTo>
                  <a:pt x="f128" y="f129"/>
                </a:lnTo>
                <a:lnTo>
                  <a:pt x="f130" y="f131"/>
                </a:lnTo>
                <a:lnTo>
                  <a:pt x="f132" y="f133"/>
                </a:lnTo>
                <a:lnTo>
                  <a:pt x="f134" y="f135"/>
                </a:lnTo>
                <a:lnTo>
                  <a:pt x="f136" y="f137"/>
                </a:lnTo>
                <a:lnTo>
                  <a:pt x="f138" y="f139"/>
                </a:lnTo>
                <a:lnTo>
                  <a:pt x="f140" y="f141"/>
                </a:lnTo>
                <a:lnTo>
                  <a:pt x="f142" y="f143"/>
                </a:lnTo>
                <a:lnTo>
                  <a:pt x="f144" y="f145"/>
                </a:lnTo>
                <a:lnTo>
                  <a:pt x="f146" y="f147"/>
                </a:lnTo>
                <a:lnTo>
                  <a:pt x="f148" y="f149"/>
                </a:lnTo>
                <a:lnTo>
                  <a:pt x="f150" y="f151"/>
                </a:lnTo>
                <a:lnTo>
                  <a:pt x="f152" y="f153"/>
                </a:lnTo>
                <a:lnTo>
                  <a:pt x="f154" y="f155"/>
                </a:lnTo>
                <a:lnTo>
                  <a:pt x="f156" y="f157"/>
                </a:lnTo>
                <a:lnTo>
                  <a:pt x="f158" y="f159"/>
                </a:lnTo>
                <a:lnTo>
                  <a:pt x="f160" y="f161"/>
                </a:lnTo>
                <a:lnTo>
                  <a:pt x="f3" y="f161"/>
                </a:lnTo>
                <a:lnTo>
                  <a:pt x="f3" y="f162"/>
                </a:lnTo>
                <a:lnTo>
                  <a:pt x="f163" y="f164"/>
                </a:lnTo>
                <a:lnTo>
                  <a:pt x="f165" y="f166"/>
                </a:lnTo>
                <a:lnTo>
                  <a:pt x="f167" y="f168"/>
                </a:lnTo>
                <a:lnTo>
                  <a:pt x="f169" y="f170"/>
                </a:lnTo>
                <a:lnTo>
                  <a:pt x="f171" y="f172"/>
                </a:lnTo>
                <a:lnTo>
                  <a:pt x="f173" y="f174"/>
                </a:lnTo>
                <a:lnTo>
                  <a:pt x="f175" y="f176"/>
                </a:lnTo>
                <a:lnTo>
                  <a:pt x="f177" y="f178"/>
                </a:lnTo>
                <a:lnTo>
                  <a:pt x="f179" y="f180"/>
                </a:lnTo>
                <a:lnTo>
                  <a:pt x="f181" y="f182"/>
                </a:lnTo>
                <a:lnTo>
                  <a:pt x="f183" y="f184"/>
                </a:lnTo>
                <a:lnTo>
                  <a:pt x="f185" y="f186"/>
                </a:lnTo>
                <a:lnTo>
                  <a:pt x="f187" y="f188"/>
                </a:lnTo>
                <a:lnTo>
                  <a:pt x="f189" y="f190"/>
                </a:lnTo>
                <a:lnTo>
                  <a:pt x="f191" y="f192"/>
                </a:lnTo>
                <a:lnTo>
                  <a:pt x="f193" y="f194"/>
                </a:lnTo>
                <a:lnTo>
                  <a:pt x="f195" y="f196"/>
                </a:lnTo>
                <a:lnTo>
                  <a:pt x="f197" y="f198"/>
                </a:lnTo>
                <a:lnTo>
                  <a:pt x="f199" y="f200"/>
                </a:lnTo>
                <a:lnTo>
                  <a:pt x="f201" y="f202"/>
                </a:lnTo>
                <a:lnTo>
                  <a:pt x="f203" y="f204"/>
                </a:lnTo>
                <a:lnTo>
                  <a:pt x="f205" y="f206"/>
                </a:lnTo>
                <a:lnTo>
                  <a:pt x="f207" y="f208"/>
                </a:lnTo>
                <a:lnTo>
                  <a:pt x="f209" y="f210"/>
                </a:lnTo>
                <a:lnTo>
                  <a:pt x="f211" y="f212"/>
                </a:lnTo>
                <a:lnTo>
                  <a:pt x="f213" y="f214"/>
                </a:lnTo>
                <a:lnTo>
                  <a:pt x="f215" y="f216"/>
                </a:lnTo>
                <a:lnTo>
                  <a:pt x="f217" y="f218"/>
                </a:lnTo>
                <a:lnTo>
                  <a:pt x="f219" y="f220"/>
                </a:lnTo>
                <a:lnTo>
                  <a:pt x="f221" y="f222"/>
                </a:lnTo>
                <a:lnTo>
                  <a:pt x="f223" y="f224"/>
                </a:lnTo>
                <a:lnTo>
                  <a:pt x="f225" y="f226"/>
                </a:lnTo>
                <a:lnTo>
                  <a:pt x="f227" y="f228"/>
                </a:lnTo>
                <a:lnTo>
                  <a:pt x="f229" y="f230"/>
                </a:lnTo>
                <a:lnTo>
                  <a:pt x="f231" y="f232"/>
                </a:lnTo>
                <a:lnTo>
                  <a:pt x="f233" y="f234"/>
                </a:lnTo>
                <a:lnTo>
                  <a:pt x="f235" y="f236"/>
                </a:lnTo>
                <a:lnTo>
                  <a:pt x="f237" y="f238"/>
                </a:lnTo>
                <a:lnTo>
                  <a:pt x="f239" y="f240"/>
                </a:lnTo>
                <a:lnTo>
                  <a:pt x="f241" y="f242"/>
                </a:lnTo>
                <a:lnTo>
                  <a:pt x="f243" y="f244"/>
                </a:lnTo>
                <a:lnTo>
                  <a:pt x="f245" y="f246"/>
                </a:lnTo>
                <a:lnTo>
                  <a:pt x="f247" y="f248"/>
                </a:lnTo>
                <a:lnTo>
                  <a:pt x="f249" y="f250"/>
                </a:lnTo>
                <a:lnTo>
                  <a:pt x="f251" y="f252"/>
                </a:lnTo>
                <a:lnTo>
                  <a:pt x="f253" y="f254"/>
                </a:lnTo>
                <a:lnTo>
                  <a:pt x="f255" y="f256"/>
                </a:lnTo>
                <a:lnTo>
                  <a:pt x="f257" y="f258"/>
                </a:lnTo>
                <a:lnTo>
                  <a:pt x="f259" y="f260"/>
                </a:lnTo>
                <a:lnTo>
                  <a:pt x="f261" y="f262"/>
                </a:lnTo>
                <a:lnTo>
                  <a:pt x="f263" y="f264"/>
                </a:lnTo>
                <a:lnTo>
                  <a:pt x="f265" y="f266"/>
                </a:lnTo>
                <a:lnTo>
                  <a:pt x="f267" y="f268"/>
                </a:lnTo>
                <a:lnTo>
                  <a:pt x="f269" y="f270"/>
                </a:lnTo>
                <a:lnTo>
                  <a:pt x="f271" y="f272"/>
                </a:lnTo>
                <a:lnTo>
                  <a:pt x="f273" y="f274"/>
                </a:lnTo>
                <a:lnTo>
                  <a:pt x="f275" y="f276"/>
                </a:lnTo>
                <a:lnTo>
                  <a:pt x="f277" y="f278"/>
                </a:lnTo>
                <a:lnTo>
                  <a:pt x="f279" y="f280"/>
                </a:lnTo>
                <a:lnTo>
                  <a:pt x="f281" y="f282"/>
                </a:lnTo>
                <a:lnTo>
                  <a:pt x="f283" y="f284"/>
                </a:lnTo>
                <a:lnTo>
                  <a:pt x="f285" y="f286"/>
                </a:lnTo>
                <a:lnTo>
                  <a:pt x="f287" y="f288"/>
                </a:lnTo>
                <a:lnTo>
                  <a:pt x="f289" y="f290"/>
                </a:lnTo>
                <a:lnTo>
                  <a:pt x="f291" y="f292"/>
                </a:lnTo>
                <a:lnTo>
                  <a:pt x="f293" y="f294"/>
                </a:lnTo>
                <a:lnTo>
                  <a:pt x="f295" y="f296"/>
                </a:lnTo>
                <a:lnTo>
                  <a:pt x="f297" y="f298"/>
                </a:lnTo>
                <a:lnTo>
                  <a:pt x="f299" y="f300"/>
                </a:lnTo>
                <a:lnTo>
                  <a:pt x="f301" y="f302"/>
                </a:lnTo>
                <a:lnTo>
                  <a:pt x="f303" y="f304"/>
                </a:lnTo>
                <a:lnTo>
                  <a:pt x="f305" y="f306"/>
                </a:lnTo>
                <a:lnTo>
                  <a:pt x="f307" y="f308"/>
                </a:lnTo>
                <a:lnTo>
                  <a:pt x="f309" y="f310"/>
                </a:lnTo>
                <a:lnTo>
                  <a:pt x="f311" y="f312"/>
                </a:lnTo>
                <a:lnTo>
                  <a:pt x="f313" y="f314"/>
                </a:lnTo>
                <a:lnTo>
                  <a:pt x="f315" y="f316"/>
                </a:lnTo>
                <a:lnTo>
                  <a:pt x="f317" y="f318"/>
                </a:lnTo>
                <a:lnTo>
                  <a:pt x="f319" y="f320"/>
                </a:lnTo>
                <a:lnTo>
                  <a:pt x="f321" y="f322"/>
                </a:lnTo>
                <a:lnTo>
                  <a:pt x="f323" y="f324"/>
                </a:lnTo>
                <a:lnTo>
                  <a:pt x="f325" y="f326"/>
                </a:lnTo>
                <a:lnTo>
                  <a:pt x="f327" y="f328"/>
                </a:lnTo>
                <a:lnTo>
                  <a:pt x="f329" y="f330"/>
                </a:lnTo>
                <a:lnTo>
                  <a:pt x="f331" y="f332"/>
                </a:lnTo>
                <a:lnTo>
                  <a:pt x="f333" y="f334"/>
                </a:lnTo>
                <a:lnTo>
                  <a:pt x="f335" y="f336"/>
                </a:lnTo>
                <a:lnTo>
                  <a:pt x="f337" y="f338"/>
                </a:lnTo>
                <a:lnTo>
                  <a:pt x="f339" y="f340"/>
                </a:lnTo>
                <a:lnTo>
                  <a:pt x="f341" y="f342"/>
                </a:lnTo>
                <a:lnTo>
                  <a:pt x="f343" y="f344"/>
                </a:lnTo>
                <a:lnTo>
                  <a:pt x="f345" y="f346"/>
                </a:lnTo>
                <a:lnTo>
                  <a:pt x="f347" y="f348"/>
                </a:lnTo>
                <a:lnTo>
                  <a:pt x="f349" y="f350"/>
                </a:lnTo>
                <a:lnTo>
                  <a:pt x="f351" y="f352"/>
                </a:lnTo>
                <a:lnTo>
                  <a:pt x="f353" y="f354"/>
                </a:lnTo>
                <a:lnTo>
                  <a:pt x="f355" y="f356"/>
                </a:lnTo>
                <a:lnTo>
                  <a:pt x="f357" y="f358"/>
                </a:lnTo>
                <a:lnTo>
                  <a:pt x="f359" y="f360"/>
                </a:lnTo>
                <a:lnTo>
                  <a:pt x="f361" y="f362"/>
                </a:lnTo>
                <a:lnTo>
                  <a:pt x="f363" y="f364"/>
                </a:lnTo>
                <a:lnTo>
                  <a:pt x="f365" y="f366"/>
                </a:lnTo>
                <a:lnTo>
                  <a:pt x="f367" y="f368"/>
                </a:lnTo>
                <a:lnTo>
                  <a:pt x="f369" y="f370"/>
                </a:lnTo>
                <a:lnTo>
                  <a:pt x="f371" y="f372"/>
                </a:lnTo>
                <a:lnTo>
                  <a:pt x="f373" y="f374"/>
                </a:lnTo>
                <a:lnTo>
                  <a:pt x="f375" y="f376"/>
                </a:lnTo>
                <a:lnTo>
                  <a:pt x="f377" y="f378"/>
                </a:lnTo>
                <a:lnTo>
                  <a:pt x="f379" y="f380"/>
                </a:lnTo>
                <a:lnTo>
                  <a:pt x="f381" y="f382"/>
                </a:lnTo>
                <a:lnTo>
                  <a:pt x="f383" y="f384"/>
                </a:lnTo>
                <a:lnTo>
                  <a:pt x="f385" y="f386"/>
                </a:lnTo>
                <a:lnTo>
                  <a:pt x="f387" y="f388"/>
                </a:lnTo>
                <a:lnTo>
                  <a:pt x="f389" y="f390"/>
                </a:lnTo>
                <a:lnTo>
                  <a:pt x="f391" y="f392"/>
                </a:lnTo>
                <a:lnTo>
                  <a:pt x="f393" y="f394"/>
                </a:lnTo>
                <a:lnTo>
                  <a:pt x="f395" y="f396"/>
                </a:lnTo>
                <a:lnTo>
                  <a:pt x="f397" y="f398"/>
                </a:lnTo>
                <a:lnTo>
                  <a:pt x="f399" y="f400"/>
                </a:lnTo>
                <a:lnTo>
                  <a:pt x="f401" y="f402"/>
                </a:lnTo>
                <a:lnTo>
                  <a:pt x="f403" y="f404"/>
                </a:lnTo>
                <a:lnTo>
                  <a:pt x="f405" y="f406"/>
                </a:lnTo>
                <a:lnTo>
                  <a:pt x="f407" y="f408"/>
                </a:lnTo>
                <a:lnTo>
                  <a:pt x="f409" y="f410"/>
                </a:lnTo>
                <a:lnTo>
                  <a:pt x="f411" y="f412"/>
                </a:lnTo>
                <a:lnTo>
                  <a:pt x="f413" y="f414"/>
                </a:lnTo>
                <a:lnTo>
                  <a:pt x="f415" y="f416"/>
                </a:lnTo>
                <a:lnTo>
                  <a:pt x="f417" y="f418"/>
                </a:lnTo>
                <a:lnTo>
                  <a:pt x="f419" y="f420"/>
                </a:lnTo>
                <a:lnTo>
                  <a:pt x="f421" y="f422"/>
                </a:lnTo>
                <a:lnTo>
                  <a:pt x="f423" y="f424"/>
                </a:lnTo>
                <a:lnTo>
                  <a:pt x="f425" y="f426"/>
                </a:lnTo>
                <a:lnTo>
                  <a:pt x="f427" y="f428"/>
                </a:lnTo>
                <a:lnTo>
                  <a:pt x="f429" y="f430"/>
                </a:lnTo>
                <a:lnTo>
                  <a:pt x="f431" y="f432"/>
                </a:lnTo>
                <a:lnTo>
                  <a:pt x="f433" y="f434"/>
                </a:lnTo>
                <a:lnTo>
                  <a:pt x="f435" y="f436"/>
                </a:lnTo>
                <a:lnTo>
                  <a:pt x="f437" y="f438"/>
                </a:lnTo>
                <a:lnTo>
                  <a:pt x="f439" y="f440"/>
                </a:lnTo>
                <a:lnTo>
                  <a:pt x="f441" y="f442"/>
                </a:lnTo>
                <a:lnTo>
                  <a:pt x="f443" y="f444"/>
                </a:lnTo>
                <a:lnTo>
                  <a:pt x="f445" y="f446"/>
                </a:lnTo>
                <a:lnTo>
                  <a:pt x="f447" y="f448"/>
                </a:lnTo>
                <a:lnTo>
                  <a:pt x="f449" y="f450"/>
                </a:lnTo>
                <a:lnTo>
                  <a:pt x="f451" y="f452"/>
                </a:lnTo>
                <a:lnTo>
                  <a:pt x="f453" y="f454"/>
                </a:lnTo>
                <a:lnTo>
                  <a:pt x="f455" y="f456"/>
                </a:lnTo>
                <a:lnTo>
                  <a:pt x="f457" y="f458"/>
                </a:lnTo>
                <a:lnTo>
                  <a:pt x="f459" y="f460"/>
                </a:lnTo>
                <a:lnTo>
                  <a:pt x="f461" y="f462"/>
                </a:lnTo>
                <a:lnTo>
                  <a:pt x="f463" y="f464"/>
                </a:lnTo>
                <a:lnTo>
                  <a:pt x="f465" y="f466"/>
                </a:lnTo>
                <a:lnTo>
                  <a:pt x="f467" y="f468"/>
                </a:lnTo>
                <a:lnTo>
                  <a:pt x="f469" y="f470"/>
                </a:lnTo>
                <a:lnTo>
                  <a:pt x="f5" y="f2"/>
                </a:lnTo>
                <a:close/>
              </a:path>
            </a:pathLst>
          </a:custGeom>
          <a:solidFill>
            <a:srgbClr val="1C488A"/>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pic>
        <p:nvPicPr>
          <p:cNvPr id="6" name="Google Shape;962;p92">
            <a:extLst>
              <a:ext uri="{FF2B5EF4-FFF2-40B4-BE49-F238E27FC236}">
                <a16:creationId xmlns:a16="http://schemas.microsoft.com/office/drawing/2014/main" id="{B06DEDA9-DDD7-694C-FB1B-5A301B2EE0F7}"/>
              </a:ext>
            </a:extLst>
          </p:cNvPr>
          <p:cNvPicPr>
            <a:picLocks noChangeAspect="1"/>
          </p:cNvPicPr>
          <p:nvPr/>
        </p:nvPicPr>
        <p:blipFill>
          <a:blip r:embed="rId3">
            <a:alphaModFix/>
          </a:blip>
          <a:srcRect/>
          <a:stretch>
            <a:fillRect/>
          </a:stretch>
        </p:blipFill>
        <p:spPr>
          <a:xfrm>
            <a:off x="313959" y="5564124"/>
            <a:ext cx="2025386" cy="911355"/>
          </a:xfrm>
          <a:prstGeom prst="rect">
            <a:avLst/>
          </a:prstGeom>
          <a:noFill/>
          <a:ln cap="flat">
            <a:noFill/>
          </a:ln>
        </p:spPr>
      </p:pic>
      <p:sp>
        <p:nvSpPr>
          <p:cNvPr id="7" name="Google Shape;963;p92">
            <a:extLst>
              <a:ext uri="{FF2B5EF4-FFF2-40B4-BE49-F238E27FC236}">
                <a16:creationId xmlns:a16="http://schemas.microsoft.com/office/drawing/2014/main" id="{9C07E4CF-599C-57C0-1BE0-11538EBDEC29}"/>
              </a:ext>
            </a:extLst>
          </p:cNvPr>
          <p:cNvSpPr/>
          <p:nvPr/>
        </p:nvSpPr>
        <p:spPr>
          <a:xfrm>
            <a:off x="1520190" y="2812538"/>
            <a:ext cx="2286000" cy="0"/>
          </a:xfrm>
          <a:custGeom>
            <a:avLst/>
            <a:gdLst>
              <a:gd name="f0" fmla="val w"/>
              <a:gd name="f1" fmla="val h"/>
              <a:gd name="f2" fmla="val 0"/>
              <a:gd name="f3" fmla="val 2286000"/>
              <a:gd name="f4" fmla="val 120000"/>
              <a:gd name="f5" fmla="*/ f0 1 2286000"/>
              <a:gd name="f6" fmla="*/ f1 1 120000"/>
              <a:gd name="f7" fmla="+- f4 0 f2"/>
              <a:gd name="f8" fmla="+- f3 0 f2"/>
              <a:gd name="f9" fmla="*/ f8 1 2286000"/>
              <a:gd name="f10" fmla="*/ f7 1 120000"/>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2286000" h="120000">
                <a:moveTo>
                  <a:pt x="f2" y="f2"/>
                </a:moveTo>
                <a:lnTo>
                  <a:pt x="f3" y="f2"/>
                </a:lnTo>
              </a:path>
            </a:pathLst>
          </a:custGeom>
          <a:noFill/>
          <a:ln w="32004" cap="flat">
            <a:solidFill>
              <a:srgbClr val="F58366"/>
            </a:solidFill>
            <a:prstDash val="solid"/>
            <a:roun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8" name="Google Shape;964;p92">
            <a:extLst>
              <a:ext uri="{FF2B5EF4-FFF2-40B4-BE49-F238E27FC236}">
                <a16:creationId xmlns:a16="http://schemas.microsoft.com/office/drawing/2014/main" id="{E3A68DD5-DFD0-9D2B-7D99-87984CFF32FB}"/>
              </a:ext>
            </a:extLst>
          </p:cNvPr>
          <p:cNvSpPr txBox="1">
            <a:spLocks noGrp="1"/>
          </p:cNvSpPr>
          <p:nvPr>
            <p:ph type="title"/>
          </p:nvPr>
        </p:nvSpPr>
        <p:spPr>
          <a:xfrm>
            <a:off x="471693" y="493922"/>
            <a:ext cx="11248619" cy="574042"/>
          </a:xfrm>
        </p:spPr>
        <p:txBody>
          <a:bodyPr lIns="0" tIns="0" rIns="0" bIns="0">
            <a:spAutoFit/>
          </a:bodyPr>
          <a:lstStyle>
            <a:lvl1pPr>
              <a:defRPr b="0">
                <a:solidFill>
                  <a:srgbClr val="444C55"/>
                </a:solidFill>
              </a:defRPr>
            </a:lvl1pPr>
          </a:lstStyle>
          <a:p>
            <a:pPr lvl="0"/>
            <a:endParaRPr lang="en-US"/>
          </a:p>
        </p:txBody>
      </p:sp>
      <p:sp>
        <p:nvSpPr>
          <p:cNvPr id="9" name="Google Shape;965;p92">
            <a:extLst>
              <a:ext uri="{FF2B5EF4-FFF2-40B4-BE49-F238E27FC236}">
                <a16:creationId xmlns:a16="http://schemas.microsoft.com/office/drawing/2014/main" id="{D3A193EE-8720-093B-B427-A4194FFBA79A}"/>
              </a:ext>
            </a:extLst>
          </p:cNvPr>
          <p:cNvSpPr txBox="1">
            <a:spLocks noGrp="1"/>
          </p:cNvSpPr>
          <p:nvPr>
            <p:ph type="subTitle" idx="4294967295"/>
          </p:nvPr>
        </p:nvSpPr>
        <p:spPr>
          <a:xfrm>
            <a:off x="1828800" y="3840480"/>
            <a:ext cx="8534396" cy="1714500"/>
          </a:xfrm>
        </p:spPr>
        <p:txBody>
          <a:bodyPr lIns="0" tIns="0" rIns="0" bIns="0">
            <a:spAutoFit/>
          </a:bodyPr>
          <a:lstStyle>
            <a:lvl1pPr>
              <a:defRPr/>
            </a:lvl1pPr>
          </a:lstStyle>
          <a:p>
            <a:pPr lvl="0"/>
            <a:endParaRPr lang="en-US"/>
          </a:p>
        </p:txBody>
      </p:sp>
      <p:sp>
        <p:nvSpPr>
          <p:cNvPr id="10" name="Google Shape;966;p92">
            <a:extLst>
              <a:ext uri="{FF2B5EF4-FFF2-40B4-BE49-F238E27FC236}">
                <a16:creationId xmlns:a16="http://schemas.microsoft.com/office/drawing/2014/main" id="{C49334E4-9198-1E44-24C5-AEDFA14BAC28}"/>
              </a:ext>
            </a:extLst>
          </p:cNvPr>
          <p:cNvSpPr txBox="1">
            <a:spLocks noGrp="1"/>
          </p:cNvSpPr>
          <p:nvPr>
            <p:ph type="ftr" sz="quarter" idx="9"/>
          </p:nvPr>
        </p:nvSpPr>
        <p:spPr/>
        <p:txBody>
          <a:bodyPr lIns="0" tIns="0" rIns="0" bIns="0"/>
          <a:lstStyle>
            <a:lvl1pPr>
              <a:defRPr/>
            </a:lvl1pPr>
          </a:lstStyle>
          <a:p>
            <a:pPr lvl="0"/>
            <a:endParaRPr lang="en-US"/>
          </a:p>
        </p:txBody>
      </p:sp>
      <p:sp>
        <p:nvSpPr>
          <p:cNvPr id="11" name="Google Shape;967;p92">
            <a:extLst>
              <a:ext uri="{FF2B5EF4-FFF2-40B4-BE49-F238E27FC236}">
                <a16:creationId xmlns:a16="http://schemas.microsoft.com/office/drawing/2014/main" id="{8604D778-2721-1718-CC0C-824D10DD5DE5}"/>
              </a:ext>
            </a:extLst>
          </p:cNvPr>
          <p:cNvSpPr txBox="1">
            <a:spLocks noGrp="1"/>
          </p:cNvSpPr>
          <p:nvPr>
            <p:ph type="dt" sz="quarter" idx="7"/>
          </p:nvPr>
        </p:nvSpPr>
        <p:spPr>
          <a:xfrm>
            <a:off x="0" y="0"/>
            <a:ext cx="3000000" cy="3000000"/>
          </a:xfrm>
          <a:prstGeom prst="rect">
            <a:avLst/>
          </a:prstGeom>
          <a:noFill/>
          <a:ln>
            <a:noFill/>
          </a:ln>
        </p:spPr>
        <p:txBody>
          <a:bodyPr vert="horz" wrap="square" lIns="0" tIns="0" rIns="0" bIns="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919497"/>
                </a:solidFill>
                <a:uFillTx/>
                <a:latin typeface="Calibri"/>
                <a:ea typeface="Calibri"/>
                <a:cs typeface="Calibri"/>
              </a:defRPr>
            </a:lvl1pPr>
          </a:lstStyle>
          <a:p>
            <a:pPr lvl="0"/>
            <a:endParaRPr lang="en-US"/>
          </a:p>
        </p:txBody>
      </p:sp>
      <p:sp>
        <p:nvSpPr>
          <p:cNvPr id="12" name="Google Shape;968;p92">
            <a:extLst>
              <a:ext uri="{FF2B5EF4-FFF2-40B4-BE49-F238E27FC236}">
                <a16:creationId xmlns:a16="http://schemas.microsoft.com/office/drawing/2014/main" id="{190D6970-47C0-D434-BF5A-665E9B364714}"/>
              </a:ext>
            </a:extLst>
          </p:cNvPr>
          <p:cNvSpPr txBox="1">
            <a:spLocks noGrp="1"/>
          </p:cNvSpPr>
          <p:nvPr>
            <p:ph type="sldNum" sz="quarter" idx="8"/>
          </p:nvPr>
        </p:nvSpPr>
        <p:spPr/>
        <p:txBody>
          <a:bodyPr lIns="0" tIns="0" rIns="0" bIns="0"/>
          <a:lstStyle>
            <a:lvl1pPr marL="38103">
              <a:lnSpc>
                <a:spcPct val="118750"/>
              </a:lnSpc>
              <a:defRPr>
                <a:solidFill>
                  <a:srgbClr val="929599"/>
                </a:solidFill>
                <a:latin typeface="Arial"/>
                <a:ea typeface="Arial"/>
                <a:cs typeface="Arial"/>
              </a:defRPr>
            </a:lvl1pPr>
          </a:lstStyle>
          <a:p>
            <a:pPr lvl="0"/>
            <a:fld id="{3E91E388-8E09-4EC2-975E-A5CCA3ED9A82}" type="slidenum">
              <a:t>‹#›</a:t>
            </a:fld>
            <a:endParaRPr lang="en-US"/>
          </a:p>
        </p:txBody>
      </p:sp>
    </p:spTree>
    <p:extLst>
      <p:ext uri="{BB962C8B-B14F-4D97-AF65-F5344CB8AC3E}">
        <p14:creationId xmlns:p14="http://schemas.microsoft.com/office/powerpoint/2010/main" val="422667023"/>
      </p:ext>
    </p:extLst>
  </p:cSld>
  <p:clrMapOvr>
    <a:masterClrMapping/>
  </p:clrMapOvr>
</p:sldLayout>
</file>

<file path=ppt/slideLayouts/slideLayout1458.xml><?xml version="1.0" encoding="utf-8"?>
<p:sldLayout xmlns:a="http://schemas.openxmlformats.org/drawingml/2006/main" xmlns:r="http://schemas.openxmlformats.org/officeDocument/2006/relationships" xmlns:p="http://schemas.openxmlformats.org/presentationml/2006/main" preserve="1">
  <p:cSld name="2_Quotation 2">
    <p:spTree>
      <p:nvGrpSpPr>
        <p:cNvPr id="1" name=""/>
        <p:cNvGrpSpPr/>
        <p:nvPr/>
      </p:nvGrpSpPr>
      <p:grpSpPr>
        <a:xfrm>
          <a:off x="0" y="0"/>
          <a:ext cx="0" cy="0"/>
          <a:chOff x="0" y="0"/>
          <a:chExt cx="0" cy="0"/>
        </a:xfrm>
      </p:grpSpPr>
      <p:sp>
        <p:nvSpPr>
          <p:cNvPr id="2" name="Google Shape;970;p93">
            <a:extLst>
              <a:ext uri="{FF2B5EF4-FFF2-40B4-BE49-F238E27FC236}">
                <a16:creationId xmlns:a16="http://schemas.microsoft.com/office/drawing/2014/main" id="{494213BD-477C-1282-546E-ACAF2EFE9412}"/>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971;p93">
            <a:extLst>
              <a:ext uri="{FF2B5EF4-FFF2-40B4-BE49-F238E27FC236}">
                <a16:creationId xmlns:a16="http://schemas.microsoft.com/office/drawing/2014/main" id="{CBBD7001-FBD7-137E-3F7C-924BC3BB48A4}"/>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972;p93">
            <a:extLst>
              <a:ext uri="{FF2B5EF4-FFF2-40B4-BE49-F238E27FC236}">
                <a16:creationId xmlns:a16="http://schemas.microsoft.com/office/drawing/2014/main" id="{CCE18BC8-8EF6-E967-2722-0561A4F3C511}"/>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973;p93">
            <a:extLst>
              <a:ext uri="{FF2B5EF4-FFF2-40B4-BE49-F238E27FC236}">
                <a16:creationId xmlns:a16="http://schemas.microsoft.com/office/drawing/2014/main" id="{2AE05A89-276F-84D7-C6C3-ECC71D485CDA}"/>
              </a:ext>
            </a:extLst>
          </p:cNvPr>
          <p:cNvSpPr txBox="1">
            <a:spLocks noGrp="1"/>
          </p:cNvSpPr>
          <p:nvPr>
            <p:ph type="sldNum" sz="quarter" idx="8"/>
          </p:nvPr>
        </p:nvSpPr>
        <p:spPr/>
        <p:txBody>
          <a:bodyPr/>
          <a:lstStyle>
            <a:lvl1pPr>
              <a:defRPr>
                <a:solidFill>
                  <a:srgbClr val="AEB3B7"/>
                </a:solidFill>
              </a:defRPr>
            </a:lvl1pPr>
          </a:lstStyle>
          <a:p>
            <a:pPr lvl="0"/>
            <a:fld id="{B9235B8A-D3ED-486C-AC82-298E0817C239}" type="slidenum">
              <a:t>‹#›</a:t>
            </a:fld>
            <a:endParaRPr lang="en-US"/>
          </a:p>
        </p:txBody>
      </p:sp>
      <p:cxnSp>
        <p:nvCxnSpPr>
          <p:cNvPr id="6" name="Google Shape;974;p93">
            <a:extLst>
              <a:ext uri="{FF2B5EF4-FFF2-40B4-BE49-F238E27FC236}">
                <a16:creationId xmlns:a16="http://schemas.microsoft.com/office/drawing/2014/main" id="{F007922F-3DC7-A024-5FD6-115ED1B3ECCA}"/>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975;p93">
            <a:extLst>
              <a:ext uri="{FF2B5EF4-FFF2-40B4-BE49-F238E27FC236}">
                <a16:creationId xmlns:a16="http://schemas.microsoft.com/office/drawing/2014/main" id="{7B7E8678-77B9-FA63-769D-47ECE53FA864}"/>
              </a:ext>
            </a:extLst>
          </p:cNvPr>
          <p:cNvSpPr txBox="1">
            <a:spLocks noGrp="1"/>
          </p:cNvSpPr>
          <p:nvPr>
            <p:ph type="ftr" sz="quarter" idx="9"/>
          </p:nvPr>
        </p:nvSpPr>
        <p:spPr/>
        <p:txBody>
          <a:bodyPr/>
          <a:lstStyle>
            <a:lvl1pPr>
              <a:defRPr/>
            </a:lvl1pPr>
          </a:lstStyle>
          <a:p>
            <a:pPr lvl="0"/>
            <a:endParaRPr lang="en-US"/>
          </a:p>
        </p:txBody>
      </p:sp>
      <p:grpSp>
        <p:nvGrpSpPr>
          <p:cNvPr id="8" name="Google Shape;976;p93">
            <a:extLst>
              <a:ext uri="{FF2B5EF4-FFF2-40B4-BE49-F238E27FC236}">
                <a16:creationId xmlns:a16="http://schemas.microsoft.com/office/drawing/2014/main" id="{0B73408D-6DC8-1F3D-CB60-DF16F6F280D6}"/>
              </a:ext>
            </a:extLst>
          </p:cNvPr>
          <p:cNvGrpSpPr/>
          <p:nvPr/>
        </p:nvGrpSpPr>
        <p:grpSpPr>
          <a:xfrm>
            <a:off x="7191545" y="0"/>
            <a:ext cx="5000460" cy="1425988"/>
            <a:chOff x="7191545" y="0"/>
            <a:chExt cx="5000460" cy="1425988"/>
          </a:xfrm>
        </p:grpSpPr>
        <p:pic>
          <p:nvPicPr>
            <p:cNvPr id="9" name="Google Shape;977;p93">
              <a:extLst>
                <a:ext uri="{FF2B5EF4-FFF2-40B4-BE49-F238E27FC236}">
                  <a16:creationId xmlns:a16="http://schemas.microsoft.com/office/drawing/2014/main" id="{DE9955D5-4EE0-CCAB-7E97-17C3B59B19E3}"/>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978;p93">
              <a:extLst>
                <a:ext uri="{FF2B5EF4-FFF2-40B4-BE49-F238E27FC236}">
                  <a16:creationId xmlns:a16="http://schemas.microsoft.com/office/drawing/2014/main" id="{D08DD5B1-812C-E1A0-2298-B213C05DDDC0}"/>
                </a:ext>
              </a:extLst>
            </p:cNvPr>
            <p:cNvGrpSpPr/>
            <p:nvPr/>
          </p:nvGrpSpPr>
          <p:grpSpPr>
            <a:xfrm>
              <a:off x="7191545" y="0"/>
              <a:ext cx="5000460" cy="1425988"/>
              <a:chOff x="7191545" y="0"/>
              <a:chExt cx="5000460" cy="1425988"/>
            </a:xfrm>
          </p:grpSpPr>
          <p:sp>
            <p:nvSpPr>
              <p:cNvPr id="11" name="Google Shape;979;p93">
                <a:extLst>
                  <a:ext uri="{FF2B5EF4-FFF2-40B4-BE49-F238E27FC236}">
                    <a16:creationId xmlns:a16="http://schemas.microsoft.com/office/drawing/2014/main" id="{0F10B9A8-A14A-042B-1FEA-45C30DE646F4}"/>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980;p93">
                <a:extLst>
                  <a:ext uri="{FF2B5EF4-FFF2-40B4-BE49-F238E27FC236}">
                    <a16:creationId xmlns:a16="http://schemas.microsoft.com/office/drawing/2014/main" id="{06C30C2C-B532-B541-49A7-99341C502C9D}"/>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981;p93" descr="Open quotation mark with solid fill">
            <a:extLst>
              <a:ext uri="{FF2B5EF4-FFF2-40B4-BE49-F238E27FC236}">
                <a16:creationId xmlns:a16="http://schemas.microsoft.com/office/drawing/2014/main" id="{0826B7DD-5F91-6A0E-DF30-A983CF83B8C0}"/>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59513749"/>
      </p:ext>
    </p:extLst>
  </p:cSld>
  <p:clrMapOvr>
    <a:masterClrMapping/>
  </p:clrMapOvr>
</p:sldLayout>
</file>

<file path=ppt/slideLayouts/slideLayout1459.xml><?xml version="1.0" encoding="utf-8"?>
<p:sldLayout xmlns:a="http://schemas.openxmlformats.org/drawingml/2006/main" xmlns:r="http://schemas.openxmlformats.org/officeDocument/2006/relationships" xmlns:p="http://schemas.openxmlformats.org/presentationml/2006/main" preserve="1">
  <p:cSld name="5_Quotation 2">
    <p:spTree>
      <p:nvGrpSpPr>
        <p:cNvPr id="1" name=""/>
        <p:cNvGrpSpPr/>
        <p:nvPr/>
      </p:nvGrpSpPr>
      <p:grpSpPr>
        <a:xfrm>
          <a:off x="0" y="0"/>
          <a:ext cx="0" cy="0"/>
          <a:chOff x="0" y="0"/>
          <a:chExt cx="0" cy="0"/>
        </a:xfrm>
      </p:grpSpPr>
      <p:sp>
        <p:nvSpPr>
          <p:cNvPr id="2" name="Google Shape;970;p93">
            <a:extLst>
              <a:ext uri="{FF2B5EF4-FFF2-40B4-BE49-F238E27FC236}">
                <a16:creationId xmlns:a16="http://schemas.microsoft.com/office/drawing/2014/main" id="{526F49D0-58AD-FBC3-0BF4-0DDEBD1C69C4}"/>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971;p93">
            <a:extLst>
              <a:ext uri="{FF2B5EF4-FFF2-40B4-BE49-F238E27FC236}">
                <a16:creationId xmlns:a16="http://schemas.microsoft.com/office/drawing/2014/main" id="{A560DAC0-AA45-B537-7BEB-096C5B507C9A}"/>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972;p93">
            <a:extLst>
              <a:ext uri="{FF2B5EF4-FFF2-40B4-BE49-F238E27FC236}">
                <a16:creationId xmlns:a16="http://schemas.microsoft.com/office/drawing/2014/main" id="{09F9AC62-B881-F756-E343-EE241D147418}"/>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973;p93">
            <a:extLst>
              <a:ext uri="{FF2B5EF4-FFF2-40B4-BE49-F238E27FC236}">
                <a16:creationId xmlns:a16="http://schemas.microsoft.com/office/drawing/2014/main" id="{C4CCFE69-9707-3F2E-94F2-1805221AB8EC}"/>
              </a:ext>
            </a:extLst>
          </p:cNvPr>
          <p:cNvSpPr txBox="1">
            <a:spLocks noGrp="1"/>
          </p:cNvSpPr>
          <p:nvPr>
            <p:ph type="sldNum" sz="quarter" idx="8"/>
          </p:nvPr>
        </p:nvSpPr>
        <p:spPr/>
        <p:txBody>
          <a:bodyPr/>
          <a:lstStyle>
            <a:lvl1pPr>
              <a:defRPr>
                <a:solidFill>
                  <a:srgbClr val="AEB3B7"/>
                </a:solidFill>
              </a:defRPr>
            </a:lvl1pPr>
          </a:lstStyle>
          <a:p>
            <a:pPr lvl="0"/>
            <a:fld id="{CB7CEF48-8D2C-4CB0-9C13-B3FEC916C571}" type="slidenum">
              <a:t>‹#›</a:t>
            </a:fld>
            <a:endParaRPr lang="en-US"/>
          </a:p>
        </p:txBody>
      </p:sp>
      <p:cxnSp>
        <p:nvCxnSpPr>
          <p:cNvPr id="6" name="Google Shape;974;p93">
            <a:extLst>
              <a:ext uri="{FF2B5EF4-FFF2-40B4-BE49-F238E27FC236}">
                <a16:creationId xmlns:a16="http://schemas.microsoft.com/office/drawing/2014/main" id="{5121A296-9EDA-CE4B-B444-2B755F2EDE9D}"/>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975;p93">
            <a:extLst>
              <a:ext uri="{FF2B5EF4-FFF2-40B4-BE49-F238E27FC236}">
                <a16:creationId xmlns:a16="http://schemas.microsoft.com/office/drawing/2014/main" id="{FAAF7142-3269-8717-3ACD-C6868B068317}"/>
              </a:ext>
            </a:extLst>
          </p:cNvPr>
          <p:cNvSpPr txBox="1">
            <a:spLocks noGrp="1"/>
          </p:cNvSpPr>
          <p:nvPr>
            <p:ph type="ftr" sz="quarter" idx="9"/>
          </p:nvPr>
        </p:nvSpPr>
        <p:spPr/>
        <p:txBody>
          <a:bodyPr/>
          <a:lstStyle>
            <a:lvl1pPr>
              <a:defRPr/>
            </a:lvl1pPr>
          </a:lstStyle>
          <a:p>
            <a:pPr lvl="0"/>
            <a:endParaRPr lang="en-US"/>
          </a:p>
        </p:txBody>
      </p:sp>
      <p:grpSp>
        <p:nvGrpSpPr>
          <p:cNvPr id="8" name="Google Shape;976;p93">
            <a:extLst>
              <a:ext uri="{FF2B5EF4-FFF2-40B4-BE49-F238E27FC236}">
                <a16:creationId xmlns:a16="http://schemas.microsoft.com/office/drawing/2014/main" id="{CF637A45-A6AA-9346-B92C-2BD1A48B9550}"/>
              </a:ext>
            </a:extLst>
          </p:cNvPr>
          <p:cNvGrpSpPr/>
          <p:nvPr/>
        </p:nvGrpSpPr>
        <p:grpSpPr>
          <a:xfrm>
            <a:off x="7191545" y="0"/>
            <a:ext cx="5000460" cy="1425988"/>
            <a:chOff x="7191545" y="0"/>
            <a:chExt cx="5000460" cy="1425988"/>
          </a:xfrm>
        </p:grpSpPr>
        <p:pic>
          <p:nvPicPr>
            <p:cNvPr id="9" name="Google Shape;977;p93">
              <a:extLst>
                <a:ext uri="{FF2B5EF4-FFF2-40B4-BE49-F238E27FC236}">
                  <a16:creationId xmlns:a16="http://schemas.microsoft.com/office/drawing/2014/main" id="{8769CEEB-60C4-49C9-B978-D0515E1A553B}"/>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978;p93">
              <a:extLst>
                <a:ext uri="{FF2B5EF4-FFF2-40B4-BE49-F238E27FC236}">
                  <a16:creationId xmlns:a16="http://schemas.microsoft.com/office/drawing/2014/main" id="{A924D0B0-B292-E5F8-9D90-10551D6FC1BE}"/>
                </a:ext>
              </a:extLst>
            </p:cNvPr>
            <p:cNvGrpSpPr/>
            <p:nvPr/>
          </p:nvGrpSpPr>
          <p:grpSpPr>
            <a:xfrm>
              <a:off x="7191545" y="0"/>
              <a:ext cx="5000460" cy="1425988"/>
              <a:chOff x="7191545" y="0"/>
              <a:chExt cx="5000460" cy="1425988"/>
            </a:xfrm>
          </p:grpSpPr>
          <p:sp>
            <p:nvSpPr>
              <p:cNvPr id="11" name="Google Shape;979;p93">
                <a:extLst>
                  <a:ext uri="{FF2B5EF4-FFF2-40B4-BE49-F238E27FC236}">
                    <a16:creationId xmlns:a16="http://schemas.microsoft.com/office/drawing/2014/main" id="{F042AC6B-9DAC-DD84-9B63-CFCA197278EA}"/>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980;p93">
                <a:extLst>
                  <a:ext uri="{FF2B5EF4-FFF2-40B4-BE49-F238E27FC236}">
                    <a16:creationId xmlns:a16="http://schemas.microsoft.com/office/drawing/2014/main" id="{5FFFC290-A50F-1310-CE71-60F5C92059E6}"/>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981;p93" descr="Open quotation mark with solid fill">
            <a:extLst>
              <a:ext uri="{FF2B5EF4-FFF2-40B4-BE49-F238E27FC236}">
                <a16:creationId xmlns:a16="http://schemas.microsoft.com/office/drawing/2014/main" id="{3B1613D3-C5E6-36B6-B0F5-44C38BA622D8}"/>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830221818"/>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369"/>
        <p:cNvGrpSpPr/>
        <p:nvPr/>
      </p:nvGrpSpPr>
      <p:grpSpPr>
        <a:xfrm>
          <a:off x="0" y="0"/>
          <a:ext cx="0" cy="0"/>
          <a:chOff x="0" y="0"/>
          <a:chExt cx="0" cy="0"/>
        </a:xfrm>
      </p:grpSpPr>
      <p:sp>
        <p:nvSpPr>
          <p:cNvPr id="1370" name="Google Shape;1370;p685"/>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1" name="Google Shape;1371;p685"/>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72" name="Google Shape;1372;p68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73" name="Google Shape;1373;p6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74" name="Google Shape;1374;p68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75" name="Google Shape;1375;p685"/>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76" name="Google Shape;1376;p685"/>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77" name="Google Shape;1377;p685"/>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78" name="Google Shape;1378;p685"/>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24868058"/>
      </p:ext>
    </p:extLst>
  </p:cSld>
  <p:clrMapOvr>
    <a:masterClrMapping/>
  </p:clrMapOvr>
</p:sldLayout>
</file>

<file path=ppt/slideLayouts/slideLayout1460.xml><?xml version="1.0" encoding="utf-8"?>
<p:sldLayout xmlns:a="http://schemas.openxmlformats.org/drawingml/2006/main" xmlns:r="http://schemas.openxmlformats.org/officeDocument/2006/relationships" xmlns:p="http://schemas.openxmlformats.org/presentationml/2006/main" preserve="1">
  <p:cSld name="Cover 9">
    <p:spTree>
      <p:nvGrpSpPr>
        <p:cNvPr id="1" name=""/>
        <p:cNvGrpSpPr/>
        <p:nvPr/>
      </p:nvGrpSpPr>
      <p:grpSpPr>
        <a:xfrm>
          <a:off x="0" y="0"/>
          <a:ext cx="0" cy="0"/>
          <a:chOff x="0" y="0"/>
          <a:chExt cx="0" cy="0"/>
        </a:xfrm>
      </p:grpSpPr>
      <p:sp>
        <p:nvSpPr>
          <p:cNvPr id="2" name="Google Shape;983;p94">
            <a:extLst>
              <a:ext uri="{FF2B5EF4-FFF2-40B4-BE49-F238E27FC236}">
                <a16:creationId xmlns:a16="http://schemas.microsoft.com/office/drawing/2014/main" id="{4ED7F9C7-1AD4-C712-4E15-8CC279AB9673}"/>
              </a:ext>
            </a:extLst>
          </p:cNvPr>
          <p:cNvSpPr/>
          <p:nvPr/>
        </p:nvSpPr>
        <p:spPr>
          <a:xfrm>
            <a:off x="902366" y="1294415"/>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984;p94">
            <a:extLst>
              <a:ext uri="{FF2B5EF4-FFF2-40B4-BE49-F238E27FC236}">
                <a16:creationId xmlns:a16="http://schemas.microsoft.com/office/drawing/2014/main" id="{B860D6CD-6733-8A5E-B9B3-449928433F36}"/>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endParaRPr lang="en-US"/>
          </a:p>
        </p:txBody>
      </p:sp>
      <p:sp>
        <p:nvSpPr>
          <p:cNvPr id="4" name="Google Shape;985;p94">
            <a:extLst>
              <a:ext uri="{FF2B5EF4-FFF2-40B4-BE49-F238E27FC236}">
                <a16:creationId xmlns:a16="http://schemas.microsoft.com/office/drawing/2014/main" id="{0E250E33-AB71-D9CD-4020-4E34471CDB13}"/>
              </a:ext>
            </a:extLst>
          </p:cNvPr>
          <p:cNvSpPr txBox="1">
            <a:spLocks noGrp="1"/>
          </p:cNvSpPr>
          <p:nvPr>
            <p:ph type="subTitle" idx="4294967295"/>
          </p:nvPr>
        </p:nvSpPr>
        <p:spPr>
          <a:xfrm>
            <a:off x="1413305" y="3766861"/>
            <a:ext cx="5194432" cy="986564"/>
          </a:xfrm>
        </p:spPr>
        <p:txBody>
          <a:bodyPr/>
          <a:lstStyle>
            <a:lvl1pPr>
              <a:buNone/>
              <a:defRPr/>
            </a:lvl1pPr>
          </a:lstStyle>
          <a:p>
            <a:pPr lvl="0"/>
            <a:endParaRPr lang="en-US"/>
          </a:p>
        </p:txBody>
      </p:sp>
      <p:grpSp>
        <p:nvGrpSpPr>
          <p:cNvPr id="5" name="Google Shape;987;p94">
            <a:extLst>
              <a:ext uri="{FF2B5EF4-FFF2-40B4-BE49-F238E27FC236}">
                <a16:creationId xmlns:a16="http://schemas.microsoft.com/office/drawing/2014/main" id="{2237F7D8-6247-232A-9C4B-4F83A6D28DAE}"/>
              </a:ext>
            </a:extLst>
          </p:cNvPr>
          <p:cNvGrpSpPr/>
          <p:nvPr/>
        </p:nvGrpSpPr>
        <p:grpSpPr>
          <a:xfrm>
            <a:off x="0" y="5020348"/>
            <a:ext cx="12191996" cy="1837651"/>
            <a:chOff x="0" y="5020348"/>
            <a:chExt cx="12191996" cy="1837651"/>
          </a:xfrm>
        </p:grpSpPr>
        <p:sp>
          <p:nvSpPr>
            <p:cNvPr id="6" name="Google Shape;988;p94">
              <a:extLst>
                <a:ext uri="{FF2B5EF4-FFF2-40B4-BE49-F238E27FC236}">
                  <a16:creationId xmlns:a16="http://schemas.microsoft.com/office/drawing/2014/main" id="{6743B406-4ED3-CA33-30E5-F6D60E05BDE2}"/>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7" name="Google Shape;989;p94">
              <a:extLst>
                <a:ext uri="{FF2B5EF4-FFF2-40B4-BE49-F238E27FC236}">
                  <a16:creationId xmlns:a16="http://schemas.microsoft.com/office/drawing/2014/main" id="{51A2D29C-3097-A2CF-DB95-DB4120833739}"/>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8" name="Google Shape;990;p94">
              <a:extLst>
                <a:ext uri="{FF2B5EF4-FFF2-40B4-BE49-F238E27FC236}">
                  <a16:creationId xmlns:a16="http://schemas.microsoft.com/office/drawing/2014/main" id="{05178696-55D2-5E1D-6F97-4D271DD9DDE7}"/>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2234823871"/>
      </p:ext>
    </p:extLst>
  </p:cSld>
  <p:clrMapOvr>
    <a:masterClrMapping/>
  </p:clrMapOvr>
</p:sldLayout>
</file>

<file path=ppt/slideLayouts/slideLayout1461.xml><?xml version="1.0" encoding="utf-8"?>
<p:sldLayout xmlns:a="http://schemas.openxmlformats.org/drawingml/2006/main" xmlns:r="http://schemas.openxmlformats.org/officeDocument/2006/relationships" xmlns:p="http://schemas.openxmlformats.org/presentationml/2006/main" preserve="1">
  <p:cSld name="Divider 10">
    <p:spTree>
      <p:nvGrpSpPr>
        <p:cNvPr id="1" name=""/>
        <p:cNvGrpSpPr/>
        <p:nvPr/>
      </p:nvGrpSpPr>
      <p:grpSpPr>
        <a:xfrm>
          <a:off x="0" y="0"/>
          <a:ext cx="0" cy="0"/>
          <a:chOff x="0" y="0"/>
          <a:chExt cx="0" cy="0"/>
        </a:xfrm>
      </p:grpSpPr>
      <p:grpSp>
        <p:nvGrpSpPr>
          <p:cNvPr id="2" name="Google Shape;992;p95">
            <a:extLst>
              <a:ext uri="{FF2B5EF4-FFF2-40B4-BE49-F238E27FC236}">
                <a16:creationId xmlns:a16="http://schemas.microsoft.com/office/drawing/2014/main" id="{1056664A-F3D2-76CD-AE5F-32E3C6B5FF4E}"/>
              </a:ext>
            </a:extLst>
          </p:cNvPr>
          <p:cNvGrpSpPr/>
          <p:nvPr/>
        </p:nvGrpSpPr>
        <p:grpSpPr>
          <a:xfrm>
            <a:off x="0" y="5020348"/>
            <a:ext cx="12191996" cy="1837651"/>
            <a:chOff x="0" y="5020348"/>
            <a:chExt cx="12191996" cy="1837651"/>
          </a:xfrm>
        </p:grpSpPr>
        <p:sp>
          <p:nvSpPr>
            <p:cNvPr id="3" name="Google Shape;993;p95">
              <a:extLst>
                <a:ext uri="{FF2B5EF4-FFF2-40B4-BE49-F238E27FC236}">
                  <a16:creationId xmlns:a16="http://schemas.microsoft.com/office/drawing/2014/main" id="{5FF27E3A-18A7-21F8-9380-41A13F1CA9CB}"/>
                </a:ext>
              </a:extLst>
            </p:cNvPr>
            <p:cNvSpPr/>
            <p:nvPr/>
          </p:nvSpPr>
          <p:spPr>
            <a:xfrm>
              <a:off x="0" y="5100267"/>
              <a:ext cx="7111371" cy="1757732"/>
            </a:xfrm>
            <a:custGeom>
              <a:avLst/>
              <a:gdLst>
                <a:gd name="f0" fmla="val w"/>
                <a:gd name="f1" fmla="val h"/>
                <a:gd name="f2" fmla="val 0"/>
                <a:gd name="f3" fmla="val 7111369"/>
                <a:gd name="f4" fmla="val 1757730"/>
                <a:gd name="f5" fmla="val 772954"/>
                <a:gd name="f6" fmla="val 2778"/>
                <a:gd name="f7" fmla="val 1769038"/>
                <a:gd name="f8" fmla="val 30799"/>
                <a:gd name="f9" fmla="val 2696750"/>
                <a:gd name="f10" fmla="val 267531"/>
                <a:gd name="f11" fmla="val 3590934"/>
                <a:gd name="f12" fmla="val 566046"/>
                <a:gd name="f13" fmla="val 4684008"/>
                <a:gd name="f14" fmla="val 930921"/>
                <a:gd name="f15" fmla="val 5690778"/>
                <a:gd name="f16" fmla="val 1324625"/>
                <a:gd name="f17" fmla="val 6700767"/>
                <a:gd name="f18" fmla="val 1636882"/>
                <a:gd name="f19" fmla="val 25690"/>
                <a:gd name="f20" fmla="val 2197"/>
                <a:gd name="f21" fmla="val 25414"/>
                <a:gd name="f22" fmla="val 114653"/>
                <a:gd name="f23" fmla="val 14905"/>
                <a:gd name="f24" fmla="val 227801"/>
                <a:gd name="f25" fmla="val 7857"/>
                <a:gd name="f26" fmla="val 341773"/>
                <a:gd name="f27" fmla="val 3976"/>
                <a:gd name="f28" fmla="val 486963"/>
                <a:gd name="f29" fmla="+- 0 0 968"/>
                <a:gd name="f30" fmla="val 630656"/>
                <a:gd name="f31" fmla="+- 0 0 1224"/>
                <a:gd name="f32" fmla="*/ f0 1 7111369"/>
                <a:gd name="f33" fmla="*/ f1 1 1757730"/>
                <a:gd name="f34" fmla="+- f4 0 f2"/>
                <a:gd name="f35" fmla="+- f3 0 f2"/>
                <a:gd name="f36" fmla="*/ f35 1 7111369"/>
                <a:gd name="f37" fmla="*/ f34 1 1757730"/>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7111369" h="1757730">
                  <a:moveTo>
                    <a:pt x="f5" y="f6"/>
                  </a:moveTo>
                  <a:cubicBezTo>
                    <a:pt x="f7" y="f8"/>
                    <a:pt x="f9" y="f10"/>
                    <a:pt x="f11" y="f12"/>
                  </a:cubicBezTo>
                  <a:cubicBezTo>
                    <a:pt x="f13" y="f14"/>
                    <a:pt x="f15" y="f16"/>
                    <a:pt x="f17" y="f18"/>
                  </a:cubicBezTo>
                  <a:lnTo>
                    <a:pt x="f3" y="f4"/>
                  </a:lnTo>
                  <a:lnTo>
                    <a:pt x="f2" y="f4"/>
                  </a:lnTo>
                  <a:lnTo>
                    <a:pt x="f2" y="f19"/>
                  </a:lnTo>
                  <a:lnTo>
                    <a:pt x="f20" y="f21"/>
                  </a:lnTo>
                  <a:cubicBezTo>
                    <a:pt x="f22" y="f23"/>
                    <a:pt x="f24" y="f25"/>
                    <a:pt x="f26" y="f27"/>
                  </a:cubicBezTo>
                  <a:cubicBezTo>
                    <a:pt x="f28" y="f29"/>
                    <a:pt x="f30" y="f31"/>
                    <a:pt x="f5" y="f6"/>
                  </a:cubicBezTo>
                  <a:close/>
                </a:path>
              </a:pathLst>
            </a:custGeom>
            <a:solidFill>
              <a:srgbClr val="FFFFFF"/>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4" name="Google Shape;994;p95">
              <a:extLst>
                <a:ext uri="{FF2B5EF4-FFF2-40B4-BE49-F238E27FC236}">
                  <a16:creationId xmlns:a16="http://schemas.microsoft.com/office/drawing/2014/main" id="{206E05AF-1242-16D0-A56A-D9930CF35C25}"/>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5" name="Google Shape;995;p95">
              <a:extLst>
                <a:ext uri="{FF2B5EF4-FFF2-40B4-BE49-F238E27FC236}">
                  <a16:creationId xmlns:a16="http://schemas.microsoft.com/office/drawing/2014/main" id="{B60A3CE9-66A1-F3E9-5663-6E7EC3DFE6ED}"/>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6" name="Google Shape;996;p95">
              <a:extLst>
                <a:ext uri="{FF2B5EF4-FFF2-40B4-BE49-F238E27FC236}">
                  <a16:creationId xmlns:a16="http://schemas.microsoft.com/office/drawing/2014/main" id="{8D0EC7E4-DBD7-69C9-018B-6FAA50C04A63}"/>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
        <p:nvSpPr>
          <p:cNvPr id="7" name="Google Shape;997;p95">
            <a:extLst>
              <a:ext uri="{FF2B5EF4-FFF2-40B4-BE49-F238E27FC236}">
                <a16:creationId xmlns:a16="http://schemas.microsoft.com/office/drawing/2014/main" id="{04E260F1-0E9C-A99A-E860-535BA47D541A}"/>
              </a:ext>
            </a:extLst>
          </p:cNvPr>
          <p:cNvSpPr txBox="1">
            <a:spLocks noGrp="1"/>
          </p:cNvSpPr>
          <p:nvPr>
            <p:ph type="title"/>
          </p:nvPr>
        </p:nvSpPr>
        <p:spPr>
          <a:xfrm>
            <a:off x="1413305" y="701747"/>
            <a:ext cx="9365376" cy="2014679"/>
          </a:xfrm>
        </p:spPr>
        <p:txBody>
          <a:bodyPr anchor="b"/>
          <a:lstStyle>
            <a:lvl1pPr>
              <a:defRPr/>
            </a:lvl1pPr>
          </a:lstStyle>
          <a:p>
            <a:pPr lvl="0"/>
            <a:endParaRPr lang="en-US"/>
          </a:p>
        </p:txBody>
      </p:sp>
      <p:sp>
        <p:nvSpPr>
          <p:cNvPr id="8" name="Google Shape;998;p95">
            <a:extLst>
              <a:ext uri="{FF2B5EF4-FFF2-40B4-BE49-F238E27FC236}">
                <a16:creationId xmlns:a16="http://schemas.microsoft.com/office/drawing/2014/main" id="{53D7B987-FDDC-66BE-B41E-06424417CF81}"/>
              </a:ext>
            </a:extLst>
          </p:cNvPr>
          <p:cNvSpPr txBox="1">
            <a:spLocks noGrp="1"/>
          </p:cNvSpPr>
          <p:nvPr>
            <p:ph type="subTitle" idx="4294967295"/>
          </p:nvPr>
        </p:nvSpPr>
        <p:spPr>
          <a:xfrm>
            <a:off x="1413305" y="3081637"/>
            <a:ext cx="9365376" cy="986564"/>
          </a:xfrm>
        </p:spPr>
        <p:txBody>
          <a:bodyPr/>
          <a:lstStyle>
            <a:lvl1pPr>
              <a:buNone/>
              <a:defRPr/>
            </a:lvl1pPr>
          </a:lstStyle>
          <a:p>
            <a:pPr lvl="0"/>
            <a:endParaRPr lang="en-US"/>
          </a:p>
        </p:txBody>
      </p:sp>
    </p:spTree>
    <p:extLst>
      <p:ext uri="{BB962C8B-B14F-4D97-AF65-F5344CB8AC3E}">
        <p14:creationId xmlns:p14="http://schemas.microsoft.com/office/powerpoint/2010/main" val="4145210455"/>
      </p:ext>
    </p:extLst>
  </p:cSld>
  <p:clrMapOvr>
    <a:masterClrMapping/>
  </p:clrMapOvr>
</p:sldLayout>
</file>

<file path=ppt/slideLayouts/slideLayout1462.xml><?xml version="1.0" encoding="utf-8"?>
<p:sldLayout xmlns:a="http://schemas.openxmlformats.org/drawingml/2006/main" xmlns:r="http://schemas.openxmlformats.org/officeDocument/2006/relationships" xmlns:p="http://schemas.openxmlformats.org/presentationml/2006/main" preserve="1">
  <p:cSld name="Photo Slide 9">
    <p:spTree>
      <p:nvGrpSpPr>
        <p:cNvPr id="1" name=""/>
        <p:cNvGrpSpPr/>
        <p:nvPr/>
      </p:nvGrpSpPr>
      <p:grpSpPr>
        <a:xfrm>
          <a:off x="0" y="0"/>
          <a:ext cx="0" cy="0"/>
          <a:chOff x="0" y="0"/>
          <a:chExt cx="0" cy="0"/>
        </a:xfrm>
      </p:grpSpPr>
      <p:sp>
        <p:nvSpPr>
          <p:cNvPr id="2" name="Google Shape;1000;p96">
            <a:extLst>
              <a:ext uri="{FF2B5EF4-FFF2-40B4-BE49-F238E27FC236}">
                <a16:creationId xmlns:a16="http://schemas.microsoft.com/office/drawing/2014/main" id="{3B8FCBF5-36D9-D10E-5B4C-AF5E293B0006}"/>
              </a:ext>
            </a:extLst>
          </p:cNvPr>
          <p:cNvSpPr txBox="1">
            <a:spLocks noGrp="1"/>
          </p:cNvSpPr>
          <p:nvPr>
            <p:ph type="body" idx="4294967295"/>
          </p:nvPr>
        </p:nvSpPr>
        <p:spPr>
          <a:xfrm>
            <a:off x="457200" y="1146255"/>
            <a:ext cx="2350172" cy="2971800"/>
          </a:xfrm>
        </p:spPr>
        <p:txBody>
          <a:bodyPr/>
          <a:lstStyle>
            <a:lvl1pPr indent="-228600">
              <a:buNone/>
              <a:defRPr/>
            </a:lvl1pPr>
          </a:lstStyle>
          <a:p>
            <a:pPr lvl="0"/>
            <a:endParaRPr lang="en-US"/>
          </a:p>
        </p:txBody>
      </p:sp>
      <p:cxnSp>
        <p:nvCxnSpPr>
          <p:cNvPr id="3" name="Google Shape;1001;p96">
            <a:extLst>
              <a:ext uri="{FF2B5EF4-FFF2-40B4-BE49-F238E27FC236}">
                <a16:creationId xmlns:a16="http://schemas.microsoft.com/office/drawing/2014/main" id="{D1F52A49-7059-25E1-8673-C8DCB42F44E1}"/>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1002;p96">
            <a:extLst>
              <a:ext uri="{FF2B5EF4-FFF2-40B4-BE49-F238E27FC236}">
                <a16:creationId xmlns:a16="http://schemas.microsoft.com/office/drawing/2014/main" id="{52CADCBE-BD88-E522-0809-1FA9C4AA9AD0}"/>
              </a:ext>
            </a:extLst>
          </p:cNvPr>
          <p:cNvGrpSpPr/>
          <p:nvPr/>
        </p:nvGrpSpPr>
        <p:grpSpPr>
          <a:xfrm>
            <a:off x="0" y="5379424"/>
            <a:ext cx="2807363" cy="753895"/>
            <a:chOff x="0" y="5379424"/>
            <a:chExt cx="2807363" cy="753895"/>
          </a:xfrm>
        </p:grpSpPr>
        <p:sp>
          <p:nvSpPr>
            <p:cNvPr id="5" name="Google Shape;1003;p96">
              <a:extLst>
                <a:ext uri="{FF2B5EF4-FFF2-40B4-BE49-F238E27FC236}">
                  <a16:creationId xmlns:a16="http://schemas.microsoft.com/office/drawing/2014/main" id="{2CD5A458-D786-D791-98DA-7350F4B172E9}"/>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 f4 0 f2"/>
                <a:gd name="f27" fmla="+- f3 0 f2"/>
                <a:gd name="f28" fmla="*/ f27 1 2807368"/>
                <a:gd name="f29" fmla="*/ f26 1 60080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004;p96">
              <a:extLst>
                <a:ext uri="{FF2B5EF4-FFF2-40B4-BE49-F238E27FC236}">
                  <a16:creationId xmlns:a16="http://schemas.microsoft.com/office/drawing/2014/main" id="{9B02C360-0919-4663-6B6C-56C14CBF701C}"/>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 f4 0 f2"/>
                <a:gd name="f33" fmla="+- f3 0 f2"/>
                <a:gd name="f34" fmla="*/ f33 1 2807368"/>
                <a:gd name="f35" fmla="*/ f32 1 649803"/>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1006;p96">
            <a:extLst>
              <a:ext uri="{FF2B5EF4-FFF2-40B4-BE49-F238E27FC236}">
                <a16:creationId xmlns:a16="http://schemas.microsoft.com/office/drawing/2014/main" id="{05D57579-CEBD-7F3C-B9DD-150EE6940755}"/>
              </a:ext>
            </a:extLst>
          </p:cNvPr>
          <p:cNvPicPr>
            <a:picLocks noChangeAspect="1"/>
          </p:cNvPicPr>
          <p:nvPr/>
        </p:nvPicPr>
        <p:blipFill>
          <a:blip r:embed="rId2">
            <a:alphaModFix/>
          </a:blip>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2821242833"/>
      </p:ext>
    </p:extLst>
  </p:cSld>
  <p:clrMapOvr>
    <a:masterClrMapping/>
  </p:clrMapOvr>
</p:sldLayout>
</file>

<file path=ppt/slideLayouts/slideLayout1463.xml><?xml version="1.0" encoding="utf-8"?>
<p:sldLayout xmlns:a="http://schemas.openxmlformats.org/drawingml/2006/main" xmlns:r="http://schemas.openxmlformats.org/officeDocument/2006/relationships" xmlns:p="http://schemas.openxmlformats.org/presentationml/2006/main" preserve="1">
  <p:cSld name="Quotation 14">
    <p:spTree>
      <p:nvGrpSpPr>
        <p:cNvPr id="1" name=""/>
        <p:cNvGrpSpPr/>
        <p:nvPr/>
      </p:nvGrpSpPr>
      <p:grpSpPr>
        <a:xfrm>
          <a:off x="0" y="0"/>
          <a:ext cx="0" cy="0"/>
          <a:chOff x="0" y="0"/>
          <a:chExt cx="0" cy="0"/>
        </a:xfrm>
      </p:grpSpPr>
      <p:sp>
        <p:nvSpPr>
          <p:cNvPr id="2" name="Google Shape;1008;p97">
            <a:extLst>
              <a:ext uri="{FF2B5EF4-FFF2-40B4-BE49-F238E27FC236}">
                <a16:creationId xmlns:a16="http://schemas.microsoft.com/office/drawing/2014/main" id="{05E4C13B-D0A5-B9BB-084D-45C08DB0439C}"/>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009;p97">
            <a:extLst>
              <a:ext uri="{FF2B5EF4-FFF2-40B4-BE49-F238E27FC236}">
                <a16:creationId xmlns:a16="http://schemas.microsoft.com/office/drawing/2014/main" id="{2FC0FAA0-925C-194D-D999-096EB8ADAC0B}"/>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010;p97">
            <a:extLst>
              <a:ext uri="{FF2B5EF4-FFF2-40B4-BE49-F238E27FC236}">
                <a16:creationId xmlns:a16="http://schemas.microsoft.com/office/drawing/2014/main" id="{4715A670-7E7C-647E-C967-C661725197A9}"/>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011;p97">
            <a:extLst>
              <a:ext uri="{FF2B5EF4-FFF2-40B4-BE49-F238E27FC236}">
                <a16:creationId xmlns:a16="http://schemas.microsoft.com/office/drawing/2014/main" id="{E6EC220E-551E-98A3-D15E-7C6EE1E36C29}"/>
              </a:ext>
            </a:extLst>
          </p:cNvPr>
          <p:cNvSpPr txBox="1">
            <a:spLocks noGrp="1"/>
          </p:cNvSpPr>
          <p:nvPr>
            <p:ph type="sldNum" sz="quarter" idx="8"/>
          </p:nvPr>
        </p:nvSpPr>
        <p:spPr/>
        <p:txBody>
          <a:bodyPr/>
          <a:lstStyle>
            <a:lvl1pPr>
              <a:defRPr>
                <a:solidFill>
                  <a:srgbClr val="AEB3B7"/>
                </a:solidFill>
              </a:defRPr>
            </a:lvl1pPr>
          </a:lstStyle>
          <a:p>
            <a:pPr lvl="0"/>
            <a:fld id="{8685194B-9488-428F-9FA7-0CFD8D6439D6}" type="slidenum">
              <a:t>‹#›</a:t>
            </a:fld>
            <a:endParaRPr lang="en-US"/>
          </a:p>
        </p:txBody>
      </p:sp>
      <p:cxnSp>
        <p:nvCxnSpPr>
          <p:cNvPr id="6" name="Google Shape;1012;p97">
            <a:extLst>
              <a:ext uri="{FF2B5EF4-FFF2-40B4-BE49-F238E27FC236}">
                <a16:creationId xmlns:a16="http://schemas.microsoft.com/office/drawing/2014/main" id="{FE881CF8-8667-D6E8-AD01-5FAC16E58E19}"/>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013;p97">
            <a:extLst>
              <a:ext uri="{FF2B5EF4-FFF2-40B4-BE49-F238E27FC236}">
                <a16:creationId xmlns:a16="http://schemas.microsoft.com/office/drawing/2014/main" id="{70C23B4D-CD6F-E8F0-50F1-6D831E13E219}"/>
              </a:ext>
            </a:extLst>
          </p:cNvPr>
          <p:cNvSpPr txBox="1">
            <a:spLocks noGrp="1"/>
          </p:cNvSpPr>
          <p:nvPr>
            <p:ph type="ftr" sz="quarter" idx="9"/>
          </p:nvPr>
        </p:nvSpPr>
        <p:spPr/>
        <p:txBody>
          <a:bodyPr/>
          <a:lstStyle>
            <a:lvl1pPr>
              <a:defRPr/>
            </a:lvl1pPr>
          </a:lstStyle>
          <a:p>
            <a:pPr lvl="0"/>
            <a:endParaRPr lang="en-US"/>
          </a:p>
        </p:txBody>
      </p:sp>
      <p:grpSp>
        <p:nvGrpSpPr>
          <p:cNvPr id="8" name="Google Shape;1014;p97">
            <a:extLst>
              <a:ext uri="{FF2B5EF4-FFF2-40B4-BE49-F238E27FC236}">
                <a16:creationId xmlns:a16="http://schemas.microsoft.com/office/drawing/2014/main" id="{A007200A-11A8-E868-AF62-42AE0246BFE7}"/>
              </a:ext>
            </a:extLst>
          </p:cNvPr>
          <p:cNvGrpSpPr/>
          <p:nvPr/>
        </p:nvGrpSpPr>
        <p:grpSpPr>
          <a:xfrm>
            <a:off x="7191545" y="0"/>
            <a:ext cx="5000460" cy="1425988"/>
            <a:chOff x="7191545" y="0"/>
            <a:chExt cx="5000460" cy="1425988"/>
          </a:xfrm>
        </p:grpSpPr>
        <p:pic>
          <p:nvPicPr>
            <p:cNvPr id="9" name="Google Shape;1015;p97">
              <a:extLst>
                <a:ext uri="{FF2B5EF4-FFF2-40B4-BE49-F238E27FC236}">
                  <a16:creationId xmlns:a16="http://schemas.microsoft.com/office/drawing/2014/main" id="{100FAC38-FFEB-935D-56A3-9DEBB5AF3A6E}"/>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016;p97">
              <a:extLst>
                <a:ext uri="{FF2B5EF4-FFF2-40B4-BE49-F238E27FC236}">
                  <a16:creationId xmlns:a16="http://schemas.microsoft.com/office/drawing/2014/main" id="{05917B50-2F6F-C08C-249B-F7B243BD4325}"/>
                </a:ext>
              </a:extLst>
            </p:cNvPr>
            <p:cNvGrpSpPr/>
            <p:nvPr/>
          </p:nvGrpSpPr>
          <p:grpSpPr>
            <a:xfrm>
              <a:off x="7191545" y="0"/>
              <a:ext cx="5000460" cy="1425988"/>
              <a:chOff x="7191545" y="0"/>
              <a:chExt cx="5000460" cy="1425988"/>
            </a:xfrm>
          </p:grpSpPr>
          <p:sp>
            <p:nvSpPr>
              <p:cNvPr id="11" name="Google Shape;1017;p97">
                <a:extLst>
                  <a:ext uri="{FF2B5EF4-FFF2-40B4-BE49-F238E27FC236}">
                    <a16:creationId xmlns:a16="http://schemas.microsoft.com/office/drawing/2014/main" id="{6F16F64D-09FF-FD09-F7E0-7894D1A762FD}"/>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018;p97">
                <a:extLst>
                  <a:ext uri="{FF2B5EF4-FFF2-40B4-BE49-F238E27FC236}">
                    <a16:creationId xmlns:a16="http://schemas.microsoft.com/office/drawing/2014/main" id="{E56A5AAB-9320-67AC-523E-A4DFE4956E2D}"/>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019;p97" descr="Open quotation mark with solid fill">
            <a:extLst>
              <a:ext uri="{FF2B5EF4-FFF2-40B4-BE49-F238E27FC236}">
                <a16:creationId xmlns:a16="http://schemas.microsoft.com/office/drawing/2014/main" id="{EF677445-CAE4-494A-28C1-55827253737A}"/>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034936210"/>
      </p:ext>
    </p:extLst>
  </p:cSld>
  <p:clrMapOvr>
    <a:masterClrMapping/>
  </p:clrMapOvr>
</p:sldLayout>
</file>

<file path=ppt/slideLayouts/slideLayout1464.xml><?xml version="1.0" encoding="utf-8"?>
<p:sldLayout xmlns:a="http://schemas.openxmlformats.org/drawingml/2006/main" xmlns:r="http://schemas.openxmlformats.org/officeDocument/2006/relationships" xmlns:p="http://schemas.openxmlformats.org/presentationml/2006/main" preserve="1">
  <p:cSld name="1_Quotation 14">
    <p:spTree>
      <p:nvGrpSpPr>
        <p:cNvPr id="1" name=""/>
        <p:cNvGrpSpPr/>
        <p:nvPr/>
      </p:nvGrpSpPr>
      <p:grpSpPr>
        <a:xfrm>
          <a:off x="0" y="0"/>
          <a:ext cx="0" cy="0"/>
          <a:chOff x="0" y="0"/>
          <a:chExt cx="0" cy="0"/>
        </a:xfrm>
      </p:grpSpPr>
      <p:sp>
        <p:nvSpPr>
          <p:cNvPr id="2" name="Google Shape;1008;p97">
            <a:extLst>
              <a:ext uri="{FF2B5EF4-FFF2-40B4-BE49-F238E27FC236}">
                <a16:creationId xmlns:a16="http://schemas.microsoft.com/office/drawing/2014/main" id="{6310B1E0-A8CC-6B66-5635-FFA7EAC35670}"/>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009;p97">
            <a:extLst>
              <a:ext uri="{FF2B5EF4-FFF2-40B4-BE49-F238E27FC236}">
                <a16:creationId xmlns:a16="http://schemas.microsoft.com/office/drawing/2014/main" id="{0A5286E8-05AA-2F63-2F06-287C9873C130}"/>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010;p97">
            <a:extLst>
              <a:ext uri="{FF2B5EF4-FFF2-40B4-BE49-F238E27FC236}">
                <a16:creationId xmlns:a16="http://schemas.microsoft.com/office/drawing/2014/main" id="{7C52D427-F0D2-7902-E933-A07ADE1ED996}"/>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011;p97">
            <a:extLst>
              <a:ext uri="{FF2B5EF4-FFF2-40B4-BE49-F238E27FC236}">
                <a16:creationId xmlns:a16="http://schemas.microsoft.com/office/drawing/2014/main" id="{CBF50DB7-08C5-C0C5-70FA-8D5324BA67FE}"/>
              </a:ext>
            </a:extLst>
          </p:cNvPr>
          <p:cNvSpPr txBox="1">
            <a:spLocks noGrp="1"/>
          </p:cNvSpPr>
          <p:nvPr>
            <p:ph type="sldNum" sz="quarter" idx="8"/>
          </p:nvPr>
        </p:nvSpPr>
        <p:spPr/>
        <p:txBody>
          <a:bodyPr/>
          <a:lstStyle>
            <a:lvl1pPr>
              <a:defRPr>
                <a:solidFill>
                  <a:srgbClr val="AEB3B7"/>
                </a:solidFill>
              </a:defRPr>
            </a:lvl1pPr>
          </a:lstStyle>
          <a:p>
            <a:pPr lvl="0"/>
            <a:fld id="{83CFF609-905F-408D-B06C-95B55BF23200}" type="slidenum">
              <a:t>‹#›</a:t>
            </a:fld>
            <a:endParaRPr lang="en-US"/>
          </a:p>
        </p:txBody>
      </p:sp>
      <p:cxnSp>
        <p:nvCxnSpPr>
          <p:cNvPr id="6" name="Google Shape;1012;p97">
            <a:extLst>
              <a:ext uri="{FF2B5EF4-FFF2-40B4-BE49-F238E27FC236}">
                <a16:creationId xmlns:a16="http://schemas.microsoft.com/office/drawing/2014/main" id="{9864C1EE-5230-230C-59C9-A64AACF29C70}"/>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013;p97">
            <a:extLst>
              <a:ext uri="{FF2B5EF4-FFF2-40B4-BE49-F238E27FC236}">
                <a16:creationId xmlns:a16="http://schemas.microsoft.com/office/drawing/2014/main" id="{3C274B61-51E2-2109-7C3F-7754FF96E0DE}"/>
              </a:ext>
            </a:extLst>
          </p:cNvPr>
          <p:cNvSpPr txBox="1">
            <a:spLocks noGrp="1"/>
          </p:cNvSpPr>
          <p:nvPr>
            <p:ph type="ftr" sz="quarter" idx="9"/>
          </p:nvPr>
        </p:nvSpPr>
        <p:spPr/>
        <p:txBody>
          <a:bodyPr/>
          <a:lstStyle>
            <a:lvl1pPr>
              <a:defRPr/>
            </a:lvl1pPr>
          </a:lstStyle>
          <a:p>
            <a:pPr lvl="0"/>
            <a:endParaRPr lang="en-US"/>
          </a:p>
        </p:txBody>
      </p:sp>
      <p:grpSp>
        <p:nvGrpSpPr>
          <p:cNvPr id="8" name="Google Shape;1014;p97">
            <a:extLst>
              <a:ext uri="{FF2B5EF4-FFF2-40B4-BE49-F238E27FC236}">
                <a16:creationId xmlns:a16="http://schemas.microsoft.com/office/drawing/2014/main" id="{DCCF19D4-9238-3B5C-315B-214684EC1B04}"/>
              </a:ext>
            </a:extLst>
          </p:cNvPr>
          <p:cNvGrpSpPr/>
          <p:nvPr/>
        </p:nvGrpSpPr>
        <p:grpSpPr>
          <a:xfrm>
            <a:off x="7191545" y="0"/>
            <a:ext cx="5000460" cy="1425988"/>
            <a:chOff x="7191545" y="0"/>
            <a:chExt cx="5000460" cy="1425988"/>
          </a:xfrm>
        </p:grpSpPr>
        <p:pic>
          <p:nvPicPr>
            <p:cNvPr id="9" name="Google Shape;1015;p97">
              <a:extLst>
                <a:ext uri="{FF2B5EF4-FFF2-40B4-BE49-F238E27FC236}">
                  <a16:creationId xmlns:a16="http://schemas.microsoft.com/office/drawing/2014/main" id="{4DD0AD79-C089-2E00-FF3E-35FA9399EC9A}"/>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016;p97">
              <a:extLst>
                <a:ext uri="{FF2B5EF4-FFF2-40B4-BE49-F238E27FC236}">
                  <a16:creationId xmlns:a16="http://schemas.microsoft.com/office/drawing/2014/main" id="{ED428288-D79A-06AC-A6FB-6F6B8FEA166D}"/>
                </a:ext>
              </a:extLst>
            </p:cNvPr>
            <p:cNvGrpSpPr/>
            <p:nvPr/>
          </p:nvGrpSpPr>
          <p:grpSpPr>
            <a:xfrm>
              <a:off x="7191545" y="0"/>
              <a:ext cx="5000460" cy="1425988"/>
              <a:chOff x="7191545" y="0"/>
              <a:chExt cx="5000460" cy="1425988"/>
            </a:xfrm>
          </p:grpSpPr>
          <p:sp>
            <p:nvSpPr>
              <p:cNvPr id="11" name="Google Shape;1017;p97">
                <a:extLst>
                  <a:ext uri="{FF2B5EF4-FFF2-40B4-BE49-F238E27FC236}">
                    <a16:creationId xmlns:a16="http://schemas.microsoft.com/office/drawing/2014/main" id="{1BB6E95F-57A0-7DC2-92EB-8EA1BFC0D7DE}"/>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018;p97">
                <a:extLst>
                  <a:ext uri="{FF2B5EF4-FFF2-40B4-BE49-F238E27FC236}">
                    <a16:creationId xmlns:a16="http://schemas.microsoft.com/office/drawing/2014/main" id="{DA0BB56B-0C2F-4F9D-8868-F6FADF4EFDC9}"/>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019;p97" descr="Open quotation mark with solid fill">
            <a:extLst>
              <a:ext uri="{FF2B5EF4-FFF2-40B4-BE49-F238E27FC236}">
                <a16:creationId xmlns:a16="http://schemas.microsoft.com/office/drawing/2014/main" id="{E380D616-7F6D-E3EF-E09A-3518C3009380}"/>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445202038"/>
      </p:ext>
    </p:extLst>
  </p:cSld>
  <p:clrMapOvr>
    <a:masterClrMapping/>
  </p:clrMapOvr>
</p:sldLayout>
</file>

<file path=ppt/slideLayouts/slideLayout1465.xml><?xml version="1.0" encoding="utf-8"?>
<p:sldLayout xmlns:a="http://schemas.openxmlformats.org/drawingml/2006/main" xmlns:r="http://schemas.openxmlformats.org/officeDocument/2006/relationships" xmlns:p="http://schemas.openxmlformats.org/presentationml/2006/main" preserve="1">
  <p:cSld name="Title and Content 12">
    <p:spTree>
      <p:nvGrpSpPr>
        <p:cNvPr id="1" name=""/>
        <p:cNvGrpSpPr/>
        <p:nvPr/>
      </p:nvGrpSpPr>
      <p:grpSpPr>
        <a:xfrm>
          <a:off x="0" y="0"/>
          <a:ext cx="0" cy="0"/>
          <a:chOff x="0" y="0"/>
          <a:chExt cx="0" cy="0"/>
        </a:xfrm>
      </p:grpSpPr>
      <p:grpSp>
        <p:nvGrpSpPr>
          <p:cNvPr id="2" name="Google Shape;1021;p98">
            <a:extLst>
              <a:ext uri="{FF2B5EF4-FFF2-40B4-BE49-F238E27FC236}">
                <a16:creationId xmlns:a16="http://schemas.microsoft.com/office/drawing/2014/main" id="{1513CD8B-7250-288D-468B-9B3077908840}"/>
              </a:ext>
            </a:extLst>
          </p:cNvPr>
          <p:cNvGrpSpPr/>
          <p:nvPr/>
        </p:nvGrpSpPr>
        <p:grpSpPr>
          <a:xfrm>
            <a:off x="7191545" y="0"/>
            <a:ext cx="5000460" cy="1425988"/>
            <a:chOff x="7191545" y="0"/>
            <a:chExt cx="5000460" cy="1425988"/>
          </a:xfrm>
        </p:grpSpPr>
        <p:pic>
          <p:nvPicPr>
            <p:cNvPr id="3" name="Google Shape;1022;p98">
              <a:extLst>
                <a:ext uri="{FF2B5EF4-FFF2-40B4-BE49-F238E27FC236}">
                  <a16:creationId xmlns:a16="http://schemas.microsoft.com/office/drawing/2014/main" id="{CEA1D5EC-FE71-C6FB-CD0F-47EFDD4B2364}"/>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023;p98">
              <a:extLst>
                <a:ext uri="{FF2B5EF4-FFF2-40B4-BE49-F238E27FC236}">
                  <a16:creationId xmlns:a16="http://schemas.microsoft.com/office/drawing/2014/main" id="{6FCEA53C-764F-EFDA-C914-8D24BB40A57B}"/>
                </a:ext>
              </a:extLst>
            </p:cNvPr>
            <p:cNvGrpSpPr/>
            <p:nvPr/>
          </p:nvGrpSpPr>
          <p:grpSpPr>
            <a:xfrm>
              <a:off x="7191545" y="0"/>
              <a:ext cx="5000460" cy="1425988"/>
              <a:chOff x="7191545" y="0"/>
              <a:chExt cx="5000460" cy="1425988"/>
            </a:xfrm>
          </p:grpSpPr>
          <p:sp>
            <p:nvSpPr>
              <p:cNvPr id="5" name="Google Shape;1024;p98">
                <a:extLst>
                  <a:ext uri="{FF2B5EF4-FFF2-40B4-BE49-F238E27FC236}">
                    <a16:creationId xmlns:a16="http://schemas.microsoft.com/office/drawing/2014/main" id="{98D6509D-B6E5-D709-125B-468A6EA55A8F}"/>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025;p98">
                <a:extLst>
                  <a:ext uri="{FF2B5EF4-FFF2-40B4-BE49-F238E27FC236}">
                    <a16:creationId xmlns:a16="http://schemas.microsoft.com/office/drawing/2014/main" id="{3E525B48-90BA-B2B4-AB9E-7A537673EA9C}"/>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026;p98">
            <a:extLst>
              <a:ext uri="{FF2B5EF4-FFF2-40B4-BE49-F238E27FC236}">
                <a16:creationId xmlns:a16="http://schemas.microsoft.com/office/drawing/2014/main" id="{3F11DBBB-C321-1485-82DC-4F383951EB1B}"/>
              </a:ext>
            </a:extLst>
          </p:cNvPr>
          <p:cNvSpPr txBox="1">
            <a:spLocks noGrp="1"/>
          </p:cNvSpPr>
          <p:nvPr>
            <p:ph type="title"/>
          </p:nvPr>
        </p:nvSpPr>
        <p:spPr/>
        <p:txBody>
          <a:bodyPr/>
          <a:lstStyle>
            <a:lvl1pPr>
              <a:defRPr/>
            </a:lvl1pPr>
          </a:lstStyle>
          <a:p>
            <a:pPr lvl="0"/>
            <a:endParaRPr lang="en-US"/>
          </a:p>
        </p:txBody>
      </p:sp>
      <p:sp>
        <p:nvSpPr>
          <p:cNvPr id="8" name="Google Shape;1027;p98">
            <a:extLst>
              <a:ext uri="{FF2B5EF4-FFF2-40B4-BE49-F238E27FC236}">
                <a16:creationId xmlns:a16="http://schemas.microsoft.com/office/drawing/2014/main" id="{6C179093-FE43-4F07-AC9C-167BC4F44E6E}"/>
              </a:ext>
            </a:extLst>
          </p:cNvPr>
          <p:cNvSpPr txBox="1">
            <a:spLocks noGrp="1"/>
          </p:cNvSpPr>
          <p:nvPr>
            <p:ph type="body" idx="4294967295"/>
          </p:nvPr>
        </p:nvSpPr>
        <p:spPr/>
        <p:txBody>
          <a:bodyPr/>
          <a:lstStyle>
            <a:lvl1pPr indent="-342900">
              <a:buSzPts val="1800"/>
              <a:defRPr/>
            </a:lvl1pPr>
          </a:lstStyle>
          <a:p>
            <a:pPr lvl="0"/>
            <a:endParaRPr lang="en-US"/>
          </a:p>
        </p:txBody>
      </p:sp>
      <p:sp>
        <p:nvSpPr>
          <p:cNvPr id="9" name="Google Shape;1028;p98">
            <a:extLst>
              <a:ext uri="{FF2B5EF4-FFF2-40B4-BE49-F238E27FC236}">
                <a16:creationId xmlns:a16="http://schemas.microsoft.com/office/drawing/2014/main" id="{06CA1677-C0A4-AA15-6DFE-16E62388685F}"/>
              </a:ext>
            </a:extLst>
          </p:cNvPr>
          <p:cNvSpPr txBox="1">
            <a:spLocks noGrp="1"/>
          </p:cNvSpPr>
          <p:nvPr>
            <p:ph type="sldNum" sz="quarter" idx="8"/>
          </p:nvPr>
        </p:nvSpPr>
        <p:spPr/>
        <p:txBody>
          <a:bodyPr/>
          <a:lstStyle>
            <a:lvl1pPr>
              <a:defRPr>
                <a:solidFill>
                  <a:srgbClr val="AEB3B7"/>
                </a:solidFill>
              </a:defRPr>
            </a:lvl1pPr>
          </a:lstStyle>
          <a:p>
            <a:pPr lvl="0"/>
            <a:fld id="{3D703556-5504-4C66-96D6-84504DA12B29}" type="slidenum">
              <a:t>‹#›</a:t>
            </a:fld>
            <a:endParaRPr lang="en-US"/>
          </a:p>
        </p:txBody>
      </p:sp>
      <p:cxnSp>
        <p:nvCxnSpPr>
          <p:cNvPr id="10" name="Google Shape;1029;p98">
            <a:extLst>
              <a:ext uri="{FF2B5EF4-FFF2-40B4-BE49-F238E27FC236}">
                <a16:creationId xmlns:a16="http://schemas.microsoft.com/office/drawing/2014/main" id="{8204E1EB-E914-D63A-4418-1719690C887F}"/>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1030;p98">
            <a:extLst>
              <a:ext uri="{FF2B5EF4-FFF2-40B4-BE49-F238E27FC236}">
                <a16:creationId xmlns:a16="http://schemas.microsoft.com/office/drawing/2014/main" id="{7A640592-AF2C-22BD-8EDE-AF6C0BFA618E}"/>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3000567051"/>
      </p:ext>
    </p:extLst>
  </p:cSld>
  <p:clrMapOvr>
    <a:masterClrMapping/>
  </p:clrMapOvr>
</p:sldLayout>
</file>

<file path=ppt/slideLayouts/slideLayout1466.xml><?xml version="1.0" encoding="utf-8"?>
<p:sldLayout xmlns:a="http://schemas.openxmlformats.org/drawingml/2006/main" xmlns:r="http://schemas.openxmlformats.org/officeDocument/2006/relationships" xmlns:p="http://schemas.openxmlformats.org/presentationml/2006/main" preserve="1">
  <p:cSld name="Two Content 8">
    <p:spTree>
      <p:nvGrpSpPr>
        <p:cNvPr id="1" name=""/>
        <p:cNvGrpSpPr/>
        <p:nvPr/>
      </p:nvGrpSpPr>
      <p:grpSpPr>
        <a:xfrm>
          <a:off x="0" y="0"/>
          <a:ext cx="0" cy="0"/>
          <a:chOff x="0" y="0"/>
          <a:chExt cx="0" cy="0"/>
        </a:xfrm>
      </p:grpSpPr>
      <p:sp>
        <p:nvSpPr>
          <p:cNvPr id="2" name="Google Shape;1032;p99">
            <a:extLst>
              <a:ext uri="{FF2B5EF4-FFF2-40B4-BE49-F238E27FC236}">
                <a16:creationId xmlns:a16="http://schemas.microsoft.com/office/drawing/2014/main" id="{95AC635A-0D29-DE6B-A313-1CC2DD378B8A}"/>
              </a:ext>
            </a:extLst>
          </p:cNvPr>
          <p:cNvSpPr txBox="1">
            <a:spLocks noGrp="1"/>
          </p:cNvSpPr>
          <p:nvPr>
            <p:ph type="title"/>
          </p:nvPr>
        </p:nvSpPr>
        <p:spPr/>
        <p:txBody>
          <a:bodyPr/>
          <a:lstStyle>
            <a:lvl1pPr>
              <a:defRPr/>
            </a:lvl1pPr>
          </a:lstStyle>
          <a:p>
            <a:pPr lvl="0"/>
            <a:endParaRPr lang="en-US"/>
          </a:p>
        </p:txBody>
      </p:sp>
      <p:sp>
        <p:nvSpPr>
          <p:cNvPr id="3" name="Google Shape;1033;p99">
            <a:extLst>
              <a:ext uri="{FF2B5EF4-FFF2-40B4-BE49-F238E27FC236}">
                <a16:creationId xmlns:a16="http://schemas.microsoft.com/office/drawing/2014/main" id="{13A18E43-2420-C7C6-C654-50177F76E3C3}"/>
              </a:ext>
            </a:extLst>
          </p:cNvPr>
          <p:cNvSpPr txBox="1">
            <a:spLocks noGrp="1"/>
          </p:cNvSpPr>
          <p:nvPr>
            <p:ph type="body" idx="4294967295"/>
          </p:nvPr>
        </p:nvSpPr>
        <p:spPr>
          <a:xfrm>
            <a:off x="609603" y="1825627"/>
            <a:ext cx="5410203" cy="4351336"/>
          </a:xfrm>
        </p:spPr>
        <p:txBody>
          <a:bodyPr/>
          <a:lstStyle>
            <a:lvl1pPr indent="-342900">
              <a:buSzPts val="1800"/>
              <a:defRPr/>
            </a:lvl1pPr>
          </a:lstStyle>
          <a:p>
            <a:pPr lvl="0"/>
            <a:endParaRPr lang="en-US"/>
          </a:p>
        </p:txBody>
      </p:sp>
      <p:grpSp>
        <p:nvGrpSpPr>
          <p:cNvPr id="4" name="Google Shape;1034;p99">
            <a:extLst>
              <a:ext uri="{FF2B5EF4-FFF2-40B4-BE49-F238E27FC236}">
                <a16:creationId xmlns:a16="http://schemas.microsoft.com/office/drawing/2014/main" id="{42A92C48-0AE0-FFE2-EE5D-B47E9F7F4000}"/>
              </a:ext>
            </a:extLst>
          </p:cNvPr>
          <p:cNvGrpSpPr/>
          <p:nvPr/>
        </p:nvGrpSpPr>
        <p:grpSpPr>
          <a:xfrm>
            <a:off x="7191545" y="0"/>
            <a:ext cx="5000460" cy="1425988"/>
            <a:chOff x="7191545" y="0"/>
            <a:chExt cx="5000460" cy="1425988"/>
          </a:xfrm>
        </p:grpSpPr>
        <p:pic>
          <p:nvPicPr>
            <p:cNvPr id="5" name="Google Shape;1035;p99">
              <a:extLst>
                <a:ext uri="{FF2B5EF4-FFF2-40B4-BE49-F238E27FC236}">
                  <a16:creationId xmlns:a16="http://schemas.microsoft.com/office/drawing/2014/main" id="{1296B6AA-F7CC-1F9B-2C9C-CA7DDAE5A0B2}"/>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6" name="Google Shape;1036;p99">
              <a:extLst>
                <a:ext uri="{FF2B5EF4-FFF2-40B4-BE49-F238E27FC236}">
                  <a16:creationId xmlns:a16="http://schemas.microsoft.com/office/drawing/2014/main" id="{87DE8C14-3431-DBE4-BDF1-3263F56469AF}"/>
                </a:ext>
              </a:extLst>
            </p:cNvPr>
            <p:cNvGrpSpPr/>
            <p:nvPr/>
          </p:nvGrpSpPr>
          <p:grpSpPr>
            <a:xfrm>
              <a:off x="7191545" y="0"/>
              <a:ext cx="5000460" cy="1425988"/>
              <a:chOff x="7191545" y="0"/>
              <a:chExt cx="5000460" cy="1425988"/>
            </a:xfrm>
          </p:grpSpPr>
          <p:sp>
            <p:nvSpPr>
              <p:cNvPr id="7" name="Google Shape;1037;p99">
                <a:extLst>
                  <a:ext uri="{FF2B5EF4-FFF2-40B4-BE49-F238E27FC236}">
                    <a16:creationId xmlns:a16="http://schemas.microsoft.com/office/drawing/2014/main" id="{6C5DA822-7B78-B98F-9BD8-6F3D5415EB9D}"/>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8" name="Google Shape;1038;p99">
                <a:extLst>
                  <a:ext uri="{FF2B5EF4-FFF2-40B4-BE49-F238E27FC236}">
                    <a16:creationId xmlns:a16="http://schemas.microsoft.com/office/drawing/2014/main" id="{BFE3F967-3920-041C-46EC-67CFEE4772C8}"/>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9" name="Google Shape;1039;p99">
            <a:extLst>
              <a:ext uri="{FF2B5EF4-FFF2-40B4-BE49-F238E27FC236}">
                <a16:creationId xmlns:a16="http://schemas.microsoft.com/office/drawing/2014/main" id="{83C0292F-08B0-D985-983D-EDA8761D4DCD}"/>
              </a:ext>
            </a:extLst>
          </p:cNvPr>
          <p:cNvSpPr txBox="1">
            <a:spLocks noGrp="1"/>
          </p:cNvSpPr>
          <p:nvPr>
            <p:ph type="body" idx="4294967295"/>
          </p:nvPr>
        </p:nvSpPr>
        <p:spPr>
          <a:xfrm>
            <a:off x="6172200" y="1825627"/>
            <a:ext cx="5410203" cy="4351336"/>
          </a:xfrm>
        </p:spPr>
        <p:txBody>
          <a:bodyPr/>
          <a:lstStyle>
            <a:lvl1pPr indent="-342900">
              <a:buSzPts val="1800"/>
              <a:defRPr/>
            </a:lvl1pPr>
          </a:lstStyle>
          <a:p>
            <a:pPr lvl="0"/>
            <a:endParaRPr lang="en-US"/>
          </a:p>
        </p:txBody>
      </p:sp>
      <p:sp>
        <p:nvSpPr>
          <p:cNvPr id="10" name="Google Shape;1040;p99">
            <a:extLst>
              <a:ext uri="{FF2B5EF4-FFF2-40B4-BE49-F238E27FC236}">
                <a16:creationId xmlns:a16="http://schemas.microsoft.com/office/drawing/2014/main" id="{20EC52B6-A1B6-94AD-D591-59E39225789E}"/>
              </a:ext>
            </a:extLst>
          </p:cNvPr>
          <p:cNvSpPr txBox="1">
            <a:spLocks noGrp="1"/>
          </p:cNvSpPr>
          <p:nvPr>
            <p:ph type="sldNum" sz="quarter" idx="8"/>
          </p:nvPr>
        </p:nvSpPr>
        <p:spPr>
          <a:xfrm>
            <a:off x="8839193" y="6356351"/>
            <a:ext cx="2743200" cy="365129"/>
          </a:xfrm>
        </p:spPr>
        <p:txBody>
          <a:bodyPr/>
          <a:lstStyle>
            <a:lvl1pPr>
              <a:defRPr/>
            </a:lvl1pPr>
          </a:lstStyle>
          <a:p>
            <a:pPr lvl="0"/>
            <a:fld id="{01E59C8F-A613-4D87-9BA0-5B0BE875DAB1}" type="slidenum">
              <a:t>‹#›</a:t>
            </a:fld>
            <a:endParaRPr lang="en-US"/>
          </a:p>
        </p:txBody>
      </p:sp>
      <p:cxnSp>
        <p:nvCxnSpPr>
          <p:cNvPr id="11" name="Google Shape;1041;p99">
            <a:extLst>
              <a:ext uri="{FF2B5EF4-FFF2-40B4-BE49-F238E27FC236}">
                <a16:creationId xmlns:a16="http://schemas.microsoft.com/office/drawing/2014/main" id="{C3800A4A-6D92-CE8C-ADB2-7FEC37EE5E4E}"/>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2" name="Google Shape;1042;p99">
            <a:extLst>
              <a:ext uri="{FF2B5EF4-FFF2-40B4-BE49-F238E27FC236}">
                <a16:creationId xmlns:a16="http://schemas.microsoft.com/office/drawing/2014/main" id="{FAEEF60D-B8FB-4326-3B9C-99B9AC5E610B}"/>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3071635892"/>
      </p:ext>
    </p:extLst>
  </p:cSld>
  <p:clrMapOvr>
    <a:masterClrMapping/>
  </p:clrMapOvr>
</p:sldLayout>
</file>

<file path=ppt/slideLayouts/slideLayout1467.xml><?xml version="1.0" encoding="utf-8"?>
<p:sldLayout xmlns:a="http://schemas.openxmlformats.org/drawingml/2006/main" xmlns:r="http://schemas.openxmlformats.org/officeDocument/2006/relationships" xmlns:p="http://schemas.openxmlformats.org/presentationml/2006/main" preserve="1">
  <p:cSld name="Comparison 7">
    <p:spTree>
      <p:nvGrpSpPr>
        <p:cNvPr id="1" name=""/>
        <p:cNvGrpSpPr/>
        <p:nvPr/>
      </p:nvGrpSpPr>
      <p:grpSpPr>
        <a:xfrm>
          <a:off x="0" y="0"/>
          <a:ext cx="0" cy="0"/>
          <a:chOff x="0" y="0"/>
          <a:chExt cx="0" cy="0"/>
        </a:xfrm>
      </p:grpSpPr>
      <p:grpSp>
        <p:nvGrpSpPr>
          <p:cNvPr id="2" name="Google Shape;1044;p100">
            <a:extLst>
              <a:ext uri="{FF2B5EF4-FFF2-40B4-BE49-F238E27FC236}">
                <a16:creationId xmlns:a16="http://schemas.microsoft.com/office/drawing/2014/main" id="{FB6A2BFD-651E-F54A-F5C3-3FF8CD43B3C5}"/>
              </a:ext>
            </a:extLst>
          </p:cNvPr>
          <p:cNvGrpSpPr/>
          <p:nvPr/>
        </p:nvGrpSpPr>
        <p:grpSpPr>
          <a:xfrm>
            <a:off x="7191545" y="0"/>
            <a:ext cx="5000460" cy="1425988"/>
            <a:chOff x="7191545" y="0"/>
            <a:chExt cx="5000460" cy="1425988"/>
          </a:xfrm>
        </p:grpSpPr>
        <p:pic>
          <p:nvPicPr>
            <p:cNvPr id="3" name="Google Shape;1045;p100">
              <a:extLst>
                <a:ext uri="{FF2B5EF4-FFF2-40B4-BE49-F238E27FC236}">
                  <a16:creationId xmlns:a16="http://schemas.microsoft.com/office/drawing/2014/main" id="{92114232-E1E1-5B5D-12EF-8A624B60DBE3}"/>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046;p100">
              <a:extLst>
                <a:ext uri="{FF2B5EF4-FFF2-40B4-BE49-F238E27FC236}">
                  <a16:creationId xmlns:a16="http://schemas.microsoft.com/office/drawing/2014/main" id="{71C19D0F-A314-C695-7F77-8EF18544CE90}"/>
                </a:ext>
              </a:extLst>
            </p:cNvPr>
            <p:cNvGrpSpPr/>
            <p:nvPr/>
          </p:nvGrpSpPr>
          <p:grpSpPr>
            <a:xfrm>
              <a:off x="7191545" y="0"/>
              <a:ext cx="5000460" cy="1425988"/>
              <a:chOff x="7191545" y="0"/>
              <a:chExt cx="5000460" cy="1425988"/>
            </a:xfrm>
          </p:grpSpPr>
          <p:sp>
            <p:nvSpPr>
              <p:cNvPr id="5" name="Google Shape;1047;p100">
                <a:extLst>
                  <a:ext uri="{FF2B5EF4-FFF2-40B4-BE49-F238E27FC236}">
                    <a16:creationId xmlns:a16="http://schemas.microsoft.com/office/drawing/2014/main" id="{57F58D97-639D-6F1C-F1DD-A0B3553AA4B9}"/>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048;p100">
                <a:extLst>
                  <a:ext uri="{FF2B5EF4-FFF2-40B4-BE49-F238E27FC236}">
                    <a16:creationId xmlns:a16="http://schemas.microsoft.com/office/drawing/2014/main" id="{8DCB2F14-2A7A-A155-256D-92558A12D346}"/>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049;p100">
            <a:extLst>
              <a:ext uri="{FF2B5EF4-FFF2-40B4-BE49-F238E27FC236}">
                <a16:creationId xmlns:a16="http://schemas.microsoft.com/office/drawing/2014/main" id="{0775C318-A23E-DA16-FD0B-89F143BAE781}"/>
              </a:ext>
            </a:extLst>
          </p:cNvPr>
          <p:cNvSpPr txBox="1">
            <a:spLocks noGrp="1"/>
          </p:cNvSpPr>
          <p:nvPr>
            <p:ph type="title"/>
          </p:nvPr>
        </p:nvSpPr>
        <p:spPr/>
        <p:txBody>
          <a:bodyPr/>
          <a:lstStyle>
            <a:lvl1pPr>
              <a:defRPr/>
            </a:lvl1pPr>
          </a:lstStyle>
          <a:p>
            <a:pPr lvl="0"/>
            <a:endParaRPr lang="en-US"/>
          </a:p>
        </p:txBody>
      </p:sp>
      <p:sp>
        <p:nvSpPr>
          <p:cNvPr id="8" name="Google Shape;1050;p100">
            <a:extLst>
              <a:ext uri="{FF2B5EF4-FFF2-40B4-BE49-F238E27FC236}">
                <a16:creationId xmlns:a16="http://schemas.microsoft.com/office/drawing/2014/main" id="{17985FD0-C428-79AA-352A-5CDFCD52243C}"/>
              </a:ext>
            </a:extLst>
          </p:cNvPr>
          <p:cNvSpPr txBox="1">
            <a:spLocks noGrp="1"/>
          </p:cNvSpPr>
          <p:nvPr>
            <p:ph type="body" idx="4294967295"/>
          </p:nvPr>
        </p:nvSpPr>
        <p:spPr>
          <a:xfrm>
            <a:off x="609603" y="1681160"/>
            <a:ext cx="5387973" cy="823910"/>
          </a:xfrm>
          <a:solidFill>
            <a:srgbClr val="F3F6FB"/>
          </a:solidFill>
        </p:spPr>
        <p:txBody>
          <a:bodyPr lIns="182870" tIns="0" rIns="182870" bIns="0" anchor="ctr"/>
          <a:lstStyle>
            <a:lvl1pPr indent="-228600">
              <a:buNone/>
              <a:defRPr u="sng"/>
            </a:lvl1pPr>
          </a:lstStyle>
          <a:p>
            <a:pPr lvl="0"/>
            <a:endParaRPr lang="en-US"/>
          </a:p>
        </p:txBody>
      </p:sp>
      <p:sp>
        <p:nvSpPr>
          <p:cNvPr id="9" name="Google Shape;1051;p100">
            <a:extLst>
              <a:ext uri="{FF2B5EF4-FFF2-40B4-BE49-F238E27FC236}">
                <a16:creationId xmlns:a16="http://schemas.microsoft.com/office/drawing/2014/main" id="{9738DF52-583F-3877-12AD-7460918624EA}"/>
              </a:ext>
            </a:extLst>
          </p:cNvPr>
          <p:cNvSpPr txBox="1">
            <a:spLocks noGrp="1"/>
          </p:cNvSpPr>
          <p:nvPr>
            <p:ph type="body" idx="4294967295"/>
          </p:nvPr>
        </p:nvSpPr>
        <p:spPr>
          <a:xfrm>
            <a:off x="609603" y="2505071"/>
            <a:ext cx="5387973" cy="3684583"/>
          </a:xfrm>
          <a:solidFill>
            <a:srgbClr val="F3F6FB"/>
          </a:solidFill>
        </p:spPr>
        <p:txBody>
          <a:bodyPr lIns="182870" tIns="0" rIns="182870" bIns="0">
            <a:normAutofit/>
          </a:bodyPr>
          <a:lstStyle>
            <a:lvl1pPr indent="-355601">
              <a:buSzPts val="2000"/>
              <a:defRPr sz="2000"/>
            </a:lvl1pPr>
          </a:lstStyle>
          <a:p>
            <a:pPr lvl="0"/>
            <a:endParaRPr lang="en-US"/>
          </a:p>
        </p:txBody>
      </p:sp>
      <p:sp>
        <p:nvSpPr>
          <p:cNvPr id="10" name="Google Shape;1052;p100">
            <a:extLst>
              <a:ext uri="{FF2B5EF4-FFF2-40B4-BE49-F238E27FC236}">
                <a16:creationId xmlns:a16="http://schemas.microsoft.com/office/drawing/2014/main" id="{E7E57915-22E9-3EBD-DF64-8D0A7BFD3AAE}"/>
              </a:ext>
            </a:extLst>
          </p:cNvPr>
          <p:cNvSpPr txBox="1">
            <a:spLocks noGrp="1"/>
          </p:cNvSpPr>
          <p:nvPr>
            <p:ph type="body" idx="4294967295"/>
          </p:nvPr>
        </p:nvSpPr>
        <p:spPr>
          <a:xfrm>
            <a:off x="6172200" y="1681160"/>
            <a:ext cx="5410203" cy="823910"/>
          </a:xfrm>
          <a:solidFill>
            <a:srgbClr val="F3F6FB"/>
          </a:solidFill>
        </p:spPr>
        <p:txBody>
          <a:bodyPr lIns="182870" tIns="0" rIns="182870" bIns="0" anchor="ctr"/>
          <a:lstStyle>
            <a:lvl1pPr indent="-228600">
              <a:buNone/>
              <a:defRPr u="sng"/>
            </a:lvl1pPr>
          </a:lstStyle>
          <a:p>
            <a:pPr lvl="0"/>
            <a:endParaRPr lang="en-US"/>
          </a:p>
        </p:txBody>
      </p:sp>
      <p:sp>
        <p:nvSpPr>
          <p:cNvPr id="11" name="Google Shape;1053;p100">
            <a:extLst>
              <a:ext uri="{FF2B5EF4-FFF2-40B4-BE49-F238E27FC236}">
                <a16:creationId xmlns:a16="http://schemas.microsoft.com/office/drawing/2014/main" id="{E96E3345-D222-EF67-BFA7-4FFF66264BAD}"/>
              </a:ext>
            </a:extLst>
          </p:cNvPr>
          <p:cNvSpPr txBox="1">
            <a:spLocks noGrp="1"/>
          </p:cNvSpPr>
          <p:nvPr>
            <p:ph type="body" idx="4294967295"/>
          </p:nvPr>
        </p:nvSpPr>
        <p:spPr>
          <a:xfrm>
            <a:off x="6172200" y="2505071"/>
            <a:ext cx="5410203" cy="3684583"/>
          </a:xfrm>
          <a:solidFill>
            <a:srgbClr val="F3F6FB"/>
          </a:solidFill>
        </p:spPr>
        <p:txBody>
          <a:bodyPr lIns="182870" tIns="0" rIns="182870" bIns="0"/>
          <a:lstStyle>
            <a:lvl1pPr indent="-355601">
              <a:buSzPts val="2000"/>
              <a:defRPr sz="2000"/>
            </a:lvl1pPr>
          </a:lstStyle>
          <a:p>
            <a:pPr lvl="0"/>
            <a:endParaRPr lang="en-US"/>
          </a:p>
        </p:txBody>
      </p:sp>
      <p:sp>
        <p:nvSpPr>
          <p:cNvPr id="12" name="Google Shape;1054;p100">
            <a:extLst>
              <a:ext uri="{FF2B5EF4-FFF2-40B4-BE49-F238E27FC236}">
                <a16:creationId xmlns:a16="http://schemas.microsoft.com/office/drawing/2014/main" id="{170BBAD9-CD28-E3C3-8461-BAF8124D00BC}"/>
              </a:ext>
            </a:extLst>
          </p:cNvPr>
          <p:cNvSpPr txBox="1">
            <a:spLocks noGrp="1"/>
          </p:cNvSpPr>
          <p:nvPr>
            <p:ph type="sldNum" sz="quarter" idx="8"/>
          </p:nvPr>
        </p:nvSpPr>
        <p:spPr/>
        <p:txBody>
          <a:bodyPr/>
          <a:lstStyle>
            <a:lvl1pPr>
              <a:defRPr/>
            </a:lvl1pPr>
          </a:lstStyle>
          <a:p>
            <a:pPr lvl="0"/>
            <a:fld id="{A8F711A0-B6D3-445D-972E-734A139283F7}" type="slidenum">
              <a:t>‹#›</a:t>
            </a:fld>
            <a:endParaRPr lang="en-US"/>
          </a:p>
        </p:txBody>
      </p:sp>
      <p:cxnSp>
        <p:nvCxnSpPr>
          <p:cNvPr id="13" name="Google Shape;1055;p100">
            <a:extLst>
              <a:ext uri="{FF2B5EF4-FFF2-40B4-BE49-F238E27FC236}">
                <a16:creationId xmlns:a16="http://schemas.microsoft.com/office/drawing/2014/main" id="{2562DFDA-125E-68DE-9DA2-1FAB2C55FCE4}"/>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4" name="Google Shape;1056;p100">
            <a:extLst>
              <a:ext uri="{FF2B5EF4-FFF2-40B4-BE49-F238E27FC236}">
                <a16:creationId xmlns:a16="http://schemas.microsoft.com/office/drawing/2014/main" id="{0B561798-324F-1272-E057-81EBCD0A1E53}"/>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016873216"/>
      </p:ext>
    </p:extLst>
  </p:cSld>
  <p:clrMapOvr>
    <a:masterClrMapping/>
  </p:clrMapOvr>
</p:sldLayout>
</file>

<file path=ppt/slideLayouts/slideLayout1468.xml><?xml version="1.0" encoding="utf-8"?>
<p:sldLayout xmlns:a="http://schemas.openxmlformats.org/drawingml/2006/main" xmlns:r="http://schemas.openxmlformats.org/officeDocument/2006/relationships" xmlns:p="http://schemas.openxmlformats.org/presentationml/2006/main" preserve="1">
  <p:cSld name="Title Only 7">
    <p:spTree>
      <p:nvGrpSpPr>
        <p:cNvPr id="1" name=""/>
        <p:cNvGrpSpPr/>
        <p:nvPr/>
      </p:nvGrpSpPr>
      <p:grpSpPr>
        <a:xfrm>
          <a:off x="0" y="0"/>
          <a:ext cx="0" cy="0"/>
          <a:chOff x="0" y="0"/>
          <a:chExt cx="0" cy="0"/>
        </a:xfrm>
      </p:grpSpPr>
      <p:grpSp>
        <p:nvGrpSpPr>
          <p:cNvPr id="2" name="Google Shape;1058;p101">
            <a:extLst>
              <a:ext uri="{FF2B5EF4-FFF2-40B4-BE49-F238E27FC236}">
                <a16:creationId xmlns:a16="http://schemas.microsoft.com/office/drawing/2014/main" id="{6E30D6F9-5769-928E-6055-F19B2085CBFE}"/>
              </a:ext>
            </a:extLst>
          </p:cNvPr>
          <p:cNvGrpSpPr/>
          <p:nvPr/>
        </p:nvGrpSpPr>
        <p:grpSpPr>
          <a:xfrm>
            <a:off x="7191545" y="0"/>
            <a:ext cx="5000460" cy="1425988"/>
            <a:chOff x="7191545" y="0"/>
            <a:chExt cx="5000460" cy="1425988"/>
          </a:xfrm>
        </p:grpSpPr>
        <p:pic>
          <p:nvPicPr>
            <p:cNvPr id="3" name="Google Shape;1059;p101">
              <a:extLst>
                <a:ext uri="{FF2B5EF4-FFF2-40B4-BE49-F238E27FC236}">
                  <a16:creationId xmlns:a16="http://schemas.microsoft.com/office/drawing/2014/main" id="{A3DDD87F-3AEF-9FE0-58C1-83CF77BB5CA1}"/>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060;p101">
              <a:extLst>
                <a:ext uri="{FF2B5EF4-FFF2-40B4-BE49-F238E27FC236}">
                  <a16:creationId xmlns:a16="http://schemas.microsoft.com/office/drawing/2014/main" id="{C1745EEC-F4D7-9916-10F7-90B5E6B92048}"/>
                </a:ext>
              </a:extLst>
            </p:cNvPr>
            <p:cNvGrpSpPr/>
            <p:nvPr/>
          </p:nvGrpSpPr>
          <p:grpSpPr>
            <a:xfrm>
              <a:off x="7191545" y="0"/>
              <a:ext cx="5000460" cy="1425988"/>
              <a:chOff x="7191545" y="0"/>
              <a:chExt cx="5000460" cy="1425988"/>
            </a:xfrm>
          </p:grpSpPr>
          <p:sp>
            <p:nvSpPr>
              <p:cNvPr id="5" name="Google Shape;1061;p101">
                <a:extLst>
                  <a:ext uri="{FF2B5EF4-FFF2-40B4-BE49-F238E27FC236}">
                    <a16:creationId xmlns:a16="http://schemas.microsoft.com/office/drawing/2014/main" id="{B902D9F5-F35C-514F-895F-A932EE29B307}"/>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062;p101">
                <a:extLst>
                  <a:ext uri="{FF2B5EF4-FFF2-40B4-BE49-F238E27FC236}">
                    <a16:creationId xmlns:a16="http://schemas.microsoft.com/office/drawing/2014/main" id="{0680628C-E064-5A9F-4462-41AB5A2BFDBC}"/>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063;p101">
            <a:extLst>
              <a:ext uri="{FF2B5EF4-FFF2-40B4-BE49-F238E27FC236}">
                <a16:creationId xmlns:a16="http://schemas.microsoft.com/office/drawing/2014/main" id="{939809BD-83D3-C993-4A8D-4E235DC5A5A1}"/>
              </a:ext>
            </a:extLst>
          </p:cNvPr>
          <p:cNvSpPr txBox="1">
            <a:spLocks noGrp="1"/>
          </p:cNvSpPr>
          <p:nvPr>
            <p:ph type="title"/>
          </p:nvPr>
        </p:nvSpPr>
        <p:spPr/>
        <p:txBody>
          <a:bodyPr/>
          <a:lstStyle>
            <a:lvl1pPr>
              <a:defRPr/>
            </a:lvl1pPr>
          </a:lstStyle>
          <a:p>
            <a:pPr lvl="0"/>
            <a:endParaRPr lang="en-US"/>
          </a:p>
        </p:txBody>
      </p:sp>
      <p:sp>
        <p:nvSpPr>
          <p:cNvPr id="8" name="Google Shape;1064;p101">
            <a:extLst>
              <a:ext uri="{FF2B5EF4-FFF2-40B4-BE49-F238E27FC236}">
                <a16:creationId xmlns:a16="http://schemas.microsoft.com/office/drawing/2014/main" id="{3C93B423-2C1D-CEDD-F249-296A83E6B910}"/>
              </a:ext>
            </a:extLst>
          </p:cNvPr>
          <p:cNvSpPr txBox="1">
            <a:spLocks noGrp="1"/>
          </p:cNvSpPr>
          <p:nvPr>
            <p:ph type="sldNum" sz="quarter" idx="8"/>
          </p:nvPr>
        </p:nvSpPr>
        <p:spPr/>
        <p:txBody>
          <a:bodyPr/>
          <a:lstStyle>
            <a:lvl1pPr>
              <a:defRPr/>
            </a:lvl1pPr>
          </a:lstStyle>
          <a:p>
            <a:pPr lvl="0"/>
            <a:fld id="{FA5F62AE-5E69-48B9-8317-CC1134A37E77}" type="slidenum">
              <a:t>‹#›</a:t>
            </a:fld>
            <a:endParaRPr lang="en-US"/>
          </a:p>
        </p:txBody>
      </p:sp>
      <p:cxnSp>
        <p:nvCxnSpPr>
          <p:cNvPr id="9" name="Google Shape;1065;p101">
            <a:extLst>
              <a:ext uri="{FF2B5EF4-FFF2-40B4-BE49-F238E27FC236}">
                <a16:creationId xmlns:a16="http://schemas.microsoft.com/office/drawing/2014/main" id="{79D55465-34DF-19F6-6E71-61E656B1E8E9}"/>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0" name="Google Shape;1066;p101">
            <a:extLst>
              <a:ext uri="{FF2B5EF4-FFF2-40B4-BE49-F238E27FC236}">
                <a16:creationId xmlns:a16="http://schemas.microsoft.com/office/drawing/2014/main" id="{3F26C4A9-EC98-7DE4-B487-352DE4BF3904}"/>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3704468057"/>
      </p:ext>
    </p:extLst>
  </p:cSld>
  <p:clrMapOvr>
    <a:masterClrMapping/>
  </p:clrMapOvr>
</p:sldLayout>
</file>

<file path=ppt/slideLayouts/slideLayout1469.xml><?xml version="1.0" encoding="utf-8"?>
<p:sldLayout xmlns:a="http://schemas.openxmlformats.org/drawingml/2006/main" xmlns:r="http://schemas.openxmlformats.org/officeDocument/2006/relationships" xmlns:p="http://schemas.openxmlformats.org/presentationml/2006/main" preserve="1">
  <p:cSld name="End 8">
    <p:spTree>
      <p:nvGrpSpPr>
        <p:cNvPr id="1" name=""/>
        <p:cNvGrpSpPr/>
        <p:nvPr/>
      </p:nvGrpSpPr>
      <p:grpSpPr>
        <a:xfrm>
          <a:off x="0" y="0"/>
          <a:ext cx="0" cy="0"/>
          <a:chOff x="0" y="0"/>
          <a:chExt cx="0" cy="0"/>
        </a:xfrm>
      </p:grpSpPr>
      <p:grpSp>
        <p:nvGrpSpPr>
          <p:cNvPr id="2" name="Google Shape;1068;p102">
            <a:extLst>
              <a:ext uri="{FF2B5EF4-FFF2-40B4-BE49-F238E27FC236}">
                <a16:creationId xmlns:a16="http://schemas.microsoft.com/office/drawing/2014/main" id="{46561EFF-130B-327A-5C95-7FED39604C1C}"/>
              </a:ext>
            </a:extLst>
          </p:cNvPr>
          <p:cNvGrpSpPr/>
          <p:nvPr/>
        </p:nvGrpSpPr>
        <p:grpSpPr>
          <a:xfrm>
            <a:off x="0" y="0"/>
            <a:ext cx="12191996" cy="2148830"/>
            <a:chOff x="0" y="0"/>
            <a:chExt cx="12191996" cy="2148830"/>
          </a:xfrm>
        </p:grpSpPr>
        <p:sp>
          <p:nvSpPr>
            <p:cNvPr id="3" name="Google Shape;1069;p102">
              <a:extLst>
                <a:ext uri="{FF2B5EF4-FFF2-40B4-BE49-F238E27FC236}">
                  <a16:creationId xmlns:a16="http://schemas.microsoft.com/office/drawing/2014/main" id="{25CB19CA-121C-6D94-FB57-8F3E136F7AD7}"/>
                </a:ext>
              </a:extLst>
            </p:cNvPr>
            <p:cNvSpPr/>
            <p:nvPr/>
          </p:nvSpPr>
          <p:spPr>
            <a:xfrm flipH="1">
              <a:off x="0" y="0"/>
              <a:ext cx="12191996" cy="2148830"/>
            </a:xfrm>
            <a:custGeom>
              <a:avLst/>
              <a:gdLst>
                <a:gd name="f0" fmla="val w"/>
                <a:gd name="f1" fmla="val h"/>
                <a:gd name="f2" fmla="val 0"/>
                <a:gd name="f3" fmla="val 12192000"/>
                <a:gd name="f4" fmla="val 2148830"/>
                <a:gd name="f5" fmla="val 2318293"/>
                <a:gd name="f6" fmla="val 2110341"/>
                <a:gd name="f7" fmla="val 1952334"/>
                <a:gd name="f8" fmla="val 920"/>
                <a:gd name="f9" fmla="val 1343499"/>
                <a:gd name="f10" fmla="val 23864"/>
                <a:gd name="f11" fmla="val 752130"/>
                <a:gd name="f12" fmla="val 152982"/>
                <a:gd name="f13" fmla="val 184205"/>
                <a:gd name="f14" fmla="val 435928"/>
                <a:gd name="f15" fmla="val 536864"/>
                <a:gd name="f16" fmla="val 554713"/>
                <a:gd name="f17" fmla="val 201115"/>
                <a:gd name="f18" fmla="val 452796"/>
                <a:gd name="f19" fmla="val 776357"/>
                <a:gd name="f20" fmla="val 187336"/>
                <a:gd name="f21" fmla="val 1349828"/>
                <a:gd name="f22" fmla="val 76760"/>
                <a:gd name="f23" fmla="val 1947588"/>
                <a:gd name="f24" fmla="val 66249"/>
                <a:gd name="f25" fmla="val 2962940"/>
                <a:gd name="f26" fmla="val 48421"/>
                <a:gd name="f27" fmla="val 3890218"/>
                <a:gd name="f28" fmla="val 291317"/>
                <a:gd name="f29" fmla="val 4778140"/>
                <a:gd name="f30" fmla="val 604018"/>
                <a:gd name="f31" fmla="val 7231510"/>
                <a:gd name="f32" fmla="val 1468126"/>
                <a:gd name="f33" fmla="val 9178927"/>
                <a:gd name="f34" fmla="val 2492024"/>
                <a:gd name="f35" fmla="val 11996242"/>
                <a:gd name="f36" fmla="val 2036894"/>
                <a:gd name="f37" fmla="val 2002266"/>
                <a:gd name="f38" fmla="val 1415250"/>
                <a:gd name="f39" fmla="val 12022971"/>
                <a:gd name="f40" fmla="val 1470801"/>
                <a:gd name="f41" fmla="val 10719696"/>
                <a:gd name="f42" fmla="val 1863939"/>
                <a:gd name="f43" fmla="val 9271154"/>
                <a:gd name="f44" fmla="val 1783804"/>
                <a:gd name="f45" fmla="val 7970940"/>
                <a:gd name="f46" fmla="val 1436986"/>
                <a:gd name="f47" fmla="val 6890984"/>
                <a:gd name="f48" fmla="val 1148958"/>
                <a:gd name="f49" fmla="val 5866930"/>
                <a:gd name="f50" fmla="val 767309"/>
                <a:gd name="f51" fmla="val 4800356"/>
                <a:gd name="f52" fmla="val 456582"/>
                <a:gd name="f53" fmla="val 4068903"/>
                <a:gd name="f54" fmla="val 243471"/>
                <a:gd name="f55" fmla="val 3348204"/>
                <a:gd name="f56" fmla="val 74251"/>
                <a:gd name="f57" fmla="val 2646880"/>
                <a:gd name="f58" fmla="val 17560"/>
                <a:gd name="f59" fmla="*/ f0 1 12192000"/>
                <a:gd name="f60" fmla="*/ f1 1 2148830"/>
                <a:gd name="f61" fmla="+- f4 0 f2"/>
                <a:gd name="f62" fmla="+- f3 0 f2"/>
                <a:gd name="f63" fmla="*/ f62 1 12192000"/>
                <a:gd name="f64" fmla="*/ f61 1 2148830"/>
                <a:gd name="f65" fmla="*/ f2 1 f63"/>
                <a:gd name="f66" fmla="*/ f3 1 f63"/>
                <a:gd name="f67" fmla="*/ f2 1 f64"/>
                <a:gd name="f68" fmla="*/ f4 1 f64"/>
                <a:gd name="f69" fmla="*/ f65 f59 1"/>
                <a:gd name="f70" fmla="*/ f66 f59 1"/>
                <a:gd name="f71" fmla="*/ f68 f60 1"/>
                <a:gd name="f72" fmla="*/ f67 f60 1"/>
              </a:gdLst>
              <a:ahLst/>
              <a:cxnLst>
                <a:cxn ang="3cd4">
                  <a:pos x="hc" y="t"/>
                </a:cxn>
                <a:cxn ang="0">
                  <a:pos x="r" y="vc"/>
                </a:cxn>
                <a:cxn ang="cd4">
                  <a:pos x="hc" y="b"/>
                </a:cxn>
                <a:cxn ang="cd2">
                  <a:pos x="l" y="vc"/>
                </a:cxn>
              </a:cxnLst>
              <a:rect l="f69" t="f72" r="f70" b="f71"/>
              <a:pathLst>
                <a:path w="12192000" h="2148830">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ubicBezTo>
                    <a:pt x="f53" y="f54"/>
                    <a:pt x="f55" y="f56"/>
                    <a:pt x="f57" y="f58"/>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4" name="Google Shape;1070;p102">
              <a:extLst>
                <a:ext uri="{FF2B5EF4-FFF2-40B4-BE49-F238E27FC236}">
                  <a16:creationId xmlns:a16="http://schemas.microsoft.com/office/drawing/2014/main" id="{52479F28-16FA-8C4E-C0D7-E88724F43F87}"/>
                </a:ext>
              </a:extLst>
            </p:cNvPr>
            <p:cNvSpPr/>
            <p:nvPr/>
          </p:nvSpPr>
          <p:spPr>
            <a:xfrm flipH="1">
              <a:off x="0" y="0"/>
              <a:ext cx="12191996" cy="1992139"/>
            </a:xfrm>
            <a:custGeom>
              <a:avLst/>
              <a:gdLst>
                <a:gd name="f0" fmla="val w"/>
                <a:gd name="f1" fmla="val h"/>
                <a:gd name="f2" fmla="val 0"/>
                <a:gd name="f3" fmla="val 12192000"/>
                <a:gd name="f4" fmla="val 1992138"/>
                <a:gd name="f5" fmla="val 2724271"/>
                <a:gd name="f6" fmla="val 1788442"/>
                <a:gd name="f7" fmla="val 1635403"/>
                <a:gd name="f8" fmla="val 12925"/>
                <a:gd name="f9" fmla="val 1134241"/>
                <a:gd name="f10" fmla="val 70905"/>
                <a:gd name="f11" fmla="val 647221"/>
                <a:gd name="f12" fmla="val 207817"/>
                <a:gd name="f13" fmla="val 178220"/>
                <a:gd name="f14" fmla="val 451207"/>
                <a:gd name="f15" fmla="val 552718"/>
                <a:gd name="f16" fmla="val 570885"/>
                <a:gd name="f17" fmla="val 195368"/>
                <a:gd name="f18" fmla="val 467800"/>
                <a:gd name="f19" fmla="val 765758"/>
                <a:gd name="f20" fmla="val 193094"/>
                <a:gd name="f21" fmla="val 1336955"/>
                <a:gd name="f22" fmla="val 73179"/>
                <a:gd name="f23" fmla="val 1934073"/>
                <a:gd name="f24" fmla="val 52850"/>
                <a:gd name="f25" fmla="val 2948304"/>
                <a:gd name="f26" fmla="val 18310"/>
                <a:gd name="f27" fmla="val 3878878"/>
                <a:gd name="f28" fmla="val 245747"/>
                <a:gd name="f29" fmla="val 4771217"/>
                <a:gd name="f30" fmla="val 543645"/>
                <a:gd name="f31" fmla="val 7236913"/>
                <a:gd name="f32" fmla="val 1366709"/>
                <a:gd name="f33" fmla="val 9199689"/>
                <a:gd name="f34" fmla="val 2357774"/>
                <a:gd name="f35" fmla="val 12007222"/>
                <a:gd name="f36" fmla="val 1856729"/>
                <a:gd name="f37" fmla="val 1820900"/>
                <a:gd name="f38" fmla="val 897073"/>
                <a:gd name="f39" fmla="val 12062517"/>
                <a:gd name="f40" fmla="val 950128"/>
                <a:gd name="f41" fmla="val 10950292"/>
                <a:gd name="f42" fmla="val 1376478"/>
                <a:gd name="f43" fmla="val 9595706"/>
                <a:gd name="f44" fmla="val 1466451"/>
                <a:gd name="f45" fmla="val 8435105"/>
                <a:gd name="f46" fmla="val 1266613"/>
                <a:gd name="f47" fmla="val 6618389"/>
                <a:gd name="f48" fmla="val 953715"/>
                <a:gd name="f49" fmla="val 4735222"/>
                <a:gd name="f50" fmla="val 130088"/>
                <a:gd name="f51" fmla="val 2948502"/>
                <a:gd name="f52" fmla="val 20548"/>
                <a:gd name="f53" fmla="*/ f0 1 12192000"/>
                <a:gd name="f54" fmla="*/ f1 1 1992138"/>
                <a:gd name="f55" fmla="+- f4 0 f2"/>
                <a:gd name="f56" fmla="+- f3 0 f2"/>
                <a:gd name="f57" fmla="*/ f56 1 12192000"/>
                <a:gd name="f58" fmla="*/ f55 1 1992138"/>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12192000" h="1992138">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lose/>
                </a:path>
              </a:pathLst>
            </a:custGeom>
            <a:solidFill>
              <a:srgbClr val="00498F"/>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sp>
        <p:nvSpPr>
          <p:cNvPr id="5" name="Google Shape;1071;p102">
            <a:extLst>
              <a:ext uri="{FF2B5EF4-FFF2-40B4-BE49-F238E27FC236}">
                <a16:creationId xmlns:a16="http://schemas.microsoft.com/office/drawing/2014/main" id="{0C97B161-4C6C-8979-BA76-8B3C07270759}"/>
              </a:ext>
            </a:extLst>
          </p:cNvPr>
          <p:cNvSpPr/>
          <p:nvPr/>
        </p:nvSpPr>
        <p:spPr>
          <a:xfrm>
            <a:off x="902366" y="1517693"/>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072;p102">
            <a:extLst>
              <a:ext uri="{FF2B5EF4-FFF2-40B4-BE49-F238E27FC236}">
                <a16:creationId xmlns:a16="http://schemas.microsoft.com/office/drawing/2014/main" id="{AD2B1BA9-509F-9B50-5D54-CB52A12CC21A}"/>
              </a:ext>
            </a:extLst>
          </p:cNvPr>
          <p:cNvSpPr txBox="1">
            <a:spLocks noGrp="1"/>
          </p:cNvSpPr>
          <p:nvPr>
            <p:ph type="body" idx="4294967295"/>
          </p:nvPr>
        </p:nvSpPr>
        <p:spPr>
          <a:xfrm>
            <a:off x="1219196" y="3429000"/>
            <a:ext cx="5582649" cy="1413561"/>
          </a:xfrm>
        </p:spPr>
        <p:txBody>
          <a:bodyPr/>
          <a:lstStyle>
            <a:lvl1pPr indent="-228600">
              <a:buNone/>
              <a:defRPr sz="2000"/>
            </a:lvl1pPr>
          </a:lstStyle>
          <a:p>
            <a:pPr lvl="0"/>
            <a:endParaRPr lang="en-US"/>
          </a:p>
        </p:txBody>
      </p:sp>
      <p:sp>
        <p:nvSpPr>
          <p:cNvPr id="7" name="Google Shape;1073;p102">
            <a:extLst>
              <a:ext uri="{FF2B5EF4-FFF2-40B4-BE49-F238E27FC236}">
                <a16:creationId xmlns:a16="http://schemas.microsoft.com/office/drawing/2014/main" id="{146A1AED-CD1D-9AEA-538F-E145B5CFFBB0}"/>
              </a:ext>
            </a:extLst>
          </p:cNvPr>
          <p:cNvSpPr txBox="1">
            <a:spLocks noGrp="1"/>
          </p:cNvSpPr>
          <p:nvPr>
            <p:ph type="title"/>
          </p:nvPr>
        </p:nvSpPr>
        <p:spPr>
          <a:xfrm>
            <a:off x="1219196" y="1887486"/>
            <a:ext cx="5582649" cy="1078260"/>
          </a:xfrm>
        </p:spPr>
        <p:txBody>
          <a:bodyPr/>
          <a:lstStyle>
            <a:lvl1pPr>
              <a:defRPr sz="6000"/>
            </a:lvl1pPr>
          </a:lstStyle>
          <a:p>
            <a:pPr lvl="0"/>
            <a:endParaRPr lang="en-US"/>
          </a:p>
        </p:txBody>
      </p:sp>
      <p:pic>
        <p:nvPicPr>
          <p:cNvPr id="8" name="Google Shape;1074;p102">
            <a:extLst>
              <a:ext uri="{FF2B5EF4-FFF2-40B4-BE49-F238E27FC236}">
                <a16:creationId xmlns:a16="http://schemas.microsoft.com/office/drawing/2014/main" id="{CADD3665-F5B1-E077-BB34-F928C6E60EA1}"/>
              </a:ext>
            </a:extLst>
          </p:cNvPr>
          <p:cNvPicPr>
            <a:picLocks noChangeAspect="1"/>
          </p:cNvPicPr>
          <p:nvPr/>
        </p:nvPicPr>
        <p:blipFill>
          <a:blip r:embed="rId2">
            <a:alphaModFix/>
          </a:blip>
          <a:srcRect/>
          <a:stretch>
            <a:fillRect/>
          </a:stretch>
        </p:blipFill>
        <p:spPr>
          <a:xfrm>
            <a:off x="902366" y="228371"/>
            <a:ext cx="2025313" cy="911940"/>
          </a:xfrm>
          <a:prstGeom prst="rect">
            <a:avLst/>
          </a:prstGeom>
          <a:noFill/>
          <a:ln cap="flat">
            <a:noFill/>
          </a:ln>
        </p:spPr>
      </p:pic>
    </p:spTree>
    <p:extLst>
      <p:ext uri="{BB962C8B-B14F-4D97-AF65-F5344CB8AC3E}">
        <p14:creationId xmlns:p14="http://schemas.microsoft.com/office/powerpoint/2010/main" val="3715196374"/>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379"/>
        <p:cNvGrpSpPr/>
        <p:nvPr/>
      </p:nvGrpSpPr>
      <p:grpSpPr>
        <a:xfrm>
          <a:off x="0" y="0"/>
          <a:ext cx="0" cy="0"/>
          <a:chOff x="0" y="0"/>
          <a:chExt cx="0" cy="0"/>
        </a:xfrm>
      </p:grpSpPr>
      <p:sp>
        <p:nvSpPr>
          <p:cNvPr id="1380" name="Google Shape;1380;p686"/>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1" name="Google Shape;1381;p686"/>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82" name="Google Shape;1382;p686"/>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83" name="Google Shape;1383;p6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84" name="Google Shape;1384;p68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85" name="Google Shape;1385;p686"/>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86" name="Google Shape;1386;p686"/>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87" name="Google Shape;1387;p686"/>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88" name="Google Shape;1388;p686"/>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2652285429"/>
      </p:ext>
    </p:extLst>
  </p:cSld>
  <p:clrMapOvr>
    <a:masterClrMapping/>
  </p:clrMapOvr>
</p:sldLayout>
</file>

<file path=ppt/slideLayouts/slideLayout1470.xml><?xml version="1.0" encoding="utf-8"?>
<p:sldLayout xmlns:a="http://schemas.openxmlformats.org/drawingml/2006/main" xmlns:r="http://schemas.openxmlformats.org/officeDocument/2006/relationships" xmlns:p="http://schemas.openxmlformats.org/presentationml/2006/main" preserve="1">
  <p:cSld name="Blank 6">
    <p:spTree>
      <p:nvGrpSpPr>
        <p:cNvPr id="1" name=""/>
        <p:cNvGrpSpPr/>
        <p:nvPr/>
      </p:nvGrpSpPr>
      <p:grpSpPr>
        <a:xfrm>
          <a:off x="0" y="0"/>
          <a:ext cx="0" cy="0"/>
          <a:chOff x="0" y="0"/>
          <a:chExt cx="0" cy="0"/>
        </a:xfrm>
      </p:grpSpPr>
      <p:sp>
        <p:nvSpPr>
          <p:cNvPr id="2" name="Google Shape;1077;p103">
            <a:extLst>
              <a:ext uri="{FF2B5EF4-FFF2-40B4-BE49-F238E27FC236}">
                <a16:creationId xmlns:a16="http://schemas.microsoft.com/office/drawing/2014/main" id="{16AF3060-96DD-A852-6E91-3980A44A0055}"/>
              </a:ext>
            </a:extLst>
          </p:cNvPr>
          <p:cNvSpPr txBox="1">
            <a:spLocks noGrp="1"/>
          </p:cNvSpPr>
          <p:nvPr>
            <p:ph type="sldNum" sz="quarter" idx="8"/>
          </p:nvPr>
        </p:nvSpPr>
        <p:spPr/>
        <p:txBody>
          <a:bodyPr/>
          <a:lstStyle>
            <a:lvl1pPr>
              <a:defRPr/>
            </a:lvl1pPr>
          </a:lstStyle>
          <a:p>
            <a:pPr lvl="0"/>
            <a:fld id="{EE23B7F6-1DA1-4A09-A73D-334941155206}" type="slidenum">
              <a:t>‹#›</a:t>
            </a:fld>
            <a:endParaRPr lang="en-US"/>
          </a:p>
        </p:txBody>
      </p:sp>
      <p:cxnSp>
        <p:nvCxnSpPr>
          <p:cNvPr id="3" name="Google Shape;1078;p103">
            <a:extLst>
              <a:ext uri="{FF2B5EF4-FFF2-40B4-BE49-F238E27FC236}">
                <a16:creationId xmlns:a16="http://schemas.microsoft.com/office/drawing/2014/main" id="{529838E3-18DB-EC0E-7EC3-397F7F03998F}"/>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4" name="Google Shape;1079;p103">
            <a:extLst>
              <a:ext uri="{FF2B5EF4-FFF2-40B4-BE49-F238E27FC236}">
                <a16:creationId xmlns:a16="http://schemas.microsoft.com/office/drawing/2014/main" id="{C7C06AAB-7FFC-15C9-7823-C720A11015DE}"/>
              </a:ext>
            </a:extLst>
          </p:cNvPr>
          <p:cNvSpPr txBox="1">
            <a:spLocks noGrp="1"/>
          </p:cNvSpPr>
          <p:nvPr>
            <p:ph type="ftr" sz="quarter" idx="9"/>
          </p:nvPr>
        </p:nvSpPr>
        <p:spPr/>
        <p:txBody>
          <a:bodyPr/>
          <a:lstStyle>
            <a:lvl1pPr>
              <a:defRPr/>
            </a:lvl1pPr>
          </a:lstStyle>
          <a:p>
            <a:pPr lvl="0"/>
            <a:endParaRPr lang="en-US"/>
          </a:p>
        </p:txBody>
      </p:sp>
      <p:grpSp>
        <p:nvGrpSpPr>
          <p:cNvPr id="5" name="Google Shape;1080;p103">
            <a:extLst>
              <a:ext uri="{FF2B5EF4-FFF2-40B4-BE49-F238E27FC236}">
                <a16:creationId xmlns:a16="http://schemas.microsoft.com/office/drawing/2014/main" id="{781C17C7-7980-141D-F4F8-E7895D30A123}"/>
              </a:ext>
            </a:extLst>
          </p:cNvPr>
          <p:cNvGrpSpPr/>
          <p:nvPr/>
        </p:nvGrpSpPr>
        <p:grpSpPr>
          <a:xfrm>
            <a:off x="7191545" y="0"/>
            <a:ext cx="5000460" cy="1425988"/>
            <a:chOff x="7191545" y="0"/>
            <a:chExt cx="5000460" cy="1425988"/>
          </a:xfrm>
        </p:grpSpPr>
        <p:pic>
          <p:nvPicPr>
            <p:cNvPr id="6" name="Google Shape;1081;p103">
              <a:extLst>
                <a:ext uri="{FF2B5EF4-FFF2-40B4-BE49-F238E27FC236}">
                  <a16:creationId xmlns:a16="http://schemas.microsoft.com/office/drawing/2014/main" id="{CCDA52F6-0A00-A6BC-23B0-79DF1A2C9C01}"/>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7" name="Google Shape;1082;p103">
              <a:extLst>
                <a:ext uri="{FF2B5EF4-FFF2-40B4-BE49-F238E27FC236}">
                  <a16:creationId xmlns:a16="http://schemas.microsoft.com/office/drawing/2014/main" id="{8F75DE41-4655-E2BE-31FE-2425D4B3BBF3}"/>
                </a:ext>
              </a:extLst>
            </p:cNvPr>
            <p:cNvGrpSpPr/>
            <p:nvPr/>
          </p:nvGrpSpPr>
          <p:grpSpPr>
            <a:xfrm>
              <a:off x="7191545" y="0"/>
              <a:ext cx="5000460" cy="1425988"/>
              <a:chOff x="7191545" y="0"/>
              <a:chExt cx="5000460" cy="1425988"/>
            </a:xfrm>
          </p:grpSpPr>
          <p:sp>
            <p:nvSpPr>
              <p:cNvPr id="8" name="Google Shape;1083;p103">
                <a:extLst>
                  <a:ext uri="{FF2B5EF4-FFF2-40B4-BE49-F238E27FC236}">
                    <a16:creationId xmlns:a16="http://schemas.microsoft.com/office/drawing/2014/main" id="{CDD4B090-C492-57B0-06D8-9FB8F020394A}"/>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9" name="Google Shape;1084;p103">
                <a:extLst>
                  <a:ext uri="{FF2B5EF4-FFF2-40B4-BE49-F238E27FC236}">
                    <a16:creationId xmlns:a16="http://schemas.microsoft.com/office/drawing/2014/main" id="{0CE0DDE9-B724-45A3-1CBC-64B8BA03EF22}"/>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Tree>
    <p:extLst>
      <p:ext uri="{BB962C8B-B14F-4D97-AF65-F5344CB8AC3E}">
        <p14:creationId xmlns:p14="http://schemas.microsoft.com/office/powerpoint/2010/main" val="3344850684"/>
      </p:ext>
    </p:extLst>
  </p:cSld>
  <p:clrMapOvr>
    <a:masterClrMapping/>
  </p:clrMapOvr>
</p:sldLayout>
</file>

<file path=ppt/slideLayouts/slideLayout1471.xml><?xml version="1.0" encoding="utf-8"?>
<p:sldLayout xmlns:a="http://schemas.openxmlformats.org/drawingml/2006/main" xmlns:r="http://schemas.openxmlformats.org/officeDocument/2006/relationships" xmlns:p="http://schemas.openxmlformats.org/presentationml/2006/main" preserve="1">
  <p:cSld name="Cover 10">
    <p:spTree>
      <p:nvGrpSpPr>
        <p:cNvPr id="1" name=""/>
        <p:cNvGrpSpPr/>
        <p:nvPr/>
      </p:nvGrpSpPr>
      <p:grpSpPr>
        <a:xfrm>
          <a:off x="0" y="0"/>
          <a:ext cx="0" cy="0"/>
          <a:chOff x="0" y="0"/>
          <a:chExt cx="0" cy="0"/>
        </a:xfrm>
      </p:grpSpPr>
      <p:sp>
        <p:nvSpPr>
          <p:cNvPr id="2" name="Google Shape;1086;p104">
            <a:extLst>
              <a:ext uri="{FF2B5EF4-FFF2-40B4-BE49-F238E27FC236}">
                <a16:creationId xmlns:a16="http://schemas.microsoft.com/office/drawing/2014/main" id="{1F33379A-395F-ABB7-DDBF-F3A3FF7962C4}"/>
              </a:ext>
            </a:extLst>
          </p:cNvPr>
          <p:cNvSpPr/>
          <p:nvPr/>
        </p:nvSpPr>
        <p:spPr>
          <a:xfrm>
            <a:off x="902366" y="1294415"/>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087;p104">
            <a:extLst>
              <a:ext uri="{FF2B5EF4-FFF2-40B4-BE49-F238E27FC236}">
                <a16:creationId xmlns:a16="http://schemas.microsoft.com/office/drawing/2014/main" id="{CF84FCF1-FFF4-EB51-A199-921F81285946}"/>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endParaRPr lang="en-US"/>
          </a:p>
        </p:txBody>
      </p:sp>
      <p:sp>
        <p:nvSpPr>
          <p:cNvPr id="4" name="Google Shape;1088;p104">
            <a:extLst>
              <a:ext uri="{FF2B5EF4-FFF2-40B4-BE49-F238E27FC236}">
                <a16:creationId xmlns:a16="http://schemas.microsoft.com/office/drawing/2014/main" id="{B27DCCF0-D23A-A77E-CEB6-617C6245B040}"/>
              </a:ext>
            </a:extLst>
          </p:cNvPr>
          <p:cNvSpPr txBox="1">
            <a:spLocks noGrp="1"/>
          </p:cNvSpPr>
          <p:nvPr>
            <p:ph type="subTitle" idx="4294967295"/>
          </p:nvPr>
        </p:nvSpPr>
        <p:spPr>
          <a:xfrm>
            <a:off x="1413305" y="3766861"/>
            <a:ext cx="5194432" cy="986564"/>
          </a:xfrm>
        </p:spPr>
        <p:txBody>
          <a:bodyPr/>
          <a:lstStyle>
            <a:lvl1pPr>
              <a:buNone/>
              <a:defRPr/>
            </a:lvl1pPr>
          </a:lstStyle>
          <a:p>
            <a:pPr lvl="0"/>
            <a:endParaRPr lang="en-US"/>
          </a:p>
        </p:txBody>
      </p:sp>
      <p:grpSp>
        <p:nvGrpSpPr>
          <p:cNvPr id="5" name="Google Shape;1090;p104">
            <a:extLst>
              <a:ext uri="{FF2B5EF4-FFF2-40B4-BE49-F238E27FC236}">
                <a16:creationId xmlns:a16="http://schemas.microsoft.com/office/drawing/2014/main" id="{409310A9-782B-7DFF-5298-18D446FD2204}"/>
              </a:ext>
            </a:extLst>
          </p:cNvPr>
          <p:cNvGrpSpPr/>
          <p:nvPr/>
        </p:nvGrpSpPr>
        <p:grpSpPr>
          <a:xfrm>
            <a:off x="0" y="5020348"/>
            <a:ext cx="12191996" cy="1837651"/>
            <a:chOff x="0" y="5020348"/>
            <a:chExt cx="12191996" cy="1837651"/>
          </a:xfrm>
        </p:grpSpPr>
        <p:sp>
          <p:nvSpPr>
            <p:cNvPr id="6" name="Google Shape;1091;p104">
              <a:extLst>
                <a:ext uri="{FF2B5EF4-FFF2-40B4-BE49-F238E27FC236}">
                  <a16:creationId xmlns:a16="http://schemas.microsoft.com/office/drawing/2014/main" id="{7672EB50-5EEC-D86A-0C3E-D4D3BE6AF734}"/>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7" name="Google Shape;1092;p104">
              <a:extLst>
                <a:ext uri="{FF2B5EF4-FFF2-40B4-BE49-F238E27FC236}">
                  <a16:creationId xmlns:a16="http://schemas.microsoft.com/office/drawing/2014/main" id="{EE6A59C2-4777-A1AB-7926-33B3C79791A2}"/>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8" name="Google Shape;1093;p104">
              <a:extLst>
                <a:ext uri="{FF2B5EF4-FFF2-40B4-BE49-F238E27FC236}">
                  <a16:creationId xmlns:a16="http://schemas.microsoft.com/office/drawing/2014/main" id="{AB07926C-AB36-DBF2-FCAC-0761786F5E5D}"/>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2432702768"/>
      </p:ext>
    </p:extLst>
  </p:cSld>
  <p:clrMapOvr>
    <a:masterClrMapping/>
  </p:clrMapOvr>
</p:sldLayout>
</file>

<file path=ppt/slideLayouts/slideLayout1472.xml><?xml version="1.0" encoding="utf-8"?>
<p:sldLayout xmlns:a="http://schemas.openxmlformats.org/drawingml/2006/main" xmlns:r="http://schemas.openxmlformats.org/officeDocument/2006/relationships" xmlns:p="http://schemas.openxmlformats.org/presentationml/2006/main" preserve="1">
  <p:cSld name="Divider 11">
    <p:spTree>
      <p:nvGrpSpPr>
        <p:cNvPr id="1" name=""/>
        <p:cNvGrpSpPr/>
        <p:nvPr/>
      </p:nvGrpSpPr>
      <p:grpSpPr>
        <a:xfrm>
          <a:off x="0" y="0"/>
          <a:ext cx="0" cy="0"/>
          <a:chOff x="0" y="0"/>
          <a:chExt cx="0" cy="0"/>
        </a:xfrm>
      </p:grpSpPr>
      <p:grpSp>
        <p:nvGrpSpPr>
          <p:cNvPr id="2" name="Google Shape;1095;p105">
            <a:extLst>
              <a:ext uri="{FF2B5EF4-FFF2-40B4-BE49-F238E27FC236}">
                <a16:creationId xmlns:a16="http://schemas.microsoft.com/office/drawing/2014/main" id="{6DEDD40A-9D89-346F-9089-52F5CDAE62AA}"/>
              </a:ext>
            </a:extLst>
          </p:cNvPr>
          <p:cNvGrpSpPr/>
          <p:nvPr/>
        </p:nvGrpSpPr>
        <p:grpSpPr>
          <a:xfrm>
            <a:off x="0" y="5020348"/>
            <a:ext cx="12191996" cy="1837651"/>
            <a:chOff x="0" y="5020348"/>
            <a:chExt cx="12191996" cy="1837651"/>
          </a:xfrm>
        </p:grpSpPr>
        <p:sp>
          <p:nvSpPr>
            <p:cNvPr id="3" name="Google Shape;1096;p105">
              <a:extLst>
                <a:ext uri="{FF2B5EF4-FFF2-40B4-BE49-F238E27FC236}">
                  <a16:creationId xmlns:a16="http://schemas.microsoft.com/office/drawing/2014/main" id="{A0CDBF32-CF69-F355-CEAE-795993D36022}"/>
                </a:ext>
              </a:extLst>
            </p:cNvPr>
            <p:cNvSpPr/>
            <p:nvPr/>
          </p:nvSpPr>
          <p:spPr>
            <a:xfrm>
              <a:off x="0" y="5100267"/>
              <a:ext cx="7111371" cy="1757732"/>
            </a:xfrm>
            <a:custGeom>
              <a:avLst/>
              <a:gdLst>
                <a:gd name="f0" fmla="val w"/>
                <a:gd name="f1" fmla="val h"/>
                <a:gd name="f2" fmla="val 0"/>
                <a:gd name="f3" fmla="val 7111369"/>
                <a:gd name="f4" fmla="val 1757730"/>
                <a:gd name="f5" fmla="val 772954"/>
                <a:gd name="f6" fmla="val 2778"/>
                <a:gd name="f7" fmla="val 1769038"/>
                <a:gd name="f8" fmla="val 30799"/>
                <a:gd name="f9" fmla="val 2696750"/>
                <a:gd name="f10" fmla="val 267531"/>
                <a:gd name="f11" fmla="val 3590934"/>
                <a:gd name="f12" fmla="val 566046"/>
                <a:gd name="f13" fmla="val 4684008"/>
                <a:gd name="f14" fmla="val 930921"/>
                <a:gd name="f15" fmla="val 5690778"/>
                <a:gd name="f16" fmla="val 1324625"/>
                <a:gd name="f17" fmla="val 6700767"/>
                <a:gd name="f18" fmla="val 1636882"/>
                <a:gd name="f19" fmla="val 25690"/>
                <a:gd name="f20" fmla="val 2197"/>
                <a:gd name="f21" fmla="val 25414"/>
                <a:gd name="f22" fmla="val 114653"/>
                <a:gd name="f23" fmla="val 14905"/>
                <a:gd name="f24" fmla="val 227801"/>
                <a:gd name="f25" fmla="val 7857"/>
                <a:gd name="f26" fmla="val 341773"/>
                <a:gd name="f27" fmla="val 3976"/>
                <a:gd name="f28" fmla="val 486963"/>
                <a:gd name="f29" fmla="+- 0 0 968"/>
                <a:gd name="f30" fmla="val 630656"/>
                <a:gd name="f31" fmla="+- 0 0 1224"/>
                <a:gd name="f32" fmla="*/ f0 1 7111369"/>
                <a:gd name="f33" fmla="*/ f1 1 1757730"/>
                <a:gd name="f34" fmla="+- f4 0 f2"/>
                <a:gd name="f35" fmla="+- f3 0 f2"/>
                <a:gd name="f36" fmla="*/ f35 1 7111369"/>
                <a:gd name="f37" fmla="*/ f34 1 1757730"/>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7111369" h="1757730">
                  <a:moveTo>
                    <a:pt x="f5" y="f6"/>
                  </a:moveTo>
                  <a:cubicBezTo>
                    <a:pt x="f7" y="f8"/>
                    <a:pt x="f9" y="f10"/>
                    <a:pt x="f11" y="f12"/>
                  </a:cubicBezTo>
                  <a:cubicBezTo>
                    <a:pt x="f13" y="f14"/>
                    <a:pt x="f15" y="f16"/>
                    <a:pt x="f17" y="f18"/>
                  </a:cubicBezTo>
                  <a:lnTo>
                    <a:pt x="f3" y="f4"/>
                  </a:lnTo>
                  <a:lnTo>
                    <a:pt x="f2" y="f4"/>
                  </a:lnTo>
                  <a:lnTo>
                    <a:pt x="f2" y="f19"/>
                  </a:lnTo>
                  <a:lnTo>
                    <a:pt x="f20" y="f21"/>
                  </a:lnTo>
                  <a:cubicBezTo>
                    <a:pt x="f22" y="f23"/>
                    <a:pt x="f24" y="f25"/>
                    <a:pt x="f26" y="f27"/>
                  </a:cubicBezTo>
                  <a:cubicBezTo>
                    <a:pt x="f28" y="f29"/>
                    <a:pt x="f30" y="f31"/>
                    <a:pt x="f5" y="f6"/>
                  </a:cubicBezTo>
                  <a:close/>
                </a:path>
              </a:pathLst>
            </a:custGeom>
            <a:solidFill>
              <a:srgbClr val="FFFFFF"/>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4" name="Google Shape;1097;p105">
              <a:extLst>
                <a:ext uri="{FF2B5EF4-FFF2-40B4-BE49-F238E27FC236}">
                  <a16:creationId xmlns:a16="http://schemas.microsoft.com/office/drawing/2014/main" id="{B4556C9B-722F-E50A-ACB3-5E4F42ACAFFC}"/>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5" name="Google Shape;1098;p105">
              <a:extLst>
                <a:ext uri="{FF2B5EF4-FFF2-40B4-BE49-F238E27FC236}">
                  <a16:creationId xmlns:a16="http://schemas.microsoft.com/office/drawing/2014/main" id="{82B12CA6-C604-623E-7C8C-6D1181A78227}"/>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6" name="Google Shape;1099;p105">
              <a:extLst>
                <a:ext uri="{FF2B5EF4-FFF2-40B4-BE49-F238E27FC236}">
                  <a16:creationId xmlns:a16="http://schemas.microsoft.com/office/drawing/2014/main" id="{656F088A-0427-A540-9248-B3F88E7C3CC9}"/>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
        <p:nvSpPr>
          <p:cNvPr id="7" name="Google Shape;1100;p105">
            <a:extLst>
              <a:ext uri="{FF2B5EF4-FFF2-40B4-BE49-F238E27FC236}">
                <a16:creationId xmlns:a16="http://schemas.microsoft.com/office/drawing/2014/main" id="{E5E58A42-F8AB-DD61-2172-421ED3B10A78}"/>
              </a:ext>
            </a:extLst>
          </p:cNvPr>
          <p:cNvSpPr txBox="1">
            <a:spLocks noGrp="1"/>
          </p:cNvSpPr>
          <p:nvPr>
            <p:ph type="title"/>
          </p:nvPr>
        </p:nvSpPr>
        <p:spPr>
          <a:xfrm>
            <a:off x="1413305" y="701747"/>
            <a:ext cx="9365376" cy="2014679"/>
          </a:xfrm>
        </p:spPr>
        <p:txBody>
          <a:bodyPr anchor="b"/>
          <a:lstStyle>
            <a:lvl1pPr>
              <a:defRPr/>
            </a:lvl1pPr>
          </a:lstStyle>
          <a:p>
            <a:pPr lvl="0"/>
            <a:endParaRPr lang="en-US"/>
          </a:p>
        </p:txBody>
      </p:sp>
      <p:sp>
        <p:nvSpPr>
          <p:cNvPr id="8" name="Google Shape;1101;p105">
            <a:extLst>
              <a:ext uri="{FF2B5EF4-FFF2-40B4-BE49-F238E27FC236}">
                <a16:creationId xmlns:a16="http://schemas.microsoft.com/office/drawing/2014/main" id="{6C90C77A-48A4-5281-C55F-6FD7AFD0AC11}"/>
              </a:ext>
            </a:extLst>
          </p:cNvPr>
          <p:cNvSpPr txBox="1">
            <a:spLocks noGrp="1"/>
          </p:cNvSpPr>
          <p:nvPr>
            <p:ph type="subTitle" idx="4294967295"/>
          </p:nvPr>
        </p:nvSpPr>
        <p:spPr>
          <a:xfrm>
            <a:off x="1413305" y="3081637"/>
            <a:ext cx="9365376" cy="986564"/>
          </a:xfrm>
        </p:spPr>
        <p:txBody>
          <a:bodyPr/>
          <a:lstStyle>
            <a:lvl1pPr>
              <a:buNone/>
              <a:defRPr/>
            </a:lvl1pPr>
          </a:lstStyle>
          <a:p>
            <a:pPr lvl="0"/>
            <a:endParaRPr lang="en-US"/>
          </a:p>
        </p:txBody>
      </p:sp>
    </p:spTree>
    <p:extLst>
      <p:ext uri="{BB962C8B-B14F-4D97-AF65-F5344CB8AC3E}">
        <p14:creationId xmlns:p14="http://schemas.microsoft.com/office/powerpoint/2010/main" val="2729654328"/>
      </p:ext>
    </p:extLst>
  </p:cSld>
  <p:clrMapOvr>
    <a:masterClrMapping/>
  </p:clrMapOvr>
</p:sldLayout>
</file>

<file path=ppt/slideLayouts/slideLayout1473.xml><?xml version="1.0" encoding="utf-8"?>
<p:sldLayout xmlns:a="http://schemas.openxmlformats.org/drawingml/2006/main" xmlns:r="http://schemas.openxmlformats.org/officeDocument/2006/relationships" xmlns:p="http://schemas.openxmlformats.org/presentationml/2006/main" preserve="1">
  <p:cSld name="Photo Slide 10">
    <p:spTree>
      <p:nvGrpSpPr>
        <p:cNvPr id="1" name=""/>
        <p:cNvGrpSpPr/>
        <p:nvPr/>
      </p:nvGrpSpPr>
      <p:grpSpPr>
        <a:xfrm>
          <a:off x="0" y="0"/>
          <a:ext cx="0" cy="0"/>
          <a:chOff x="0" y="0"/>
          <a:chExt cx="0" cy="0"/>
        </a:xfrm>
      </p:grpSpPr>
      <p:sp>
        <p:nvSpPr>
          <p:cNvPr id="2" name="Google Shape;1103;p106">
            <a:extLst>
              <a:ext uri="{FF2B5EF4-FFF2-40B4-BE49-F238E27FC236}">
                <a16:creationId xmlns:a16="http://schemas.microsoft.com/office/drawing/2014/main" id="{9BA0C9C6-B923-C42A-35B4-FE94A015A483}"/>
              </a:ext>
            </a:extLst>
          </p:cNvPr>
          <p:cNvSpPr txBox="1">
            <a:spLocks noGrp="1"/>
          </p:cNvSpPr>
          <p:nvPr>
            <p:ph type="body" idx="4294967295"/>
          </p:nvPr>
        </p:nvSpPr>
        <p:spPr>
          <a:xfrm>
            <a:off x="457200" y="1146255"/>
            <a:ext cx="2350172" cy="2971800"/>
          </a:xfrm>
        </p:spPr>
        <p:txBody>
          <a:bodyPr/>
          <a:lstStyle>
            <a:lvl1pPr indent="-228600">
              <a:buNone/>
              <a:defRPr/>
            </a:lvl1pPr>
          </a:lstStyle>
          <a:p>
            <a:pPr lvl="0"/>
            <a:endParaRPr lang="en-US"/>
          </a:p>
        </p:txBody>
      </p:sp>
      <p:cxnSp>
        <p:nvCxnSpPr>
          <p:cNvPr id="3" name="Google Shape;1104;p106">
            <a:extLst>
              <a:ext uri="{FF2B5EF4-FFF2-40B4-BE49-F238E27FC236}">
                <a16:creationId xmlns:a16="http://schemas.microsoft.com/office/drawing/2014/main" id="{CCDB12C0-A091-CF08-0B9A-0E88625F67D7}"/>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1105;p106">
            <a:extLst>
              <a:ext uri="{FF2B5EF4-FFF2-40B4-BE49-F238E27FC236}">
                <a16:creationId xmlns:a16="http://schemas.microsoft.com/office/drawing/2014/main" id="{C9F4915E-B7A0-8E70-0B82-65F586D5A9C3}"/>
              </a:ext>
            </a:extLst>
          </p:cNvPr>
          <p:cNvGrpSpPr/>
          <p:nvPr/>
        </p:nvGrpSpPr>
        <p:grpSpPr>
          <a:xfrm>
            <a:off x="0" y="5379424"/>
            <a:ext cx="2807363" cy="753895"/>
            <a:chOff x="0" y="5379424"/>
            <a:chExt cx="2807363" cy="753895"/>
          </a:xfrm>
        </p:grpSpPr>
        <p:sp>
          <p:nvSpPr>
            <p:cNvPr id="5" name="Google Shape;1106;p106">
              <a:extLst>
                <a:ext uri="{FF2B5EF4-FFF2-40B4-BE49-F238E27FC236}">
                  <a16:creationId xmlns:a16="http://schemas.microsoft.com/office/drawing/2014/main" id="{3B22EEBA-B5BE-2A1C-FEBD-9C25A2CBA9F5}"/>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 f4 0 f2"/>
                <a:gd name="f27" fmla="+- f3 0 f2"/>
                <a:gd name="f28" fmla="*/ f27 1 2807368"/>
                <a:gd name="f29" fmla="*/ f26 1 60080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107;p106">
              <a:extLst>
                <a:ext uri="{FF2B5EF4-FFF2-40B4-BE49-F238E27FC236}">
                  <a16:creationId xmlns:a16="http://schemas.microsoft.com/office/drawing/2014/main" id="{EDB590BB-4F7C-EECA-A0E2-ECB205352ECE}"/>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 f4 0 f2"/>
                <a:gd name="f33" fmla="+- f3 0 f2"/>
                <a:gd name="f34" fmla="*/ f33 1 2807368"/>
                <a:gd name="f35" fmla="*/ f32 1 649803"/>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1109;p106">
            <a:extLst>
              <a:ext uri="{FF2B5EF4-FFF2-40B4-BE49-F238E27FC236}">
                <a16:creationId xmlns:a16="http://schemas.microsoft.com/office/drawing/2014/main" id="{B1BEA714-6A9E-296E-1C19-D00021BD5CB1}"/>
              </a:ext>
            </a:extLst>
          </p:cNvPr>
          <p:cNvPicPr>
            <a:picLocks noChangeAspect="1"/>
          </p:cNvPicPr>
          <p:nvPr/>
        </p:nvPicPr>
        <p:blipFill>
          <a:blip r:embed="rId2">
            <a:alphaModFix/>
          </a:blip>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1141375615"/>
      </p:ext>
    </p:extLst>
  </p:cSld>
  <p:clrMapOvr>
    <a:masterClrMapping/>
  </p:clrMapOvr>
</p:sldLayout>
</file>

<file path=ppt/slideLayouts/slideLayout1474.xml><?xml version="1.0" encoding="utf-8"?>
<p:sldLayout xmlns:a="http://schemas.openxmlformats.org/drawingml/2006/main" xmlns:r="http://schemas.openxmlformats.org/officeDocument/2006/relationships" xmlns:p="http://schemas.openxmlformats.org/presentationml/2006/main" preserve="1">
  <p:cSld name="Quotation 15">
    <p:spTree>
      <p:nvGrpSpPr>
        <p:cNvPr id="1" name=""/>
        <p:cNvGrpSpPr/>
        <p:nvPr/>
      </p:nvGrpSpPr>
      <p:grpSpPr>
        <a:xfrm>
          <a:off x="0" y="0"/>
          <a:ext cx="0" cy="0"/>
          <a:chOff x="0" y="0"/>
          <a:chExt cx="0" cy="0"/>
        </a:xfrm>
      </p:grpSpPr>
      <p:sp>
        <p:nvSpPr>
          <p:cNvPr id="2" name="Google Shape;1111;p107">
            <a:extLst>
              <a:ext uri="{FF2B5EF4-FFF2-40B4-BE49-F238E27FC236}">
                <a16:creationId xmlns:a16="http://schemas.microsoft.com/office/drawing/2014/main" id="{EC43552C-0950-4AAF-6709-9B632B53BAE4}"/>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112;p107">
            <a:extLst>
              <a:ext uri="{FF2B5EF4-FFF2-40B4-BE49-F238E27FC236}">
                <a16:creationId xmlns:a16="http://schemas.microsoft.com/office/drawing/2014/main" id="{1B6CF5B7-B0B5-5D7F-0748-55B78275A8A3}"/>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113;p107">
            <a:extLst>
              <a:ext uri="{FF2B5EF4-FFF2-40B4-BE49-F238E27FC236}">
                <a16:creationId xmlns:a16="http://schemas.microsoft.com/office/drawing/2014/main" id="{88EB0AA9-2333-C387-7735-D103C0599BE4}"/>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114;p107">
            <a:extLst>
              <a:ext uri="{FF2B5EF4-FFF2-40B4-BE49-F238E27FC236}">
                <a16:creationId xmlns:a16="http://schemas.microsoft.com/office/drawing/2014/main" id="{3C42EC17-2779-B54C-2F2E-7B6DA663EE9B}"/>
              </a:ext>
            </a:extLst>
          </p:cNvPr>
          <p:cNvSpPr txBox="1">
            <a:spLocks noGrp="1"/>
          </p:cNvSpPr>
          <p:nvPr>
            <p:ph type="sldNum" sz="quarter" idx="8"/>
          </p:nvPr>
        </p:nvSpPr>
        <p:spPr/>
        <p:txBody>
          <a:bodyPr/>
          <a:lstStyle>
            <a:lvl1pPr>
              <a:defRPr>
                <a:solidFill>
                  <a:srgbClr val="AEB3B7"/>
                </a:solidFill>
              </a:defRPr>
            </a:lvl1pPr>
          </a:lstStyle>
          <a:p>
            <a:pPr lvl="0"/>
            <a:fld id="{FC378875-235F-4C57-8248-ECB06B772F43}" type="slidenum">
              <a:t>‹#›</a:t>
            </a:fld>
            <a:endParaRPr lang="en-US"/>
          </a:p>
        </p:txBody>
      </p:sp>
      <p:cxnSp>
        <p:nvCxnSpPr>
          <p:cNvPr id="6" name="Google Shape;1115;p107">
            <a:extLst>
              <a:ext uri="{FF2B5EF4-FFF2-40B4-BE49-F238E27FC236}">
                <a16:creationId xmlns:a16="http://schemas.microsoft.com/office/drawing/2014/main" id="{6F5DAC16-7D88-8C64-C8AC-E12253397D57}"/>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116;p107">
            <a:extLst>
              <a:ext uri="{FF2B5EF4-FFF2-40B4-BE49-F238E27FC236}">
                <a16:creationId xmlns:a16="http://schemas.microsoft.com/office/drawing/2014/main" id="{0A1757ED-FCA5-66CB-A420-033B3D5977C8}"/>
              </a:ext>
            </a:extLst>
          </p:cNvPr>
          <p:cNvSpPr txBox="1">
            <a:spLocks noGrp="1"/>
          </p:cNvSpPr>
          <p:nvPr>
            <p:ph type="ftr" sz="quarter" idx="9"/>
          </p:nvPr>
        </p:nvSpPr>
        <p:spPr/>
        <p:txBody>
          <a:bodyPr/>
          <a:lstStyle>
            <a:lvl1pPr>
              <a:defRPr/>
            </a:lvl1pPr>
          </a:lstStyle>
          <a:p>
            <a:pPr lvl="0"/>
            <a:endParaRPr lang="en-US"/>
          </a:p>
        </p:txBody>
      </p:sp>
      <p:grpSp>
        <p:nvGrpSpPr>
          <p:cNvPr id="8" name="Google Shape;1117;p107">
            <a:extLst>
              <a:ext uri="{FF2B5EF4-FFF2-40B4-BE49-F238E27FC236}">
                <a16:creationId xmlns:a16="http://schemas.microsoft.com/office/drawing/2014/main" id="{9D97EB07-8331-AC1F-E72D-4F1691B200B6}"/>
              </a:ext>
            </a:extLst>
          </p:cNvPr>
          <p:cNvGrpSpPr/>
          <p:nvPr/>
        </p:nvGrpSpPr>
        <p:grpSpPr>
          <a:xfrm>
            <a:off x="7191545" y="0"/>
            <a:ext cx="5000460" cy="1425988"/>
            <a:chOff x="7191545" y="0"/>
            <a:chExt cx="5000460" cy="1425988"/>
          </a:xfrm>
        </p:grpSpPr>
        <p:pic>
          <p:nvPicPr>
            <p:cNvPr id="9" name="Google Shape;1118;p107">
              <a:extLst>
                <a:ext uri="{FF2B5EF4-FFF2-40B4-BE49-F238E27FC236}">
                  <a16:creationId xmlns:a16="http://schemas.microsoft.com/office/drawing/2014/main" id="{9D6D8778-4459-0112-3885-02530CB945FA}"/>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119;p107">
              <a:extLst>
                <a:ext uri="{FF2B5EF4-FFF2-40B4-BE49-F238E27FC236}">
                  <a16:creationId xmlns:a16="http://schemas.microsoft.com/office/drawing/2014/main" id="{CF53B2B3-0B9F-AC75-142E-E151EF752B4F}"/>
                </a:ext>
              </a:extLst>
            </p:cNvPr>
            <p:cNvGrpSpPr/>
            <p:nvPr/>
          </p:nvGrpSpPr>
          <p:grpSpPr>
            <a:xfrm>
              <a:off x="7191545" y="0"/>
              <a:ext cx="5000460" cy="1425988"/>
              <a:chOff x="7191545" y="0"/>
              <a:chExt cx="5000460" cy="1425988"/>
            </a:xfrm>
          </p:grpSpPr>
          <p:sp>
            <p:nvSpPr>
              <p:cNvPr id="11" name="Google Shape;1120;p107">
                <a:extLst>
                  <a:ext uri="{FF2B5EF4-FFF2-40B4-BE49-F238E27FC236}">
                    <a16:creationId xmlns:a16="http://schemas.microsoft.com/office/drawing/2014/main" id="{C5D59400-3CEB-2A8D-C114-B294BBD8214A}"/>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121;p107">
                <a:extLst>
                  <a:ext uri="{FF2B5EF4-FFF2-40B4-BE49-F238E27FC236}">
                    <a16:creationId xmlns:a16="http://schemas.microsoft.com/office/drawing/2014/main" id="{E8A278D5-D0D3-BD86-571F-31102EA3C568}"/>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122;p107" descr="Open quotation mark with solid fill">
            <a:extLst>
              <a:ext uri="{FF2B5EF4-FFF2-40B4-BE49-F238E27FC236}">
                <a16:creationId xmlns:a16="http://schemas.microsoft.com/office/drawing/2014/main" id="{10EB3D73-70A1-465C-C8DD-C231B9234763}"/>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708502729"/>
      </p:ext>
    </p:extLst>
  </p:cSld>
  <p:clrMapOvr>
    <a:masterClrMapping/>
  </p:clrMapOvr>
</p:sldLayout>
</file>

<file path=ppt/slideLayouts/slideLayout1475.xml><?xml version="1.0" encoding="utf-8"?>
<p:sldLayout xmlns:a="http://schemas.openxmlformats.org/drawingml/2006/main" xmlns:r="http://schemas.openxmlformats.org/officeDocument/2006/relationships" xmlns:p="http://schemas.openxmlformats.org/presentationml/2006/main" preserve="1">
  <p:cSld name="Title and Content 13">
    <p:spTree>
      <p:nvGrpSpPr>
        <p:cNvPr id="1" name=""/>
        <p:cNvGrpSpPr/>
        <p:nvPr/>
      </p:nvGrpSpPr>
      <p:grpSpPr>
        <a:xfrm>
          <a:off x="0" y="0"/>
          <a:ext cx="0" cy="0"/>
          <a:chOff x="0" y="0"/>
          <a:chExt cx="0" cy="0"/>
        </a:xfrm>
      </p:grpSpPr>
      <p:grpSp>
        <p:nvGrpSpPr>
          <p:cNvPr id="2" name="Google Shape;1124;p108">
            <a:extLst>
              <a:ext uri="{FF2B5EF4-FFF2-40B4-BE49-F238E27FC236}">
                <a16:creationId xmlns:a16="http://schemas.microsoft.com/office/drawing/2014/main" id="{ACBB621A-3ED0-2DC6-FA90-A3F3966A4FDD}"/>
              </a:ext>
            </a:extLst>
          </p:cNvPr>
          <p:cNvGrpSpPr/>
          <p:nvPr/>
        </p:nvGrpSpPr>
        <p:grpSpPr>
          <a:xfrm>
            <a:off x="7191545" y="0"/>
            <a:ext cx="5000460" cy="1425988"/>
            <a:chOff x="7191545" y="0"/>
            <a:chExt cx="5000460" cy="1425988"/>
          </a:xfrm>
        </p:grpSpPr>
        <p:pic>
          <p:nvPicPr>
            <p:cNvPr id="3" name="Google Shape;1125;p108">
              <a:extLst>
                <a:ext uri="{FF2B5EF4-FFF2-40B4-BE49-F238E27FC236}">
                  <a16:creationId xmlns:a16="http://schemas.microsoft.com/office/drawing/2014/main" id="{D04EA8A9-F3DB-054E-44B0-01A04FE28738}"/>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126;p108">
              <a:extLst>
                <a:ext uri="{FF2B5EF4-FFF2-40B4-BE49-F238E27FC236}">
                  <a16:creationId xmlns:a16="http://schemas.microsoft.com/office/drawing/2014/main" id="{CDC1C783-F45C-0970-78A2-FA378ED8360D}"/>
                </a:ext>
              </a:extLst>
            </p:cNvPr>
            <p:cNvGrpSpPr/>
            <p:nvPr/>
          </p:nvGrpSpPr>
          <p:grpSpPr>
            <a:xfrm>
              <a:off x="7191545" y="0"/>
              <a:ext cx="5000460" cy="1425988"/>
              <a:chOff x="7191545" y="0"/>
              <a:chExt cx="5000460" cy="1425988"/>
            </a:xfrm>
          </p:grpSpPr>
          <p:sp>
            <p:nvSpPr>
              <p:cNvPr id="5" name="Google Shape;1127;p108">
                <a:extLst>
                  <a:ext uri="{FF2B5EF4-FFF2-40B4-BE49-F238E27FC236}">
                    <a16:creationId xmlns:a16="http://schemas.microsoft.com/office/drawing/2014/main" id="{510DAE3C-E8ED-3C00-436D-D9ABDC1BA50C}"/>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128;p108">
                <a:extLst>
                  <a:ext uri="{FF2B5EF4-FFF2-40B4-BE49-F238E27FC236}">
                    <a16:creationId xmlns:a16="http://schemas.microsoft.com/office/drawing/2014/main" id="{8DE4316D-BA37-68FB-64DC-BD5AAE93E855}"/>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129;p108">
            <a:extLst>
              <a:ext uri="{FF2B5EF4-FFF2-40B4-BE49-F238E27FC236}">
                <a16:creationId xmlns:a16="http://schemas.microsoft.com/office/drawing/2014/main" id="{A56C212D-B1B7-FA2C-37B8-B2012381DA60}"/>
              </a:ext>
            </a:extLst>
          </p:cNvPr>
          <p:cNvSpPr txBox="1">
            <a:spLocks noGrp="1"/>
          </p:cNvSpPr>
          <p:nvPr>
            <p:ph type="title"/>
          </p:nvPr>
        </p:nvSpPr>
        <p:spPr/>
        <p:txBody>
          <a:bodyPr/>
          <a:lstStyle>
            <a:lvl1pPr>
              <a:defRPr/>
            </a:lvl1pPr>
          </a:lstStyle>
          <a:p>
            <a:pPr lvl="0"/>
            <a:endParaRPr lang="en-US"/>
          </a:p>
        </p:txBody>
      </p:sp>
      <p:sp>
        <p:nvSpPr>
          <p:cNvPr id="8" name="Google Shape;1130;p108">
            <a:extLst>
              <a:ext uri="{FF2B5EF4-FFF2-40B4-BE49-F238E27FC236}">
                <a16:creationId xmlns:a16="http://schemas.microsoft.com/office/drawing/2014/main" id="{ED36240D-CBAE-C63A-78B6-245A57354FA5}"/>
              </a:ext>
            </a:extLst>
          </p:cNvPr>
          <p:cNvSpPr txBox="1">
            <a:spLocks noGrp="1"/>
          </p:cNvSpPr>
          <p:nvPr>
            <p:ph type="body" idx="4294967295"/>
          </p:nvPr>
        </p:nvSpPr>
        <p:spPr/>
        <p:txBody>
          <a:bodyPr/>
          <a:lstStyle>
            <a:lvl1pPr indent="-342900">
              <a:buSzPts val="1800"/>
              <a:defRPr/>
            </a:lvl1pPr>
          </a:lstStyle>
          <a:p>
            <a:pPr lvl="0"/>
            <a:endParaRPr lang="en-US"/>
          </a:p>
        </p:txBody>
      </p:sp>
      <p:sp>
        <p:nvSpPr>
          <p:cNvPr id="9" name="Google Shape;1131;p108">
            <a:extLst>
              <a:ext uri="{FF2B5EF4-FFF2-40B4-BE49-F238E27FC236}">
                <a16:creationId xmlns:a16="http://schemas.microsoft.com/office/drawing/2014/main" id="{90BDE90B-3D3E-2FCA-9B7A-290C5316D55C}"/>
              </a:ext>
            </a:extLst>
          </p:cNvPr>
          <p:cNvSpPr txBox="1">
            <a:spLocks noGrp="1"/>
          </p:cNvSpPr>
          <p:nvPr>
            <p:ph type="sldNum" sz="quarter" idx="8"/>
          </p:nvPr>
        </p:nvSpPr>
        <p:spPr/>
        <p:txBody>
          <a:bodyPr/>
          <a:lstStyle>
            <a:lvl1pPr>
              <a:defRPr>
                <a:solidFill>
                  <a:srgbClr val="AEB3B7"/>
                </a:solidFill>
              </a:defRPr>
            </a:lvl1pPr>
          </a:lstStyle>
          <a:p>
            <a:pPr lvl="0"/>
            <a:fld id="{EA6D9D82-6F4C-43B5-9E56-0FECF8B9E88E}" type="slidenum">
              <a:t>‹#›</a:t>
            </a:fld>
            <a:endParaRPr lang="en-US"/>
          </a:p>
        </p:txBody>
      </p:sp>
      <p:cxnSp>
        <p:nvCxnSpPr>
          <p:cNvPr id="10" name="Google Shape;1132;p108">
            <a:extLst>
              <a:ext uri="{FF2B5EF4-FFF2-40B4-BE49-F238E27FC236}">
                <a16:creationId xmlns:a16="http://schemas.microsoft.com/office/drawing/2014/main" id="{C4A3570C-E992-22C8-92F4-24961468E149}"/>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1133;p108">
            <a:extLst>
              <a:ext uri="{FF2B5EF4-FFF2-40B4-BE49-F238E27FC236}">
                <a16:creationId xmlns:a16="http://schemas.microsoft.com/office/drawing/2014/main" id="{EDF34164-D242-614D-354F-D3A7FBC62456}"/>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3329936188"/>
      </p:ext>
    </p:extLst>
  </p:cSld>
  <p:clrMapOvr>
    <a:masterClrMapping/>
  </p:clrMapOvr>
</p:sldLayout>
</file>

<file path=ppt/slideLayouts/slideLayout1476.xml><?xml version="1.0" encoding="utf-8"?>
<p:sldLayout xmlns:a="http://schemas.openxmlformats.org/drawingml/2006/main" xmlns:r="http://schemas.openxmlformats.org/officeDocument/2006/relationships" xmlns:p="http://schemas.openxmlformats.org/presentationml/2006/main" preserve="1">
  <p:cSld name="Two Content 9">
    <p:spTree>
      <p:nvGrpSpPr>
        <p:cNvPr id="1" name=""/>
        <p:cNvGrpSpPr/>
        <p:nvPr/>
      </p:nvGrpSpPr>
      <p:grpSpPr>
        <a:xfrm>
          <a:off x="0" y="0"/>
          <a:ext cx="0" cy="0"/>
          <a:chOff x="0" y="0"/>
          <a:chExt cx="0" cy="0"/>
        </a:xfrm>
      </p:grpSpPr>
      <p:sp>
        <p:nvSpPr>
          <p:cNvPr id="2" name="Google Shape;1135;p109">
            <a:extLst>
              <a:ext uri="{FF2B5EF4-FFF2-40B4-BE49-F238E27FC236}">
                <a16:creationId xmlns:a16="http://schemas.microsoft.com/office/drawing/2014/main" id="{A4D55696-4C1D-FDC1-46C8-989276E580F2}"/>
              </a:ext>
            </a:extLst>
          </p:cNvPr>
          <p:cNvSpPr txBox="1">
            <a:spLocks noGrp="1"/>
          </p:cNvSpPr>
          <p:nvPr>
            <p:ph type="title"/>
          </p:nvPr>
        </p:nvSpPr>
        <p:spPr/>
        <p:txBody>
          <a:bodyPr/>
          <a:lstStyle>
            <a:lvl1pPr>
              <a:defRPr/>
            </a:lvl1pPr>
          </a:lstStyle>
          <a:p>
            <a:pPr lvl="0"/>
            <a:endParaRPr lang="en-US"/>
          </a:p>
        </p:txBody>
      </p:sp>
      <p:sp>
        <p:nvSpPr>
          <p:cNvPr id="3" name="Google Shape;1136;p109">
            <a:extLst>
              <a:ext uri="{FF2B5EF4-FFF2-40B4-BE49-F238E27FC236}">
                <a16:creationId xmlns:a16="http://schemas.microsoft.com/office/drawing/2014/main" id="{AEEE63F7-CA68-4996-C22C-5FB4B1AC244B}"/>
              </a:ext>
            </a:extLst>
          </p:cNvPr>
          <p:cNvSpPr txBox="1">
            <a:spLocks noGrp="1"/>
          </p:cNvSpPr>
          <p:nvPr>
            <p:ph type="body" idx="4294967295"/>
          </p:nvPr>
        </p:nvSpPr>
        <p:spPr>
          <a:xfrm>
            <a:off x="609603" y="1825627"/>
            <a:ext cx="5410203" cy="4351336"/>
          </a:xfrm>
        </p:spPr>
        <p:txBody>
          <a:bodyPr/>
          <a:lstStyle>
            <a:lvl1pPr indent="-342900">
              <a:buSzPts val="1800"/>
              <a:defRPr/>
            </a:lvl1pPr>
          </a:lstStyle>
          <a:p>
            <a:pPr lvl="0"/>
            <a:endParaRPr lang="en-US"/>
          </a:p>
        </p:txBody>
      </p:sp>
      <p:grpSp>
        <p:nvGrpSpPr>
          <p:cNvPr id="4" name="Google Shape;1137;p109">
            <a:extLst>
              <a:ext uri="{FF2B5EF4-FFF2-40B4-BE49-F238E27FC236}">
                <a16:creationId xmlns:a16="http://schemas.microsoft.com/office/drawing/2014/main" id="{A61A88F9-B19C-716B-3BA4-A135C43A96A3}"/>
              </a:ext>
            </a:extLst>
          </p:cNvPr>
          <p:cNvGrpSpPr/>
          <p:nvPr/>
        </p:nvGrpSpPr>
        <p:grpSpPr>
          <a:xfrm>
            <a:off x="7191545" y="0"/>
            <a:ext cx="5000460" cy="1425988"/>
            <a:chOff x="7191545" y="0"/>
            <a:chExt cx="5000460" cy="1425988"/>
          </a:xfrm>
        </p:grpSpPr>
        <p:pic>
          <p:nvPicPr>
            <p:cNvPr id="5" name="Google Shape;1138;p109">
              <a:extLst>
                <a:ext uri="{FF2B5EF4-FFF2-40B4-BE49-F238E27FC236}">
                  <a16:creationId xmlns:a16="http://schemas.microsoft.com/office/drawing/2014/main" id="{8D33DAD4-4532-3DEF-7935-9770A1E54DE7}"/>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6" name="Google Shape;1139;p109">
              <a:extLst>
                <a:ext uri="{FF2B5EF4-FFF2-40B4-BE49-F238E27FC236}">
                  <a16:creationId xmlns:a16="http://schemas.microsoft.com/office/drawing/2014/main" id="{6835EEAE-8BA2-632E-E279-A36D4757EC3F}"/>
                </a:ext>
              </a:extLst>
            </p:cNvPr>
            <p:cNvGrpSpPr/>
            <p:nvPr/>
          </p:nvGrpSpPr>
          <p:grpSpPr>
            <a:xfrm>
              <a:off x="7191545" y="0"/>
              <a:ext cx="5000460" cy="1425988"/>
              <a:chOff x="7191545" y="0"/>
              <a:chExt cx="5000460" cy="1425988"/>
            </a:xfrm>
          </p:grpSpPr>
          <p:sp>
            <p:nvSpPr>
              <p:cNvPr id="7" name="Google Shape;1140;p109">
                <a:extLst>
                  <a:ext uri="{FF2B5EF4-FFF2-40B4-BE49-F238E27FC236}">
                    <a16:creationId xmlns:a16="http://schemas.microsoft.com/office/drawing/2014/main" id="{A814BB94-1328-3F7B-0C7E-532A8389F0AC}"/>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8" name="Google Shape;1141;p109">
                <a:extLst>
                  <a:ext uri="{FF2B5EF4-FFF2-40B4-BE49-F238E27FC236}">
                    <a16:creationId xmlns:a16="http://schemas.microsoft.com/office/drawing/2014/main" id="{0503DDF2-667C-45DD-865D-A141FD4AD52F}"/>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9" name="Google Shape;1142;p109">
            <a:extLst>
              <a:ext uri="{FF2B5EF4-FFF2-40B4-BE49-F238E27FC236}">
                <a16:creationId xmlns:a16="http://schemas.microsoft.com/office/drawing/2014/main" id="{D8BCCC72-53C5-62A9-91A9-A09DE224D09B}"/>
              </a:ext>
            </a:extLst>
          </p:cNvPr>
          <p:cNvSpPr txBox="1">
            <a:spLocks noGrp="1"/>
          </p:cNvSpPr>
          <p:nvPr>
            <p:ph type="body" idx="4294967295"/>
          </p:nvPr>
        </p:nvSpPr>
        <p:spPr>
          <a:xfrm>
            <a:off x="6172200" y="1825627"/>
            <a:ext cx="5410203" cy="4351336"/>
          </a:xfrm>
        </p:spPr>
        <p:txBody>
          <a:bodyPr/>
          <a:lstStyle>
            <a:lvl1pPr indent="-342900">
              <a:buSzPts val="1800"/>
              <a:defRPr/>
            </a:lvl1pPr>
          </a:lstStyle>
          <a:p>
            <a:pPr lvl="0"/>
            <a:endParaRPr lang="en-US"/>
          </a:p>
        </p:txBody>
      </p:sp>
      <p:sp>
        <p:nvSpPr>
          <p:cNvPr id="10" name="Google Shape;1143;p109">
            <a:extLst>
              <a:ext uri="{FF2B5EF4-FFF2-40B4-BE49-F238E27FC236}">
                <a16:creationId xmlns:a16="http://schemas.microsoft.com/office/drawing/2014/main" id="{4DB1F086-25FD-4BE7-E7B2-A0CA399F2272}"/>
              </a:ext>
            </a:extLst>
          </p:cNvPr>
          <p:cNvSpPr txBox="1">
            <a:spLocks noGrp="1"/>
          </p:cNvSpPr>
          <p:nvPr>
            <p:ph type="sldNum" sz="quarter" idx="8"/>
          </p:nvPr>
        </p:nvSpPr>
        <p:spPr>
          <a:xfrm>
            <a:off x="8839193" y="6356351"/>
            <a:ext cx="2743200" cy="365129"/>
          </a:xfrm>
        </p:spPr>
        <p:txBody>
          <a:bodyPr/>
          <a:lstStyle>
            <a:lvl1pPr>
              <a:defRPr/>
            </a:lvl1pPr>
          </a:lstStyle>
          <a:p>
            <a:pPr lvl="0"/>
            <a:fld id="{910C41BD-D333-4784-8B9D-47017A3CEC3D}" type="slidenum">
              <a:t>‹#›</a:t>
            </a:fld>
            <a:endParaRPr lang="en-US"/>
          </a:p>
        </p:txBody>
      </p:sp>
      <p:cxnSp>
        <p:nvCxnSpPr>
          <p:cNvPr id="11" name="Google Shape;1144;p109">
            <a:extLst>
              <a:ext uri="{FF2B5EF4-FFF2-40B4-BE49-F238E27FC236}">
                <a16:creationId xmlns:a16="http://schemas.microsoft.com/office/drawing/2014/main" id="{FFBE7883-B789-216D-B041-FC8148EDBB34}"/>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2" name="Google Shape;1145;p109">
            <a:extLst>
              <a:ext uri="{FF2B5EF4-FFF2-40B4-BE49-F238E27FC236}">
                <a16:creationId xmlns:a16="http://schemas.microsoft.com/office/drawing/2014/main" id="{FF5944E7-03BE-9AB3-0AF9-FA071FD5AB6F}"/>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2804372460"/>
      </p:ext>
    </p:extLst>
  </p:cSld>
  <p:clrMapOvr>
    <a:masterClrMapping/>
  </p:clrMapOvr>
</p:sldLayout>
</file>

<file path=ppt/slideLayouts/slideLayout1477.xml><?xml version="1.0" encoding="utf-8"?>
<p:sldLayout xmlns:a="http://schemas.openxmlformats.org/drawingml/2006/main" xmlns:r="http://schemas.openxmlformats.org/officeDocument/2006/relationships" xmlns:p="http://schemas.openxmlformats.org/presentationml/2006/main" preserve="1">
  <p:cSld name="Comparison 8">
    <p:spTree>
      <p:nvGrpSpPr>
        <p:cNvPr id="1" name=""/>
        <p:cNvGrpSpPr/>
        <p:nvPr/>
      </p:nvGrpSpPr>
      <p:grpSpPr>
        <a:xfrm>
          <a:off x="0" y="0"/>
          <a:ext cx="0" cy="0"/>
          <a:chOff x="0" y="0"/>
          <a:chExt cx="0" cy="0"/>
        </a:xfrm>
      </p:grpSpPr>
      <p:grpSp>
        <p:nvGrpSpPr>
          <p:cNvPr id="2" name="Google Shape;1147;p110">
            <a:extLst>
              <a:ext uri="{FF2B5EF4-FFF2-40B4-BE49-F238E27FC236}">
                <a16:creationId xmlns:a16="http://schemas.microsoft.com/office/drawing/2014/main" id="{874913A6-777D-F19E-6F1D-9EAC3A1C252C}"/>
              </a:ext>
            </a:extLst>
          </p:cNvPr>
          <p:cNvGrpSpPr/>
          <p:nvPr/>
        </p:nvGrpSpPr>
        <p:grpSpPr>
          <a:xfrm>
            <a:off x="7191545" y="0"/>
            <a:ext cx="5000460" cy="1425988"/>
            <a:chOff x="7191545" y="0"/>
            <a:chExt cx="5000460" cy="1425988"/>
          </a:xfrm>
        </p:grpSpPr>
        <p:pic>
          <p:nvPicPr>
            <p:cNvPr id="3" name="Google Shape;1148;p110">
              <a:extLst>
                <a:ext uri="{FF2B5EF4-FFF2-40B4-BE49-F238E27FC236}">
                  <a16:creationId xmlns:a16="http://schemas.microsoft.com/office/drawing/2014/main" id="{38DD441B-91EF-4FBF-6B84-BD1BA507ED0A}"/>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149;p110">
              <a:extLst>
                <a:ext uri="{FF2B5EF4-FFF2-40B4-BE49-F238E27FC236}">
                  <a16:creationId xmlns:a16="http://schemas.microsoft.com/office/drawing/2014/main" id="{ACBC07DF-9A48-76BB-B00D-F8010B6150C5}"/>
                </a:ext>
              </a:extLst>
            </p:cNvPr>
            <p:cNvGrpSpPr/>
            <p:nvPr/>
          </p:nvGrpSpPr>
          <p:grpSpPr>
            <a:xfrm>
              <a:off x="7191545" y="0"/>
              <a:ext cx="5000460" cy="1425988"/>
              <a:chOff x="7191545" y="0"/>
              <a:chExt cx="5000460" cy="1425988"/>
            </a:xfrm>
          </p:grpSpPr>
          <p:sp>
            <p:nvSpPr>
              <p:cNvPr id="5" name="Google Shape;1150;p110">
                <a:extLst>
                  <a:ext uri="{FF2B5EF4-FFF2-40B4-BE49-F238E27FC236}">
                    <a16:creationId xmlns:a16="http://schemas.microsoft.com/office/drawing/2014/main" id="{9D2A7C12-C449-5A09-FFA5-DDB717FD44F8}"/>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151;p110">
                <a:extLst>
                  <a:ext uri="{FF2B5EF4-FFF2-40B4-BE49-F238E27FC236}">
                    <a16:creationId xmlns:a16="http://schemas.microsoft.com/office/drawing/2014/main" id="{854CCDEF-CA71-BEF1-3A64-E70880952ED3}"/>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152;p110">
            <a:extLst>
              <a:ext uri="{FF2B5EF4-FFF2-40B4-BE49-F238E27FC236}">
                <a16:creationId xmlns:a16="http://schemas.microsoft.com/office/drawing/2014/main" id="{2555D605-5177-AF4F-F715-99E6100F5070}"/>
              </a:ext>
            </a:extLst>
          </p:cNvPr>
          <p:cNvSpPr txBox="1">
            <a:spLocks noGrp="1"/>
          </p:cNvSpPr>
          <p:nvPr>
            <p:ph type="title"/>
          </p:nvPr>
        </p:nvSpPr>
        <p:spPr/>
        <p:txBody>
          <a:bodyPr/>
          <a:lstStyle>
            <a:lvl1pPr>
              <a:defRPr/>
            </a:lvl1pPr>
          </a:lstStyle>
          <a:p>
            <a:pPr lvl="0"/>
            <a:endParaRPr lang="en-US"/>
          </a:p>
        </p:txBody>
      </p:sp>
      <p:sp>
        <p:nvSpPr>
          <p:cNvPr id="8" name="Google Shape;1153;p110">
            <a:extLst>
              <a:ext uri="{FF2B5EF4-FFF2-40B4-BE49-F238E27FC236}">
                <a16:creationId xmlns:a16="http://schemas.microsoft.com/office/drawing/2014/main" id="{5ECCEFC5-B31E-97F0-C780-DEA046926F6F}"/>
              </a:ext>
            </a:extLst>
          </p:cNvPr>
          <p:cNvSpPr txBox="1">
            <a:spLocks noGrp="1"/>
          </p:cNvSpPr>
          <p:nvPr>
            <p:ph type="body" idx="4294967295"/>
          </p:nvPr>
        </p:nvSpPr>
        <p:spPr>
          <a:xfrm>
            <a:off x="609603" y="1681160"/>
            <a:ext cx="5387973" cy="823910"/>
          </a:xfrm>
          <a:solidFill>
            <a:srgbClr val="F3F6FB"/>
          </a:solidFill>
        </p:spPr>
        <p:txBody>
          <a:bodyPr lIns="182870" tIns="0" rIns="182870" bIns="0" anchor="ctr"/>
          <a:lstStyle>
            <a:lvl1pPr indent="-228600">
              <a:buNone/>
              <a:defRPr u="sng"/>
            </a:lvl1pPr>
          </a:lstStyle>
          <a:p>
            <a:pPr lvl="0"/>
            <a:endParaRPr lang="en-US"/>
          </a:p>
        </p:txBody>
      </p:sp>
      <p:sp>
        <p:nvSpPr>
          <p:cNvPr id="9" name="Google Shape;1154;p110">
            <a:extLst>
              <a:ext uri="{FF2B5EF4-FFF2-40B4-BE49-F238E27FC236}">
                <a16:creationId xmlns:a16="http://schemas.microsoft.com/office/drawing/2014/main" id="{87E62954-DBDC-11E1-4CDF-60DA6BCDE8CE}"/>
              </a:ext>
            </a:extLst>
          </p:cNvPr>
          <p:cNvSpPr txBox="1">
            <a:spLocks noGrp="1"/>
          </p:cNvSpPr>
          <p:nvPr>
            <p:ph type="body" idx="4294967295"/>
          </p:nvPr>
        </p:nvSpPr>
        <p:spPr>
          <a:xfrm>
            <a:off x="609603" y="2505071"/>
            <a:ext cx="5387973" cy="3684583"/>
          </a:xfrm>
          <a:solidFill>
            <a:srgbClr val="F3F6FB"/>
          </a:solidFill>
        </p:spPr>
        <p:txBody>
          <a:bodyPr lIns="182870" tIns="0" rIns="182870" bIns="0">
            <a:normAutofit/>
          </a:bodyPr>
          <a:lstStyle>
            <a:lvl1pPr indent="-355601">
              <a:buSzPts val="2000"/>
              <a:defRPr sz="2000"/>
            </a:lvl1pPr>
          </a:lstStyle>
          <a:p>
            <a:pPr lvl="0"/>
            <a:endParaRPr lang="en-US"/>
          </a:p>
        </p:txBody>
      </p:sp>
      <p:sp>
        <p:nvSpPr>
          <p:cNvPr id="10" name="Google Shape;1155;p110">
            <a:extLst>
              <a:ext uri="{FF2B5EF4-FFF2-40B4-BE49-F238E27FC236}">
                <a16:creationId xmlns:a16="http://schemas.microsoft.com/office/drawing/2014/main" id="{6C2EF329-204F-3C56-F53A-69FFC18987D1}"/>
              </a:ext>
            </a:extLst>
          </p:cNvPr>
          <p:cNvSpPr txBox="1">
            <a:spLocks noGrp="1"/>
          </p:cNvSpPr>
          <p:nvPr>
            <p:ph type="body" idx="4294967295"/>
          </p:nvPr>
        </p:nvSpPr>
        <p:spPr>
          <a:xfrm>
            <a:off x="6172200" y="1681160"/>
            <a:ext cx="5410203" cy="823910"/>
          </a:xfrm>
          <a:solidFill>
            <a:srgbClr val="F3F6FB"/>
          </a:solidFill>
        </p:spPr>
        <p:txBody>
          <a:bodyPr lIns="182870" tIns="0" rIns="182870" bIns="0" anchor="ctr"/>
          <a:lstStyle>
            <a:lvl1pPr indent="-228600">
              <a:buNone/>
              <a:defRPr u="sng"/>
            </a:lvl1pPr>
          </a:lstStyle>
          <a:p>
            <a:pPr lvl="0"/>
            <a:endParaRPr lang="en-US"/>
          </a:p>
        </p:txBody>
      </p:sp>
      <p:sp>
        <p:nvSpPr>
          <p:cNvPr id="11" name="Google Shape;1156;p110">
            <a:extLst>
              <a:ext uri="{FF2B5EF4-FFF2-40B4-BE49-F238E27FC236}">
                <a16:creationId xmlns:a16="http://schemas.microsoft.com/office/drawing/2014/main" id="{7AAC2344-9990-1B88-8AA3-8AA70CD0279B}"/>
              </a:ext>
            </a:extLst>
          </p:cNvPr>
          <p:cNvSpPr txBox="1">
            <a:spLocks noGrp="1"/>
          </p:cNvSpPr>
          <p:nvPr>
            <p:ph type="body" idx="4294967295"/>
          </p:nvPr>
        </p:nvSpPr>
        <p:spPr>
          <a:xfrm>
            <a:off x="6172200" y="2505071"/>
            <a:ext cx="5410203" cy="3684583"/>
          </a:xfrm>
          <a:solidFill>
            <a:srgbClr val="F3F6FB"/>
          </a:solidFill>
        </p:spPr>
        <p:txBody>
          <a:bodyPr lIns="182870" tIns="0" rIns="182870" bIns="0"/>
          <a:lstStyle>
            <a:lvl1pPr indent="-355601">
              <a:buSzPts val="2000"/>
              <a:defRPr sz="2000"/>
            </a:lvl1pPr>
          </a:lstStyle>
          <a:p>
            <a:pPr lvl="0"/>
            <a:endParaRPr lang="en-US"/>
          </a:p>
        </p:txBody>
      </p:sp>
      <p:sp>
        <p:nvSpPr>
          <p:cNvPr id="12" name="Google Shape;1157;p110">
            <a:extLst>
              <a:ext uri="{FF2B5EF4-FFF2-40B4-BE49-F238E27FC236}">
                <a16:creationId xmlns:a16="http://schemas.microsoft.com/office/drawing/2014/main" id="{6A25AF5C-4F18-DC2F-3581-4BC9386D9204}"/>
              </a:ext>
            </a:extLst>
          </p:cNvPr>
          <p:cNvSpPr txBox="1">
            <a:spLocks noGrp="1"/>
          </p:cNvSpPr>
          <p:nvPr>
            <p:ph type="sldNum" sz="quarter" idx="8"/>
          </p:nvPr>
        </p:nvSpPr>
        <p:spPr/>
        <p:txBody>
          <a:bodyPr/>
          <a:lstStyle>
            <a:lvl1pPr>
              <a:defRPr/>
            </a:lvl1pPr>
          </a:lstStyle>
          <a:p>
            <a:pPr lvl="0"/>
            <a:fld id="{2F55078E-A38A-495A-B5E6-F6596E677DB8}" type="slidenum">
              <a:t>‹#›</a:t>
            </a:fld>
            <a:endParaRPr lang="en-US"/>
          </a:p>
        </p:txBody>
      </p:sp>
      <p:cxnSp>
        <p:nvCxnSpPr>
          <p:cNvPr id="13" name="Google Shape;1158;p110">
            <a:extLst>
              <a:ext uri="{FF2B5EF4-FFF2-40B4-BE49-F238E27FC236}">
                <a16:creationId xmlns:a16="http://schemas.microsoft.com/office/drawing/2014/main" id="{C956FCFD-A707-1BDF-E8A9-ABDDA5EA5820}"/>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4" name="Google Shape;1159;p110">
            <a:extLst>
              <a:ext uri="{FF2B5EF4-FFF2-40B4-BE49-F238E27FC236}">
                <a16:creationId xmlns:a16="http://schemas.microsoft.com/office/drawing/2014/main" id="{F4BD2974-E2E1-5216-C690-C3DE3FBA90FE}"/>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424606288"/>
      </p:ext>
    </p:extLst>
  </p:cSld>
  <p:clrMapOvr>
    <a:masterClrMapping/>
  </p:clrMapOvr>
</p:sldLayout>
</file>

<file path=ppt/slideLayouts/slideLayout1478.xml><?xml version="1.0" encoding="utf-8"?>
<p:sldLayout xmlns:a="http://schemas.openxmlformats.org/drawingml/2006/main" xmlns:r="http://schemas.openxmlformats.org/officeDocument/2006/relationships" xmlns:p="http://schemas.openxmlformats.org/presentationml/2006/main" preserve="1">
  <p:cSld name="Title Only 8">
    <p:spTree>
      <p:nvGrpSpPr>
        <p:cNvPr id="1" name=""/>
        <p:cNvGrpSpPr/>
        <p:nvPr/>
      </p:nvGrpSpPr>
      <p:grpSpPr>
        <a:xfrm>
          <a:off x="0" y="0"/>
          <a:ext cx="0" cy="0"/>
          <a:chOff x="0" y="0"/>
          <a:chExt cx="0" cy="0"/>
        </a:xfrm>
      </p:grpSpPr>
      <p:grpSp>
        <p:nvGrpSpPr>
          <p:cNvPr id="2" name="Google Shape;1161;p111">
            <a:extLst>
              <a:ext uri="{FF2B5EF4-FFF2-40B4-BE49-F238E27FC236}">
                <a16:creationId xmlns:a16="http://schemas.microsoft.com/office/drawing/2014/main" id="{F2A2982E-BB3D-3583-DC6B-81473ECF4E43}"/>
              </a:ext>
            </a:extLst>
          </p:cNvPr>
          <p:cNvGrpSpPr/>
          <p:nvPr/>
        </p:nvGrpSpPr>
        <p:grpSpPr>
          <a:xfrm>
            <a:off x="7191545" y="0"/>
            <a:ext cx="5000460" cy="1425988"/>
            <a:chOff x="7191545" y="0"/>
            <a:chExt cx="5000460" cy="1425988"/>
          </a:xfrm>
        </p:grpSpPr>
        <p:pic>
          <p:nvPicPr>
            <p:cNvPr id="3" name="Google Shape;1162;p111">
              <a:extLst>
                <a:ext uri="{FF2B5EF4-FFF2-40B4-BE49-F238E27FC236}">
                  <a16:creationId xmlns:a16="http://schemas.microsoft.com/office/drawing/2014/main" id="{4A27B61D-8ADE-7C3D-09B1-69FCE76423AF}"/>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163;p111">
              <a:extLst>
                <a:ext uri="{FF2B5EF4-FFF2-40B4-BE49-F238E27FC236}">
                  <a16:creationId xmlns:a16="http://schemas.microsoft.com/office/drawing/2014/main" id="{A3BA571B-F4FA-CC71-9EBC-B0DB98CA89FF}"/>
                </a:ext>
              </a:extLst>
            </p:cNvPr>
            <p:cNvGrpSpPr/>
            <p:nvPr/>
          </p:nvGrpSpPr>
          <p:grpSpPr>
            <a:xfrm>
              <a:off x="7191545" y="0"/>
              <a:ext cx="5000460" cy="1425988"/>
              <a:chOff x="7191545" y="0"/>
              <a:chExt cx="5000460" cy="1425988"/>
            </a:xfrm>
          </p:grpSpPr>
          <p:sp>
            <p:nvSpPr>
              <p:cNvPr id="5" name="Google Shape;1164;p111">
                <a:extLst>
                  <a:ext uri="{FF2B5EF4-FFF2-40B4-BE49-F238E27FC236}">
                    <a16:creationId xmlns:a16="http://schemas.microsoft.com/office/drawing/2014/main" id="{AC136315-7F0B-7A23-0A09-6D55E793ED3D}"/>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165;p111">
                <a:extLst>
                  <a:ext uri="{FF2B5EF4-FFF2-40B4-BE49-F238E27FC236}">
                    <a16:creationId xmlns:a16="http://schemas.microsoft.com/office/drawing/2014/main" id="{B239324D-2084-AF83-E5D0-B818F7A157C1}"/>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166;p111">
            <a:extLst>
              <a:ext uri="{FF2B5EF4-FFF2-40B4-BE49-F238E27FC236}">
                <a16:creationId xmlns:a16="http://schemas.microsoft.com/office/drawing/2014/main" id="{6957FD43-D094-01F8-A402-0EC53B4BECCD}"/>
              </a:ext>
            </a:extLst>
          </p:cNvPr>
          <p:cNvSpPr txBox="1">
            <a:spLocks noGrp="1"/>
          </p:cNvSpPr>
          <p:nvPr>
            <p:ph type="title"/>
          </p:nvPr>
        </p:nvSpPr>
        <p:spPr/>
        <p:txBody>
          <a:bodyPr/>
          <a:lstStyle>
            <a:lvl1pPr>
              <a:defRPr/>
            </a:lvl1pPr>
          </a:lstStyle>
          <a:p>
            <a:pPr lvl="0"/>
            <a:endParaRPr lang="en-US"/>
          </a:p>
        </p:txBody>
      </p:sp>
      <p:sp>
        <p:nvSpPr>
          <p:cNvPr id="8" name="Google Shape;1167;p111">
            <a:extLst>
              <a:ext uri="{FF2B5EF4-FFF2-40B4-BE49-F238E27FC236}">
                <a16:creationId xmlns:a16="http://schemas.microsoft.com/office/drawing/2014/main" id="{06B2D8CE-3ED1-92E1-05A9-AEB822EF78BD}"/>
              </a:ext>
            </a:extLst>
          </p:cNvPr>
          <p:cNvSpPr txBox="1">
            <a:spLocks noGrp="1"/>
          </p:cNvSpPr>
          <p:nvPr>
            <p:ph type="sldNum" sz="quarter" idx="8"/>
          </p:nvPr>
        </p:nvSpPr>
        <p:spPr/>
        <p:txBody>
          <a:bodyPr/>
          <a:lstStyle>
            <a:lvl1pPr>
              <a:defRPr/>
            </a:lvl1pPr>
          </a:lstStyle>
          <a:p>
            <a:pPr lvl="0"/>
            <a:fld id="{A0C213A3-B086-4FB1-A428-52736A6FA078}" type="slidenum">
              <a:t>‹#›</a:t>
            </a:fld>
            <a:endParaRPr lang="en-US"/>
          </a:p>
        </p:txBody>
      </p:sp>
      <p:cxnSp>
        <p:nvCxnSpPr>
          <p:cNvPr id="9" name="Google Shape;1168;p111">
            <a:extLst>
              <a:ext uri="{FF2B5EF4-FFF2-40B4-BE49-F238E27FC236}">
                <a16:creationId xmlns:a16="http://schemas.microsoft.com/office/drawing/2014/main" id="{3D5CDD35-EF15-21B1-8686-FCD6A977D655}"/>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0" name="Google Shape;1169;p111">
            <a:extLst>
              <a:ext uri="{FF2B5EF4-FFF2-40B4-BE49-F238E27FC236}">
                <a16:creationId xmlns:a16="http://schemas.microsoft.com/office/drawing/2014/main" id="{657DC0B8-FA3A-9F96-9EFA-CCBF27680ADB}"/>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108396503"/>
      </p:ext>
    </p:extLst>
  </p:cSld>
  <p:clrMapOvr>
    <a:masterClrMapping/>
  </p:clrMapOvr>
</p:sldLayout>
</file>

<file path=ppt/slideLayouts/slideLayout1479.xml><?xml version="1.0" encoding="utf-8"?>
<p:sldLayout xmlns:a="http://schemas.openxmlformats.org/drawingml/2006/main" xmlns:r="http://schemas.openxmlformats.org/officeDocument/2006/relationships" xmlns:p="http://schemas.openxmlformats.org/presentationml/2006/main" preserve="1">
  <p:cSld name="End 9">
    <p:spTree>
      <p:nvGrpSpPr>
        <p:cNvPr id="1" name=""/>
        <p:cNvGrpSpPr/>
        <p:nvPr/>
      </p:nvGrpSpPr>
      <p:grpSpPr>
        <a:xfrm>
          <a:off x="0" y="0"/>
          <a:ext cx="0" cy="0"/>
          <a:chOff x="0" y="0"/>
          <a:chExt cx="0" cy="0"/>
        </a:xfrm>
      </p:grpSpPr>
      <p:grpSp>
        <p:nvGrpSpPr>
          <p:cNvPr id="2" name="Google Shape;1171;p112">
            <a:extLst>
              <a:ext uri="{FF2B5EF4-FFF2-40B4-BE49-F238E27FC236}">
                <a16:creationId xmlns:a16="http://schemas.microsoft.com/office/drawing/2014/main" id="{6194016E-2617-212A-8493-83ADF96A3DFC}"/>
              </a:ext>
            </a:extLst>
          </p:cNvPr>
          <p:cNvGrpSpPr/>
          <p:nvPr/>
        </p:nvGrpSpPr>
        <p:grpSpPr>
          <a:xfrm>
            <a:off x="0" y="0"/>
            <a:ext cx="12191996" cy="2148830"/>
            <a:chOff x="0" y="0"/>
            <a:chExt cx="12191996" cy="2148830"/>
          </a:xfrm>
        </p:grpSpPr>
        <p:sp>
          <p:nvSpPr>
            <p:cNvPr id="3" name="Google Shape;1172;p112">
              <a:extLst>
                <a:ext uri="{FF2B5EF4-FFF2-40B4-BE49-F238E27FC236}">
                  <a16:creationId xmlns:a16="http://schemas.microsoft.com/office/drawing/2014/main" id="{5A8F4719-4D46-5BFF-85FE-ABF43956E5AD}"/>
                </a:ext>
              </a:extLst>
            </p:cNvPr>
            <p:cNvSpPr/>
            <p:nvPr/>
          </p:nvSpPr>
          <p:spPr>
            <a:xfrm flipH="1">
              <a:off x="0" y="0"/>
              <a:ext cx="12191996" cy="2148830"/>
            </a:xfrm>
            <a:custGeom>
              <a:avLst/>
              <a:gdLst>
                <a:gd name="f0" fmla="val w"/>
                <a:gd name="f1" fmla="val h"/>
                <a:gd name="f2" fmla="val 0"/>
                <a:gd name="f3" fmla="val 12192000"/>
                <a:gd name="f4" fmla="val 2148830"/>
                <a:gd name="f5" fmla="val 2318293"/>
                <a:gd name="f6" fmla="val 2110341"/>
                <a:gd name="f7" fmla="val 1952334"/>
                <a:gd name="f8" fmla="val 920"/>
                <a:gd name="f9" fmla="val 1343499"/>
                <a:gd name="f10" fmla="val 23864"/>
                <a:gd name="f11" fmla="val 752130"/>
                <a:gd name="f12" fmla="val 152982"/>
                <a:gd name="f13" fmla="val 184205"/>
                <a:gd name="f14" fmla="val 435928"/>
                <a:gd name="f15" fmla="val 536864"/>
                <a:gd name="f16" fmla="val 554713"/>
                <a:gd name="f17" fmla="val 201115"/>
                <a:gd name="f18" fmla="val 452796"/>
                <a:gd name="f19" fmla="val 776357"/>
                <a:gd name="f20" fmla="val 187336"/>
                <a:gd name="f21" fmla="val 1349828"/>
                <a:gd name="f22" fmla="val 76760"/>
                <a:gd name="f23" fmla="val 1947588"/>
                <a:gd name="f24" fmla="val 66249"/>
                <a:gd name="f25" fmla="val 2962940"/>
                <a:gd name="f26" fmla="val 48421"/>
                <a:gd name="f27" fmla="val 3890218"/>
                <a:gd name="f28" fmla="val 291317"/>
                <a:gd name="f29" fmla="val 4778140"/>
                <a:gd name="f30" fmla="val 604018"/>
                <a:gd name="f31" fmla="val 7231510"/>
                <a:gd name="f32" fmla="val 1468126"/>
                <a:gd name="f33" fmla="val 9178927"/>
                <a:gd name="f34" fmla="val 2492024"/>
                <a:gd name="f35" fmla="val 11996242"/>
                <a:gd name="f36" fmla="val 2036894"/>
                <a:gd name="f37" fmla="val 2002266"/>
                <a:gd name="f38" fmla="val 1415250"/>
                <a:gd name="f39" fmla="val 12022971"/>
                <a:gd name="f40" fmla="val 1470801"/>
                <a:gd name="f41" fmla="val 10719696"/>
                <a:gd name="f42" fmla="val 1863939"/>
                <a:gd name="f43" fmla="val 9271154"/>
                <a:gd name="f44" fmla="val 1783804"/>
                <a:gd name="f45" fmla="val 7970940"/>
                <a:gd name="f46" fmla="val 1436986"/>
                <a:gd name="f47" fmla="val 6890984"/>
                <a:gd name="f48" fmla="val 1148958"/>
                <a:gd name="f49" fmla="val 5866930"/>
                <a:gd name="f50" fmla="val 767309"/>
                <a:gd name="f51" fmla="val 4800356"/>
                <a:gd name="f52" fmla="val 456582"/>
                <a:gd name="f53" fmla="val 4068903"/>
                <a:gd name="f54" fmla="val 243471"/>
                <a:gd name="f55" fmla="val 3348204"/>
                <a:gd name="f56" fmla="val 74251"/>
                <a:gd name="f57" fmla="val 2646880"/>
                <a:gd name="f58" fmla="val 17560"/>
                <a:gd name="f59" fmla="*/ f0 1 12192000"/>
                <a:gd name="f60" fmla="*/ f1 1 2148830"/>
                <a:gd name="f61" fmla="+- f4 0 f2"/>
                <a:gd name="f62" fmla="+- f3 0 f2"/>
                <a:gd name="f63" fmla="*/ f62 1 12192000"/>
                <a:gd name="f64" fmla="*/ f61 1 2148830"/>
                <a:gd name="f65" fmla="*/ f2 1 f63"/>
                <a:gd name="f66" fmla="*/ f3 1 f63"/>
                <a:gd name="f67" fmla="*/ f2 1 f64"/>
                <a:gd name="f68" fmla="*/ f4 1 f64"/>
                <a:gd name="f69" fmla="*/ f65 f59 1"/>
                <a:gd name="f70" fmla="*/ f66 f59 1"/>
                <a:gd name="f71" fmla="*/ f68 f60 1"/>
                <a:gd name="f72" fmla="*/ f67 f60 1"/>
              </a:gdLst>
              <a:ahLst/>
              <a:cxnLst>
                <a:cxn ang="3cd4">
                  <a:pos x="hc" y="t"/>
                </a:cxn>
                <a:cxn ang="0">
                  <a:pos x="r" y="vc"/>
                </a:cxn>
                <a:cxn ang="cd4">
                  <a:pos x="hc" y="b"/>
                </a:cxn>
                <a:cxn ang="cd2">
                  <a:pos x="l" y="vc"/>
                </a:cxn>
              </a:cxnLst>
              <a:rect l="f69" t="f72" r="f70" b="f71"/>
              <a:pathLst>
                <a:path w="12192000" h="2148830">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ubicBezTo>
                    <a:pt x="f53" y="f54"/>
                    <a:pt x="f55" y="f56"/>
                    <a:pt x="f57" y="f58"/>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4" name="Google Shape;1173;p112">
              <a:extLst>
                <a:ext uri="{FF2B5EF4-FFF2-40B4-BE49-F238E27FC236}">
                  <a16:creationId xmlns:a16="http://schemas.microsoft.com/office/drawing/2014/main" id="{C46299E4-C40E-34E7-D984-7EB142E6DC91}"/>
                </a:ext>
              </a:extLst>
            </p:cNvPr>
            <p:cNvSpPr/>
            <p:nvPr/>
          </p:nvSpPr>
          <p:spPr>
            <a:xfrm flipH="1">
              <a:off x="0" y="0"/>
              <a:ext cx="12191996" cy="1992139"/>
            </a:xfrm>
            <a:custGeom>
              <a:avLst/>
              <a:gdLst>
                <a:gd name="f0" fmla="val w"/>
                <a:gd name="f1" fmla="val h"/>
                <a:gd name="f2" fmla="val 0"/>
                <a:gd name="f3" fmla="val 12192000"/>
                <a:gd name="f4" fmla="val 1992138"/>
                <a:gd name="f5" fmla="val 2724271"/>
                <a:gd name="f6" fmla="val 1788442"/>
                <a:gd name="f7" fmla="val 1635403"/>
                <a:gd name="f8" fmla="val 12925"/>
                <a:gd name="f9" fmla="val 1134241"/>
                <a:gd name="f10" fmla="val 70905"/>
                <a:gd name="f11" fmla="val 647221"/>
                <a:gd name="f12" fmla="val 207817"/>
                <a:gd name="f13" fmla="val 178220"/>
                <a:gd name="f14" fmla="val 451207"/>
                <a:gd name="f15" fmla="val 552718"/>
                <a:gd name="f16" fmla="val 570885"/>
                <a:gd name="f17" fmla="val 195368"/>
                <a:gd name="f18" fmla="val 467800"/>
                <a:gd name="f19" fmla="val 765758"/>
                <a:gd name="f20" fmla="val 193094"/>
                <a:gd name="f21" fmla="val 1336955"/>
                <a:gd name="f22" fmla="val 73179"/>
                <a:gd name="f23" fmla="val 1934073"/>
                <a:gd name="f24" fmla="val 52850"/>
                <a:gd name="f25" fmla="val 2948304"/>
                <a:gd name="f26" fmla="val 18310"/>
                <a:gd name="f27" fmla="val 3878878"/>
                <a:gd name="f28" fmla="val 245747"/>
                <a:gd name="f29" fmla="val 4771217"/>
                <a:gd name="f30" fmla="val 543645"/>
                <a:gd name="f31" fmla="val 7236913"/>
                <a:gd name="f32" fmla="val 1366709"/>
                <a:gd name="f33" fmla="val 9199689"/>
                <a:gd name="f34" fmla="val 2357774"/>
                <a:gd name="f35" fmla="val 12007222"/>
                <a:gd name="f36" fmla="val 1856729"/>
                <a:gd name="f37" fmla="val 1820900"/>
                <a:gd name="f38" fmla="val 897073"/>
                <a:gd name="f39" fmla="val 12062517"/>
                <a:gd name="f40" fmla="val 950128"/>
                <a:gd name="f41" fmla="val 10950292"/>
                <a:gd name="f42" fmla="val 1376478"/>
                <a:gd name="f43" fmla="val 9595706"/>
                <a:gd name="f44" fmla="val 1466451"/>
                <a:gd name="f45" fmla="val 8435105"/>
                <a:gd name="f46" fmla="val 1266613"/>
                <a:gd name="f47" fmla="val 6618389"/>
                <a:gd name="f48" fmla="val 953715"/>
                <a:gd name="f49" fmla="val 4735222"/>
                <a:gd name="f50" fmla="val 130088"/>
                <a:gd name="f51" fmla="val 2948502"/>
                <a:gd name="f52" fmla="val 20548"/>
                <a:gd name="f53" fmla="*/ f0 1 12192000"/>
                <a:gd name="f54" fmla="*/ f1 1 1992138"/>
                <a:gd name="f55" fmla="+- f4 0 f2"/>
                <a:gd name="f56" fmla="+- f3 0 f2"/>
                <a:gd name="f57" fmla="*/ f56 1 12192000"/>
                <a:gd name="f58" fmla="*/ f55 1 1992138"/>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12192000" h="1992138">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lose/>
                </a:path>
              </a:pathLst>
            </a:custGeom>
            <a:solidFill>
              <a:srgbClr val="00498F"/>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sp>
        <p:nvSpPr>
          <p:cNvPr id="5" name="Google Shape;1174;p112">
            <a:extLst>
              <a:ext uri="{FF2B5EF4-FFF2-40B4-BE49-F238E27FC236}">
                <a16:creationId xmlns:a16="http://schemas.microsoft.com/office/drawing/2014/main" id="{7AB74EC0-B656-03AB-1687-CBDC5075D638}"/>
              </a:ext>
            </a:extLst>
          </p:cNvPr>
          <p:cNvSpPr/>
          <p:nvPr/>
        </p:nvSpPr>
        <p:spPr>
          <a:xfrm>
            <a:off x="902366" y="1517693"/>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175;p112">
            <a:extLst>
              <a:ext uri="{FF2B5EF4-FFF2-40B4-BE49-F238E27FC236}">
                <a16:creationId xmlns:a16="http://schemas.microsoft.com/office/drawing/2014/main" id="{8500446B-4E9B-91FA-9346-8C63F691777D}"/>
              </a:ext>
            </a:extLst>
          </p:cNvPr>
          <p:cNvSpPr txBox="1">
            <a:spLocks noGrp="1"/>
          </p:cNvSpPr>
          <p:nvPr>
            <p:ph type="body" idx="4294967295"/>
          </p:nvPr>
        </p:nvSpPr>
        <p:spPr>
          <a:xfrm>
            <a:off x="1219196" y="3429000"/>
            <a:ext cx="5582649" cy="1413561"/>
          </a:xfrm>
        </p:spPr>
        <p:txBody>
          <a:bodyPr/>
          <a:lstStyle>
            <a:lvl1pPr indent="-228600">
              <a:buNone/>
              <a:defRPr sz="2000"/>
            </a:lvl1pPr>
          </a:lstStyle>
          <a:p>
            <a:pPr lvl="0"/>
            <a:endParaRPr lang="en-US"/>
          </a:p>
        </p:txBody>
      </p:sp>
      <p:sp>
        <p:nvSpPr>
          <p:cNvPr id="7" name="Google Shape;1176;p112">
            <a:extLst>
              <a:ext uri="{FF2B5EF4-FFF2-40B4-BE49-F238E27FC236}">
                <a16:creationId xmlns:a16="http://schemas.microsoft.com/office/drawing/2014/main" id="{BFDD5AAD-1CDA-D429-D944-B1EFB2094F50}"/>
              </a:ext>
            </a:extLst>
          </p:cNvPr>
          <p:cNvSpPr txBox="1">
            <a:spLocks noGrp="1"/>
          </p:cNvSpPr>
          <p:nvPr>
            <p:ph type="title"/>
          </p:nvPr>
        </p:nvSpPr>
        <p:spPr>
          <a:xfrm>
            <a:off x="1219196" y="1887486"/>
            <a:ext cx="5582649" cy="1078260"/>
          </a:xfrm>
        </p:spPr>
        <p:txBody>
          <a:bodyPr/>
          <a:lstStyle>
            <a:lvl1pPr>
              <a:defRPr sz="6000"/>
            </a:lvl1pPr>
          </a:lstStyle>
          <a:p>
            <a:pPr lvl="0"/>
            <a:endParaRPr lang="en-US"/>
          </a:p>
        </p:txBody>
      </p:sp>
      <p:pic>
        <p:nvPicPr>
          <p:cNvPr id="8" name="Google Shape;1177;p112">
            <a:extLst>
              <a:ext uri="{FF2B5EF4-FFF2-40B4-BE49-F238E27FC236}">
                <a16:creationId xmlns:a16="http://schemas.microsoft.com/office/drawing/2014/main" id="{3FB1A8A7-2EBC-C039-2444-DCACA9558A52}"/>
              </a:ext>
            </a:extLst>
          </p:cNvPr>
          <p:cNvPicPr>
            <a:picLocks noChangeAspect="1"/>
          </p:cNvPicPr>
          <p:nvPr/>
        </p:nvPicPr>
        <p:blipFill>
          <a:blip r:embed="rId2">
            <a:alphaModFix/>
          </a:blip>
          <a:srcRect/>
          <a:stretch>
            <a:fillRect/>
          </a:stretch>
        </p:blipFill>
        <p:spPr>
          <a:xfrm>
            <a:off x="902366" y="228371"/>
            <a:ext cx="2025313" cy="911940"/>
          </a:xfrm>
          <a:prstGeom prst="rect">
            <a:avLst/>
          </a:prstGeom>
          <a:noFill/>
          <a:ln cap="flat">
            <a:noFill/>
          </a:ln>
        </p:spPr>
      </p:pic>
    </p:spTree>
    <p:extLst>
      <p:ext uri="{BB962C8B-B14F-4D97-AF65-F5344CB8AC3E}">
        <p14:creationId xmlns:p14="http://schemas.microsoft.com/office/powerpoint/2010/main" val="3119419073"/>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389"/>
        <p:cNvGrpSpPr/>
        <p:nvPr/>
      </p:nvGrpSpPr>
      <p:grpSpPr>
        <a:xfrm>
          <a:off x="0" y="0"/>
          <a:ext cx="0" cy="0"/>
          <a:chOff x="0" y="0"/>
          <a:chExt cx="0" cy="0"/>
        </a:xfrm>
      </p:grpSpPr>
      <p:sp>
        <p:nvSpPr>
          <p:cNvPr id="1390" name="Google Shape;1390;p687"/>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91" name="Google Shape;1391;p687"/>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92" name="Google Shape;1392;p68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93" name="Google Shape;1393;p6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94" name="Google Shape;1394;p68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95" name="Google Shape;1395;p687"/>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96" name="Google Shape;1396;p687"/>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97" name="Google Shape;1397;p687"/>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98" name="Google Shape;1398;p687"/>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3559556997"/>
      </p:ext>
    </p:extLst>
  </p:cSld>
  <p:clrMapOvr>
    <a:masterClrMapping/>
  </p:clrMapOvr>
</p:sldLayout>
</file>

<file path=ppt/slideLayouts/slideLayout1480.xml><?xml version="1.0" encoding="utf-8"?>
<p:sldLayout xmlns:a="http://schemas.openxmlformats.org/drawingml/2006/main" xmlns:r="http://schemas.openxmlformats.org/officeDocument/2006/relationships" xmlns:p="http://schemas.openxmlformats.org/presentationml/2006/main" preserve="1">
  <p:cSld name="Blank 7">
    <p:spTree>
      <p:nvGrpSpPr>
        <p:cNvPr id="1" name=""/>
        <p:cNvGrpSpPr/>
        <p:nvPr/>
      </p:nvGrpSpPr>
      <p:grpSpPr>
        <a:xfrm>
          <a:off x="0" y="0"/>
          <a:ext cx="0" cy="0"/>
          <a:chOff x="0" y="0"/>
          <a:chExt cx="0" cy="0"/>
        </a:xfrm>
      </p:grpSpPr>
      <p:sp>
        <p:nvSpPr>
          <p:cNvPr id="2" name="Google Shape;1180;p113">
            <a:extLst>
              <a:ext uri="{FF2B5EF4-FFF2-40B4-BE49-F238E27FC236}">
                <a16:creationId xmlns:a16="http://schemas.microsoft.com/office/drawing/2014/main" id="{414AF2D6-A0C6-4170-2A0F-5C2A64187167}"/>
              </a:ext>
            </a:extLst>
          </p:cNvPr>
          <p:cNvSpPr txBox="1">
            <a:spLocks noGrp="1"/>
          </p:cNvSpPr>
          <p:nvPr>
            <p:ph type="sldNum" sz="quarter" idx="8"/>
          </p:nvPr>
        </p:nvSpPr>
        <p:spPr/>
        <p:txBody>
          <a:bodyPr/>
          <a:lstStyle>
            <a:lvl1pPr>
              <a:defRPr/>
            </a:lvl1pPr>
          </a:lstStyle>
          <a:p>
            <a:pPr lvl="0"/>
            <a:fld id="{E3E654DC-B8BF-489E-A08F-9F0948F16620}" type="slidenum">
              <a:t>‹#›</a:t>
            </a:fld>
            <a:endParaRPr lang="en-US"/>
          </a:p>
        </p:txBody>
      </p:sp>
      <p:cxnSp>
        <p:nvCxnSpPr>
          <p:cNvPr id="3" name="Google Shape;1181;p113">
            <a:extLst>
              <a:ext uri="{FF2B5EF4-FFF2-40B4-BE49-F238E27FC236}">
                <a16:creationId xmlns:a16="http://schemas.microsoft.com/office/drawing/2014/main" id="{B3D5FE74-6F9E-D104-1904-90C5B687EC95}"/>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4" name="Google Shape;1182;p113">
            <a:extLst>
              <a:ext uri="{FF2B5EF4-FFF2-40B4-BE49-F238E27FC236}">
                <a16:creationId xmlns:a16="http://schemas.microsoft.com/office/drawing/2014/main" id="{616784C6-0B29-C351-BFBF-8EF912CE045F}"/>
              </a:ext>
            </a:extLst>
          </p:cNvPr>
          <p:cNvSpPr txBox="1">
            <a:spLocks noGrp="1"/>
          </p:cNvSpPr>
          <p:nvPr>
            <p:ph type="ftr" sz="quarter" idx="9"/>
          </p:nvPr>
        </p:nvSpPr>
        <p:spPr/>
        <p:txBody>
          <a:bodyPr/>
          <a:lstStyle>
            <a:lvl1pPr>
              <a:defRPr/>
            </a:lvl1pPr>
          </a:lstStyle>
          <a:p>
            <a:pPr lvl="0"/>
            <a:endParaRPr lang="en-US"/>
          </a:p>
        </p:txBody>
      </p:sp>
      <p:grpSp>
        <p:nvGrpSpPr>
          <p:cNvPr id="5" name="Google Shape;1183;p113">
            <a:extLst>
              <a:ext uri="{FF2B5EF4-FFF2-40B4-BE49-F238E27FC236}">
                <a16:creationId xmlns:a16="http://schemas.microsoft.com/office/drawing/2014/main" id="{9F872C5D-5C2B-B065-F096-4894484FE90D}"/>
              </a:ext>
            </a:extLst>
          </p:cNvPr>
          <p:cNvGrpSpPr/>
          <p:nvPr/>
        </p:nvGrpSpPr>
        <p:grpSpPr>
          <a:xfrm>
            <a:off x="7191545" y="0"/>
            <a:ext cx="5000460" cy="1425988"/>
            <a:chOff x="7191545" y="0"/>
            <a:chExt cx="5000460" cy="1425988"/>
          </a:xfrm>
        </p:grpSpPr>
        <p:pic>
          <p:nvPicPr>
            <p:cNvPr id="6" name="Google Shape;1184;p113">
              <a:extLst>
                <a:ext uri="{FF2B5EF4-FFF2-40B4-BE49-F238E27FC236}">
                  <a16:creationId xmlns:a16="http://schemas.microsoft.com/office/drawing/2014/main" id="{C7A51308-89C1-957F-CCED-A7F781E52CFD}"/>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7" name="Google Shape;1185;p113">
              <a:extLst>
                <a:ext uri="{FF2B5EF4-FFF2-40B4-BE49-F238E27FC236}">
                  <a16:creationId xmlns:a16="http://schemas.microsoft.com/office/drawing/2014/main" id="{E31909F1-FFCB-E2A6-E4AF-AAF16F2884C1}"/>
                </a:ext>
              </a:extLst>
            </p:cNvPr>
            <p:cNvGrpSpPr/>
            <p:nvPr/>
          </p:nvGrpSpPr>
          <p:grpSpPr>
            <a:xfrm>
              <a:off x="7191545" y="0"/>
              <a:ext cx="5000460" cy="1425988"/>
              <a:chOff x="7191545" y="0"/>
              <a:chExt cx="5000460" cy="1425988"/>
            </a:xfrm>
          </p:grpSpPr>
          <p:sp>
            <p:nvSpPr>
              <p:cNvPr id="8" name="Google Shape;1186;p113">
                <a:extLst>
                  <a:ext uri="{FF2B5EF4-FFF2-40B4-BE49-F238E27FC236}">
                    <a16:creationId xmlns:a16="http://schemas.microsoft.com/office/drawing/2014/main" id="{51C7A63B-F625-2089-625F-1A43DC805A9D}"/>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9" name="Google Shape;1187;p113">
                <a:extLst>
                  <a:ext uri="{FF2B5EF4-FFF2-40B4-BE49-F238E27FC236}">
                    <a16:creationId xmlns:a16="http://schemas.microsoft.com/office/drawing/2014/main" id="{FC293C6D-80C6-AF19-C04B-45344431901C}"/>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Tree>
    <p:extLst>
      <p:ext uri="{BB962C8B-B14F-4D97-AF65-F5344CB8AC3E}">
        <p14:creationId xmlns:p14="http://schemas.microsoft.com/office/powerpoint/2010/main" val="1973167722"/>
      </p:ext>
    </p:extLst>
  </p:cSld>
  <p:clrMapOvr>
    <a:masterClrMapping/>
  </p:clrMapOvr>
</p:sldLayout>
</file>

<file path=ppt/slideLayouts/slideLayout1481.xml><?xml version="1.0" encoding="utf-8"?>
<p:sldLayout xmlns:a="http://schemas.openxmlformats.org/drawingml/2006/main" xmlns:r="http://schemas.openxmlformats.org/officeDocument/2006/relationships" xmlns:p="http://schemas.openxmlformats.org/presentationml/2006/main" preserve="1">
  <p:cSld name="3_Quotation 3">
    <p:spTree>
      <p:nvGrpSpPr>
        <p:cNvPr id="1" name=""/>
        <p:cNvGrpSpPr/>
        <p:nvPr/>
      </p:nvGrpSpPr>
      <p:grpSpPr>
        <a:xfrm>
          <a:off x="0" y="0"/>
          <a:ext cx="0" cy="0"/>
          <a:chOff x="0" y="0"/>
          <a:chExt cx="0" cy="0"/>
        </a:xfrm>
      </p:grpSpPr>
      <p:sp>
        <p:nvSpPr>
          <p:cNvPr id="2" name="Google Shape;1189;p114">
            <a:extLst>
              <a:ext uri="{FF2B5EF4-FFF2-40B4-BE49-F238E27FC236}">
                <a16:creationId xmlns:a16="http://schemas.microsoft.com/office/drawing/2014/main" id="{A9DE54CF-0D70-5686-C761-1B5BBDCD649D}"/>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190;p114">
            <a:extLst>
              <a:ext uri="{FF2B5EF4-FFF2-40B4-BE49-F238E27FC236}">
                <a16:creationId xmlns:a16="http://schemas.microsoft.com/office/drawing/2014/main" id="{2F9C992F-BE31-FDFB-D1C8-11CC9033EB43}"/>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191;p114">
            <a:extLst>
              <a:ext uri="{FF2B5EF4-FFF2-40B4-BE49-F238E27FC236}">
                <a16:creationId xmlns:a16="http://schemas.microsoft.com/office/drawing/2014/main" id="{F7E02704-D1C8-E5B9-7A61-006A678FA7DB}"/>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192;p114">
            <a:extLst>
              <a:ext uri="{FF2B5EF4-FFF2-40B4-BE49-F238E27FC236}">
                <a16:creationId xmlns:a16="http://schemas.microsoft.com/office/drawing/2014/main" id="{10D7A799-01FB-B6A2-B61D-76CFB0D44FDF}"/>
              </a:ext>
            </a:extLst>
          </p:cNvPr>
          <p:cNvSpPr txBox="1">
            <a:spLocks noGrp="1"/>
          </p:cNvSpPr>
          <p:nvPr>
            <p:ph type="sldNum" sz="quarter" idx="8"/>
          </p:nvPr>
        </p:nvSpPr>
        <p:spPr/>
        <p:txBody>
          <a:bodyPr/>
          <a:lstStyle>
            <a:lvl1pPr>
              <a:defRPr>
                <a:solidFill>
                  <a:srgbClr val="AEB3B7"/>
                </a:solidFill>
              </a:defRPr>
            </a:lvl1pPr>
          </a:lstStyle>
          <a:p>
            <a:pPr lvl="0"/>
            <a:fld id="{19847A1F-9B38-4BB8-B066-90747396C0ED}" type="slidenum">
              <a:t>‹#›</a:t>
            </a:fld>
            <a:endParaRPr lang="en-US"/>
          </a:p>
        </p:txBody>
      </p:sp>
      <p:cxnSp>
        <p:nvCxnSpPr>
          <p:cNvPr id="6" name="Google Shape;1193;p114">
            <a:extLst>
              <a:ext uri="{FF2B5EF4-FFF2-40B4-BE49-F238E27FC236}">
                <a16:creationId xmlns:a16="http://schemas.microsoft.com/office/drawing/2014/main" id="{CDCA7EAB-0EFB-E96C-C172-0759D835C45D}"/>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194;p114">
            <a:extLst>
              <a:ext uri="{FF2B5EF4-FFF2-40B4-BE49-F238E27FC236}">
                <a16:creationId xmlns:a16="http://schemas.microsoft.com/office/drawing/2014/main" id="{F02DD766-2DED-01DE-5842-9A886DBB7535}"/>
              </a:ext>
            </a:extLst>
          </p:cNvPr>
          <p:cNvSpPr txBox="1">
            <a:spLocks noGrp="1"/>
          </p:cNvSpPr>
          <p:nvPr>
            <p:ph type="ftr" sz="quarter" idx="9"/>
          </p:nvPr>
        </p:nvSpPr>
        <p:spPr/>
        <p:txBody>
          <a:bodyPr/>
          <a:lstStyle>
            <a:lvl1pPr>
              <a:defRPr/>
            </a:lvl1pPr>
          </a:lstStyle>
          <a:p>
            <a:pPr lvl="0"/>
            <a:endParaRPr lang="en-US"/>
          </a:p>
        </p:txBody>
      </p:sp>
      <p:grpSp>
        <p:nvGrpSpPr>
          <p:cNvPr id="8" name="Google Shape;1195;p114">
            <a:extLst>
              <a:ext uri="{FF2B5EF4-FFF2-40B4-BE49-F238E27FC236}">
                <a16:creationId xmlns:a16="http://schemas.microsoft.com/office/drawing/2014/main" id="{4A099ACB-C0DB-1B64-3934-9F55F54B2803}"/>
              </a:ext>
            </a:extLst>
          </p:cNvPr>
          <p:cNvGrpSpPr/>
          <p:nvPr/>
        </p:nvGrpSpPr>
        <p:grpSpPr>
          <a:xfrm>
            <a:off x="7191545" y="0"/>
            <a:ext cx="5000460" cy="1425988"/>
            <a:chOff x="7191545" y="0"/>
            <a:chExt cx="5000460" cy="1425988"/>
          </a:xfrm>
        </p:grpSpPr>
        <p:pic>
          <p:nvPicPr>
            <p:cNvPr id="9" name="Google Shape;1196;p114">
              <a:extLst>
                <a:ext uri="{FF2B5EF4-FFF2-40B4-BE49-F238E27FC236}">
                  <a16:creationId xmlns:a16="http://schemas.microsoft.com/office/drawing/2014/main" id="{204FEE4D-A7F8-47C4-6D48-323F9281D26B}"/>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197;p114">
              <a:extLst>
                <a:ext uri="{FF2B5EF4-FFF2-40B4-BE49-F238E27FC236}">
                  <a16:creationId xmlns:a16="http://schemas.microsoft.com/office/drawing/2014/main" id="{E0BDAEC1-C8C0-EA4C-8119-ED565A9FE30D}"/>
                </a:ext>
              </a:extLst>
            </p:cNvPr>
            <p:cNvGrpSpPr/>
            <p:nvPr/>
          </p:nvGrpSpPr>
          <p:grpSpPr>
            <a:xfrm>
              <a:off x="7191545" y="0"/>
              <a:ext cx="5000460" cy="1425988"/>
              <a:chOff x="7191545" y="0"/>
              <a:chExt cx="5000460" cy="1425988"/>
            </a:xfrm>
          </p:grpSpPr>
          <p:sp>
            <p:nvSpPr>
              <p:cNvPr id="11" name="Google Shape;1198;p114">
                <a:extLst>
                  <a:ext uri="{FF2B5EF4-FFF2-40B4-BE49-F238E27FC236}">
                    <a16:creationId xmlns:a16="http://schemas.microsoft.com/office/drawing/2014/main" id="{684073C7-31C9-F2CA-2ECF-080F0CA1E9C6}"/>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199;p114">
                <a:extLst>
                  <a:ext uri="{FF2B5EF4-FFF2-40B4-BE49-F238E27FC236}">
                    <a16:creationId xmlns:a16="http://schemas.microsoft.com/office/drawing/2014/main" id="{4DE65ED5-DF5C-8CA5-62BF-69F7B04EF2A1}"/>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200;p114" descr="Open quotation mark with solid fill">
            <a:extLst>
              <a:ext uri="{FF2B5EF4-FFF2-40B4-BE49-F238E27FC236}">
                <a16:creationId xmlns:a16="http://schemas.microsoft.com/office/drawing/2014/main" id="{F34C720E-7222-CFF9-490B-B11A6E3E4CA7}"/>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640187582"/>
      </p:ext>
    </p:extLst>
  </p:cSld>
  <p:clrMapOvr>
    <a:masterClrMapping/>
  </p:clrMapOvr>
</p:sldLayout>
</file>

<file path=ppt/slideLayouts/slideLayout1482.xml><?xml version="1.0" encoding="utf-8"?>
<p:sldLayout xmlns:a="http://schemas.openxmlformats.org/drawingml/2006/main" xmlns:r="http://schemas.openxmlformats.org/officeDocument/2006/relationships" xmlns:p="http://schemas.openxmlformats.org/presentationml/2006/main" preserve="1">
  <p:cSld name="1_Cover 10">
    <p:spTree>
      <p:nvGrpSpPr>
        <p:cNvPr id="1" name=""/>
        <p:cNvGrpSpPr/>
        <p:nvPr/>
      </p:nvGrpSpPr>
      <p:grpSpPr>
        <a:xfrm>
          <a:off x="0" y="0"/>
          <a:ext cx="0" cy="0"/>
          <a:chOff x="0" y="0"/>
          <a:chExt cx="0" cy="0"/>
        </a:xfrm>
      </p:grpSpPr>
      <p:sp>
        <p:nvSpPr>
          <p:cNvPr id="2" name="Google Shape;1086;p104">
            <a:extLst>
              <a:ext uri="{FF2B5EF4-FFF2-40B4-BE49-F238E27FC236}">
                <a16:creationId xmlns:a16="http://schemas.microsoft.com/office/drawing/2014/main" id="{96A5B776-BF53-B299-925B-06141A2B9F3D}"/>
              </a:ext>
            </a:extLst>
          </p:cNvPr>
          <p:cNvSpPr/>
          <p:nvPr/>
        </p:nvSpPr>
        <p:spPr>
          <a:xfrm>
            <a:off x="902366" y="1294415"/>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087;p104">
            <a:extLst>
              <a:ext uri="{FF2B5EF4-FFF2-40B4-BE49-F238E27FC236}">
                <a16:creationId xmlns:a16="http://schemas.microsoft.com/office/drawing/2014/main" id="{C7B73A22-9AAB-B4A5-9DCF-C66E492AC4E9}"/>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endParaRPr lang="en-US"/>
          </a:p>
        </p:txBody>
      </p:sp>
      <p:sp>
        <p:nvSpPr>
          <p:cNvPr id="4" name="Google Shape;1088;p104">
            <a:extLst>
              <a:ext uri="{FF2B5EF4-FFF2-40B4-BE49-F238E27FC236}">
                <a16:creationId xmlns:a16="http://schemas.microsoft.com/office/drawing/2014/main" id="{4225F521-E898-A77C-C211-D3E0AF09DABE}"/>
              </a:ext>
            </a:extLst>
          </p:cNvPr>
          <p:cNvSpPr txBox="1">
            <a:spLocks noGrp="1"/>
          </p:cNvSpPr>
          <p:nvPr>
            <p:ph type="subTitle" idx="4294967295"/>
          </p:nvPr>
        </p:nvSpPr>
        <p:spPr>
          <a:xfrm>
            <a:off x="1413305" y="3766861"/>
            <a:ext cx="5194432" cy="986564"/>
          </a:xfrm>
        </p:spPr>
        <p:txBody>
          <a:bodyPr/>
          <a:lstStyle>
            <a:lvl1pPr>
              <a:buNone/>
              <a:defRPr/>
            </a:lvl1pPr>
          </a:lstStyle>
          <a:p>
            <a:pPr lvl="0"/>
            <a:endParaRPr lang="en-US"/>
          </a:p>
        </p:txBody>
      </p:sp>
      <p:grpSp>
        <p:nvGrpSpPr>
          <p:cNvPr id="5" name="Google Shape;1090;p104">
            <a:extLst>
              <a:ext uri="{FF2B5EF4-FFF2-40B4-BE49-F238E27FC236}">
                <a16:creationId xmlns:a16="http://schemas.microsoft.com/office/drawing/2014/main" id="{0A73D1D3-D832-454D-66EC-6F88C3FAE086}"/>
              </a:ext>
            </a:extLst>
          </p:cNvPr>
          <p:cNvGrpSpPr/>
          <p:nvPr/>
        </p:nvGrpSpPr>
        <p:grpSpPr>
          <a:xfrm>
            <a:off x="0" y="5020348"/>
            <a:ext cx="12191996" cy="1837651"/>
            <a:chOff x="0" y="5020348"/>
            <a:chExt cx="12191996" cy="1837651"/>
          </a:xfrm>
        </p:grpSpPr>
        <p:sp>
          <p:nvSpPr>
            <p:cNvPr id="6" name="Google Shape;1091;p104">
              <a:extLst>
                <a:ext uri="{FF2B5EF4-FFF2-40B4-BE49-F238E27FC236}">
                  <a16:creationId xmlns:a16="http://schemas.microsoft.com/office/drawing/2014/main" id="{ED9D091C-61C2-5DE5-59D1-F318449B9DBC}"/>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7" name="Google Shape;1092;p104">
              <a:extLst>
                <a:ext uri="{FF2B5EF4-FFF2-40B4-BE49-F238E27FC236}">
                  <a16:creationId xmlns:a16="http://schemas.microsoft.com/office/drawing/2014/main" id="{D389699C-6088-9843-C451-F713D4CE16DD}"/>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8" name="Google Shape;1093;p104">
              <a:extLst>
                <a:ext uri="{FF2B5EF4-FFF2-40B4-BE49-F238E27FC236}">
                  <a16:creationId xmlns:a16="http://schemas.microsoft.com/office/drawing/2014/main" id="{7DF4EC33-9899-5C94-13BB-37B7BD38F57C}"/>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2464907686"/>
      </p:ext>
    </p:extLst>
  </p:cSld>
  <p:clrMapOvr>
    <a:masterClrMapping/>
  </p:clrMapOvr>
</p:sldLayout>
</file>

<file path=ppt/slideLayouts/slideLayout1483.xml><?xml version="1.0" encoding="utf-8"?>
<p:sldLayout xmlns:a="http://schemas.openxmlformats.org/drawingml/2006/main" xmlns:r="http://schemas.openxmlformats.org/officeDocument/2006/relationships" xmlns:p="http://schemas.openxmlformats.org/presentationml/2006/main" preserve="1">
  <p:cSld name="1_Divider 11">
    <p:spTree>
      <p:nvGrpSpPr>
        <p:cNvPr id="1" name=""/>
        <p:cNvGrpSpPr/>
        <p:nvPr/>
      </p:nvGrpSpPr>
      <p:grpSpPr>
        <a:xfrm>
          <a:off x="0" y="0"/>
          <a:ext cx="0" cy="0"/>
          <a:chOff x="0" y="0"/>
          <a:chExt cx="0" cy="0"/>
        </a:xfrm>
      </p:grpSpPr>
      <p:grpSp>
        <p:nvGrpSpPr>
          <p:cNvPr id="2" name="Google Shape;1095;p105">
            <a:extLst>
              <a:ext uri="{FF2B5EF4-FFF2-40B4-BE49-F238E27FC236}">
                <a16:creationId xmlns:a16="http://schemas.microsoft.com/office/drawing/2014/main" id="{E7A6E07B-AF2D-1CE3-6D26-78FE7B62C5F7}"/>
              </a:ext>
            </a:extLst>
          </p:cNvPr>
          <p:cNvGrpSpPr/>
          <p:nvPr/>
        </p:nvGrpSpPr>
        <p:grpSpPr>
          <a:xfrm>
            <a:off x="0" y="5020348"/>
            <a:ext cx="12191996" cy="1837651"/>
            <a:chOff x="0" y="5020348"/>
            <a:chExt cx="12191996" cy="1837651"/>
          </a:xfrm>
        </p:grpSpPr>
        <p:sp>
          <p:nvSpPr>
            <p:cNvPr id="3" name="Google Shape;1096;p105">
              <a:extLst>
                <a:ext uri="{FF2B5EF4-FFF2-40B4-BE49-F238E27FC236}">
                  <a16:creationId xmlns:a16="http://schemas.microsoft.com/office/drawing/2014/main" id="{84EF02ED-AAFC-66EC-A160-2F7995AC4467}"/>
                </a:ext>
              </a:extLst>
            </p:cNvPr>
            <p:cNvSpPr/>
            <p:nvPr/>
          </p:nvSpPr>
          <p:spPr>
            <a:xfrm>
              <a:off x="0" y="5100267"/>
              <a:ext cx="7111371" cy="1757732"/>
            </a:xfrm>
            <a:custGeom>
              <a:avLst/>
              <a:gdLst>
                <a:gd name="f0" fmla="val w"/>
                <a:gd name="f1" fmla="val h"/>
                <a:gd name="f2" fmla="val 0"/>
                <a:gd name="f3" fmla="val 7111369"/>
                <a:gd name="f4" fmla="val 1757730"/>
                <a:gd name="f5" fmla="val 772954"/>
                <a:gd name="f6" fmla="val 2778"/>
                <a:gd name="f7" fmla="val 1769038"/>
                <a:gd name="f8" fmla="val 30799"/>
                <a:gd name="f9" fmla="val 2696750"/>
                <a:gd name="f10" fmla="val 267531"/>
                <a:gd name="f11" fmla="val 3590934"/>
                <a:gd name="f12" fmla="val 566046"/>
                <a:gd name="f13" fmla="val 4684008"/>
                <a:gd name="f14" fmla="val 930921"/>
                <a:gd name="f15" fmla="val 5690778"/>
                <a:gd name="f16" fmla="val 1324625"/>
                <a:gd name="f17" fmla="val 6700767"/>
                <a:gd name="f18" fmla="val 1636882"/>
                <a:gd name="f19" fmla="val 25690"/>
                <a:gd name="f20" fmla="val 2197"/>
                <a:gd name="f21" fmla="val 25414"/>
                <a:gd name="f22" fmla="val 114653"/>
                <a:gd name="f23" fmla="val 14905"/>
                <a:gd name="f24" fmla="val 227801"/>
                <a:gd name="f25" fmla="val 7857"/>
                <a:gd name="f26" fmla="val 341773"/>
                <a:gd name="f27" fmla="val 3976"/>
                <a:gd name="f28" fmla="val 486963"/>
                <a:gd name="f29" fmla="+- 0 0 968"/>
                <a:gd name="f30" fmla="val 630656"/>
                <a:gd name="f31" fmla="+- 0 0 1224"/>
                <a:gd name="f32" fmla="*/ f0 1 7111369"/>
                <a:gd name="f33" fmla="*/ f1 1 1757730"/>
                <a:gd name="f34" fmla="+- f4 0 f2"/>
                <a:gd name="f35" fmla="+- f3 0 f2"/>
                <a:gd name="f36" fmla="*/ f35 1 7111369"/>
                <a:gd name="f37" fmla="*/ f34 1 1757730"/>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7111369" h="1757730">
                  <a:moveTo>
                    <a:pt x="f5" y="f6"/>
                  </a:moveTo>
                  <a:cubicBezTo>
                    <a:pt x="f7" y="f8"/>
                    <a:pt x="f9" y="f10"/>
                    <a:pt x="f11" y="f12"/>
                  </a:cubicBezTo>
                  <a:cubicBezTo>
                    <a:pt x="f13" y="f14"/>
                    <a:pt x="f15" y="f16"/>
                    <a:pt x="f17" y="f18"/>
                  </a:cubicBezTo>
                  <a:lnTo>
                    <a:pt x="f3" y="f4"/>
                  </a:lnTo>
                  <a:lnTo>
                    <a:pt x="f2" y="f4"/>
                  </a:lnTo>
                  <a:lnTo>
                    <a:pt x="f2" y="f19"/>
                  </a:lnTo>
                  <a:lnTo>
                    <a:pt x="f20" y="f21"/>
                  </a:lnTo>
                  <a:cubicBezTo>
                    <a:pt x="f22" y="f23"/>
                    <a:pt x="f24" y="f25"/>
                    <a:pt x="f26" y="f27"/>
                  </a:cubicBezTo>
                  <a:cubicBezTo>
                    <a:pt x="f28" y="f29"/>
                    <a:pt x="f30" y="f31"/>
                    <a:pt x="f5" y="f6"/>
                  </a:cubicBezTo>
                  <a:close/>
                </a:path>
              </a:pathLst>
            </a:custGeom>
            <a:solidFill>
              <a:srgbClr val="FFFFFF"/>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4" name="Google Shape;1097;p105">
              <a:extLst>
                <a:ext uri="{FF2B5EF4-FFF2-40B4-BE49-F238E27FC236}">
                  <a16:creationId xmlns:a16="http://schemas.microsoft.com/office/drawing/2014/main" id="{E316C82B-6A20-BD92-DDBE-DDA062CE89B8}"/>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5" name="Google Shape;1098;p105">
              <a:extLst>
                <a:ext uri="{FF2B5EF4-FFF2-40B4-BE49-F238E27FC236}">
                  <a16:creationId xmlns:a16="http://schemas.microsoft.com/office/drawing/2014/main" id="{55BB0252-53B8-3974-5514-CDA21495687B}"/>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6" name="Google Shape;1099;p105">
              <a:extLst>
                <a:ext uri="{FF2B5EF4-FFF2-40B4-BE49-F238E27FC236}">
                  <a16:creationId xmlns:a16="http://schemas.microsoft.com/office/drawing/2014/main" id="{8EBBCEA7-F5D1-B6D2-7A1A-42B9949478CE}"/>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
        <p:nvSpPr>
          <p:cNvPr id="7" name="Google Shape;1100;p105">
            <a:extLst>
              <a:ext uri="{FF2B5EF4-FFF2-40B4-BE49-F238E27FC236}">
                <a16:creationId xmlns:a16="http://schemas.microsoft.com/office/drawing/2014/main" id="{BF0C4FC2-4D8B-571C-B8B4-C98F33EE56D8}"/>
              </a:ext>
            </a:extLst>
          </p:cNvPr>
          <p:cNvSpPr txBox="1">
            <a:spLocks noGrp="1"/>
          </p:cNvSpPr>
          <p:nvPr>
            <p:ph type="title"/>
          </p:nvPr>
        </p:nvSpPr>
        <p:spPr>
          <a:xfrm>
            <a:off x="1413305" y="701747"/>
            <a:ext cx="9365376" cy="2014679"/>
          </a:xfrm>
        </p:spPr>
        <p:txBody>
          <a:bodyPr anchor="b"/>
          <a:lstStyle>
            <a:lvl1pPr>
              <a:defRPr/>
            </a:lvl1pPr>
          </a:lstStyle>
          <a:p>
            <a:pPr lvl="0"/>
            <a:endParaRPr lang="en-US"/>
          </a:p>
        </p:txBody>
      </p:sp>
      <p:sp>
        <p:nvSpPr>
          <p:cNvPr id="8" name="Google Shape;1101;p105">
            <a:extLst>
              <a:ext uri="{FF2B5EF4-FFF2-40B4-BE49-F238E27FC236}">
                <a16:creationId xmlns:a16="http://schemas.microsoft.com/office/drawing/2014/main" id="{507E6662-212F-735E-30B6-3C1F6534FC93}"/>
              </a:ext>
            </a:extLst>
          </p:cNvPr>
          <p:cNvSpPr txBox="1">
            <a:spLocks noGrp="1"/>
          </p:cNvSpPr>
          <p:nvPr>
            <p:ph type="subTitle" idx="4294967295"/>
          </p:nvPr>
        </p:nvSpPr>
        <p:spPr>
          <a:xfrm>
            <a:off x="1413305" y="3081637"/>
            <a:ext cx="9365376" cy="986564"/>
          </a:xfrm>
        </p:spPr>
        <p:txBody>
          <a:bodyPr/>
          <a:lstStyle>
            <a:lvl1pPr>
              <a:buNone/>
              <a:defRPr/>
            </a:lvl1pPr>
          </a:lstStyle>
          <a:p>
            <a:pPr lvl="0"/>
            <a:endParaRPr lang="en-US"/>
          </a:p>
        </p:txBody>
      </p:sp>
    </p:spTree>
    <p:extLst>
      <p:ext uri="{BB962C8B-B14F-4D97-AF65-F5344CB8AC3E}">
        <p14:creationId xmlns:p14="http://schemas.microsoft.com/office/powerpoint/2010/main" val="3055574559"/>
      </p:ext>
    </p:extLst>
  </p:cSld>
  <p:clrMapOvr>
    <a:masterClrMapping/>
  </p:clrMapOvr>
</p:sldLayout>
</file>

<file path=ppt/slideLayouts/slideLayout1484.xml><?xml version="1.0" encoding="utf-8"?>
<p:sldLayout xmlns:a="http://schemas.openxmlformats.org/drawingml/2006/main" xmlns:r="http://schemas.openxmlformats.org/officeDocument/2006/relationships" xmlns:p="http://schemas.openxmlformats.org/presentationml/2006/main" preserve="1">
  <p:cSld name="1_Photo Slide 10">
    <p:spTree>
      <p:nvGrpSpPr>
        <p:cNvPr id="1" name=""/>
        <p:cNvGrpSpPr/>
        <p:nvPr/>
      </p:nvGrpSpPr>
      <p:grpSpPr>
        <a:xfrm>
          <a:off x="0" y="0"/>
          <a:ext cx="0" cy="0"/>
          <a:chOff x="0" y="0"/>
          <a:chExt cx="0" cy="0"/>
        </a:xfrm>
      </p:grpSpPr>
      <p:sp>
        <p:nvSpPr>
          <p:cNvPr id="2" name="Google Shape;1103;p106">
            <a:extLst>
              <a:ext uri="{FF2B5EF4-FFF2-40B4-BE49-F238E27FC236}">
                <a16:creationId xmlns:a16="http://schemas.microsoft.com/office/drawing/2014/main" id="{D609223D-089B-CF44-1A27-3129C4B5B170}"/>
              </a:ext>
            </a:extLst>
          </p:cNvPr>
          <p:cNvSpPr txBox="1">
            <a:spLocks noGrp="1"/>
          </p:cNvSpPr>
          <p:nvPr>
            <p:ph type="body" idx="4294967295"/>
          </p:nvPr>
        </p:nvSpPr>
        <p:spPr>
          <a:xfrm>
            <a:off x="457200" y="1146255"/>
            <a:ext cx="2350172" cy="2971800"/>
          </a:xfrm>
        </p:spPr>
        <p:txBody>
          <a:bodyPr/>
          <a:lstStyle>
            <a:lvl1pPr indent="-228600">
              <a:buNone/>
              <a:defRPr/>
            </a:lvl1pPr>
          </a:lstStyle>
          <a:p>
            <a:pPr lvl="0"/>
            <a:endParaRPr lang="en-US"/>
          </a:p>
        </p:txBody>
      </p:sp>
      <p:cxnSp>
        <p:nvCxnSpPr>
          <p:cNvPr id="3" name="Google Shape;1104;p106">
            <a:extLst>
              <a:ext uri="{FF2B5EF4-FFF2-40B4-BE49-F238E27FC236}">
                <a16:creationId xmlns:a16="http://schemas.microsoft.com/office/drawing/2014/main" id="{3D8A5784-C648-6215-98F6-84FC5EEDD8DC}"/>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1105;p106">
            <a:extLst>
              <a:ext uri="{FF2B5EF4-FFF2-40B4-BE49-F238E27FC236}">
                <a16:creationId xmlns:a16="http://schemas.microsoft.com/office/drawing/2014/main" id="{C46B0C8A-0EF2-AF8C-573B-0B3564166C5C}"/>
              </a:ext>
            </a:extLst>
          </p:cNvPr>
          <p:cNvGrpSpPr/>
          <p:nvPr/>
        </p:nvGrpSpPr>
        <p:grpSpPr>
          <a:xfrm>
            <a:off x="0" y="5379424"/>
            <a:ext cx="2807363" cy="753895"/>
            <a:chOff x="0" y="5379424"/>
            <a:chExt cx="2807363" cy="753895"/>
          </a:xfrm>
        </p:grpSpPr>
        <p:sp>
          <p:nvSpPr>
            <p:cNvPr id="5" name="Google Shape;1106;p106">
              <a:extLst>
                <a:ext uri="{FF2B5EF4-FFF2-40B4-BE49-F238E27FC236}">
                  <a16:creationId xmlns:a16="http://schemas.microsoft.com/office/drawing/2014/main" id="{35C53CCC-F28F-1DD4-4A33-D267C50357B6}"/>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 f4 0 f2"/>
                <a:gd name="f27" fmla="+- f3 0 f2"/>
                <a:gd name="f28" fmla="*/ f27 1 2807368"/>
                <a:gd name="f29" fmla="*/ f26 1 60080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107;p106">
              <a:extLst>
                <a:ext uri="{FF2B5EF4-FFF2-40B4-BE49-F238E27FC236}">
                  <a16:creationId xmlns:a16="http://schemas.microsoft.com/office/drawing/2014/main" id="{69521E1A-094F-51B3-652B-01BFE378D556}"/>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 f4 0 f2"/>
                <a:gd name="f33" fmla="+- f3 0 f2"/>
                <a:gd name="f34" fmla="*/ f33 1 2807368"/>
                <a:gd name="f35" fmla="*/ f32 1 649803"/>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1109;p106">
            <a:extLst>
              <a:ext uri="{FF2B5EF4-FFF2-40B4-BE49-F238E27FC236}">
                <a16:creationId xmlns:a16="http://schemas.microsoft.com/office/drawing/2014/main" id="{52F40893-5DD6-484F-B5EC-5FD146DC11B2}"/>
              </a:ext>
            </a:extLst>
          </p:cNvPr>
          <p:cNvPicPr>
            <a:picLocks noChangeAspect="1"/>
          </p:cNvPicPr>
          <p:nvPr/>
        </p:nvPicPr>
        <p:blipFill>
          <a:blip r:embed="rId2">
            <a:alphaModFix/>
          </a:blip>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1376807512"/>
      </p:ext>
    </p:extLst>
  </p:cSld>
  <p:clrMapOvr>
    <a:masterClrMapping/>
  </p:clrMapOvr>
</p:sldLayout>
</file>

<file path=ppt/slideLayouts/slideLayout1485.xml><?xml version="1.0" encoding="utf-8"?>
<p:sldLayout xmlns:a="http://schemas.openxmlformats.org/drawingml/2006/main" xmlns:r="http://schemas.openxmlformats.org/officeDocument/2006/relationships" xmlns:p="http://schemas.openxmlformats.org/presentationml/2006/main" preserve="1">
  <p:cSld name="1_Quotation 15">
    <p:spTree>
      <p:nvGrpSpPr>
        <p:cNvPr id="1" name=""/>
        <p:cNvGrpSpPr/>
        <p:nvPr/>
      </p:nvGrpSpPr>
      <p:grpSpPr>
        <a:xfrm>
          <a:off x="0" y="0"/>
          <a:ext cx="0" cy="0"/>
          <a:chOff x="0" y="0"/>
          <a:chExt cx="0" cy="0"/>
        </a:xfrm>
      </p:grpSpPr>
      <p:sp>
        <p:nvSpPr>
          <p:cNvPr id="2" name="Google Shape;1111;p107">
            <a:extLst>
              <a:ext uri="{FF2B5EF4-FFF2-40B4-BE49-F238E27FC236}">
                <a16:creationId xmlns:a16="http://schemas.microsoft.com/office/drawing/2014/main" id="{E885D2B3-2976-5AC3-B1B9-E7EA882FBE4F}"/>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112;p107">
            <a:extLst>
              <a:ext uri="{FF2B5EF4-FFF2-40B4-BE49-F238E27FC236}">
                <a16:creationId xmlns:a16="http://schemas.microsoft.com/office/drawing/2014/main" id="{C2625CC2-4411-2A82-6EE5-F5A69DBD402C}"/>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113;p107">
            <a:extLst>
              <a:ext uri="{FF2B5EF4-FFF2-40B4-BE49-F238E27FC236}">
                <a16:creationId xmlns:a16="http://schemas.microsoft.com/office/drawing/2014/main" id="{15284C58-2B13-488D-0E3B-50A8D027D044}"/>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114;p107">
            <a:extLst>
              <a:ext uri="{FF2B5EF4-FFF2-40B4-BE49-F238E27FC236}">
                <a16:creationId xmlns:a16="http://schemas.microsoft.com/office/drawing/2014/main" id="{89061F8F-76FC-2DD2-8ECD-86BD15EFD3F4}"/>
              </a:ext>
            </a:extLst>
          </p:cNvPr>
          <p:cNvSpPr txBox="1">
            <a:spLocks noGrp="1"/>
          </p:cNvSpPr>
          <p:nvPr>
            <p:ph type="sldNum" sz="quarter" idx="8"/>
          </p:nvPr>
        </p:nvSpPr>
        <p:spPr/>
        <p:txBody>
          <a:bodyPr/>
          <a:lstStyle>
            <a:lvl1pPr>
              <a:defRPr>
                <a:solidFill>
                  <a:srgbClr val="AEB3B7"/>
                </a:solidFill>
              </a:defRPr>
            </a:lvl1pPr>
          </a:lstStyle>
          <a:p>
            <a:pPr lvl="0"/>
            <a:fld id="{701135F7-9BE0-4044-B9CA-E521BE954035}" type="slidenum">
              <a:t>‹#›</a:t>
            </a:fld>
            <a:endParaRPr lang="en-US"/>
          </a:p>
        </p:txBody>
      </p:sp>
      <p:cxnSp>
        <p:nvCxnSpPr>
          <p:cNvPr id="6" name="Google Shape;1115;p107">
            <a:extLst>
              <a:ext uri="{FF2B5EF4-FFF2-40B4-BE49-F238E27FC236}">
                <a16:creationId xmlns:a16="http://schemas.microsoft.com/office/drawing/2014/main" id="{CB7D0DDF-FA03-A20C-D877-1134E8D46555}"/>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116;p107">
            <a:extLst>
              <a:ext uri="{FF2B5EF4-FFF2-40B4-BE49-F238E27FC236}">
                <a16:creationId xmlns:a16="http://schemas.microsoft.com/office/drawing/2014/main" id="{D1FE31CD-6DA5-53ED-D0D8-5FEFC9E45460}"/>
              </a:ext>
            </a:extLst>
          </p:cNvPr>
          <p:cNvSpPr txBox="1">
            <a:spLocks noGrp="1"/>
          </p:cNvSpPr>
          <p:nvPr>
            <p:ph type="ftr" sz="quarter" idx="9"/>
          </p:nvPr>
        </p:nvSpPr>
        <p:spPr/>
        <p:txBody>
          <a:bodyPr/>
          <a:lstStyle>
            <a:lvl1pPr>
              <a:defRPr/>
            </a:lvl1pPr>
          </a:lstStyle>
          <a:p>
            <a:pPr lvl="0"/>
            <a:endParaRPr lang="en-US"/>
          </a:p>
        </p:txBody>
      </p:sp>
      <p:grpSp>
        <p:nvGrpSpPr>
          <p:cNvPr id="8" name="Google Shape;1117;p107">
            <a:extLst>
              <a:ext uri="{FF2B5EF4-FFF2-40B4-BE49-F238E27FC236}">
                <a16:creationId xmlns:a16="http://schemas.microsoft.com/office/drawing/2014/main" id="{77C5033F-176A-0456-30A1-67EA89F95AD1}"/>
              </a:ext>
            </a:extLst>
          </p:cNvPr>
          <p:cNvGrpSpPr/>
          <p:nvPr/>
        </p:nvGrpSpPr>
        <p:grpSpPr>
          <a:xfrm>
            <a:off x="7191545" y="0"/>
            <a:ext cx="5000460" cy="1425988"/>
            <a:chOff x="7191545" y="0"/>
            <a:chExt cx="5000460" cy="1425988"/>
          </a:xfrm>
        </p:grpSpPr>
        <p:pic>
          <p:nvPicPr>
            <p:cNvPr id="9" name="Google Shape;1118;p107">
              <a:extLst>
                <a:ext uri="{FF2B5EF4-FFF2-40B4-BE49-F238E27FC236}">
                  <a16:creationId xmlns:a16="http://schemas.microsoft.com/office/drawing/2014/main" id="{8597D611-6234-22BF-5F35-B619B00427C1}"/>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119;p107">
              <a:extLst>
                <a:ext uri="{FF2B5EF4-FFF2-40B4-BE49-F238E27FC236}">
                  <a16:creationId xmlns:a16="http://schemas.microsoft.com/office/drawing/2014/main" id="{63DC5AE7-36B4-CEE2-0E66-166DDFEF35C1}"/>
                </a:ext>
              </a:extLst>
            </p:cNvPr>
            <p:cNvGrpSpPr/>
            <p:nvPr/>
          </p:nvGrpSpPr>
          <p:grpSpPr>
            <a:xfrm>
              <a:off x="7191545" y="0"/>
              <a:ext cx="5000460" cy="1425988"/>
              <a:chOff x="7191545" y="0"/>
              <a:chExt cx="5000460" cy="1425988"/>
            </a:xfrm>
          </p:grpSpPr>
          <p:sp>
            <p:nvSpPr>
              <p:cNvPr id="11" name="Google Shape;1120;p107">
                <a:extLst>
                  <a:ext uri="{FF2B5EF4-FFF2-40B4-BE49-F238E27FC236}">
                    <a16:creationId xmlns:a16="http://schemas.microsoft.com/office/drawing/2014/main" id="{9CCE522B-0C6C-0DFB-A2AD-AE6A2B0E23C2}"/>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121;p107">
                <a:extLst>
                  <a:ext uri="{FF2B5EF4-FFF2-40B4-BE49-F238E27FC236}">
                    <a16:creationId xmlns:a16="http://schemas.microsoft.com/office/drawing/2014/main" id="{07EFF702-FACF-1FA2-D963-8AFD7128832D}"/>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122;p107" descr="Open quotation mark with solid fill">
            <a:extLst>
              <a:ext uri="{FF2B5EF4-FFF2-40B4-BE49-F238E27FC236}">
                <a16:creationId xmlns:a16="http://schemas.microsoft.com/office/drawing/2014/main" id="{54C3BD38-9869-5BDD-CD55-C65880233D99}"/>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435675649"/>
      </p:ext>
    </p:extLst>
  </p:cSld>
  <p:clrMapOvr>
    <a:masterClrMapping/>
  </p:clrMapOvr>
</p:sldLayout>
</file>

<file path=ppt/slideLayouts/slideLayout1486.xml><?xml version="1.0" encoding="utf-8"?>
<p:sldLayout xmlns:a="http://schemas.openxmlformats.org/drawingml/2006/main" xmlns:r="http://schemas.openxmlformats.org/officeDocument/2006/relationships" xmlns:p="http://schemas.openxmlformats.org/presentationml/2006/main" preserve="1">
  <p:cSld name="1_Title and Content 13">
    <p:spTree>
      <p:nvGrpSpPr>
        <p:cNvPr id="1" name=""/>
        <p:cNvGrpSpPr/>
        <p:nvPr/>
      </p:nvGrpSpPr>
      <p:grpSpPr>
        <a:xfrm>
          <a:off x="0" y="0"/>
          <a:ext cx="0" cy="0"/>
          <a:chOff x="0" y="0"/>
          <a:chExt cx="0" cy="0"/>
        </a:xfrm>
      </p:grpSpPr>
      <p:grpSp>
        <p:nvGrpSpPr>
          <p:cNvPr id="2" name="Google Shape;1124;p108">
            <a:extLst>
              <a:ext uri="{FF2B5EF4-FFF2-40B4-BE49-F238E27FC236}">
                <a16:creationId xmlns:a16="http://schemas.microsoft.com/office/drawing/2014/main" id="{E9907660-563E-BAAC-8630-093DC7E94EC3}"/>
              </a:ext>
            </a:extLst>
          </p:cNvPr>
          <p:cNvGrpSpPr/>
          <p:nvPr/>
        </p:nvGrpSpPr>
        <p:grpSpPr>
          <a:xfrm>
            <a:off x="7191545" y="0"/>
            <a:ext cx="5000460" cy="1425988"/>
            <a:chOff x="7191545" y="0"/>
            <a:chExt cx="5000460" cy="1425988"/>
          </a:xfrm>
        </p:grpSpPr>
        <p:pic>
          <p:nvPicPr>
            <p:cNvPr id="3" name="Google Shape;1125;p108">
              <a:extLst>
                <a:ext uri="{FF2B5EF4-FFF2-40B4-BE49-F238E27FC236}">
                  <a16:creationId xmlns:a16="http://schemas.microsoft.com/office/drawing/2014/main" id="{D70075C5-5A84-A362-D0F6-191EA371C07B}"/>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126;p108">
              <a:extLst>
                <a:ext uri="{FF2B5EF4-FFF2-40B4-BE49-F238E27FC236}">
                  <a16:creationId xmlns:a16="http://schemas.microsoft.com/office/drawing/2014/main" id="{3A3699AD-76BD-BA83-41E1-4273762CE33A}"/>
                </a:ext>
              </a:extLst>
            </p:cNvPr>
            <p:cNvGrpSpPr/>
            <p:nvPr/>
          </p:nvGrpSpPr>
          <p:grpSpPr>
            <a:xfrm>
              <a:off x="7191545" y="0"/>
              <a:ext cx="5000460" cy="1425988"/>
              <a:chOff x="7191545" y="0"/>
              <a:chExt cx="5000460" cy="1425988"/>
            </a:xfrm>
          </p:grpSpPr>
          <p:sp>
            <p:nvSpPr>
              <p:cNvPr id="5" name="Google Shape;1127;p108">
                <a:extLst>
                  <a:ext uri="{FF2B5EF4-FFF2-40B4-BE49-F238E27FC236}">
                    <a16:creationId xmlns:a16="http://schemas.microsoft.com/office/drawing/2014/main" id="{26B4826D-E0B3-2A0F-87CC-C03E907CE4EC}"/>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128;p108">
                <a:extLst>
                  <a:ext uri="{FF2B5EF4-FFF2-40B4-BE49-F238E27FC236}">
                    <a16:creationId xmlns:a16="http://schemas.microsoft.com/office/drawing/2014/main" id="{0FC5BE12-C00A-3665-0F5A-58AC0FD08B4C}"/>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129;p108">
            <a:extLst>
              <a:ext uri="{FF2B5EF4-FFF2-40B4-BE49-F238E27FC236}">
                <a16:creationId xmlns:a16="http://schemas.microsoft.com/office/drawing/2014/main" id="{629BC566-8EC0-23CF-D446-96DB6771ECD5}"/>
              </a:ext>
            </a:extLst>
          </p:cNvPr>
          <p:cNvSpPr txBox="1">
            <a:spLocks noGrp="1"/>
          </p:cNvSpPr>
          <p:nvPr>
            <p:ph type="title"/>
          </p:nvPr>
        </p:nvSpPr>
        <p:spPr/>
        <p:txBody>
          <a:bodyPr/>
          <a:lstStyle>
            <a:lvl1pPr>
              <a:defRPr/>
            </a:lvl1pPr>
          </a:lstStyle>
          <a:p>
            <a:pPr lvl="0"/>
            <a:endParaRPr lang="en-US"/>
          </a:p>
        </p:txBody>
      </p:sp>
      <p:sp>
        <p:nvSpPr>
          <p:cNvPr id="8" name="Google Shape;1130;p108">
            <a:extLst>
              <a:ext uri="{FF2B5EF4-FFF2-40B4-BE49-F238E27FC236}">
                <a16:creationId xmlns:a16="http://schemas.microsoft.com/office/drawing/2014/main" id="{5871CAEA-7ED3-E7EA-9435-617A18260237}"/>
              </a:ext>
            </a:extLst>
          </p:cNvPr>
          <p:cNvSpPr txBox="1">
            <a:spLocks noGrp="1"/>
          </p:cNvSpPr>
          <p:nvPr>
            <p:ph type="body" idx="4294967295"/>
          </p:nvPr>
        </p:nvSpPr>
        <p:spPr/>
        <p:txBody>
          <a:bodyPr/>
          <a:lstStyle>
            <a:lvl1pPr indent="-342900">
              <a:buSzPts val="1800"/>
              <a:defRPr/>
            </a:lvl1pPr>
          </a:lstStyle>
          <a:p>
            <a:pPr lvl="0"/>
            <a:endParaRPr lang="en-US"/>
          </a:p>
        </p:txBody>
      </p:sp>
      <p:sp>
        <p:nvSpPr>
          <p:cNvPr id="9" name="Google Shape;1131;p108">
            <a:extLst>
              <a:ext uri="{FF2B5EF4-FFF2-40B4-BE49-F238E27FC236}">
                <a16:creationId xmlns:a16="http://schemas.microsoft.com/office/drawing/2014/main" id="{8F720A45-8EE1-8B6A-3D72-CC9F4AE07E4F}"/>
              </a:ext>
            </a:extLst>
          </p:cNvPr>
          <p:cNvSpPr txBox="1">
            <a:spLocks noGrp="1"/>
          </p:cNvSpPr>
          <p:nvPr>
            <p:ph type="sldNum" sz="quarter" idx="8"/>
          </p:nvPr>
        </p:nvSpPr>
        <p:spPr/>
        <p:txBody>
          <a:bodyPr/>
          <a:lstStyle>
            <a:lvl1pPr>
              <a:defRPr>
                <a:solidFill>
                  <a:srgbClr val="AEB3B7"/>
                </a:solidFill>
              </a:defRPr>
            </a:lvl1pPr>
          </a:lstStyle>
          <a:p>
            <a:pPr lvl="0"/>
            <a:fld id="{8E6172CE-B524-4924-86B3-F91C2692F1BC}" type="slidenum">
              <a:t>‹#›</a:t>
            </a:fld>
            <a:endParaRPr lang="en-US"/>
          </a:p>
        </p:txBody>
      </p:sp>
      <p:cxnSp>
        <p:nvCxnSpPr>
          <p:cNvPr id="10" name="Google Shape;1132;p108">
            <a:extLst>
              <a:ext uri="{FF2B5EF4-FFF2-40B4-BE49-F238E27FC236}">
                <a16:creationId xmlns:a16="http://schemas.microsoft.com/office/drawing/2014/main" id="{7E6815C5-E80D-13F1-F63A-5B363896EEC1}"/>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1133;p108">
            <a:extLst>
              <a:ext uri="{FF2B5EF4-FFF2-40B4-BE49-F238E27FC236}">
                <a16:creationId xmlns:a16="http://schemas.microsoft.com/office/drawing/2014/main" id="{1A4B315E-1923-8EAC-B77C-ED081F75835F}"/>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3040650926"/>
      </p:ext>
    </p:extLst>
  </p:cSld>
  <p:clrMapOvr>
    <a:masterClrMapping/>
  </p:clrMapOvr>
</p:sldLayout>
</file>

<file path=ppt/slideLayouts/slideLayout1487.xml><?xml version="1.0" encoding="utf-8"?>
<p:sldLayout xmlns:a="http://schemas.openxmlformats.org/drawingml/2006/main" xmlns:r="http://schemas.openxmlformats.org/officeDocument/2006/relationships" xmlns:p="http://schemas.openxmlformats.org/presentationml/2006/main" preserve="1">
  <p:cSld name="1_Two Content 9">
    <p:spTree>
      <p:nvGrpSpPr>
        <p:cNvPr id="1" name=""/>
        <p:cNvGrpSpPr/>
        <p:nvPr/>
      </p:nvGrpSpPr>
      <p:grpSpPr>
        <a:xfrm>
          <a:off x="0" y="0"/>
          <a:ext cx="0" cy="0"/>
          <a:chOff x="0" y="0"/>
          <a:chExt cx="0" cy="0"/>
        </a:xfrm>
      </p:grpSpPr>
      <p:sp>
        <p:nvSpPr>
          <p:cNvPr id="2" name="Google Shape;1135;p109">
            <a:extLst>
              <a:ext uri="{FF2B5EF4-FFF2-40B4-BE49-F238E27FC236}">
                <a16:creationId xmlns:a16="http://schemas.microsoft.com/office/drawing/2014/main" id="{EB3CA0B6-9395-D53F-6AB8-21B9167133D2}"/>
              </a:ext>
            </a:extLst>
          </p:cNvPr>
          <p:cNvSpPr txBox="1">
            <a:spLocks noGrp="1"/>
          </p:cNvSpPr>
          <p:nvPr>
            <p:ph type="title"/>
          </p:nvPr>
        </p:nvSpPr>
        <p:spPr/>
        <p:txBody>
          <a:bodyPr/>
          <a:lstStyle>
            <a:lvl1pPr>
              <a:defRPr/>
            </a:lvl1pPr>
          </a:lstStyle>
          <a:p>
            <a:pPr lvl="0"/>
            <a:endParaRPr lang="en-US"/>
          </a:p>
        </p:txBody>
      </p:sp>
      <p:sp>
        <p:nvSpPr>
          <p:cNvPr id="3" name="Google Shape;1136;p109">
            <a:extLst>
              <a:ext uri="{FF2B5EF4-FFF2-40B4-BE49-F238E27FC236}">
                <a16:creationId xmlns:a16="http://schemas.microsoft.com/office/drawing/2014/main" id="{79E77E6D-0194-A4E1-2664-B738DF9E9210}"/>
              </a:ext>
            </a:extLst>
          </p:cNvPr>
          <p:cNvSpPr txBox="1">
            <a:spLocks noGrp="1"/>
          </p:cNvSpPr>
          <p:nvPr>
            <p:ph type="body" idx="4294967295"/>
          </p:nvPr>
        </p:nvSpPr>
        <p:spPr>
          <a:xfrm>
            <a:off x="609603" y="1825627"/>
            <a:ext cx="5410203" cy="4351336"/>
          </a:xfrm>
        </p:spPr>
        <p:txBody>
          <a:bodyPr/>
          <a:lstStyle>
            <a:lvl1pPr indent="-342900">
              <a:buSzPts val="1800"/>
              <a:defRPr/>
            </a:lvl1pPr>
          </a:lstStyle>
          <a:p>
            <a:pPr lvl="0"/>
            <a:endParaRPr lang="en-US"/>
          </a:p>
        </p:txBody>
      </p:sp>
      <p:grpSp>
        <p:nvGrpSpPr>
          <p:cNvPr id="4" name="Google Shape;1137;p109">
            <a:extLst>
              <a:ext uri="{FF2B5EF4-FFF2-40B4-BE49-F238E27FC236}">
                <a16:creationId xmlns:a16="http://schemas.microsoft.com/office/drawing/2014/main" id="{AE8BDCE5-94BC-2C39-6D4D-EC239948B3C9}"/>
              </a:ext>
            </a:extLst>
          </p:cNvPr>
          <p:cNvGrpSpPr/>
          <p:nvPr/>
        </p:nvGrpSpPr>
        <p:grpSpPr>
          <a:xfrm>
            <a:off x="7191545" y="0"/>
            <a:ext cx="5000460" cy="1425988"/>
            <a:chOff x="7191545" y="0"/>
            <a:chExt cx="5000460" cy="1425988"/>
          </a:xfrm>
        </p:grpSpPr>
        <p:pic>
          <p:nvPicPr>
            <p:cNvPr id="5" name="Google Shape;1138;p109">
              <a:extLst>
                <a:ext uri="{FF2B5EF4-FFF2-40B4-BE49-F238E27FC236}">
                  <a16:creationId xmlns:a16="http://schemas.microsoft.com/office/drawing/2014/main" id="{DAA69F4C-B9B3-B0D7-51FD-02FBF69B005E}"/>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6" name="Google Shape;1139;p109">
              <a:extLst>
                <a:ext uri="{FF2B5EF4-FFF2-40B4-BE49-F238E27FC236}">
                  <a16:creationId xmlns:a16="http://schemas.microsoft.com/office/drawing/2014/main" id="{4FB38C13-22C5-799A-1499-A5698997EAC9}"/>
                </a:ext>
              </a:extLst>
            </p:cNvPr>
            <p:cNvGrpSpPr/>
            <p:nvPr/>
          </p:nvGrpSpPr>
          <p:grpSpPr>
            <a:xfrm>
              <a:off x="7191545" y="0"/>
              <a:ext cx="5000460" cy="1425988"/>
              <a:chOff x="7191545" y="0"/>
              <a:chExt cx="5000460" cy="1425988"/>
            </a:xfrm>
          </p:grpSpPr>
          <p:sp>
            <p:nvSpPr>
              <p:cNvPr id="7" name="Google Shape;1140;p109">
                <a:extLst>
                  <a:ext uri="{FF2B5EF4-FFF2-40B4-BE49-F238E27FC236}">
                    <a16:creationId xmlns:a16="http://schemas.microsoft.com/office/drawing/2014/main" id="{BA9AC1D1-F3B2-142D-D4C5-91C6A47A10DA}"/>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8" name="Google Shape;1141;p109">
                <a:extLst>
                  <a:ext uri="{FF2B5EF4-FFF2-40B4-BE49-F238E27FC236}">
                    <a16:creationId xmlns:a16="http://schemas.microsoft.com/office/drawing/2014/main" id="{34354D3B-034C-7360-2D0D-57C1D06E3518}"/>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9" name="Google Shape;1142;p109">
            <a:extLst>
              <a:ext uri="{FF2B5EF4-FFF2-40B4-BE49-F238E27FC236}">
                <a16:creationId xmlns:a16="http://schemas.microsoft.com/office/drawing/2014/main" id="{50ED653B-D9BA-480A-DEB5-B599A9440CB1}"/>
              </a:ext>
            </a:extLst>
          </p:cNvPr>
          <p:cNvSpPr txBox="1">
            <a:spLocks noGrp="1"/>
          </p:cNvSpPr>
          <p:nvPr>
            <p:ph type="body" idx="4294967295"/>
          </p:nvPr>
        </p:nvSpPr>
        <p:spPr>
          <a:xfrm>
            <a:off x="6172200" y="1825627"/>
            <a:ext cx="5410203" cy="4351336"/>
          </a:xfrm>
        </p:spPr>
        <p:txBody>
          <a:bodyPr/>
          <a:lstStyle>
            <a:lvl1pPr indent="-342900">
              <a:buSzPts val="1800"/>
              <a:defRPr/>
            </a:lvl1pPr>
          </a:lstStyle>
          <a:p>
            <a:pPr lvl="0"/>
            <a:endParaRPr lang="en-US"/>
          </a:p>
        </p:txBody>
      </p:sp>
      <p:sp>
        <p:nvSpPr>
          <p:cNvPr id="10" name="Google Shape;1143;p109">
            <a:extLst>
              <a:ext uri="{FF2B5EF4-FFF2-40B4-BE49-F238E27FC236}">
                <a16:creationId xmlns:a16="http://schemas.microsoft.com/office/drawing/2014/main" id="{B75D6302-7BB6-7BE0-3533-5EABA12FEA6B}"/>
              </a:ext>
            </a:extLst>
          </p:cNvPr>
          <p:cNvSpPr txBox="1">
            <a:spLocks noGrp="1"/>
          </p:cNvSpPr>
          <p:nvPr>
            <p:ph type="sldNum" sz="quarter" idx="8"/>
          </p:nvPr>
        </p:nvSpPr>
        <p:spPr>
          <a:xfrm>
            <a:off x="8839193" y="6356351"/>
            <a:ext cx="2743200" cy="365129"/>
          </a:xfrm>
        </p:spPr>
        <p:txBody>
          <a:bodyPr/>
          <a:lstStyle>
            <a:lvl1pPr>
              <a:defRPr/>
            </a:lvl1pPr>
          </a:lstStyle>
          <a:p>
            <a:pPr lvl="0"/>
            <a:fld id="{ECBE6676-D6BB-43EE-B4B5-1DF4B6A0385E}" type="slidenum">
              <a:t>‹#›</a:t>
            </a:fld>
            <a:endParaRPr lang="en-US"/>
          </a:p>
        </p:txBody>
      </p:sp>
      <p:cxnSp>
        <p:nvCxnSpPr>
          <p:cNvPr id="11" name="Google Shape;1144;p109">
            <a:extLst>
              <a:ext uri="{FF2B5EF4-FFF2-40B4-BE49-F238E27FC236}">
                <a16:creationId xmlns:a16="http://schemas.microsoft.com/office/drawing/2014/main" id="{1D4C787A-8C07-F42F-C486-F8D81E1ECC85}"/>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2" name="Google Shape;1145;p109">
            <a:extLst>
              <a:ext uri="{FF2B5EF4-FFF2-40B4-BE49-F238E27FC236}">
                <a16:creationId xmlns:a16="http://schemas.microsoft.com/office/drawing/2014/main" id="{BC89C2AD-B98D-4072-DAAC-1FE55B6CF1E8}"/>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49576532"/>
      </p:ext>
    </p:extLst>
  </p:cSld>
  <p:clrMapOvr>
    <a:masterClrMapping/>
  </p:clrMapOvr>
</p:sldLayout>
</file>

<file path=ppt/slideLayouts/slideLayout1488.xml><?xml version="1.0" encoding="utf-8"?>
<p:sldLayout xmlns:a="http://schemas.openxmlformats.org/drawingml/2006/main" xmlns:r="http://schemas.openxmlformats.org/officeDocument/2006/relationships" xmlns:p="http://schemas.openxmlformats.org/presentationml/2006/main" preserve="1">
  <p:cSld name="1_Comparison 8">
    <p:spTree>
      <p:nvGrpSpPr>
        <p:cNvPr id="1" name=""/>
        <p:cNvGrpSpPr/>
        <p:nvPr/>
      </p:nvGrpSpPr>
      <p:grpSpPr>
        <a:xfrm>
          <a:off x="0" y="0"/>
          <a:ext cx="0" cy="0"/>
          <a:chOff x="0" y="0"/>
          <a:chExt cx="0" cy="0"/>
        </a:xfrm>
      </p:grpSpPr>
      <p:grpSp>
        <p:nvGrpSpPr>
          <p:cNvPr id="2" name="Google Shape;1147;p110">
            <a:extLst>
              <a:ext uri="{FF2B5EF4-FFF2-40B4-BE49-F238E27FC236}">
                <a16:creationId xmlns:a16="http://schemas.microsoft.com/office/drawing/2014/main" id="{126F6320-8EC4-9A1E-BD9D-96C795716EAA}"/>
              </a:ext>
            </a:extLst>
          </p:cNvPr>
          <p:cNvGrpSpPr/>
          <p:nvPr/>
        </p:nvGrpSpPr>
        <p:grpSpPr>
          <a:xfrm>
            <a:off x="7191545" y="0"/>
            <a:ext cx="5000460" cy="1425988"/>
            <a:chOff x="7191545" y="0"/>
            <a:chExt cx="5000460" cy="1425988"/>
          </a:xfrm>
        </p:grpSpPr>
        <p:pic>
          <p:nvPicPr>
            <p:cNvPr id="3" name="Google Shape;1148;p110">
              <a:extLst>
                <a:ext uri="{FF2B5EF4-FFF2-40B4-BE49-F238E27FC236}">
                  <a16:creationId xmlns:a16="http://schemas.microsoft.com/office/drawing/2014/main" id="{8AAB2AF3-26B5-A852-9A0E-007D599ABB24}"/>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149;p110">
              <a:extLst>
                <a:ext uri="{FF2B5EF4-FFF2-40B4-BE49-F238E27FC236}">
                  <a16:creationId xmlns:a16="http://schemas.microsoft.com/office/drawing/2014/main" id="{50B00DE8-73A9-F2B1-501D-0038C1A3D251}"/>
                </a:ext>
              </a:extLst>
            </p:cNvPr>
            <p:cNvGrpSpPr/>
            <p:nvPr/>
          </p:nvGrpSpPr>
          <p:grpSpPr>
            <a:xfrm>
              <a:off x="7191545" y="0"/>
              <a:ext cx="5000460" cy="1425988"/>
              <a:chOff x="7191545" y="0"/>
              <a:chExt cx="5000460" cy="1425988"/>
            </a:xfrm>
          </p:grpSpPr>
          <p:sp>
            <p:nvSpPr>
              <p:cNvPr id="5" name="Google Shape;1150;p110">
                <a:extLst>
                  <a:ext uri="{FF2B5EF4-FFF2-40B4-BE49-F238E27FC236}">
                    <a16:creationId xmlns:a16="http://schemas.microsoft.com/office/drawing/2014/main" id="{D28486B2-B13B-B995-68B8-D0D3153F6A89}"/>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151;p110">
                <a:extLst>
                  <a:ext uri="{FF2B5EF4-FFF2-40B4-BE49-F238E27FC236}">
                    <a16:creationId xmlns:a16="http://schemas.microsoft.com/office/drawing/2014/main" id="{64E3688E-4769-02E2-23E4-213069185441}"/>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152;p110">
            <a:extLst>
              <a:ext uri="{FF2B5EF4-FFF2-40B4-BE49-F238E27FC236}">
                <a16:creationId xmlns:a16="http://schemas.microsoft.com/office/drawing/2014/main" id="{12032FB3-5F8B-37AA-AB14-BFD4E0ED1ADB}"/>
              </a:ext>
            </a:extLst>
          </p:cNvPr>
          <p:cNvSpPr txBox="1">
            <a:spLocks noGrp="1"/>
          </p:cNvSpPr>
          <p:nvPr>
            <p:ph type="title"/>
          </p:nvPr>
        </p:nvSpPr>
        <p:spPr/>
        <p:txBody>
          <a:bodyPr/>
          <a:lstStyle>
            <a:lvl1pPr>
              <a:defRPr/>
            </a:lvl1pPr>
          </a:lstStyle>
          <a:p>
            <a:pPr lvl="0"/>
            <a:endParaRPr lang="en-US"/>
          </a:p>
        </p:txBody>
      </p:sp>
      <p:sp>
        <p:nvSpPr>
          <p:cNvPr id="8" name="Google Shape;1153;p110">
            <a:extLst>
              <a:ext uri="{FF2B5EF4-FFF2-40B4-BE49-F238E27FC236}">
                <a16:creationId xmlns:a16="http://schemas.microsoft.com/office/drawing/2014/main" id="{B2275FD8-CE3C-0E63-3D29-8136C488F3A2}"/>
              </a:ext>
            </a:extLst>
          </p:cNvPr>
          <p:cNvSpPr txBox="1">
            <a:spLocks noGrp="1"/>
          </p:cNvSpPr>
          <p:nvPr>
            <p:ph type="body" idx="4294967295"/>
          </p:nvPr>
        </p:nvSpPr>
        <p:spPr>
          <a:xfrm>
            <a:off x="609603" y="1681160"/>
            <a:ext cx="5387973" cy="823910"/>
          </a:xfrm>
          <a:solidFill>
            <a:srgbClr val="F3F6FB"/>
          </a:solidFill>
        </p:spPr>
        <p:txBody>
          <a:bodyPr lIns="182870" tIns="0" rIns="182870" bIns="0" anchor="ctr"/>
          <a:lstStyle>
            <a:lvl1pPr indent="-228600">
              <a:buNone/>
              <a:defRPr u="sng"/>
            </a:lvl1pPr>
          </a:lstStyle>
          <a:p>
            <a:pPr lvl="0"/>
            <a:endParaRPr lang="en-US"/>
          </a:p>
        </p:txBody>
      </p:sp>
      <p:sp>
        <p:nvSpPr>
          <p:cNvPr id="9" name="Google Shape;1154;p110">
            <a:extLst>
              <a:ext uri="{FF2B5EF4-FFF2-40B4-BE49-F238E27FC236}">
                <a16:creationId xmlns:a16="http://schemas.microsoft.com/office/drawing/2014/main" id="{F05E4E60-6388-D803-EED0-82F62FF2E360}"/>
              </a:ext>
            </a:extLst>
          </p:cNvPr>
          <p:cNvSpPr txBox="1">
            <a:spLocks noGrp="1"/>
          </p:cNvSpPr>
          <p:nvPr>
            <p:ph type="body" idx="4294967295"/>
          </p:nvPr>
        </p:nvSpPr>
        <p:spPr>
          <a:xfrm>
            <a:off x="609603" y="2505071"/>
            <a:ext cx="5387973" cy="3684583"/>
          </a:xfrm>
          <a:solidFill>
            <a:srgbClr val="F3F6FB"/>
          </a:solidFill>
        </p:spPr>
        <p:txBody>
          <a:bodyPr lIns="182870" tIns="0" rIns="182870" bIns="0">
            <a:normAutofit/>
          </a:bodyPr>
          <a:lstStyle>
            <a:lvl1pPr indent="-355601">
              <a:buSzPts val="2000"/>
              <a:defRPr sz="2000"/>
            </a:lvl1pPr>
          </a:lstStyle>
          <a:p>
            <a:pPr lvl="0"/>
            <a:endParaRPr lang="en-US"/>
          </a:p>
        </p:txBody>
      </p:sp>
      <p:sp>
        <p:nvSpPr>
          <p:cNvPr id="10" name="Google Shape;1155;p110">
            <a:extLst>
              <a:ext uri="{FF2B5EF4-FFF2-40B4-BE49-F238E27FC236}">
                <a16:creationId xmlns:a16="http://schemas.microsoft.com/office/drawing/2014/main" id="{15432F79-8007-DEC1-4421-7A6C941B1976}"/>
              </a:ext>
            </a:extLst>
          </p:cNvPr>
          <p:cNvSpPr txBox="1">
            <a:spLocks noGrp="1"/>
          </p:cNvSpPr>
          <p:nvPr>
            <p:ph type="body" idx="4294967295"/>
          </p:nvPr>
        </p:nvSpPr>
        <p:spPr>
          <a:xfrm>
            <a:off x="6172200" y="1681160"/>
            <a:ext cx="5410203" cy="823910"/>
          </a:xfrm>
          <a:solidFill>
            <a:srgbClr val="F3F6FB"/>
          </a:solidFill>
        </p:spPr>
        <p:txBody>
          <a:bodyPr lIns="182870" tIns="0" rIns="182870" bIns="0" anchor="ctr"/>
          <a:lstStyle>
            <a:lvl1pPr indent="-228600">
              <a:buNone/>
              <a:defRPr u="sng"/>
            </a:lvl1pPr>
          </a:lstStyle>
          <a:p>
            <a:pPr lvl="0"/>
            <a:endParaRPr lang="en-US"/>
          </a:p>
        </p:txBody>
      </p:sp>
      <p:sp>
        <p:nvSpPr>
          <p:cNvPr id="11" name="Google Shape;1156;p110">
            <a:extLst>
              <a:ext uri="{FF2B5EF4-FFF2-40B4-BE49-F238E27FC236}">
                <a16:creationId xmlns:a16="http://schemas.microsoft.com/office/drawing/2014/main" id="{B35E34C7-5180-C1B8-5B9A-397080BCC5A0}"/>
              </a:ext>
            </a:extLst>
          </p:cNvPr>
          <p:cNvSpPr txBox="1">
            <a:spLocks noGrp="1"/>
          </p:cNvSpPr>
          <p:nvPr>
            <p:ph type="body" idx="4294967295"/>
          </p:nvPr>
        </p:nvSpPr>
        <p:spPr>
          <a:xfrm>
            <a:off x="6172200" y="2505071"/>
            <a:ext cx="5410203" cy="3684583"/>
          </a:xfrm>
          <a:solidFill>
            <a:srgbClr val="F3F6FB"/>
          </a:solidFill>
        </p:spPr>
        <p:txBody>
          <a:bodyPr lIns="182870" tIns="0" rIns="182870" bIns="0"/>
          <a:lstStyle>
            <a:lvl1pPr indent="-355601">
              <a:buSzPts val="2000"/>
              <a:defRPr sz="2000"/>
            </a:lvl1pPr>
          </a:lstStyle>
          <a:p>
            <a:pPr lvl="0"/>
            <a:endParaRPr lang="en-US"/>
          </a:p>
        </p:txBody>
      </p:sp>
      <p:sp>
        <p:nvSpPr>
          <p:cNvPr id="12" name="Google Shape;1157;p110">
            <a:extLst>
              <a:ext uri="{FF2B5EF4-FFF2-40B4-BE49-F238E27FC236}">
                <a16:creationId xmlns:a16="http://schemas.microsoft.com/office/drawing/2014/main" id="{B1C62FF1-725D-88EF-1F25-94F4E328C709}"/>
              </a:ext>
            </a:extLst>
          </p:cNvPr>
          <p:cNvSpPr txBox="1">
            <a:spLocks noGrp="1"/>
          </p:cNvSpPr>
          <p:nvPr>
            <p:ph type="sldNum" sz="quarter" idx="8"/>
          </p:nvPr>
        </p:nvSpPr>
        <p:spPr/>
        <p:txBody>
          <a:bodyPr/>
          <a:lstStyle>
            <a:lvl1pPr>
              <a:defRPr/>
            </a:lvl1pPr>
          </a:lstStyle>
          <a:p>
            <a:pPr lvl="0"/>
            <a:fld id="{5BC6D287-4663-457F-A380-BAC4D629581C}" type="slidenum">
              <a:t>‹#›</a:t>
            </a:fld>
            <a:endParaRPr lang="en-US"/>
          </a:p>
        </p:txBody>
      </p:sp>
      <p:cxnSp>
        <p:nvCxnSpPr>
          <p:cNvPr id="13" name="Google Shape;1158;p110">
            <a:extLst>
              <a:ext uri="{FF2B5EF4-FFF2-40B4-BE49-F238E27FC236}">
                <a16:creationId xmlns:a16="http://schemas.microsoft.com/office/drawing/2014/main" id="{B844CA58-BFCF-4C54-77DC-06FF27483B82}"/>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4" name="Google Shape;1159;p110">
            <a:extLst>
              <a:ext uri="{FF2B5EF4-FFF2-40B4-BE49-F238E27FC236}">
                <a16:creationId xmlns:a16="http://schemas.microsoft.com/office/drawing/2014/main" id="{3D6390E6-D3EA-3231-BA90-386B5A2A585F}"/>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159488962"/>
      </p:ext>
    </p:extLst>
  </p:cSld>
  <p:clrMapOvr>
    <a:masterClrMapping/>
  </p:clrMapOvr>
</p:sldLayout>
</file>

<file path=ppt/slideLayouts/slideLayout1489.xml><?xml version="1.0" encoding="utf-8"?>
<p:sldLayout xmlns:a="http://schemas.openxmlformats.org/drawingml/2006/main" xmlns:r="http://schemas.openxmlformats.org/officeDocument/2006/relationships" xmlns:p="http://schemas.openxmlformats.org/presentationml/2006/main" preserve="1">
  <p:cSld name="1_Title Only 8">
    <p:spTree>
      <p:nvGrpSpPr>
        <p:cNvPr id="1" name=""/>
        <p:cNvGrpSpPr/>
        <p:nvPr/>
      </p:nvGrpSpPr>
      <p:grpSpPr>
        <a:xfrm>
          <a:off x="0" y="0"/>
          <a:ext cx="0" cy="0"/>
          <a:chOff x="0" y="0"/>
          <a:chExt cx="0" cy="0"/>
        </a:xfrm>
      </p:grpSpPr>
      <p:grpSp>
        <p:nvGrpSpPr>
          <p:cNvPr id="2" name="Google Shape;1161;p111">
            <a:extLst>
              <a:ext uri="{FF2B5EF4-FFF2-40B4-BE49-F238E27FC236}">
                <a16:creationId xmlns:a16="http://schemas.microsoft.com/office/drawing/2014/main" id="{BFE67248-8A23-5377-C4E1-94A8C58A9221}"/>
              </a:ext>
            </a:extLst>
          </p:cNvPr>
          <p:cNvGrpSpPr/>
          <p:nvPr/>
        </p:nvGrpSpPr>
        <p:grpSpPr>
          <a:xfrm>
            <a:off x="7191545" y="0"/>
            <a:ext cx="5000460" cy="1425988"/>
            <a:chOff x="7191545" y="0"/>
            <a:chExt cx="5000460" cy="1425988"/>
          </a:xfrm>
        </p:grpSpPr>
        <p:pic>
          <p:nvPicPr>
            <p:cNvPr id="3" name="Google Shape;1162;p111">
              <a:extLst>
                <a:ext uri="{FF2B5EF4-FFF2-40B4-BE49-F238E27FC236}">
                  <a16:creationId xmlns:a16="http://schemas.microsoft.com/office/drawing/2014/main" id="{73A5C87B-91F7-0DC8-5A66-CA15D29951B8}"/>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163;p111">
              <a:extLst>
                <a:ext uri="{FF2B5EF4-FFF2-40B4-BE49-F238E27FC236}">
                  <a16:creationId xmlns:a16="http://schemas.microsoft.com/office/drawing/2014/main" id="{0D9A237F-7B33-CF86-16F1-2DA5A1F96C6F}"/>
                </a:ext>
              </a:extLst>
            </p:cNvPr>
            <p:cNvGrpSpPr/>
            <p:nvPr/>
          </p:nvGrpSpPr>
          <p:grpSpPr>
            <a:xfrm>
              <a:off x="7191545" y="0"/>
              <a:ext cx="5000460" cy="1425988"/>
              <a:chOff x="7191545" y="0"/>
              <a:chExt cx="5000460" cy="1425988"/>
            </a:xfrm>
          </p:grpSpPr>
          <p:sp>
            <p:nvSpPr>
              <p:cNvPr id="5" name="Google Shape;1164;p111">
                <a:extLst>
                  <a:ext uri="{FF2B5EF4-FFF2-40B4-BE49-F238E27FC236}">
                    <a16:creationId xmlns:a16="http://schemas.microsoft.com/office/drawing/2014/main" id="{888BBE00-DB1E-2F03-0B7E-FE6FCE42A7A6}"/>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165;p111">
                <a:extLst>
                  <a:ext uri="{FF2B5EF4-FFF2-40B4-BE49-F238E27FC236}">
                    <a16:creationId xmlns:a16="http://schemas.microsoft.com/office/drawing/2014/main" id="{BBB4344C-6549-2535-0BD0-7B10C4E05209}"/>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166;p111">
            <a:extLst>
              <a:ext uri="{FF2B5EF4-FFF2-40B4-BE49-F238E27FC236}">
                <a16:creationId xmlns:a16="http://schemas.microsoft.com/office/drawing/2014/main" id="{14146837-8638-3D62-82EF-584A9BA2F790}"/>
              </a:ext>
            </a:extLst>
          </p:cNvPr>
          <p:cNvSpPr txBox="1">
            <a:spLocks noGrp="1"/>
          </p:cNvSpPr>
          <p:nvPr>
            <p:ph type="title"/>
          </p:nvPr>
        </p:nvSpPr>
        <p:spPr/>
        <p:txBody>
          <a:bodyPr/>
          <a:lstStyle>
            <a:lvl1pPr>
              <a:defRPr/>
            </a:lvl1pPr>
          </a:lstStyle>
          <a:p>
            <a:pPr lvl="0"/>
            <a:endParaRPr lang="en-US"/>
          </a:p>
        </p:txBody>
      </p:sp>
      <p:sp>
        <p:nvSpPr>
          <p:cNvPr id="8" name="Google Shape;1167;p111">
            <a:extLst>
              <a:ext uri="{FF2B5EF4-FFF2-40B4-BE49-F238E27FC236}">
                <a16:creationId xmlns:a16="http://schemas.microsoft.com/office/drawing/2014/main" id="{553D236D-B9FD-CF1E-2B90-D1C325F0AECB}"/>
              </a:ext>
            </a:extLst>
          </p:cNvPr>
          <p:cNvSpPr txBox="1">
            <a:spLocks noGrp="1"/>
          </p:cNvSpPr>
          <p:nvPr>
            <p:ph type="sldNum" sz="quarter" idx="8"/>
          </p:nvPr>
        </p:nvSpPr>
        <p:spPr/>
        <p:txBody>
          <a:bodyPr/>
          <a:lstStyle>
            <a:lvl1pPr>
              <a:defRPr/>
            </a:lvl1pPr>
          </a:lstStyle>
          <a:p>
            <a:pPr lvl="0"/>
            <a:fld id="{0569EAF2-003E-4F6B-86B8-E754BACE7115}" type="slidenum">
              <a:t>‹#›</a:t>
            </a:fld>
            <a:endParaRPr lang="en-US"/>
          </a:p>
        </p:txBody>
      </p:sp>
      <p:cxnSp>
        <p:nvCxnSpPr>
          <p:cNvPr id="9" name="Google Shape;1168;p111">
            <a:extLst>
              <a:ext uri="{FF2B5EF4-FFF2-40B4-BE49-F238E27FC236}">
                <a16:creationId xmlns:a16="http://schemas.microsoft.com/office/drawing/2014/main" id="{346DA04D-1010-48B2-BA6C-044D0FD1AB59}"/>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0" name="Google Shape;1169;p111">
            <a:extLst>
              <a:ext uri="{FF2B5EF4-FFF2-40B4-BE49-F238E27FC236}">
                <a16:creationId xmlns:a16="http://schemas.microsoft.com/office/drawing/2014/main" id="{A1E70A95-C507-823F-05D9-32C119032EFA}"/>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99854377"/>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399"/>
        <p:cNvGrpSpPr/>
        <p:nvPr/>
      </p:nvGrpSpPr>
      <p:grpSpPr>
        <a:xfrm>
          <a:off x="0" y="0"/>
          <a:ext cx="0" cy="0"/>
          <a:chOff x="0" y="0"/>
          <a:chExt cx="0" cy="0"/>
        </a:xfrm>
      </p:grpSpPr>
      <p:sp>
        <p:nvSpPr>
          <p:cNvPr id="1400" name="Google Shape;1400;p688"/>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01" name="Google Shape;1401;p68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402" name="Google Shape;1402;p68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403" name="Google Shape;1403;p688"/>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04" name="Google Shape;1404;p68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3534224864"/>
      </p:ext>
    </p:extLst>
  </p:cSld>
  <p:clrMapOvr>
    <a:masterClrMapping/>
  </p:clrMapOvr>
</p:sldLayout>
</file>

<file path=ppt/slideLayouts/slideLayout1490.xml><?xml version="1.0" encoding="utf-8"?>
<p:sldLayout xmlns:a="http://schemas.openxmlformats.org/drawingml/2006/main" xmlns:r="http://schemas.openxmlformats.org/officeDocument/2006/relationships" xmlns:p="http://schemas.openxmlformats.org/presentationml/2006/main" preserve="1">
  <p:cSld name="1_End 9">
    <p:spTree>
      <p:nvGrpSpPr>
        <p:cNvPr id="1" name=""/>
        <p:cNvGrpSpPr/>
        <p:nvPr/>
      </p:nvGrpSpPr>
      <p:grpSpPr>
        <a:xfrm>
          <a:off x="0" y="0"/>
          <a:ext cx="0" cy="0"/>
          <a:chOff x="0" y="0"/>
          <a:chExt cx="0" cy="0"/>
        </a:xfrm>
      </p:grpSpPr>
      <p:grpSp>
        <p:nvGrpSpPr>
          <p:cNvPr id="2" name="Google Shape;1171;p112">
            <a:extLst>
              <a:ext uri="{FF2B5EF4-FFF2-40B4-BE49-F238E27FC236}">
                <a16:creationId xmlns:a16="http://schemas.microsoft.com/office/drawing/2014/main" id="{3E7BCD88-936E-006E-62F7-DBFFE5B0D475}"/>
              </a:ext>
            </a:extLst>
          </p:cNvPr>
          <p:cNvGrpSpPr/>
          <p:nvPr/>
        </p:nvGrpSpPr>
        <p:grpSpPr>
          <a:xfrm>
            <a:off x="0" y="0"/>
            <a:ext cx="12191996" cy="2148830"/>
            <a:chOff x="0" y="0"/>
            <a:chExt cx="12191996" cy="2148830"/>
          </a:xfrm>
        </p:grpSpPr>
        <p:sp>
          <p:nvSpPr>
            <p:cNvPr id="3" name="Google Shape;1172;p112">
              <a:extLst>
                <a:ext uri="{FF2B5EF4-FFF2-40B4-BE49-F238E27FC236}">
                  <a16:creationId xmlns:a16="http://schemas.microsoft.com/office/drawing/2014/main" id="{CDC40063-C8AE-2D51-1109-3D3A6FB881FF}"/>
                </a:ext>
              </a:extLst>
            </p:cNvPr>
            <p:cNvSpPr/>
            <p:nvPr/>
          </p:nvSpPr>
          <p:spPr>
            <a:xfrm flipH="1">
              <a:off x="0" y="0"/>
              <a:ext cx="12191996" cy="2148830"/>
            </a:xfrm>
            <a:custGeom>
              <a:avLst/>
              <a:gdLst>
                <a:gd name="f0" fmla="val w"/>
                <a:gd name="f1" fmla="val h"/>
                <a:gd name="f2" fmla="val 0"/>
                <a:gd name="f3" fmla="val 12192000"/>
                <a:gd name="f4" fmla="val 2148830"/>
                <a:gd name="f5" fmla="val 2318293"/>
                <a:gd name="f6" fmla="val 2110341"/>
                <a:gd name="f7" fmla="val 1952334"/>
                <a:gd name="f8" fmla="val 920"/>
                <a:gd name="f9" fmla="val 1343499"/>
                <a:gd name="f10" fmla="val 23864"/>
                <a:gd name="f11" fmla="val 752130"/>
                <a:gd name="f12" fmla="val 152982"/>
                <a:gd name="f13" fmla="val 184205"/>
                <a:gd name="f14" fmla="val 435928"/>
                <a:gd name="f15" fmla="val 536864"/>
                <a:gd name="f16" fmla="val 554713"/>
                <a:gd name="f17" fmla="val 201115"/>
                <a:gd name="f18" fmla="val 452796"/>
                <a:gd name="f19" fmla="val 776357"/>
                <a:gd name="f20" fmla="val 187336"/>
                <a:gd name="f21" fmla="val 1349828"/>
                <a:gd name="f22" fmla="val 76760"/>
                <a:gd name="f23" fmla="val 1947588"/>
                <a:gd name="f24" fmla="val 66249"/>
                <a:gd name="f25" fmla="val 2962940"/>
                <a:gd name="f26" fmla="val 48421"/>
                <a:gd name="f27" fmla="val 3890218"/>
                <a:gd name="f28" fmla="val 291317"/>
                <a:gd name="f29" fmla="val 4778140"/>
                <a:gd name="f30" fmla="val 604018"/>
                <a:gd name="f31" fmla="val 7231510"/>
                <a:gd name="f32" fmla="val 1468126"/>
                <a:gd name="f33" fmla="val 9178927"/>
                <a:gd name="f34" fmla="val 2492024"/>
                <a:gd name="f35" fmla="val 11996242"/>
                <a:gd name="f36" fmla="val 2036894"/>
                <a:gd name="f37" fmla="val 2002266"/>
                <a:gd name="f38" fmla="val 1415250"/>
                <a:gd name="f39" fmla="val 12022971"/>
                <a:gd name="f40" fmla="val 1470801"/>
                <a:gd name="f41" fmla="val 10719696"/>
                <a:gd name="f42" fmla="val 1863939"/>
                <a:gd name="f43" fmla="val 9271154"/>
                <a:gd name="f44" fmla="val 1783804"/>
                <a:gd name="f45" fmla="val 7970940"/>
                <a:gd name="f46" fmla="val 1436986"/>
                <a:gd name="f47" fmla="val 6890984"/>
                <a:gd name="f48" fmla="val 1148958"/>
                <a:gd name="f49" fmla="val 5866930"/>
                <a:gd name="f50" fmla="val 767309"/>
                <a:gd name="f51" fmla="val 4800356"/>
                <a:gd name="f52" fmla="val 456582"/>
                <a:gd name="f53" fmla="val 4068903"/>
                <a:gd name="f54" fmla="val 243471"/>
                <a:gd name="f55" fmla="val 3348204"/>
                <a:gd name="f56" fmla="val 74251"/>
                <a:gd name="f57" fmla="val 2646880"/>
                <a:gd name="f58" fmla="val 17560"/>
                <a:gd name="f59" fmla="*/ f0 1 12192000"/>
                <a:gd name="f60" fmla="*/ f1 1 2148830"/>
                <a:gd name="f61" fmla="+- f4 0 f2"/>
                <a:gd name="f62" fmla="+- f3 0 f2"/>
                <a:gd name="f63" fmla="*/ f62 1 12192000"/>
                <a:gd name="f64" fmla="*/ f61 1 2148830"/>
                <a:gd name="f65" fmla="*/ f2 1 f63"/>
                <a:gd name="f66" fmla="*/ f3 1 f63"/>
                <a:gd name="f67" fmla="*/ f2 1 f64"/>
                <a:gd name="f68" fmla="*/ f4 1 f64"/>
                <a:gd name="f69" fmla="*/ f65 f59 1"/>
                <a:gd name="f70" fmla="*/ f66 f59 1"/>
                <a:gd name="f71" fmla="*/ f68 f60 1"/>
                <a:gd name="f72" fmla="*/ f67 f60 1"/>
              </a:gdLst>
              <a:ahLst/>
              <a:cxnLst>
                <a:cxn ang="3cd4">
                  <a:pos x="hc" y="t"/>
                </a:cxn>
                <a:cxn ang="0">
                  <a:pos x="r" y="vc"/>
                </a:cxn>
                <a:cxn ang="cd4">
                  <a:pos x="hc" y="b"/>
                </a:cxn>
                <a:cxn ang="cd2">
                  <a:pos x="l" y="vc"/>
                </a:cxn>
              </a:cxnLst>
              <a:rect l="f69" t="f72" r="f70" b="f71"/>
              <a:pathLst>
                <a:path w="12192000" h="2148830">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ubicBezTo>
                    <a:pt x="f53" y="f54"/>
                    <a:pt x="f55" y="f56"/>
                    <a:pt x="f57" y="f58"/>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4" name="Google Shape;1173;p112">
              <a:extLst>
                <a:ext uri="{FF2B5EF4-FFF2-40B4-BE49-F238E27FC236}">
                  <a16:creationId xmlns:a16="http://schemas.microsoft.com/office/drawing/2014/main" id="{2BA9E560-4C95-2E31-92A7-F68005EA88F1}"/>
                </a:ext>
              </a:extLst>
            </p:cNvPr>
            <p:cNvSpPr/>
            <p:nvPr/>
          </p:nvSpPr>
          <p:spPr>
            <a:xfrm flipH="1">
              <a:off x="0" y="0"/>
              <a:ext cx="12191996" cy="1992139"/>
            </a:xfrm>
            <a:custGeom>
              <a:avLst/>
              <a:gdLst>
                <a:gd name="f0" fmla="val w"/>
                <a:gd name="f1" fmla="val h"/>
                <a:gd name="f2" fmla="val 0"/>
                <a:gd name="f3" fmla="val 12192000"/>
                <a:gd name="f4" fmla="val 1992138"/>
                <a:gd name="f5" fmla="val 2724271"/>
                <a:gd name="f6" fmla="val 1788442"/>
                <a:gd name="f7" fmla="val 1635403"/>
                <a:gd name="f8" fmla="val 12925"/>
                <a:gd name="f9" fmla="val 1134241"/>
                <a:gd name="f10" fmla="val 70905"/>
                <a:gd name="f11" fmla="val 647221"/>
                <a:gd name="f12" fmla="val 207817"/>
                <a:gd name="f13" fmla="val 178220"/>
                <a:gd name="f14" fmla="val 451207"/>
                <a:gd name="f15" fmla="val 552718"/>
                <a:gd name="f16" fmla="val 570885"/>
                <a:gd name="f17" fmla="val 195368"/>
                <a:gd name="f18" fmla="val 467800"/>
                <a:gd name="f19" fmla="val 765758"/>
                <a:gd name="f20" fmla="val 193094"/>
                <a:gd name="f21" fmla="val 1336955"/>
                <a:gd name="f22" fmla="val 73179"/>
                <a:gd name="f23" fmla="val 1934073"/>
                <a:gd name="f24" fmla="val 52850"/>
                <a:gd name="f25" fmla="val 2948304"/>
                <a:gd name="f26" fmla="val 18310"/>
                <a:gd name="f27" fmla="val 3878878"/>
                <a:gd name="f28" fmla="val 245747"/>
                <a:gd name="f29" fmla="val 4771217"/>
                <a:gd name="f30" fmla="val 543645"/>
                <a:gd name="f31" fmla="val 7236913"/>
                <a:gd name="f32" fmla="val 1366709"/>
                <a:gd name="f33" fmla="val 9199689"/>
                <a:gd name="f34" fmla="val 2357774"/>
                <a:gd name="f35" fmla="val 12007222"/>
                <a:gd name="f36" fmla="val 1856729"/>
                <a:gd name="f37" fmla="val 1820900"/>
                <a:gd name="f38" fmla="val 897073"/>
                <a:gd name="f39" fmla="val 12062517"/>
                <a:gd name="f40" fmla="val 950128"/>
                <a:gd name="f41" fmla="val 10950292"/>
                <a:gd name="f42" fmla="val 1376478"/>
                <a:gd name="f43" fmla="val 9595706"/>
                <a:gd name="f44" fmla="val 1466451"/>
                <a:gd name="f45" fmla="val 8435105"/>
                <a:gd name="f46" fmla="val 1266613"/>
                <a:gd name="f47" fmla="val 6618389"/>
                <a:gd name="f48" fmla="val 953715"/>
                <a:gd name="f49" fmla="val 4735222"/>
                <a:gd name="f50" fmla="val 130088"/>
                <a:gd name="f51" fmla="val 2948502"/>
                <a:gd name="f52" fmla="val 20548"/>
                <a:gd name="f53" fmla="*/ f0 1 12192000"/>
                <a:gd name="f54" fmla="*/ f1 1 1992138"/>
                <a:gd name="f55" fmla="+- f4 0 f2"/>
                <a:gd name="f56" fmla="+- f3 0 f2"/>
                <a:gd name="f57" fmla="*/ f56 1 12192000"/>
                <a:gd name="f58" fmla="*/ f55 1 1992138"/>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12192000" h="1992138">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lose/>
                </a:path>
              </a:pathLst>
            </a:custGeom>
            <a:solidFill>
              <a:srgbClr val="00498F"/>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sp>
        <p:nvSpPr>
          <p:cNvPr id="5" name="Google Shape;1174;p112">
            <a:extLst>
              <a:ext uri="{FF2B5EF4-FFF2-40B4-BE49-F238E27FC236}">
                <a16:creationId xmlns:a16="http://schemas.microsoft.com/office/drawing/2014/main" id="{61EF6653-E711-5640-8008-32E56FA2AD78}"/>
              </a:ext>
            </a:extLst>
          </p:cNvPr>
          <p:cNvSpPr/>
          <p:nvPr/>
        </p:nvSpPr>
        <p:spPr>
          <a:xfrm>
            <a:off x="902366" y="1517693"/>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175;p112">
            <a:extLst>
              <a:ext uri="{FF2B5EF4-FFF2-40B4-BE49-F238E27FC236}">
                <a16:creationId xmlns:a16="http://schemas.microsoft.com/office/drawing/2014/main" id="{D0804EE6-1EAB-A418-92D5-58BBE4E3829E}"/>
              </a:ext>
            </a:extLst>
          </p:cNvPr>
          <p:cNvSpPr txBox="1">
            <a:spLocks noGrp="1"/>
          </p:cNvSpPr>
          <p:nvPr>
            <p:ph type="body" idx="4294967295"/>
          </p:nvPr>
        </p:nvSpPr>
        <p:spPr>
          <a:xfrm>
            <a:off x="1219196" y="3429000"/>
            <a:ext cx="5582649" cy="1413561"/>
          </a:xfrm>
        </p:spPr>
        <p:txBody>
          <a:bodyPr/>
          <a:lstStyle>
            <a:lvl1pPr indent="-228600">
              <a:buNone/>
              <a:defRPr sz="2000"/>
            </a:lvl1pPr>
          </a:lstStyle>
          <a:p>
            <a:pPr lvl="0"/>
            <a:endParaRPr lang="en-US"/>
          </a:p>
        </p:txBody>
      </p:sp>
      <p:sp>
        <p:nvSpPr>
          <p:cNvPr id="7" name="Google Shape;1176;p112">
            <a:extLst>
              <a:ext uri="{FF2B5EF4-FFF2-40B4-BE49-F238E27FC236}">
                <a16:creationId xmlns:a16="http://schemas.microsoft.com/office/drawing/2014/main" id="{7872AB7B-3E26-14B0-CEC0-0AC3DDF694C8}"/>
              </a:ext>
            </a:extLst>
          </p:cNvPr>
          <p:cNvSpPr txBox="1">
            <a:spLocks noGrp="1"/>
          </p:cNvSpPr>
          <p:nvPr>
            <p:ph type="title"/>
          </p:nvPr>
        </p:nvSpPr>
        <p:spPr>
          <a:xfrm>
            <a:off x="1219196" y="1887486"/>
            <a:ext cx="5582649" cy="1078260"/>
          </a:xfrm>
        </p:spPr>
        <p:txBody>
          <a:bodyPr/>
          <a:lstStyle>
            <a:lvl1pPr>
              <a:defRPr sz="6000"/>
            </a:lvl1pPr>
          </a:lstStyle>
          <a:p>
            <a:pPr lvl="0"/>
            <a:endParaRPr lang="en-US"/>
          </a:p>
        </p:txBody>
      </p:sp>
      <p:pic>
        <p:nvPicPr>
          <p:cNvPr id="8" name="Google Shape;1177;p112">
            <a:extLst>
              <a:ext uri="{FF2B5EF4-FFF2-40B4-BE49-F238E27FC236}">
                <a16:creationId xmlns:a16="http://schemas.microsoft.com/office/drawing/2014/main" id="{8E38C1E4-5BA7-DA2A-61AE-71523BD84BA2}"/>
              </a:ext>
            </a:extLst>
          </p:cNvPr>
          <p:cNvPicPr>
            <a:picLocks noChangeAspect="1"/>
          </p:cNvPicPr>
          <p:nvPr/>
        </p:nvPicPr>
        <p:blipFill>
          <a:blip r:embed="rId2">
            <a:alphaModFix/>
          </a:blip>
          <a:srcRect/>
          <a:stretch>
            <a:fillRect/>
          </a:stretch>
        </p:blipFill>
        <p:spPr>
          <a:xfrm>
            <a:off x="902366" y="228371"/>
            <a:ext cx="2025313" cy="911940"/>
          </a:xfrm>
          <a:prstGeom prst="rect">
            <a:avLst/>
          </a:prstGeom>
          <a:noFill/>
          <a:ln cap="flat">
            <a:noFill/>
          </a:ln>
        </p:spPr>
      </p:pic>
    </p:spTree>
    <p:extLst>
      <p:ext uri="{BB962C8B-B14F-4D97-AF65-F5344CB8AC3E}">
        <p14:creationId xmlns:p14="http://schemas.microsoft.com/office/powerpoint/2010/main" val="363732394"/>
      </p:ext>
    </p:extLst>
  </p:cSld>
  <p:clrMapOvr>
    <a:masterClrMapping/>
  </p:clrMapOvr>
</p:sldLayout>
</file>

<file path=ppt/slideLayouts/slideLayout1491.xml><?xml version="1.0" encoding="utf-8"?>
<p:sldLayout xmlns:a="http://schemas.openxmlformats.org/drawingml/2006/main" xmlns:r="http://schemas.openxmlformats.org/officeDocument/2006/relationships" xmlns:p="http://schemas.openxmlformats.org/presentationml/2006/main" preserve="1">
  <p:cSld name="1_Blank 7">
    <p:spTree>
      <p:nvGrpSpPr>
        <p:cNvPr id="1" name=""/>
        <p:cNvGrpSpPr/>
        <p:nvPr/>
      </p:nvGrpSpPr>
      <p:grpSpPr>
        <a:xfrm>
          <a:off x="0" y="0"/>
          <a:ext cx="0" cy="0"/>
          <a:chOff x="0" y="0"/>
          <a:chExt cx="0" cy="0"/>
        </a:xfrm>
      </p:grpSpPr>
      <p:sp>
        <p:nvSpPr>
          <p:cNvPr id="2" name="Google Shape;1180;p113">
            <a:extLst>
              <a:ext uri="{FF2B5EF4-FFF2-40B4-BE49-F238E27FC236}">
                <a16:creationId xmlns:a16="http://schemas.microsoft.com/office/drawing/2014/main" id="{E87FD6C6-BF9A-0A61-55AD-A8248A4F2C6F}"/>
              </a:ext>
            </a:extLst>
          </p:cNvPr>
          <p:cNvSpPr txBox="1">
            <a:spLocks noGrp="1"/>
          </p:cNvSpPr>
          <p:nvPr>
            <p:ph type="sldNum" sz="quarter" idx="8"/>
          </p:nvPr>
        </p:nvSpPr>
        <p:spPr/>
        <p:txBody>
          <a:bodyPr/>
          <a:lstStyle>
            <a:lvl1pPr>
              <a:defRPr/>
            </a:lvl1pPr>
          </a:lstStyle>
          <a:p>
            <a:pPr lvl="0"/>
            <a:fld id="{1D4387B0-5499-49B9-967E-308984CA9EC4}" type="slidenum">
              <a:t>‹#›</a:t>
            </a:fld>
            <a:endParaRPr lang="en-US"/>
          </a:p>
        </p:txBody>
      </p:sp>
      <p:cxnSp>
        <p:nvCxnSpPr>
          <p:cNvPr id="3" name="Google Shape;1181;p113">
            <a:extLst>
              <a:ext uri="{FF2B5EF4-FFF2-40B4-BE49-F238E27FC236}">
                <a16:creationId xmlns:a16="http://schemas.microsoft.com/office/drawing/2014/main" id="{98690A70-1FF1-48EF-6965-1F0E255A70EC}"/>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4" name="Google Shape;1182;p113">
            <a:extLst>
              <a:ext uri="{FF2B5EF4-FFF2-40B4-BE49-F238E27FC236}">
                <a16:creationId xmlns:a16="http://schemas.microsoft.com/office/drawing/2014/main" id="{92B34675-E961-F786-7D3A-E24DD152FA13}"/>
              </a:ext>
            </a:extLst>
          </p:cNvPr>
          <p:cNvSpPr txBox="1">
            <a:spLocks noGrp="1"/>
          </p:cNvSpPr>
          <p:nvPr>
            <p:ph type="ftr" sz="quarter" idx="9"/>
          </p:nvPr>
        </p:nvSpPr>
        <p:spPr/>
        <p:txBody>
          <a:bodyPr/>
          <a:lstStyle>
            <a:lvl1pPr>
              <a:defRPr/>
            </a:lvl1pPr>
          </a:lstStyle>
          <a:p>
            <a:pPr lvl="0"/>
            <a:endParaRPr lang="en-US"/>
          </a:p>
        </p:txBody>
      </p:sp>
      <p:grpSp>
        <p:nvGrpSpPr>
          <p:cNvPr id="5" name="Google Shape;1183;p113">
            <a:extLst>
              <a:ext uri="{FF2B5EF4-FFF2-40B4-BE49-F238E27FC236}">
                <a16:creationId xmlns:a16="http://schemas.microsoft.com/office/drawing/2014/main" id="{7B24EA40-DA01-2C1F-4BBF-EE6BF090959B}"/>
              </a:ext>
            </a:extLst>
          </p:cNvPr>
          <p:cNvGrpSpPr/>
          <p:nvPr/>
        </p:nvGrpSpPr>
        <p:grpSpPr>
          <a:xfrm>
            <a:off x="7191545" y="0"/>
            <a:ext cx="5000460" cy="1425988"/>
            <a:chOff x="7191545" y="0"/>
            <a:chExt cx="5000460" cy="1425988"/>
          </a:xfrm>
        </p:grpSpPr>
        <p:pic>
          <p:nvPicPr>
            <p:cNvPr id="6" name="Google Shape;1184;p113">
              <a:extLst>
                <a:ext uri="{FF2B5EF4-FFF2-40B4-BE49-F238E27FC236}">
                  <a16:creationId xmlns:a16="http://schemas.microsoft.com/office/drawing/2014/main" id="{F50EBEDF-9605-CF5F-F395-512194287EDB}"/>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7" name="Google Shape;1185;p113">
              <a:extLst>
                <a:ext uri="{FF2B5EF4-FFF2-40B4-BE49-F238E27FC236}">
                  <a16:creationId xmlns:a16="http://schemas.microsoft.com/office/drawing/2014/main" id="{EB72AC41-1741-5D25-58E9-95004896DB68}"/>
                </a:ext>
              </a:extLst>
            </p:cNvPr>
            <p:cNvGrpSpPr/>
            <p:nvPr/>
          </p:nvGrpSpPr>
          <p:grpSpPr>
            <a:xfrm>
              <a:off x="7191545" y="0"/>
              <a:ext cx="5000460" cy="1425988"/>
              <a:chOff x="7191545" y="0"/>
              <a:chExt cx="5000460" cy="1425988"/>
            </a:xfrm>
          </p:grpSpPr>
          <p:sp>
            <p:nvSpPr>
              <p:cNvPr id="8" name="Google Shape;1186;p113">
                <a:extLst>
                  <a:ext uri="{FF2B5EF4-FFF2-40B4-BE49-F238E27FC236}">
                    <a16:creationId xmlns:a16="http://schemas.microsoft.com/office/drawing/2014/main" id="{20D98396-D47D-7B54-E438-748917775E84}"/>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9" name="Google Shape;1187;p113">
                <a:extLst>
                  <a:ext uri="{FF2B5EF4-FFF2-40B4-BE49-F238E27FC236}">
                    <a16:creationId xmlns:a16="http://schemas.microsoft.com/office/drawing/2014/main" id="{93306D1D-6497-7D29-4F4F-4D24624098E8}"/>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Tree>
    <p:extLst>
      <p:ext uri="{BB962C8B-B14F-4D97-AF65-F5344CB8AC3E}">
        <p14:creationId xmlns:p14="http://schemas.microsoft.com/office/powerpoint/2010/main" val="3630129083"/>
      </p:ext>
    </p:extLst>
  </p:cSld>
  <p:clrMapOvr>
    <a:masterClrMapping/>
  </p:clrMapOvr>
</p:sldLayout>
</file>

<file path=ppt/slideLayouts/slideLayout1492.xml><?xml version="1.0" encoding="utf-8"?>
<p:sldLayout xmlns:a="http://schemas.openxmlformats.org/drawingml/2006/main" xmlns:r="http://schemas.openxmlformats.org/officeDocument/2006/relationships" xmlns:p="http://schemas.openxmlformats.org/presentationml/2006/main" preserve="1">
  <p:cSld name="4_Quotation 3">
    <p:spTree>
      <p:nvGrpSpPr>
        <p:cNvPr id="1" name=""/>
        <p:cNvGrpSpPr/>
        <p:nvPr/>
      </p:nvGrpSpPr>
      <p:grpSpPr>
        <a:xfrm>
          <a:off x="0" y="0"/>
          <a:ext cx="0" cy="0"/>
          <a:chOff x="0" y="0"/>
          <a:chExt cx="0" cy="0"/>
        </a:xfrm>
      </p:grpSpPr>
      <p:sp>
        <p:nvSpPr>
          <p:cNvPr id="2" name="Google Shape;1189;p114">
            <a:extLst>
              <a:ext uri="{FF2B5EF4-FFF2-40B4-BE49-F238E27FC236}">
                <a16:creationId xmlns:a16="http://schemas.microsoft.com/office/drawing/2014/main" id="{91AC48F0-61F4-EF45-791D-B8B4B5828776}"/>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190;p114">
            <a:extLst>
              <a:ext uri="{FF2B5EF4-FFF2-40B4-BE49-F238E27FC236}">
                <a16:creationId xmlns:a16="http://schemas.microsoft.com/office/drawing/2014/main" id="{7C1984DF-02C2-92A4-7539-80CE563C7D4B}"/>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191;p114">
            <a:extLst>
              <a:ext uri="{FF2B5EF4-FFF2-40B4-BE49-F238E27FC236}">
                <a16:creationId xmlns:a16="http://schemas.microsoft.com/office/drawing/2014/main" id="{3D932D80-B143-F9C2-A28D-2DD3B2FBA2E6}"/>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192;p114">
            <a:extLst>
              <a:ext uri="{FF2B5EF4-FFF2-40B4-BE49-F238E27FC236}">
                <a16:creationId xmlns:a16="http://schemas.microsoft.com/office/drawing/2014/main" id="{9BB157BF-8749-71D0-BFA2-DB039306083F}"/>
              </a:ext>
            </a:extLst>
          </p:cNvPr>
          <p:cNvSpPr txBox="1">
            <a:spLocks noGrp="1"/>
          </p:cNvSpPr>
          <p:nvPr>
            <p:ph type="sldNum" sz="quarter" idx="8"/>
          </p:nvPr>
        </p:nvSpPr>
        <p:spPr/>
        <p:txBody>
          <a:bodyPr/>
          <a:lstStyle>
            <a:lvl1pPr>
              <a:defRPr>
                <a:solidFill>
                  <a:srgbClr val="AEB3B7"/>
                </a:solidFill>
              </a:defRPr>
            </a:lvl1pPr>
          </a:lstStyle>
          <a:p>
            <a:pPr lvl="0"/>
            <a:fld id="{5B0ADEF6-A580-4688-84CC-EA9CAB85BEC4}" type="slidenum">
              <a:t>‹#›</a:t>
            </a:fld>
            <a:endParaRPr lang="en-US"/>
          </a:p>
        </p:txBody>
      </p:sp>
      <p:cxnSp>
        <p:nvCxnSpPr>
          <p:cNvPr id="6" name="Google Shape;1193;p114">
            <a:extLst>
              <a:ext uri="{FF2B5EF4-FFF2-40B4-BE49-F238E27FC236}">
                <a16:creationId xmlns:a16="http://schemas.microsoft.com/office/drawing/2014/main" id="{B8B0ADA5-69D1-64CA-36BF-9B54C6371DFE}"/>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194;p114">
            <a:extLst>
              <a:ext uri="{FF2B5EF4-FFF2-40B4-BE49-F238E27FC236}">
                <a16:creationId xmlns:a16="http://schemas.microsoft.com/office/drawing/2014/main" id="{BCFE1215-64D0-639A-7A29-F7D5EB5EC994}"/>
              </a:ext>
            </a:extLst>
          </p:cNvPr>
          <p:cNvSpPr txBox="1">
            <a:spLocks noGrp="1"/>
          </p:cNvSpPr>
          <p:nvPr>
            <p:ph type="ftr" sz="quarter" idx="9"/>
          </p:nvPr>
        </p:nvSpPr>
        <p:spPr/>
        <p:txBody>
          <a:bodyPr/>
          <a:lstStyle>
            <a:lvl1pPr>
              <a:defRPr/>
            </a:lvl1pPr>
          </a:lstStyle>
          <a:p>
            <a:pPr lvl="0"/>
            <a:endParaRPr lang="en-US"/>
          </a:p>
        </p:txBody>
      </p:sp>
      <p:grpSp>
        <p:nvGrpSpPr>
          <p:cNvPr id="8" name="Google Shape;1195;p114">
            <a:extLst>
              <a:ext uri="{FF2B5EF4-FFF2-40B4-BE49-F238E27FC236}">
                <a16:creationId xmlns:a16="http://schemas.microsoft.com/office/drawing/2014/main" id="{3364A350-2382-C604-735B-E2FD6040112A}"/>
              </a:ext>
            </a:extLst>
          </p:cNvPr>
          <p:cNvGrpSpPr/>
          <p:nvPr/>
        </p:nvGrpSpPr>
        <p:grpSpPr>
          <a:xfrm>
            <a:off x="7191545" y="0"/>
            <a:ext cx="5000460" cy="1425988"/>
            <a:chOff x="7191545" y="0"/>
            <a:chExt cx="5000460" cy="1425988"/>
          </a:xfrm>
        </p:grpSpPr>
        <p:pic>
          <p:nvPicPr>
            <p:cNvPr id="9" name="Google Shape;1196;p114">
              <a:extLst>
                <a:ext uri="{FF2B5EF4-FFF2-40B4-BE49-F238E27FC236}">
                  <a16:creationId xmlns:a16="http://schemas.microsoft.com/office/drawing/2014/main" id="{F45710C4-1CCD-6254-1F62-B381EE44E699}"/>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197;p114">
              <a:extLst>
                <a:ext uri="{FF2B5EF4-FFF2-40B4-BE49-F238E27FC236}">
                  <a16:creationId xmlns:a16="http://schemas.microsoft.com/office/drawing/2014/main" id="{58B152B9-628A-864C-08D9-7463038CFF64}"/>
                </a:ext>
              </a:extLst>
            </p:cNvPr>
            <p:cNvGrpSpPr/>
            <p:nvPr/>
          </p:nvGrpSpPr>
          <p:grpSpPr>
            <a:xfrm>
              <a:off x="7191545" y="0"/>
              <a:ext cx="5000460" cy="1425988"/>
              <a:chOff x="7191545" y="0"/>
              <a:chExt cx="5000460" cy="1425988"/>
            </a:xfrm>
          </p:grpSpPr>
          <p:sp>
            <p:nvSpPr>
              <p:cNvPr id="11" name="Google Shape;1198;p114">
                <a:extLst>
                  <a:ext uri="{FF2B5EF4-FFF2-40B4-BE49-F238E27FC236}">
                    <a16:creationId xmlns:a16="http://schemas.microsoft.com/office/drawing/2014/main" id="{ABA0A375-32EF-AE52-22C3-A48E06447F6D}"/>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199;p114">
                <a:extLst>
                  <a:ext uri="{FF2B5EF4-FFF2-40B4-BE49-F238E27FC236}">
                    <a16:creationId xmlns:a16="http://schemas.microsoft.com/office/drawing/2014/main" id="{6BF3DB51-8840-AFA9-E7B0-F5354657526F}"/>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200;p114" descr="Open quotation mark with solid fill">
            <a:extLst>
              <a:ext uri="{FF2B5EF4-FFF2-40B4-BE49-F238E27FC236}">
                <a16:creationId xmlns:a16="http://schemas.microsoft.com/office/drawing/2014/main" id="{6E02D3C3-F16A-1893-5687-0CCFC4B358E4}"/>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938388202"/>
      </p:ext>
    </p:extLst>
  </p:cSld>
  <p:clrMapOvr>
    <a:masterClrMapping/>
  </p:clrMapOvr>
</p:sldLayout>
</file>

<file path=ppt/slideLayouts/slideLayout1493.xml><?xml version="1.0" encoding="utf-8"?>
<p:sldLayout xmlns:a="http://schemas.openxmlformats.org/drawingml/2006/main" xmlns:r="http://schemas.openxmlformats.org/officeDocument/2006/relationships" xmlns:p="http://schemas.openxmlformats.org/presentationml/2006/main" type="title" preserve="1">
  <p:cSld name="TITLE">
    <p:spTree>
      <p:nvGrpSpPr>
        <p:cNvPr id="1" name=""/>
        <p:cNvGrpSpPr/>
        <p:nvPr/>
      </p:nvGrpSpPr>
      <p:grpSpPr>
        <a:xfrm>
          <a:off x="0" y="0"/>
          <a:ext cx="0" cy="0"/>
          <a:chOff x="0" y="0"/>
          <a:chExt cx="0" cy="0"/>
        </a:xfrm>
      </p:grpSpPr>
      <p:sp>
        <p:nvSpPr>
          <p:cNvPr id="2" name="Google Shape;1202;p115">
            <a:extLst>
              <a:ext uri="{FF2B5EF4-FFF2-40B4-BE49-F238E27FC236}">
                <a16:creationId xmlns:a16="http://schemas.microsoft.com/office/drawing/2014/main" id="{19AC9239-67BE-5E75-0DAE-A43F8AA8AEAA}"/>
              </a:ext>
            </a:extLst>
          </p:cNvPr>
          <p:cNvSpPr txBox="1">
            <a:spLocks noGrp="1"/>
          </p:cNvSpPr>
          <p:nvPr>
            <p:ph type="ctrTitle"/>
          </p:nvPr>
        </p:nvSpPr>
        <p:spPr>
          <a:xfrm>
            <a:off x="1524003" y="1122361"/>
            <a:ext cx="9144000" cy="2387598"/>
          </a:xfrm>
        </p:spPr>
        <p:txBody>
          <a:bodyPr anchor="b" anchorCtr="1"/>
          <a:lstStyle>
            <a:lvl1pPr algn="ctr">
              <a:defRPr sz="6000"/>
            </a:lvl1pPr>
          </a:lstStyle>
          <a:p>
            <a:pPr lvl="0"/>
            <a:endParaRPr lang="en-US"/>
          </a:p>
        </p:txBody>
      </p:sp>
      <p:sp>
        <p:nvSpPr>
          <p:cNvPr id="3" name="Google Shape;1203;p115">
            <a:extLst>
              <a:ext uri="{FF2B5EF4-FFF2-40B4-BE49-F238E27FC236}">
                <a16:creationId xmlns:a16="http://schemas.microsoft.com/office/drawing/2014/main" id="{D00FA99A-6B8A-7542-BCA1-625B6C29F452}"/>
              </a:ext>
            </a:extLst>
          </p:cNvPr>
          <p:cNvSpPr txBox="1">
            <a:spLocks noGrp="1"/>
          </p:cNvSpPr>
          <p:nvPr>
            <p:ph type="subTitle" idx="1"/>
          </p:nvPr>
        </p:nvSpPr>
        <p:spPr>
          <a:xfrm>
            <a:off x="1524003" y="3602041"/>
            <a:ext cx="9144000" cy="1655758"/>
          </a:xfrm>
        </p:spPr>
        <p:txBody>
          <a:bodyPr anchorCtr="1"/>
          <a:lstStyle>
            <a:lvl1pPr algn="ctr">
              <a:buNone/>
              <a:defRPr/>
            </a:lvl1pPr>
          </a:lstStyle>
          <a:p>
            <a:pPr lvl="0"/>
            <a:endParaRPr lang="en-US"/>
          </a:p>
        </p:txBody>
      </p:sp>
      <p:sp>
        <p:nvSpPr>
          <p:cNvPr id="4" name="Google Shape;1204;p115">
            <a:extLst>
              <a:ext uri="{FF2B5EF4-FFF2-40B4-BE49-F238E27FC236}">
                <a16:creationId xmlns:a16="http://schemas.microsoft.com/office/drawing/2014/main" id="{EA12AA0E-29C8-F124-4680-72EF3A4F1525}"/>
              </a:ext>
            </a:extLst>
          </p:cNvPr>
          <p:cNvSpPr txBox="1">
            <a:spLocks noGrp="1"/>
          </p:cNvSpPr>
          <p:nvPr>
            <p:ph type="dt" sz="quarter" idx="7"/>
          </p:nvPr>
        </p:nvSpPr>
        <p:spPr>
          <a:xfrm>
            <a:off x="0" y="0"/>
            <a:ext cx="3000000" cy="3000000"/>
          </a:xfrm>
          <a:prstGeom prst="rect">
            <a:avLst/>
          </a:prstGeom>
          <a:noFill/>
          <a:ln>
            <a:noFill/>
          </a:ln>
        </p:spPr>
        <p:txBody>
          <a:bodyPr vert="horz" wrap="square" lIns="91421" tIns="45701" rIns="91421" bIns="45701"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ea typeface="Calibri"/>
                <a:cs typeface="Calibri"/>
              </a:defRPr>
            </a:lvl1pPr>
          </a:lstStyle>
          <a:p>
            <a:pPr lvl="0"/>
            <a:endParaRPr lang="en-US"/>
          </a:p>
        </p:txBody>
      </p:sp>
      <p:sp>
        <p:nvSpPr>
          <p:cNvPr id="5" name="Google Shape;1205;p115">
            <a:extLst>
              <a:ext uri="{FF2B5EF4-FFF2-40B4-BE49-F238E27FC236}">
                <a16:creationId xmlns:a16="http://schemas.microsoft.com/office/drawing/2014/main" id="{78D336D1-E69D-D2AD-4BC7-A89E598E6FD7}"/>
              </a:ext>
            </a:extLst>
          </p:cNvPr>
          <p:cNvSpPr txBox="1">
            <a:spLocks noGrp="1"/>
          </p:cNvSpPr>
          <p:nvPr>
            <p:ph type="ftr" sz="quarter" idx="9"/>
          </p:nvPr>
        </p:nvSpPr>
        <p:spPr/>
        <p:txBody>
          <a:bodyPr/>
          <a:lstStyle>
            <a:lvl1pPr>
              <a:defRPr/>
            </a:lvl1pPr>
          </a:lstStyle>
          <a:p>
            <a:pPr lvl="0"/>
            <a:endParaRPr lang="en-US"/>
          </a:p>
        </p:txBody>
      </p:sp>
      <p:sp>
        <p:nvSpPr>
          <p:cNvPr id="6" name="Google Shape;1206;p115">
            <a:extLst>
              <a:ext uri="{FF2B5EF4-FFF2-40B4-BE49-F238E27FC236}">
                <a16:creationId xmlns:a16="http://schemas.microsoft.com/office/drawing/2014/main" id="{95688022-F274-0FC0-939A-183AB20EEFA2}"/>
              </a:ext>
            </a:extLst>
          </p:cNvPr>
          <p:cNvSpPr txBox="1">
            <a:spLocks noGrp="1"/>
          </p:cNvSpPr>
          <p:nvPr>
            <p:ph type="sldNum" sz="quarter" idx="8"/>
          </p:nvPr>
        </p:nvSpPr>
        <p:spPr/>
        <p:txBody>
          <a:bodyPr/>
          <a:lstStyle>
            <a:lvl1pPr>
              <a:defRPr/>
            </a:lvl1pPr>
          </a:lstStyle>
          <a:p>
            <a:pPr lvl="0"/>
            <a:fld id="{D5B0A98A-AEDA-4E78-90A7-A0CA93A7A624}" type="slidenum">
              <a:t>‹#›</a:t>
            </a:fld>
            <a:endParaRPr lang="en-US"/>
          </a:p>
        </p:txBody>
      </p:sp>
    </p:spTree>
    <p:extLst>
      <p:ext uri="{BB962C8B-B14F-4D97-AF65-F5344CB8AC3E}">
        <p14:creationId xmlns:p14="http://schemas.microsoft.com/office/powerpoint/2010/main" val="3588692319"/>
      </p:ext>
    </p:extLst>
  </p:cSld>
  <p:clrMapOvr>
    <a:masterClrMapping/>
  </p:clrMapOvr>
</p:sldLayout>
</file>

<file path=ppt/slideLayouts/slideLayout1494.xml><?xml version="1.0" encoding="utf-8"?>
<p:sldLayout xmlns:a="http://schemas.openxmlformats.org/drawingml/2006/main" xmlns:r="http://schemas.openxmlformats.org/officeDocument/2006/relationships" xmlns:p="http://schemas.openxmlformats.org/presentationml/2006/main" preserve="1">
  <p:cSld name="3_Title Slide_Yale Blue">
    <p:spTree>
      <p:nvGrpSpPr>
        <p:cNvPr id="1" name=""/>
        <p:cNvGrpSpPr/>
        <p:nvPr/>
      </p:nvGrpSpPr>
      <p:grpSpPr>
        <a:xfrm>
          <a:off x="0" y="0"/>
          <a:ext cx="0" cy="0"/>
          <a:chOff x="0" y="0"/>
          <a:chExt cx="0" cy="0"/>
        </a:xfrm>
      </p:grpSpPr>
      <p:sp>
        <p:nvSpPr>
          <p:cNvPr id="2" name="Google Shape;1208;p116">
            <a:extLst>
              <a:ext uri="{FF2B5EF4-FFF2-40B4-BE49-F238E27FC236}">
                <a16:creationId xmlns:a16="http://schemas.microsoft.com/office/drawing/2014/main" id="{604F4349-E6DF-307B-284A-6EAC2EDB86A8}"/>
              </a:ext>
            </a:extLst>
          </p:cNvPr>
          <p:cNvSpPr txBox="1">
            <a:spLocks noGrp="1"/>
          </p:cNvSpPr>
          <p:nvPr>
            <p:ph type="body" idx="4294967295"/>
          </p:nvPr>
        </p:nvSpPr>
        <p:spPr>
          <a:xfrm>
            <a:off x="2826556" y="5400857"/>
            <a:ext cx="8178613" cy="381643"/>
          </a:xfrm>
        </p:spPr>
        <p:txBody>
          <a:bodyPr>
            <a:spAutoFit/>
          </a:bodyPr>
          <a:lstStyle>
            <a:lvl1pPr indent="-228600" algn="r">
              <a:buNone/>
              <a:defRPr sz="1867">
                <a:solidFill>
                  <a:srgbClr val="616364"/>
                </a:solidFill>
                <a:latin typeface="Verdana"/>
                <a:ea typeface="Verdana"/>
                <a:cs typeface="Verdana"/>
              </a:defRPr>
            </a:lvl1pPr>
          </a:lstStyle>
          <a:p>
            <a:pPr lvl="0"/>
            <a:endParaRPr lang="en-US"/>
          </a:p>
        </p:txBody>
      </p:sp>
      <p:sp>
        <p:nvSpPr>
          <p:cNvPr id="3" name="Google Shape;1209;p116">
            <a:extLst>
              <a:ext uri="{FF2B5EF4-FFF2-40B4-BE49-F238E27FC236}">
                <a16:creationId xmlns:a16="http://schemas.microsoft.com/office/drawing/2014/main" id="{AD32CA3A-F373-61BF-CA20-662F797B99AD}"/>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endParaRPr lang="en-US"/>
          </a:p>
        </p:txBody>
      </p:sp>
      <p:sp>
        <p:nvSpPr>
          <p:cNvPr id="4" name="Google Shape;1210;p116">
            <a:extLst>
              <a:ext uri="{FF2B5EF4-FFF2-40B4-BE49-F238E27FC236}">
                <a16:creationId xmlns:a16="http://schemas.microsoft.com/office/drawing/2014/main" id="{C9BA7AE6-F461-A2C9-74D0-70E0D5088E30}"/>
              </a:ext>
            </a:extLst>
          </p:cNvPr>
          <p:cNvSpPr txBox="1">
            <a:spLocks noGrp="1"/>
          </p:cNvSpPr>
          <p:nvPr>
            <p:ph type="dt" sz="quarter" idx="7"/>
          </p:nvPr>
        </p:nvSpPr>
        <p:spPr>
          <a:xfrm>
            <a:off x="0" y="0"/>
            <a:ext cx="3000000" cy="3000000"/>
          </a:xfrm>
          <a:prstGeom prst="rect">
            <a:avLst/>
          </a:prstGeom>
          <a:noFill/>
          <a:ln>
            <a:noFill/>
          </a:ln>
        </p:spPr>
        <p:txBody>
          <a:bodyPr vert="horz" wrap="square" lIns="91421" tIns="45701" rIns="91421" bIns="45701"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ea typeface="Calibri"/>
                <a:cs typeface="Calibri"/>
              </a:defRPr>
            </a:lvl1pPr>
          </a:lstStyle>
          <a:p>
            <a:pPr lvl="0"/>
            <a:endParaRPr lang="en-US"/>
          </a:p>
        </p:txBody>
      </p:sp>
      <p:sp>
        <p:nvSpPr>
          <p:cNvPr id="5" name="Google Shape;1211;p116">
            <a:extLst>
              <a:ext uri="{FF2B5EF4-FFF2-40B4-BE49-F238E27FC236}">
                <a16:creationId xmlns:a16="http://schemas.microsoft.com/office/drawing/2014/main" id="{A7243EAF-23AE-971C-417E-1CACBDC94CB7}"/>
              </a:ext>
            </a:extLst>
          </p:cNvPr>
          <p:cNvSpPr txBox="1">
            <a:spLocks noGrp="1"/>
          </p:cNvSpPr>
          <p:nvPr>
            <p:ph type="ftr" sz="quarter" idx="9"/>
          </p:nvPr>
        </p:nvSpPr>
        <p:spPr/>
        <p:txBody>
          <a:bodyPr/>
          <a:lstStyle>
            <a:lvl1pPr>
              <a:defRPr/>
            </a:lvl1pPr>
          </a:lstStyle>
          <a:p>
            <a:pPr lvl="0"/>
            <a:endParaRPr lang="en-US"/>
          </a:p>
        </p:txBody>
      </p:sp>
      <p:sp>
        <p:nvSpPr>
          <p:cNvPr id="6" name="Google Shape;1212;p116">
            <a:extLst>
              <a:ext uri="{FF2B5EF4-FFF2-40B4-BE49-F238E27FC236}">
                <a16:creationId xmlns:a16="http://schemas.microsoft.com/office/drawing/2014/main" id="{8B895B5B-C0A2-2DC1-18B3-CD89FF9770F8}"/>
              </a:ext>
            </a:extLst>
          </p:cNvPr>
          <p:cNvSpPr txBox="1">
            <a:spLocks noGrp="1"/>
          </p:cNvSpPr>
          <p:nvPr>
            <p:ph type="sldNum" sz="quarter" idx="8"/>
          </p:nvPr>
        </p:nvSpPr>
        <p:spPr/>
        <p:txBody>
          <a:bodyPr/>
          <a:lstStyle>
            <a:lvl1pPr>
              <a:defRPr/>
            </a:lvl1pPr>
          </a:lstStyle>
          <a:p>
            <a:pPr lvl="0"/>
            <a:fld id="{0091008C-8CD3-4AE1-A17F-FC39FED4DCE5}" type="slidenum">
              <a:t>‹#›</a:t>
            </a:fld>
            <a:endParaRPr lang="en-US"/>
          </a:p>
        </p:txBody>
      </p:sp>
      <p:sp>
        <p:nvSpPr>
          <p:cNvPr id="7" name="Google Shape;1213;p116">
            <a:extLst>
              <a:ext uri="{FF2B5EF4-FFF2-40B4-BE49-F238E27FC236}">
                <a16:creationId xmlns:a16="http://schemas.microsoft.com/office/drawing/2014/main" id="{C90532C6-F231-D2E0-5A5A-2C0B65A1F89F}"/>
              </a:ext>
            </a:extLst>
          </p:cNvPr>
          <p:cNvSpPr/>
          <p:nvPr/>
        </p:nvSpPr>
        <p:spPr>
          <a:xfrm rot="10799991">
            <a:off x="-28" y="2000223"/>
            <a:ext cx="2785070" cy="2042851"/>
          </a:xfrm>
          <a:custGeom>
            <a:avLst/>
            <a:gdLst>
              <a:gd name="f0" fmla="val w"/>
              <a:gd name="f1" fmla="val h"/>
              <a:gd name="f2" fmla="val 0"/>
              <a:gd name="f3" fmla="val 10293751"/>
              <a:gd name="f4" fmla="val 1031873"/>
              <a:gd name="f5" fmla="val 3579068"/>
              <a:gd name="f6" fmla="val 1"/>
              <a:gd name="f7" fmla="val 1031872"/>
              <a:gd name="f8" fmla="*/ f0 1 10293751"/>
              <a:gd name="f9" fmla="*/ f1 1 1031873"/>
              <a:gd name="f10" fmla="+- f4 0 f2"/>
              <a:gd name="f11" fmla="+- f3 0 f2"/>
              <a:gd name="f12" fmla="*/ f11 1 10293751"/>
              <a:gd name="f13" fmla="*/ f10 1 1031873"/>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10293751" h="1031873">
                <a:moveTo>
                  <a:pt x="f5" y="f2"/>
                </a:moveTo>
                <a:lnTo>
                  <a:pt x="f3" y="f6"/>
                </a:lnTo>
                <a:lnTo>
                  <a:pt x="f3" y="f4"/>
                </a:lnTo>
                <a:lnTo>
                  <a:pt x="f2" y="f7"/>
                </a:lnTo>
                <a:lnTo>
                  <a:pt x="f5" y="f2"/>
                </a:lnTo>
                <a:close/>
              </a:path>
            </a:pathLst>
          </a:cu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8" name="Google Shape;1214;p116">
            <a:extLst>
              <a:ext uri="{FF2B5EF4-FFF2-40B4-BE49-F238E27FC236}">
                <a16:creationId xmlns:a16="http://schemas.microsoft.com/office/drawing/2014/main" id="{DAD5A922-729D-D66E-29BB-90BED619AB9E}"/>
              </a:ext>
            </a:extLst>
          </p:cNvPr>
          <p:cNvSpPr/>
          <p:nvPr/>
        </p:nvSpPr>
        <p:spPr>
          <a:xfrm>
            <a:off x="0" y="6115049"/>
            <a:ext cx="12191996" cy="742950"/>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9" name="Google Shape;1215;p116">
            <a:extLst>
              <a:ext uri="{FF2B5EF4-FFF2-40B4-BE49-F238E27FC236}">
                <a16:creationId xmlns:a16="http://schemas.microsoft.com/office/drawing/2014/main" id="{00C9CF3B-10D3-9752-B251-95A7278AFE0F}"/>
              </a:ext>
            </a:extLst>
          </p:cNvPr>
          <p:cNvSpPr txBox="1">
            <a:spLocks noGrp="1"/>
          </p:cNvSpPr>
          <p:nvPr>
            <p:ph type="body" idx="4294967295"/>
          </p:nvPr>
        </p:nvSpPr>
        <p:spPr>
          <a:xfrm>
            <a:off x="2826556" y="3447397"/>
            <a:ext cx="8178613" cy="713314"/>
          </a:xfrm>
        </p:spPr>
        <p:txBody>
          <a:bodyPr/>
          <a:lstStyle>
            <a:lvl1pPr indent="-228600">
              <a:buNone/>
              <a:defRPr sz="3200">
                <a:solidFill>
                  <a:srgbClr val="00314C"/>
                </a:solidFill>
                <a:latin typeface="Verdana"/>
                <a:ea typeface="Verdana"/>
                <a:cs typeface="Verdana"/>
              </a:defRPr>
            </a:lvl1pPr>
          </a:lstStyle>
          <a:p>
            <a:pPr lvl="0"/>
            <a:endParaRPr lang="en-US"/>
          </a:p>
        </p:txBody>
      </p:sp>
      <p:pic>
        <p:nvPicPr>
          <p:cNvPr id="10" name="Google Shape;1216;p116">
            <a:extLst>
              <a:ext uri="{FF2B5EF4-FFF2-40B4-BE49-F238E27FC236}">
                <a16:creationId xmlns:a16="http://schemas.microsoft.com/office/drawing/2014/main" id="{12064619-8DA3-7E66-D131-657048FA0549}"/>
              </a:ext>
            </a:extLst>
          </p:cNvPr>
          <p:cNvPicPr>
            <a:picLocks noChangeAspect="1"/>
          </p:cNvPicPr>
          <p:nvPr/>
        </p:nvPicPr>
        <p:blipFill>
          <a:blip r:embed="rId2">
            <a:alphaModFix/>
          </a:blip>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2882582027"/>
      </p:ext>
    </p:extLst>
  </p:cSld>
  <p:clrMapOvr>
    <a:masterClrMapping/>
  </p:clrMapOvr>
</p:sldLayout>
</file>

<file path=ppt/slideLayouts/slideLayout1495.xml><?xml version="1.0" encoding="utf-8"?>
<p:sldLayout xmlns:a="http://schemas.openxmlformats.org/drawingml/2006/main" xmlns:r="http://schemas.openxmlformats.org/officeDocument/2006/relationships" xmlns:p="http://schemas.openxmlformats.org/presentationml/2006/main" preserve="1">
  <p:cSld name="3_Title Slide_Yale Blue 2">
    <p:spTree>
      <p:nvGrpSpPr>
        <p:cNvPr id="1" name=""/>
        <p:cNvGrpSpPr/>
        <p:nvPr/>
      </p:nvGrpSpPr>
      <p:grpSpPr>
        <a:xfrm>
          <a:off x="0" y="0"/>
          <a:ext cx="0" cy="0"/>
          <a:chOff x="0" y="0"/>
          <a:chExt cx="0" cy="0"/>
        </a:xfrm>
      </p:grpSpPr>
      <p:sp>
        <p:nvSpPr>
          <p:cNvPr id="2" name="Google Shape;1218;p117">
            <a:extLst>
              <a:ext uri="{FF2B5EF4-FFF2-40B4-BE49-F238E27FC236}">
                <a16:creationId xmlns:a16="http://schemas.microsoft.com/office/drawing/2014/main" id="{14854DA3-95E7-8CE3-073C-D976A3978153}"/>
              </a:ext>
            </a:extLst>
          </p:cNvPr>
          <p:cNvSpPr txBox="1">
            <a:spLocks noGrp="1"/>
          </p:cNvSpPr>
          <p:nvPr>
            <p:ph type="body" idx="4294967295"/>
          </p:nvPr>
        </p:nvSpPr>
        <p:spPr>
          <a:xfrm>
            <a:off x="2826556" y="5400857"/>
            <a:ext cx="8178613" cy="381643"/>
          </a:xfrm>
        </p:spPr>
        <p:txBody>
          <a:bodyPr>
            <a:spAutoFit/>
          </a:bodyPr>
          <a:lstStyle>
            <a:lvl1pPr indent="-228600" algn="r">
              <a:buNone/>
              <a:defRPr sz="1867">
                <a:solidFill>
                  <a:srgbClr val="616364"/>
                </a:solidFill>
                <a:latin typeface="Verdana"/>
                <a:ea typeface="Verdana"/>
                <a:cs typeface="Verdana"/>
              </a:defRPr>
            </a:lvl1pPr>
          </a:lstStyle>
          <a:p>
            <a:pPr lvl="0"/>
            <a:endParaRPr lang="en-US"/>
          </a:p>
        </p:txBody>
      </p:sp>
      <p:sp>
        <p:nvSpPr>
          <p:cNvPr id="3" name="Google Shape;1219;p117">
            <a:extLst>
              <a:ext uri="{FF2B5EF4-FFF2-40B4-BE49-F238E27FC236}">
                <a16:creationId xmlns:a16="http://schemas.microsoft.com/office/drawing/2014/main" id="{072568FF-D8B3-7146-0A99-6212B9B5CDD4}"/>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endParaRPr lang="en-US"/>
          </a:p>
        </p:txBody>
      </p:sp>
      <p:sp>
        <p:nvSpPr>
          <p:cNvPr id="4" name="Google Shape;1220;p117">
            <a:extLst>
              <a:ext uri="{FF2B5EF4-FFF2-40B4-BE49-F238E27FC236}">
                <a16:creationId xmlns:a16="http://schemas.microsoft.com/office/drawing/2014/main" id="{DC37F3CA-1B14-9D47-8C26-33DA1B24A559}"/>
              </a:ext>
            </a:extLst>
          </p:cNvPr>
          <p:cNvSpPr txBox="1">
            <a:spLocks noGrp="1"/>
          </p:cNvSpPr>
          <p:nvPr>
            <p:ph type="dt" sz="quarter" idx="7"/>
          </p:nvPr>
        </p:nvSpPr>
        <p:spPr>
          <a:xfrm>
            <a:off x="0" y="0"/>
            <a:ext cx="3000000" cy="3000000"/>
          </a:xfrm>
          <a:prstGeom prst="rect">
            <a:avLst/>
          </a:prstGeom>
          <a:noFill/>
          <a:ln>
            <a:noFill/>
          </a:ln>
        </p:spPr>
        <p:txBody>
          <a:bodyPr vert="horz" wrap="square" lIns="91421" tIns="45701" rIns="91421" bIns="45701"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ea typeface="Calibri"/>
                <a:cs typeface="Calibri"/>
              </a:defRPr>
            </a:lvl1pPr>
          </a:lstStyle>
          <a:p>
            <a:pPr lvl="0"/>
            <a:endParaRPr lang="en-US"/>
          </a:p>
        </p:txBody>
      </p:sp>
      <p:sp>
        <p:nvSpPr>
          <p:cNvPr id="5" name="Google Shape;1221;p117">
            <a:extLst>
              <a:ext uri="{FF2B5EF4-FFF2-40B4-BE49-F238E27FC236}">
                <a16:creationId xmlns:a16="http://schemas.microsoft.com/office/drawing/2014/main" id="{2F6AA22A-F647-0C0A-564E-35DCCD7455CC}"/>
              </a:ext>
            </a:extLst>
          </p:cNvPr>
          <p:cNvSpPr txBox="1">
            <a:spLocks noGrp="1"/>
          </p:cNvSpPr>
          <p:nvPr>
            <p:ph type="ftr" sz="quarter" idx="9"/>
          </p:nvPr>
        </p:nvSpPr>
        <p:spPr/>
        <p:txBody>
          <a:bodyPr/>
          <a:lstStyle>
            <a:lvl1pPr>
              <a:defRPr/>
            </a:lvl1pPr>
          </a:lstStyle>
          <a:p>
            <a:pPr lvl="0"/>
            <a:endParaRPr lang="en-US"/>
          </a:p>
        </p:txBody>
      </p:sp>
      <p:sp>
        <p:nvSpPr>
          <p:cNvPr id="6" name="Google Shape;1222;p117">
            <a:extLst>
              <a:ext uri="{FF2B5EF4-FFF2-40B4-BE49-F238E27FC236}">
                <a16:creationId xmlns:a16="http://schemas.microsoft.com/office/drawing/2014/main" id="{8ABF1BCF-6EF0-527A-0248-42E9DBDB417B}"/>
              </a:ext>
            </a:extLst>
          </p:cNvPr>
          <p:cNvSpPr txBox="1">
            <a:spLocks noGrp="1"/>
          </p:cNvSpPr>
          <p:nvPr>
            <p:ph type="sldNum" sz="quarter" idx="8"/>
          </p:nvPr>
        </p:nvSpPr>
        <p:spPr/>
        <p:txBody>
          <a:bodyPr/>
          <a:lstStyle>
            <a:lvl1pPr>
              <a:defRPr/>
            </a:lvl1pPr>
          </a:lstStyle>
          <a:p>
            <a:pPr lvl="0"/>
            <a:fld id="{6DD1CDC1-092F-4BB3-B334-CCA955688346}" type="slidenum">
              <a:t>‹#›</a:t>
            </a:fld>
            <a:endParaRPr lang="en-US"/>
          </a:p>
        </p:txBody>
      </p:sp>
      <p:sp>
        <p:nvSpPr>
          <p:cNvPr id="7" name="Google Shape;1223;p117">
            <a:extLst>
              <a:ext uri="{FF2B5EF4-FFF2-40B4-BE49-F238E27FC236}">
                <a16:creationId xmlns:a16="http://schemas.microsoft.com/office/drawing/2014/main" id="{255ECA46-ABF8-6A1B-7E33-15751254A9EA}"/>
              </a:ext>
            </a:extLst>
          </p:cNvPr>
          <p:cNvSpPr/>
          <p:nvPr/>
        </p:nvSpPr>
        <p:spPr>
          <a:xfrm rot="10799991">
            <a:off x="-28" y="2000223"/>
            <a:ext cx="2785070" cy="2042851"/>
          </a:xfrm>
          <a:custGeom>
            <a:avLst/>
            <a:gdLst>
              <a:gd name="f0" fmla="val w"/>
              <a:gd name="f1" fmla="val h"/>
              <a:gd name="f2" fmla="val 0"/>
              <a:gd name="f3" fmla="val 10293751"/>
              <a:gd name="f4" fmla="val 1031873"/>
              <a:gd name="f5" fmla="val 3579068"/>
              <a:gd name="f6" fmla="val 1"/>
              <a:gd name="f7" fmla="val 1031872"/>
              <a:gd name="f8" fmla="*/ f0 1 10293751"/>
              <a:gd name="f9" fmla="*/ f1 1 1031873"/>
              <a:gd name="f10" fmla="+- f4 0 f2"/>
              <a:gd name="f11" fmla="+- f3 0 f2"/>
              <a:gd name="f12" fmla="*/ f11 1 10293751"/>
              <a:gd name="f13" fmla="*/ f10 1 1031873"/>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10293751" h="1031873">
                <a:moveTo>
                  <a:pt x="f5" y="f2"/>
                </a:moveTo>
                <a:lnTo>
                  <a:pt x="f3" y="f6"/>
                </a:lnTo>
                <a:lnTo>
                  <a:pt x="f3" y="f4"/>
                </a:lnTo>
                <a:lnTo>
                  <a:pt x="f2" y="f7"/>
                </a:lnTo>
                <a:lnTo>
                  <a:pt x="f5" y="f2"/>
                </a:lnTo>
                <a:close/>
              </a:path>
            </a:pathLst>
          </a:cu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8" name="Google Shape;1224;p117">
            <a:extLst>
              <a:ext uri="{FF2B5EF4-FFF2-40B4-BE49-F238E27FC236}">
                <a16:creationId xmlns:a16="http://schemas.microsoft.com/office/drawing/2014/main" id="{BD5F52F0-8C76-ACF4-10BF-2287EB57ECB8}"/>
              </a:ext>
            </a:extLst>
          </p:cNvPr>
          <p:cNvSpPr/>
          <p:nvPr/>
        </p:nvSpPr>
        <p:spPr>
          <a:xfrm>
            <a:off x="0" y="6115049"/>
            <a:ext cx="12191996" cy="742950"/>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9" name="Google Shape;1225;p117">
            <a:extLst>
              <a:ext uri="{FF2B5EF4-FFF2-40B4-BE49-F238E27FC236}">
                <a16:creationId xmlns:a16="http://schemas.microsoft.com/office/drawing/2014/main" id="{257E0D93-A80B-A032-0606-4A378C8B658E}"/>
              </a:ext>
            </a:extLst>
          </p:cNvPr>
          <p:cNvSpPr txBox="1">
            <a:spLocks noGrp="1"/>
          </p:cNvSpPr>
          <p:nvPr>
            <p:ph type="body" idx="4294967295"/>
          </p:nvPr>
        </p:nvSpPr>
        <p:spPr>
          <a:xfrm>
            <a:off x="2826556" y="3447397"/>
            <a:ext cx="8178613" cy="713314"/>
          </a:xfrm>
        </p:spPr>
        <p:txBody>
          <a:bodyPr/>
          <a:lstStyle>
            <a:lvl1pPr indent="-228600">
              <a:buNone/>
              <a:defRPr sz="3200">
                <a:solidFill>
                  <a:srgbClr val="00314C"/>
                </a:solidFill>
                <a:latin typeface="Verdana"/>
                <a:ea typeface="Verdana"/>
                <a:cs typeface="Verdana"/>
              </a:defRPr>
            </a:lvl1pPr>
          </a:lstStyle>
          <a:p>
            <a:pPr lvl="0"/>
            <a:endParaRPr lang="en-US"/>
          </a:p>
        </p:txBody>
      </p:sp>
      <p:pic>
        <p:nvPicPr>
          <p:cNvPr id="10" name="Google Shape;1226;p117">
            <a:extLst>
              <a:ext uri="{FF2B5EF4-FFF2-40B4-BE49-F238E27FC236}">
                <a16:creationId xmlns:a16="http://schemas.microsoft.com/office/drawing/2014/main" id="{81DD7B94-2F73-6778-5F9A-7AFBC274AC63}"/>
              </a:ext>
            </a:extLst>
          </p:cNvPr>
          <p:cNvPicPr>
            <a:picLocks noChangeAspect="1"/>
          </p:cNvPicPr>
          <p:nvPr/>
        </p:nvPicPr>
        <p:blipFill>
          <a:blip r:embed="rId2">
            <a:alphaModFix/>
          </a:blip>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759251084"/>
      </p:ext>
    </p:extLst>
  </p:cSld>
  <p:clrMapOvr>
    <a:masterClrMapping/>
  </p:clrMapOvr>
</p:sldLayout>
</file>

<file path=ppt/slideLayouts/slideLayout1496.xml><?xml version="1.0" encoding="utf-8"?>
<p:sldLayout xmlns:a="http://schemas.openxmlformats.org/drawingml/2006/main" xmlns:r="http://schemas.openxmlformats.org/officeDocument/2006/relationships" xmlns:p="http://schemas.openxmlformats.org/presentationml/2006/main" preserve="1">
  <p:cSld name="Title and Bullets Layout">
    <p:spTree>
      <p:nvGrpSpPr>
        <p:cNvPr id="1" name=""/>
        <p:cNvGrpSpPr/>
        <p:nvPr/>
      </p:nvGrpSpPr>
      <p:grpSpPr>
        <a:xfrm>
          <a:off x="0" y="0"/>
          <a:ext cx="0" cy="0"/>
          <a:chOff x="0" y="0"/>
          <a:chExt cx="0" cy="0"/>
        </a:xfrm>
      </p:grpSpPr>
      <p:sp>
        <p:nvSpPr>
          <p:cNvPr id="2" name="Google Shape;1228;p118">
            <a:extLst>
              <a:ext uri="{FF2B5EF4-FFF2-40B4-BE49-F238E27FC236}">
                <a16:creationId xmlns:a16="http://schemas.microsoft.com/office/drawing/2014/main" id="{05EFBECE-2F73-FDC9-41A1-D355D15AA2E4}"/>
              </a:ext>
            </a:extLst>
          </p:cNvPr>
          <p:cNvSpPr txBox="1">
            <a:spLocks noGrp="1"/>
          </p:cNvSpPr>
          <p:nvPr>
            <p:ph type="title"/>
          </p:nvPr>
        </p:nvSpPr>
        <p:spPr>
          <a:xfrm>
            <a:off x="848992" y="783841"/>
            <a:ext cx="10177756"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sp>
        <p:nvSpPr>
          <p:cNvPr id="3" name="Google Shape;1229;p118">
            <a:extLst>
              <a:ext uri="{FF2B5EF4-FFF2-40B4-BE49-F238E27FC236}">
                <a16:creationId xmlns:a16="http://schemas.microsoft.com/office/drawing/2014/main" id="{BC9F52A4-B4F2-1EBF-86C7-40D0900CA22E}"/>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4" name="Google Shape;1230;p118">
            <a:extLst>
              <a:ext uri="{FF2B5EF4-FFF2-40B4-BE49-F238E27FC236}">
                <a16:creationId xmlns:a16="http://schemas.microsoft.com/office/drawing/2014/main" id="{16BC8CCC-D5BC-BCB1-7C8F-AF0F6EE1485D}"/>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5" name="Google Shape;1231;p118">
            <a:extLst>
              <a:ext uri="{FF2B5EF4-FFF2-40B4-BE49-F238E27FC236}">
                <a16:creationId xmlns:a16="http://schemas.microsoft.com/office/drawing/2014/main" id="{E8417A7F-64CA-2A5C-4F21-9E641FA1F897}"/>
              </a:ext>
            </a:extLst>
          </p:cNvPr>
          <p:cNvSpPr txBox="1">
            <a:spLocks noGrp="1"/>
          </p:cNvSpPr>
          <p:nvPr>
            <p:ph type="body" idx="4294967295"/>
          </p:nvPr>
        </p:nvSpPr>
        <p:spPr>
          <a:xfrm>
            <a:off x="848782" y="1615022"/>
            <a:ext cx="10176933" cy="3812115"/>
          </a:xfrm>
        </p:spPr>
        <p:txBody>
          <a:bodyPr/>
          <a:lstStyle>
            <a:lvl1pPr indent="-364040">
              <a:buSzPts val="2133"/>
              <a:defRPr sz="2133">
                <a:latin typeface="Verdana"/>
                <a:ea typeface="Verdana"/>
                <a:cs typeface="Verdana"/>
              </a:defRPr>
            </a:lvl1pPr>
          </a:lstStyle>
          <a:p>
            <a:pPr lvl="0"/>
            <a:endParaRPr lang="en-US"/>
          </a:p>
        </p:txBody>
      </p:sp>
      <p:pic>
        <p:nvPicPr>
          <p:cNvPr id="6" name="Google Shape;1232;p118">
            <a:extLst>
              <a:ext uri="{FF2B5EF4-FFF2-40B4-BE49-F238E27FC236}">
                <a16:creationId xmlns:a16="http://schemas.microsoft.com/office/drawing/2014/main" id="{D30408D3-E155-1B9B-2487-FE7466E3F592}"/>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3834422035"/>
      </p:ext>
    </p:extLst>
  </p:cSld>
  <p:clrMapOvr>
    <a:masterClrMapping/>
  </p:clrMapOvr>
</p:sldLayout>
</file>

<file path=ppt/slideLayouts/slideLayout1497.xml><?xml version="1.0" encoding="utf-8"?>
<p:sldLayout xmlns:a="http://schemas.openxmlformats.org/drawingml/2006/main" xmlns:r="http://schemas.openxmlformats.org/officeDocument/2006/relationships" xmlns:p="http://schemas.openxmlformats.org/presentationml/2006/main" preserve="1">
  <p:cSld name="1_Title and Content">
    <p:spTree>
      <p:nvGrpSpPr>
        <p:cNvPr id="1" name=""/>
        <p:cNvGrpSpPr/>
        <p:nvPr/>
      </p:nvGrpSpPr>
      <p:grpSpPr>
        <a:xfrm>
          <a:off x="0" y="0"/>
          <a:ext cx="0" cy="0"/>
          <a:chOff x="0" y="0"/>
          <a:chExt cx="0" cy="0"/>
        </a:xfrm>
      </p:grpSpPr>
      <p:sp>
        <p:nvSpPr>
          <p:cNvPr id="2" name="Google Shape;1234;p119">
            <a:extLst>
              <a:ext uri="{FF2B5EF4-FFF2-40B4-BE49-F238E27FC236}">
                <a16:creationId xmlns:a16="http://schemas.microsoft.com/office/drawing/2014/main" id="{2233E566-6F65-7A45-9305-F5C99DC3E36F}"/>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pic>
        <p:nvPicPr>
          <p:cNvPr id="3" name="Google Shape;1235;p119">
            <a:extLst>
              <a:ext uri="{FF2B5EF4-FFF2-40B4-BE49-F238E27FC236}">
                <a16:creationId xmlns:a16="http://schemas.microsoft.com/office/drawing/2014/main" id="{1B235F6D-BD39-BB6D-28E3-1281AD00300F}"/>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
        <p:nvSpPr>
          <p:cNvPr id="4" name="Google Shape;1236;p119">
            <a:extLst>
              <a:ext uri="{FF2B5EF4-FFF2-40B4-BE49-F238E27FC236}">
                <a16:creationId xmlns:a16="http://schemas.microsoft.com/office/drawing/2014/main" id="{85FA062F-5DB3-AB95-166F-C98856E9F714}"/>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5" name="Google Shape;1237;p119">
            <a:extLst>
              <a:ext uri="{FF2B5EF4-FFF2-40B4-BE49-F238E27FC236}">
                <a16:creationId xmlns:a16="http://schemas.microsoft.com/office/drawing/2014/main" id="{75A41002-65C8-1DD5-7048-666C827FED84}"/>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sp>
        <p:nvSpPr>
          <p:cNvPr id="6" name="Google Shape;1238;p119">
            <a:extLst>
              <a:ext uri="{FF2B5EF4-FFF2-40B4-BE49-F238E27FC236}">
                <a16:creationId xmlns:a16="http://schemas.microsoft.com/office/drawing/2014/main" id="{0427A534-AAFD-5A72-50AE-783228B4BFB1}"/>
              </a:ext>
            </a:extLst>
          </p:cNvPr>
          <p:cNvSpPr txBox="1">
            <a:spLocks noGrp="1"/>
          </p:cNvSpPr>
          <p:nvPr>
            <p:ph type="body" idx="4294967295"/>
          </p:nvPr>
        </p:nvSpPr>
        <p:spPr>
          <a:xfrm>
            <a:off x="848992" y="1637854"/>
            <a:ext cx="10156176" cy="4117159"/>
          </a:xfrm>
        </p:spPr>
        <p:txBody>
          <a:bodyPr/>
          <a:lstStyle>
            <a:lvl1pPr indent="-228600">
              <a:lnSpc>
                <a:spcPct val="90000"/>
              </a:lnSpc>
              <a:buNone/>
              <a:defRPr sz="2133">
                <a:latin typeface="Verdana"/>
                <a:ea typeface="Verdana"/>
                <a:cs typeface="Verdana"/>
              </a:defRPr>
            </a:lvl1pPr>
          </a:lstStyle>
          <a:p>
            <a:pPr lvl="0"/>
            <a:endParaRPr lang="en-US"/>
          </a:p>
        </p:txBody>
      </p:sp>
    </p:spTree>
    <p:extLst>
      <p:ext uri="{BB962C8B-B14F-4D97-AF65-F5344CB8AC3E}">
        <p14:creationId xmlns:p14="http://schemas.microsoft.com/office/powerpoint/2010/main" val="1527389820"/>
      </p:ext>
    </p:extLst>
  </p:cSld>
  <p:clrMapOvr>
    <a:masterClrMapping/>
  </p:clrMapOvr>
</p:sldLayout>
</file>

<file path=ppt/slideLayouts/slideLayout1498.xml><?xml version="1.0" encoding="utf-8"?>
<p:sldLayout xmlns:a="http://schemas.openxmlformats.org/drawingml/2006/main" xmlns:r="http://schemas.openxmlformats.org/officeDocument/2006/relationships" xmlns:p="http://schemas.openxmlformats.org/presentationml/2006/main" preserve="1">
  <p:cSld name="Two Section | Picture and Copy Layout">
    <p:spTree>
      <p:nvGrpSpPr>
        <p:cNvPr id="1" name=""/>
        <p:cNvGrpSpPr/>
        <p:nvPr/>
      </p:nvGrpSpPr>
      <p:grpSpPr>
        <a:xfrm>
          <a:off x="0" y="0"/>
          <a:ext cx="0" cy="0"/>
          <a:chOff x="0" y="0"/>
          <a:chExt cx="0" cy="0"/>
        </a:xfrm>
      </p:grpSpPr>
      <p:sp>
        <p:nvSpPr>
          <p:cNvPr id="2" name="Google Shape;1240;p120">
            <a:extLst>
              <a:ext uri="{FF2B5EF4-FFF2-40B4-BE49-F238E27FC236}">
                <a16:creationId xmlns:a16="http://schemas.microsoft.com/office/drawing/2014/main" id="{5D59F840-6058-22FD-D55A-AF9E441BECDB}"/>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3" name="Google Shape;1241;p120">
            <a:extLst>
              <a:ext uri="{FF2B5EF4-FFF2-40B4-BE49-F238E27FC236}">
                <a16:creationId xmlns:a16="http://schemas.microsoft.com/office/drawing/2014/main" id="{DDC15DDD-A90E-3E49-A848-3D843C195473}"/>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4" name="Google Shape;1242;p120">
            <a:extLst>
              <a:ext uri="{FF2B5EF4-FFF2-40B4-BE49-F238E27FC236}">
                <a16:creationId xmlns:a16="http://schemas.microsoft.com/office/drawing/2014/main" id="{E7042FCF-8C2A-22EE-FE9F-4BEBE5E58B2E}"/>
              </a:ext>
            </a:extLst>
          </p:cNvPr>
          <p:cNvSpPr txBox="1">
            <a:spLocks noGrp="1"/>
          </p:cNvSpPr>
          <p:nvPr>
            <p:ph type="body" idx="4294967295"/>
          </p:nvPr>
        </p:nvSpPr>
        <p:spPr>
          <a:xfrm>
            <a:off x="1186836" y="1294452"/>
            <a:ext cx="3983336" cy="3788084"/>
          </a:xfrm>
        </p:spPr>
        <p:txBody>
          <a:bodyPr/>
          <a:lstStyle>
            <a:lvl1pPr indent="-228600">
              <a:buNone/>
              <a:defRPr sz="1200" i="1">
                <a:solidFill>
                  <a:srgbClr val="003B5C"/>
                </a:solidFill>
                <a:latin typeface="Verdana"/>
                <a:ea typeface="Verdana"/>
                <a:cs typeface="Verdana"/>
              </a:defRPr>
            </a:lvl1pPr>
          </a:lstStyle>
          <a:p>
            <a:pPr lvl="0"/>
            <a:endParaRPr lang="en-US"/>
          </a:p>
        </p:txBody>
      </p:sp>
      <p:sp>
        <p:nvSpPr>
          <p:cNvPr id="5" name="Google Shape;1243;p120">
            <a:extLst>
              <a:ext uri="{FF2B5EF4-FFF2-40B4-BE49-F238E27FC236}">
                <a16:creationId xmlns:a16="http://schemas.microsoft.com/office/drawing/2014/main" id="{77F4D8C2-AFAF-DD0A-7E77-A9F840DD3B72}"/>
              </a:ext>
            </a:extLst>
          </p:cNvPr>
          <p:cNvSpPr txBox="1">
            <a:spLocks noGrp="1"/>
          </p:cNvSpPr>
          <p:nvPr>
            <p:ph type="body" idx="4294967295"/>
          </p:nvPr>
        </p:nvSpPr>
        <p:spPr>
          <a:xfrm>
            <a:off x="5549393" y="1997122"/>
            <a:ext cx="5466557" cy="3085414"/>
          </a:xfrm>
        </p:spPr>
        <p:txBody>
          <a:bodyPr/>
          <a:lstStyle>
            <a:lvl1pPr indent="-228600">
              <a:lnSpc>
                <a:spcPct val="90000"/>
              </a:lnSpc>
              <a:buNone/>
              <a:defRPr sz="2133">
                <a:latin typeface="Verdana"/>
                <a:ea typeface="Verdana"/>
                <a:cs typeface="Verdana"/>
              </a:defRPr>
            </a:lvl1pPr>
          </a:lstStyle>
          <a:p>
            <a:pPr lvl="0"/>
            <a:endParaRPr lang="en-US"/>
          </a:p>
        </p:txBody>
      </p:sp>
      <p:sp>
        <p:nvSpPr>
          <p:cNvPr id="6" name="Google Shape;1244;p120">
            <a:extLst>
              <a:ext uri="{FF2B5EF4-FFF2-40B4-BE49-F238E27FC236}">
                <a16:creationId xmlns:a16="http://schemas.microsoft.com/office/drawing/2014/main" id="{86B3C9DE-78FE-A9C3-10EA-8C0FFA339CCC}"/>
              </a:ext>
            </a:extLst>
          </p:cNvPr>
          <p:cNvSpPr txBox="1">
            <a:spLocks noGrp="1"/>
          </p:cNvSpPr>
          <p:nvPr>
            <p:ph type="title"/>
          </p:nvPr>
        </p:nvSpPr>
        <p:spPr>
          <a:xfrm>
            <a:off x="5549393" y="1154521"/>
            <a:ext cx="5466557"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pic>
        <p:nvPicPr>
          <p:cNvPr id="7" name="Google Shape;1245;p120">
            <a:extLst>
              <a:ext uri="{FF2B5EF4-FFF2-40B4-BE49-F238E27FC236}">
                <a16:creationId xmlns:a16="http://schemas.microsoft.com/office/drawing/2014/main" id="{19465776-D54F-04E0-7EB8-367C5A1514AD}"/>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3988859711"/>
      </p:ext>
    </p:extLst>
  </p:cSld>
  <p:clrMapOvr>
    <a:masterClrMapping/>
  </p:clrMapOvr>
</p:sldLayout>
</file>

<file path=ppt/slideLayouts/slideLayout1499.xml><?xml version="1.0" encoding="utf-8"?>
<p:sldLayout xmlns:a="http://schemas.openxmlformats.org/drawingml/2006/main" xmlns:r="http://schemas.openxmlformats.org/officeDocument/2006/relationships" xmlns:p="http://schemas.openxmlformats.org/presentationml/2006/main" preserve="1">
  <p:cSld name="3_Title Slide_Yale Blue 3">
    <p:spTree>
      <p:nvGrpSpPr>
        <p:cNvPr id="1" name=""/>
        <p:cNvGrpSpPr/>
        <p:nvPr/>
      </p:nvGrpSpPr>
      <p:grpSpPr>
        <a:xfrm>
          <a:off x="0" y="0"/>
          <a:ext cx="0" cy="0"/>
          <a:chOff x="0" y="0"/>
          <a:chExt cx="0" cy="0"/>
        </a:xfrm>
      </p:grpSpPr>
      <p:sp>
        <p:nvSpPr>
          <p:cNvPr id="2" name="Google Shape;1247;p121">
            <a:extLst>
              <a:ext uri="{FF2B5EF4-FFF2-40B4-BE49-F238E27FC236}">
                <a16:creationId xmlns:a16="http://schemas.microsoft.com/office/drawing/2014/main" id="{425038C3-EB73-79E8-8E60-0E7AB33119F9}"/>
              </a:ext>
            </a:extLst>
          </p:cNvPr>
          <p:cNvSpPr txBox="1">
            <a:spLocks noGrp="1"/>
          </p:cNvSpPr>
          <p:nvPr>
            <p:ph type="body" idx="4294967295"/>
          </p:nvPr>
        </p:nvSpPr>
        <p:spPr>
          <a:xfrm>
            <a:off x="2826556" y="5400857"/>
            <a:ext cx="8178613" cy="381643"/>
          </a:xfrm>
        </p:spPr>
        <p:txBody>
          <a:bodyPr>
            <a:spAutoFit/>
          </a:bodyPr>
          <a:lstStyle>
            <a:lvl1pPr indent="-228600" algn="r">
              <a:buNone/>
              <a:defRPr sz="1867">
                <a:solidFill>
                  <a:srgbClr val="616364"/>
                </a:solidFill>
                <a:latin typeface="Verdana"/>
                <a:ea typeface="Verdana"/>
                <a:cs typeface="Verdana"/>
              </a:defRPr>
            </a:lvl1pPr>
          </a:lstStyle>
          <a:p>
            <a:pPr lvl="0"/>
            <a:endParaRPr lang="en-US"/>
          </a:p>
        </p:txBody>
      </p:sp>
      <p:sp>
        <p:nvSpPr>
          <p:cNvPr id="3" name="Google Shape;1248;p121">
            <a:extLst>
              <a:ext uri="{FF2B5EF4-FFF2-40B4-BE49-F238E27FC236}">
                <a16:creationId xmlns:a16="http://schemas.microsoft.com/office/drawing/2014/main" id="{93D47D6C-72A3-C32C-DA0D-77529A6A9D77}"/>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endParaRPr lang="en-US"/>
          </a:p>
        </p:txBody>
      </p:sp>
      <p:sp>
        <p:nvSpPr>
          <p:cNvPr id="4" name="Google Shape;1249;p121">
            <a:extLst>
              <a:ext uri="{FF2B5EF4-FFF2-40B4-BE49-F238E27FC236}">
                <a16:creationId xmlns:a16="http://schemas.microsoft.com/office/drawing/2014/main" id="{EAF641D5-289D-8673-D2E7-B918BC4D8218}"/>
              </a:ext>
            </a:extLst>
          </p:cNvPr>
          <p:cNvSpPr txBox="1">
            <a:spLocks noGrp="1"/>
          </p:cNvSpPr>
          <p:nvPr>
            <p:ph type="dt" sz="quarter" idx="7"/>
          </p:nvPr>
        </p:nvSpPr>
        <p:spPr>
          <a:xfrm>
            <a:off x="0" y="0"/>
            <a:ext cx="3000000" cy="3000000"/>
          </a:xfrm>
          <a:prstGeom prst="rect">
            <a:avLst/>
          </a:prstGeom>
          <a:noFill/>
          <a:ln>
            <a:noFill/>
          </a:ln>
        </p:spPr>
        <p:txBody>
          <a:bodyPr vert="horz" wrap="square" lIns="91421" tIns="45701" rIns="91421" bIns="45701"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ea typeface="Calibri"/>
                <a:cs typeface="Calibri"/>
              </a:defRPr>
            </a:lvl1pPr>
          </a:lstStyle>
          <a:p>
            <a:pPr lvl="0"/>
            <a:endParaRPr lang="en-US"/>
          </a:p>
        </p:txBody>
      </p:sp>
      <p:sp>
        <p:nvSpPr>
          <p:cNvPr id="5" name="Google Shape;1250;p121">
            <a:extLst>
              <a:ext uri="{FF2B5EF4-FFF2-40B4-BE49-F238E27FC236}">
                <a16:creationId xmlns:a16="http://schemas.microsoft.com/office/drawing/2014/main" id="{BD04533F-728A-4737-CE66-63F03B9D5CB3}"/>
              </a:ext>
            </a:extLst>
          </p:cNvPr>
          <p:cNvSpPr txBox="1">
            <a:spLocks noGrp="1"/>
          </p:cNvSpPr>
          <p:nvPr>
            <p:ph type="ftr" sz="quarter" idx="9"/>
          </p:nvPr>
        </p:nvSpPr>
        <p:spPr/>
        <p:txBody>
          <a:bodyPr/>
          <a:lstStyle>
            <a:lvl1pPr>
              <a:defRPr/>
            </a:lvl1pPr>
          </a:lstStyle>
          <a:p>
            <a:pPr lvl="0"/>
            <a:endParaRPr lang="en-US"/>
          </a:p>
        </p:txBody>
      </p:sp>
      <p:sp>
        <p:nvSpPr>
          <p:cNvPr id="6" name="Google Shape;1251;p121">
            <a:extLst>
              <a:ext uri="{FF2B5EF4-FFF2-40B4-BE49-F238E27FC236}">
                <a16:creationId xmlns:a16="http://schemas.microsoft.com/office/drawing/2014/main" id="{2A258A49-1E78-08A1-6FCF-57A9EA65EF1B}"/>
              </a:ext>
            </a:extLst>
          </p:cNvPr>
          <p:cNvSpPr txBox="1">
            <a:spLocks noGrp="1"/>
          </p:cNvSpPr>
          <p:nvPr>
            <p:ph type="sldNum" sz="quarter" idx="8"/>
          </p:nvPr>
        </p:nvSpPr>
        <p:spPr/>
        <p:txBody>
          <a:bodyPr/>
          <a:lstStyle>
            <a:lvl1pPr>
              <a:defRPr/>
            </a:lvl1pPr>
          </a:lstStyle>
          <a:p>
            <a:pPr lvl="0"/>
            <a:fld id="{A307197C-A7A6-4370-A639-DA87C76BDDCF}" type="slidenum">
              <a:t>‹#›</a:t>
            </a:fld>
            <a:endParaRPr lang="en-US"/>
          </a:p>
        </p:txBody>
      </p:sp>
      <p:sp>
        <p:nvSpPr>
          <p:cNvPr id="7" name="Google Shape;1252;p121">
            <a:extLst>
              <a:ext uri="{FF2B5EF4-FFF2-40B4-BE49-F238E27FC236}">
                <a16:creationId xmlns:a16="http://schemas.microsoft.com/office/drawing/2014/main" id="{FE70C6E7-174A-7035-2995-B66AB907192C}"/>
              </a:ext>
            </a:extLst>
          </p:cNvPr>
          <p:cNvSpPr/>
          <p:nvPr/>
        </p:nvSpPr>
        <p:spPr>
          <a:xfrm rot="10799991">
            <a:off x="-28" y="2000223"/>
            <a:ext cx="2785070" cy="2042851"/>
          </a:xfrm>
          <a:custGeom>
            <a:avLst/>
            <a:gdLst>
              <a:gd name="f0" fmla="val w"/>
              <a:gd name="f1" fmla="val h"/>
              <a:gd name="f2" fmla="val 0"/>
              <a:gd name="f3" fmla="val 10293751"/>
              <a:gd name="f4" fmla="val 1031873"/>
              <a:gd name="f5" fmla="val 3579068"/>
              <a:gd name="f6" fmla="val 1"/>
              <a:gd name="f7" fmla="val 1031872"/>
              <a:gd name="f8" fmla="*/ f0 1 10293751"/>
              <a:gd name="f9" fmla="*/ f1 1 1031873"/>
              <a:gd name="f10" fmla="+- f4 0 f2"/>
              <a:gd name="f11" fmla="+- f3 0 f2"/>
              <a:gd name="f12" fmla="*/ f11 1 10293751"/>
              <a:gd name="f13" fmla="*/ f10 1 1031873"/>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10293751" h="1031873">
                <a:moveTo>
                  <a:pt x="f5" y="f2"/>
                </a:moveTo>
                <a:lnTo>
                  <a:pt x="f3" y="f6"/>
                </a:lnTo>
                <a:lnTo>
                  <a:pt x="f3" y="f4"/>
                </a:lnTo>
                <a:lnTo>
                  <a:pt x="f2" y="f7"/>
                </a:lnTo>
                <a:lnTo>
                  <a:pt x="f5" y="f2"/>
                </a:lnTo>
                <a:close/>
              </a:path>
            </a:pathLst>
          </a:cu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8" name="Google Shape;1253;p121">
            <a:extLst>
              <a:ext uri="{FF2B5EF4-FFF2-40B4-BE49-F238E27FC236}">
                <a16:creationId xmlns:a16="http://schemas.microsoft.com/office/drawing/2014/main" id="{4CA07756-1197-6D6B-E86B-3EEEEB53D88A}"/>
              </a:ext>
            </a:extLst>
          </p:cNvPr>
          <p:cNvSpPr/>
          <p:nvPr/>
        </p:nvSpPr>
        <p:spPr>
          <a:xfrm>
            <a:off x="0" y="6115049"/>
            <a:ext cx="12191996" cy="742950"/>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9" name="Google Shape;1254;p121">
            <a:extLst>
              <a:ext uri="{FF2B5EF4-FFF2-40B4-BE49-F238E27FC236}">
                <a16:creationId xmlns:a16="http://schemas.microsoft.com/office/drawing/2014/main" id="{2D625D32-0286-A6AB-C309-2D9A895F9323}"/>
              </a:ext>
            </a:extLst>
          </p:cNvPr>
          <p:cNvSpPr txBox="1">
            <a:spLocks noGrp="1"/>
          </p:cNvSpPr>
          <p:nvPr>
            <p:ph type="body" idx="4294967295"/>
          </p:nvPr>
        </p:nvSpPr>
        <p:spPr>
          <a:xfrm>
            <a:off x="2826556" y="3447397"/>
            <a:ext cx="8178613" cy="713314"/>
          </a:xfrm>
        </p:spPr>
        <p:txBody>
          <a:bodyPr/>
          <a:lstStyle>
            <a:lvl1pPr indent="-228600">
              <a:buNone/>
              <a:defRPr sz="3200">
                <a:solidFill>
                  <a:srgbClr val="00314C"/>
                </a:solidFill>
                <a:latin typeface="Verdana"/>
                <a:ea typeface="Verdana"/>
                <a:cs typeface="Verdana"/>
              </a:defRPr>
            </a:lvl1pPr>
          </a:lstStyle>
          <a:p>
            <a:pPr lvl="0"/>
            <a:endParaRPr lang="en-US"/>
          </a:p>
        </p:txBody>
      </p:sp>
      <p:pic>
        <p:nvPicPr>
          <p:cNvPr id="10" name="Google Shape;1255;p121">
            <a:extLst>
              <a:ext uri="{FF2B5EF4-FFF2-40B4-BE49-F238E27FC236}">
                <a16:creationId xmlns:a16="http://schemas.microsoft.com/office/drawing/2014/main" id="{9D816600-0F93-AC7D-80C2-0E57BAA8001B}"/>
              </a:ext>
            </a:extLst>
          </p:cNvPr>
          <p:cNvPicPr>
            <a:picLocks noChangeAspect="1"/>
          </p:cNvPicPr>
          <p:nvPr/>
        </p:nvPicPr>
        <p:blipFill>
          <a:blip r:embed="rId2">
            <a:alphaModFix/>
          </a:blip>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118082275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type="obj" preserve="1">
  <p:cSld name="Title Only">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609600" y="6335267"/>
            <a:ext cx="10972800" cy="0"/>
          </a:xfrm>
          <a:custGeom>
            <a:avLst/>
            <a:gdLst/>
            <a:ahLst/>
            <a:cxnLst/>
            <a:rect l="l" t="t" r="r" b="b"/>
            <a:pathLst>
              <a:path w="10972800">
                <a:moveTo>
                  <a:pt x="0" y="0"/>
                </a:moveTo>
                <a:lnTo>
                  <a:pt x="10972800" y="0"/>
                </a:lnTo>
              </a:path>
            </a:pathLst>
          </a:custGeom>
          <a:ln w="6096">
            <a:solidFill>
              <a:srgbClr val="AEB3B8"/>
            </a:solidFill>
          </a:ln>
        </p:spPr>
        <p:txBody>
          <a:bodyPr wrap="square" lIns="0" tIns="0" rIns="0" bIns="0" rtlCol="0"/>
          <a:lstStyle/>
          <a:p>
            <a:endParaRPr/>
          </a:p>
        </p:txBody>
      </p:sp>
      <p:pic>
        <p:nvPicPr>
          <p:cNvPr id="17" name="bg object 17"/>
          <p:cNvPicPr/>
          <p:nvPr/>
        </p:nvPicPr>
        <p:blipFill>
          <a:blip r:embed="rId2" cstate="email">
            <a:extLst>
              <a:ext uri="{28A0092B-C50C-407E-A947-70E740481C1C}">
                <a14:useLocalDpi xmlns:a14="http://schemas.microsoft.com/office/drawing/2010/main"/>
              </a:ext>
            </a:extLst>
          </a:blip>
          <a:stretch>
            <a:fillRect/>
          </a:stretch>
        </p:blipFill>
        <p:spPr>
          <a:xfrm>
            <a:off x="9264395" y="228599"/>
            <a:ext cx="2025395" cy="911351"/>
          </a:xfrm>
          <a:prstGeom prst="rect">
            <a:avLst/>
          </a:prstGeom>
        </p:spPr>
      </p:pic>
      <p:pic>
        <p:nvPicPr>
          <p:cNvPr id="18" name="bg object 18"/>
          <p:cNvPicPr/>
          <p:nvPr/>
        </p:nvPicPr>
        <p:blipFill>
          <a:blip r:embed="rId3" cstate="email">
            <a:extLst>
              <a:ext uri="{28A0092B-C50C-407E-A947-70E740481C1C}">
                <a14:useLocalDpi xmlns:a14="http://schemas.microsoft.com/office/drawing/2010/main"/>
              </a:ext>
            </a:extLst>
          </a:blip>
          <a:stretch>
            <a:fillRect/>
          </a:stretch>
        </p:blipFill>
        <p:spPr>
          <a:xfrm>
            <a:off x="7191755" y="0"/>
            <a:ext cx="5000243" cy="1426459"/>
          </a:xfrm>
          <a:prstGeom prst="rect">
            <a:avLst/>
          </a:prstGeom>
        </p:spPr>
      </p:pic>
      <p:sp>
        <p:nvSpPr>
          <p:cNvPr id="19" name="bg object 19"/>
          <p:cNvSpPr/>
          <p:nvPr/>
        </p:nvSpPr>
        <p:spPr>
          <a:xfrm>
            <a:off x="7335012" y="0"/>
            <a:ext cx="4857115" cy="1388745"/>
          </a:xfrm>
          <a:custGeom>
            <a:avLst/>
            <a:gdLst/>
            <a:ahLst/>
            <a:cxnLst/>
            <a:rect l="l" t="t" r="r" b="b"/>
            <a:pathLst>
              <a:path w="4857115" h="1388745">
                <a:moveTo>
                  <a:pt x="229666" y="0"/>
                </a:moveTo>
                <a:lnTo>
                  <a:pt x="0" y="0"/>
                </a:lnTo>
                <a:lnTo>
                  <a:pt x="294614" y="211556"/>
                </a:lnTo>
                <a:lnTo>
                  <a:pt x="378274" y="270791"/>
                </a:lnTo>
                <a:lnTo>
                  <a:pt x="462262" y="329657"/>
                </a:lnTo>
                <a:lnTo>
                  <a:pt x="546633" y="388060"/>
                </a:lnTo>
                <a:lnTo>
                  <a:pt x="631444" y="445909"/>
                </a:lnTo>
                <a:lnTo>
                  <a:pt x="716803" y="503087"/>
                </a:lnTo>
                <a:lnTo>
                  <a:pt x="759718" y="531379"/>
                </a:lnTo>
                <a:lnTo>
                  <a:pt x="802798" y="559455"/>
                </a:lnTo>
                <a:lnTo>
                  <a:pt x="846045" y="587301"/>
                </a:lnTo>
                <a:lnTo>
                  <a:pt x="889466" y="614902"/>
                </a:lnTo>
                <a:lnTo>
                  <a:pt x="933064" y="642245"/>
                </a:lnTo>
                <a:lnTo>
                  <a:pt x="976844" y="669315"/>
                </a:lnTo>
                <a:lnTo>
                  <a:pt x="1020811" y="696099"/>
                </a:lnTo>
                <a:lnTo>
                  <a:pt x="1064969" y="722583"/>
                </a:lnTo>
                <a:lnTo>
                  <a:pt x="1109323" y="748752"/>
                </a:lnTo>
                <a:lnTo>
                  <a:pt x="1153878" y="774593"/>
                </a:lnTo>
                <a:lnTo>
                  <a:pt x="1198639" y="800092"/>
                </a:lnTo>
                <a:lnTo>
                  <a:pt x="1243609" y="825234"/>
                </a:lnTo>
                <a:lnTo>
                  <a:pt x="1288794" y="850007"/>
                </a:lnTo>
                <a:lnTo>
                  <a:pt x="1334198" y="874394"/>
                </a:lnTo>
                <a:lnTo>
                  <a:pt x="1379837" y="898286"/>
                </a:lnTo>
                <a:lnTo>
                  <a:pt x="1425722" y="921765"/>
                </a:lnTo>
                <a:lnTo>
                  <a:pt x="1471850" y="944815"/>
                </a:lnTo>
                <a:lnTo>
                  <a:pt x="1518217" y="967423"/>
                </a:lnTo>
                <a:lnTo>
                  <a:pt x="1564820" y="989573"/>
                </a:lnTo>
                <a:lnTo>
                  <a:pt x="1611657" y="1011251"/>
                </a:lnTo>
                <a:lnTo>
                  <a:pt x="1658725" y="1032442"/>
                </a:lnTo>
                <a:lnTo>
                  <a:pt x="1706019" y="1053131"/>
                </a:lnTo>
                <a:lnTo>
                  <a:pt x="1753538" y="1073304"/>
                </a:lnTo>
                <a:lnTo>
                  <a:pt x="1801277" y="1092946"/>
                </a:lnTo>
                <a:lnTo>
                  <a:pt x="1849235" y="1112041"/>
                </a:lnTo>
                <a:lnTo>
                  <a:pt x="1897408" y="1130577"/>
                </a:lnTo>
                <a:lnTo>
                  <a:pt x="1945792" y="1148536"/>
                </a:lnTo>
                <a:lnTo>
                  <a:pt x="1994385" y="1165906"/>
                </a:lnTo>
                <a:lnTo>
                  <a:pt x="2043184" y="1182671"/>
                </a:lnTo>
                <a:lnTo>
                  <a:pt x="2092185" y="1198816"/>
                </a:lnTo>
                <a:lnTo>
                  <a:pt x="2141388" y="1214320"/>
                </a:lnTo>
                <a:lnTo>
                  <a:pt x="2190793" y="1229176"/>
                </a:lnTo>
                <a:lnTo>
                  <a:pt x="2240390" y="1243379"/>
                </a:lnTo>
                <a:lnTo>
                  <a:pt x="2290168" y="1256929"/>
                </a:lnTo>
                <a:lnTo>
                  <a:pt x="2340118" y="1269823"/>
                </a:lnTo>
                <a:lnTo>
                  <a:pt x="2390229" y="1282057"/>
                </a:lnTo>
                <a:lnTo>
                  <a:pt x="2440490" y="1293631"/>
                </a:lnTo>
                <a:lnTo>
                  <a:pt x="2490893" y="1304542"/>
                </a:lnTo>
                <a:lnTo>
                  <a:pt x="2541427" y="1314787"/>
                </a:lnTo>
                <a:lnTo>
                  <a:pt x="2592081" y="1324364"/>
                </a:lnTo>
                <a:lnTo>
                  <a:pt x="2642846" y="1333270"/>
                </a:lnTo>
                <a:lnTo>
                  <a:pt x="2693712" y="1341503"/>
                </a:lnTo>
                <a:lnTo>
                  <a:pt x="2744667" y="1349062"/>
                </a:lnTo>
                <a:lnTo>
                  <a:pt x="2795703" y="1355943"/>
                </a:lnTo>
                <a:lnTo>
                  <a:pt x="2846809" y="1362144"/>
                </a:lnTo>
                <a:lnTo>
                  <a:pt x="2897974" y="1367663"/>
                </a:lnTo>
                <a:lnTo>
                  <a:pt x="2949367" y="1372516"/>
                </a:lnTo>
                <a:lnTo>
                  <a:pt x="3000759" y="1376721"/>
                </a:lnTo>
                <a:lnTo>
                  <a:pt x="3052151" y="1380279"/>
                </a:lnTo>
                <a:lnTo>
                  <a:pt x="3103543" y="1383190"/>
                </a:lnTo>
                <a:lnTo>
                  <a:pt x="3154935" y="1385454"/>
                </a:lnTo>
                <a:lnTo>
                  <a:pt x="3206327" y="1387070"/>
                </a:lnTo>
                <a:lnTo>
                  <a:pt x="3257719" y="1388040"/>
                </a:lnTo>
                <a:lnTo>
                  <a:pt x="3309112" y="1388364"/>
                </a:lnTo>
                <a:lnTo>
                  <a:pt x="3463683" y="1385176"/>
                </a:lnTo>
                <a:lnTo>
                  <a:pt x="3515207" y="1382522"/>
                </a:lnTo>
                <a:lnTo>
                  <a:pt x="3617722" y="1376680"/>
                </a:lnTo>
                <a:lnTo>
                  <a:pt x="3771226" y="1362354"/>
                </a:lnTo>
                <a:lnTo>
                  <a:pt x="3911465" y="1344761"/>
                </a:lnTo>
                <a:lnTo>
                  <a:pt x="4051160" y="1321993"/>
                </a:lnTo>
                <a:lnTo>
                  <a:pt x="4126585" y="1307655"/>
                </a:lnTo>
                <a:lnTo>
                  <a:pt x="4201880" y="1292578"/>
                </a:lnTo>
                <a:lnTo>
                  <a:pt x="4326839" y="1264119"/>
                </a:lnTo>
                <a:lnTo>
                  <a:pt x="4451134" y="1232268"/>
                </a:lnTo>
                <a:lnTo>
                  <a:pt x="4524971" y="1211554"/>
                </a:lnTo>
                <a:lnTo>
                  <a:pt x="4574093" y="1197168"/>
                </a:lnTo>
                <a:lnTo>
                  <a:pt x="4623061" y="1182277"/>
                </a:lnTo>
                <a:lnTo>
                  <a:pt x="4671870" y="1166877"/>
                </a:lnTo>
                <a:lnTo>
                  <a:pt x="4720513" y="1150962"/>
                </a:lnTo>
                <a:lnTo>
                  <a:pt x="4856988" y="1102131"/>
                </a:lnTo>
                <a:lnTo>
                  <a:pt x="4856988" y="1090574"/>
                </a:lnTo>
                <a:lnTo>
                  <a:pt x="4716526" y="1137158"/>
                </a:lnTo>
                <a:lnTo>
                  <a:pt x="4667690" y="1151880"/>
                </a:lnTo>
                <a:lnTo>
                  <a:pt x="4618685" y="1166085"/>
                </a:lnTo>
                <a:lnTo>
                  <a:pt x="4569518" y="1179781"/>
                </a:lnTo>
                <a:lnTo>
                  <a:pt x="4520196" y="1192974"/>
                </a:lnTo>
                <a:lnTo>
                  <a:pt x="4446358" y="1212088"/>
                </a:lnTo>
                <a:lnTo>
                  <a:pt x="4322064" y="1240751"/>
                </a:lnTo>
                <a:lnTo>
                  <a:pt x="4197105" y="1266066"/>
                </a:lnTo>
                <a:lnTo>
                  <a:pt x="4071340" y="1287487"/>
                </a:lnTo>
                <a:lnTo>
                  <a:pt x="4054881" y="1290662"/>
                </a:lnTo>
                <a:lnTo>
                  <a:pt x="4020883" y="1294917"/>
                </a:lnTo>
                <a:lnTo>
                  <a:pt x="3919956" y="1308722"/>
                </a:lnTo>
                <a:lnTo>
                  <a:pt x="3913584" y="1309740"/>
                </a:lnTo>
                <a:lnTo>
                  <a:pt x="3768039" y="1325181"/>
                </a:lnTo>
                <a:lnTo>
                  <a:pt x="3666333" y="1332515"/>
                </a:lnTo>
                <a:lnTo>
                  <a:pt x="3615584" y="1335489"/>
                </a:lnTo>
                <a:lnTo>
                  <a:pt x="3564807" y="1337824"/>
                </a:lnTo>
                <a:lnTo>
                  <a:pt x="3514012" y="1339519"/>
                </a:lnTo>
                <a:lnTo>
                  <a:pt x="3463208" y="1340574"/>
                </a:lnTo>
                <a:lnTo>
                  <a:pt x="3412403" y="1340988"/>
                </a:lnTo>
                <a:lnTo>
                  <a:pt x="3361604" y="1340760"/>
                </a:lnTo>
                <a:lnTo>
                  <a:pt x="3310822" y="1339890"/>
                </a:lnTo>
                <a:lnTo>
                  <a:pt x="3260063" y="1338377"/>
                </a:lnTo>
                <a:lnTo>
                  <a:pt x="3209337" y="1336219"/>
                </a:lnTo>
                <a:lnTo>
                  <a:pt x="3158652" y="1333418"/>
                </a:lnTo>
                <a:lnTo>
                  <a:pt x="3108017" y="1329971"/>
                </a:lnTo>
                <a:lnTo>
                  <a:pt x="3057440" y="1325878"/>
                </a:lnTo>
                <a:lnTo>
                  <a:pt x="3006929" y="1321138"/>
                </a:lnTo>
                <a:lnTo>
                  <a:pt x="2956493" y="1315752"/>
                </a:lnTo>
                <a:lnTo>
                  <a:pt x="2906141" y="1309717"/>
                </a:lnTo>
                <a:lnTo>
                  <a:pt x="2855880" y="1303034"/>
                </a:lnTo>
                <a:lnTo>
                  <a:pt x="2805719" y="1295701"/>
                </a:lnTo>
                <a:lnTo>
                  <a:pt x="2755668" y="1287719"/>
                </a:lnTo>
                <a:lnTo>
                  <a:pt x="2705733" y="1279085"/>
                </a:lnTo>
                <a:lnTo>
                  <a:pt x="2655924" y="1269801"/>
                </a:lnTo>
                <a:lnTo>
                  <a:pt x="2606250" y="1259864"/>
                </a:lnTo>
                <a:lnTo>
                  <a:pt x="2556717" y="1249275"/>
                </a:lnTo>
                <a:lnTo>
                  <a:pt x="2507336" y="1238032"/>
                </a:lnTo>
                <a:lnTo>
                  <a:pt x="2458115" y="1226135"/>
                </a:lnTo>
                <a:lnTo>
                  <a:pt x="2409061" y="1213583"/>
                </a:lnTo>
                <a:lnTo>
                  <a:pt x="2360184" y="1200376"/>
                </a:lnTo>
                <a:lnTo>
                  <a:pt x="2311492" y="1186512"/>
                </a:lnTo>
                <a:lnTo>
                  <a:pt x="2262993" y="1171992"/>
                </a:lnTo>
                <a:lnTo>
                  <a:pt x="2214696" y="1156814"/>
                </a:lnTo>
                <a:lnTo>
                  <a:pt x="2166609" y="1140978"/>
                </a:lnTo>
                <a:lnTo>
                  <a:pt x="2118741" y="1124483"/>
                </a:lnTo>
                <a:lnTo>
                  <a:pt x="2071141" y="1107460"/>
                </a:lnTo>
                <a:lnTo>
                  <a:pt x="2023754" y="1089851"/>
                </a:lnTo>
                <a:lnTo>
                  <a:pt x="1976582" y="1071666"/>
                </a:lnTo>
                <a:lnTo>
                  <a:pt x="1929626" y="1052917"/>
                </a:lnTo>
                <a:lnTo>
                  <a:pt x="1882888" y="1033613"/>
                </a:lnTo>
                <a:lnTo>
                  <a:pt x="1836370" y="1013767"/>
                </a:lnTo>
                <a:lnTo>
                  <a:pt x="1790072" y="993390"/>
                </a:lnTo>
                <a:lnTo>
                  <a:pt x="1743997" y="972491"/>
                </a:lnTo>
                <a:lnTo>
                  <a:pt x="1698146" y="951082"/>
                </a:lnTo>
                <a:lnTo>
                  <a:pt x="1652520" y="929174"/>
                </a:lnTo>
                <a:lnTo>
                  <a:pt x="1607121" y="906778"/>
                </a:lnTo>
                <a:lnTo>
                  <a:pt x="1561951" y="883905"/>
                </a:lnTo>
                <a:lnTo>
                  <a:pt x="1517011" y="860565"/>
                </a:lnTo>
                <a:lnTo>
                  <a:pt x="1472303" y="836770"/>
                </a:lnTo>
                <a:lnTo>
                  <a:pt x="1427828" y="812530"/>
                </a:lnTo>
                <a:lnTo>
                  <a:pt x="1383588" y="787857"/>
                </a:lnTo>
                <a:lnTo>
                  <a:pt x="1339579" y="762863"/>
                </a:lnTo>
                <a:lnTo>
                  <a:pt x="1295787" y="737474"/>
                </a:lnTo>
                <a:lnTo>
                  <a:pt x="1252205" y="711704"/>
                </a:lnTo>
                <a:lnTo>
                  <a:pt x="1208825" y="685568"/>
                </a:lnTo>
                <a:lnTo>
                  <a:pt x="1165642" y="659081"/>
                </a:lnTo>
                <a:lnTo>
                  <a:pt x="1122647" y="632257"/>
                </a:lnTo>
                <a:lnTo>
                  <a:pt x="1079835" y="605111"/>
                </a:lnTo>
                <a:lnTo>
                  <a:pt x="1037197" y="577659"/>
                </a:lnTo>
                <a:lnTo>
                  <a:pt x="994728" y="549914"/>
                </a:lnTo>
                <a:lnTo>
                  <a:pt x="952419" y="521892"/>
                </a:lnTo>
                <a:lnTo>
                  <a:pt x="910265" y="493607"/>
                </a:lnTo>
                <a:lnTo>
                  <a:pt x="868258" y="465073"/>
                </a:lnTo>
                <a:lnTo>
                  <a:pt x="826391" y="436307"/>
                </a:lnTo>
                <a:lnTo>
                  <a:pt x="743049" y="378132"/>
                </a:lnTo>
                <a:lnTo>
                  <a:pt x="660185" y="319196"/>
                </a:lnTo>
                <a:lnTo>
                  <a:pt x="577733" y="259586"/>
                </a:lnTo>
                <a:lnTo>
                  <a:pt x="495623" y="199394"/>
                </a:lnTo>
                <a:lnTo>
                  <a:pt x="372948" y="108216"/>
                </a:lnTo>
                <a:lnTo>
                  <a:pt x="229666" y="0"/>
                </a:lnTo>
                <a:close/>
              </a:path>
            </a:pathLst>
          </a:custGeom>
          <a:solidFill>
            <a:srgbClr val="1C488A"/>
          </a:solidFill>
        </p:spPr>
        <p:txBody>
          <a:bodyPr wrap="square" lIns="0" tIns="0" rIns="0" bIns="0" rtlCol="0"/>
          <a:lstStyle/>
          <a:p>
            <a:endParaRPr/>
          </a:p>
        </p:txBody>
      </p:sp>
      <p:sp>
        <p:nvSpPr>
          <p:cNvPr id="2" name="Holder 2"/>
          <p:cNvSpPr>
            <a:spLocks noGrp="1"/>
          </p:cNvSpPr>
          <p:nvPr>
            <p:ph type="title"/>
          </p:nvPr>
        </p:nvSpPr>
        <p:spPr/>
        <p:txBody>
          <a:bodyPr lIns="0" tIns="0" rIns="0" bIns="0"/>
          <a:lstStyle>
            <a:lvl1pPr>
              <a:defRPr sz="3600" b="0" i="0">
                <a:solidFill>
                  <a:schemeClr val="tx1"/>
                </a:solidFill>
                <a:latin typeface="Arial"/>
                <a:cs typeface="Arial"/>
              </a:defRPr>
            </a:lvl1pPr>
          </a:lstStyle>
          <a:p>
            <a:endParaRPr/>
          </a:p>
        </p:txBody>
      </p:sp>
      <p:sp>
        <p:nvSpPr>
          <p:cNvPr id="3" name="Holder 3"/>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4" name="Holder 4"/>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9/22/2025</a:t>
            </a:fld>
            <a:endParaRPr lang="en-US"/>
          </a:p>
        </p:txBody>
      </p:sp>
      <p:sp>
        <p:nvSpPr>
          <p:cNvPr id="5" name="Holder 5"/>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dirty="0">
              <a:solidFill>
                <a:srgbClr val="929599"/>
              </a:solidFill>
            </a:endParaRPr>
          </a:p>
        </p:txBody>
      </p:sp>
    </p:spTree>
    <p:extLst>
      <p:ext uri="{BB962C8B-B14F-4D97-AF65-F5344CB8AC3E}">
        <p14:creationId xmlns:p14="http://schemas.microsoft.com/office/powerpoint/2010/main" val="2159542875"/>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405"/>
        <p:cNvGrpSpPr/>
        <p:nvPr/>
      </p:nvGrpSpPr>
      <p:grpSpPr>
        <a:xfrm>
          <a:off x="0" y="0"/>
          <a:ext cx="0" cy="0"/>
          <a:chOff x="0" y="0"/>
          <a:chExt cx="0" cy="0"/>
        </a:xfrm>
      </p:grpSpPr>
      <p:sp>
        <p:nvSpPr>
          <p:cNvPr id="1406" name="Google Shape;1406;p68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407" name="Google Shape;1407;p689"/>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408" name="Google Shape;1408;p68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409" name="Google Shape;1409;p689"/>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10" name="Google Shape;1410;p689"/>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1242596805"/>
      </p:ext>
    </p:extLst>
  </p:cSld>
  <p:clrMapOvr>
    <a:masterClrMapping/>
  </p:clrMapOvr>
</p:sldLayout>
</file>

<file path=ppt/slideLayouts/slideLayout1500.xml><?xml version="1.0" encoding="utf-8"?>
<p:sldLayout xmlns:a="http://schemas.openxmlformats.org/drawingml/2006/main" xmlns:r="http://schemas.openxmlformats.org/officeDocument/2006/relationships" xmlns:p="http://schemas.openxmlformats.org/presentationml/2006/main" preserve="1">
  <p:cSld name="Title and Bullets Layout 2">
    <p:spTree>
      <p:nvGrpSpPr>
        <p:cNvPr id="1" name=""/>
        <p:cNvGrpSpPr/>
        <p:nvPr/>
      </p:nvGrpSpPr>
      <p:grpSpPr>
        <a:xfrm>
          <a:off x="0" y="0"/>
          <a:ext cx="0" cy="0"/>
          <a:chOff x="0" y="0"/>
          <a:chExt cx="0" cy="0"/>
        </a:xfrm>
      </p:grpSpPr>
      <p:sp>
        <p:nvSpPr>
          <p:cNvPr id="2" name="Google Shape;1257;p122">
            <a:extLst>
              <a:ext uri="{FF2B5EF4-FFF2-40B4-BE49-F238E27FC236}">
                <a16:creationId xmlns:a16="http://schemas.microsoft.com/office/drawing/2014/main" id="{1C53747F-EAA4-2A87-1686-274B626E4B3C}"/>
              </a:ext>
            </a:extLst>
          </p:cNvPr>
          <p:cNvSpPr txBox="1">
            <a:spLocks noGrp="1"/>
          </p:cNvSpPr>
          <p:nvPr>
            <p:ph type="title"/>
          </p:nvPr>
        </p:nvSpPr>
        <p:spPr>
          <a:xfrm>
            <a:off x="848992" y="783841"/>
            <a:ext cx="10177756"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sp>
        <p:nvSpPr>
          <p:cNvPr id="3" name="Google Shape;1258;p122">
            <a:extLst>
              <a:ext uri="{FF2B5EF4-FFF2-40B4-BE49-F238E27FC236}">
                <a16:creationId xmlns:a16="http://schemas.microsoft.com/office/drawing/2014/main" id="{DA2A242D-D162-2C6C-CC53-FFCF3B5A1FE7}"/>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4" name="Google Shape;1259;p122">
            <a:extLst>
              <a:ext uri="{FF2B5EF4-FFF2-40B4-BE49-F238E27FC236}">
                <a16:creationId xmlns:a16="http://schemas.microsoft.com/office/drawing/2014/main" id="{BFE0C15C-65CE-54D6-63F1-F845394DD38E}"/>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5" name="Google Shape;1260;p122">
            <a:extLst>
              <a:ext uri="{FF2B5EF4-FFF2-40B4-BE49-F238E27FC236}">
                <a16:creationId xmlns:a16="http://schemas.microsoft.com/office/drawing/2014/main" id="{AB83FA8B-5DDB-6672-16AF-2B18EF8C535D}"/>
              </a:ext>
            </a:extLst>
          </p:cNvPr>
          <p:cNvSpPr txBox="1">
            <a:spLocks noGrp="1"/>
          </p:cNvSpPr>
          <p:nvPr>
            <p:ph type="body" idx="4294967295"/>
          </p:nvPr>
        </p:nvSpPr>
        <p:spPr>
          <a:xfrm>
            <a:off x="848782" y="1615022"/>
            <a:ext cx="10176933" cy="3812115"/>
          </a:xfrm>
        </p:spPr>
        <p:txBody>
          <a:bodyPr/>
          <a:lstStyle>
            <a:lvl1pPr indent="-364040">
              <a:buSzPts val="2133"/>
              <a:defRPr sz="2133">
                <a:latin typeface="Verdana"/>
                <a:ea typeface="Verdana"/>
                <a:cs typeface="Verdana"/>
              </a:defRPr>
            </a:lvl1pPr>
          </a:lstStyle>
          <a:p>
            <a:pPr lvl="0"/>
            <a:endParaRPr lang="en-US"/>
          </a:p>
        </p:txBody>
      </p:sp>
      <p:pic>
        <p:nvPicPr>
          <p:cNvPr id="6" name="Google Shape;1261;p122">
            <a:extLst>
              <a:ext uri="{FF2B5EF4-FFF2-40B4-BE49-F238E27FC236}">
                <a16:creationId xmlns:a16="http://schemas.microsoft.com/office/drawing/2014/main" id="{5268A1CF-C04F-16FB-CC6F-3863CAB63219}"/>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2660272677"/>
      </p:ext>
    </p:extLst>
  </p:cSld>
  <p:clrMapOvr>
    <a:masterClrMapping/>
  </p:clrMapOvr>
</p:sldLayout>
</file>

<file path=ppt/slideLayouts/slideLayout1501.xml><?xml version="1.0" encoding="utf-8"?>
<p:sldLayout xmlns:a="http://schemas.openxmlformats.org/drawingml/2006/main" xmlns:r="http://schemas.openxmlformats.org/officeDocument/2006/relationships" xmlns:p="http://schemas.openxmlformats.org/presentationml/2006/main" preserve="1">
  <p:cSld name="1_Title and Content 2">
    <p:spTree>
      <p:nvGrpSpPr>
        <p:cNvPr id="1" name=""/>
        <p:cNvGrpSpPr/>
        <p:nvPr/>
      </p:nvGrpSpPr>
      <p:grpSpPr>
        <a:xfrm>
          <a:off x="0" y="0"/>
          <a:ext cx="0" cy="0"/>
          <a:chOff x="0" y="0"/>
          <a:chExt cx="0" cy="0"/>
        </a:xfrm>
      </p:grpSpPr>
      <p:sp>
        <p:nvSpPr>
          <p:cNvPr id="2" name="Google Shape;1263;p123">
            <a:extLst>
              <a:ext uri="{FF2B5EF4-FFF2-40B4-BE49-F238E27FC236}">
                <a16:creationId xmlns:a16="http://schemas.microsoft.com/office/drawing/2014/main" id="{B2C4721A-AC60-29BA-787F-F12C01854C89}"/>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pic>
        <p:nvPicPr>
          <p:cNvPr id="3" name="Google Shape;1264;p123">
            <a:extLst>
              <a:ext uri="{FF2B5EF4-FFF2-40B4-BE49-F238E27FC236}">
                <a16:creationId xmlns:a16="http://schemas.microsoft.com/office/drawing/2014/main" id="{A8AC27EB-4116-AE29-E7FE-4C549D6BCC31}"/>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
        <p:nvSpPr>
          <p:cNvPr id="4" name="Google Shape;1265;p123">
            <a:extLst>
              <a:ext uri="{FF2B5EF4-FFF2-40B4-BE49-F238E27FC236}">
                <a16:creationId xmlns:a16="http://schemas.microsoft.com/office/drawing/2014/main" id="{8E96028A-843C-29F7-1674-EE76B40A9793}"/>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5" name="Google Shape;1266;p123">
            <a:extLst>
              <a:ext uri="{FF2B5EF4-FFF2-40B4-BE49-F238E27FC236}">
                <a16:creationId xmlns:a16="http://schemas.microsoft.com/office/drawing/2014/main" id="{813A0A3C-501D-B0AD-8D9C-14C2EA12CDE9}"/>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sp>
        <p:nvSpPr>
          <p:cNvPr id="6" name="Google Shape;1267;p123">
            <a:extLst>
              <a:ext uri="{FF2B5EF4-FFF2-40B4-BE49-F238E27FC236}">
                <a16:creationId xmlns:a16="http://schemas.microsoft.com/office/drawing/2014/main" id="{3D84E600-497C-7BF3-D305-50001B7C37D1}"/>
              </a:ext>
            </a:extLst>
          </p:cNvPr>
          <p:cNvSpPr txBox="1">
            <a:spLocks noGrp="1"/>
          </p:cNvSpPr>
          <p:nvPr>
            <p:ph type="body" idx="4294967295"/>
          </p:nvPr>
        </p:nvSpPr>
        <p:spPr>
          <a:xfrm>
            <a:off x="848992" y="1637854"/>
            <a:ext cx="10156176" cy="4117159"/>
          </a:xfrm>
        </p:spPr>
        <p:txBody>
          <a:bodyPr/>
          <a:lstStyle>
            <a:lvl1pPr indent="-228600">
              <a:lnSpc>
                <a:spcPct val="90000"/>
              </a:lnSpc>
              <a:buNone/>
              <a:defRPr sz="2133">
                <a:latin typeface="Verdana"/>
                <a:ea typeface="Verdana"/>
                <a:cs typeface="Verdana"/>
              </a:defRPr>
            </a:lvl1pPr>
          </a:lstStyle>
          <a:p>
            <a:pPr lvl="0"/>
            <a:endParaRPr lang="en-US"/>
          </a:p>
        </p:txBody>
      </p:sp>
    </p:spTree>
    <p:extLst>
      <p:ext uri="{BB962C8B-B14F-4D97-AF65-F5344CB8AC3E}">
        <p14:creationId xmlns:p14="http://schemas.microsoft.com/office/powerpoint/2010/main" val="2202314144"/>
      </p:ext>
    </p:extLst>
  </p:cSld>
  <p:clrMapOvr>
    <a:masterClrMapping/>
  </p:clrMapOvr>
</p:sldLayout>
</file>

<file path=ppt/slideLayouts/slideLayout1502.xml><?xml version="1.0" encoding="utf-8"?>
<p:sldLayout xmlns:a="http://schemas.openxmlformats.org/drawingml/2006/main" xmlns:r="http://schemas.openxmlformats.org/officeDocument/2006/relationships" xmlns:p="http://schemas.openxmlformats.org/presentationml/2006/main" preserve="1">
  <p:cSld name="Two Section | Picture and Copy Layout 2">
    <p:spTree>
      <p:nvGrpSpPr>
        <p:cNvPr id="1" name=""/>
        <p:cNvGrpSpPr/>
        <p:nvPr/>
      </p:nvGrpSpPr>
      <p:grpSpPr>
        <a:xfrm>
          <a:off x="0" y="0"/>
          <a:ext cx="0" cy="0"/>
          <a:chOff x="0" y="0"/>
          <a:chExt cx="0" cy="0"/>
        </a:xfrm>
      </p:grpSpPr>
      <p:sp>
        <p:nvSpPr>
          <p:cNvPr id="2" name="Google Shape;1269;p124">
            <a:extLst>
              <a:ext uri="{FF2B5EF4-FFF2-40B4-BE49-F238E27FC236}">
                <a16:creationId xmlns:a16="http://schemas.microsoft.com/office/drawing/2014/main" id="{9AA4FB9E-B56C-DF70-D224-443C5728FD8C}"/>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3" name="Google Shape;1270;p124">
            <a:extLst>
              <a:ext uri="{FF2B5EF4-FFF2-40B4-BE49-F238E27FC236}">
                <a16:creationId xmlns:a16="http://schemas.microsoft.com/office/drawing/2014/main" id="{D79D97E7-CADA-7F5F-179C-C84D46C05411}"/>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4" name="Google Shape;1271;p124">
            <a:extLst>
              <a:ext uri="{FF2B5EF4-FFF2-40B4-BE49-F238E27FC236}">
                <a16:creationId xmlns:a16="http://schemas.microsoft.com/office/drawing/2014/main" id="{AAFC28F9-D006-239B-F1E1-41026D8A5FA0}"/>
              </a:ext>
            </a:extLst>
          </p:cNvPr>
          <p:cNvSpPr txBox="1">
            <a:spLocks noGrp="1"/>
          </p:cNvSpPr>
          <p:nvPr>
            <p:ph type="body" idx="4294967295"/>
          </p:nvPr>
        </p:nvSpPr>
        <p:spPr>
          <a:xfrm>
            <a:off x="1186836" y="1294452"/>
            <a:ext cx="3983336" cy="3788084"/>
          </a:xfrm>
        </p:spPr>
        <p:txBody>
          <a:bodyPr/>
          <a:lstStyle>
            <a:lvl1pPr indent="-228600">
              <a:buNone/>
              <a:defRPr sz="1200" i="1">
                <a:solidFill>
                  <a:srgbClr val="003B5C"/>
                </a:solidFill>
                <a:latin typeface="Verdana"/>
                <a:ea typeface="Verdana"/>
                <a:cs typeface="Verdana"/>
              </a:defRPr>
            </a:lvl1pPr>
          </a:lstStyle>
          <a:p>
            <a:pPr lvl="0"/>
            <a:endParaRPr lang="en-US"/>
          </a:p>
        </p:txBody>
      </p:sp>
      <p:sp>
        <p:nvSpPr>
          <p:cNvPr id="5" name="Google Shape;1272;p124">
            <a:extLst>
              <a:ext uri="{FF2B5EF4-FFF2-40B4-BE49-F238E27FC236}">
                <a16:creationId xmlns:a16="http://schemas.microsoft.com/office/drawing/2014/main" id="{5B8C7638-DB50-FA81-82BC-BE3597459138}"/>
              </a:ext>
            </a:extLst>
          </p:cNvPr>
          <p:cNvSpPr txBox="1">
            <a:spLocks noGrp="1"/>
          </p:cNvSpPr>
          <p:nvPr>
            <p:ph type="body" idx="4294967295"/>
          </p:nvPr>
        </p:nvSpPr>
        <p:spPr>
          <a:xfrm>
            <a:off x="5549393" y="1997122"/>
            <a:ext cx="5466557" cy="3085414"/>
          </a:xfrm>
        </p:spPr>
        <p:txBody>
          <a:bodyPr/>
          <a:lstStyle>
            <a:lvl1pPr indent="-228600">
              <a:lnSpc>
                <a:spcPct val="90000"/>
              </a:lnSpc>
              <a:buNone/>
              <a:defRPr sz="2133">
                <a:latin typeface="Verdana"/>
                <a:ea typeface="Verdana"/>
                <a:cs typeface="Verdana"/>
              </a:defRPr>
            </a:lvl1pPr>
          </a:lstStyle>
          <a:p>
            <a:pPr lvl="0"/>
            <a:endParaRPr lang="en-US"/>
          </a:p>
        </p:txBody>
      </p:sp>
      <p:sp>
        <p:nvSpPr>
          <p:cNvPr id="6" name="Google Shape;1273;p124">
            <a:extLst>
              <a:ext uri="{FF2B5EF4-FFF2-40B4-BE49-F238E27FC236}">
                <a16:creationId xmlns:a16="http://schemas.microsoft.com/office/drawing/2014/main" id="{A9D3F02D-C136-B9DA-7BBB-EBB8F4E42FAD}"/>
              </a:ext>
            </a:extLst>
          </p:cNvPr>
          <p:cNvSpPr txBox="1">
            <a:spLocks noGrp="1"/>
          </p:cNvSpPr>
          <p:nvPr>
            <p:ph type="title"/>
          </p:nvPr>
        </p:nvSpPr>
        <p:spPr>
          <a:xfrm>
            <a:off x="5549393" y="1154521"/>
            <a:ext cx="5466557"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pic>
        <p:nvPicPr>
          <p:cNvPr id="7" name="Google Shape;1274;p124">
            <a:extLst>
              <a:ext uri="{FF2B5EF4-FFF2-40B4-BE49-F238E27FC236}">
                <a16:creationId xmlns:a16="http://schemas.microsoft.com/office/drawing/2014/main" id="{A92BB5B1-D968-DA4E-D3EA-6C197A9F6329}"/>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1016335119"/>
      </p:ext>
    </p:extLst>
  </p:cSld>
  <p:clrMapOvr>
    <a:masterClrMapping/>
  </p:clrMapOvr>
</p:sldLayout>
</file>

<file path=ppt/slideLayouts/slideLayout1503.xml><?xml version="1.0" encoding="utf-8"?>
<p:sldLayout xmlns:a="http://schemas.openxmlformats.org/drawingml/2006/main" xmlns:r="http://schemas.openxmlformats.org/officeDocument/2006/relationships" xmlns:p="http://schemas.openxmlformats.org/presentationml/2006/main" preserve="1">
  <p:cSld name="3_Title Slide_Yale Blue 4">
    <p:spTree>
      <p:nvGrpSpPr>
        <p:cNvPr id="1" name=""/>
        <p:cNvGrpSpPr/>
        <p:nvPr/>
      </p:nvGrpSpPr>
      <p:grpSpPr>
        <a:xfrm>
          <a:off x="0" y="0"/>
          <a:ext cx="0" cy="0"/>
          <a:chOff x="0" y="0"/>
          <a:chExt cx="0" cy="0"/>
        </a:xfrm>
      </p:grpSpPr>
      <p:sp>
        <p:nvSpPr>
          <p:cNvPr id="2" name="Google Shape;1276;p125">
            <a:extLst>
              <a:ext uri="{FF2B5EF4-FFF2-40B4-BE49-F238E27FC236}">
                <a16:creationId xmlns:a16="http://schemas.microsoft.com/office/drawing/2014/main" id="{99D95B4B-D319-9B61-3CD8-2F226BE9FEC9}"/>
              </a:ext>
            </a:extLst>
          </p:cNvPr>
          <p:cNvSpPr txBox="1">
            <a:spLocks noGrp="1"/>
          </p:cNvSpPr>
          <p:nvPr>
            <p:ph type="body" idx="4294967295"/>
          </p:nvPr>
        </p:nvSpPr>
        <p:spPr>
          <a:xfrm>
            <a:off x="2826556" y="5400857"/>
            <a:ext cx="8178613" cy="381643"/>
          </a:xfrm>
        </p:spPr>
        <p:txBody>
          <a:bodyPr>
            <a:spAutoFit/>
          </a:bodyPr>
          <a:lstStyle>
            <a:lvl1pPr indent="-228600" algn="r">
              <a:buNone/>
              <a:defRPr sz="1867">
                <a:solidFill>
                  <a:srgbClr val="616364"/>
                </a:solidFill>
                <a:latin typeface="Verdana"/>
                <a:ea typeface="Verdana"/>
                <a:cs typeface="Verdana"/>
              </a:defRPr>
            </a:lvl1pPr>
          </a:lstStyle>
          <a:p>
            <a:pPr lvl="0"/>
            <a:endParaRPr lang="en-US"/>
          </a:p>
        </p:txBody>
      </p:sp>
      <p:sp>
        <p:nvSpPr>
          <p:cNvPr id="3" name="Google Shape;1277;p125">
            <a:extLst>
              <a:ext uri="{FF2B5EF4-FFF2-40B4-BE49-F238E27FC236}">
                <a16:creationId xmlns:a16="http://schemas.microsoft.com/office/drawing/2014/main" id="{E55AD67E-D742-652D-F8FB-FD33A2CD8E1C}"/>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endParaRPr lang="en-US"/>
          </a:p>
        </p:txBody>
      </p:sp>
      <p:sp>
        <p:nvSpPr>
          <p:cNvPr id="4" name="Google Shape;1278;p125">
            <a:extLst>
              <a:ext uri="{FF2B5EF4-FFF2-40B4-BE49-F238E27FC236}">
                <a16:creationId xmlns:a16="http://schemas.microsoft.com/office/drawing/2014/main" id="{1E33CA01-4CBF-2716-6E9E-64B5120002B3}"/>
              </a:ext>
            </a:extLst>
          </p:cNvPr>
          <p:cNvSpPr txBox="1">
            <a:spLocks noGrp="1"/>
          </p:cNvSpPr>
          <p:nvPr>
            <p:ph type="dt" sz="quarter" idx="7"/>
          </p:nvPr>
        </p:nvSpPr>
        <p:spPr>
          <a:xfrm>
            <a:off x="0" y="0"/>
            <a:ext cx="3000000" cy="3000000"/>
          </a:xfrm>
          <a:prstGeom prst="rect">
            <a:avLst/>
          </a:prstGeom>
          <a:noFill/>
          <a:ln>
            <a:noFill/>
          </a:ln>
        </p:spPr>
        <p:txBody>
          <a:bodyPr vert="horz" wrap="square" lIns="91421" tIns="45701" rIns="91421" bIns="45701"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ea typeface="Calibri"/>
                <a:cs typeface="Calibri"/>
              </a:defRPr>
            </a:lvl1pPr>
          </a:lstStyle>
          <a:p>
            <a:pPr lvl="0"/>
            <a:endParaRPr lang="en-US"/>
          </a:p>
        </p:txBody>
      </p:sp>
      <p:sp>
        <p:nvSpPr>
          <p:cNvPr id="5" name="Google Shape;1279;p125">
            <a:extLst>
              <a:ext uri="{FF2B5EF4-FFF2-40B4-BE49-F238E27FC236}">
                <a16:creationId xmlns:a16="http://schemas.microsoft.com/office/drawing/2014/main" id="{09219FE7-E46E-17FE-DFD9-49EBDD494F11}"/>
              </a:ext>
            </a:extLst>
          </p:cNvPr>
          <p:cNvSpPr txBox="1">
            <a:spLocks noGrp="1"/>
          </p:cNvSpPr>
          <p:nvPr>
            <p:ph type="ftr" sz="quarter" idx="9"/>
          </p:nvPr>
        </p:nvSpPr>
        <p:spPr/>
        <p:txBody>
          <a:bodyPr/>
          <a:lstStyle>
            <a:lvl1pPr>
              <a:defRPr/>
            </a:lvl1pPr>
          </a:lstStyle>
          <a:p>
            <a:pPr lvl="0"/>
            <a:endParaRPr lang="en-US"/>
          </a:p>
        </p:txBody>
      </p:sp>
      <p:sp>
        <p:nvSpPr>
          <p:cNvPr id="6" name="Google Shape;1280;p125">
            <a:extLst>
              <a:ext uri="{FF2B5EF4-FFF2-40B4-BE49-F238E27FC236}">
                <a16:creationId xmlns:a16="http://schemas.microsoft.com/office/drawing/2014/main" id="{98B5DF51-1275-803F-7B83-301F1477D8A8}"/>
              </a:ext>
            </a:extLst>
          </p:cNvPr>
          <p:cNvSpPr txBox="1">
            <a:spLocks noGrp="1"/>
          </p:cNvSpPr>
          <p:nvPr>
            <p:ph type="sldNum" sz="quarter" idx="8"/>
          </p:nvPr>
        </p:nvSpPr>
        <p:spPr/>
        <p:txBody>
          <a:bodyPr/>
          <a:lstStyle>
            <a:lvl1pPr>
              <a:defRPr/>
            </a:lvl1pPr>
          </a:lstStyle>
          <a:p>
            <a:pPr lvl="0"/>
            <a:fld id="{7E2A047E-7742-4920-9555-777889B81AAE}" type="slidenum">
              <a:t>‹#›</a:t>
            </a:fld>
            <a:endParaRPr lang="en-US"/>
          </a:p>
        </p:txBody>
      </p:sp>
      <p:sp>
        <p:nvSpPr>
          <p:cNvPr id="7" name="Google Shape;1281;p125">
            <a:extLst>
              <a:ext uri="{FF2B5EF4-FFF2-40B4-BE49-F238E27FC236}">
                <a16:creationId xmlns:a16="http://schemas.microsoft.com/office/drawing/2014/main" id="{0A23D430-D0D0-B022-46F1-56422FD24C03}"/>
              </a:ext>
            </a:extLst>
          </p:cNvPr>
          <p:cNvSpPr/>
          <p:nvPr/>
        </p:nvSpPr>
        <p:spPr>
          <a:xfrm rot="10799991">
            <a:off x="-28" y="2000223"/>
            <a:ext cx="2785070" cy="2042851"/>
          </a:xfrm>
          <a:custGeom>
            <a:avLst/>
            <a:gdLst>
              <a:gd name="f0" fmla="val w"/>
              <a:gd name="f1" fmla="val h"/>
              <a:gd name="f2" fmla="val 0"/>
              <a:gd name="f3" fmla="val 10293751"/>
              <a:gd name="f4" fmla="val 1031873"/>
              <a:gd name="f5" fmla="val 3579068"/>
              <a:gd name="f6" fmla="val 1"/>
              <a:gd name="f7" fmla="val 1031872"/>
              <a:gd name="f8" fmla="*/ f0 1 10293751"/>
              <a:gd name="f9" fmla="*/ f1 1 1031873"/>
              <a:gd name="f10" fmla="+- f4 0 f2"/>
              <a:gd name="f11" fmla="+- f3 0 f2"/>
              <a:gd name="f12" fmla="*/ f11 1 10293751"/>
              <a:gd name="f13" fmla="*/ f10 1 1031873"/>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10293751" h="1031873">
                <a:moveTo>
                  <a:pt x="f5" y="f2"/>
                </a:moveTo>
                <a:lnTo>
                  <a:pt x="f3" y="f6"/>
                </a:lnTo>
                <a:lnTo>
                  <a:pt x="f3" y="f4"/>
                </a:lnTo>
                <a:lnTo>
                  <a:pt x="f2" y="f7"/>
                </a:lnTo>
                <a:lnTo>
                  <a:pt x="f5" y="f2"/>
                </a:lnTo>
                <a:close/>
              </a:path>
            </a:pathLst>
          </a:cu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8" name="Google Shape;1282;p125">
            <a:extLst>
              <a:ext uri="{FF2B5EF4-FFF2-40B4-BE49-F238E27FC236}">
                <a16:creationId xmlns:a16="http://schemas.microsoft.com/office/drawing/2014/main" id="{18BC780A-1DD6-E581-C5FC-880C4EA94AA9}"/>
              </a:ext>
            </a:extLst>
          </p:cNvPr>
          <p:cNvSpPr/>
          <p:nvPr/>
        </p:nvSpPr>
        <p:spPr>
          <a:xfrm>
            <a:off x="0" y="6115049"/>
            <a:ext cx="12191996" cy="742950"/>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9" name="Google Shape;1283;p125">
            <a:extLst>
              <a:ext uri="{FF2B5EF4-FFF2-40B4-BE49-F238E27FC236}">
                <a16:creationId xmlns:a16="http://schemas.microsoft.com/office/drawing/2014/main" id="{E3F7B185-659E-8964-2218-BB4BCF5A95E3}"/>
              </a:ext>
            </a:extLst>
          </p:cNvPr>
          <p:cNvSpPr txBox="1">
            <a:spLocks noGrp="1"/>
          </p:cNvSpPr>
          <p:nvPr>
            <p:ph type="body" idx="4294967295"/>
          </p:nvPr>
        </p:nvSpPr>
        <p:spPr>
          <a:xfrm>
            <a:off x="2826556" y="3447397"/>
            <a:ext cx="8178613" cy="713314"/>
          </a:xfrm>
        </p:spPr>
        <p:txBody>
          <a:bodyPr/>
          <a:lstStyle>
            <a:lvl1pPr indent="-228600">
              <a:buNone/>
              <a:defRPr sz="3200">
                <a:solidFill>
                  <a:srgbClr val="00314C"/>
                </a:solidFill>
                <a:latin typeface="Verdana"/>
                <a:ea typeface="Verdana"/>
                <a:cs typeface="Verdana"/>
              </a:defRPr>
            </a:lvl1pPr>
          </a:lstStyle>
          <a:p>
            <a:pPr lvl="0"/>
            <a:endParaRPr lang="en-US"/>
          </a:p>
        </p:txBody>
      </p:sp>
      <p:pic>
        <p:nvPicPr>
          <p:cNvPr id="10" name="Google Shape;1284;p125">
            <a:extLst>
              <a:ext uri="{FF2B5EF4-FFF2-40B4-BE49-F238E27FC236}">
                <a16:creationId xmlns:a16="http://schemas.microsoft.com/office/drawing/2014/main" id="{F6284068-10BB-1588-B71B-6498D5124B8E}"/>
              </a:ext>
            </a:extLst>
          </p:cNvPr>
          <p:cNvPicPr>
            <a:picLocks noChangeAspect="1"/>
          </p:cNvPicPr>
          <p:nvPr/>
        </p:nvPicPr>
        <p:blipFill>
          <a:blip r:embed="rId2">
            <a:alphaModFix/>
          </a:blip>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2220574563"/>
      </p:ext>
    </p:extLst>
  </p:cSld>
  <p:clrMapOvr>
    <a:masterClrMapping/>
  </p:clrMapOvr>
</p:sldLayout>
</file>

<file path=ppt/slideLayouts/slideLayout1504.xml><?xml version="1.0" encoding="utf-8"?>
<p:sldLayout xmlns:a="http://schemas.openxmlformats.org/drawingml/2006/main" xmlns:r="http://schemas.openxmlformats.org/officeDocument/2006/relationships" xmlns:p="http://schemas.openxmlformats.org/presentationml/2006/main" preserve="1">
  <p:cSld name="Title and Bullets Layout 3">
    <p:spTree>
      <p:nvGrpSpPr>
        <p:cNvPr id="1" name=""/>
        <p:cNvGrpSpPr/>
        <p:nvPr/>
      </p:nvGrpSpPr>
      <p:grpSpPr>
        <a:xfrm>
          <a:off x="0" y="0"/>
          <a:ext cx="0" cy="0"/>
          <a:chOff x="0" y="0"/>
          <a:chExt cx="0" cy="0"/>
        </a:xfrm>
      </p:grpSpPr>
      <p:sp>
        <p:nvSpPr>
          <p:cNvPr id="2" name="Google Shape;1286;p126">
            <a:extLst>
              <a:ext uri="{FF2B5EF4-FFF2-40B4-BE49-F238E27FC236}">
                <a16:creationId xmlns:a16="http://schemas.microsoft.com/office/drawing/2014/main" id="{F81A69A3-BCB1-E3E7-5AC3-0634719D243E}"/>
              </a:ext>
            </a:extLst>
          </p:cNvPr>
          <p:cNvSpPr txBox="1">
            <a:spLocks noGrp="1"/>
          </p:cNvSpPr>
          <p:nvPr>
            <p:ph type="title"/>
          </p:nvPr>
        </p:nvSpPr>
        <p:spPr>
          <a:xfrm>
            <a:off x="848992" y="783841"/>
            <a:ext cx="10177756"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sp>
        <p:nvSpPr>
          <p:cNvPr id="3" name="Google Shape;1287;p126">
            <a:extLst>
              <a:ext uri="{FF2B5EF4-FFF2-40B4-BE49-F238E27FC236}">
                <a16:creationId xmlns:a16="http://schemas.microsoft.com/office/drawing/2014/main" id="{87C91728-E13A-D60B-0D45-134D96E972D2}"/>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4" name="Google Shape;1288;p126">
            <a:extLst>
              <a:ext uri="{FF2B5EF4-FFF2-40B4-BE49-F238E27FC236}">
                <a16:creationId xmlns:a16="http://schemas.microsoft.com/office/drawing/2014/main" id="{7319260C-526A-BA42-CEDB-273A68B6AA16}"/>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5" name="Google Shape;1289;p126">
            <a:extLst>
              <a:ext uri="{FF2B5EF4-FFF2-40B4-BE49-F238E27FC236}">
                <a16:creationId xmlns:a16="http://schemas.microsoft.com/office/drawing/2014/main" id="{A405A686-5E6F-41DA-B764-34A0C4427651}"/>
              </a:ext>
            </a:extLst>
          </p:cNvPr>
          <p:cNvSpPr txBox="1">
            <a:spLocks noGrp="1"/>
          </p:cNvSpPr>
          <p:nvPr>
            <p:ph type="body" idx="4294967295"/>
          </p:nvPr>
        </p:nvSpPr>
        <p:spPr>
          <a:xfrm>
            <a:off x="848782" y="1615022"/>
            <a:ext cx="10176933" cy="3812115"/>
          </a:xfrm>
        </p:spPr>
        <p:txBody>
          <a:bodyPr/>
          <a:lstStyle>
            <a:lvl1pPr indent="-364040">
              <a:buSzPts val="2133"/>
              <a:defRPr sz="2133">
                <a:latin typeface="Verdana"/>
                <a:ea typeface="Verdana"/>
                <a:cs typeface="Verdana"/>
              </a:defRPr>
            </a:lvl1pPr>
          </a:lstStyle>
          <a:p>
            <a:pPr lvl="0"/>
            <a:endParaRPr lang="en-US"/>
          </a:p>
        </p:txBody>
      </p:sp>
      <p:pic>
        <p:nvPicPr>
          <p:cNvPr id="6" name="Google Shape;1290;p126">
            <a:extLst>
              <a:ext uri="{FF2B5EF4-FFF2-40B4-BE49-F238E27FC236}">
                <a16:creationId xmlns:a16="http://schemas.microsoft.com/office/drawing/2014/main" id="{A4F8DE57-3243-4B8A-2163-87CDB8A1B472}"/>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808124717"/>
      </p:ext>
    </p:extLst>
  </p:cSld>
  <p:clrMapOvr>
    <a:masterClrMapping/>
  </p:clrMapOvr>
</p:sldLayout>
</file>

<file path=ppt/slideLayouts/slideLayout1505.xml><?xml version="1.0" encoding="utf-8"?>
<p:sldLayout xmlns:a="http://schemas.openxmlformats.org/drawingml/2006/main" xmlns:r="http://schemas.openxmlformats.org/officeDocument/2006/relationships" xmlns:p="http://schemas.openxmlformats.org/presentationml/2006/main" preserve="1">
  <p:cSld name="1_Title and Content 3">
    <p:spTree>
      <p:nvGrpSpPr>
        <p:cNvPr id="1" name=""/>
        <p:cNvGrpSpPr/>
        <p:nvPr/>
      </p:nvGrpSpPr>
      <p:grpSpPr>
        <a:xfrm>
          <a:off x="0" y="0"/>
          <a:ext cx="0" cy="0"/>
          <a:chOff x="0" y="0"/>
          <a:chExt cx="0" cy="0"/>
        </a:xfrm>
      </p:grpSpPr>
      <p:sp>
        <p:nvSpPr>
          <p:cNvPr id="2" name="Google Shape;1292;p127">
            <a:extLst>
              <a:ext uri="{FF2B5EF4-FFF2-40B4-BE49-F238E27FC236}">
                <a16:creationId xmlns:a16="http://schemas.microsoft.com/office/drawing/2014/main" id="{8C1723F6-2CDC-C3AB-8E9D-7418740B27EA}"/>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pic>
        <p:nvPicPr>
          <p:cNvPr id="3" name="Google Shape;1293;p127">
            <a:extLst>
              <a:ext uri="{FF2B5EF4-FFF2-40B4-BE49-F238E27FC236}">
                <a16:creationId xmlns:a16="http://schemas.microsoft.com/office/drawing/2014/main" id="{55117E47-8CD5-5BCC-8558-5480CB97B8AE}"/>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
        <p:nvSpPr>
          <p:cNvPr id="4" name="Google Shape;1294;p127">
            <a:extLst>
              <a:ext uri="{FF2B5EF4-FFF2-40B4-BE49-F238E27FC236}">
                <a16:creationId xmlns:a16="http://schemas.microsoft.com/office/drawing/2014/main" id="{2C502024-3E95-DDA4-90FD-98EA2EE01965}"/>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5" name="Google Shape;1295;p127">
            <a:extLst>
              <a:ext uri="{FF2B5EF4-FFF2-40B4-BE49-F238E27FC236}">
                <a16:creationId xmlns:a16="http://schemas.microsoft.com/office/drawing/2014/main" id="{23C7108D-CCA1-4D76-E038-F8B365C5EFB6}"/>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sp>
        <p:nvSpPr>
          <p:cNvPr id="6" name="Google Shape;1296;p127">
            <a:extLst>
              <a:ext uri="{FF2B5EF4-FFF2-40B4-BE49-F238E27FC236}">
                <a16:creationId xmlns:a16="http://schemas.microsoft.com/office/drawing/2014/main" id="{CB45DA85-535F-9AA4-0591-C82D46E182B7}"/>
              </a:ext>
            </a:extLst>
          </p:cNvPr>
          <p:cNvSpPr txBox="1">
            <a:spLocks noGrp="1"/>
          </p:cNvSpPr>
          <p:nvPr>
            <p:ph type="body" idx="4294967295"/>
          </p:nvPr>
        </p:nvSpPr>
        <p:spPr>
          <a:xfrm>
            <a:off x="848992" y="1637854"/>
            <a:ext cx="10156176" cy="4117159"/>
          </a:xfrm>
        </p:spPr>
        <p:txBody>
          <a:bodyPr/>
          <a:lstStyle>
            <a:lvl1pPr indent="-228600">
              <a:lnSpc>
                <a:spcPct val="90000"/>
              </a:lnSpc>
              <a:buNone/>
              <a:defRPr sz="2133">
                <a:latin typeface="Verdana"/>
                <a:ea typeface="Verdana"/>
                <a:cs typeface="Verdana"/>
              </a:defRPr>
            </a:lvl1pPr>
          </a:lstStyle>
          <a:p>
            <a:pPr lvl="0"/>
            <a:endParaRPr lang="en-US"/>
          </a:p>
        </p:txBody>
      </p:sp>
    </p:spTree>
    <p:extLst>
      <p:ext uri="{BB962C8B-B14F-4D97-AF65-F5344CB8AC3E}">
        <p14:creationId xmlns:p14="http://schemas.microsoft.com/office/powerpoint/2010/main" val="520514163"/>
      </p:ext>
    </p:extLst>
  </p:cSld>
  <p:clrMapOvr>
    <a:masterClrMapping/>
  </p:clrMapOvr>
</p:sldLayout>
</file>

<file path=ppt/slideLayouts/slideLayout1506.xml><?xml version="1.0" encoding="utf-8"?>
<p:sldLayout xmlns:a="http://schemas.openxmlformats.org/drawingml/2006/main" xmlns:r="http://schemas.openxmlformats.org/officeDocument/2006/relationships" xmlns:p="http://schemas.openxmlformats.org/presentationml/2006/main" preserve="1">
  <p:cSld name="Two Section | Picture and Copy Layout 3">
    <p:spTree>
      <p:nvGrpSpPr>
        <p:cNvPr id="1" name=""/>
        <p:cNvGrpSpPr/>
        <p:nvPr/>
      </p:nvGrpSpPr>
      <p:grpSpPr>
        <a:xfrm>
          <a:off x="0" y="0"/>
          <a:ext cx="0" cy="0"/>
          <a:chOff x="0" y="0"/>
          <a:chExt cx="0" cy="0"/>
        </a:xfrm>
      </p:grpSpPr>
      <p:sp>
        <p:nvSpPr>
          <p:cNvPr id="2" name="Google Shape;1298;p128">
            <a:extLst>
              <a:ext uri="{FF2B5EF4-FFF2-40B4-BE49-F238E27FC236}">
                <a16:creationId xmlns:a16="http://schemas.microsoft.com/office/drawing/2014/main" id="{871902A4-E462-61DC-AB27-988AAE74C76A}"/>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3" name="Google Shape;1299;p128">
            <a:extLst>
              <a:ext uri="{FF2B5EF4-FFF2-40B4-BE49-F238E27FC236}">
                <a16:creationId xmlns:a16="http://schemas.microsoft.com/office/drawing/2014/main" id="{8626F5D0-53BD-BEEA-FDEF-3965C7ECD531}"/>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4" name="Google Shape;1300;p128">
            <a:extLst>
              <a:ext uri="{FF2B5EF4-FFF2-40B4-BE49-F238E27FC236}">
                <a16:creationId xmlns:a16="http://schemas.microsoft.com/office/drawing/2014/main" id="{9FABBC42-BF14-FD1F-D5FC-C35C5A1F7A72}"/>
              </a:ext>
            </a:extLst>
          </p:cNvPr>
          <p:cNvSpPr txBox="1">
            <a:spLocks noGrp="1"/>
          </p:cNvSpPr>
          <p:nvPr>
            <p:ph type="body" idx="4294967295"/>
          </p:nvPr>
        </p:nvSpPr>
        <p:spPr>
          <a:xfrm>
            <a:off x="1186836" y="1294452"/>
            <a:ext cx="3983336" cy="3788084"/>
          </a:xfrm>
        </p:spPr>
        <p:txBody>
          <a:bodyPr/>
          <a:lstStyle>
            <a:lvl1pPr indent="-228600">
              <a:buNone/>
              <a:defRPr sz="1200" i="1">
                <a:solidFill>
                  <a:srgbClr val="003B5C"/>
                </a:solidFill>
                <a:latin typeface="Verdana"/>
                <a:ea typeface="Verdana"/>
                <a:cs typeface="Verdana"/>
              </a:defRPr>
            </a:lvl1pPr>
          </a:lstStyle>
          <a:p>
            <a:pPr lvl="0"/>
            <a:endParaRPr lang="en-US"/>
          </a:p>
        </p:txBody>
      </p:sp>
      <p:sp>
        <p:nvSpPr>
          <p:cNvPr id="5" name="Google Shape;1301;p128">
            <a:extLst>
              <a:ext uri="{FF2B5EF4-FFF2-40B4-BE49-F238E27FC236}">
                <a16:creationId xmlns:a16="http://schemas.microsoft.com/office/drawing/2014/main" id="{3D33A29B-6082-8D9A-7EBB-6D2C5DA59BC7}"/>
              </a:ext>
            </a:extLst>
          </p:cNvPr>
          <p:cNvSpPr txBox="1">
            <a:spLocks noGrp="1"/>
          </p:cNvSpPr>
          <p:nvPr>
            <p:ph type="body" idx="4294967295"/>
          </p:nvPr>
        </p:nvSpPr>
        <p:spPr>
          <a:xfrm>
            <a:off x="5549393" y="1997122"/>
            <a:ext cx="5466557" cy="3085414"/>
          </a:xfrm>
        </p:spPr>
        <p:txBody>
          <a:bodyPr/>
          <a:lstStyle>
            <a:lvl1pPr indent="-228600">
              <a:lnSpc>
                <a:spcPct val="90000"/>
              </a:lnSpc>
              <a:buNone/>
              <a:defRPr sz="2133">
                <a:latin typeface="Verdana"/>
                <a:ea typeface="Verdana"/>
                <a:cs typeface="Verdana"/>
              </a:defRPr>
            </a:lvl1pPr>
          </a:lstStyle>
          <a:p>
            <a:pPr lvl="0"/>
            <a:endParaRPr lang="en-US"/>
          </a:p>
        </p:txBody>
      </p:sp>
      <p:sp>
        <p:nvSpPr>
          <p:cNvPr id="6" name="Google Shape;1302;p128">
            <a:extLst>
              <a:ext uri="{FF2B5EF4-FFF2-40B4-BE49-F238E27FC236}">
                <a16:creationId xmlns:a16="http://schemas.microsoft.com/office/drawing/2014/main" id="{E78054B0-79A4-9956-0D53-38346D524B17}"/>
              </a:ext>
            </a:extLst>
          </p:cNvPr>
          <p:cNvSpPr txBox="1">
            <a:spLocks noGrp="1"/>
          </p:cNvSpPr>
          <p:nvPr>
            <p:ph type="title"/>
          </p:nvPr>
        </p:nvSpPr>
        <p:spPr>
          <a:xfrm>
            <a:off x="5549393" y="1154521"/>
            <a:ext cx="5466557"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pic>
        <p:nvPicPr>
          <p:cNvPr id="7" name="Google Shape;1303;p128">
            <a:extLst>
              <a:ext uri="{FF2B5EF4-FFF2-40B4-BE49-F238E27FC236}">
                <a16:creationId xmlns:a16="http://schemas.microsoft.com/office/drawing/2014/main" id="{611502EA-A6F3-C73D-856A-1BA7EE9F6700}"/>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2742574447"/>
      </p:ext>
    </p:extLst>
  </p:cSld>
  <p:clrMapOvr>
    <a:masterClrMapping/>
  </p:clrMapOvr>
</p:sldLayout>
</file>

<file path=ppt/slideLayouts/slideLayout1507.xml><?xml version="1.0" encoding="utf-8"?>
<p:sldLayout xmlns:a="http://schemas.openxmlformats.org/drawingml/2006/main" xmlns:r="http://schemas.openxmlformats.org/officeDocument/2006/relationships" xmlns:p="http://schemas.openxmlformats.org/presentationml/2006/main" preserve="1">
  <p:cSld name="3_Title Slide_Yale Blue 5">
    <p:spTree>
      <p:nvGrpSpPr>
        <p:cNvPr id="1" name=""/>
        <p:cNvGrpSpPr/>
        <p:nvPr/>
      </p:nvGrpSpPr>
      <p:grpSpPr>
        <a:xfrm>
          <a:off x="0" y="0"/>
          <a:ext cx="0" cy="0"/>
          <a:chOff x="0" y="0"/>
          <a:chExt cx="0" cy="0"/>
        </a:xfrm>
      </p:grpSpPr>
      <p:sp>
        <p:nvSpPr>
          <p:cNvPr id="2" name="Google Shape;1305;p129">
            <a:extLst>
              <a:ext uri="{FF2B5EF4-FFF2-40B4-BE49-F238E27FC236}">
                <a16:creationId xmlns:a16="http://schemas.microsoft.com/office/drawing/2014/main" id="{50C19ECD-1123-E787-5B43-2105EDE448FE}"/>
              </a:ext>
            </a:extLst>
          </p:cNvPr>
          <p:cNvSpPr txBox="1">
            <a:spLocks noGrp="1"/>
          </p:cNvSpPr>
          <p:nvPr>
            <p:ph type="body" idx="4294967295"/>
          </p:nvPr>
        </p:nvSpPr>
        <p:spPr>
          <a:xfrm>
            <a:off x="2826556" y="5400857"/>
            <a:ext cx="8178613" cy="381643"/>
          </a:xfrm>
        </p:spPr>
        <p:txBody>
          <a:bodyPr>
            <a:spAutoFit/>
          </a:bodyPr>
          <a:lstStyle>
            <a:lvl1pPr indent="-228600" algn="r">
              <a:buNone/>
              <a:defRPr sz="1867">
                <a:solidFill>
                  <a:srgbClr val="616364"/>
                </a:solidFill>
                <a:latin typeface="Verdana"/>
                <a:ea typeface="Verdana"/>
                <a:cs typeface="Verdana"/>
              </a:defRPr>
            </a:lvl1pPr>
          </a:lstStyle>
          <a:p>
            <a:pPr lvl="0"/>
            <a:endParaRPr lang="en-US"/>
          </a:p>
        </p:txBody>
      </p:sp>
      <p:sp>
        <p:nvSpPr>
          <p:cNvPr id="3" name="Google Shape;1306;p129">
            <a:extLst>
              <a:ext uri="{FF2B5EF4-FFF2-40B4-BE49-F238E27FC236}">
                <a16:creationId xmlns:a16="http://schemas.microsoft.com/office/drawing/2014/main" id="{325528FA-D12A-71CB-5391-DA59B9B80C7C}"/>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endParaRPr lang="en-US"/>
          </a:p>
        </p:txBody>
      </p:sp>
      <p:sp>
        <p:nvSpPr>
          <p:cNvPr id="4" name="Google Shape;1307;p129">
            <a:extLst>
              <a:ext uri="{FF2B5EF4-FFF2-40B4-BE49-F238E27FC236}">
                <a16:creationId xmlns:a16="http://schemas.microsoft.com/office/drawing/2014/main" id="{7AC29EAF-5356-A232-B20D-E8F22FDF45D7}"/>
              </a:ext>
            </a:extLst>
          </p:cNvPr>
          <p:cNvSpPr txBox="1">
            <a:spLocks noGrp="1"/>
          </p:cNvSpPr>
          <p:nvPr>
            <p:ph type="dt" sz="quarter" idx="7"/>
          </p:nvPr>
        </p:nvSpPr>
        <p:spPr>
          <a:xfrm>
            <a:off x="0" y="0"/>
            <a:ext cx="3000000" cy="3000000"/>
          </a:xfrm>
          <a:prstGeom prst="rect">
            <a:avLst/>
          </a:prstGeom>
          <a:noFill/>
          <a:ln>
            <a:noFill/>
          </a:ln>
        </p:spPr>
        <p:txBody>
          <a:bodyPr vert="horz" wrap="square" lIns="91421" tIns="45701" rIns="91421" bIns="45701"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ea typeface="Calibri"/>
                <a:cs typeface="Calibri"/>
              </a:defRPr>
            </a:lvl1pPr>
          </a:lstStyle>
          <a:p>
            <a:pPr lvl="0"/>
            <a:endParaRPr lang="en-US"/>
          </a:p>
        </p:txBody>
      </p:sp>
      <p:sp>
        <p:nvSpPr>
          <p:cNvPr id="5" name="Google Shape;1308;p129">
            <a:extLst>
              <a:ext uri="{FF2B5EF4-FFF2-40B4-BE49-F238E27FC236}">
                <a16:creationId xmlns:a16="http://schemas.microsoft.com/office/drawing/2014/main" id="{6AD0320B-924E-45E3-C970-8021BE2B24F7}"/>
              </a:ext>
            </a:extLst>
          </p:cNvPr>
          <p:cNvSpPr txBox="1">
            <a:spLocks noGrp="1"/>
          </p:cNvSpPr>
          <p:nvPr>
            <p:ph type="ftr" sz="quarter" idx="9"/>
          </p:nvPr>
        </p:nvSpPr>
        <p:spPr/>
        <p:txBody>
          <a:bodyPr/>
          <a:lstStyle>
            <a:lvl1pPr>
              <a:defRPr/>
            </a:lvl1pPr>
          </a:lstStyle>
          <a:p>
            <a:pPr lvl="0"/>
            <a:endParaRPr lang="en-US"/>
          </a:p>
        </p:txBody>
      </p:sp>
      <p:sp>
        <p:nvSpPr>
          <p:cNvPr id="6" name="Google Shape;1309;p129">
            <a:extLst>
              <a:ext uri="{FF2B5EF4-FFF2-40B4-BE49-F238E27FC236}">
                <a16:creationId xmlns:a16="http://schemas.microsoft.com/office/drawing/2014/main" id="{E6C9C2A4-8204-4908-B2EE-3E5AE2B9F621}"/>
              </a:ext>
            </a:extLst>
          </p:cNvPr>
          <p:cNvSpPr txBox="1">
            <a:spLocks noGrp="1"/>
          </p:cNvSpPr>
          <p:nvPr>
            <p:ph type="sldNum" sz="quarter" idx="8"/>
          </p:nvPr>
        </p:nvSpPr>
        <p:spPr/>
        <p:txBody>
          <a:bodyPr/>
          <a:lstStyle>
            <a:lvl1pPr>
              <a:defRPr/>
            </a:lvl1pPr>
          </a:lstStyle>
          <a:p>
            <a:pPr lvl="0"/>
            <a:fld id="{F2681F79-9055-4117-9C9C-E9301A7D75E3}" type="slidenum">
              <a:t>‹#›</a:t>
            </a:fld>
            <a:endParaRPr lang="en-US"/>
          </a:p>
        </p:txBody>
      </p:sp>
      <p:sp>
        <p:nvSpPr>
          <p:cNvPr id="7" name="Google Shape;1310;p129">
            <a:extLst>
              <a:ext uri="{FF2B5EF4-FFF2-40B4-BE49-F238E27FC236}">
                <a16:creationId xmlns:a16="http://schemas.microsoft.com/office/drawing/2014/main" id="{78A04CB5-8EA6-7758-1D5F-108C45F44B0F}"/>
              </a:ext>
            </a:extLst>
          </p:cNvPr>
          <p:cNvSpPr/>
          <p:nvPr/>
        </p:nvSpPr>
        <p:spPr>
          <a:xfrm rot="10799991">
            <a:off x="-28" y="2000223"/>
            <a:ext cx="2785070" cy="2042851"/>
          </a:xfrm>
          <a:custGeom>
            <a:avLst/>
            <a:gdLst>
              <a:gd name="f0" fmla="val w"/>
              <a:gd name="f1" fmla="val h"/>
              <a:gd name="f2" fmla="val 0"/>
              <a:gd name="f3" fmla="val 10293751"/>
              <a:gd name="f4" fmla="val 1031873"/>
              <a:gd name="f5" fmla="val 3579068"/>
              <a:gd name="f6" fmla="val 1"/>
              <a:gd name="f7" fmla="val 1031872"/>
              <a:gd name="f8" fmla="*/ f0 1 10293751"/>
              <a:gd name="f9" fmla="*/ f1 1 1031873"/>
              <a:gd name="f10" fmla="+- f4 0 f2"/>
              <a:gd name="f11" fmla="+- f3 0 f2"/>
              <a:gd name="f12" fmla="*/ f11 1 10293751"/>
              <a:gd name="f13" fmla="*/ f10 1 1031873"/>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10293751" h="1031873">
                <a:moveTo>
                  <a:pt x="f5" y="f2"/>
                </a:moveTo>
                <a:lnTo>
                  <a:pt x="f3" y="f6"/>
                </a:lnTo>
                <a:lnTo>
                  <a:pt x="f3" y="f4"/>
                </a:lnTo>
                <a:lnTo>
                  <a:pt x="f2" y="f7"/>
                </a:lnTo>
                <a:lnTo>
                  <a:pt x="f5" y="f2"/>
                </a:lnTo>
                <a:close/>
              </a:path>
            </a:pathLst>
          </a:cu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8" name="Google Shape;1311;p129">
            <a:extLst>
              <a:ext uri="{FF2B5EF4-FFF2-40B4-BE49-F238E27FC236}">
                <a16:creationId xmlns:a16="http://schemas.microsoft.com/office/drawing/2014/main" id="{41D69A1E-EA41-71DC-450F-5779B50647A8}"/>
              </a:ext>
            </a:extLst>
          </p:cNvPr>
          <p:cNvSpPr/>
          <p:nvPr/>
        </p:nvSpPr>
        <p:spPr>
          <a:xfrm>
            <a:off x="0" y="6115049"/>
            <a:ext cx="12191996" cy="742950"/>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9" name="Google Shape;1312;p129">
            <a:extLst>
              <a:ext uri="{FF2B5EF4-FFF2-40B4-BE49-F238E27FC236}">
                <a16:creationId xmlns:a16="http://schemas.microsoft.com/office/drawing/2014/main" id="{29FD67FA-7AC2-514D-2E4F-B388E596CF77}"/>
              </a:ext>
            </a:extLst>
          </p:cNvPr>
          <p:cNvSpPr txBox="1">
            <a:spLocks noGrp="1"/>
          </p:cNvSpPr>
          <p:nvPr>
            <p:ph type="body" idx="4294967295"/>
          </p:nvPr>
        </p:nvSpPr>
        <p:spPr>
          <a:xfrm>
            <a:off x="2826556" y="3447397"/>
            <a:ext cx="8178613" cy="713314"/>
          </a:xfrm>
        </p:spPr>
        <p:txBody>
          <a:bodyPr/>
          <a:lstStyle>
            <a:lvl1pPr indent="-228600">
              <a:buNone/>
              <a:defRPr sz="3200">
                <a:solidFill>
                  <a:srgbClr val="00314C"/>
                </a:solidFill>
                <a:latin typeface="Verdana"/>
                <a:ea typeface="Verdana"/>
                <a:cs typeface="Verdana"/>
              </a:defRPr>
            </a:lvl1pPr>
          </a:lstStyle>
          <a:p>
            <a:pPr lvl="0"/>
            <a:endParaRPr lang="en-US"/>
          </a:p>
        </p:txBody>
      </p:sp>
      <p:pic>
        <p:nvPicPr>
          <p:cNvPr id="10" name="Google Shape;1313;p129">
            <a:extLst>
              <a:ext uri="{FF2B5EF4-FFF2-40B4-BE49-F238E27FC236}">
                <a16:creationId xmlns:a16="http://schemas.microsoft.com/office/drawing/2014/main" id="{6EDD7092-512E-09C9-0554-D94DB50FB03F}"/>
              </a:ext>
            </a:extLst>
          </p:cNvPr>
          <p:cNvPicPr>
            <a:picLocks noChangeAspect="1"/>
          </p:cNvPicPr>
          <p:nvPr/>
        </p:nvPicPr>
        <p:blipFill>
          <a:blip r:embed="rId2">
            <a:alphaModFix/>
          </a:blip>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2899744009"/>
      </p:ext>
    </p:extLst>
  </p:cSld>
  <p:clrMapOvr>
    <a:masterClrMapping/>
  </p:clrMapOvr>
</p:sldLayout>
</file>

<file path=ppt/slideLayouts/slideLayout1508.xml><?xml version="1.0" encoding="utf-8"?>
<p:sldLayout xmlns:a="http://schemas.openxmlformats.org/drawingml/2006/main" xmlns:r="http://schemas.openxmlformats.org/officeDocument/2006/relationships" xmlns:p="http://schemas.openxmlformats.org/presentationml/2006/main" preserve="1">
  <p:cSld name="3_Title Slide_Yale Blue 6">
    <p:spTree>
      <p:nvGrpSpPr>
        <p:cNvPr id="1" name=""/>
        <p:cNvGrpSpPr/>
        <p:nvPr/>
      </p:nvGrpSpPr>
      <p:grpSpPr>
        <a:xfrm>
          <a:off x="0" y="0"/>
          <a:ext cx="0" cy="0"/>
          <a:chOff x="0" y="0"/>
          <a:chExt cx="0" cy="0"/>
        </a:xfrm>
      </p:grpSpPr>
      <p:sp>
        <p:nvSpPr>
          <p:cNvPr id="2" name="Google Shape;1315;p130">
            <a:extLst>
              <a:ext uri="{FF2B5EF4-FFF2-40B4-BE49-F238E27FC236}">
                <a16:creationId xmlns:a16="http://schemas.microsoft.com/office/drawing/2014/main" id="{14F9E512-93E7-4782-052A-46834692623B}"/>
              </a:ext>
            </a:extLst>
          </p:cNvPr>
          <p:cNvSpPr txBox="1">
            <a:spLocks noGrp="1"/>
          </p:cNvSpPr>
          <p:nvPr>
            <p:ph type="body" idx="4294967295"/>
          </p:nvPr>
        </p:nvSpPr>
        <p:spPr>
          <a:xfrm>
            <a:off x="2826556" y="5400857"/>
            <a:ext cx="8178613" cy="381643"/>
          </a:xfrm>
        </p:spPr>
        <p:txBody>
          <a:bodyPr>
            <a:spAutoFit/>
          </a:bodyPr>
          <a:lstStyle>
            <a:lvl1pPr indent="-228600" algn="r">
              <a:buNone/>
              <a:defRPr sz="1867">
                <a:solidFill>
                  <a:srgbClr val="616364"/>
                </a:solidFill>
                <a:latin typeface="Verdana"/>
                <a:ea typeface="Verdana"/>
                <a:cs typeface="Verdana"/>
              </a:defRPr>
            </a:lvl1pPr>
          </a:lstStyle>
          <a:p>
            <a:pPr lvl="0"/>
            <a:endParaRPr lang="en-US"/>
          </a:p>
        </p:txBody>
      </p:sp>
      <p:sp>
        <p:nvSpPr>
          <p:cNvPr id="3" name="Google Shape;1316;p130">
            <a:extLst>
              <a:ext uri="{FF2B5EF4-FFF2-40B4-BE49-F238E27FC236}">
                <a16:creationId xmlns:a16="http://schemas.microsoft.com/office/drawing/2014/main" id="{AF7C8F99-9052-588D-A379-BBCB57831FD2}"/>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endParaRPr lang="en-US"/>
          </a:p>
        </p:txBody>
      </p:sp>
      <p:sp>
        <p:nvSpPr>
          <p:cNvPr id="4" name="Google Shape;1317;p130">
            <a:extLst>
              <a:ext uri="{FF2B5EF4-FFF2-40B4-BE49-F238E27FC236}">
                <a16:creationId xmlns:a16="http://schemas.microsoft.com/office/drawing/2014/main" id="{943B1AF8-ABB9-E5AF-7A58-33ABBFE4D549}"/>
              </a:ext>
            </a:extLst>
          </p:cNvPr>
          <p:cNvSpPr txBox="1">
            <a:spLocks noGrp="1"/>
          </p:cNvSpPr>
          <p:nvPr>
            <p:ph type="dt" sz="quarter" idx="7"/>
          </p:nvPr>
        </p:nvSpPr>
        <p:spPr>
          <a:xfrm>
            <a:off x="0" y="0"/>
            <a:ext cx="3000000" cy="3000000"/>
          </a:xfrm>
          <a:prstGeom prst="rect">
            <a:avLst/>
          </a:prstGeom>
          <a:noFill/>
          <a:ln>
            <a:noFill/>
          </a:ln>
        </p:spPr>
        <p:txBody>
          <a:bodyPr vert="horz" wrap="square" lIns="91421" tIns="45701" rIns="91421" bIns="45701"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ea typeface="Calibri"/>
                <a:cs typeface="Calibri"/>
              </a:defRPr>
            </a:lvl1pPr>
          </a:lstStyle>
          <a:p>
            <a:pPr lvl="0"/>
            <a:endParaRPr lang="en-US"/>
          </a:p>
        </p:txBody>
      </p:sp>
      <p:sp>
        <p:nvSpPr>
          <p:cNvPr id="5" name="Google Shape;1318;p130">
            <a:extLst>
              <a:ext uri="{FF2B5EF4-FFF2-40B4-BE49-F238E27FC236}">
                <a16:creationId xmlns:a16="http://schemas.microsoft.com/office/drawing/2014/main" id="{E30B49C8-FBF8-8295-F02E-F63A5B8CA141}"/>
              </a:ext>
            </a:extLst>
          </p:cNvPr>
          <p:cNvSpPr txBox="1">
            <a:spLocks noGrp="1"/>
          </p:cNvSpPr>
          <p:nvPr>
            <p:ph type="ftr" sz="quarter" idx="9"/>
          </p:nvPr>
        </p:nvSpPr>
        <p:spPr/>
        <p:txBody>
          <a:bodyPr/>
          <a:lstStyle>
            <a:lvl1pPr>
              <a:defRPr/>
            </a:lvl1pPr>
          </a:lstStyle>
          <a:p>
            <a:pPr lvl="0"/>
            <a:endParaRPr lang="en-US"/>
          </a:p>
        </p:txBody>
      </p:sp>
      <p:sp>
        <p:nvSpPr>
          <p:cNvPr id="6" name="Google Shape;1319;p130">
            <a:extLst>
              <a:ext uri="{FF2B5EF4-FFF2-40B4-BE49-F238E27FC236}">
                <a16:creationId xmlns:a16="http://schemas.microsoft.com/office/drawing/2014/main" id="{3351E88F-A811-5370-4493-E969E2727C58}"/>
              </a:ext>
            </a:extLst>
          </p:cNvPr>
          <p:cNvSpPr txBox="1">
            <a:spLocks noGrp="1"/>
          </p:cNvSpPr>
          <p:nvPr>
            <p:ph type="sldNum" sz="quarter" idx="8"/>
          </p:nvPr>
        </p:nvSpPr>
        <p:spPr/>
        <p:txBody>
          <a:bodyPr/>
          <a:lstStyle>
            <a:lvl1pPr>
              <a:defRPr/>
            </a:lvl1pPr>
          </a:lstStyle>
          <a:p>
            <a:pPr lvl="0"/>
            <a:fld id="{838B848E-2F8D-40DC-A1C8-08F53E5BC437}" type="slidenum">
              <a:t>‹#›</a:t>
            </a:fld>
            <a:endParaRPr lang="en-US"/>
          </a:p>
        </p:txBody>
      </p:sp>
      <p:sp>
        <p:nvSpPr>
          <p:cNvPr id="7" name="Google Shape;1320;p130">
            <a:extLst>
              <a:ext uri="{FF2B5EF4-FFF2-40B4-BE49-F238E27FC236}">
                <a16:creationId xmlns:a16="http://schemas.microsoft.com/office/drawing/2014/main" id="{70DD1975-8586-862F-7981-B1B2B5F44440}"/>
              </a:ext>
            </a:extLst>
          </p:cNvPr>
          <p:cNvSpPr/>
          <p:nvPr/>
        </p:nvSpPr>
        <p:spPr>
          <a:xfrm rot="10799991">
            <a:off x="-28" y="2000223"/>
            <a:ext cx="2785070" cy="2042851"/>
          </a:xfrm>
          <a:custGeom>
            <a:avLst/>
            <a:gdLst>
              <a:gd name="f0" fmla="val w"/>
              <a:gd name="f1" fmla="val h"/>
              <a:gd name="f2" fmla="val 0"/>
              <a:gd name="f3" fmla="val 10293751"/>
              <a:gd name="f4" fmla="val 1031873"/>
              <a:gd name="f5" fmla="val 3579068"/>
              <a:gd name="f6" fmla="val 1"/>
              <a:gd name="f7" fmla="val 1031872"/>
              <a:gd name="f8" fmla="*/ f0 1 10293751"/>
              <a:gd name="f9" fmla="*/ f1 1 1031873"/>
              <a:gd name="f10" fmla="+- f4 0 f2"/>
              <a:gd name="f11" fmla="+- f3 0 f2"/>
              <a:gd name="f12" fmla="*/ f11 1 10293751"/>
              <a:gd name="f13" fmla="*/ f10 1 1031873"/>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10293751" h="1031873">
                <a:moveTo>
                  <a:pt x="f5" y="f2"/>
                </a:moveTo>
                <a:lnTo>
                  <a:pt x="f3" y="f6"/>
                </a:lnTo>
                <a:lnTo>
                  <a:pt x="f3" y="f4"/>
                </a:lnTo>
                <a:lnTo>
                  <a:pt x="f2" y="f7"/>
                </a:lnTo>
                <a:lnTo>
                  <a:pt x="f5" y="f2"/>
                </a:lnTo>
                <a:close/>
              </a:path>
            </a:pathLst>
          </a:cu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8" name="Google Shape;1321;p130">
            <a:extLst>
              <a:ext uri="{FF2B5EF4-FFF2-40B4-BE49-F238E27FC236}">
                <a16:creationId xmlns:a16="http://schemas.microsoft.com/office/drawing/2014/main" id="{5430D365-7A4E-8CF3-3A0B-F3AAE91F275E}"/>
              </a:ext>
            </a:extLst>
          </p:cNvPr>
          <p:cNvSpPr/>
          <p:nvPr/>
        </p:nvSpPr>
        <p:spPr>
          <a:xfrm>
            <a:off x="0" y="6115049"/>
            <a:ext cx="12191996" cy="742950"/>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9" name="Google Shape;1322;p130">
            <a:extLst>
              <a:ext uri="{FF2B5EF4-FFF2-40B4-BE49-F238E27FC236}">
                <a16:creationId xmlns:a16="http://schemas.microsoft.com/office/drawing/2014/main" id="{60F50F31-C319-12FB-36B4-CC770144D551}"/>
              </a:ext>
            </a:extLst>
          </p:cNvPr>
          <p:cNvSpPr txBox="1">
            <a:spLocks noGrp="1"/>
          </p:cNvSpPr>
          <p:nvPr>
            <p:ph type="body" idx="4294967295"/>
          </p:nvPr>
        </p:nvSpPr>
        <p:spPr>
          <a:xfrm>
            <a:off x="2826556" y="3447397"/>
            <a:ext cx="8178613" cy="713314"/>
          </a:xfrm>
        </p:spPr>
        <p:txBody>
          <a:bodyPr/>
          <a:lstStyle>
            <a:lvl1pPr indent="-228600">
              <a:buNone/>
              <a:defRPr sz="3200">
                <a:solidFill>
                  <a:srgbClr val="00314C"/>
                </a:solidFill>
                <a:latin typeface="Verdana"/>
                <a:ea typeface="Verdana"/>
                <a:cs typeface="Verdana"/>
              </a:defRPr>
            </a:lvl1pPr>
          </a:lstStyle>
          <a:p>
            <a:pPr lvl="0"/>
            <a:endParaRPr lang="en-US"/>
          </a:p>
        </p:txBody>
      </p:sp>
      <p:pic>
        <p:nvPicPr>
          <p:cNvPr id="10" name="Google Shape;1323;p130">
            <a:extLst>
              <a:ext uri="{FF2B5EF4-FFF2-40B4-BE49-F238E27FC236}">
                <a16:creationId xmlns:a16="http://schemas.microsoft.com/office/drawing/2014/main" id="{EB608022-4E66-B927-2AE0-8B1B16FB307D}"/>
              </a:ext>
            </a:extLst>
          </p:cNvPr>
          <p:cNvPicPr>
            <a:picLocks noChangeAspect="1"/>
          </p:cNvPicPr>
          <p:nvPr/>
        </p:nvPicPr>
        <p:blipFill>
          <a:blip r:embed="rId2">
            <a:alphaModFix/>
          </a:blip>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2222732826"/>
      </p:ext>
    </p:extLst>
  </p:cSld>
  <p:clrMapOvr>
    <a:masterClrMapping/>
  </p:clrMapOvr>
</p:sldLayout>
</file>

<file path=ppt/slideLayouts/slideLayout1509.xml><?xml version="1.0" encoding="utf-8"?>
<p:sldLayout xmlns:a="http://schemas.openxmlformats.org/drawingml/2006/main" xmlns:r="http://schemas.openxmlformats.org/officeDocument/2006/relationships" xmlns:p="http://schemas.openxmlformats.org/presentationml/2006/main" preserve="1">
  <p:cSld name="Title and Bullets Layout 4">
    <p:spTree>
      <p:nvGrpSpPr>
        <p:cNvPr id="1" name=""/>
        <p:cNvGrpSpPr/>
        <p:nvPr/>
      </p:nvGrpSpPr>
      <p:grpSpPr>
        <a:xfrm>
          <a:off x="0" y="0"/>
          <a:ext cx="0" cy="0"/>
          <a:chOff x="0" y="0"/>
          <a:chExt cx="0" cy="0"/>
        </a:xfrm>
      </p:grpSpPr>
      <p:sp>
        <p:nvSpPr>
          <p:cNvPr id="2" name="Google Shape;1325;p131">
            <a:extLst>
              <a:ext uri="{FF2B5EF4-FFF2-40B4-BE49-F238E27FC236}">
                <a16:creationId xmlns:a16="http://schemas.microsoft.com/office/drawing/2014/main" id="{25273428-E96B-EC7A-FAEC-2BB7E73F921F}"/>
              </a:ext>
            </a:extLst>
          </p:cNvPr>
          <p:cNvSpPr txBox="1">
            <a:spLocks noGrp="1"/>
          </p:cNvSpPr>
          <p:nvPr>
            <p:ph type="title"/>
          </p:nvPr>
        </p:nvSpPr>
        <p:spPr>
          <a:xfrm>
            <a:off x="848992" y="783841"/>
            <a:ext cx="10177756"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sp>
        <p:nvSpPr>
          <p:cNvPr id="3" name="Google Shape;1326;p131">
            <a:extLst>
              <a:ext uri="{FF2B5EF4-FFF2-40B4-BE49-F238E27FC236}">
                <a16:creationId xmlns:a16="http://schemas.microsoft.com/office/drawing/2014/main" id="{71F3D6A6-3F94-9476-270E-66AE2D786487}"/>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4" name="Google Shape;1327;p131">
            <a:extLst>
              <a:ext uri="{FF2B5EF4-FFF2-40B4-BE49-F238E27FC236}">
                <a16:creationId xmlns:a16="http://schemas.microsoft.com/office/drawing/2014/main" id="{2C8C3D3D-2D83-E9C9-AD40-EFCEBCADF074}"/>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5" name="Google Shape;1328;p131">
            <a:extLst>
              <a:ext uri="{FF2B5EF4-FFF2-40B4-BE49-F238E27FC236}">
                <a16:creationId xmlns:a16="http://schemas.microsoft.com/office/drawing/2014/main" id="{6D6A161E-391D-05E4-B08B-EC3D0F8A01C0}"/>
              </a:ext>
            </a:extLst>
          </p:cNvPr>
          <p:cNvSpPr txBox="1">
            <a:spLocks noGrp="1"/>
          </p:cNvSpPr>
          <p:nvPr>
            <p:ph type="body" idx="4294967295"/>
          </p:nvPr>
        </p:nvSpPr>
        <p:spPr>
          <a:xfrm>
            <a:off x="848782" y="1615022"/>
            <a:ext cx="10176933" cy="3812115"/>
          </a:xfrm>
        </p:spPr>
        <p:txBody>
          <a:bodyPr/>
          <a:lstStyle>
            <a:lvl1pPr indent="-364040">
              <a:buSzPts val="2133"/>
              <a:defRPr sz="2133">
                <a:latin typeface="Verdana"/>
                <a:ea typeface="Verdana"/>
                <a:cs typeface="Verdana"/>
              </a:defRPr>
            </a:lvl1pPr>
          </a:lstStyle>
          <a:p>
            <a:pPr lvl="0"/>
            <a:endParaRPr lang="en-US"/>
          </a:p>
        </p:txBody>
      </p:sp>
      <p:pic>
        <p:nvPicPr>
          <p:cNvPr id="6" name="Google Shape;1329;p131">
            <a:extLst>
              <a:ext uri="{FF2B5EF4-FFF2-40B4-BE49-F238E27FC236}">
                <a16:creationId xmlns:a16="http://schemas.microsoft.com/office/drawing/2014/main" id="{8945C60D-F384-1CBD-EC00-FF6A38196BED}"/>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1865922500"/>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411"/>
        <p:cNvGrpSpPr/>
        <p:nvPr/>
      </p:nvGrpSpPr>
      <p:grpSpPr>
        <a:xfrm>
          <a:off x="0" y="0"/>
          <a:ext cx="0" cy="0"/>
          <a:chOff x="0" y="0"/>
          <a:chExt cx="0" cy="0"/>
        </a:xfrm>
      </p:grpSpPr>
      <p:sp>
        <p:nvSpPr>
          <p:cNvPr id="1412" name="Google Shape;1412;p69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413" name="Google Shape;1413;p69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414" name="Google Shape;1414;p690"/>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15" name="Google Shape;1415;p690"/>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16" name="Google Shape;1416;p690"/>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417" name="Google Shape;1417;p69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1011987728"/>
      </p:ext>
    </p:extLst>
  </p:cSld>
  <p:clrMapOvr>
    <a:masterClrMapping/>
  </p:clrMapOvr>
</p:sldLayout>
</file>

<file path=ppt/slideLayouts/slideLayout1510.xml><?xml version="1.0" encoding="utf-8"?>
<p:sldLayout xmlns:a="http://schemas.openxmlformats.org/drawingml/2006/main" xmlns:r="http://schemas.openxmlformats.org/officeDocument/2006/relationships" xmlns:p="http://schemas.openxmlformats.org/presentationml/2006/main" preserve="1">
  <p:cSld name="1_Title and Content 4">
    <p:spTree>
      <p:nvGrpSpPr>
        <p:cNvPr id="1" name=""/>
        <p:cNvGrpSpPr/>
        <p:nvPr/>
      </p:nvGrpSpPr>
      <p:grpSpPr>
        <a:xfrm>
          <a:off x="0" y="0"/>
          <a:ext cx="0" cy="0"/>
          <a:chOff x="0" y="0"/>
          <a:chExt cx="0" cy="0"/>
        </a:xfrm>
      </p:grpSpPr>
      <p:sp>
        <p:nvSpPr>
          <p:cNvPr id="2" name="Google Shape;1331;p132">
            <a:extLst>
              <a:ext uri="{FF2B5EF4-FFF2-40B4-BE49-F238E27FC236}">
                <a16:creationId xmlns:a16="http://schemas.microsoft.com/office/drawing/2014/main" id="{CFB42FE7-A6B2-E075-7B16-27EF696B403F}"/>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pic>
        <p:nvPicPr>
          <p:cNvPr id="3" name="Google Shape;1332;p132">
            <a:extLst>
              <a:ext uri="{FF2B5EF4-FFF2-40B4-BE49-F238E27FC236}">
                <a16:creationId xmlns:a16="http://schemas.microsoft.com/office/drawing/2014/main" id="{B03F3634-1B97-FBA2-E1D1-7FD061760C98}"/>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
        <p:nvSpPr>
          <p:cNvPr id="4" name="Google Shape;1333;p132">
            <a:extLst>
              <a:ext uri="{FF2B5EF4-FFF2-40B4-BE49-F238E27FC236}">
                <a16:creationId xmlns:a16="http://schemas.microsoft.com/office/drawing/2014/main" id="{D2BC6B23-6F32-CE99-D5BC-01459FFF5E1A}"/>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5" name="Google Shape;1334;p132">
            <a:extLst>
              <a:ext uri="{FF2B5EF4-FFF2-40B4-BE49-F238E27FC236}">
                <a16:creationId xmlns:a16="http://schemas.microsoft.com/office/drawing/2014/main" id="{4065BBCE-ED7A-3720-49FF-2990F0B7D6BD}"/>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sp>
        <p:nvSpPr>
          <p:cNvPr id="6" name="Google Shape;1335;p132">
            <a:extLst>
              <a:ext uri="{FF2B5EF4-FFF2-40B4-BE49-F238E27FC236}">
                <a16:creationId xmlns:a16="http://schemas.microsoft.com/office/drawing/2014/main" id="{64C534B9-AE0D-E1CA-CCB6-41C6735CADC0}"/>
              </a:ext>
            </a:extLst>
          </p:cNvPr>
          <p:cNvSpPr txBox="1">
            <a:spLocks noGrp="1"/>
          </p:cNvSpPr>
          <p:nvPr>
            <p:ph type="body" idx="4294967295"/>
          </p:nvPr>
        </p:nvSpPr>
        <p:spPr>
          <a:xfrm>
            <a:off x="848992" y="1637854"/>
            <a:ext cx="10156176" cy="4117159"/>
          </a:xfrm>
        </p:spPr>
        <p:txBody>
          <a:bodyPr/>
          <a:lstStyle>
            <a:lvl1pPr indent="-228600">
              <a:lnSpc>
                <a:spcPct val="90000"/>
              </a:lnSpc>
              <a:buNone/>
              <a:defRPr sz="2133">
                <a:latin typeface="Verdana"/>
                <a:ea typeface="Verdana"/>
                <a:cs typeface="Verdana"/>
              </a:defRPr>
            </a:lvl1pPr>
          </a:lstStyle>
          <a:p>
            <a:pPr lvl="0"/>
            <a:endParaRPr lang="en-US"/>
          </a:p>
        </p:txBody>
      </p:sp>
    </p:spTree>
    <p:extLst>
      <p:ext uri="{BB962C8B-B14F-4D97-AF65-F5344CB8AC3E}">
        <p14:creationId xmlns:p14="http://schemas.microsoft.com/office/powerpoint/2010/main" val="1130913717"/>
      </p:ext>
    </p:extLst>
  </p:cSld>
  <p:clrMapOvr>
    <a:masterClrMapping/>
  </p:clrMapOvr>
</p:sldLayout>
</file>

<file path=ppt/slideLayouts/slideLayout1511.xml><?xml version="1.0" encoding="utf-8"?>
<p:sldLayout xmlns:a="http://schemas.openxmlformats.org/drawingml/2006/main" xmlns:r="http://schemas.openxmlformats.org/officeDocument/2006/relationships" xmlns:p="http://schemas.openxmlformats.org/presentationml/2006/main" preserve="1">
  <p:cSld name="Two Section | Picture and Copy Layout 4">
    <p:spTree>
      <p:nvGrpSpPr>
        <p:cNvPr id="1" name=""/>
        <p:cNvGrpSpPr/>
        <p:nvPr/>
      </p:nvGrpSpPr>
      <p:grpSpPr>
        <a:xfrm>
          <a:off x="0" y="0"/>
          <a:ext cx="0" cy="0"/>
          <a:chOff x="0" y="0"/>
          <a:chExt cx="0" cy="0"/>
        </a:xfrm>
      </p:grpSpPr>
      <p:sp>
        <p:nvSpPr>
          <p:cNvPr id="2" name="Google Shape;1337;p133">
            <a:extLst>
              <a:ext uri="{FF2B5EF4-FFF2-40B4-BE49-F238E27FC236}">
                <a16:creationId xmlns:a16="http://schemas.microsoft.com/office/drawing/2014/main" id="{1CE90D0D-9998-CE76-1585-A6804D15DB7B}"/>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3" name="Google Shape;1338;p133">
            <a:extLst>
              <a:ext uri="{FF2B5EF4-FFF2-40B4-BE49-F238E27FC236}">
                <a16:creationId xmlns:a16="http://schemas.microsoft.com/office/drawing/2014/main" id="{8204FAD8-0096-B92E-4D1B-202D6CAD8604}"/>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4" name="Google Shape;1339;p133">
            <a:extLst>
              <a:ext uri="{FF2B5EF4-FFF2-40B4-BE49-F238E27FC236}">
                <a16:creationId xmlns:a16="http://schemas.microsoft.com/office/drawing/2014/main" id="{6C6E42A4-FC09-6567-4E81-04B4964F6297}"/>
              </a:ext>
            </a:extLst>
          </p:cNvPr>
          <p:cNvSpPr txBox="1">
            <a:spLocks noGrp="1"/>
          </p:cNvSpPr>
          <p:nvPr>
            <p:ph type="body" idx="4294967295"/>
          </p:nvPr>
        </p:nvSpPr>
        <p:spPr>
          <a:xfrm>
            <a:off x="1186836" y="1294452"/>
            <a:ext cx="3983336" cy="3788084"/>
          </a:xfrm>
        </p:spPr>
        <p:txBody>
          <a:bodyPr/>
          <a:lstStyle>
            <a:lvl1pPr indent="-228600">
              <a:buNone/>
              <a:defRPr sz="1200" i="1">
                <a:solidFill>
                  <a:srgbClr val="003B5C"/>
                </a:solidFill>
                <a:latin typeface="Verdana"/>
                <a:ea typeface="Verdana"/>
                <a:cs typeface="Verdana"/>
              </a:defRPr>
            </a:lvl1pPr>
          </a:lstStyle>
          <a:p>
            <a:pPr lvl="0"/>
            <a:endParaRPr lang="en-US"/>
          </a:p>
        </p:txBody>
      </p:sp>
      <p:sp>
        <p:nvSpPr>
          <p:cNvPr id="5" name="Google Shape;1340;p133">
            <a:extLst>
              <a:ext uri="{FF2B5EF4-FFF2-40B4-BE49-F238E27FC236}">
                <a16:creationId xmlns:a16="http://schemas.microsoft.com/office/drawing/2014/main" id="{BF544F96-67C1-FED9-F12A-CDDC2AA58456}"/>
              </a:ext>
            </a:extLst>
          </p:cNvPr>
          <p:cNvSpPr txBox="1">
            <a:spLocks noGrp="1"/>
          </p:cNvSpPr>
          <p:nvPr>
            <p:ph type="body" idx="4294967295"/>
          </p:nvPr>
        </p:nvSpPr>
        <p:spPr>
          <a:xfrm>
            <a:off x="5549393" y="1997122"/>
            <a:ext cx="5466557" cy="3085414"/>
          </a:xfrm>
        </p:spPr>
        <p:txBody>
          <a:bodyPr/>
          <a:lstStyle>
            <a:lvl1pPr indent="-228600">
              <a:lnSpc>
                <a:spcPct val="90000"/>
              </a:lnSpc>
              <a:buNone/>
              <a:defRPr sz="2133">
                <a:latin typeface="Verdana"/>
                <a:ea typeface="Verdana"/>
                <a:cs typeface="Verdana"/>
              </a:defRPr>
            </a:lvl1pPr>
          </a:lstStyle>
          <a:p>
            <a:pPr lvl="0"/>
            <a:endParaRPr lang="en-US"/>
          </a:p>
        </p:txBody>
      </p:sp>
      <p:sp>
        <p:nvSpPr>
          <p:cNvPr id="6" name="Google Shape;1341;p133">
            <a:extLst>
              <a:ext uri="{FF2B5EF4-FFF2-40B4-BE49-F238E27FC236}">
                <a16:creationId xmlns:a16="http://schemas.microsoft.com/office/drawing/2014/main" id="{663A6CEC-CD9C-CF13-FC9B-BE52BA00A22D}"/>
              </a:ext>
            </a:extLst>
          </p:cNvPr>
          <p:cNvSpPr txBox="1">
            <a:spLocks noGrp="1"/>
          </p:cNvSpPr>
          <p:nvPr>
            <p:ph type="title"/>
          </p:nvPr>
        </p:nvSpPr>
        <p:spPr>
          <a:xfrm>
            <a:off x="5549393" y="1154521"/>
            <a:ext cx="5466557"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pic>
        <p:nvPicPr>
          <p:cNvPr id="7" name="Google Shape;1342;p133">
            <a:extLst>
              <a:ext uri="{FF2B5EF4-FFF2-40B4-BE49-F238E27FC236}">
                <a16:creationId xmlns:a16="http://schemas.microsoft.com/office/drawing/2014/main" id="{720D2667-A1CE-364A-A566-9BE2FCFD5E1E}"/>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4227475975"/>
      </p:ext>
    </p:extLst>
  </p:cSld>
  <p:clrMapOvr>
    <a:masterClrMapping/>
  </p:clrMapOvr>
</p:sldLayout>
</file>

<file path=ppt/slideLayouts/slideLayout1512.xml><?xml version="1.0" encoding="utf-8"?>
<p:sldLayout xmlns:a="http://schemas.openxmlformats.org/drawingml/2006/main" xmlns:r="http://schemas.openxmlformats.org/officeDocument/2006/relationships" xmlns:p="http://schemas.openxmlformats.org/presentationml/2006/main" preserve="1">
  <p:cSld name="3_Title Slide_Yale Blue 7">
    <p:spTree>
      <p:nvGrpSpPr>
        <p:cNvPr id="1" name=""/>
        <p:cNvGrpSpPr/>
        <p:nvPr/>
      </p:nvGrpSpPr>
      <p:grpSpPr>
        <a:xfrm>
          <a:off x="0" y="0"/>
          <a:ext cx="0" cy="0"/>
          <a:chOff x="0" y="0"/>
          <a:chExt cx="0" cy="0"/>
        </a:xfrm>
      </p:grpSpPr>
      <p:sp>
        <p:nvSpPr>
          <p:cNvPr id="2" name="Google Shape;1344;p134">
            <a:extLst>
              <a:ext uri="{FF2B5EF4-FFF2-40B4-BE49-F238E27FC236}">
                <a16:creationId xmlns:a16="http://schemas.microsoft.com/office/drawing/2014/main" id="{90F92ECF-5255-BAF5-6B93-2DF98F7D65B1}"/>
              </a:ext>
            </a:extLst>
          </p:cNvPr>
          <p:cNvSpPr txBox="1">
            <a:spLocks noGrp="1"/>
          </p:cNvSpPr>
          <p:nvPr>
            <p:ph type="body" idx="4294967295"/>
          </p:nvPr>
        </p:nvSpPr>
        <p:spPr>
          <a:xfrm>
            <a:off x="2826556" y="5400857"/>
            <a:ext cx="8178613" cy="381643"/>
          </a:xfrm>
        </p:spPr>
        <p:txBody>
          <a:bodyPr>
            <a:spAutoFit/>
          </a:bodyPr>
          <a:lstStyle>
            <a:lvl1pPr indent="-228600" algn="r">
              <a:buNone/>
              <a:defRPr sz="1867">
                <a:solidFill>
                  <a:srgbClr val="616364"/>
                </a:solidFill>
                <a:latin typeface="Verdana"/>
                <a:ea typeface="Verdana"/>
                <a:cs typeface="Verdana"/>
              </a:defRPr>
            </a:lvl1pPr>
          </a:lstStyle>
          <a:p>
            <a:pPr lvl="0"/>
            <a:endParaRPr lang="en-US"/>
          </a:p>
        </p:txBody>
      </p:sp>
      <p:sp>
        <p:nvSpPr>
          <p:cNvPr id="3" name="Google Shape;1345;p134">
            <a:extLst>
              <a:ext uri="{FF2B5EF4-FFF2-40B4-BE49-F238E27FC236}">
                <a16:creationId xmlns:a16="http://schemas.microsoft.com/office/drawing/2014/main" id="{B6B386A1-9ECB-2986-3304-47538F6CF02B}"/>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endParaRPr lang="en-US"/>
          </a:p>
        </p:txBody>
      </p:sp>
      <p:sp>
        <p:nvSpPr>
          <p:cNvPr id="4" name="Google Shape;1346;p134">
            <a:extLst>
              <a:ext uri="{FF2B5EF4-FFF2-40B4-BE49-F238E27FC236}">
                <a16:creationId xmlns:a16="http://schemas.microsoft.com/office/drawing/2014/main" id="{F89C40C6-F02F-6035-6F5B-1F4B3CBE0B63}"/>
              </a:ext>
            </a:extLst>
          </p:cNvPr>
          <p:cNvSpPr txBox="1">
            <a:spLocks noGrp="1"/>
          </p:cNvSpPr>
          <p:nvPr>
            <p:ph type="dt" sz="quarter" idx="7"/>
          </p:nvPr>
        </p:nvSpPr>
        <p:spPr>
          <a:xfrm>
            <a:off x="0" y="0"/>
            <a:ext cx="3000000" cy="3000000"/>
          </a:xfrm>
          <a:prstGeom prst="rect">
            <a:avLst/>
          </a:prstGeom>
          <a:noFill/>
          <a:ln>
            <a:noFill/>
          </a:ln>
        </p:spPr>
        <p:txBody>
          <a:bodyPr vert="horz" wrap="square" lIns="91421" tIns="45701" rIns="91421" bIns="45701"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ea typeface="Calibri"/>
                <a:cs typeface="Calibri"/>
              </a:defRPr>
            </a:lvl1pPr>
          </a:lstStyle>
          <a:p>
            <a:pPr lvl="0"/>
            <a:endParaRPr lang="en-US"/>
          </a:p>
        </p:txBody>
      </p:sp>
      <p:sp>
        <p:nvSpPr>
          <p:cNvPr id="5" name="Google Shape;1347;p134">
            <a:extLst>
              <a:ext uri="{FF2B5EF4-FFF2-40B4-BE49-F238E27FC236}">
                <a16:creationId xmlns:a16="http://schemas.microsoft.com/office/drawing/2014/main" id="{F48ACCD1-ECBC-DD20-4935-9E00EBF0BA68}"/>
              </a:ext>
            </a:extLst>
          </p:cNvPr>
          <p:cNvSpPr txBox="1">
            <a:spLocks noGrp="1"/>
          </p:cNvSpPr>
          <p:nvPr>
            <p:ph type="ftr" sz="quarter" idx="9"/>
          </p:nvPr>
        </p:nvSpPr>
        <p:spPr/>
        <p:txBody>
          <a:bodyPr/>
          <a:lstStyle>
            <a:lvl1pPr>
              <a:defRPr/>
            </a:lvl1pPr>
          </a:lstStyle>
          <a:p>
            <a:pPr lvl="0"/>
            <a:endParaRPr lang="en-US"/>
          </a:p>
        </p:txBody>
      </p:sp>
      <p:sp>
        <p:nvSpPr>
          <p:cNvPr id="6" name="Google Shape;1348;p134">
            <a:extLst>
              <a:ext uri="{FF2B5EF4-FFF2-40B4-BE49-F238E27FC236}">
                <a16:creationId xmlns:a16="http://schemas.microsoft.com/office/drawing/2014/main" id="{1C7E3EA1-424E-5406-7D2D-F2AA735B7C34}"/>
              </a:ext>
            </a:extLst>
          </p:cNvPr>
          <p:cNvSpPr txBox="1">
            <a:spLocks noGrp="1"/>
          </p:cNvSpPr>
          <p:nvPr>
            <p:ph type="sldNum" sz="quarter" idx="8"/>
          </p:nvPr>
        </p:nvSpPr>
        <p:spPr/>
        <p:txBody>
          <a:bodyPr/>
          <a:lstStyle>
            <a:lvl1pPr>
              <a:defRPr/>
            </a:lvl1pPr>
          </a:lstStyle>
          <a:p>
            <a:pPr lvl="0"/>
            <a:fld id="{99EB918A-D05F-472E-83C9-B88C2D62B9F6}" type="slidenum">
              <a:t>‹#›</a:t>
            </a:fld>
            <a:endParaRPr lang="en-US"/>
          </a:p>
        </p:txBody>
      </p:sp>
      <p:sp>
        <p:nvSpPr>
          <p:cNvPr id="7" name="Google Shape;1349;p134">
            <a:extLst>
              <a:ext uri="{FF2B5EF4-FFF2-40B4-BE49-F238E27FC236}">
                <a16:creationId xmlns:a16="http://schemas.microsoft.com/office/drawing/2014/main" id="{0440421F-59EB-96F8-5986-F82FECF89E68}"/>
              </a:ext>
            </a:extLst>
          </p:cNvPr>
          <p:cNvSpPr/>
          <p:nvPr/>
        </p:nvSpPr>
        <p:spPr>
          <a:xfrm rot="10799991">
            <a:off x="-28" y="2000223"/>
            <a:ext cx="2785070" cy="2042851"/>
          </a:xfrm>
          <a:custGeom>
            <a:avLst/>
            <a:gdLst>
              <a:gd name="f0" fmla="val w"/>
              <a:gd name="f1" fmla="val h"/>
              <a:gd name="f2" fmla="val 0"/>
              <a:gd name="f3" fmla="val 10293751"/>
              <a:gd name="f4" fmla="val 1031873"/>
              <a:gd name="f5" fmla="val 3579068"/>
              <a:gd name="f6" fmla="val 1"/>
              <a:gd name="f7" fmla="val 1031872"/>
              <a:gd name="f8" fmla="*/ f0 1 10293751"/>
              <a:gd name="f9" fmla="*/ f1 1 1031873"/>
              <a:gd name="f10" fmla="+- f4 0 f2"/>
              <a:gd name="f11" fmla="+- f3 0 f2"/>
              <a:gd name="f12" fmla="*/ f11 1 10293751"/>
              <a:gd name="f13" fmla="*/ f10 1 1031873"/>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10293751" h="1031873">
                <a:moveTo>
                  <a:pt x="f5" y="f2"/>
                </a:moveTo>
                <a:lnTo>
                  <a:pt x="f3" y="f6"/>
                </a:lnTo>
                <a:lnTo>
                  <a:pt x="f3" y="f4"/>
                </a:lnTo>
                <a:lnTo>
                  <a:pt x="f2" y="f7"/>
                </a:lnTo>
                <a:lnTo>
                  <a:pt x="f5" y="f2"/>
                </a:lnTo>
                <a:close/>
              </a:path>
            </a:pathLst>
          </a:cu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8" name="Google Shape;1350;p134">
            <a:extLst>
              <a:ext uri="{FF2B5EF4-FFF2-40B4-BE49-F238E27FC236}">
                <a16:creationId xmlns:a16="http://schemas.microsoft.com/office/drawing/2014/main" id="{D76E542F-F229-7668-0AE7-41A41C8DFAF4}"/>
              </a:ext>
            </a:extLst>
          </p:cNvPr>
          <p:cNvSpPr/>
          <p:nvPr/>
        </p:nvSpPr>
        <p:spPr>
          <a:xfrm>
            <a:off x="0" y="6115049"/>
            <a:ext cx="12191996" cy="742950"/>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9" name="Google Shape;1351;p134">
            <a:extLst>
              <a:ext uri="{FF2B5EF4-FFF2-40B4-BE49-F238E27FC236}">
                <a16:creationId xmlns:a16="http://schemas.microsoft.com/office/drawing/2014/main" id="{44AF2CD2-A319-D8AE-7D1E-72438403EA1A}"/>
              </a:ext>
            </a:extLst>
          </p:cNvPr>
          <p:cNvSpPr txBox="1">
            <a:spLocks noGrp="1"/>
          </p:cNvSpPr>
          <p:nvPr>
            <p:ph type="body" idx="4294967295"/>
          </p:nvPr>
        </p:nvSpPr>
        <p:spPr>
          <a:xfrm>
            <a:off x="2826556" y="3447397"/>
            <a:ext cx="8178613" cy="713314"/>
          </a:xfrm>
        </p:spPr>
        <p:txBody>
          <a:bodyPr/>
          <a:lstStyle>
            <a:lvl1pPr indent="-228600">
              <a:buNone/>
              <a:defRPr sz="3200">
                <a:solidFill>
                  <a:srgbClr val="00314C"/>
                </a:solidFill>
                <a:latin typeface="Verdana"/>
                <a:ea typeface="Verdana"/>
                <a:cs typeface="Verdana"/>
              </a:defRPr>
            </a:lvl1pPr>
          </a:lstStyle>
          <a:p>
            <a:pPr lvl="0"/>
            <a:endParaRPr lang="en-US"/>
          </a:p>
        </p:txBody>
      </p:sp>
      <p:pic>
        <p:nvPicPr>
          <p:cNvPr id="10" name="Google Shape;1352;p134">
            <a:extLst>
              <a:ext uri="{FF2B5EF4-FFF2-40B4-BE49-F238E27FC236}">
                <a16:creationId xmlns:a16="http://schemas.microsoft.com/office/drawing/2014/main" id="{BB6D9764-8655-13FC-860D-229497DA35A4}"/>
              </a:ext>
            </a:extLst>
          </p:cNvPr>
          <p:cNvPicPr>
            <a:picLocks noChangeAspect="1"/>
          </p:cNvPicPr>
          <p:nvPr/>
        </p:nvPicPr>
        <p:blipFill>
          <a:blip r:embed="rId2">
            <a:alphaModFix/>
          </a:blip>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1758989805"/>
      </p:ext>
    </p:extLst>
  </p:cSld>
  <p:clrMapOvr>
    <a:masterClrMapping/>
  </p:clrMapOvr>
</p:sldLayout>
</file>

<file path=ppt/slideLayouts/slideLayout1513.xml><?xml version="1.0" encoding="utf-8"?>
<p:sldLayout xmlns:a="http://schemas.openxmlformats.org/drawingml/2006/main" xmlns:r="http://schemas.openxmlformats.org/officeDocument/2006/relationships" xmlns:p="http://schemas.openxmlformats.org/presentationml/2006/main" preserve="1">
  <p:cSld name="Title and Bullets Layout 5">
    <p:spTree>
      <p:nvGrpSpPr>
        <p:cNvPr id="1" name=""/>
        <p:cNvGrpSpPr/>
        <p:nvPr/>
      </p:nvGrpSpPr>
      <p:grpSpPr>
        <a:xfrm>
          <a:off x="0" y="0"/>
          <a:ext cx="0" cy="0"/>
          <a:chOff x="0" y="0"/>
          <a:chExt cx="0" cy="0"/>
        </a:xfrm>
      </p:grpSpPr>
      <p:sp>
        <p:nvSpPr>
          <p:cNvPr id="2" name="Google Shape;1354;p135">
            <a:extLst>
              <a:ext uri="{FF2B5EF4-FFF2-40B4-BE49-F238E27FC236}">
                <a16:creationId xmlns:a16="http://schemas.microsoft.com/office/drawing/2014/main" id="{44EE163F-4E5E-3A31-9D86-458125DD01BD}"/>
              </a:ext>
            </a:extLst>
          </p:cNvPr>
          <p:cNvSpPr txBox="1">
            <a:spLocks noGrp="1"/>
          </p:cNvSpPr>
          <p:nvPr>
            <p:ph type="title"/>
          </p:nvPr>
        </p:nvSpPr>
        <p:spPr>
          <a:xfrm>
            <a:off x="848992" y="783841"/>
            <a:ext cx="10177756"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sp>
        <p:nvSpPr>
          <p:cNvPr id="3" name="Google Shape;1355;p135">
            <a:extLst>
              <a:ext uri="{FF2B5EF4-FFF2-40B4-BE49-F238E27FC236}">
                <a16:creationId xmlns:a16="http://schemas.microsoft.com/office/drawing/2014/main" id="{A5E18B9E-A5EE-6CB2-5691-1A69C1932D55}"/>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4" name="Google Shape;1356;p135">
            <a:extLst>
              <a:ext uri="{FF2B5EF4-FFF2-40B4-BE49-F238E27FC236}">
                <a16:creationId xmlns:a16="http://schemas.microsoft.com/office/drawing/2014/main" id="{0DA95D64-F634-9CE6-A76E-ACFCA0C574C2}"/>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5" name="Google Shape;1357;p135">
            <a:extLst>
              <a:ext uri="{FF2B5EF4-FFF2-40B4-BE49-F238E27FC236}">
                <a16:creationId xmlns:a16="http://schemas.microsoft.com/office/drawing/2014/main" id="{7F1B581B-B542-B8E8-EAD0-0F761030D49D}"/>
              </a:ext>
            </a:extLst>
          </p:cNvPr>
          <p:cNvSpPr txBox="1">
            <a:spLocks noGrp="1"/>
          </p:cNvSpPr>
          <p:nvPr>
            <p:ph type="body" idx="4294967295"/>
          </p:nvPr>
        </p:nvSpPr>
        <p:spPr>
          <a:xfrm>
            <a:off x="848782" y="1615022"/>
            <a:ext cx="10176933" cy="3812115"/>
          </a:xfrm>
        </p:spPr>
        <p:txBody>
          <a:bodyPr/>
          <a:lstStyle>
            <a:lvl1pPr indent="-364040">
              <a:buSzPts val="2133"/>
              <a:defRPr sz="2133">
                <a:latin typeface="Verdana"/>
                <a:ea typeface="Verdana"/>
                <a:cs typeface="Verdana"/>
              </a:defRPr>
            </a:lvl1pPr>
          </a:lstStyle>
          <a:p>
            <a:pPr lvl="0"/>
            <a:endParaRPr lang="en-US"/>
          </a:p>
        </p:txBody>
      </p:sp>
      <p:pic>
        <p:nvPicPr>
          <p:cNvPr id="6" name="Google Shape;1358;p135">
            <a:extLst>
              <a:ext uri="{FF2B5EF4-FFF2-40B4-BE49-F238E27FC236}">
                <a16:creationId xmlns:a16="http://schemas.microsoft.com/office/drawing/2014/main" id="{9369B0EA-B578-2E87-10FC-FE96F43101B7}"/>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2617582764"/>
      </p:ext>
    </p:extLst>
  </p:cSld>
  <p:clrMapOvr>
    <a:masterClrMapping/>
  </p:clrMapOvr>
</p:sldLayout>
</file>

<file path=ppt/slideLayouts/slideLayout1514.xml><?xml version="1.0" encoding="utf-8"?>
<p:sldLayout xmlns:a="http://schemas.openxmlformats.org/drawingml/2006/main" xmlns:r="http://schemas.openxmlformats.org/officeDocument/2006/relationships" xmlns:p="http://schemas.openxmlformats.org/presentationml/2006/main" preserve="1">
  <p:cSld name="2_Title and Content 5">
    <p:spTree>
      <p:nvGrpSpPr>
        <p:cNvPr id="1" name=""/>
        <p:cNvGrpSpPr/>
        <p:nvPr/>
      </p:nvGrpSpPr>
      <p:grpSpPr>
        <a:xfrm>
          <a:off x="0" y="0"/>
          <a:ext cx="0" cy="0"/>
          <a:chOff x="0" y="0"/>
          <a:chExt cx="0" cy="0"/>
        </a:xfrm>
      </p:grpSpPr>
      <p:sp>
        <p:nvSpPr>
          <p:cNvPr id="2" name="Google Shape;1360;p136">
            <a:extLst>
              <a:ext uri="{FF2B5EF4-FFF2-40B4-BE49-F238E27FC236}">
                <a16:creationId xmlns:a16="http://schemas.microsoft.com/office/drawing/2014/main" id="{3B8F0C5A-505F-3E4E-18BF-4CF8403C0DD7}"/>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pic>
        <p:nvPicPr>
          <p:cNvPr id="3" name="Google Shape;1361;p136">
            <a:extLst>
              <a:ext uri="{FF2B5EF4-FFF2-40B4-BE49-F238E27FC236}">
                <a16:creationId xmlns:a16="http://schemas.microsoft.com/office/drawing/2014/main" id="{B77B36C4-2C9B-86EE-2921-7E934984BA90}"/>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
        <p:nvSpPr>
          <p:cNvPr id="4" name="Google Shape;1362;p136">
            <a:extLst>
              <a:ext uri="{FF2B5EF4-FFF2-40B4-BE49-F238E27FC236}">
                <a16:creationId xmlns:a16="http://schemas.microsoft.com/office/drawing/2014/main" id="{5B6E3951-907E-9647-A6B1-E620F5B2C35E}"/>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5" name="Google Shape;1363;p136">
            <a:extLst>
              <a:ext uri="{FF2B5EF4-FFF2-40B4-BE49-F238E27FC236}">
                <a16:creationId xmlns:a16="http://schemas.microsoft.com/office/drawing/2014/main" id="{C55DB9FE-544B-B335-B910-CCF97F55D3F8}"/>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sp>
        <p:nvSpPr>
          <p:cNvPr id="6" name="Google Shape;1364;p136">
            <a:extLst>
              <a:ext uri="{FF2B5EF4-FFF2-40B4-BE49-F238E27FC236}">
                <a16:creationId xmlns:a16="http://schemas.microsoft.com/office/drawing/2014/main" id="{6BAB81C7-C98C-3497-98AA-6C90DC57FD4E}"/>
              </a:ext>
            </a:extLst>
          </p:cNvPr>
          <p:cNvSpPr txBox="1">
            <a:spLocks noGrp="1"/>
          </p:cNvSpPr>
          <p:nvPr>
            <p:ph type="body" idx="4294967295"/>
          </p:nvPr>
        </p:nvSpPr>
        <p:spPr>
          <a:xfrm>
            <a:off x="848992" y="1637854"/>
            <a:ext cx="10156176" cy="4117159"/>
          </a:xfrm>
        </p:spPr>
        <p:txBody>
          <a:bodyPr/>
          <a:lstStyle>
            <a:lvl1pPr indent="-228600">
              <a:lnSpc>
                <a:spcPct val="90000"/>
              </a:lnSpc>
              <a:buNone/>
              <a:defRPr sz="2133">
                <a:latin typeface="Verdana"/>
                <a:ea typeface="Verdana"/>
                <a:cs typeface="Verdana"/>
              </a:defRPr>
            </a:lvl1pPr>
          </a:lstStyle>
          <a:p>
            <a:pPr lvl="0"/>
            <a:endParaRPr lang="en-US"/>
          </a:p>
        </p:txBody>
      </p:sp>
    </p:spTree>
    <p:extLst>
      <p:ext uri="{BB962C8B-B14F-4D97-AF65-F5344CB8AC3E}">
        <p14:creationId xmlns:p14="http://schemas.microsoft.com/office/powerpoint/2010/main" val="1107618140"/>
      </p:ext>
    </p:extLst>
  </p:cSld>
  <p:clrMapOvr>
    <a:masterClrMapping/>
  </p:clrMapOvr>
</p:sldLayout>
</file>

<file path=ppt/slideLayouts/slideLayout1515.xml><?xml version="1.0" encoding="utf-8"?>
<p:sldLayout xmlns:a="http://schemas.openxmlformats.org/drawingml/2006/main" xmlns:r="http://schemas.openxmlformats.org/officeDocument/2006/relationships" xmlns:p="http://schemas.openxmlformats.org/presentationml/2006/main" preserve="1">
  <p:cSld name="Two Section | Picture and Copy Layout 5">
    <p:spTree>
      <p:nvGrpSpPr>
        <p:cNvPr id="1" name=""/>
        <p:cNvGrpSpPr/>
        <p:nvPr/>
      </p:nvGrpSpPr>
      <p:grpSpPr>
        <a:xfrm>
          <a:off x="0" y="0"/>
          <a:ext cx="0" cy="0"/>
          <a:chOff x="0" y="0"/>
          <a:chExt cx="0" cy="0"/>
        </a:xfrm>
      </p:grpSpPr>
      <p:sp>
        <p:nvSpPr>
          <p:cNvPr id="2" name="Google Shape;1366;p137">
            <a:extLst>
              <a:ext uri="{FF2B5EF4-FFF2-40B4-BE49-F238E27FC236}">
                <a16:creationId xmlns:a16="http://schemas.microsoft.com/office/drawing/2014/main" id="{F80DC910-16B4-736C-D9E4-69A7363DF3BF}"/>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3" name="Google Shape;1367;p137">
            <a:extLst>
              <a:ext uri="{FF2B5EF4-FFF2-40B4-BE49-F238E27FC236}">
                <a16:creationId xmlns:a16="http://schemas.microsoft.com/office/drawing/2014/main" id="{71AD48EE-14D7-9995-B811-C6B7E057842E}"/>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4" name="Google Shape;1368;p137">
            <a:extLst>
              <a:ext uri="{FF2B5EF4-FFF2-40B4-BE49-F238E27FC236}">
                <a16:creationId xmlns:a16="http://schemas.microsoft.com/office/drawing/2014/main" id="{B1F0F614-0652-FD4D-86FE-BABEB9B097E2}"/>
              </a:ext>
            </a:extLst>
          </p:cNvPr>
          <p:cNvSpPr txBox="1">
            <a:spLocks noGrp="1"/>
          </p:cNvSpPr>
          <p:nvPr>
            <p:ph type="body" idx="4294967295"/>
          </p:nvPr>
        </p:nvSpPr>
        <p:spPr>
          <a:xfrm>
            <a:off x="1186836" y="1294452"/>
            <a:ext cx="3983336" cy="3788084"/>
          </a:xfrm>
        </p:spPr>
        <p:txBody>
          <a:bodyPr/>
          <a:lstStyle>
            <a:lvl1pPr indent="-228600">
              <a:buNone/>
              <a:defRPr sz="1200" i="1">
                <a:solidFill>
                  <a:srgbClr val="003B5C"/>
                </a:solidFill>
                <a:latin typeface="Verdana"/>
                <a:ea typeface="Verdana"/>
                <a:cs typeface="Verdana"/>
              </a:defRPr>
            </a:lvl1pPr>
          </a:lstStyle>
          <a:p>
            <a:pPr lvl="0"/>
            <a:endParaRPr lang="en-US"/>
          </a:p>
        </p:txBody>
      </p:sp>
      <p:sp>
        <p:nvSpPr>
          <p:cNvPr id="5" name="Google Shape;1369;p137">
            <a:extLst>
              <a:ext uri="{FF2B5EF4-FFF2-40B4-BE49-F238E27FC236}">
                <a16:creationId xmlns:a16="http://schemas.microsoft.com/office/drawing/2014/main" id="{A1F4CBDD-C577-6E1E-514D-ED1E50AC16D4}"/>
              </a:ext>
            </a:extLst>
          </p:cNvPr>
          <p:cNvSpPr txBox="1">
            <a:spLocks noGrp="1"/>
          </p:cNvSpPr>
          <p:nvPr>
            <p:ph type="body" idx="4294967295"/>
          </p:nvPr>
        </p:nvSpPr>
        <p:spPr>
          <a:xfrm>
            <a:off x="5549393" y="1997122"/>
            <a:ext cx="5466557" cy="3085414"/>
          </a:xfrm>
        </p:spPr>
        <p:txBody>
          <a:bodyPr/>
          <a:lstStyle>
            <a:lvl1pPr indent="-228600">
              <a:lnSpc>
                <a:spcPct val="90000"/>
              </a:lnSpc>
              <a:buNone/>
              <a:defRPr sz="2133">
                <a:latin typeface="Verdana"/>
                <a:ea typeface="Verdana"/>
                <a:cs typeface="Verdana"/>
              </a:defRPr>
            </a:lvl1pPr>
          </a:lstStyle>
          <a:p>
            <a:pPr lvl="0"/>
            <a:endParaRPr lang="en-US"/>
          </a:p>
        </p:txBody>
      </p:sp>
      <p:sp>
        <p:nvSpPr>
          <p:cNvPr id="6" name="Google Shape;1370;p137">
            <a:extLst>
              <a:ext uri="{FF2B5EF4-FFF2-40B4-BE49-F238E27FC236}">
                <a16:creationId xmlns:a16="http://schemas.microsoft.com/office/drawing/2014/main" id="{E988E27D-2E8A-16D4-F529-470DC047E714}"/>
              </a:ext>
            </a:extLst>
          </p:cNvPr>
          <p:cNvSpPr txBox="1">
            <a:spLocks noGrp="1"/>
          </p:cNvSpPr>
          <p:nvPr>
            <p:ph type="title"/>
          </p:nvPr>
        </p:nvSpPr>
        <p:spPr>
          <a:xfrm>
            <a:off x="5549393" y="1154521"/>
            <a:ext cx="5466557"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pic>
        <p:nvPicPr>
          <p:cNvPr id="7" name="Google Shape;1371;p137">
            <a:extLst>
              <a:ext uri="{FF2B5EF4-FFF2-40B4-BE49-F238E27FC236}">
                <a16:creationId xmlns:a16="http://schemas.microsoft.com/office/drawing/2014/main" id="{F360A714-CD61-21F9-D8E8-541024482D20}"/>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2362619845"/>
      </p:ext>
    </p:extLst>
  </p:cSld>
  <p:clrMapOvr>
    <a:masterClrMapping/>
  </p:clrMapOvr>
</p:sldLayout>
</file>

<file path=ppt/slideLayouts/slideLayout1516.xml><?xml version="1.0" encoding="utf-8"?>
<p:sldLayout xmlns:a="http://schemas.openxmlformats.org/drawingml/2006/main" xmlns:r="http://schemas.openxmlformats.org/officeDocument/2006/relationships" xmlns:p="http://schemas.openxmlformats.org/presentationml/2006/main" preserve="1">
  <p:cSld name="Title and Bullets Layout 6">
    <p:spTree>
      <p:nvGrpSpPr>
        <p:cNvPr id="1" name=""/>
        <p:cNvGrpSpPr/>
        <p:nvPr/>
      </p:nvGrpSpPr>
      <p:grpSpPr>
        <a:xfrm>
          <a:off x="0" y="0"/>
          <a:ext cx="0" cy="0"/>
          <a:chOff x="0" y="0"/>
          <a:chExt cx="0" cy="0"/>
        </a:xfrm>
      </p:grpSpPr>
      <p:sp>
        <p:nvSpPr>
          <p:cNvPr id="2" name="Google Shape;1373;p138">
            <a:extLst>
              <a:ext uri="{FF2B5EF4-FFF2-40B4-BE49-F238E27FC236}">
                <a16:creationId xmlns:a16="http://schemas.microsoft.com/office/drawing/2014/main" id="{70902875-A97F-0508-130C-D061645D27DE}"/>
              </a:ext>
            </a:extLst>
          </p:cNvPr>
          <p:cNvSpPr txBox="1">
            <a:spLocks noGrp="1"/>
          </p:cNvSpPr>
          <p:nvPr>
            <p:ph type="title"/>
          </p:nvPr>
        </p:nvSpPr>
        <p:spPr>
          <a:xfrm>
            <a:off x="848992" y="783841"/>
            <a:ext cx="10177756"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sp>
        <p:nvSpPr>
          <p:cNvPr id="3" name="Google Shape;1374;p138">
            <a:extLst>
              <a:ext uri="{FF2B5EF4-FFF2-40B4-BE49-F238E27FC236}">
                <a16:creationId xmlns:a16="http://schemas.microsoft.com/office/drawing/2014/main" id="{356B2158-1ABF-9DBA-97D1-C4D4DA51F205}"/>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4" name="Google Shape;1375;p138">
            <a:extLst>
              <a:ext uri="{FF2B5EF4-FFF2-40B4-BE49-F238E27FC236}">
                <a16:creationId xmlns:a16="http://schemas.microsoft.com/office/drawing/2014/main" id="{C1FDDAE2-C48B-549D-D12B-66953F5A1F63}"/>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5" name="Google Shape;1376;p138">
            <a:extLst>
              <a:ext uri="{FF2B5EF4-FFF2-40B4-BE49-F238E27FC236}">
                <a16:creationId xmlns:a16="http://schemas.microsoft.com/office/drawing/2014/main" id="{06B61683-609E-D232-8FF2-E5B2E29E0C3A}"/>
              </a:ext>
            </a:extLst>
          </p:cNvPr>
          <p:cNvSpPr txBox="1">
            <a:spLocks noGrp="1"/>
          </p:cNvSpPr>
          <p:nvPr>
            <p:ph type="body" idx="4294967295"/>
          </p:nvPr>
        </p:nvSpPr>
        <p:spPr>
          <a:xfrm>
            <a:off x="848782" y="1615022"/>
            <a:ext cx="10176933" cy="3812115"/>
          </a:xfrm>
        </p:spPr>
        <p:txBody>
          <a:bodyPr/>
          <a:lstStyle>
            <a:lvl1pPr indent="-364040">
              <a:buSzPts val="2133"/>
              <a:defRPr sz="2133">
                <a:latin typeface="Verdana"/>
                <a:ea typeface="Verdana"/>
                <a:cs typeface="Verdana"/>
              </a:defRPr>
            </a:lvl1pPr>
          </a:lstStyle>
          <a:p>
            <a:pPr lvl="0"/>
            <a:endParaRPr lang="en-US"/>
          </a:p>
        </p:txBody>
      </p:sp>
      <p:pic>
        <p:nvPicPr>
          <p:cNvPr id="6" name="Google Shape;1377;p138">
            <a:extLst>
              <a:ext uri="{FF2B5EF4-FFF2-40B4-BE49-F238E27FC236}">
                <a16:creationId xmlns:a16="http://schemas.microsoft.com/office/drawing/2014/main" id="{DA29C15C-80CC-C2EF-0F68-EDDD3645A990}"/>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2766450454"/>
      </p:ext>
    </p:extLst>
  </p:cSld>
  <p:clrMapOvr>
    <a:masterClrMapping/>
  </p:clrMapOvr>
</p:sldLayout>
</file>

<file path=ppt/slideLayouts/slideLayout1517.xml><?xml version="1.0" encoding="utf-8"?>
<p:sldLayout xmlns:a="http://schemas.openxmlformats.org/drawingml/2006/main" xmlns:r="http://schemas.openxmlformats.org/officeDocument/2006/relationships" xmlns:p="http://schemas.openxmlformats.org/presentationml/2006/main" preserve="1">
  <p:cSld name="1_Title and Content 6">
    <p:spTree>
      <p:nvGrpSpPr>
        <p:cNvPr id="1" name=""/>
        <p:cNvGrpSpPr/>
        <p:nvPr/>
      </p:nvGrpSpPr>
      <p:grpSpPr>
        <a:xfrm>
          <a:off x="0" y="0"/>
          <a:ext cx="0" cy="0"/>
          <a:chOff x="0" y="0"/>
          <a:chExt cx="0" cy="0"/>
        </a:xfrm>
      </p:grpSpPr>
      <p:sp>
        <p:nvSpPr>
          <p:cNvPr id="2" name="Google Shape;1379;p139">
            <a:extLst>
              <a:ext uri="{FF2B5EF4-FFF2-40B4-BE49-F238E27FC236}">
                <a16:creationId xmlns:a16="http://schemas.microsoft.com/office/drawing/2014/main" id="{4C002438-6636-3DDC-46DD-8A33FD9310AC}"/>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pic>
        <p:nvPicPr>
          <p:cNvPr id="3" name="Google Shape;1380;p139">
            <a:extLst>
              <a:ext uri="{FF2B5EF4-FFF2-40B4-BE49-F238E27FC236}">
                <a16:creationId xmlns:a16="http://schemas.microsoft.com/office/drawing/2014/main" id="{FD0ACB2C-D8E7-4630-E13A-565D2E992E5A}"/>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
        <p:nvSpPr>
          <p:cNvPr id="4" name="Google Shape;1381;p139">
            <a:extLst>
              <a:ext uri="{FF2B5EF4-FFF2-40B4-BE49-F238E27FC236}">
                <a16:creationId xmlns:a16="http://schemas.microsoft.com/office/drawing/2014/main" id="{B3EF38A0-CDFE-76C7-693D-E52A227B4476}"/>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5" name="Google Shape;1382;p139">
            <a:extLst>
              <a:ext uri="{FF2B5EF4-FFF2-40B4-BE49-F238E27FC236}">
                <a16:creationId xmlns:a16="http://schemas.microsoft.com/office/drawing/2014/main" id="{EC052FB8-7733-4688-E20A-2A321EBC5145}"/>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sp>
        <p:nvSpPr>
          <p:cNvPr id="6" name="Google Shape;1383;p139">
            <a:extLst>
              <a:ext uri="{FF2B5EF4-FFF2-40B4-BE49-F238E27FC236}">
                <a16:creationId xmlns:a16="http://schemas.microsoft.com/office/drawing/2014/main" id="{300B1F11-DA86-6C07-9BEE-A35A9A4F1842}"/>
              </a:ext>
            </a:extLst>
          </p:cNvPr>
          <p:cNvSpPr txBox="1">
            <a:spLocks noGrp="1"/>
          </p:cNvSpPr>
          <p:nvPr>
            <p:ph type="body" idx="4294967295"/>
          </p:nvPr>
        </p:nvSpPr>
        <p:spPr>
          <a:xfrm>
            <a:off x="848992" y="1637854"/>
            <a:ext cx="10156176" cy="4117159"/>
          </a:xfrm>
        </p:spPr>
        <p:txBody>
          <a:bodyPr/>
          <a:lstStyle>
            <a:lvl1pPr indent="-228600">
              <a:lnSpc>
                <a:spcPct val="90000"/>
              </a:lnSpc>
              <a:buNone/>
              <a:defRPr sz="2133">
                <a:latin typeface="Verdana"/>
                <a:ea typeface="Verdana"/>
                <a:cs typeface="Verdana"/>
              </a:defRPr>
            </a:lvl1pPr>
          </a:lstStyle>
          <a:p>
            <a:pPr lvl="0"/>
            <a:endParaRPr lang="en-US"/>
          </a:p>
        </p:txBody>
      </p:sp>
    </p:spTree>
    <p:extLst>
      <p:ext uri="{BB962C8B-B14F-4D97-AF65-F5344CB8AC3E}">
        <p14:creationId xmlns:p14="http://schemas.microsoft.com/office/powerpoint/2010/main" val="1340736029"/>
      </p:ext>
    </p:extLst>
  </p:cSld>
  <p:clrMapOvr>
    <a:masterClrMapping/>
  </p:clrMapOvr>
</p:sldLayout>
</file>

<file path=ppt/slideLayouts/slideLayout1518.xml><?xml version="1.0" encoding="utf-8"?>
<p:sldLayout xmlns:a="http://schemas.openxmlformats.org/drawingml/2006/main" xmlns:r="http://schemas.openxmlformats.org/officeDocument/2006/relationships" xmlns:p="http://schemas.openxmlformats.org/presentationml/2006/main" preserve="1">
  <p:cSld name="Two Section | Picture and Copy Layout 6">
    <p:spTree>
      <p:nvGrpSpPr>
        <p:cNvPr id="1" name=""/>
        <p:cNvGrpSpPr/>
        <p:nvPr/>
      </p:nvGrpSpPr>
      <p:grpSpPr>
        <a:xfrm>
          <a:off x="0" y="0"/>
          <a:ext cx="0" cy="0"/>
          <a:chOff x="0" y="0"/>
          <a:chExt cx="0" cy="0"/>
        </a:xfrm>
      </p:grpSpPr>
      <p:sp>
        <p:nvSpPr>
          <p:cNvPr id="2" name="Google Shape;1385;p140">
            <a:extLst>
              <a:ext uri="{FF2B5EF4-FFF2-40B4-BE49-F238E27FC236}">
                <a16:creationId xmlns:a16="http://schemas.microsoft.com/office/drawing/2014/main" id="{C7884AA3-6ED8-B5B2-AED3-DD968D0DECBB}"/>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3" name="Google Shape;1386;p140">
            <a:extLst>
              <a:ext uri="{FF2B5EF4-FFF2-40B4-BE49-F238E27FC236}">
                <a16:creationId xmlns:a16="http://schemas.microsoft.com/office/drawing/2014/main" id="{08A0B39D-5124-738A-21C4-86DC13055222}"/>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4" name="Google Shape;1387;p140">
            <a:extLst>
              <a:ext uri="{FF2B5EF4-FFF2-40B4-BE49-F238E27FC236}">
                <a16:creationId xmlns:a16="http://schemas.microsoft.com/office/drawing/2014/main" id="{F3D9E171-FC71-2350-D1CD-952526FE40AF}"/>
              </a:ext>
            </a:extLst>
          </p:cNvPr>
          <p:cNvSpPr txBox="1">
            <a:spLocks noGrp="1"/>
          </p:cNvSpPr>
          <p:nvPr>
            <p:ph type="body" idx="4294967295"/>
          </p:nvPr>
        </p:nvSpPr>
        <p:spPr>
          <a:xfrm>
            <a:off x="1186836" y="1294452"/>
            <a:ext cx="3983336" cy="3788084"/>
          </a:xfrm>
        </p:spPr>
        <p:txBody>
          <a:bodyPr/>
          <a:lstStyle>
            <a:lvl1pPr indent="-228600">
              <a:buNone/>
              <a:defRPr sz="1200" i="1">
                <a:solidFill>
                  <a:srgbClr val="003B5C"/>
                </a:solidFill>
                <a:latin typeface="Verdana"/>
                <a:ea typeface="Verdana"/>
                <a:cs typeface="Verdana"/>
              </a:defRPr>
            </a:lvl1pPr>
          </a:lstStyle>
          <a:p>
            <a:pPr lvl="0"/>
            <a:endParaRPr lang="en-US"/>
          </a:p>
        </p:txBody>
      </p:sp>
      <p:sp>
        <p:nvSpPr>
          <p:cNvPr id="5" name="Google Shape;1388;p140">
            <a:extLst>
              <a:ext uri="{FF2B5EF4-FFF2-40B4-BE49-F238E27FC236}">
                <a16:creationId xmlns:a16="http://schemas.microsoft.com/office/drawing/2014/main" id="{1416CC83-D872-BAA3-74D3-54CED6D1A329}"/>
              </a:ext>
            </a:extLst>
          </p:cNvPr>
          <p:cNvSpPr txBox="1">
            <a:spLocks noGrp="1"/>
          </p:cNvSpPr>
          <p:nvPr>
            <p:ph type="body" idx="4294967295"/>
          </p:nvPr>
        </p:nvSpPr>
        <p:spPr>
          <a:xfrm>
            <a:off x="5549393" y="1997122"/>
            <a:ext cx="5466557" cy="3085414"/>
          </a:xfrm>
        </p:spPr>
        <p:txBody>
          <a:bodyPr/>
          <a:lstStyle>
            <a:lvl1pPr indent="-228600">
              <a:lnSpc>
                <a:spcPct val="90000"/>
              </a:lnSpc>
              <a:buNone/>
              <a:defRPr sz="2133">
                <a:latin typeface="Verdana"/>
                <a:ea typeface="Verdana"/>
                <a:cs typeface="Verdana"/>
              </a:defRPr>
            </a:lvl1pPr>
          </a:lstStyle>
          <a:p>
            <a:pPr lvl="0"/>
            <a:endParaRPr lang="en-US"/>
          </a:p>
        </p:txBody>
      </p:sp>
      <p:sp>
        <p:nvSpPr>
          <p:cNvPr id="6" name="Google Shape;1389;p140">
            <a:extLst>
              <a:ext uri="{FF2B5EF4-FFF2-40B4-BE49-F238E27FC236}">
                <a16:creationId xmlns:a16="http://schemas.microsoft.com/office/drawing/2014/main" id="{2AAE879A-841D-045E-95A4-3430A1DD6EAC}"/>
              </a:ext>
            </a:extLst>
          </p:cNvPr>
          <p:cNvSpPr txBox="1">
            <a:spLocks noGrp="1"/>
          </p:cNvSpPr>
          <p:nvPr>
            <p:ph type="title"/>
          </p:nvPr>
        </p:nvSpPr>
        <p:spPr>
          <a:xfrm>
            <a:off x="5549393" y="1154521"/>
            <a:ext cx="5466557"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pic>
        <p:nvPicPr>
          <p:cNvPr id="7" name="Google Shape;1390;p140">
            <a:extLst>
              <a:ext uri="{FF2B5EF4-FFF2-40B4-BE49-F238E27FC236}">
                <a16:creationId xmlns:a16="http://schemas.microsoft.com/office/drawing/2014/main" id="{69EBDE9C-2030-0C41-9718-E373BE7A4993}"/>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3141425491"/>
      </p:ext>
    </p:extLst>
  </p:cSld>
  <p:clrMapOvr>
    <a:masterClrMapping/>
  </p:clrMapOvr>
</p:sldLayout>
</file>

<file path=ppt/slideLayouts/slideLayout1519.xml><?xml version="1.0" encoding="utf-8"?>
<p:sldLayout xmlns:a="http://schemas.openxmlformats.org/drawingml/2006/main" xmlns:r="http://schemas.openxmlformats.org/officeDocument/2006/relationships" xmlns:p="http://schemas.openxmlformats.org/presentationml/2006/main" preserve="1">
  <p:cSld name="4_Title Slide_Yale Blue 5">
    <p:spTree>
      <p:nvGrpSpPr>
        <p:cNvPr id="1" name=""/>
        <p:cNvGrpSpPr/>
        <p:nvPr/>
      </p:nvGrpSpPr>
      <p:grpSpPr>
        <a:xfrm>
          <a:off x="0" y="0"/>
          <a:ext cx="0" cy="0"/>
          <a:chOff x="0" y="0"/>
          <a:chExt cx="0" cy="0"/>
        </a:xfrm>
      </p:grpSpPr>
      <p:sp>
        <p:nvSpPr>
          <p:cNvPr id="2" name="Google Shape;1305;p129">
            <a:extLst>
              <a:ext uri="{FF2B5EF4-FFF2-40B4-BE49-F238E27FC236}">
                <a16:creationId xmlns:a16="http://schemas.microsoft.com/office/drawing/2014/main" id="{72B31AF5-E034-C872-573C-9549D4404349}"/>
              </a:ext>
            </a:extLst>
          </p:cNvPr>
          <p:cNvSpPr txBox="1">
            <a:spLocks noGrp="1"/>
          </p:cNvSpPr>
          <p:nvPr>
            <p:ph type="body" idx="4294967295"/>
          </p:nvPr>
        </p:nvSpPr>
        <p:spPr>
          <a:xfrm>
            <a:off x="2826556" y="5400857"/>
            <a:ext cx="8178613" cy="381643"/>
          </a:xfrm>
        </p:spPr>
        <p:txBody>
          <a:bodyPr>
            <a:spAutoFit/>
          </a:bodyPr>
          <a:lstStyle>
            <a:lvl1pPr indent="-228600" algn="r">
              <a:buNone/>
              <a:defRPr sz="1867">
                <a:solidFill>
                  <a:srgbClr val="616364"/>
                </a:solidFill>
                <a:latin typeface="Verdana"/>
                <a:ea typeface="Verdana"/>
                <a:cs typeface="Verdana"/>
              </a:defRPr>
            </a:lvl1pPr>
          </a:lstStyle>
          <a:p>
            <a:pPr lvl="0"/>
            <a:endParaRPr lang="en-US"/>
          </a:p>
        </p:txBody>
      </p:sp>
      <p:sp>
        <p:nvSpPr>
          <p:cNvPr id="3" name="Google Shape;1306;p129">
            <a:extLst>
              <a:ext uri="{FF2B5EF4-FFF2-40B4-BE49-F238E27FC236}">
                <a16:creationId xmlns:a16="http://schemas.microsoft.com/office/drawing/2014/main" id="{AEBF1E31-5BCB-8DD7-6407-0E0B95AF5599}"/>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endParaRPr lang="en-US"/>
          </a:p>
        </p:txBody>
      </p:sp>
      <p:sp>
        <p:nvSpPr>
          <p:cNvPr id="4" name="Google Shape;1307;p129">
            <a:extLst>
              <a:ext uri="{FF2B5EF4-FFF2-40B4-BE49-F238E27FC236}">
                <a16:creationId xmlns:a16="http://schemas.microsoft.com/office/drawing/2014/main" id="{CE81A950-9042-36C4-C6A4-4F9DD07D0123}"/>
              </a:ext>
            </a:extLst>
          </p:cNvPr>
          <p:cNvSpPr txBox="1">
            <a:spLocks noGrp="1"/>
          </p:cNvSpPr>
          <p:nvPr>
            <p:ph type="dt" sz="quarter" idx="7"/>
          </p:nvPr>
        </p:nvSpPr>
        <p:spPr>
          <a:xfrm>
            <a:off x="0" y="0"/>
            <a:ext cx="3000000" cy="3000000"/>
          </a:xfrm>
          <a:prstGeom prst="rect">
            <a:avLst/>
          </a:prstGeom>
          <a:noFill/>
          <a:ln>
            <a:noFill/>
          </a:ln>
        </p:spPr>
        <p:txBody>
          <a:bodyPr vert="horz" wrap="square" lIns="91421" tIns="45701" rIns="91421" bIns="45701"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ea typeface="Calibri"/>
                <a:cs typeface="Calibri"/>
              </a:defRPr>
            </a:lvl1pPr>
          </a:lstStyle>
          <a:p>
            <a:pPr lvl="0"/>
            <a:endParaRPr lang="en-US"/>
          </a:p>
        </p:txBody>
      </p:sp>
      <p:sp>
        <p:nvSpPr>
          <p:cNvPr id="5" name="Google Shape;1308;p129">
            <a:extLst>
              <a:ext uri="{FF2B5EF4-FFF2-40B4-BE49-F238E27FC236}">
                <a16:creationId xmlns:a16="http://schemas.microsoft.com/office/drawing/2014/main" id="{C1E498C9-95A1-2926-6D26-CED524259AD4}"/>
              </a:ext>
            </a:extLst>
          </p:cNvPr>
          <p:cNvSpPr txBox="1">
            <a:spLocks noGrp="1"/>
          </p:cNvSpPr>
          <p:nvPr>
            <p:ph type="ftr" sz="quarter" idx="9"/>
          </p:nvPr>
        </p:nvSpPr>
        <p:spPr/>
        <p:txBody>
          <a:bodyPr/>
          <a:lstStyle>
            <a:lvl1pPr>
              <a:defRPr/>
            </a:lvl1pPr>
          </a:lstStyle>
          <a:p>
            <a:pPr lvl="0"/>
            <a:endParaRPr lang="en-US"/>
          </a:p>
        </p:txBody>
      </p:sp>
      <p:sp>
        <p:nvSpPr>
          <p:cNvPr id="6" name="Google Shape;1309;p129">
            <a:extLst>
              <a:ext uri="{FF2B5EF4-FFF2-40B4-BE49-F238E27FC236}">
                <a16:creationId xmlns:a16="http://schemas.microsoft.com/office/drawing/2014/main" id="{1517E54D-DF7F-4882-8002-788F33F39821}"/>
              </a:ext>
            </a:extLst>
          </p:cNvPr>
          <p:cNvSpPr txBox="1">
            <a:spLocks noGrp="1"/>
          </p:cNvSpPr>
          <p:nvPr>
            <p:ph type="sldNum" sz="quarter" idx="8"/>
          </p:nvPr>
        </p:nvSpPr>
        <p:spPr/>
        <p:txBody>
          <a:bodyPr/>
          <a:lstStyle>
            <a:lvl1pPr>
              <a:defRPr/>
            </a:lvl1pPr>
          </a:lstStyle>
          <a:p>
            <a:pPr lvl="0"/>
            <a:fld id="{13639137-3830-4C42-9D7B-B53F41CA54D9}" type="slidenum">
              <a:t>‹#›</a:t>
            </a:fld>
            <a:endParaRPr lang="en-US"/>
          </a:p>
        </p:txBody>
      </p:sp>
      <p:sp>
        <p:nvSpPr>
          <p:cNvPr id="7" name="Google Shape;1310;p129">
            <a:extLst>
              <a:ext uri="{FF2B5EF4-FFF2-40B4-BE49-F238E27FC236}">
                <a16:creationId xmlns:a16="http://schemas.microsoft.com/office/drawing/2014/main" id="{BC44DE04-8EE6-5047-7687-7935715C08D6}"/>
              </a:ext>
            </a:extLst>
          </p:cNvPr>
          <p:cNvSpPr/>
          <p:nvPr/>
        </p:nvSpPr>
        <p:spPr>
          <a:xfrm rot="10799991">
            <a:off x="-28" y="2000223"/>
            <a:ext cx="2785070" cy="2042851"/>
          </a:xfrm>
          <a:custGeom>
            <a:avLst/>
            <a:gdLst>
              <a:gd name="f0" fmla="val w"/>
              <a:gd name="f1" fmla="val h"/>
              <a:gd name="f2" fmla="val 0"/>
              <a:gd name="f3" fmla="val 10293751"/>
              <a:gd name="f4" fmla="val 1031873"/>
              <a:gd name="f5" fmla="val 3579068"/>
              <a:gd name="f6" fmla="val 1"/>
              <a:gd name="f7" fmla="val 1031872"/>
              <a:gd name="f8" fmla="*/ f0 1 10293751"/>
              <a:gd name="f9" fmla="*/ f1 1 1031873"/>
              <a:gd name="f10" fmla="+- f4 0 f2"/>
              <a:gd name="f11" fmla="+- f3 0 f2"/>
              <a:gd name="f12" fmla="*/ f11 1 10293751"/>
              <a:gd name="f13" fmla="*/ f10 1 1031873"/>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10293751" h="1031873">
                <a:moveTo>
                  <a:pt x="f5" y="f2"/>
                </a:moveTo>
                <a:lnTo>
                  <a:pt x="f3" y="f6"/>
                </a:lnTo>
                <a:lnTo>
                  <a:pt x="f3" y="f4"/>
                </a:lnTo>
                <a:lnTo>
                  <a:pt x="f2" y="f7"/>
                </a:lnTo>
                <a:lnTo>
                  <a:pt x="f5" y="f2"/>
                </a:lnTo>
                <a:close/>
              </a:path>
            </a:pathLst>
          </a:cu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8" name="Google Shape;1311;p129">
            <a:extLst>
              <a:ext uri="{FF2B5EF4-FFF2-40B4-BE49-F238E27FC236}">
                <a16:creationId xmlns:a16="http://schemas.microsoft.com/office/drawing/2014/main" id="{6A8F45BF-4BA4-7EBB-AC5C-2A0F2A8D82F1}"/>
              </a:ext>
            </a:extLst>
          </p:cNvPr>
          <p:cNvSpPr/>
          <p:nvPr/>
        </p:nvSpPr>
        <p:spPr>
          <a:xfrm>
            <a:off x="0" y="6115049"/>
            <a:ext cx="12191996" cy="742950"/>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9" name="Google Shape;1312;p129">
            <a:extLst>
              <a:ext uri="{FF2B5EF4-FFF2-40B4-BE49-F238E27FC236}">
                <a16:creationId xmlns:a16="http://schemas.microsoft.com/office/drawing/2014/main" id="{A16F87D7-E97C-7746-45FB-9390696E411C}"/>
              </a:ext>
            </a:extLst>
          </p:cNvPr>
          <p:cNvSpPr txBox="1">
            <a:spLocks noGrp="1"/>
          </p:cNvSpPr>
          <p:nvPr>
            <p:ph type="body" idx="4294967295"/>
          </p:nvPr>
        </p:nvSpPr>
        <p:spPr>
          <a:xfrm>
            <a:off x="2826556" y="3447397"/>
            <a:ext cx="8178613" cy="713314"/>
          </a:xfrm>
        </p:spPr>
        <p:txBody>
          <a:bodyPr/>
          <a:lstStyle>
            <a:lvl1pPr indent="-228600">
              <a:buNone/>
              <a:defRPr sz="3200">
                <a:solidFill>
                  <a:srgbClr val="00314C"/>
                </a:solidFill>
                <a:latin typeface="Verdana"/>
                <a:ea typeface="Verdana"/>
                <a:cs typeface="Verdana"/>
              </a:defRPr>
            </a:lvl1pPr>
          </a:lstStyle>
          <a:p>
            <a:pPr lvl="0"/>
            <a:endParaRPr lang="en-US"/>
          </a:p>
        </p:txBody>
      </p:sp>
      <p:pic>
        <p:nvPicPr>
          <p:cNvPr id="10" name="Google Shape;1313;p129">
            <a:extLst>
              <a:ext uri="{FF2B5EF4-FFF2-40B4-BE49-F238E27FC236}">
                <a16:creationId xmlns:a16="http://schemas.microsoft.com/office/drawing/2014/main" id="{0EC6C155-3178-E37F-CB35-9942AD325BCC}"/>
              </a:ext>
            </a:extLst>
          </p:cNvPr>
          <p:cNvPicPr>
            <a:picLocks noChangeAspect="1"/>
          </p:cNvPicPr>
          <p:nvPr/>
        </p:nvPicPr>
        <p:blipFill>
          <a:blip r:embed="rId2">
            <a:alphaModFix/>
          </a:blip>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1135623069"/>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418"/>
        <p:cNvGrpSpPr/>
        <p:nvPr/>
      </p:nvGrpSpPr>
      <p:grpSpPr>
        <a:xfrm>
          <a:off x="0" y="0"/>
          <a:ext cx="0" cy="0"/>
          <a:chOff x="0" y="0"/>
          <a:chExt cx="0" cy="0"/>
        </a:xfrm>
      </p:grpSpPr>
      <p:sp>
        <p:nvSpPr>
          <p:cNvPr id="1419" name="Google Shape;1419;p691"/>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0" name="Google Shape;1420;p691"/>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21" name="Google Shape;1421;p69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422" name="Google Shape;1422;p6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423" name="Google Shape;1423;p6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424" name="Google Shape;1424;p691"/>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425" name="Google Shape;1425;p691"/>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426" name="Google Shape;1426;p691"/>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27" name="Google Shape;1427;p691"/>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2362280395"/>
      </p:ext>
    </p:extLst>
  </p:cSld>
  <p:clrMapOvr>
    <a:masterClrMapping/>
  </p:clrMapOvr>
</p:sldLayout>
</file>

<file path=ppt/slideLayouts/slideLayout1520.xml><?xml version="1.0" encoding="utf-8"?>
<p:sldLayout xmlns:a="http://schemas.openxmlformats.org/drawingml/2006/main" xmlns:r="http://schemas.openxmlformats.org/officeDocument/2006/relationships" xmlns:p="http://schemas.openxmlformats.org/presentationml/2006/main" preserve="1">
  <p:cSld name="4_Title Slide_Yale Blue 6">
    <p:spTree>
      <p:nvGrpSpPr>
        <p:cNvPr id="1" name=""/>
        <p:cNvGrpSpPr/>
        <p:nvPr/>
      </p:nvGrpSpPr>
      <p:grpSpPr>
        <a:xfrm>
          <a:off x="0" y="0"/>
          <a:ext cx="0" cy="0"/>
          <a:chOff x="0" y="0"/>
          <a:chExt cx="0" cy="0"/>
        </a:xfrm>
      </p:grpSpPr>
      <p:sp>
        <p:nvSpPr>
          <p:cNvPr id="2" name="Google Shape;1315;p130">
            <a:extLst>
              <a:ext uri="{FF2B5EF4-FFF2-40B4-BE49-F238E27FC236}">
                <a16:creationId xmlns:a16="http://schemas.microsoft.com/office/drawing/2014/main" id="{F6C04EB5-8317-4BE9-52FC-7F2DD4BB5D86}"/>
              </a:ext>
            </a:extLst>
          </p:cNvPr>
          <p:cNvSpPr txBox="1">
            <a:spLocks noGrp="1"/>
          </p:cNvSpPr>
          <p:nvPr>
            <p:ph type="body" idx="4294967295"/>
          </p:nvPr>
        </p:nvSpPr>
        <p:spPr>
          <a:xfrm>
            <a:off x="2826556" y="5400857"/>
            <a:ext cx="8178613" cy="381643"/>
          </a:xfrm>
        </p:spPr>
        <p:txBody>
          <a:bodyPr>
            <a:spAutoFit/>
          </a:bodyPr>
          <a:lstStyle>
            <a:lvl1pPr indent="-228600" algn="r">
              <a:buNone/>
              <a:defRPr sz="1867">
                <a:solidFill>
                  <a:srgbClr val="616364"/>
                </a:solidFill>
                <a:latin typeface="Verdana"/>
                <a:ea typeface="Verdana"/>
                <a:cs typeface="Verdana"/>
              </a:defRPr>
            </a:lvl1pPr>
          </a:lstStyle>
          <a:p>
            <a:pPr lvl="0"/>
            <a:endParaRPr lang="en-US"/>
          </a:p>
        </p:txBody>
      </p:sp>
      <p:sp>
        <p:nvSpPr>
          <p:cNvPr id="3" name="Google Shape;1316;p130">
            <a:extLst>
              <a:ext uri="{FF2B5EF4-FFF2-40B4-BE49-F238E27FC236}">
                <a16:creationId xmlns:a16="http://schemas.microsoft.com/office/drawing/2014/main" id="{0799916D-47E5-7698-1FE0-20A7C4AC0403}"/>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endParaRPr lang="en-US"/>
          </a:p>
        </p:txBody>
      </p:sp>
      <p:sp>
        <p:nvSpPr>
          <p:cNvPr id="4" name="Google Shape;1317;p130">
            <a:extLst>
              <a:ext uri="{FF2B5EF4-FFF2-40B4-BE49-F238E27FC236}">
                <a16:creationId xmlns:a16="http://schemas.microsoft.com/office/drawing/2014/main" id="{2CFECB3E-0948-53B1-BB0F-2E70F4D52F2D}"/>
              </a:ext>
            </a:extLst>
          </p:cNvPr>
          <p:cNvSpPr txBox="1">
            <a:spLocks noGrp="1"/>
          </p:cNvSpPr>
          <p:nvPr>
            <p:ph type="dt" sz="quarter" idx="7"/>
          </p:nvPr>
        </p:nvSpPr>
        <p:spPr>
          <a:xfrm>
            <a:off x="0" y="0"/>
            <a:ext cx="3000000" cy="3000000"/>
          </a:xfrm>
          <a:prstGeom prst="rect">
            <a:avLst/>
          </a:prstGeom>
          <a:noFill/>
          <a:ln>
            <a:noFill/>
          </a:ln>
        </p:spPr>
        <p:txBody>
          <a:bodyPr vert="horz" wrap="square" lIns="91421" tIns="45701" rIns="91421" bIns="45701"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ea typeface="Calibri"/>
                <a:cs typeface="Calibri"/>
              </a:defRPr>
            </a:lvl1pPr>
          </a:lstStyle>
          <a:p>
            <a:pPr lvl="0"/>
            <a:endParaRPr lang="en-US"/>
          </a:p>
        </p:txBody>
      </p:sp>
      <p:sp>
        <p:nvSpPr>
          <p:cNvPr id="5" name="Google Shape;1318;p130">
            <a:extLst>
              <a:ext uri="{FF2B5EF4-FFF2-40B4-BE49-F238E27FC236}">
                <a16:creationId xmlns:a16="http://schemas.microsoft.com/office/drawing/2014/main" id="{8ADFA44F-4ABB-6733-02E4-4E3FF40A0E26}"/>
              </a:ext>
            </a:extLst>
          </p:cNvPr>
          <p:cNvSpPr txBox="1">
            <a:spLocks noGrp="1"/>
          </p:cNvSpPr>
          <p:nvPr>
            <p:ph type="ftr" sz="quarter" idx="9"/>
          </p:nvPr>
        </p:nvSpPr>
        <p:spPr/>
        <p:txBody>
          <a:bodyPr/>
          <a:lstStyle>
            <a:lvl1pPr>
              <a:defRPr/>
            </a:lvl1pPr>
          </a:lstStyle>
          <a:p>
            <a:pPr lvl="0"/>
            <a:endParaRPr lang="en-US"/>
          </a:p>
        </p:txBody>
      </p:sp>
      <p:sp>
        <p:nvSpPr>
          <p:cNvPr id="6" name="Google Shape;1319;p130">
            <a:extLst>
              <a:ext uri="{FF2B5EF4-FFF2-40B4-BE49-F238E27FC236}">
                <a16:creationId xmlns:a16="http://schemas.microsoft.com/office/drawing/2014/main" id="{2B89CEA0-E12D-8F4D-C606-26300DF2333C}"/>
              </a:ext>
            </a:extLst>
          </p:cNvPr>
          <p:cNvSpPr txBox="1">
            <a:spLocks noGrp="1"/>
          </p:cNvSpPr>
          <p:nvPr>
            <p:ph type="sldNum" sz="quarter" idx="8"/>
          </p:nvPr>
        </p:nvSpPr>
        <p:spPr/>
        <p:txBody>
          <a:bodyPr/>
          <a:lstStyle>
            <a:lvl1pPr>
              <a:defRPr/>
            </a:lvl1pPr>
          </a:lstStyle>
          <a:p>
            <a:pPr lvl="0"/>
            <a:fld id="{C40F011D-FE68-443E-8B11-D1988FD34B5B}" type="slidenum">
              <a:t>‹#›</a:t>
            </a:fld>
            <a:endParaRPr lang="en-US"/>
          </a:p>
        </p:txBody>
      </p:sp>
      <p:sp>
        <p:nvSpPr>
          <p:cNvPr id="7" name="Google Shape;1320;p130">
            <a:extLst>
              <a:ext uri="{FF2B5EF4-FFF2-40B4-BE49-F238E27FC236}">
                <a16:creationId xmlns:a16="http://schemas.microsoft.com/office/drawing/2014/main" id="{85C9C9F3-D582-D035-413F-900D93BE595E}"/>
              </a:ext>
            </a:extLst>
          </p:cNvPr>
          <p:cNvSpPr/>
          <p:nvPr/>
        </p:nvSpPr>
        <p:spPr>
          <a:xfrm rot="10799991">
            <a:off x="-28" y="2000223"/>
            <a:ext cx="2785070" cy="2042851"/>
          </a:xfrm>
          <a:custGeom>
            <a:avLst/>
            <a:gdLst>
              <a:gd name="f0" fmla="val w"/>
              <a:gd name="f1" fmla="val h"/>
              <a:gd name="f2" fmla="val 0"/>
              <a:gd name="f3" fmla="val 10293751"/>
              <a:gd name="f4" fmla="val 1031873"/>
              <a:gd name="f5" fmla="val 3579068"/>
              <a:gd name="f6" fmla="val 1"/>
              <a:gd name="f7" fmla="val 1031872"/>
              <a:gd name="f8" fmla="*/ f0 1 10293751"/>
              <a:gd name="f9" fmla="*/ f1 1 1031873"/>
              <a:gd name="f10" fmla="+- f4 0 f2"/>
              <a:gd name="f11" fmla="+- f3 0 f2"/>
              <a:gd name="f12" fmla="*/ f11 1 10293751"/>
              <a:gd name="f13" fmla="*/ f10 1 1031873"/>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10293751" h="1031873">
                <a:moveTo>
                  <a:pt x="f5" y="f2"/>
                </a:moveTo>
                <a:lnTo>
                  <a:pt x="f3" y="f6"/>
                </a:lnTo>
                <a:lnTo>
                  <a:pt x="f3" y="f4"/>
                </a:lnTo>
                <a:lnTo>
                  <a:pt x="f2" y="f7"/>
                </a:lnTo>
                <a:lnTo>
                  <a:pt x="f5" y="f2"/>
                </a:lnTo>
                <a:close/>
              </a:path>
            </a:pathLst>
          </a:cu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8" name="Google Shape;1321;p130">
            <a:extLst>
              <a:ext uri="{FF2B5EF4-FFF2-40B4-BE49-F238E27FC236}">
                <a16:creationId xmlns:a16="http://schemas.microsoft.com/office/drawing/2014/main" id="{ABBD9B69-4E3F-5F89-5B4F-5A74EDD07E78}"/>
              </a:ext>
            </a:extLst>
          </p:cNvPr>
          <p:cNvSpPr/>
          <p:nvPr/>
        </p:nvSpPr>
        <p:spPr>
          <a:xfrm>
            <a:off x="0" y="6115049"/>
            <a:ext cx="12191996" cy="742950"/>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9" name="Google Shape;1322;p130">
            <a:extLst>
              <a:ext uri="{FF2B5EF4-FFF2-40B4-BE49-F238E27FC236}">
                <a16:creationId xmlns:a16="http://schemas.microsoft.com/office/drawing/2014/main" id="{3C7D16F4-733C-64EA-E843-D3F9F3E1F627}"/>
              </a:ext>
            </a:extLst>
          </p:cNvPr>
          <p:cNvSpPr txBox="1">
            <a:spLocks noGrp="1"/>
          </p:cNvSpPr>
          <p:nvPr>
            <p:ph type="body" idx="4294967295"/>
          </p:nvPr>
        </p:nvSpPr>
        <p:spPr>
          <a:xfrm>
            <a:off x="2826556" y="3447397"/>
            <a:ext cx="8178613" cy="713314"/>
          </a:xfrm>
        </p:spPr>
        <p:txBody>
          <a:bodyPr/>
          <a:lstStyle>
            <a:lvl1pPr indent="-228600">
              <a:buNone/>
              <a:defRPr sz="3200">
                <a:solidFill>
                  <a:srgbClr val="00314C"/>
                </a:solidFill>
                <a:latin typeface="Verdana"/>
                <a:ea typeface="Verdana"/>
                <a:cs typeface="Verdana"/>
              </a:defRPr>
            </a:lvl1pPr>
          </a:lstStyle>
          <a:p>
            <a:pPr lvl="0"/>
            <a:endParaRPr lang="en-US"/>
          </a:p>
        </p:txBody>
      </p:sp>
      <p:pic>
        <p:nvPicPr>
          <p:cNvPr id="10" name="Google Shape;1323;p130">
            <a:extLst>
              <a:ext uri="{FF2B5EF4-FFF2-40B4-BE49-F238E27FC236}">
                <a16:creationId xmlns:a16="http://schemas.microsoft.com/office/drawing/2014/main" id="{B04C61EC-7498-CBA6-0028-3CE0968878CC}"/>
              </a:ext>
            </a:extLst>
          </p:cNvPr>
          <p:cNvPicPr>
            <a:picLocks noChangeAspect="1"/>
          </p:cNvPicPr>
          <p:nvPr/>
        </p:nvPicPr>
        <p:blipFill>
          <a:blip r:embed="rId2">
            <a:alphaModFix/>
          </a:blip>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9089473"/>
      </p:ext>
    </p:extLst>
  </p:cSld>
  <p:clrMapOvr>
    <a:masterClrMapping/>
  </p:clrMapOvr>
</p:sldLayout>
</file>

<file path=ppt/slideLayouts/slideLayout1521.xml><?xml version="1.0" encoding="utf-8"?>
<p:sldLayout xmlns:a="http://schemas.openxmlformats.org/drawingml/2006/main" xmlns:r="http://schemas.openxmlformats.org/officeDocument/2006/relationships" xmlns:p="http://schemas.openxmlformats.org/presentationml/2006/main" preserve="1">
  <p:cSld name="1_Title and Bullets Layout 4">
    <p:spTree>
      <p:nvGrpSpPr>
        <p:cNvPr id="1" name=""/>
        <p:cNvGrpSpPr/>
        <p:nvPr/>
      </p:nvGrpSpPr>
      <p:grpSpPr>
        <a:xfrm>
          <a:off x="0" y="0"/>
          <a:ext cx="0" cy="0"/>
          <a:chOff x="0" y="0"/>
          <a:chExt cx="0" cy="0"/>
        </a:xfrm>
      </p:grpSpPr>
      <p:sp>
        <p:nvSpPr>
          <p:cNvPr id="2" name="Google Shape;1325;p131">
            <a:extLst>
              <a:ext uri="{FF2B5EF4-FFF2-40B4-BE49-F238E27FC236}">
                <a16:creationId xmlns:a16="http://schemas.microsoft.com/office/drawing/2014/main" id="{CFFAE5DF-41C5-E637-C382-F3FF641D76C0}"/>
              </a:ext>
            </a:extLst>
          </p:cNvPr>
          <p:cNvSpPr txBox="1">
            <a:spLocks noGrp="1"/>
          </p:cNvSpPr>
          <p:nvPr>
            <p:ph type="title"/>
          </p:nvPr>
        </p:nvSpPr>
        <p:spPr>
          <a:xfrm>
            <a:off x="848992" y="783841"/>
            <a:ext cx="10177756"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sp>
        <p:nvSpPr>
          <p:cNvPr id="3" name="Google Shape;1326;p131">
            <a:extLst>
              <a:ext uri="{FF2B5EF4-FFF2-40B4-BE49-F238E27FC236}">
                <a16:creationId xmlns:a16="http://schemas.microsoft.com/office/drawing/2014/main" id="{F70FBE72-1EFC-18DC-EB57-E2A981F3A244}"/>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4" name="Google Shape;1327;p131">
            <a:extLst>
              <a:ext uri="{FF2B5EF4-FFF2-40B4-BE49-F238E27FC236}">
                <a16:creationId xmlns:a16="http://schemas.microsoft.com/office/drawing/2014/main" id="{FFC2AD10-1C84-F329-7D95-43E2D3D125CA}"/>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5" name="Google Shape;1328;p131">
            <a:extLst>
              <a:ext uri="{FF2B5EF4-FFF2-40B4-BE49-F238E27FC236}">
                <a16:creationId xmlns:a16="http://schemas.microsoft.com/office/drawing/2014/main" id="{FD8F60AF-7BED-BAB6-A7BF-D63FDE175CDE}"/>
              </a:ext>
            </a:extLst>
          </p:cNvPr>
          <p:cNvSpPr txBox="1">
            <a:spLocks noGrp="1"/>
          </p:cNvSpPr>
          <p:nvPr>
            <p:ph type="body" idx="4294967295"/>
          </p:nvPr>
        </p:nvSpPr>
        <p:spPr>
          <a:xfrm>
            <a:off x="848782" y="1615022"/>
            <a:ext cx="10176933" cy="3812115"/>
          </a:xfrm>
        </p:spPr>
        <p:txBody>
          <a:bodyPr/>
          <a:lstStyle>
            <a:lvl1pPr indent="-364040">
              <a:buSzPts val="2133"/>
              <a:defRPr sz="2133">
                <a:latin typeface="Verdana"/>
                <a:ea typeface="Verdana"/>
                <a:cs typeface="Verdana"/>
              </a:defRPr>
            </a:lvl1pPr>
          </a:lstStyle>
          <a:p>
            <a:pPr lvl="0"/>
            <a:endParaRPr lang="en-US"/>
          </a:p>
        </p:txBody>
      </p:sp>
      <p:pic>
        <p:nvPicPr>
          <p:cNvPr id="6" name="Google Shape;1329;p131">
            <a:extLst>
              <a:ext uri="{FF2B5EF4-FFF2-40B4-BE49-F238E27FC236}">
                <a16:creationId xmlns:a16="http://schemas.microsoft.com/office/drawing/2014/main" id="{4DDC600A-6048-D4D7-FEEA-C82935F23FF6}"/>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1872999072"/>
      </p:ext>
    </p:extLst>
  </p:cSld>
  <p:clrMapOvr>
    <a:masterClrMapping/>
  </p:clrMapOvr>
</p:sldLayout>
</file>

<file path=ppt/slideLayouts/slideLayout1522.xml><?xml version="1.0" encoding="utf-8"?>
<p:sldLayout xmlns:a="http://schemas.openxmlformats.org/drawingml/2006/main" xmlns:r="http://schemas.openxmlformats.org/officeDocument/2006/relationships" xmlns:p="http://schemas.openxmlformats.org/presentationml/2006/main" preserve="1">
  <p:cSld name="2_Title and Content 4">
    <p:spTree>
      <p:nvGrpSpPr>
        <p:cNvPr id="1" name=""/>
        <p:cNvGrpSpPr/>
        <p:nvPr/>
      </p:nvGrpSpPr>
      <p:grpSpPr>
        <a:xfrm>
          <a:off x="0" y="0"/>
          <a:ext cx="0" cy="0"/>
          <a:chOff x="0" y="0"/>
          <a:chExt cx="0" cy="0"/>
        </a:xfrm>
      </p:grpSpPr>
      <p:sp>
        <p:nvSpPr>
          <p:cNvPr id="2" name="Google Shape;1331;p132">
            <a:extLst>
              <a:ext uri="{FF2B5EF4-FFF2-40B4-BE49-F238E27FC236}">
                <a16:creationId xmlns:a16="http://schemas.microsoft.com/office/drawing/2014/main" id="{0BE03F3F-0C88-5C09-692A-C60BF35882B3}"/>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pic>
        <p:nvPicPr>
          <p:cNvPr id="3" name="Google Shape;1332;p132">
            <a:extLst>
              <a:ext uri="{FF2B5EF4-FFF2-40B4-BE49-F238E27FC236}">
                <a16:creationId xmlns:a16="http://schemas.microsoft.com/office/drawing/2014/main" id="{D81DABC1-6366-6A10-9469-1E324AE915D5}"/>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
        <p:nvSpPr>
          <p:cNvPr id="4" name="Google Shape;1333;p132">
            <a:extLst>
              <a:ext uri="{FF2B5EF4-FFF2-40B4-BE49-F238E27FC236}">
                <a16:creationId xmlns:a16="http://schemas.microsoft.com/office/drawing/2014/main" id="{0C0D3141-5024-437E-60FB-88DA3BC57EB3}"/>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5" name="Google Shape;1334;p132">
            <a:extLst>
              <a:ext uri="{FF2B5EF4-FFF2-40B4-BE49-F238E27FC236}">
                <a16:creationId xmlns:a16="http://schemas.microsoft.com/office/drawing/2014/main" id="{A30BBB6E-6975-A00F-99F0-6F8977E7E72D}"/>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sp>
        <p:nvSpPr>
          <p:cNvPr id="6" name="Google Shape;1335;p132">
            <a:extLst>
              <a:ext uri="{FF2B5EF4-FFF2-40B4-BE49-F238E27FC236}">
                <a16:creationId xmlns:a16="http://schemas.microsoft.com/office/drawing/2014/main" id="{1857F3CB-AD1E-BEFC-5095-0E3578E74DF0}"/>
              </a:ext>
            </a:extLst>
          </p:cNvPr>
          <p:cNvSpPr txBox="1">
            <a:spLocks noGrp="1"/>
          </p:cNvSpPr>
          <p:nvPr>
            <p:ph type="body" idx="4294967295"/>
          </p:nvPr>
        </p:nvSpPr>
        <p:spPr>
          <a:xfrm>
            <a:off x="848992" y="1637854"/>
            <a:ext cx="10156176" cy="4117159"/>
          </a:xfrm>
        </p:spPr>
        <p:txBody>
          <a:bodyPr/>
          <a:lstStyle>
            <a:lvl1pPr indent="-228600">
              <a:lnSpc>
                <a:spcPct val="90000"/>
              </a:lnSpc>
              <a:buNone/>
              <a:defRPr sz="2133">
                <a:latin typeface="Verdana"/>
                <a:ea typeface="Verdana"/>
                <a:cs typeface="Verdana"/>
              </a:defRPr>
            </a:lvl1pPr>
          </a:lstStyle>
          <a:p>
            <a:pPr lvl="0"/>
            <a:endParaRPr lang="en-US"/>
          </a:p>
        </p:txBody>
      </p:sp>
    </p:spTree>
    <p:extLst>
      <p:ext uri="{BB962C8B-B14F-4D97-AF65-F5344CB8AC3E}">
        <p14:creationId xmlns:p14="http://schemas.microsoft.com/office/powerpoint/2010/main" val="3167171592"/>
      </p:ext>
    </p:extLst>
  </p:cSld>
  <p:clrMapOvr>
    <a:masterClrMapping/>
  </p:clrMapOvr>
</p:sldLayout>
</file>

<file path=ppt/slideLayouts/slideLayout1523.xml><?xml version="1.0" encoding="utf-8"?>
<p:sldLayout xmlns:a="http://schemas.openxmlformats.org/drawingml/2006/main" xmlns:r="http://schemas.openxmlformats.org/officeDocument/2006/relationships" xmlns:p="http://schemas.openxmlformats.org/presentationml/2006/main" preserve="1">
  <p:cSld name="1_Two Section | Picture and Copy Layout 4">
    <p:spTree>
      <p:nvGrpSpPr>
        <p:cNvPr id="1" name=""/>
        <p:cNvGrpSpPr/>
        <p:nvPr/>
      </p:nvGrpSpPr>
      <p:grpSpPr>
        <a:xfrm>
          <a:off x="0" y="0"/>
          <a:ext cx="0" cy="0"/>
          <a:chOff x="0" y="0"/>
          <a:chExt cx="0" cy="0"/>
        </a:xfrm>
      </p:grpSpPr>
      <p:sp>
        <p:nvSpPr>
          <p:cNvPr id="2" name="Google Shape;1337;p133">
            <a:extLst>
              <a:ext uri="{FF2B5EF4-FFF2-40B4-BE49-F238E27FC236}">
                <a16:creationId xmlns:a16="http://schemas.microsoft.com/office/drawing/2014/main" id="{D678618B-98F7-1D77-67C7-97FE4DBC014D}"/>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3" name="Google Shape;1338;p133">
            <a:extLst>
              <a:ext uri="{FF2B5EF4-FFF2-40B4-BE49-F238E27FC236}">
                <a16:creationId xmlns:a16="http://schemas.microsoft.com/office/drawing/2014/main" id="{FFFFF08A-116D-8F49-6117-A275537F7A66}"/>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4" name="Google Shape;1339;p133">
            <a:extLst>
              <a:ext uri="{FF2B5EF4-FFF2-40B4-BE49-F238E27FC236}">
                <a16:creationId xmlns:a16="http://schemas.microsoft.com/office/drawing/2014/main" id="{5C9F6436-44D9-C5D1-11D2-E2B82BE99421}"/>
              </a:ext>
            </a:extLst>
          </p:cNvPr>
          <p:cNvSpPr txBox="1">
            <a:spLocks noGrp="1"/>
          </p:cNvSpPr>
          <p:nvPr>
            <p:ph type="body" idx="4294967295"/>
          </p:nvPr>
        </p:nvSpPr>
        <p:spPr>
          <a:xfrm>
            <a:off x="1186836" y="1294452"/>
            <a:ext cx="3983336" cy="3788084"/>
          </a:xfrm>
        </p:spPr>
        <p:txBody>
          <a:bodyPr/>
          <a:lstStyle>
            <a:lvl1pPr indent="-228600">
              <a:buNone/>
              <a:defRPr sz="1200" i="1">
                <a:solidFill>
                  <a:srgbClr val="003B5C"/>
                </a:solidFill>
                <a:latin typeface="Verdana"/>
                <a:ea typeface="Verdana"/>
                <a:cs typeface="Verdana"/>
              </a:defRPr>
            </a:lvl1pPr>
          </a:lstStyle>
          <a:p>
            <a:pPr lvl="0"/>
            <a:endParaRPr lang="en-US"/>
          </a:p>
        </p:txBody>
      </p:sp>
      <p:sp>
        <p:nvSpPr>
          <p:cNvPr id="5" name="Google Shape;1340;p133">
            <a:extLst>
              <a:ext uri="{FF2B5EF4-FFF2-40B4-BE49-F238E27FC236}">
                <a16:creationId xmlns:a16="http://schemas.microsoft.com/office/drawing/2014/main" id="{251907AB-B04B-03EA-2918-9719CCA769AF}"/>
              </a:ext>
            </a:extLst>
          </p:cNvPr>
          <p:cNvSpPr txBox="1">
            <a:spLocks noGrp="1"/>
          </p:cNvSpPr>
          <p:nvPr>
            <p:ph type="body" idx="4294967295"/>
          </p:nvPr>
        </p:nvSpPr>
        <p:spPr>
          <a:xfrm>
            <a:off x="5549393" y="1997122"/>
            <a:ext cx="5466557" cy="3085414"/>
          </a:xfrm>
        </p:spPr>
        <p:txBody>
          <a:bodyPr/>
          <a:lstStyle>
            <a:lvl1pPr indent="-228600">
              <a:lnSpc>
                <a:spcPct val="90000"/>
              </a:lnSpc>
              <a:buNone/>
              <a:defRPr sz="2133">
                <a:latin typeface="Verdana"/>
                <a:ea typeface="Verdana"/>
                <a:cs typeface="Verdana"/>
              </a:defRPr>
            </a:lvl1pPr>
          </a:lstStyle>
          <a:p>
            <a:pPr lvl="0"/>
            <a:endParaRPr lang="en-US"/>
          </a:p>
        </p:txBody>
      </p:sp>
      <p:sp>
        <p:nvSpPr>
          <p:cNvPr id="6" name="Google Shape;1341;p133">
            <a:extLst>
              <a:ext uri="{FF2B5EF4-FFF2-40B4-BE49-F238E27FC236}">
                <a16:creationId xmlns:a16="http://schemas.microsoft.com/office/drawing/2014/main" id="{A9ED1DCC-4037-7D6C-4C97-435063F99BDB}"/>
              </a:ext>
            </a:extLst>
          </p:cNvPr>
          <p:cNvSpPr txBox="1">
            <a:spLocks noGrp="1"/>
          </p:cNvSpPr>
          <p:nvPr>
            <p:ph type="title"/>
          </p:nvPr>
        </p:nvSpPr>
        <p:spPr>
          <a:xfrm>
            <a:off x="5549393" y="1154521"/>
            <a:ext cx="5466557"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pic>
        <p:nvPicPr>
          <p:cNvPr id="7" name="Google Shape;1342;p133">
            <a:extLst>
              <a:ext uri="{FF2B5EF4-FFF2-40B4-BE49-F238E27FC236}">
                <a16:creationId xmlns:a16="http://schemas.microsoft.com/office/drawing/2014/main" id="{A8D87EF8-A461-94DB-4C43-9F43FC480168}"/>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136155268"/>
      </p:ext>
    </p:extLst>
  </p:cSld>
  <p:clrMapOvr>
    <a:masterClrMapping/>
  </p:clrMapOvr>
</p:sldLayout>
</file>

<file path=ppt/slideLayouts/slideLayout1524.xml><?xml version="1.0" encoding="utf-8"?>
<p:sldLayout xmlns:a="http://schemas.openxmlformats.org/drawingml/2006/main" xmlns:r="http://schemas.openxmlformats.org/officeDocument/2006/relationships" xmlns:p="http://schemas.openxmlformats.org/presentationml/2006/main" preserve="1">
  <p:cSld name="4_Title Slide_Yale Blue 7">
    <p:spTree>
      <p:nvGrpSpPr>
        <p:cNvPr id="1" name=""/>
        <p:cNvGrpSpPr/>
        <p:nvPr/>
      </p:nvGrpSpPr>
      <p:grpSpPr>
        <a:xfrm>
          <a:off x="0" y="0"/>
          <a:ext cx="0" cy="0"/>
          <a:chOff x="0" y="0"/>
          <a:chExt cx="0" cy="0"/>
        </a:xfrm>
      </p:grpSpPr>
      <p:sp>
        <p:nvSpPr>
          <p:cNvPr id="2" name="Google Shape;1344;p134">
            <a:extLst>
              <a:ext uri="{FF2B5EF4-FFF2-40B4-BE49-F238E27FC236}">
                <a16:creationId xmlns:a16="http://schemas.microsoft.com/office/drawing/2014/main" id="{A3D241D0-80AF-5B6F-6FA5-45EF68272B91}"/>
              </a:ext>
            </a:extLst>
          </p:cNvPr>
          <p:cNvSpPr txBox="1">
            <a:spLocks noGrp="1"/>
          </p:cNvSpPr>
          <p:nvPr>
            <p:ph type="body" idx="4294967295"/>
          </p:nvPr>
        </p:nvSpPr>
        <p:spPr>
          <a:xfrm>
            <a:off x="2826556" y="5400857"/>
            <a:ext cx="8178613" cy="381643"/>
          </a:xfrm>
        </p:spPr>
        <p:txBody>
          <a:bodyPr>
            <a:spAutoFit/>
          </a:bodyPr>
          <a:lstStyle>
            <a:lvl1pPr indent="-228600" algn="r">
              <a:buNone/>
              <a:defRPr sz="1867">
                <a:solidFill>
                  <a:srgbClr val="616364"/>
                </a:solidFill>
                <a:latin typeface="Verdana"/>
                <a:ea typeface="Verdana"/>
                <a:cs typeface="Verdana"/>
              </a:defRPr>
            </a:lvl1pPr>
          </a:lstStyle>
          <a:p>
            <a:pPr lvl="0"/>
            <a:endParaRPr lang="en-US"/>
          </a:p>
        </p:txBody>
      </p:sp>
      <p:sp>
        <p:nvSpPr>
          <p:cNvPr id="3" name="Google Shape;1345;p134">
            <a:extLst>
              <a:ext uri="{FF2B5EF4-FFF2-40B4-BE49-F238E27FC236}">
                <a16:creationId xmlns:a16="http://schemas.microsoft.com/office/drawing/2014/main" id="{AF0A27BD-A848-53D6-71D0-2CB68C303E95}"/>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endParaRPr lang="en-US"/>
          </a:p>
        </p:txBody>
      </p:sp>
      <p:sp>
        <p:nvSpPr>
          <p:cNvPr id="4" name="Google Shape;1346;p134">
            <a:extLst>
              <a:ext uri="{FF2B5EF4-FFF2-40B4-BE49-F238E27FC236}">
                <a16:creationId xmlns:a16="http://schemas.microsoft.com/office/drawing/2014/main" id="{B55C1FBE-3356-030A-16C1-9DE08228707E}"/>
              </a:ext>
            </a:extLst>
          </p:cNvPr>
          <p:cNvSpPr txBox="1">
            <a:spLocks noGrp="1"/>
          </p:cNvSpPr>
          <p:nvPr>
            <p:ph type="dt" sz="quarter" idx="7"/>
          </p:nvPr>
        </p:nvSpPr>
        <p:spPr>
          <a:xfrm>
            <a:off x="0" y="0"/>
            <a:ext cx="3000000" cy="3000000"/>
          </a:xfrm>
          <a:prstGeom prst="rect">
            <a:avLst/>
          </a:prstGeom>
          <a:noFill/>
          <a:ln>
            <a:noFill/>
          </a:ln>
        </p:spPr>
        <p:txBody>
          <a:bodyPr vert="horz" wrap="square" lIns="91421" tIns="45701" rIns="91421" bIns="45701"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ea typeface="Calibri"/>
                <a:cs typeface="Calibri"/>
              </a:defRPr>
            </a:lvl1pPr>
          </a:lstStyle>
          <a:p>
            <a:pPr lvl="0"/>
            <a:endParaRPr lang="en-US"/>
          </a:p>
        </p:txBody>
      </p:sp>
      <p:sp>
        <p:nvSpPr>
          <p:cNvPr id="5" name="Google Shape;1347;p134">
            <a:extLst>
              <a:ext uri="{FF2B5EF4-FFF2-40B4-BE49-F238E27FC236}">
                <a16:creationId xmlns:a16="http://schemas.microsoft.com/office/drawing/2014/main" id="{05152FFA-73CC-7D12-38CE-8233E995316B}"/>
              </a:ext>
            </a:extLst>
          </p:cNvPr>
          <p:cNvSpPr txBox="1">
            <a:spLocks noGrp="1"/>
          </p:cNvSpPr>
          <p:nvPr>
            <p:ph type="ftr" sz="quarter" idx="9"/>
          </p:nvPr>
        </p:nvSpPr>
        <p:spPr/>
        <p:txBody>
          <a:bodyPr/>
          <a:lstStyle>
            <a:lvl1pPr>
              <a:defRPr/>
            </a:lvl1pPr>
          </a:lstStyle>
          <a:p>
            <a:pPr lvl="0"/>
            <a:endParaRPr lang="en-US"/>
          </a:p>
        </p:txBody>
      </p:sp>
      <p:sp>
        <p:nvSpPr>
          <p:cNvPr id="6" name="Google Shape;1348;p134">
            <a:extLst>
              <a:ext uri="{FF2B5EF4-FFF2-40B4-BE49-F238E27FC236}">
                <a16:creationId xmlns:a16="http://schemas.microsoft.com/office/drawing/2014/main" id="{F0A5063D-4E03-510B-1D73-E1F85A81AD57}"/>
              </a:ext>
            </a:extLst>
          </p:cNvPr>
          <p:cNvSpPr txBox="1">
            <a:spLocks noGrp="1"/>
          </p:cNvSpPr>
          <p:nvPr>
            <p:ph type="sldNum" sz="quarter" idx="8"/>
          </p:nvPr>
        </p:nvSpPr>
        <p:spPr/>
        <p:txBody>
          <a:bodyPr/>
          <a:lstStyle>
            <a:lvl1pPr>
              <a:defRPr/>
            </a:lvl1pPr>
          </a:lstStyle>
          <a:p>
            <a:pPr lvl="0"/>
            <a:fld id="{199D20D3-4CB5-452B-9EBC-6FA301A3C155}" type="slidenum">
              <a:t>‹#›</a:t>
            </a:fld>
            <a:endParaRPr lang="en-US"/>
          </a:p>
        </p:txBody>
      </p:sp>
      <p:sp>
        <p:nvSpPr>
          <p:cNvPr id="7" name="Google Shape;1349;p134">
            <a:extLst>
              <a:ext uri="{FF2B5EF4-FFF2-40B4-BE49-F238E27FC236}">
                <a16:creationId xmlns:a16="http://schemas.microsoft.com/office/drawing/2014/main" id="{61A1DD95-1490-FF1D-5753-1B3F22816990}"/>
              </a:ext>
            </a:extLst>
          </p:cNvPr>
          <p:cNvSpPr/>
          <p:nvPr/>
        </p:nvSpPr>
        <p:spPr>
          <a:xfrm rot="10799991">
            <a:off x="-28" y="2000223"/>
            <a:ext cx="2785070" cy="2042851"/>
          </a:xfrm>
          <a:custGeom>
            <a:avLst/>
            <a:gdLst>
              <a:gd name="f0" fmla="val w"/>
              <a:gd name="f1" fmla="val h"/>
              <a:gd name="f2" fmla="val 0"/>
              <a:gd name="f3" fmla="val 10293751"/>
              <a:gd name="f4" fmla="val 1031873"/>
              <a:gd name="f5" fmla="val 3579068"/>
              <a:gd name="f6" fmla="val 1"/>
              <a:gd name="f7" fmla="val 1031872"/>
              <a:gd name="f8" fmla="*/ f0 1 10293751"/>
              <a:gd name="f9" fmla="*/ f1 1 1031873"/>
              <a:gd name="f10" fmla="+- f4 0 f2"/>
              <a:gd name="f11" fmla="+- f3 0 f2"/>
              <a:gd name="f12" fmla="*/ f11 1 10293751"/>
              <a:gd name="f13" fmla="*/ f10 1 1031873"/>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10293751" h="1031873">
                <a:moveTo>
                  <a:pt x="f5" y="f2"/>
                </a:moveTo>
                <a:lnTo>
                  <a:pt x="f3" y="f6"/>
                </a:lnTo>
                <a:lnTo>
                  <a:pt x="f3" y="f4"/>
                </a:lnTo>
                <a:lnTo>
                  <a:pt x="f2" y="f7"/>
                </a:lnTo>
                <a:lnTo>
                  <a:pt x="f5" y="f2"/>
                </a:lnTo>
                <a:close/>
              </a:path>
            </a:pathLst>
          </a:cu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8" name="Google Shape;1350;p134">
            <a:extLst>
              <a:ext uri="{FF2B5EF4-FFF2-40B4-BE49-F238E27FC236}">
                <a16:creationId xmlns:a16="http://schemas.microsoft.com/office/drawing/2014/main" id="{11688F53-635C-7C21-F45C-BC5EBE584C66}"/>
              </a:ext>
            </a:extLst>
          </p:cNvPr>
          <p:cNvSpPr/>
          <p:nvPr/>
        </p:nvSpPr>
        <p:spPr>
          <a:xfrm>
            <a:off x="0" y="6115049"/>
            <a:ext cx="12191996" cy="742950"/>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9" name="Google Shape;1351;p134">
            <a:extLst>
              <a:ext uri="{FF2B5EF4-FFF2-40B4-BE49-F238E27FC236}">
                <a16:creationId xmlns:a16="http://schemas.microsoft.com/office/drawing/2014/main" id="{B9A31290-9D51-9C8B-A3B3-96FDDB925788}"/>
              </a:ext>
            </a:extLst>
          </p:cNvPr>
          <p:cNvSpPr txBox="1">
            <a:spLocks noGrp="1"/>
          </p:cNvSpPr>
          <p:nvPr>
            <p:ph type="body" idx="4294967295"/>
          </p:nvPr>
        </p:nvSpPr>
        <p:spPr>
          <a:xfrm>
            <a:off x="2826556" y="3447397"/>
            <a:ext cx="8178613" cy="713314"/>
          </a:xfrm>
        </p:spPr>
        <p:txBody>
          <a:bodyPr/>
          <a:lstStyle>
            <a:lvl1pPr indent="-228600">
              <a:buNone/>
              <a:defRPr sz="3200">
                <a:solidFill>
                  <a:srgbClr val="00314C"/>
                </a:solidFill>
                <a:latin typeface="Verdana"/>
                <a:ea typeface="Verdana"/>
                <a:cs typeface="Verdana"/>
              </a:defRPr>
            </a:lvl1pPr>
          </a:lstStyle>
          <a:p>
            <a:pPr lvl="0"/>
            <a:endParaRPr lang="en-US"/>
          </a:p>
        </p:txBody>
      </p:sp>
      <p:pic>
        <p:nvPicPr>
          <p:cNvPr id="10" name="Google Shape;1352;p134">
            <a:extLst>
              <a:ext uri="{FF2B5EF4-FFF2-40B4-BE49-F238E27FC236}">
                <a16:creationId xmlns:a16="http://schemas.microsoft.com/office/drawing/2014/main" id="{7AAFD8B7-F59D-BCDA-EFA8-7D58DC56B5A6}"/>
              </a:ext>
            </a:extLst>
          </p:cNvPr>
          <p:cNvPicPr>
            <a:picLocks noChangeAspect="1"/>
          </p:cNvPicPr>
          <p:nvPr/>
        </p:nvPicPr>
        <p:blipFill>
          <a:blip r:embed="rId2">
            <a:alphaModFix/>
          </a:blip>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2566447741"/>
      </p:ext>
    </p:extLst>
  </p:cSld>
  <p:clrMapOvr>
    <a:masterClrMapping/>
  </p:clrMapOvr>
</p:sldLayout>
</file>

<file path=ppt/slideLayouts/slideLayout1525.xml><?xml version="1.0" encoding="utf-8"?>
<p:sldLayout xmlns:a="http://schemas.openxmlformats.org/drawingml/2006/main" xmlns:r="http://schemas.openxmlformats.org/officeDocument/2006/relationships" xmlns:p="http://schemas.openxmlformats.org/presentationml/2006/main" preserve="1">
  <p:cSld name="1_Title and Bullets Layout 5">
    <p:spTree>
      <p:nvGrpSpPr>
        <p:cNvPr id="1" name=""/>
        <p:cNvGrpSpPr/>
        <p:nvPr/>
      </p:nvGrpSpPr>
      <p:grpSpPr>
        <a:xfrm>
          <a:off x="0" y="0"/>
          <a:ext cx="0" cy="0"/>
          <a:chOff x="0" y="0"/>
          <a:chExt cx="0" cy="0"/>
        </a:xfrm>
      </p:grpSpPr>
      <p:sp>
        <p:nvSpPr>
          <p:cNvPr id="2" name="Google Shape;1354;p135">
            <a:extLst>
              <a:ext uri="{FF2B5EF4-FFF2-40B4-BE49-F238E27FC236}">
                <a16:creationId xmlns:a16="http://schemas.microsoft.com/office/drawing/2014/main" id="{8691403C-0F71-61A3-C28D-C2F8098EA68B}"/>
              </a:ext>
            </a:extLst>
          </p:cNvPr>
          <p:cNvSpPr txBox="1">
            <a:spLocks noGrp="1"/>
          </p:cNvSpPr>
          <p:nvPr>
            <p:ph type="title"/>
          </p:nvPr>
        </p:nvSpPr>
        <p:spPr>
          <a:xfrm>
            <a:off x="848992" y="783841"/>
            <a:ext cx="10177756"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sp>
        <p:nvSpPr>
          <p:cNvPr id="3" name="Google Shape;1355;p135">
            <a:extLst>
              <a:ext uri="{FF2B5EF4-FFF2-40B4-BE49-F238E27FC236}">
                <a16:creationId xmlns:a16="http://schemas.microsoft.com/office/drawing/2014/main" id="{626E5950-4DA1-5A52-B368-4AB80BE0FB44}"/>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4" name="Google Shape;1356;p135">
            <a:extLst>
              <a:ext uri="{FF2B5EF4-FFF2-40B4-BE49-F238E27FC236}">
                <a16:creationId xmlns:a16="http://schemas.microsoft.com/office/drawing/2014/main" id="{8ED7E6EF-29B8-0BEB-A2D6-447CA315A0F9}"/>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5" name="Google Shape;1357;p135">
            <a:extLst>
              <a:ext uri="{FF2B5EF4-FFF2-40B4-BE49-F238E27FC236}">
                <a16:creationId xmlns:a16="http://schemas.microsoft.com/office/drawing/2014/main" id="{E82BB0BB-92A1-47ED-B722-6064E64973A0}"/>
              </a:ext>
            </a:extLst>
          </p:cNvPr>
          <p:cNvSpPr txBox="1">
            <a:spLocks noGrp="1"/>
          </p:cNvSpPr>
          <p:nvPr>
            <p:ph type="body" idx="4294967295"/>
          </p:nvPr>
        </p:nvSpPr>
        <p:spPr>
          <a:xfrm>
            <a:off x="848782" y="1615022"/>
            <a:ext cx="10176933" cy="3812115"/>
          </a:xfrm>
        </p:spPr>
        <p:txBody>
          <a:bodyPr/>
          <a:lstStyle>
            <a:lvl1pPr indent="-364040">
              <a:buSzPts val="2133"/>
              <a:defRPr sz="2133">
                <a:latin typeface="Verdana"/>
                <a:ea typeface="Verdana"/>
                <a:cs typeface="Verdana"/>
              </a:defRPr>
            </a:lvl1pPr>
          </a:lstStyle>
          <a:p>
            <a:pPr lvl="0"/>
            <a:endParaRPr lang="en-US"/>
          </a:p>
        </p:txBody>
      </p:sp>
      <p:pic>
        <p:nvPicPr>
          <p:cNvPr id="6" name="Google Shape;1358;p135">
            <a:extLst>
              <a:ext uri="{FF2B5EF4-FFF2-40B4-BE49-F238E27FC236}">
                <a16:creationId xmlns:a16="http://schemas.microsoft.com/office/drawing/2014/main" id="{5C536FBA-2AFA-9FD1-044D-B0A6C7FD83FD}"/>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4220228190"/>
      </p:ext>
    </p:extLst>
  </p:cSld>
  <p:clrMapOvr>
    <a:masterClrMapping/>
  </p:clrMapOvr>
</p:sldLayout>
</file>

<file path=ppt/slideLayouts/slideLayout1526.xml><?xml version="1.0" encoding="utf-8"?>
<p:sldLayout xmlns:a="http://schemas.openxmlformats.org/drawingml/2006/main" xmlns:r="http://schemas.openxmlformats.org/officeDocument/2006/relationships" xmlns:p="http://schemas.openxmlformats.org/presentationml/2006/main" preserve="1">
  <p:cSld name="3_Title and Content 5">
    <p:spTree>
      <p:nvGrpSpPr>
        <p:cNvPr id="1" name=""/>
        <p:cNvGrpSpPr/>
        <p:nvPr/>
      </p:nvGrpSpPr>
      <p:grpSpPr>
        <a:xfrm>
          <a:off x="0" y="0"/>
          <a:ext cx="0" cy="0"/>
          <a:chOff x="0" y="0"/>
          <a:chExt cx="0" cy="0"/>
        </a:xfrm>
      </p:grpSpPr>
      <p:sp>
        <p:nvSpPr>
          <p:cNvPr id="2" name="Google Shape;1360;p136">
            <a:extLst>
              <a:ext uri="{FF2B5EF4-FFF2-40B4-BE49-F238E27FC236}">
                <a16:creationId xmlns:a16="http://schemas.microsoft.com/office/drawing/2014/main" id="{E3642EF8-671D-DC9E-EBF4-3DBBF5913C01}"/>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pic>
        <p:nvPicPr>
          <p:cNvPr id="3" name="Google Shape;1361;p136">
            <a:extLst>
              <a:ext uri="{FF2B5EF4-FFF2-40B4-BE49-F238E27FC236}">
                <a16:creationId xmlns:a16="http://schemas.microsoft.com/office/drawing/2014/main" id="{A2283207-511C-F36F-1346-06A5CEAF9941}"/>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
        <p:nvSpPr>
          <p:cNvPr id="4" name="Google Shape;1362;p136">
            <a:extLst>
              <a:ext uri="{FF2B5EF4-FFF2-40B4-BE49-F238E27FC236}">
                <a16:creationId xmlns:a16="http://schemas.microsoft.com/office/drawing/2014/main" id="{2C050F77-BC09-A0EE-B2A0-8F9933CE9EA6}"/>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5" name="Google Shape;1363;p136">
            <a:extLst>
              <a:ext uri="{FF2B5EF4-FFF2-40B4-BE49-F238E27FC236}">
                <a16:creationId xmlns:a16="http://schemas.microsoft.com/office/drawing/2014/main" id="{299D8D88-BB89-DB8E-3003-9D763358A46B}"/>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sp>
        <p:nvSpPr>
          <p:cNvPr id="6" name="Google Shape;1364;p136">
            <a:extLst>
              <a:ext uri="{FF2B5EF4-FFF2-40B4-BE49-F238E27FC236}">
                <a16:creationId xmlns:a16="http://schemas.microsoft.com/office/drawing/2014/main" id="{759AF697-3CCA-F6AE-5023-51E53744878F}"/>
              </a:ext>
            </a:extLst>
          </p:cNvPr>
          <p:cNvSpPr txBox="1">
            <a:spLocks noGrp="1"/>
          </p:cNvSpPr>
          <p:nvPr>
            <p:ph type="body" idx="4294967295"/>
          </p:nvPr>
        </p:nvSpPr>
        <p:spPr>
          <a:xfrm>
            <a:off x="848992" y="1637854"/>
            <a:ext cx="10156176" cy="4117159"/>
          </a:xfrm>
        </p:spPr>
        <p:txBody>
          <a:bodyPr/>
          <a:lstStyle>
            <a:lvl1pPr indent="-228600">
              <a:lnSpc>
                <a:spcPct val="90000"/>
              </a:lnSpc>
              <a:buNone/>
              <a:defRPr sz="2133">
                <a:latin typeface="Verdana"/>
                <a:ea typeface="Verdana"/>
                <a:cs typeface="Verdana"/>
              </a:defRPr>
            </a:lvl1pPr>
          </a:lstStyle>
          <a:p>
            <a:pPr lvl="0"/>
            <a:endParaRPr lang="en-US"/>
          </a:p>
        </p:txBody>
      </p:sp>
    </p:spTree>
    <p:extLst>
      <p:ext uri="{BB962C8B-B14F-4D97-AF65-F5344CB8AC3E}">
        <p14:creationId xmlns:p14="http://schemas.microsoft.com/office/powerpoint/2010/main" val="3652116742"/>
      </p:ext>
    </p:extLst>
  </p:cSld>
  <p:clrMapOvr>
    <a:masterClrMapping/>
  </p:clrMapOvr>
</p:sldLayout>
</file>

<file path=ppt/slideLayouts/slideLayout1527.xml><?xml version="1.0" encoding="utf-8"?>
<p:sldLayout xmlns:a="http://schemas.openxmlformats.org/drawingml/2006/main" xmlns:r="http://schemas.openxmlformats.org/officeDocument/2006/relationships" xmlns:p="http://schemas.openxmlformats.org/presentationml/2006/main" preserve="1">
  <p:cSld name="1_Two Section | Picture and Copy Layout 5">
    <p:spTree>
      <p:nvGrpSpPr>
        <p:cNvPr id="1" name=""/>
        <p:cNvGrpSpPr/>
        <p:nvPr/>
      </p:nvGrpSpPr>
      <p:grpSpPr>
        <a:xfrm>
          <a:off x="0" y="0"/>
          <a:ext cx="0" cy="0"/>
          <a:chOff x="0" y="0"/>
          <a:chExt cx="0" cy="0"/>
        </a:xfrm>
      </p:grpSpPr>
      <p:sp>
        <p:nvSpPr>
          <p:cNvPr id="2" name="Google Shape;1366;p137">
            <a:extLst>
              <a:ext uri="{FF2B5EF4-FFF2-40B4-BE49-F238E27FC236}">
                <a16:creationId xmlns:a16="http://schemas.microsoft.com/office/drawing/2014/main" id="{DAC353A4-3E0E-CAC0-F584-CD403C7C9DE9}"/>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3" name="Google Shape;1367;p137">
            <a:extLst>
              <a:ext uri="{FF2B5EF4-FFF2-40B4-BE49-F238E27FC236}">
                <a16:creationId xmlns:a16="http://schemas.microsoft.com/office/drawing/2014/main" id="{491A6488-8E27-CB00-2E15-FB85823104A4}"/>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4" name="Google Shape;1368;p137">
            <a:extLst>
              <a:ext uri="{FF2B5EF4-FFF2-40B4-BE49-F238E27FC236}">
                <a16:creationId xmlns:a16="http://schemas.microsoft.com/office/drawing/2014/main" id="{BF1B116F-2BFB-5A86-0052-C67501960E77}"/>
              </a:ext>
            </a:extLst>
          </p:cNvPr>
          <p:cNvSpPr txBox="1">
            <a:spLocks noGrp="1"/>
          </p:cNvSpPr>
          <p:nvPr>
            <p:ph type="body" idx="4294967295"/>
          </p:nvPr>
        </p:nvSpPr>
        <p:spPr>
          <a:xfrm>
            <a:off x="1186836" y="1294452"/>
            <a:ext cx="3983336" cy="3788084"/>
          </a:xfrm>
        </p:spPr>
        <p:txBody>
          <a:bodyPr/>
          <a:lstStyle>
            <a:lvl1pPr indent="-228600">
              <a:buNone/>
              <a:defRPr sz="1200" i="1">
                <a:solidFill>
                  <a:srgbClr val="003B5C"/>
                </a:solidFill>
                <a:latin typeface="Verdana"/>
                <a:ea typeface="Verdana"/>
                <a:cs typeface="Verdana"/>
              </a:defRPr>
            </a:lvl1pPr>
          </a:lstStyle>
          <a:p>
            <a:pPr lvl="0"/>
            <a:endParaRPr lang="en-US"/>
          </a:p>
        </p:txBody>
      </p:sp>
      <p:sp>
        <p:nvSpPr>
          <p:cNvPr id="5" name="Google Shape;1369;p137">
            <a:extLst>
              <a:ext uri="{FF2B5EF4-FFF2-40B4-BE49-F238E27FC236}">
                <a16:creationId xmlns:a16="http://schemas.microsoft.com/office/drawing/2014/main" id="{C8B6C30D-D521-9989-5F5F-E4994B6533AC}"/>
              </a:ext>
            </a:extLst>
          </p:cNvPr>
          <p:cNvSpPr txBox="1">
            <a:spLocks noGrp="1"/>
          </p:cNvSpPr>
          <p:nvPr>
            <p:ph type="body" idx="4294967295"/>
          </p:nvPr>
        </p:nvSpPr>
        <p:spPr>
          <a:xfrm>
            <a:off x="5549393" y="1997122"/>
            <a:ext cx="5466557" cy="3085414"/>
          </a:xfrm>
        </p:spPr>
        <p:txBody>
          <a:bodyPr/>
          <a:lstStyle>
            <a:lvl1pPr indent="-228600">
              <a:lnSpc>
                <a:spcPct val="90000"/>
              </a:lnSpc>
              <a:buNone/>
              <a:defRPr sz="2133">
                <a:latin typeface="Verdana"/>
                <a:ea typeface="Verdana"/>
                <a:cs typeface="Verdana"/>
              </a:defRPr>
            </a:lvl1pPr>
          </a:lstStyle>
          <a:p>
            <a:pPr lvl="0"/>
            <a:endParaRPr lang="en-US"/>
          </a:p>
        </p:txBody>
      </p:sp>
      <p:sp>
        <p:nvSpPr>
          <p:cNvPr id="6" name="Google Shape;1370;p137">
            <a:extLst>
              <a:ext uri="{FF2B5EF4-FFF2-40B4-BE49-F238E27FC236}">
                <a16:creationId xmlns:a16="http://schemas.microsoft.com/office/drawing/2014/main" id="{21F8D1C2-86F7-AC67-788D-4648C3909243}"/>
              </a:ext>
            </a:extLst>
          </p:cNvPr>
          <p:cNvSpPr txBox="1">
            <a:spLocks noGrp="1"/>
          </p:cNvSpPr>
          <p:nvPr>
            <p:ph type="title"/>
          </p:nvPr>
        </p:nvSpPr>
        <p:spPr>
          <a:xfrm>
            <a:off x="5549393" y="1154521"/>
            <a:ext cx="5466557"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pic>
        <p:nvPicPr>
          <p:cNvPr id="7" name="Google Shape;1371;p137">
            <a:extLst>
              <a:ext uri="{FF2B5EF4-FFF2-40B4-BE49-F238E27FC236}">
                <a16:creationId xmlns:a16="http://schemas.microsoft.com/office/drawing/2014/main" id="{DAFFEFB5-A467-BCD1-265A-D32641196CA7}"/>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850181943"/>
      </p:ext>
    </p:extLst>
  </p:cSld>
  <p:clrMapOvr>
    <a:masterClrMapping/>
  </p:clrMapOvr>
</p:sldLayout>
</file>

<file path=ppt/slideLayouts/slideLayout1528.xml><?xml version="1.0" encoding="utf-8"?>
<p:sldLayout xmlns:a="http://schemas.openxmlformats.org/drawingml/2006/main" xmlns:r="http://schemas.openxmlformats.org/officeDocument/2006/relationships" xmlns:p="http://schemas.openxmlformats.org/presentationml/2006/main" preserve="1">
  <p:cSld name="Cover 11">
    <p:spTree>
      <p:nvGrpSpPr>
        <p:cNvPr id="1" name=""/>
        <p:cNvGrpSpPr/>
        <p:nvPr/>
      </p:nvGrpSpPr>
      <p:grpSpPr>
        <a:xfrm>
          <a:off x="0" y="0"/>
          <a:ext cx="0" cy="0"/>
          <a:chOff x="0" y="0"/>
          <a:chExt cx="0" cy="0"/>
        </a:xfrm>
      </p:grpSpPr>
      <p:sp>
        <p:nvSpPr>
          <p:cNvPr id="2" name="Google Shape;1392;p141">
            <a:extLst>
              <a:ext uri="{FF2B5EF4-FFF2-40B4-BE49-F238E27FC236}">
                <a16:creationId xmlns:a16="http://schemas.microsoft.com/office/drawing/2014/main" id="{8EB71E7B-30FF-C1D5-8A64-89EF533820F1}"/>
              </a:ext>
            </a:extLst>
          </p:cNvPr>
          <p:cNvSpPr/>
          <p:nvPr/>
        </p:nvSpPr>
        <p:spPr>
          <a:xfrm>
            <a:off x="902366" y="1294415"/>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393;p141">
            <a:extLst>
              <a:ext uri="{FF2B5EF4-FFF2-40B4-BE49-F238E27FC236}">
                <a16:creationId xmlns:a16="http://schemas.microsoft.com/office/drawing/2014/main" id="{47A5D327-9D26-94D0-F156-1F773A49E1DB}"/>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endParaRPr lang="en-US"/>
          </a:p>
        </p:txBody>
      </p:sp>
      <p:sp>
        <p:nvSpPr>
          <p:cNvPr id="4" name="Google Shape;1394;p141">
            <a:extLst>
              <a:ext uri="{FF2B5EF4-FFF2-40B4-BE49-F238E27FC236}">
                <a16:creationId xmlns:a16="http://schemas.microsoft.com/office/drawing/2014/main" id="{9D6285C6-EAC1-6B15-8FE2-9E80BDF8C9AC}"/>
              </a:ext>
            </a:extLst>
          </p:cNvPr>
          <p:cNvSpPr txBox="1">
            <a:spLocks noGrp="1"/>
          </p:cNvSpPr>
          <p:nvPr>
            <p:ph type="subTitle" idx="4294967295"/>
          </p:nvPr>
        </p:nvSpPr>
        <p:spPr>
          <a:xfrm>
            <a:off x="1413305" y="3766861"/>
            <a:ext cx="5194432" cy="986564"/>
          </a:xfrm>
        </p:spPr>
        <p:txBody>
          <a:bodyPr/>
          <a:lstStyle>
            <a:lvl1pPr>
              <a:buNone/>
              <a:defRPr/>
            </a:lvl1pPr>
          </a:lstStyle>
          <a:p>
            <a:pPr lvl="0"/>
            <a:endParaRPr lang="en-US"/>
          </a:p>
        </p:txBody>
      </p:sp>
      <p:grpSp>
        <p:nvGrpSpPr>
          <p:cNvPr id="5" name="Google Shape;1396;p141">
            <a:extLst>
              <a:ext uri="{FF2B5EF4-FFF2-40B4-BE49-F238E27FC236}">
                <a16:creationId xmlns:a16="http://schemas.microsoft.com/office/drawing/2014/main" id="{E7CD5E9F-87BB-FB84-B92D-2AA8A35D89FF}"/>
              </a:ext>
            </a:extLst>
          </p:cNvPr>
          <p:cNvGrpSpPr/>
          <p:nvPr/>
        </p:nvGrpSpPr>
        <p:grpSpPr>
          <a:xfrm>
            <a:off x="0" y="5020348"/>
            <a:ext cx="12191996" cy="1837651"/>
            <a:chOff x="0" y="5020348"/>
            <a:chExt cx="12191996" cy="1837651"/>
          </a:xfrm>
        </p:grpSpPr>
        <p:sp>
          <p:nvSpPr>
            <p:cNvPr id="6" name="Google Shape;1397;p141">
              <a:extLst>
                <a:ext uri="{FF2B5EF4-FFF2-40B4-BE49-F238E27FC236}">
                  <a16:creationId xmlns:a16="http://schemas.microsoft.com/office/drawing/2014/main" id="{8AE77AB8-CC3C-6033-8C26-09B8E4388532}"/>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7" name="Google Shape;1398;p141">
              <a:extLst>
                <a:ext uri="{FF2B5EF4-FFF2-40B4-BE49-F238E27FC236}">
                  <a16:creationId xmlns:a16="http://schemas.microsoft.com/office/drawing/2014/main" id="{62F84A35-1E93-4007-A702-7C6F1F94D9E7}"/>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8" name="Google Shape;1399;p141">
              <a:extLst>
                <a:ext uri="{FF2B5EF4-FFF2-40B4-BE49-F238E27FC236}">
                  <a16:creationId xmlns:a16="http://schemas.microsoft.com/office/drawing/2014/main" id="{D2243A0A-311F-A556-DCC0-C6953DA2901B}"/>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2196166091"/>
      </p:ext>
    </p:extLst>
  </p:cSld>
  <p:clrMapOvr>
    <a:masterClrMapping/>
  </p:clrMapOvr>
</p:sldLayout>
</file>

<file path=ppt/slideLayouts/slideLayout1529.xml><?xml version="1.0" encoding="utf-8"?>
<p:sldLayout xmlns:a="http://schemas.openxmlformats.org/drawingml/2006/main" xmlns:r="http://schemas.openxmlformats.org/officeDocument/2006/relationships" xmlns:p="http://schemas.openxmlformats.org/presentationml/2006/main" preserve="1">
  <p:cSld name="Divider 12">
    <p:spTree>
      <p:nvGrpSpPr>
        <p:cNvPr id="1" name=""/>
        <p:cNvGrpSpPr/>
        <p:nvPr/>
      </p:nvGrpSpPr>
      <p:grpSpPr>
        <a:xfrm>
          <a:off x="0" y="0"/>
          <a:ext cx="0" cy="0"/>
          <a:chOff x="0" y="0"/>
          <a:chExt cx="0" cy="0"/>
        </a:xfrm>
      </p:grpSpPr>
      <p:grpSp>
        <p:nvGrpSpPr>
          <p:cNvPr id="2" name="Google Shape;1401;p142">
            <a:extLst>
              <a:ext uri="{FF2B5EF4-FFF2-40B4-BE49-F238E27FC236}">
                <a16:creationId xmlns:a16="http://schemas.microsoft.com/office/drawing/2014/main" id="{B10B5FD2-1BE1-A136-AEA8-24DF6C97942F}"/>
              </a:ext>
            </a:extLst>
          </p:cNvPr>
          <p:cNvGrpSpPr/>
          <p:nvPr/>
        </p:nvGrpSpPr>
        <p:grpSpPr>
          <a:xfrm>
            <a:off x="0" y="5020348"/>
            <a:ext cx="12191996" cy="1837651"/>
            <a:chOff x="0" y="5020348"/>
            <a:chExt cx="12191996" cy="1837651"/>
          </a:xfrm>
        </p:grpSpPr>
        <p:sp>
          <p:nvSpPr>
            <p:cNvPr id="3" name="Google Shape;1402;p142">
              <a:extLst>
                <a:ext uri="{FF2B5EF4-FFF2-40B4-BE49-F238E27FC236}">
                  <a16:creationId xmlns:a16="http://schemas.microsoft.com/office/drawing/2014/main" id="{CDBA832C-653B-FDA3-FCDB-00EDECC8F52F}"/>
                </a:ext>
              </a:extLst>
            </p:cNvPr>
            <p:cNvSpPr/>
            <p:nvPr/>
          </p:nvSpPr>
          <p:spPr>
            <a:xfrm>
              <a:off x="0" y="5100267"/>
              <a:ext cx="7111371" cy="1757732"/>
            </a:xfrm>
            <a:custGeom>
              <a:avLst/>
              <a:gdLst>
                <a:gd name="f0" fmla="val w"/>
                <a:gd name="f1" fmla="val h"/>
                <a:gd name="f2" fmla="val 0"/>
                <a:gd name="f3" fmla="val 7111369"/>
                <a:gd name="f4" fmla="val 1757730"/>
                <a:gd name="f5" fmla="val 772954"/>
                <a:gd name="f6" fmla="val 2778"/>
                <a:gd name="f7" fmla="val 1769038"/>
                <a:gd name="f8" fmla="val 30799"/>
                <a:gd name="f9" fmla="val 2696750"/>
                <a:gd name="f10" fmla="val 267531"/>
                <a:gd name="f11" fmla="val 3590934"/>
                <a:gd name="f12" fmla="val 566046"/>
                <a:gd name="f13" fmla="val 4684008"/>
                <a:gd name="f14" fmla="val 930921"/>
                <a:gd name="f15" fmla="val 5690778"/>
                <a:gd name="f16" fmla="val 1324625"/>
                <a:gd name="f17" fmla="val 6700767"/>
                <a:gd name="f18" fmla="val 1636882"/>
                <a:gd name="f19" fmla="val 25690"/>
                <a:gd name="f20" fmla="val 2197"/>
                <a:gd name="f21" fmla="val 25414"/>
                <a:gd name="f22" fmla="val 114653"/>
                <a:gd name="f23" fmla="val 14905"/>
                <a:gd name="f24" fmla="val 227801"/>
                <a:gd name="f25" fmla="val 7857"/>
                <a:gd name="f26" fmla="val 341773"/>
                <a:gd name="f27" fmla="val 3976"/>
                <a:gd name="f28" fmla="val 486963"/>
                <a:gd name="f29" fmla="+- 0 0 968"/>
                <a:gd name="f30" fmla="val 630656"/>
                <a:gd name="f31" fmla="+- 0 0 1224"/>
                <a:gd name="f32" fmla="*/ f0 1 7111369"/>
                <a:gd name="f33" fmla="*/ f1 1 1757730"/>
                <a:gd name="f34" fmla="+- f4 0 f2"/>
                <a:gd name="f35" fmla="+- f3 0 f2"/>
                <a:gd name="f36" fmla="*/ f35 1 7111369"/>
                <a:gd name="f37" fmla="*/ f34 1 1757730"/>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7111369" h="1757730">
                  <a:moveTo>
                    <a:pt x="f5" y="f6"/>
                  </a:moveTo>
                  <a:cubicBezTo>
                    <a:pt x="f7" y="f8"/>
                    <a:pt x="f9" y="f10"/>
                    <a:pt x="f11" y="f12"/>
                  </a:cubicBezTo>
                  <a:cubicBezTo>
                    <a:pt x="f13" y="f14"/>
                    <a:pt x="f15" y="f16"/>
                    <a:pt x="f17" y="f18"/>
                  </a:cubicBezTo>
                  <a:lnTo>
                    <a:pt x="f3" y="f4"/>
                  </a:lnTo>
                  <a:lnTo>
                    <a:pt x="f2" y="f4"/>
                  </a:lnTo>
                  <a:lnTo>
                    <a:pt x="f2" y="f19"/>
                  </a:lnTo>
                  <a:lnTo>
                    <a:pt x="f20" y="f21"/>
                  </a:lnTo>
                  <a:cubicBezTo>
                    <a:pt x="f22" y="f23"/>
                    <a:pt x="f24" y="f25"/>
                    <a:pt x="f26" y="f27"/>
                  </a:cubicBezTo>
                  <a:cubicBezTo>
                    <a:pt x="f28" y="f29"/>
                    <a:pt x="f30" y="f31"/>
                    <a:pt x="f5" y="f6"/>
                  </a:cubicBezTo>
                  <a:close/>
                </a:path>
              </a:pathLst>
            </a:custGeom>
            <a:solidFill>
              <a:srgbClr val="FFFFFF"/>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4" name="Google Shape;1403;p142">
              <a:extLst>
                <a:ext uri="{FF2B5EF4-FFF2-40B4-BE49-F238E27FC236}">
                  <a16:creationId xmlns:a16="http://schemas.microsoft.com/office/drawing/2014/main" id="{C5E70DD7-95DC-CEB5-CF64-D5D0C3CB2178}"/>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5" name="Google Shape;1404;p142">
              <a:extLst>
                <a:ext uri="{FF2B5EF4-FFF2-40B4-BE49-F238E27FC236}">
                  <a16:creationId xmlns:a16="http://schemas.microsoft.com/office/drawing/2014/main" id="{03167EA0-BA5A-6EBA-C895-07665DC8F921}"/>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6" name="Google Shape;1405;p142">
              <a:extLst>
                <a:ext uri="{FF2B5EF4-FFF2-40B4-BE49-F238E27FC236}">
                  <a16:creationId xmlns:a16="http://schemas.microsoft.com/office/drawing/2014/main" id="{6289221F-F710-6083-FD32-445E7C73E7AD}"/>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
        <p:nvSpPr>
          <p:cNvPr id="7" name="Google Shape;1406;p142">
            <a:extLst>
              <a:ext uri="{FF2B5EF4-FFF2-40B4-BE49-F238E27FC236}">
                <a16:creationId xmlns:a16="http://schemas.microsoft.com/office/drawing/2014/main" id="{57ABC830-A262-3F08-025B-95645C4A6CA0}"/>
              </a:ext>
            </a:extLst>
          </p:cNvPr>
          <p:cNvSpPr txBox="1">
            <a:spLocks noGrp="1"/>
          </p:cNvSpPr>
          <p:nvPr>
            <p:ph type="title"/>
          </p:nvPr>
        </p:nvSpPr>
        <p:spPr>
          <a:xfrm>
            <a:off x="1413305" y="701747"/>
            <a:ext cx="9365376" cy="2014679"/>
          </a:xfrm>
        </p:spPr>
        <p:txBody>
          <a:bodyPr anchor="b"/>
          <a:lstStyle>
            <a:lvl1pPr>
              <a:defRPr/>
            </a:lvl1pPr>
          </a:lstStyle>
          <a:p>
            <a:pPr lvl="0"/>
            <a:endParaRPr lang="en-US"/>
          </a:p>
        </p:txBody>
      </p:sp>
      <p:sp>
        <p:nvSpPr>
          <p:cNvPr id="8" name="Google Shape;1407;p142">
            <a:extLst>
              <a:ext uri="{FF2B5EF4-FFF2-40B4-BE49-F238E27FC236}">
                <a16:creationId xmlns:a16="http://schemas.microsoft.com/office/drawing/2014/main" id="{2139FAD8-069B-738A-818C-854AC9944B5F}"/>
              </a:ext>
            </a:extLst>
          </p:cNvPr>
          <p:cNvSpPr txBox="1">
            <a:spLocks noGrp="1"/>
          </p:cNvSpPr>
          <p:nvPr>
            <p:ph type="subTitle" idx="4294967295"/>
          </p:nvPr>
        </p:nvSpPr>
        <p:spPr>
          <a:xfrm>
            <a:off x="1413305" y="3081637"/>
            <a:ext cx="9365376" cy="986564"/>
          </a:xfrm>
        </p:spPr>
        <p:txBody>
          <a:bodyPr/>
          <a:lstStyle>
            <a:lvl1pPr>
              <a:buNone/>
              <a:defRPr/>
            </a:lvl1pPr>
          </a:lstStyle>
          <a:p>
            <a:pPr lvl="0"/>
            <a:endParaRPr lang="en-US"/>
          </a:p>
        </p:txBody>
      </p:sp>
    </p:spTree>
    <p:extLst>
      <p:ext uri="{BB962C8B-B14F-4D97-AF65-F5344CB8AC3E}">
        <p14:creationId xmlns:p14="http://schemas.microsoft.com/office/powerpoint/2010/main" val="3454520847"/>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428"/>
        <p:cNvGrpSpPr/>
        <p:nvPr/>
      </p:nvGrpSpPr>
      <p:grpSpPr>
        <a:xfrm>
          <a:off x="0" y="0"/>
          <a:ext cx="0" cy="0"/>
          <a:chOff x="0" y="0"/>
          <a:chExt cx="0" cy="0"/>
        </a:xfrm>
      </p:grpSpPr>
      <p:sp>
        <p:nvSpPr>
          <p:cNvPr id="1429" name="Google Shape;1429;p692"/>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30" name="Google Shape;1430;p69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431" name="Google Shape;1431;p69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432" name="Google Shape;1432;p692"/>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33" name="Google Shape;1433;p69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2158088762"/>
      </p:ext>
    </p:extLst>
  </p:cSld>
  <p:clrMapOvr>
    <a:masterClrMapping/>
  </p:clrMapOvr>
</p:sldLayout>
</file>

<file path=ppt/slideLayouts/slideLayout1530.xml><?xml version="1.0" encoding="utf-8"?>
<p:sldLayout xmlns:a="http://schemas.openxmlformats.org/drawingml/2006/main" xmlns:r="http://schemas.openxmlformats.org/officeDocument/2006/relationships" xmlns:p="http://schemas.openxmlformats.org/presentationml/2006/main" preserve="1">
  <p:cSld name="Photo Slide 11">
    <p:spTree>
      <p:nvGrpSpPr>
        <p:cNvPr id="1" name=""/>
        <p:cNvGrpSpPr/>
        <p:nvPr/>
      </p:nvGrpSpPr>
      <p:grpSpPr>
        <a:xfrm>
          <a:off x="0" y="0"/>
          <a:ext cx="0" cy="0"/>
          <a:chOff x="0" y="0"/>
          <a:chExt cx="0" cy="0"/>
        </a:xfrm>
      </p:grpSpPr>
      <p:sp>
        <p:nvSpPr>
          <p:cNvPr id="2" name="Google Shape;1409;p143">
            <a:extLst>
              <a:ext uri="{FF2B5EF4-FFF2-40B4-BE49-F238E27FC236}">
                <a16:creationId xmlns:a16="http://schemas.microsoft.com/office/drawing/2014/main" id="{7C1AA7AF-8C4D-2FB3-46F7-327EA08F0A77}"/>
              </a:ext>
            </a:extLst>
          </p:cNvPr>
          <p:cNvSpPr txBox="1">
            <a:spLocks noGrp="1"/>
          </p:cNvSpPr>
          <p:nvPr>
            <p:ph type="body" idx="4294967295"/>
          </p:nvPr>
        </p:nvSpPr>
        <p:spPr>
          <a:xfrm>
            <a:off x="457200" y="1146255"/>
            <a:ext cx="2350172" cy="2971800"/>
          </a:xfrm>
        </p:spPr>
        <p:txBody>
          <a:bodyPr/>
          <a:lstStyle>
            <a:lvl1pPr indent="-228600">
              <a:buNone/>
              <a:defRPr/>
            </a:lvl1pPr>
          </a:lstStyle>
          <a:p>
            <a:pPr lvl="0"/>
            <a:endParaRPr lang="en-US"/>
          </a:p>
        </p:txBody>
      </p:sp>
      <p:cxnSp>
        <p:nvCxnSpPr>
          <p:cNvPr id="3" name="Google Shape;1410;p143">
            <a:extLst>
              <a:ext uri="{FF2B5EF4-FFF2-40B4-BE49-F238E27FC236}">
                <a16:creationId xmlns:a16="http://schemas.microsoft.com/office/drawing/2014/main" id="{31FFA463-4D39-1F5D-8ECD-933CEFA5E772}"/>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1411;p143">
            <a:extLst>
              <a:ext uri="{FF2B5EF4-FFF2-40B4-BE49-F238E27FC236}">
                <a16:creationId xmlns:a16="http://schemas.microsoft.com/office/drawing/2014/main" id="{5C492077-8455-CEDC-7DED-4613A2142423}"/>
              </a:ext>
            </a:extLst>
          </p:cNvPr>
          <p:cNvGrpSpPr/>
          <p:nvPr/>
        </p:nvGrpSpPr>
        <p:grpSpPr>
          <a:xfrm>
            <a:off x="0" y="5379424"/>
            <a:ext cx="2807363" cy="753895"/>
            <a:chOff x="0" y="5379424"/>
            <a:chExt cx="2807363" cy="753895"/>
          </a:xfrm>
        </p:grpSpPr>
        <p:sp>
          <p:nvSpPr>
            <p:cNvPr id="5" name="Google Shape;1412;p143">
              <a:extLst>
                <a:ext uri="{FF2B5EF4-FFF2-40B4-BE49-F238E27FC236}">
                  <a16:creationId xmlns:a16="http://schemas.microsoft.com/office/drawing/2014/main" id="{B9C7CC79-E3C3-C67D-A659-6735926BFBF1}"/>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 f4 0 f2"/>
                <a:gd name="f27" fmla="+- f3 0 f2"/>
                <a:gd name="f28" fmla="*/ f27 1 2807368"/>
                <a:gd name="f29" fmla="*/ f26 1 60080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413;p143">
              <a:extLst>
                <a:ext uri="{FF2B5EF4-FFF2-40B4-BE49-F238E27FC236}">
                  <a16:creationId xmlns:a16="http://schemas.microsoft.com/office/drawing/2014/main" id="{7EE8A793-E7DF-DECE-7752-953D057EDA8E}"/>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 f4 0 f2"/>
                <a:gd name="f33" fmla="+- f3 0 f2"/>
                <a:gd name="f34" fmla="*/ f33 1 2807368"/>
                <a:gd name="f35" fmla="*/ f32 1 649803"/>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1415;p143">
            <a:extLst>
              <a:ext uri="{FF2B5EF4-FFF2-40B4-BE49-F238E27FC236}">
                <a16:creationId xmlns:a16="http://schemas.microsoft.com/office/drawing/2014/main" id="{3B644C47-65D5-F837-881A-9771BB16BA81}"/>
              </a:ext>
            </a:extLst>
          </p:cNvPr>
          <p:cNvPicPr>
            <a:picLocks noChangeAspect="1"/>
          </p:cNvPicPr>
          <p:nvPr/>
        </p:nvPicPr>
        <p:blipFill>
          <a:blip r:embed="rId2">
            <a:alphaModFix/>
          </a:blip>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1900947712"/>
      </p:ext>
    </p:extLst>
  </p:cSld>
  <p:clrMapOvr>
    <a:masterClrMapping/>
  </p:clrMapOvr>
</p:sldLayout>
</file>

<file path=ppt/slideLayouts/slideLayout1531.xml><?xml version="1.0" encoding="utf-8"?>
<p:sldLayout xmlns:a="http://schemas.openxmlformats.org/drawingml/2006/main" xmlns:r="http://schemas.openxmlformats.org/officeDocument/2006/relationships" xmlns:p="http://schemas.openxmlformats.org/presentationml/2006/main" preserve="1">
  <p:cSld name="Quotation 16">
    <p:spTree>
      <p:nvGrpSpPr>
        <p:cNvPr id="1" name=""/>
        <p:cNvGrpSpPr/>
        <p:nvPr/>
      </p:nvGrpSpPr>
      <p:grpSpPr>
        <a:xfrm>
          <a:off x="0" y="0"/>
          <a:ext cx="0" cy="0"/>
          <a:chOff x="0" y="0"/>
          <a:chExt cx="0" cy="0"/>
        </a:xfrm>
      </p:grpSpPr>
      <p:sp>
        <p:nvSpPr>
          <p:cNvPr id="2" name="Google Shape;1417;p144">
            <a:extLst>
              <a:ext uri="{FF2B5EF4-FFF2-40B4-BE49-F238E27FC236}">
                <a16:creationId xmlns:a16="http://schemas.microsoft.com/office/drawing/2014/main" id="{438CAA7C-04F0-79BE-2B7A-9B44A18390FD}"/>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418;p144">
            <a:extLst>
              <a:ext uri="{FF2B5EF4-FFF2-40B4-BE49-F238E27FC236}">
                <a16:creationId xmlns:a16="http://schemas.microsoft.com/office/drawing/2014/main" id="{2E15636F-027D-539A-B661-0C4A20595C3B}"/>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419;p144">
            <a:extLst>
              <a:ext uri="{FF2B5EF4-FFF2-40B4-BE49-F238E27FC236}">
                <a16:creationId xmlns:a16="http://schemas.microsoft.com/office/drawing/2014/main" id="{80783A3A-EE89-02D1-0F50-3E9CFE84207F}"/>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420;p144">
            <a:extLst>
              <a:ext uri="{FF2B5EF4-FFF2-40B4-BE49-F238E27FC236}">
                <a16:creationId xmlns:a16="http://schemas.microsoft.com/office/drawing/2014/main" id="{1AAB3558-77A4-2E69-05AB-FAFAF84D99CD}"/>
              </a:ext>
            </a:extLst>
          </p:cNvPr>
          <p:cNvSpPr txBox="1">
            <a:spLocks noGrp="1"/>
          </p:cNvSpPr>
          <p:nvPr>
            <p:ph type="sldNum" sz="quarter" idx="8"/>
          </p:nvPr>
        </p:nvSpPr>
        <p:spPr/>
        <p:txBody>
          <a:bodyPr/>
          <a:lstStyle>
            <a:lvl1pPr>
              <a:defRPr>
                <a:solidFill>
                  <a:srgbClr val="AEB3B7"/>
                </a:solidFill>
              </a:defRPr>
            </a:lvl1pPr>
          </a:lstStyle>
          <a:p>
            <a:pPr lvl="0"/>
            <a:fld id="{5BDFE397-7855-45DD-A550-F2A64D5DE22A}" type="slidenum">
              <a:t>‹#›</a:t>
            </a:fld>
            <a:endParaRPr lang="en-US"/>
          </a:p>
        </p:txBody>
      </p:sp>
      <p:cxnSp>
        <p:nvCxnSpPr>
          <p:cNvPr id="6" name="Google Shape;1421;p144">
            <a:extLst>
              <a:ext uri="{FF2B5EF4-FFF2-40B4-BE49-F238E27FC236}">
                <a16:creationId xmlns:a16="http://schemas.microsoft.com/office/drawing/2014/main" id="{18D7B84B-2F41-8233-C9DD-9A32F7593D23}"/>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422;p144">
            <a:extLst>
              <a:ext uri="{FF2B5EF4-FFF2-40B4-BE49-F238E27FC236}">
                <a16:creationId xmlns:a16="http://schemas.microsoft.com/office/drawing/2014/main" id="{A4D75539-5A1E-95A2-4AB3-10AD2B83F827}"/>
              </a:ext>
            </a:extLst>
          </p:cNvPr>
          <p:cNvSpPr txBox="1">
            <a:spLocks noGrp="1"/>
          </p:cNvSpPr>
          <p:nvPr>
            <p:ph type="ftr" sz="quarter" idx="9"/>
          </p:nvPr>
        </p:nvSpPr>
        <p:spPr/>
        <p:txBody>
          <a:bodyPr/>
          <a:lstStyle>
            <a:lvl1pPr>
              <a:defRPr/>
            </a:lvl1pPr>
          </a:lstStyle>
          <a:p>
            <a:pPr lvl="0"/>
            <a:endParaRPr lang="en-US"/>
          </a:p>
        </p:txBody>
      </p:sp>
      <p:grpSp>
        <p:nvGrpSpPr>
          <p:cNvPr id="8" name="Google Shape;1423;p144">
            <a:extLst>
              <a:ext uri="{FF2B5EF4-FFF2-40B4-BE49-F238E27FC236}">
                <a16:creationId xmlns:a16="http://schemas.microsoft.com/office/drawing/2014/main" id="{3E569165-AAF7-535D-8814-819466D1BC15}"/>
              </a:ext>
            </a:extLst>
          </p:cNvPr>
          <p:cNvGrpSpPr/>
          <p:nvPr/>
        </p:nvGrpSpPr>
        <p:grpSpPr>
          <a:xfrm>
            <a:off x="7191545" y="0"/>
            <a:ext cx="5000460" cy="1425988"/>
            <a:chOff x="7191545" y="0"/>
            <a:chExt cx="5000460" cy="1425988"/>
          </a:xfrm>
        </p:grpSpPr>
        <p:pic>
          <p:nvPicPr>
            <p:cNvPr id="9" name="Google Shape;1424;p144">
              <a:extLst>
                <a:ext uri="{FF2B5EF4-FFF2-40B4-BE49-F238E27FC236}">
                  <a16:creationId xmlns:a16="http://schemas.microsoft.com/office/drawing/2014/main" id="{5BF3FB9E-5147-EAEB-E0DE-7BE107BEA444}"/>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425;p144">
              <a:extLst>
                <a:ext uri="{FF2B5EF4-FFF2-40B4-BE49-F238E27FC236}">
                  <a16:creationId xmlns:a16="http://schemas.microsoft.com/office/drawing/2014/main" id="{8AFB7306-A40E-E258-676A-A922544FD971}"/>
                </a:ext>
              </a:extLst>
            </p:cNvPr>
            <p:cNvGrpSpPr/>
            <p:nvPr/>
          </p:nvGrpSpPr>
          <p:grpSpPr>
            <a:xfrm>
              <a:off x="7191545" y="0"/>
              <a:ext cx="5000460" cy="1425988"/>
              <a:chOff x="7191545" y="0"/>
              <a:chExt cx="5000460" cy="1425988"/>
            </a:xfrm>
          </p:grpSpPr>
          <p:sp>
            <p:nvSpPr>
              <p:cNvPr id="11" name="Google Shape;1426;p144">
                <a:extLst>
                  <a:ext uri="{FF2B5EF4-FFF2-40B4-BE49-F238E27FC236}">
                    <a16:creationId xmlns:a16="http://schemas.microsoft.com/office/drawing/2014/main" id="{4AB7BD22-6C50-8E43-0BDF-E6346913F6A4}"/>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427;p144">
                <a:extLst>
                  <a:ext uri="{FF2B5EF4-FFF2-40B4-BE49-F238E27FC236}">
                    <a16:creationId xmlns:a16="http://schemas.microsoft.com/office/drawing/2014/main" id="{8989BECD-2E11-92C1-C2F6-23CD8D3D30D1}"/>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428;p144" descr="Open quotation mark with solid fill">
            <a:extLst>
              <a:ext uri="{FF2B5EF4-FFF2-40B4-BE49-F238E27FC236}">
                <a16:creationId xmlns:a16="http://schemas.microsoft.com/office/drawing/2014/main" id="{F00315FF-9D55-6588-5B9E-A0B435D68574}"/>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999014947"/>
      </p:ext>
    </p:extLst>
  </p:cSld>
  <p:clrMapOvr>
    <a:masterClrMapping/>
  </p:clrMapOvr>
</p:sldLayout>
</file>

<file path=ppt/slideLayouts/slideLayout1532.xml><?xml version="1.0" encoding="utf-8"?>
<p:sldLayout xmlns:a="http://schemas.openxmlformats.org/drawingml/2006/main" xmlns:r="http://schemas.openxmlformats.org/officeDocument/2006/relationships" xmlns:p="http://schemas.openxmlformats.org/presentationml/2006/main" preserve="1">
  <p:cSld name="1_Quotation 16">
    <p:spTree>
      <p:nvGrpSpPr>
        <p:cNvPr id="1" name=""/>
        <p:cNvGrpSpPr/>
        <p:nvPr/>
      </p:nvGrpSpPr>
      <p:grpSpPr>
        <a:xfrm>
          <a:off x="0" y="0"/>
          <a:ext cx="0" cy="0"/>
          <a:chOff x="0" y="0"/>
          <a:chExt cx="0" cy="0"/>
        </a:xfrm>
      </p:grpSpPr>
      <p:sp>
        <p:nvSpPr>
          <p:cNvPr id="2" name="Google Shape;1417;p144">
            <a:extLst>
              <a:ext uri="{FF2B5EF4-FFF2-40B4-BE49-F238E27FC236}">
                <a16:creationId xmlns:a16="http://schemas.microsoft.com/office/drawing/2014/main" id="{91334353-0C3F-FA3C-5B09-D419DC65CAE4}"/>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418;p144">
            <a:extLst>
              <a:ext uri="{FF2B5EF4-FFF2-40B4-BE49-F238E27FC236}">
                <a16:creationId xmlns:a16="http://schemas.microsoft.com/office/drawing/2014/main" id="{346AAE1B-EDCF-86C5-FB1A-DC2A8CB18D12}"/>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419;p144">
            <a:extLst>
              <a:ext uri="{FF2B5EF4-FFF2-40B4-BE49-F238E27FC236}">
                <a16:creationId xmlns:a16="http://schemas.microsoft.com/office/drawing/2014/main" id="{F116BFB1-5784-D71B-A958-6E43A617AA9B}"/>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420;p144">
            <a:extLst>
              <a:ext uri="{FF2B5EF4-FFF2-40B4-BE49-F238E27FC236}">
                <a16:creationId xmlns:a16="http://schemas.microsoft.com/office/drawing/2014/main" id="{DCF7BC58-2F0C-10C7-A091-B8A59FEF6DA2}"/>
              </a:ext>
            </a:extLst>
          </p:cNvPr>
          <p:cNvSpPr txBox="1">
            <a:spLocks noGrp="1"/>
          </p:cNvSpPr>
          <p:nvPr>
            <p:ph type="sldNum" sz="quarter" idx="8"/>
          </p:nvPr>
        </p:nvSpPr>
        <p:spPr/>
        <p:txBody>
          <a:bodyPr/>
          <a:lstStyle>
            <a:lvl1pPr>
              <a:defRPr>
                <a:solidFill>
                  <a:srgbClr val="AEB3B7"/>
                </a:solidFill>
              </a:defRPr>
            </a:lvl1pPr>
          </a:lstStyle>
          <a:p>
            <a:pPr lvl="0"/>
            <a:fld id="{9F84E7F9-7BEB-432C-83CA-54C12EC95B1B}" type="slidenum">
              <a:t>‹#›</a:t>
            </a:fld>
            <a:endParaRPr lang="en-US"/>
          </a:p>
        </p:txBody>
      </p:sp>
      <p:cxnSp>
        <p:nvCxnSpPr>
          <p:cNvPr id="6" name="Google Shape;1421;p144">
            <a:extLst>
              <a:ext uri="{FF2B5EF4-FFF2-40B4-BE49-F238E27FC236}">
                <a16:creationId xmlns:a16="http://schemas.microsoft.com/office/drawing/2014/main" id="{6239AA37-41C0-33EE-9A68-ECDE168C3F69}"/>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422;p144">
            <a:extLst>
              <a:ext uri="{FF2B5EF4-FFF2-40B4-BE49-F238E27FC236}">
                <a16:creationId xmlns:a16="http://schemas.microsoft.com/office/drawing/2014/main" id="{13F6CD9D-B81F-7AFB-FB59-8F63CFB5AD83}"/>
              </a:ext>
            </a:extLst>
          </p:cNvPr>
          <p:cNvSpPr txBox="1">
            <a:spLocks noGrp="1"/>
          </p:cNvSpPr>
          <p:nvPr>
            <p:ph type="ftr" sz="quarter" idx="9"/>
          </p:nvPr>
        </p:nvSpPr>
        <p:spPr/>
        <p:txBody>
          <a:bodyPr/>
          <a:lstStyle>
            <a:lvl1pPr>
              <a:defRPr/>
            </a:lvl1pPr>
          </a:lstStyle>
          <a:p>
            <a:pPr lvl="0"/>
            <a:endParaRPr lang="en-US"/>
          </a:p>
        </p:txBody>
      </p:sp>
      <p:grpSp>
        <p:nvGrpSpPr>
          <p:cNvPr id="8" name="Google Shape;1423;p144">
            <a:extLst>
              <a:ext uri="{FF2B5EF4-FFF2-40B4-BE49-F238E27FC236}">
                <a16:creationId xmlns:a16="http://schemas.microsoft.com/office/drawing/2014/main" id="{5931D1CC-6A52-A9B1-DA0D-56FA71D7F5EA}"/>
              </a:ext>
            </a:extLst>
          </p:cNvPr>
          <p:cNvGrpSpPr/>
          <p:nvPr/>
        </p:nvGrpSpPr>
        <p:grpSpPr>
          <a:xfrm>
            <a:off x="7191545" y="0"/>
            <a:ext cx="5000460" cy="1425988"/>
            <a:chOff x="7191545" y="0"/>
            <a:chExt cx="5000460" cy="1425988"/>
          </a:xfrm>
        </p:grpSpPr>
        <p:pic>
          <p:nvPicPr>
            <p:cNvPr id="9" name="Google Shape;1424;p144">
              <a:extLst>
                <a:ext uri="{FF2B5EF4-FFF2-40B4-BE49-F238E27FC236}">
                  <a16:creationId xmlns:a16="http://schemas.microsoft.com/office/drawing/2014/main" id="{100D9C0F-4DD2-94F0-ADE0-0B12C6A4F3EF}"/>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425;p144">
              <a:extLst>
                <a:ext uri="{FF2B5EF4-FFF2-40B4-BE49-F238E27FC236}">
                  <a16:creationId xmlns:a16="http://schemas.microsoft.com/office/drawing/2014/main" id="{8455D924-9168-EBD1-BFCA-0BF81F84273A}"/>
                </a:ext>
              </a:extLst>
            </p:cNvPr>
            <p:cNvGrpSpPr/>
            <p:nvPr/>
          </p:nvGrpSpPr>
          <p:grpSpPr>
            <a:xfrm>
              <a:off x="7191545" y="0"/>
              <a:ext cx="5000460" cy="1425988"/>
              <a:chOff x="7191545" y="0"/>
              <a:chExt cx="5000460" cy="1425988"/>
            </a:xfrm>
          </p:grpSpPr>
          <p:sp>
            <p:nvSpPr>
              <p:cNvPr id="11" name="Google Shape;1426;p144">
                <a:extLst>
                  <a:ext uri="{FF2B5EF4-FFF2-40B4-BE49-F238E27FC236}">
                    <a16:creationId xmlns:a16="http://schemas.microsoft.com/office/drawing/2014/main" id="{663F563B-FF51-2AC9-7025-D9C30C0F60DF}"/>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427;p144">
                <a:extLst>
                  <a:ext uri="{FF2B5EF4-FFF2-40B4-BE49-F238E27FC236}">
                    <a16:creationId xmlns:a16="http://schemas.microsoft.com/office/drawing/2014/main" id="{08AE4FFD-A3F3-C318-80E5-943905F9B5D2}"/>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428;p144" descr="Open quotation mark with solid fill">
            <a:extLst>
              <a:ext uri="{FF2B5EF4-FFF2-40B4-BE49-F238E27FC236}">
                <a16:creationId xmlns:a16="http://schemas.microsoft.com/office/drawing/2014/main" id="{72960CF1-CC4C-76EB-98B7-EAE4C986FC31}"/>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064329864"/>
      </p:ext>
    </p:extLst>
  </p:cSld>
  <p:clrMapOvr>
    <a:masterClrMapping/>
  </p:clrMapOvr>
</p:sldLayout>
</file>

<file path=ppt/slideLayouts/slideLayout1533.xml><?xml version="1.0" encoding="utf-8"?>
<p:sldLayout xmlns:a="http://schemas.openxmlformats.org/drawingml/2006/main" xmlns:r="http://schemas.openxmlformats.org/officeDocument/2006/relationships" xmlns:p="http://schemas.openxmlformats.org/presentationml/2006/main" preserve="1">
  <p:cSld name="Two Content 10">
    <p:spTree>
      <p:nvGrpSpPr>
        <p:cNvPr id="1" name=""/>
        <p:cNvGrpSpPr/>
        <p:nvPr/>
      </p:nvGrpSpPr>
      <p:grpSpPr>
        <a:xfrm>
          <a:off x="0" y="0"/>
          <a:ext cx="0" cy="0"/>
          <a:chOff x="0" y="0"/>
          <a:chExt cx="0" cy="0"/>
        </a:xfrm>
      </p:grpSpPr>
      <p:sp>
        <p:nvSpPr>
          <p:cNvPr id="2" name="Google Shape;1430;p145">
            <a:extLst>
              <a:ext uri="{FF2B5EF4-FFF2-40B4-BE49-F238E27FC236}">
                <a16:creationId xmlns:a16="http://schemas.microsoft.com/office/drawing/2014/main" id="{76F10A34-300C-7584-279D-029504894C76}"/>
              </a:ext>
            </a:extLst>
          </p:cNvPr>
          <p:cNvSpPr txBox="1">
            <a:spLocks noGrp="1"/>
          </p:cNvSpPr>
          <p:nvPr>
            <p:ph type="title"/>
          </p:nvPr>
        </p:nvSpPr>
        <p:spPr/>
        <p:txBody>
          <a:bodyPr/>
          <a:lstStyle>
            <a:lvl1pPr>
              <a:defRPr/>
            </a:lvl1pPr>
          </a:lstStyle>
          <a:p>
            <a:pPr lvl="0"/>
            <a:endParaRPr lang="en-US"/>
          </a:p>
        </p:txBody>
      </p:sp>
      <p:sp>
        <p:nvSpPr>
          <p:cNvPr id="3" name="Google Shape;1431;p145">
            <a:extLst>
              <a:ext uri="{FF2B5EF4-FFF2-40B4-BE49-F238E27FC236}">
                <a16:creationId xmlns:a16="http://schemas.microsoft.com/office/drawing/2014/main" id="{398B2314-E1A2-E319-FD6B-917C968206CD}"/>
              </a:ext>
            </a:extLst>
          </p:cNvPr>
          <p:cNvSpPr txBox="1">
            <a:spLocks noGrp="1"/>
          </p:cNvSpPr>
          <p:nvPr>
            <p:ph type="body" idx="4294967295"/>
          </p:nvPr>
        </p:nvSpPr>
        <p:spPr>
          <a:xfrm>
            <a:off x="609603" y="1825627"/>
            <a:ext cx="5410203" cy="4351336"/>
          </a:xfrm>
        </p:spPr>
        <p:txBody>
          <a:bodyPr/>
          <a:lstStyle>
            <a:lvl1pPr indent="-342900">
              <a:buSzPts val="1800"/>
              <a:defRPr/>
            </a:lvl1pPr>
          </a:lstStyle>
          <a:p>
            <a:pPr lvl="0"/>
            <a:endParaRPr lang="en-US"/>
          </a:p>
        </p:txBody>
      </p:sp>
      <p:grpSp>
        <p:nvGrpSpPr>
          <p:cNvPr id="4" name="Google Shape;1432;p145">
            <a:extLst>
              <a:ext uri="{FF2B5EF4-FFF2-40B4-BE49-F238E27FC236}">
                <a16:creationId xmlns:a16="http://schemas.microsoft.com/office/drawing/2014/main" id="{0D6A997B-8F41-CBC9-0A0F-F663E44F4597}"/>
              </a:ext>
            </a:extLst>
          </p:cNvPr>
          <p:cNvGrpSpPr/>
          <p:nvPr/>
        </p:nvGrpSpPr>
        <p:grpSpPr>
          <a:xfrm>
            <a:off x="7191545" y="0"/>
            <a:ext cx="5000460" cy="1425988"/>
            <a:chOff x="7191545" y="0"/>
            <a:chExt cx="5000460" cy="1425988"/>
          </a:xfrm>
        </p:grpSpPr>
        <p:pic>
          <p:nvPicPr>
            <p:cNvPr id="5" name="Google Shape;1433;p145">
              <a:extLst>
                <a:ext uri="{FF2B5EF4-FFF2-40B4-BE49-F238E27FC236}">
                  <a16:creationId xmlns:a16="http://schemas.microsoft.com/office/drawing/2014/main" id="{3D80AF31-3BDB-6CCD-FCEB-CAD1F6172A64}"/>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6" name="Google Shape;1434;p145">
              <a:extLst>
                <a:ext uri="{FF2B5EF4-FFF2-40B4-BE49-F238E27FC236}">
                  <a16:creationId xmlns:a16="http://schemas.microsoft.com/office/drawing/2014/main" id="{B150CA5A-78D6-C82A-5C3B-3E5B2EFD5D06}"/>
                </a:ext>
              </a:extLst>
            </p:cNvPr>
            <p:cNvGrpSpPr/>
            <p:nvPr/>
          </p:nvGrpSpPr>
          <p:grpSpPr>
            <a:xfrm>
              <a:off x="7191545" y="0"/>
              <a:ext cx="5000460" cy="1425988"/>
              <a:chOff x="7191545" y="0"/>
              <a:chExt cx="5000460" cy="1425988"/>
            </a:xfrm>
          </p:grpSpPr>
          <p:sp>
            <p:nvSpPr>
              <p:cNvPr id="7" name="Google Shape;1435;p145">
                <a:extLst>
                  <a:ext uri="{FF2B5EF4-FFF2-40B4-BE49-F238E27FC236}">
                    <a16:creationId xmlns:a16="http://schemas.microsoft.com/office/drawing/2014/main" id="{126E4A31-963B-A43D-396D-81A8B21AFE76}"/>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8" name="Google Shape;1436;p145">
                <a:extLst>
                  <a:ext uri="{FF2B5EF4-FFF2-40B4-BE49-F238E27FC236}">
                    <a16:creationId xmlns:a16="http://schemas.microsoft.com/office/drawing/2014/main" id="{07340CB2-AE39-7EF0-C9DA-B66223D9FB6F}"/>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9" name="Google Shape;1437;p145">
            <a:extLst>
              <a:ext uri="{FF2B5EF4-FFF2-40B4-BE49-F238E27FC236}">
                <a16:creationId xmlns:a16="http://schemas.microsoft.com/office/drawing/2014/main" id="{4F97D5AB-0716-235D-98C3-BDEDBC4A64C4}"/>
              </a:ext>
            </a:extLst>
          </p:cNvPr>
          <p:cNvSpPr txBox="1">
            <a:spLocks noGrp="1"/>
          </p:cNvSpPr>
          <p:nvPr>
            <p:ph type="body" idx="4294967295"/>
          </p:nvPr>
        </p:nvSpPr>
        <p:spPr>
          <a:xfrm>
            <a:off x="6172200" y="1825627"/>
            <a:ext cx="5410203" cy="4351336"/>
          </a:xfrm>
        </p:spPr>
        <p:txBody>
          <a:bodyPr/>
          <a:lstStyle>
            <a:lvl1pPr indent="-342900">
              <a:buSzPts val="1800"/>
              <a:defRPr/>
            </a:lvl1pPr>
          </a:lstStyle>
          <a:p>
            <a:pPr lvl="0"/>
            <a:endParaRPr lang="en-US"/>
          </a:p>
        </p:txBody>
      </p:sp>
      <p:sp>
        <p:nvSpPr>
          <p:cNvPr id="10" name="Google Shape;1438;p145">
            <a:extLst>
              <a:ext uri="{FF2B5EF4-FFF2-40B4-BE49-F238E27FC236}">
                <a16:creationId xmlns:a16="http://schemas.microsoft.com/office/drawing/2014/main" id="{EB9A257A-0BA4-65D3-0B88-A1AB27753058}"/>
              </a:ext>
            </a:extLst>
          </p:cNvPr>
          <p:cNvSpPr txBox="1">
            <a:spLocks noGrp="1"/>
          </p:cNvSpPr>
          <p:nvPr>
            <p:ph type="sldNum" sz="quarter" idx="8"/>
          </p:nvPr>
        </p:nvSpPr>
        <p:spPr>
          <a:xfrm>
            <a:off x="8839193" y="6356351"/>
            <a:ext cx="2743200" cy="365129"/>
          </a:xfrm>
        </p:spPr>
        <p:txBody>
          <a:bodyPr/>
          <a:lstStyle>
            <a:lvl1pPr>
              <a:defRPr/>
            </a:lvl1pPr>
          </a:lstStyle>
          <a:p>
            <a:pPr lvl="0"/>
            <a:fld id="{A449790F-10C3-4893-A8B3-D933C69565F8}" type="slidenum">
              <a:t>‹#›</a:t>
            </a:fld>
            <a:endParaRPr lang="en-US"/>
          </a:p>
        </p:txBody>
      </p:sp>
      <p:cxnSp>
        <p:nvCxnSpPr>
          <p:cNvPr id="11" name="Google Shape;1439;p145">
            <a:extLst>
              <a:ext uri="{FF2B5EF4-FFF2-40B4-BE49-F238E27FC236}">
                <a16:creationId xmlns:a16="http://schemas.microsoft.com/office/drawing/2014/main" id="{9B5F3AC2-C535-F8B4-C62A-30521E0CFF9B}"/>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2" name="Google Shape;1440;p145">
            <a:extLst>
              <a:ext uri="{FF2B5EF4-FFF2-40B4-BE49-F238E27FC236}">
                <a16:creationId xmlns:a16="http://schemas.microsoft.com/office/drawing/2014/main" id="{E45A7F1A-C6B2-AFDE-4DDD-3BFFF52F9451}"/>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093229686"/>
      </p:ext>
    </p:extLst>
  </p:cSld>
  <p:clrMapOvr>
    <a:masterClrMapping/>
  </p:clrMapOvr>
</p:sldLayout>
</file>

<file path=ppt/slideLayouts/slideLayout1534.xml><?xml version="1.0" encoding="utf-8"?>
<p:sldLayout xmlns:a="http://schemas.openxmlformats.org/drawingml/2006/main" xmlns:r="http://schemas.openxmlformats.org/officeDocument/2006/relationships" xmlns:p="http://schemas.openxmlformats.org/presentationml/2006/main" preserve="1">
  <p:cSld name="Comparison 9">
    <p:spTree>
      <p:nvGrpSpPr>
        <p:cNvPr id="1" name=""/>
        <p:cNvGrpSpPr/>
        <p:nvPr/>
      </p:nvGrpSpPr>
      <p:grpSpPr>
        <a:xfrm>
          <a:off x="0" y="0"/>
          <a:ext cx="0" cy="0"/>
          <a:chOff x="0" y="0"/>
          <a:chExt cx="0" cy="0"/>
        </a:xfrm>
      </p:grpSpPr>
      <p:grpSp>
        <p:nvGrpSpPr>
          <p:cNvPr id="2" name="Google Shape;1442;p146">
            <a:extLst>
              <a:ext uri="{FF2B5EF4-FFF2-40B4-BE49-F238E27FC236}">
                <a16:creationId xmlns:a16="http://schemas.microsoft.com/office/drawing/2014/main" id="{5CC64EF6-27AC-1B26-6BFC-743FAB97ADB3}"/>
              </a:ext>
            </a:extLst>
          </p:cNvPr>
          <p:cNvGrpSpPr/>
          <p:nvPr/>
        </p:nvGrpSpPr>
        <p:grpSpPr>
          <a:xfrm>
            <a:off x="7191545" y="0"/>
            <a:ext cx="5000460" cy="1425988"/>
            <a:chOff x="7191545" y="0"/>
            <a:chExt cx="5000460" cy="1425988"/>
          </a:xfrm>
        </p:grpSpPr>
        <p:pic>
          <p:nvPicPr>
            <p:cNvPr id="3" name="Google Shape;1443;p146">
              <a:extLst>
                <a:ext uri="{FF2B5EF4-FFF2-40B4-BE49-F238E27FC236}">
                  <a16:creationId xmlns:a16="http://schemas.microsoft.com/office/drawing/2014/main" id="{D207BD37-427B-AE52-8A90-2C97AA2E3AAD}"/>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444;p146">
              <a:extLst>
                <a:ext uri="{FF2B5EF4-FFF2-40B4-BE49-F238E27FC236}">
                  <a16:creationId xmlns:a16="http://schemas.microsoft.com/office/drawing/2014/main" id="{0D4892FA-19C9-2833-D5D7-075315F92767}"/>
                </a:ext>
              </a:extLst>
            </p:cNvPr>
            <p:cNvGrpSpPr/>
            <p:nvPr/>
          </p:nvGrpSpPr>
          <p:grpSpPr>
            <a:xfrm>
              <a:off x="7191545" y="0"/>
              <a:ext cx="5000460" cy="1425988"/>
              <a:chOff x="7191545" y="0"/>
              <a:chExt cx="5000460" cy="1425988"/>
            </a:xfrm>
          </p:grpSpPr>
          <p:sp>
            <p:nvSpPr>
              <p:cNvPr id="5" name="Google Shape;1445;p146">
                <a:extLst>
                  <a:ext uri="{FF2B5EF4-FFF2-40B4-BE49-F238E27FC236}">
                    <a16:creationId xmlns:a16="http://schemas.microsoft.com/office/drawing/2014/main" id="{730F1D5C-4A50-E85F-36EE-F5296BE909B6}"/>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446;p146">
                <a:extLst>
                  <a:ext uri="{FF2B5EF4-FFF2-40B4-BE49-F238E27FC236}">
                    <a16:creationId xmlns:a16="http://schemas.microsoft.com/office/drawing/2014/main" id="{A5D2F3C0-F80E-6890-B16C-8F9D24707715}"/>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447;p146">
            <a:extLst>
              <a:ext uri="{FF2B5EF4-FFF2-40B4-BE49-F238E27FC236}">
                <a16:creationId xmlns:a16="http://schemas.microsoft.com/office/drawing/2014/main" id="{48AB4705-5D61-1535-BB8C-F2269B3280C9}"/>
              </a:ext>
            </a:extLst>
          </p:cNvPr>
          <p:cNvSpPr txBox="1">
            <a:spLocks noGrp="1"/>
          </p:cNvSpPr>
          <p:nvPr>
            <p:ph type="title"/>
          </p:nvPr>
        </p:nvSpPr>
        <p:spPr/>
        <p:txBody>
          <a:bodyPr/>
          <a:lstStyle>
            <a:lvl1pPr>
              <a:defRPr/>
            </a:lvl1pPr>
          </a:lstStyle>
          <a:p>
            <a:pPr lvl="0"/>
            <a:endParaRPr lang="en-US"/>
          </a:p>
        </p:txBody>
      </p:sp>
      <p:sp>
        <p:nvSpPr>
          <p:cNvPr id="8" name="Google Shape;1448;p146">
            <a:extLst>
              <a:ext uri="{FF2B5EF4-FFF2-40B4-BE49-F238E27FC236}">
                <a16:creationId xmlns:a16="http://schemas.microsoft.com/office/drawing/2014/main" id="{58BE5F7D-A3D4-D9E3-74F1-AF9AD255DED2}"/>
              </a:ext>
            </a:extLst>
          </p:cNvPr>
          <p:cNvSpPr txBox="1">
            <a:spLocks noGrp="1"/>
          </p:cNvSpPr>
          <p:nvPr>
            <p:ph type="body" idx="4294967295"/>
          </p:nvPr>
        </p:nvSpPr>
        <p:spPr>
          <a:xfrm>
            <a:off x="609603" y="1681160"/>
            <a:ext cx="5387973" cy="823910"/>
          </a:xfrm>
          <a:solidFill>
            <a:srgbClr val="F3F6FB"/>
          </a:solidFill>
        </p:spPr>
        <p:txBody>
          <a:bodyPr lIns="182870" tIns="0" rIns="182870" bIns="0" anchor="ctr"/>
          <a:lstStyle>
            <a:lvl1pPr indent="-228600">
              <a:buNone/>
              <a:defRPr u="sng"/>
            </a:lvl1pPr>
          </a:lstStyle>
          <a:p>
            <a:pPr lvl="0"/>
            <a:endParaRPr lang="en-US"/>
          </a:p>
        </p:txBody>
      </p:sp>
      <p:sp>
        <p:nvSpPr>
          <p:cNvPr id="9" name="Google Shape;1449;p146">
            <a:extLst>
              <a:ext uri="{FF2B5EF4-FFF2-40B4-BE49-F238E27FC236}">
                <a16:creationId xmlns:a16="http://schemas.microsoft.com/office/drawing/2014/main" id="{516CB266-0F99-DF1B-E3A6-4282DC227D77}"/>
              </a:ext>
            </a:extLst>
          </p:cNvPr>
          <p:cNvSpPr txBox="1">
            <a:spLocks noGrp="1"/>
          </p:cNvSpPr>
          <p:nvPr>
            <p:ph type="body" idx="4294967295"/>
          </p:nvPr>
        </p:nvSpPr>
        <p:spPr>
          <a:xfrm>
            <a:off x="609603" y="2505071"/>
            <a:ext cx="5387973" cy="3684583"/>
          </a:xfrm>
          <a:solidFill>
            <a:srgbClr val="F3F6FB"/>
          </a:solidFill>
        </p:spPr>
        <p:txBody>
          <a:bodyPr lIns="182870" tIns="0" rIns="182870" bIns="0">
            <a:normAutofit/>
          </a:bodyPr>
          <a:lstStyle>
            <a:lvl1pPr indent="-355601">
              <a:buSzPts val="2000"/>
              <a:defRPr sz="2000"/>
            </a:lvl1pPr>
          </a:lstStyle>
          <a:p>
            <a:pPr lvl="0"/>
            <a:endParaRPr lang="en-US"/>
          </a:p>
        </p:txBody>
      </p:sp>
      <p:sp>
        <p:nvSpPr>
          <p:cNvPr id="10" name="Google Shape;1450;p146">
            <a:extLst>
              <a:ext uri="{FF2B5EF4-FFF2-40B4-BE49-F238E27FC236}">
                <a16:creationId xmlns:a16="http://schemas.microsoft.com/office/drawing/2014/main" id="{B35C1CEC-8196-2211-2500-24E09F72D2D9}"/>
              </a:ext>
            </a:extLst>
          </p:cNvPr>
          <p:cNvSpPr txBox="1">
            <a:spLocks noGrp="1"/>
          </p:cNvSpPr>
          <p:nvPr>
            <p:ph type="body" idx="4294967295"/>
          </p:nvPr>
        </p:nvSpPr>
        <p:spPr>
          <a:xfrm>
            <a:off x="6172200" y="1681160"/>
            <a:ext cx="5410203" cy="823910"/>
          </a:xfrm>
          <a:solidFill>
            <a:srgbClr val="F3F6FB"/>
          </a:solidFill>
        </p:spPr>
        <p:txBody>
          <a:bodyPr lIns="182870" tIns="0" rIns="182870" bIns="0" anchor="ctr"/>
          <a:lstStyle>
            <a:lvl1pPr indent="-228600">
              <a:buNone/>
              <a:defRPr u="sng"/>
            </a:lvl1pPr>
          </a:lstStyle>
          <a:p>
            <a:pPr lvl="0"/>
            <a:endParaRPr lang="en-US"/>
          </a:p>
        </p:txBody>
      </p:sp>
      <p:sp>
        <p:nvSpPr>
          <p:cNvPr id="11" name="Google Shape;1451;p146">
            <a:extLst>
              <a:ext uri="{FF2B5EF4-FFF2-40B4-BE49-F238E27FC236}">
                <a16:creationId xmlns:a16="http://schemas.microsoft.com/office/drawing/2014/main" id="{6334ABF4-D10C-361F-9704-FDF330E93C98}"/>
              </a:ext>
            </a:extLst>
          </p:cNvPr>
          <p:cNvSpPr txBox="1">
            <a:spLocks noGrp="1"/>
          </p:cNvSpPr>
          <p:nvPr>
            <p:ph type="body" idx="4294967295"/>
          </p:nvPr>
        </p:nvSpPr>
        <p:spPr>
          <a:xfrm>
            <a:off x="6172200" y="2505071"/>
            <a:ext cx="5410203" cy="3684583"/>
          </a:xfrm>
          <a:solidFill>
            <a:srgbClr val="F3F6FB"/>
          </a:solidFill>
        </p:spPr>
        <p:txBody>
          <a:bodyPr lIns="182870" tIns="0" rIns="182870" bIns="0"/>
          <a:lstStyle>
            <a:lvl1pPr indent="-355601">
              <a:buSzPts val="2000"/>
              <a:defRPr sz="2000"/>
            </a:lvl1pPr>
          </a:lstStyle>
          <a:p>
            <a:pPr lvl="0"/>
            <a:endParaRPr lang="en-US"/>
          </a:p>
        </p:txBody>
      </p:sp>
      <p:sp>
        <p:nvSpPr>
          <p:cNvPr id="12" name="Google Shape;1452;p146">
            <a:extLst>
              <a:ext uri="{FF2B5EF4-FFF2-40B4-BE49-F238E27FC236}">
                <a16:creationId xmlns:a16="http://schemas.microsoft.com/office/drawing/2014/main" id="{16EB0C11-2B8A-426B-11D8-54DEB9A31061}"/>
              </a:ext>
            </a:extLst>
          </p:cNvPr>
          <p:cNvSpPr txBox="1">
            <a:spLocks noGrp="1"/>
          </p:cNvSpPr>
          <p:nvPr>
            <p:ph type="sldNum" sz="quarter" idx="8"/>
          </p:nvPr>
        </p:nvSpPr>
        <p:spPr/>
        <p:txBody>
          <a:bodyPr/>
          <a:lstStyle>
            <a:lvl1pPr>
              <a:defRPr/>
            </a:lvl1pPr>
          </a:lstStyle>
          <a:p>
            <a:pPr lvl="0"/>
            <a:fld id="{D41899C7-5B3E-4493-AB1E-CB9494503340}" type="slidenum">
              <a:t>‹#›</a:t>
            </a:fld>
            <a:endParaRPr lang="en-US"/>
          </a:p>
        </p:txBody>
      </p:sp>
      <p:cxnSp>
        <p:nvCxnSpPr>
          <p:cNvPr id="13" name="Google Shape;1453;p146">
            <a:extLst>
              <a:ext uri="{FF2B5EF4-FFF2-40B4-BE49-F238E27FC236}">
                <a16:creationId xmlns:a16="http://schemas.microsoft.com/office/drawing/2014/main" id="{FD7B9B95-0F52-298E-7E9A-A7799A05E9F5}"/>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4" name="Google Shape;1454;p146">
            <a:extLst>
              <a:ext uri="{FF2B5EF4-FFF2-40B4-BE49-F238E27FC236}">
                <a16:creationId xmlns:a16="http://schemas.microsoft.com/office/drawing/2014/main" id="{17146471-838B-B01E-09DA-8F6CE15C7502}"/>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2293240744"/>
      </p:ext>
    </p:extLst>
  </p:cSld>
  <p:clrMapOvr>
    <a:masterClrMapping/>
  </p:clrMapOvr>
</p:sldLayout>
</file>

<file path=ppt/slideLayouts/slideLayout1535.xml><?xml version="1.0" encoding="utf-8"?>
<p:sldLayout xmlns:a="http://schemas.openxmlformats.org/drawingml/2006/main" xmlns:r="http://schemas.openxmlformats.org/officeDocument/2006/relationships" xmlns:p="http://schemas.openxmlformats.org/presentationml/2006/main" preserve="1">
  <p:cSld name="Title Only 9">
    <p:spTree>
      <p:nvGrpSpPr>
        <p:cNvPr id="1" name=""/>
        <p:cNvGrpSpPr/>
        <p:nvPr/>
      </p:nvGrpSpPr>
      <p:grpSpPr>
        <a:xfrm>
          <a:off x="0" y="0"/>
          <a:ext cx="0" cy="0"/>
          <a:chOff x="0" y="0"/>
          <a:chExt cx="0" cy="0"/>
        </a:xfrm>
      </p:grpSpPr>
      <p:grpSp>
        <p:nvGrpSpPr>
          <p:cNvPr id="2" name="Google Shape;1456;p147">
            <a:extLst>
              <a:ext uri="{FF2B5EF4-FFF2-40B4-BE49-F238E27FC236}">
                <a16:creationId xmlns:a16="http://schemas.microsoft.com/office/drawing/2014/main" id="{3E47F63D-86AA-8583-D8E3-46207F4AA441}"/>
              </a:ext>
            </a:extLst>
          </p:cNvPr>
          <p:cNvGrpSpPr/>
          <p:nvPr/>
        </p:nvGrpSpPr>
        <p:grpSpPr>
          <a:xfrm>
            <a:off x="7191545" y="0"/>
            <a:ext cx="5000460" cy="1425988"/>
            <a:chOff x="7191545" y="0"/>
            <a:chExt cx="5000460" cy="1425988"/>
          </a:xfrm>
        </p:grpSpPr>
        <p:pic>
          <p:nvPicPr>
            <p:cNvPr id="3" name="Google Shape;1457;p147">
              <a:extLst>
                <a:ext uri="{FF2B5EF4-FFF2-40B4-BE49-F238E27FC236}">
                  <a16:creationId xmlns:a16="http://schemas.microsoft.com/office/drawing/2014/main" id="{BFCFD6BF-DED6-7863-C054-E05DF614EDD6}"/>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458;p147">
              <a:extLst>
                <a:ext uri="{FF2B5EF4-FFF2-40B4-BE49-F238E27FC236}">
                  <a16:creationId xmlns:a16="http://schemas.microsoft.com/office/drawing/2014/main" id="{609C131D-29F5-D887-07C5-B944F4EAE81F}"/>
                </a:ext>
              </a:extLst>
            </p:cNvPr>
            <p:cNvGrpSpPr/>
            <p:nvPr/>
          </p:nvGrpSpPr>
          <p:grpSpPr>
            <a:xfrm>
              <a:off x="7191545" y="0"/>
              <a:ext cx="5000460" cy="1425988"/>
              <a:chOff x="7191545" y="0"/>
              <a:chExt cx="5000460" cy="1425988"/>
            </a:xfrm>
          </p:grpSpPr>
          <p:sp>
            <p:nvSpPr>
              <p:cNvPr id="5" name="Google Shape;1459;p147">
                <a:extLst>
                  <a:ext uri="{FF2B5EF4-FFF2-40B4-BE49-F238E27FC236}">
                    <a16:creationId xmlns:a16="http://schemas.microsoft.com/office/drawing/2014/main" id="{54FE23B8-C75B-EB96-B707-F2614B6E2CA3}"/>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460;p147">
                <a:extLst>
                  <a:ext uri="{FF2B5EF4-FFF2-40B4-BE49-F238E27FC236}">
                    <a16:creationId xmlns:a16="http://schemas.microsoft.com/office/drawing/2014/main" id="{FEA02B92-F142-F26D-289E-CB108C961C0F}"/>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461;p147">
            <a:extLst>
              <a:ext uri="{FF2B5EF4-FFF2-40B4-BE49-F238E27FC236}">
                <a16:creationId xmlns:a16="http://schemas.microsoft.com/office/drawing/2014/main" id="{F3742B52-412A-D3FA-95B3-145E7CA8D415}"/>
              </a:ext>
            </a:extLst>
          </p:cNvPr>
          <p:cNvSpPr txBox="1">
            <a:spLocks noGrp="1"/>
          </p:cNvSpPr>
          <p:nvPr>
            <p:ph type="title"/>
          </p:nvPr>
        </p:nvSpPr>
        <p:spPr/>
        <p:txBody>
          <a:bodyPr/>
          <a:lstStyle>
            <a:lvl1pPr>
              <a:defRPr/>
            </a:lvl1pPr>
          </a:lstStyle>
          <a:p>
            <a:pPr lvl="0"/>
            <a:endParaRPr lang="en-US"/>
          </a:p>
        </p:txBody>
      </p:sp>
      <p:sp>
        <p:nvSpPr>
          <p:cNvPr id="8" name="Google Shape;1462;p147">
            <a:extLst>
              <a:ext uri="{FF2B5EF4-FFF2-40B4-BE49-F238E27FC236}">
                <a16:creationId xmlns:a16="http://schemas.microsoft.com/office/drawing/2014/main" id="{DED978F3-1E10-AB3C-91B2-F059F9E9948D}"/>
              </a:ext>
            </a:extLst>
          </p:cNvPr>
          <p:cNvSpPr txBox="1">
            <a:spLocks noGrp="1"/>
          </p:cNvSpPr>
          <p:nvPr>
            <p:ph type="sldNum" sz="quarter" idx="8"/>
          </p:nvPr>
        </p:nvSpPr>
        <p:spPr/>
        <p:txBody>
          <a:bodyPr/>
          <a:lstStyle>
            <a:lvl1pPr>
              <a:defRPr/>
            </a:lvl1pPr>
          </a:lstStyle>
          <a:p>
            <a:pPr lvl="0"/>
            <a:fld id="{326F9489-521C-4435-BABF-97A12A081D20}" type="slidenum">
              <a:t>‹#›</a:t>
            </a:fld>
            <a:endParaRPr lang="en-US"/>
          </a:p>
        </p:txBody>
      </p:sp>
      <p:cxnSp>
        <p:nvCxnSpPr>
          <p:cNvPr id="9" name="Google Shape;1463;p147">
            <a:extLst>
              <a:ext uri="{FF2B5EF4-FFF2-40B4-BE49-F238E27FC236}">
                <a16:creationId xmlns:a16="http://schemas.microsoft.com/office/drawing/2014/main" id="{5597EA04-60BB-7FFB-EDDD-C3FE2A7E6931}"/>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0" name="Google Shape;1464;p147">
            <a:extLst>
              <a:ext uri="{FF2B5EF4-FFF2-40B4-BE49-F238E27FC236}">
                <a16:creationId xmlns:a16="http://schemas.microsoft.com/office/drawing/2014/main" id="{C86CF03E-0033-2274-AFFF-41B0E7F8DF56}"/>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2655770914"/>
      </p:ext>
    </p:extLst>
  </p:cSld>
  <p:clrMapOvr>
    <a:masterClrMapping/>
  </p:clrMapOvr>
</p:sldLayout>
</file>

<file path=ppt/slideLayouts/slideLayout1536.xml><?xml version="1.0" encoding="utf-8"?>
<p:sldLayout xmlns:a="http://schemas.openxmlformats.org/drawingml/2006/main" xmlns:r="http://schemas.openxmlformats.org/officeDocument/2006/relationships" xmlns:p="http://schemas.openxmlformats.org/presentationml/2006/main" preserve="1">
  <p:cSld name="End 10">
    <p:spTree>
      <p:nvGrpSpPr>
        <p:cNvPr id="1" name=""/>
        <p:cNvGrpSpPr/>
        <p:nvPr/>
      </p:nvGrpSpPr>
      <p:grpSpPr>
        <a:xfrm>
          <a:off x="0" y="0"/>
          <a:ext cx="0" cy="0"/>
          <a:chOff x="0" y="0"/>
          <a:chExt cx="0" cy="0"/>
        </a:xfrm>
      </p:grpSpPr>
      <p:grpSp>
        <p:nvGrpSpPr>
          <p:cNvPr id="2" name="Google Shape;1466;p148">
            <a:extLst>
              <a:ext uri="{FF2B5EF4-FFF2-40B4-BE49-F238E27FC236}">
                <a16:creationId xmlns:a16="http://schemas.microsoft.com/office/drawing/2014/main" id="{6B50CC6C-59FC-56FD-709F-FBD0BC897F52}"/>
              </a:ext>
            </a:extLst>
          </p:cNvPr>
          <p:cNvGrpSpPr/>
          <p:nvPr/>
        </p:nvGrpSpPr>
        <p:grpSpPr>
          <a:xfrm>
            <a:off x="0" y="0"/>
            <a:ext cx="12191996" cy="2148830"/>
            <a:chOff x="0" y="0"/>
            <a:chExt cx="12191996" cy="2148830"/>
          </a:xfrm>
        </p:grpSpPr>
        <p:sp>
          <p:nvSpPr>
            <p:cNvPr id="3" name="Google Shape;1467;p148">
              <a:extLst>
                <a:ext uri="{FF2B5EF4-FFF2-40B4-BE49-F238E27FC236}">
                  <a16:creationId xmlns:a16="http://schemas.microsoft.com/office/drawing/2014/main" id="{123CD826-8CDD-14B1-4C37-1FD1EB75BF9C}"/>
                </a:ext>
              </a:extLst>
            </p:cNvPr>
            <p:cNvSpPr/>
            <p:nvPr/>
          </p:nvSpPr>
          <p:spPr>
            <a:xfrm flipH="1">
              <a:off x="0" y="0"/>
              <a:ext cx="12191996" cy="2148830"/>
            </a:xfrm>
            <a:custGeom>
              <a:avLst/>
              <a:gdLst>
                <a:gd name="f0" fmla="val w"/>
                <a:gd name="f1" fmla="val h"/>
                <a:gd name="f2" fmla="val 0"/>
                <a:gd name="f3" fmla="val 12192000"/>
                <a:gd name="f4" fmla="val 2148830"/>
                <a:gd name="f5" fmla="val 2318293"/>
                <a:gd name="f6" fmla="val 2110341"/>
                <a:gd name="f7" fmla="val 1952334"/>
                <a:gd name="f8" fmla="val 920"/>
                <a:gd name="f9" fmla="val 1343499"/>
                <a:gd name="f10" fmla="val 23864"/>
                <a:gd name="f11" fmla="val 752130"/>
                <a:gd name="f12" fmla="val 152982"/>
                <a:gd name="f13" fmla="val 184205"/>
                <a:gd name="f14" fmla="val 435928"/>
                <a:gd name="f15" fmla="val 536864"/>
                <a:gd name="f16" fmla="val 554713"/>
                <a:gd name="f17" fmla="val 201115"/>
                <a:gd name="f18" fmla="val 452796"/>
                <a:gd name="f19" fmla="val 776357"/>
                <a:gd name="f20" fmla="val 187336"/>
                <a:gd name="f21" fmla="val 1349828"/>
                <a:gd name="f22" fmla="val 76760"/>
                <a:gd name="f23" fmla="val 1947588"/>
                <a:gd name="f24" fmla="val 66249"/>
                <a:gd name="f25" fmla="val 2962940"/>
                <a:gd name="f26" fmla="val 48421"/>
                <a:gd name="f27" fmla="val 3890218"/>
                <a:gd name="f28" fmla="val 291317"/>
                <a:gd name="f29" fmla="val 4778140"/>
                <a:gd name="f30" fmla="val 604018"/>
                <a:gd name="f31" fmla="val 7231510"/>
                <a:gd name="f32" fmla="val 1468126"/>
                <a:gd name="f33" fmla="val 9178927"/>
                <a:gd name="f34" fmla="val 2492024"/>
                <a:gd name="f35" fmla="val 11996242"/>
                <a:gd name="f36" fmla="val 2036894"/>
                <a:gd name="f37" fmla="val 2002266"/>
                <a:gd name="f38" fmla="val 1415250"/>
                <a:gd name="f39" fmla="val 12022971"/>
                <a:gd name="f40" fmla="val 1470801"/>
                <a:gd name="f41" fmla="val 10719696"/>
                <a:gd name="f42" fmla="val 1863939"/>
                <a:gd name="f43" fmla="val 9271154"/>
                <a:gd name="f44" fmla="val 1783804"/>
                <a:gd name="f45" fmla="val 7970940"/>
                <a:gd name="f46" fmla="val 1436986"/>
                <a:gd name="f47" fmla="val 6890984"/>
                <a:gd name="f48" fmla="val 1148958"/>
                <a:gd name="f49" fmla="val 5866930"/>
                <a:gd name="f50" fmla="val 767309"/>
                <a:gd name="f51" fmla="val 4800356"/>
                <a:gd name="f52" fmla="val 456582"/>
                <a:gd name="f53" fmla="val 4068903"/>
                <a:gd name="f54" fmla="val 243471"/>
                <a:gd name="f55" fmla="val 3348204"/>
                <a:gd name="f56" fmla="val 74251"/>
                <a:gd name="f57" fmla="val 2646880"/>
                <a:gd name="f58" fmla="val 17560"/>
                <a:gd name="f59" fmla="*/ f0 1 12192000"/>
                <a:gd name="f60" fmla="*/ f1 1 2148830"/>
                <a:gd name="f61" fmla="+- f4 0 f2"/>
                <a:gd name="f62" fmla="+- f3 0 f2"/>
                <a:gd name="f63" fmla="*/ f62 1 12192000"/>
                <a:gd name="f64" fmla="*/ f61 1 2148830"/>
                <a:gd name="f65" fmla="*/ f2 1 f63"/>
                <a:gd name="f66" fmla="*/ f3 1 f63"/>
                <a:gd name="f67" fmla="*/ f2 1 f64"/>
                <a:gd name="f68" fmla="*/ f4 1 f64"/>
                <a:gd name="f69" fmla="*/ f65 f59 1"/>
                <a:gd name="f70" fmla="*/ f66 f59 1"/>
                <a:gd name="f71" fmla="*/ f68 f60 1"/>
                <a:gd name="f72" fmla="*/ f67 f60 1"/>
              </a:gdLst>
              <a:ahLst/>
              <a:cxnLst>
                <a:cxn ang="3cd4">
                  <a:pos x="hc" y="t"/>
                </a:cxn>
                <a:cxn ang="0">
                  <a:pos x="r" y="vc"/>
                </a:cxn>
                <a:cxn ang="cd4">
                  <a:pos x="hc" y="b"/>
                </a:cxn>
                <a:cxn ang="cd2">
                  <a:pos x="l" y="vc"/>
                </a:cxn>
              </a:cxnLst>
              <a:rect l="f69" t="f72" r="f70" b="f71"/>
              <a:pathLst>
                <a:path w="12192000" h="2148830">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ubicBezTo>
                    <a:pt x="f53" y="f54"/>
                    <a:pt x="f55" y="f56"/>
                    <a:pt x="f57" y="f58"/>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4" name="Google Shape;1468;p148">
              <a:extLst>
                <a:ext uri="{FF2B5EF4-FFF2-40B4-BE49-F238E27FC236}">
                  <a16:creationId xmlns:a16="http://schemas.microsoft.com/office/drawing/2014/main" id="{5F1E2A59-6CAD-9FB2-27CB-6A33716E9AF2}"/>
                </a:ext>
              </a:extLst>
            </p:cNvPr>
            <p:cNvSpPr/>
            <p:nvPr/>
          </p:nvSpPr>
          <p:spPr>
            <a:xfrm flipH="1">
              <a:off x="0" y="0"/>
              <a:ext cx="12191996" cy="1992139"/>
            </a:xfrm>
            <a:custGeom>
              <a:avLst/>
              <a:gdLst>
                <a:gd name="f0" fmla="val w"/>
                <a:gd name="f1" fmla="val h"/>
                <a:gd name="f2" fmla="val 0"/>
                <a:gd name="f3" fmla="val 12192000"/>
                <a:gd name="f4" fmla="val 1992138"/>
                <a:gd name="f5" fmla="val 2724271"/>
                <a:gd name="f6" fmla="val 1788442"/>
                <a:gd name="f7" fmla="val 1635403"/>
                <a:gd name="f8" fmla="val 12925"/>
                <a:gd name="f9" fmla="val 1134241"/>
                <a:gd name="f10" fmla="val 70905"/>
                <a:gd name="f11" fmla="val 647221"/>
                <a:gd name="f12" fmla="val 207817"/>
                <a:gd name="f13" fmla="val 178220"/>
                <a:gd name="f14" fmla="val 451207"/>
                <a:gd name="f15" fmla="val 552718"/>
                <a:gd name="f16" fmla="val 570885"/>
                <a:gd name="f17" fmla="val 195368"/>
                <a:gd name="f18" fmla="val 467800"/>
                <a:gd name="f19" fmla="val 765758"/>
                <a:gd name="f20" fmla="val 193094"/>
                <a:gd name="f21" fmla="val 1336955"/>
                <a:gd name="f22" fmla="val 73179"/>
                <a:gd name="f23" fmla="val 1934073"/>
                <a:gd name="f24" fmla="val 52850"/>
                <a:gd name="f25" fmla="val 2948304"/>
                <a:gd name="f26" fmla="val 18310"/>
                <a:gd name="f27" fmla="val 3878878"/>
                <a:gd name="f28" fmla="val 245747"/>
                <a:gd name="f29" fmla="val 4771217"/>
                <a:gd name="f30" fmla="val 543645"/>
                <a:gd name="f31" fmla="val 7236913"/>
                <a:gd name="f32" fmla="val 1366709"/>
                <a:gd name="f33" fmla="val 9199689"/>
                <a:gd name="f34" fmla="val 2357774"/>
                <a:gd name="f35" fmla="val 12007222"/>
                <a:gd name="f36" fmla="val 1856729"/>
                <a:gd name="f37" fmla="val 1820900"/>
                <a:gd name="f38" fmla="val 897073"/>
                <a:gd name="f39" fmla="val 12062517"/>
                <a:gd name="f40" fmla="val 950128"/>
                <a:gd name="f41" fmla="val 10950292"/>
                <a:gd name="f42" fmla="val 1376478"/>
                <a:gd name="f43" fmla="val 9595706"/>
                <a:gd name="f44" fmla="val 1466451"/>
                <a:gd name="f45" fmla="val 8435105"/>
                <a:gd name="f46" fmla="val 1266613"/>
                <a:gd name="f47" fmla="val 6618389"/>
                <a:gd name="f48" fmla="val 953715"/>
                <a:gd name="f49" fmla="val 4735222"/>
                <a:gd name="f50" fmla="val 130088"/>
                <a:gd name="f51" fmla="val 2948502"/>
                <a:gd name="f52" fmla="val 20548"/>
                <a:gd name="f53" fmla="*/ f0 1 12192000"/>
                <a:gd name="f54" fmla="*/ f1 1 1992138"/>
                <a:gd name="f55" fmla="+- f4 0 f2"/>
                <a:gd name="f56" fmla="+- f3 0 f2"/>
                <a:gd name="f57" fmla="*/ f56 1 12192000"/>
                <a:gd name="f58" fmla="*/ f55 1 1992138"/>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12192000" h="1992138">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lose/>
                </a:path>
              </a:pathLst>
            </a:custGeom>
            <a:solidFill>
              <a:srgbClr val="00498F"/>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sp>
        <p:nvSpPr>
          <p:cNvPr id="5" name="Google Shape;1469;p148">
            <a:extLst>
              <a:ext uri="{FF2B5EF4-FFF2-40B4-BE49-F238E27FC236}">
                <a16:creationId xmlns:a16="http://schemas.microsoft.com/office/drawing/2014/main" id="{E22AF6CD-4C13-29AE-3248-30995FC43120}"/>
              </a:ext>
            </a:extLst>
          </p:cNvPr>
          <p:cNvSpPr/>
          <p:nvPr/>
        </p:nvSpPr>
        <p:spPr>
          <a:xfrm>
            <a:off x="902366" y="1517693"/>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470;p148">
            <a:extLst>
              <a:ext uri="{FF2B5EF4-FFF2-40B4-BE49-F238E27FC236}">
                <a16:creationId xmlns:a16="http://schemas.microsoft.com/office/drawing/2014/main" id="{B2772247-D7EF-A8CD-0A3E-12EC021E7BD0}"/>
              </a:ext>
            </a:extLst>
          </p:cNvPr>
          <p:cNvSpPr txBox="1">
            <a:spLocks noGrp="1"/>
          </p:cNvSpPr>
          <p:nvPr>
            <p:ph type="body" idx="4294967295"/>
          </p:nvPr>
        </p:nvSpPr>
        <p:spPr>
          <a:xfrm>
            <a:off x="1219196" y="3429000"/>
            <a:ext cx="5582649" cy="1413561"/>
          </a:xfrm>
        </p:spPr>
        <p:txBody>
          <a:bodyPr/>
          <a:lstStyle>
            <a:lvl1pPr indent="-228600">
              <a:buNone/>
              <a:defRPr sz="2000"/>
            </a:lvl1pPr>
          </a:lstStyle>
          <a:p>
            <a:pPr lvl="0"/>
            <a:endParaRPr lang="en-US"/>
          </a:p>
        </p:txBody>
      </p:sp>
      <p:sp>
        <p:nvSpPr>
          <p:cNvPr id="7" name="Google Shape;1471;p148">
            <a:extLst>
              <a:ext uri="{FF2B5EF4-FFF2-40B4-BE49-F238E27FC236}">
                <a16:creationId xmlns:a16="http://schemas.microsoft.com/office/drawing/2014/main" id="{9F0504D7-5C51-9B2D-E689-9D78D154BB14}"/>
              </a:ext>
            </a:extLst>
          </p:cNvPr>
          <p:cNvSpPr txBox="1">
            <a:spLocks noGrp="1"/>
          </p:cNvSpPr>
          <p:nvPr>
            <p:ph type="title"/>
          </p:nvPr>
        </p:nvSpPr>
        <p:spPr>
          <a:xfrm>
            <a:off x="1219196" y="1887486"/>
            <a:ext cx="5582649" cy="1078260"/>
          </a:xfrm>
        </p:spPr>
        <p:txBody>
          <a:bodyPr/>
          <a:lstStyle>
            <a:lvl1pPr>
              <a:defRPr sz="6000"/>
            </a:lvl1pPr>
          </a:lstStyle>
          <a:p>
            <a:pPr lvl="0"/>
            <a:endParaRPr lang="en-US"/>
          </a:p>
        </p:txBody>
      </p:sp>
      <p:pic>
        <p:nvPicPr>
          <p:cNvPr id="8" name="Google Shape;1472;p148">
            <a:extLst>
              <a:ext uri="{FF2B5EF4-FFF2-40B4-BE49-F238E27FC236}">
                <a16:creationId xmlns:a16="http://schemas.microsoft.com/office/drawing/2014/main" id="{2D77E85D-C81B-DAC8-7606-53C0EF128BFD}"/>
              </a:ext>
            </a:extLst>
          </p:cNvPr>
          <p:cNvPicPr>
            <a:picLocks noChangeAspect="1"/>
          </p:cNvPicPr>
          <p:nvPr/>
        </p:nvPicPr>
        <p:blipFill>
          <a:blip r:embed="rId2">
            <a:alphaModFix/>
          </a:blip>
          <a:srcRect/>
          <a:stretch>
            <a:fillRect/>
          </a:stretch>
        </p:blipFill>
        <p:spPr>
          <a:xfrm>
            <a:off x="902366" y="228371"/>
            <a:ext cx="2025313" cy="911940"/>
          </a:xfrm>
          <a:prstGeom prst="rect">
            <a:avLst/>
          </a:prstGeom>
          <a:noFill/>
          <a:ln cap="flat">
            <a:noFill/>
          </a:ln>
        </p:spPr>
      </p:pic>
    </p:spTree>
    <p:extLst>
      <p:ext uri="{BB962C8B-B14F-4D97-AF65-F5344CB8AC3E}">
        <p14:creationId xmlns:p14="http://schemas.microsoft.com/office/powerpoint/2010/main" val="3407290854"/>
      </p:ext>
    </p:extLst>
  </p:cSld>
  <p:clrMapOvr>
    <a:masterClrMapping/>
  </p:clrMapOvr>
</p:sldLayout>
</file>

<file path=ppt/slideLayouts/slideLayout1537.xml><?xml version="1.0" encoding="utf-8"?>
<p:sldLayout xmlns:a="http://schemas.openxmlformats.org/drawingml/2006/main" xmlns:r="http://schemas.openxmlformats.org/officeDocument/2006/relationships" xmlns:p="http://schemas.openxmlformats.org/presentationml/2006/main" preserve="1">
  <p:cSld name="Blank 8">
    <p:spTree>
      <p:nvGrpSpPr>
        <p:cNvPr id="1" name=""/>
        <p:cNvGrpSpPr/>
        <p:nvPr/>
      </p:nvGrpSpPr>
      <p:grpSpPr>
        <a:xfrm>
          <a:off x="0" y="0"/>
          <a:ext cx="0" cy="0"/>
          <a:chOff x="0" y="0"/>
          <a:chExt cx="0" cy="0"/>
        </a:xfrm>
      </p:grpSpPr>
      <p:sp>
        <p:nvSpPr>
          <p:cNvPr id="2" name="Google Shape;1475;p149">
            <a:extLst>
              <a:ext uri="{FF2B5EF4-FFF2-40B4-BE49-F238E27FC236}">
                <a16:creationId xmlns:a16="http://schemas.microsoft.com/office/drawing/2014/main" id="{EF98DD4C-C3E2-76CE-DFFF-D15E2CC502F2}"/>
              </a:ext>
            </a:extLst>
          </p:cNvPr>
          <p:cNvSpPr txBox="1">
            <a:spLocks noGrp="1"/>
          </p:cNvSpPr>
          <p:nvPr>
            <p:ph type="sldNum" sz="quarter" idx="8"/>
          </p:nvPr>
        </p:nvSpPr>
        <p:spPr/>
        <p:txBody>
          <a:bodyPr/>
          <a:lstStyle>
            <a:lvl1pPr>
              <a:defRPr/>
            </a:lvl1pPr>
          </a:lstStyle>
          <a:p>
            <a:pPr lvl="0"/>
            <a:fld id="{42382940-EFEE-4D4F-82E8-E871306A1C7E}" type="slidenum">
              <a:t>‹#›</a:t>
            </a:fld>
            <a:endParaRPr lang="en-US"/>
          </a:p>
        </p:txBody>
      </p:sp>
      <p:cxnSp>
        <p:nvCxnSpPr>
          <p:cNvPr id="3" name="Google Shape;1476;p149">
            <a:extLst>
              <a:ext uri="{FF2B5EF4-FFF2-40B4-BE49-F238E27FC236}">
                <a16:creationId xmlns:a16="http://schemas.microsoft.com/office/drawing/2014/main" id="{4B4B22B3-D66C-2348-A823-123B2EFB11AE}"/>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4" name="Google Shape;1477;p149">
            <a:extLst>
              <a:ext uri="{FF2B5EF4-FFF2-40B4-BE49-F238E27FC236}">
                <a16:creationId xmlns:a16="http://schemas.microsoft.com/office/drawing/2014/main" id="{E87CF08C-3CF5-375E-1AC9-80B074BD6577}"/>
              </a:ext>
            </a:extLst>
          </p:cNvPr>
          <p:cNvSpPr txBox="1">
            <a:spLocks noGrp="1"/>
          </p:cNvSpPr>
          <p:nvPr>
            <p:ph type="ftr" sz="quarter" idx="9"/>
          </p:nvPr>
        </p:nvSpPr>
        <p:spPr/>
        <p:txBody>
          <a:bodyPr/>
          <a:lstStyle>
            <a:lvl1pPr>
              <a:defRPr/>
            </a:lvl1pPr>
          </a:lstStyle>
          <a:p>
            <a:pPr lvl="0"/>
            <a:endParaRPr lang="en-US"/>
          </a:p>
        </p:txBody>
      </p:sp>
      <p:grpSp>
        <p:nvGrpSpPr>
          <p:cNvPr id="5" name="Google Shape;1478;p149">
            <a:extLst>
              <a:ext uri="{FF2B5EF4-FFF2-40B4-BE49-F238E27FC236}">
                <a16:creationId xmlns:a16="http://schemas.microsoft.com/office/drawing/2014/main" id="{31112173-88DE-DAD6-4E8F-24A80CB12783}"/>
              </a:ext>
            </a:extLst>
          </p:cNvPr>
          <p:cNvGrpSpPr/>
          <p:nvPr/>
        </p:nvGrpSpPr>
        <p:grpSpPr>
          <a:xfrm>
            <a:off x="7191545" y="0"/>
            <a:ext cx="5000460" cy="1425988"/>
            <a:chOff x="7191545" y="0"/>
            <a:chExt cx="5000460" cy="1425988"/>
          </a:xfrm>
        </p:grpSpPr>
        <p:pic>
          <p:nvPicPr>
            <p:cNvPr id="6" name="Google Shape;1479;p149">
              <a:extLst>
                <a:ext uri="{FF2B5EF4-FFF2-40B4-BE49-F238E27FC236}">
                  <a16:creationId xmlns:a16="http://schemas.microsoft.com/office/drawing/2014/main" id="{79BFD568-2EDE-2D82-0240-A3DB8439A501}"/>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7" name="Google Shape;1480;p149">
              <a:extLst>
                <a:ext uri="{FF2B5EF4-FFF2-40B4-BE49-F238E27FC236}">
                  <a16:creationId xmlns:a16="http://schemas.microsoft.com/office/drawing/2014/main" id="{7FB613F7-C63C-E61A-5E63-CBA9BA11B084}"/>
                </a:ext>
              </a:extLst>
            </p:cNvPr>
            <p:cNvGrpSpPr/>
            <p:nvPr/>
          </p:nvGrpSpPr>
          <p:grpSpPr>
            <a:xfrm>
              <a:off x="7191545" y="0"/>
              <a:ext cx="5000460" cy="1425988"/>
              <a:chOff x="7191545" y="0"/>
              <a:chExt cx="5000460" cy="1425988"/>
            </a:xfrm>
          </p:grpSpPr>
          <p:sp>
            <p:nvSpPr>
              <p:cNvPr id="8" name="Google Shape;1481;p149">
                <a:extLst>
                  <a:ext uri="{FF2B5EF4-FFF2-40B4-BE49-F238E27FC236}">
                    <a16:creationId xmlns:a16="http://schemas.microsoft.com/office/drawing/2014/main" id="{92B7FD00-B670-DBA5-1F87-AF623A6B2779}"/>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9" name="Google Shape;1482;p149">
                <a:extLst>
                  <a:ext uri="{FF2B5EF4-FFF2-40B4-BE49-F238E27FC236}">
                    <a16:creationId xmlns:a16="http://schemas.microsoft.com/office/drawing/2014/main" id="{6636B20D-663F-91A8-456A-E74CFD3D9AF0}"/>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Tree>
    <p:extLst>
      <p:ext uri="{BB962C8B-B14F-4D97-AF65-F5344CB8AC3E}">
        <p14:creationId xmlns:p14="http://schemas.microsoft.com/office/powerpoint/2010/main" val="714604749"/>
      </p:ext>
    </p:extLst>
  </p:cSld>
  <p:clrMapOvr>
    <a:masterClrMapping/>
  </p:clrMapOvr>
</p:sldLayout>
</file>

<file path=ppt/slideLayouts/slideLayout1538.xml><?xml version="1.0" encoding="utf-8"?>
<p:sldLayout xmlns:a="http://schemas.openxmlformats.org/drawingml/2006/main" xmlns:r="http://schemas.openxmlformats.org/officeDocument/2006/relationships" xmlns:p="http://schemas.openxmlformats.org/presentationml/2006/main" preserve="1">
  <p:cSld name="Cover 12">
    <p:spTree>
      <p:nvGrpSpPr>
        <p:cNvPr id="1" name=""/>
        <p:cNvGrpSpPr/>
        <p:nvPr/>
      </p:nvGrpSpPr>
      <p:grpSpPr>
        <a:xfrm>
          <a:off x="0" y="0"/>
          <a:ext cx="0" cy="0"/>
          <a:chOff x="0" y="0"/>
          <a:chExt cx="0" cy="0"/>
        </a:xfrm>
      </p:grpSpPr>
      <p:sp>
        <p:nvSpPr>
          <p:cNvPr id="2" name="Google Shape;1484;p150">
            <a:extLst>
              <a:ext uri="{FF2B5EF4-FFF2-40B4-BE49-F238E27FC236}">
                <a16:creationId xmlns:a16="http://schemas.microsoft.com/office/drawing/2014/main" id="{15382FA6-DB55-F787-554A-36D866A34D62}"/>
              </a:ext>
            </a:extLst>
          </p:cNvPr>
          <p:cNvSpPr/>
          <p:nvPr/>
        </p:nvSpPr>
        <p:spPr>
          <a:xfrm>
            <a:off x="902366" y="1294415"/>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485;p150">
            <a:extLst>
              <a:ext uri="{FF2B5EF4-FFF2-40B4-BE49-F238E27FC236}">
                <a16:creationId xmlns:a16="http://schemas.microsoft.com/office/drawing/2014/main" id="{C1F5367F-BDE4-8E3C-D86A-D53166B409D8}"/>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endParaRPr lang="en-US"/>
          </a:p>
        </p:txBody>
      </p:sp>
      <p:sp>
        <p:nvSpPr>
          <p:cNvPr id="4" name="Google Shape;1486;p150">
            <a:extLst>
              <a:ext uri="{FF2B5EF4-FFF2-40B4-BE49-F238E27FC236}">
                <a16:creationId xmlns:a16="http://schemas.microsoft.com/office/drawing/2014/main" id="{5E48E29A-528C-36FF-CCA5-4CC45AAC3749}"/>
              </a:ext>
            </a:extLst>
          </p:cNvPr>
          <p:cNvSpPr txBox="1">
            <a:spLocks noGrp="1"/>
          </p:cNvSpPr>
          <p:nvPr>
            <p:ph type="subTitle" idx="4294967295"/>
          </p:nvPr>
        </p:nvSpPr>
        <p:spPr>
          <a:xfrm>
            <a:off x="1413305" y="3766861"/>
            <a:ext cx="5194432" cy="986564"/>
          </a:xfrm>
        </p:spPr>
        <p:txBody>
          <a:bodyPr/>
          <a:lstStyle>
            <a:lvl1pPr>
              <a:buNone/>
              <a:defRPr/>
            </a:lvl1pPr>
          </a:lstStyle>
          <a:p>
            <a:pPr lvl="0"/>
            <a:endParaRPr lang="en-US"/>
          </a:p>
        </p:txBody>
      </p:sp>
      <p:grpSp>
        <p:nvGrpSpPr>
          <p:cNvPr id="5" name="Google Shape;1488;p150">
            <a:extLst>
              <a:ext uri="{FF2B5EF4-FFF2-40B4-BE49-F238E27FC236}">
                <a16:creationId xmlns:a16="http://schemas.microsoft.com/office/drawing/2014/main" id="{B1A1FA90-074E-B64D-2F53-D4B83E490FAE}"/>
              </a:ext>
            </a:extLst>
          </p:cNvPr>
          <p:cNvGrpSpPr/>
          <p:nvPr/>
        </p:nvGrpSpPr>
        <p:grpSpPr>
          <a:xfrm>
            <a:off x="0" y="5020348"/>
            <a:ext cx="12191996" cy="1837651"/>
            <a:chOff x="0" y="5020348"/>
            <a:chExt cx="12191996" cy="1837651"/>
          </a:xfrm>
        </p:grpSpPr>
        <p:sp>
          <p:nvSpPr>
            <p:cNvPr id="6" name="Google Shape;1489;p150">
              <a:extLst>
                <a:ext uri="{FF2B5EF4-FFF2-40B4-BE49-F238E27FC236}">
                  <a16:creationId xmlns:a16="http://schemas.microsoft.com/office/drawing/2014/main" id="{3D8E66A4-DCE7-EC99-405B-356311DB74E1}"/>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7" name="Google Shape;1490;p150">
              <a:extLst>
                <a:ext uri="{FF2B5EF4-FFF2-40B4-BE49-F238E27FC236}">
                  <a16:creationId xmlns:a16="http://schemas.microsoft.com/office/drawing/2014/main" id="{4D55F330-D159-D718-A213-F5A1F0D035B9}"/>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8" name="Google Shape;1491;p150">
              <a:extLst>
                <a:ext uri="{FF2B5EF4-FFF2-40B4-BE49-F238E27FC236}">
                  <a16:creationId xmlns:a16="http://schemas.microsoft.com/office/drawing/2014/main" id="{53B098F4-40C6-866E-4F2A-8B1577AF3F30}"/>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2728458050"/>
      </p:ext>
    </p:extLst>
  </p:cSld>
  <p:clrMapOvr>
    <a:masterClrMapping/>
  </p:clrMapOvr>
</p:sldLayout>
</file>

<file path=ppt/slideLayouts/slideLayout1539.xml><?xml version="1.0" encoding="utf-8"?>
<p:sldLayout xmlns:a="http://schemas.openxmlformats.org/drawingml/2006/main" xmlns:r="http://schemas.openxmlformats.org/officeDocument/2006/relationships" xmlns:p="http://schemas.openxmlformats.org/presentationml/2006/main" preserve="1">
  <p:cSld name="Divider 13">
    <p:spTree>
      <p:nvGrpSpPr>
        <p:cNvPr id="1" name=""/>
        <p:cNvGrpSpPr/>
        <p:nvPr/>
      </p:nvGrpSpPr>
      <p:grpSpPr>
        <a:xfrm>
          <a:off x="0" y="0"/>
          <a:ext cx="0" cy="0"/>
          <a:chOff x="0" y="0"/>
          <a:chExt cx="0" cy="0"/>
        </a:xfrm>
      </p:grpSpPr>
      <p:grpSp>
        <p:nvGrpSpPr>
          <p:cNvPr id="2" name="Google Shape;1493;p151">
            <a:extLst>
              <a:ext uri="{FF2B5EF4-FFF2-40B4-BE49-F238E27FC236}">
                <a16:creationId xmlns:a16="http://schemas.microsoft.com/office/drawing/2014/main" id="{BE0F8A29-44B8-991B-DA4E-110E460886E4}"/>
              </a:ext>
            </a:extLst>
          </p:cNvPr>
          <p:cNvGrpSpPr/>
          <p:nvPr/>
        </p:nvGrpSpPr>
        <p:grpSpPr>
          <a:xfrm>
            <a:off x="0" y="5020348"/>
            <a:ext cx="12191996" cy="1837651"/>
            <a:chOff x="0" y="5020348"/>
            <a:chExt cx="12191996" cy="1837651"/>
          </a:xfrm>
        </p:grpSpPr>
        <p:sp>
          <p:nvSpPr>
            <p:cNvPr id="3" name="Google Shape;1494;p151">
              <a:extLst>
                <a:ext uri="{FF2B5EF4-FFF2-40B4-BE49-F238E27FC236}">
                  <a16:creationId xmlns:a16="http://schemas.microsoft.com/office/drawing/2014/main" id="{948B4696-0A99-8631-3822-1531627DD3B7}"/>
                </a:ext>
              </a:extLst>
            </p:cNvPr>
            <p:cNvSpPr/>
            <p:nvPr/>
          </p:nvSpPr>
          <p:spPr>
            <a:xfrm>
              <a:off x="0" y="5100267"/>
              <a:ext cx="7111371" cy="1757732"/>
            </a:xfrm>
            <a:custGeom>
              <a:avLst/>
              <a:gdLst>
                <a:gd name="f0" fmla="val w"/>
                <a:gd name="f1" fmla="val h"/>
                <a:gd name="f2" fmla="val 0"/>
                <a:gd name="f3" fmla="val 7111369"/>
                <a:gd name="f4" fmla="val 1757730"/>
                <a:gd name="f5" fmla="val 772954"/>
                <a:gd name="f6" fmla="val 2778"/>
                <a:gd name="f7" fmla="val 1769038"/>
                <a:gd name="f8" fmla="val 30799"/>
                <a:gd name="f9" fmla="val 2696750"/>
                <a:gd name="f10" fmla="val 267531"/>
                <a:gd name="f11" fmla="val 3590934"/>
                <a:gd name="f12" fmla="val 566046"/>
                <a:gd name="f13" fmla="val 4684008"/>
                <a:gd name="f14" fmla="val 930921"/>
                <a:gd name="f15" fmla="val 5690778"/>
                <a:gd name="f16" fmla="val 1324625"/>
                <a:gd name="f17" fmla="val 6700767"/>
                <a:gd name="f18" fmla="val 1636882"/>
                <a:gd name="f19" fmla="val 25690"/>
                <a:gd name="f20" fmla="val 2197"/>
                <a:gd name="f21" fmla="val 25414"/>
                <a:gd name="f22" fmla="val 114653"/>
                <a:gd name="f23" fmla="val 14905"/>
                <a:gd name="f24" fmla="val 227801"/>
                <a:gd name="f25" fmla="val 7857"/>
                <a:gd name="f26" fmla="val 341773"/>
                <a:gd name="f27" fmla="val 3976"/>
                <a:gd name="f28" fmla="val 486963"/>
                <a:gd name="f29" fmla="+- 0 0 968"/>
                <a:gd name="f30" fmla="val 630656"/>
                <a:gd name="f31" fmla="+- 0 0 1224"/>
                <a:gd name="f32" fmla="*/ f0 1 7111369"/>
                <a:gd name="f33" fmla="*/ f1 1 1757730"/>
                <a:gd name="f34" fmla="+- f4 0 f2"/>
                <a:gd name="f35" fmla="+- f3 0 f2"/>
                <a:gd name="f36" fmla="*/ f35 1 7111369"/>
                <a:gd name="f37" fmla="*/ f34 1 1757730"/>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7111369" h="1757730">
                  <a:moveTo>
                    <a:pt x="f5" y="f6"/>
                  </a:moveTo>
                  <a:cubicBezTo>
                    <a:pt x="f7" y="f8"/>
                    <a:pt x="f9" y="f10"/>
                    <a:pt x="f11" y="f12"/>
                  </a:cubicBezTo>
                  <a:cubicBezTo>
                    <a:pt x="f13" y="f14"/>
                    <a:pt x="f15" y="f16"/>
                    <a:pt x="f17" y="f18"/>
                  </a:cubicBezTo>
                  <a:lnTo>
                    <a:pt x="f3" y="f4"/>
                  </a:lnTo>
                  <a:lnTo>
                    <a:pt x="f2" y="f4"/>
                  </a:lnTo>
                  <a:lnTo>
                    <a:pt x="f2" y="f19"/>
                  </a:lnTo>
                  <a:lnTo>
                    <a:pt x="f20" y="f21"/>
                  </a:lnTo>
                  <a:cubicBezTo>
                    <a:pt x="f22" y="f23"/>
                    <a:pt x="f24" y="f25"/>
                    <a:pt x="f26" y="f27"/>
                  </a:cubicBezTo>
                  <a:cubicBezTo>
                    <a:pt x="f28" y="f29"/>
                    <a:pt x="f30" y="f31"/>
                    <a:pt x="f5" y="f6"/>
                  </a:cubicBezTo>
                  <a:close/>
                </a:path>
              </a:pathLst>
            </a:custGeom>
            <a:solidFill>
              <a:srgbClr val="FFFFFF"/>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4" name="Google Shape;1495;p151">
              <a:extLst>
                <a:ext uri="{FF2B5EF4-FFF2-40B4-BE49-F238E27FC236}">
                  <a16:creationId xmlns:a16="http://schemas.microsoft.com/office/drawing/2014/main" id="{38B1550E-99F3-BD22-43DE-D65212E13FD9}"/>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5" name="Google Shape;1496;p151">
              <a:extLst>
                <a:ext uri="{FF2B5EF4-FFF2-40B4-BE49-F238E27FC236}">
                  <a16:creationId xmlns:a16="http://schemas.microsoft.com/office/drawing/2014/main" id="{A10F656D-02C3-D4C4-4DDD-A55D499FC3A1}"/>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6" name="Google Shape;1497;p151">
              <a:extLst>
                <a:ext uri="{FF2B5EF4-FFF2-40B4-BE49-F238E27FC236}">
                  <a16:creationId xmlns:a16="http://schemas.microsoft.com/office/drawing/2014/main" id="{D24F6096-F7EA-D8EE-D921-9FCEF0FCE7E1}"/>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
        <p:nvSpPr>
          <p:cNvPr id="7" name="Google Shape;1498;p151">
            <a:extLst>
              <a:ext uri="{FF2B5EF4-FFF2-40B4-BE49-F238E27FC236}">
                <a16:creationId xmlns:a16="http://schemas.microsoft.com/office/drawing/2014/main" id="{DFB685FC-3098-240A-42A5-E71942170892}"/>
              </a:ext>
            </a:extLst>
          </p:cNvPr>
          <p:cNvSpPr txBox="1">
            <a:spLocks noGrp="1"/>
          </p:cNvSpPr>
          <p:nvPr>
            <p:ph type="title"/>
          </p:nvPr>
        </p:nvSpPr>
        <p:spPr>
          <a:xfrm>
            <a:off x="1413305" y="701747"/>
            <a:ext cx="9365376" cy="2014679"/>
          </a:xfrm>
        </p:spPr>
        <p:txBody>
          <a:bodyPr anchor="b"/>
          <a:lstStyle>
            <a:lvl1pPr>
              <a:defRPr/>
            </a:lvl1pPr>
          </a:lstStyle>
          <a:p>
            <a:pPr lvl="0"/>
            <a:endParaRPr lang="en-US"/>
          </a:p>
        </p:txBody>
      </p:sp>
      <p:sp>
        <p:nvSpPr>
          <p:cNvPr id="8" name="Google Shape;1499;p151">
            <a:extLst>
              <a:ext uri="{FF2B5EF4-FFF2-40B4-BE49-F238E27FC236}">
                <a16:creationId xmlns:a16="http://schemas.microsoft.com/office/drawing/2014/main" id="{4334F19F-DB8B-0EB0-1EEF-CDE501E67CA1}"/>
              </a:ext>
            </a:extLst>
          </p:cNvPr>
          <p:cNvSpPr txBox="1">
            <a:spLocks noGrp="1"/>
          </p:cNvSpPr>
          <p:nvPr>
            <p:ph type="subTitle" idx="4294967295"/>
          </p:nvPr>
        </p:nvSpPr>
        <p:spPr>
          <a:xfrm>
            <a:off x="1413305" y="3081637"/>
            <a:ext cx="9365376" cy="986564"/>
          </a:xfrm>
        </p:spPr>
        <p:txBody>
          <a:bodyPr/>
          <a:lstStyle>
            <a:lvl1pPr>
              <a:buNone/>
              <a:defRPr/>
            </a:lvl1pPr>
          </a:lstStyle>
          <a:p>
            <a:pPr lvl="0"/>
            <a:endParaRPr lang="en-US"/>
          </a:p>
        </p:txBody>
      </p:sp>
    </p:spTree>
    <p:extLst>
      <p:ext uri="{BB962C8B-B14F-4D97-AF65-F5344CB8AC3E}">
        <p14:creationId xmlns:p14="http://schemas.microsoft.com/office/powerpoint/2010/main" val="990698041"/>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434"/>
        <p:cNvGrpSpPr/>
        <p:nvPr/>
      </p:nvGrpSpPr>
      <p:grpSpPr>
        <a:xfrm>
          <a:off x="0" y="0"/>
          <a:ext cx="0" cy="0"/>
          <a:chOff x="0" y="0"/>
          <a:chExt cx="0" cy="0"/>
        </a:xfrm>
      </p:grpSpPr>
      <p:sp>
        <p:nvSpPr>
          <p:cNvPr id="1435" name="Google Shape;1435;p69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436" name="Google Shape;1436;p693"/>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437" name="Google Shape;1437;p69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438" name="Google Shape;1438;p693"/>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39" name="Google Shape;1439;p693"/>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3178367915"/>
      </p:ext>
    </p:extLst>
  </p:cSld>
  <p:clrMapOvr>
    <a:masterClrMapping/>
  </p:clrMapOvr>
</p:sldLayout>
</file>

<file path=ppt/slideLayouts/slideLayout1540.xml><?xml version="1.0" encoding="utf-8"?>
<p:sldLayout xmlns:a="http://schemas.openxmlformats.org/drawingml/2006/main" xmlns:r="http://schemas.openxmlformats.org/officeDocument/2006/relationships" xmlns:p="http://schemas.openxmlformats.org/presentationml/2006/main" preserve="1">
  <p:cSld name="Photo Slide 12">
    <p:spTree>
      <p:nvGrpSpPr>
        <p:cNvPr id="1" name=""/>
        <p:cNvGrpSpPr/>
        <p:nvPr/>
      </p:nvGrpSpPr>
      <p:grpSpPr>
        <a:xfrm>
          <a:off x="0" y="0"/>
          <a:ext cx="0" cy="0"/>
          <a:chOff x="0" y="0"/>
          <a:chExt cx="0" cy="0"/>
        </a:xfrm>
      </p:grpSpPr>
      <p:sp>
        <p:nvSpPr>
          <p:cNvPr id="2" name="Google Shape;1501;p152">
            <a:extLst>
              <a:ext uri="{FF2B5EF4-FFF2-40B4-BE49-F238E27FC236}">
                <a16:creationId xmlns:a16="http://schemas.microsoft.com/office/drawing/2014/main" id="{5B64F3E5-6D3A-23ED-3EE1-687EC4012D71}"/>
              </a:ext>
            </a:extLst>
          </p:cNvPr>
          <p:cNvSpPr txBox="1">
            <a:spLocks noGrp="1"/>
          </p:cNvSpPr>
          <p:nvPr>
            <p:ph type="body" idx="4294967295"/>
          </p:nvPr>
        </p:nvSpPr>
        <p:spPr>
          <a:xfrm>
            <a:off x="457200" y="1146255"/>
            <a:ext cx="2350172" cy="2971800"/>
          </a:xfrm>
        </p:spPr>
        <p:txBody>
          <a:bodyPr/>
          <a:lstStyle>
            <a:lvl1pPr indent="-228600">
              <a:buNone/>
              <a:defRPr/>
            </a:lvl1pPr>
          </a:lstStyle>
          <a:p>
            <a:pPr lvl="0"/>
            <a:endParaRPr lang="en-US"/>
          </a:p>
        </p:txBody>
      </p:sp>
      <p:cxnSp>
        <p:nvCxnSpPr>
          <p:cNvPr id="3" name="Google Shape;1502;p152">
            <a:extLst>
              <a:ext uri="{FF2B5EF4-FFF2-40B4-BE49-F238E27FC236}">
                <a16:creationId xmlns:a16="http://schemas.microsoft.com/office/drawing/2014/main" id="{C8B4D9D6-AC89-7327-C8FF-48C7A58BC831}"/>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1503;p152">
            <a:extLst>
              <a:ext uri="{FF2B5EF4-FFF2-40B4-BE49-F238E27FC236}">
                <a16:creationId xmlns:a16="http://schemas.microsoft.com/office/drawing/2014/main" id="{29753CB5-0551-7D41-EED8-9F9E436F93F5}"/>
              </a:ext>
            </a:extLst>
          </p:cNvPr>
          <p:cNvGrpSpPr/>
          <p:nvPr/>
        </p:nvGrpSpPr>
        <p:grpSpPr>
          <a:xfrm>
            <a:off x="0" y="5379424"/>
            <a:ext cx="2807363" cy="753895"/>
            <a:chOff x="0" y="5379424"/>
            <a:chExt cx="2807363" cy="753895"/>
          </a:xfrm>
        </p:grpSpPr>
        <p:sp>
          <p:nvSpPr>
            <p:cNvPr id="5" name="Google Shape;1504;p152">
              <a:extLst>
                <a:ext uri="{FF2B5EF4-FFF2-40B4-BE49-F238E27FC236}">
                  <a16:creationId xmlns:a16="http://schemas.microsoft.com/office/drawing/2014/main" id="{0A0A7F49-B29B-0D1B-7398-FF76A1C8B6F4}"/>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 f4 0 f2"/>
                <a:gd name="f27" fmla="+- f3 0 f2"/>
                <a:gd name="f28" fmla="*/ f27 1 2807368"/>
                <a:gd name="f29" fmla="*/ f26 1 60080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505;p152">
              <a:extLst>
                <a:ext uri="{FF2B5EF4-FFF2-40B4-BE49-F238E27FC236}">
                  <a16:creationId xmlns:a16="http://schemas.microsoft.com/office/drawing/2014/main" id="{59F13ED2-9A6E-68F0-D6D0-43B3D36105A7}"/>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 f4 0 f2"/>
                <a:gd name="f33" fmla="+- f3 0 f2"/>
                <a:gd name="f34" fmla="*/ f33 1 2807368"/>
                <a:gd name="f35" fmla="*/ f32 1 649803"/>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1507;p152">
            <a:extLst>
              <a:ext uri="{FF2B5EF4-FFF2-40B4-BE49-F238E27FC236}">
                <a16:creationId xmlns:a16="http://schemas.microsoft.com/office/drawing/2014/main" id="{9EA39F7B-FC89-B4D5-393B-9D59FAF787C8}"/>
              </a:ext>
            </a:extLst>
          </p:cNvPr>
          <p:cNvPicPr>
            <a:picLocks noChangeAspect="1"/>
          </p:cNvPicPr>
          <p:nvPr/>
        </p:nvPicPr>
        <p:blipFill>
          <a:blip r:embed="rId2">
            <a:alphaModFix/>
          </a:blip>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4185191669"/>
      </p:ext>
    </p:extLst>
  </p:cSld>
  <p:clrMapOvr>
    <a:masterClrMapping/>
  </p:clrMapOvr>
</p:sldLayout>
</file>

<file path=ppt/slideLayouts/slideLayout1541.xml><?xml version="1.0" encoding="utf-8"?>
<p:sldLayout xmlns:a="http://schemas.openxmlformats.org/drawingml/2006/main" xmlns:r="http://schemas.openxmlformats.org/officeDocument/2006/relationships" xmlns:p="http://schemas.openxmlformats.org/presentationml/2006/main" preserve="1">
  <p:cSld name="Quotation 17">
    <p:spTree>
      <p:nvGrpSpPr>
        <p:cNvPr id="1" name=""/>
        <p:cNvGrpSpPr/>
        <p:nvPr/>
      </p:nvGrpSpPr>
      <p:grpSpPr>
        <a:xfrm>
          <a:off x="0" y="0"/>
          <a:ext cx="0" cy="0"/>
          <a:chOff x="0" y="0"/>
          <a:chExt cx="0" cy="0"/>
        </a:xfrm>
      </p:grpSpPr>
      <p:sp>
        <p:nvSpPr>
          <p:cNvPr id="2" name="Google Shape;1509;p153">
            <a:extLst>
              <a:ext uri="{FF2B5EF4-FFF2-40B4-BE49-F238E27FC236}">
                <a16:creationId xmlns:a16="http://schemas.microsoft.com/office/drawing/2014/main" id="{D0D94CD7-4747-1157-0F80-36C73A13A5C1}"/>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510;p153">
            <a:extLst>
              <a:ext uri="{FF2B5EF4-FFF2-40B4-BE49-F238E27FC236}">
                <a16:creationId xmlns:a16="http://schemas.microsoft.com/office/drawing/2014/main" id="{D5AAE1C2-FC85-FD65-979D-847A66E42CD4}"/>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511;p153">
            <a:extLst>
              <a:ext uri="{FF2B5EF4-FFF2-40B4-BE49-F238E27FC236}">
                <a16:creationId xmlns:a16="http://schemas.microsoft.com/office/drawing/2014/main" id="{39211D0F-E321-BCED-0FAA-0D022FE122AB}"/>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512;p153">
            <a:extLst>
              <a:ext uri="{FF2B5EF4-FFF2-40B4-BE49-F238E27FC236}">
                <a16:creationId xmlns:a16="http://schemas.microsoft.com/office/drawing/2014/main" id="{A4C08324-0179-0729-DA88-28D796ACD1D2}"/>
              </a:ext>
            </a:extLst>
          </p:cNvPr>
          <p:cNvSpPr txBox="1">
            <a:spLocks noGrp="1"/>
          </p:cNvSpPr>
          <p:nvPr>
            <p:ph type="sldNum" sz="quarter" idx="8"/>
          </p:nvPr>
        </p:nvSpPr>
        <p:spPr/>
        <p:txBody>
          <a:bodyPr/>
          <a:lstStyle>
            <a:lvl1pPr>
              <a:defRPr>
                <a:solidFill>
                  <a:srgbClr val="AEB3B7"/>
                </a:solidFill>
              </a:defRPr>
            </a:lvl1pPr>
          </a:lstStyle>
          <a:p>
            <a:pPr lvl="0"/>
            <a:fld id="{0E079577-CA74-4461-8B0B-1A8D28921637}" type="slidenum">
              <a:t>‹#›</a:t>
            </a:fld>
            <a:endParaRPr lang="en-US"/>
          </a:p>
        </p:txBody>
      </p:sp>
      <p:cxnSp>
        <p:nvCxnSpPr>
          <p:cNvPr id="6" name="Google Shape;1513;p153">
            <a:extLst>
              <a:ext uri="{FF2B5EF4-FFF2-40B4-BE49-F238E27FC236}">
                <a16:creationId xmlns:a16="http://schemas.microsoft.com/office/drawing/2014/main" id="{F2FCDB6C-B235-8F84-E047-12840E9291F6}"/>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514;p153">
            <a:extLst>
              <a:ext uri="{FF2B5EF4-FFF2-40B4-BE49-F238E27FC236}">
                <a16:creationId xmlns:a16="http://schemas.microsoft.com/office/drawing/2014/main" id="{FBE19653-25B3-69E7-0311-FE255EE3181C}"/>
              </a:ext>
            </a:extLst>
          </p:cNvPr>
          <p:cNvSpPr txBox="1">
            <a:spLocks noGrp="1"/>
          </p:cNvSpPr>
          <p:nvPr>
            <p:ph type="ftr" sz="quarter" idx="9"/>
          </p:nvPr>
        </p:nvSpPr>
        <p:spPr/>
        <p:txBody>
          <a:bodyPr/>
          <a:lstStyle>
            <a:lvl1pPr>
              <a:defRPr/>
            </a:lvl1pPr>
          </a:lstStyle>
          <a:p>
            <a:pPr lvl="0"/>
            <a:endParaRPr lang="en-US"/>
          </a:p>
        </p:txBody>
      </p:sp>
      <p:grpSp>
        <p:nvGrpSpPr>
          <p:cNvPr id="8" name="Google Shape;1515;p153">
            <a:extLst>
              <a:ext uri="{FF2B5EF4-FFF2-40B4-BE49-F238E27FC236}">
                <a16:creationId xmlns:a16="http://schemas.microsoft.com/office/drawing/2014/main" id="{0610CB30-3597-7268-717D-66A87E1AF525}"/>
              </a:ext>
            </a:extLst>
          </p:cNvPr>
          <p:cNvGrpSpPr/>
          <p:nvPr/>
        </p:nvGrpSpPr>
        <p:grpSpPr>
          <a:xfrm>
            <a:off x="7191545" y="0"/>
            <a:ext cx="5000460" cy="1425988"/>
            <a:chOff x="7191545" y="0"/>
            <a:chExt cx="5000460" cy="1425988"/>
          </a:xfrm>
        </p:grpSpPr>
        <p:pic>
          <p:nvPicPr>
            <p:cNvPr id="9" name="Google Shape;1516;p153">
              <a:extLst>
                <a:ext uri="{FF2B5EF4-FFF2-40B4-BE49-F238E27FC236}">
                  <a16:creationId xmlns:a16="http://schemas.microsoft.com/office/drawing/2014/main" id="{A910C704-236C-ADE1-08B5-434E4D0D35B7}"/>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517;p153">
              <a:extLst>
                <a:ext uri="{FF2B5EF4-FFF2-40B4-BE49-F238E27FC236}">
                  <a16:creationId xmlns:a16="http://schemas.microsoft.com/office/drawing/2014/main" id="{69763FEE-82BB-BB3E-1EFB-3506D31D3A7D}"/>
                </a:ext>
              </a:extLst>
            </p:cNvPr>
            <p:cNvGrpSpPr/>
            <p:nvPr/>
          </p:nvGrpSpPr>
          <p:grpSpPr>
            <a:xfrm>
              <a:off x="7191545" y="0"/>
              <a:ext cx="5000460" cy="1425988"/>
              <a:chOff x="7191545" y="0"/>
              <a:chExt cx="5000460" cy="1425988"/>
            </a:xfrm>
          </p:grpSpPr>
          <p:sp>
            <p:nvSpPr>
              <p:cNvPr id="11" name="Google Shape;1518;p153">
                <a:extLst>
                  <a:ext uri="{FF2B5EF4-FFF2-40B4-BE49-F238E27FC236}">
                    <a16:creationId xmlns:a16="http://schemas.microsoft.com/office/drawing/2014/main" id="{5591D2FA-A8E7-00EF-ECC8-5B7AC6A8FE20}"/>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519;p153">
                <a:extLst>
                  <a:ext uri="{FF2B5EF4-FFF2-40B4-BE49-F238E27FC236}">
                    <a16:creationId xmlns:a16="http://schemas.microsoft.com/office/drawing/2014/main" id="{EF936A28-6B0F-B45F-71E6-0D656D9406AA}"/>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520;p153" descr="Open quotation mark with solid fill">
            <a:extLst>
              <a:ext uri="{FF2B5EF4-FFF2-40B4-BE49-F238E27FC236}">
                <a16:creationId xmlns:a16="http://schemas.microsoft.com/office/drawing/2014/main" id="{F56F2F52-D8BD-767F-0841-A11159203F0F}"/>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067460775"/>
      </p:ext>
    </p:extLst>
  </p:cSld>
  <p:clrMapOvr>
    <a:masterClrMapping/>
  </p:clrMapOvr>
</p:sldLayout>
</file>

<file path=ppt/slideLayouts/slideLayout1542.xml><?xml version="1.0" encoding="utf-8"?>
<p:sldLayout xmlns:a="http://schemas.openxmlformats.org/drawingml/2006/main" xmlns:r="http://schemas.openxmlformats.org/officeDocument/2006/relationships" xmlns:p="http://schemas.openxmlformats.org/presentationml/2006/main" preserve="1">
  <p:cSld name="1_Quotation 17">
    <p:spTree>
      <p:nvGrpSpPr>
        <p:cNvPr id="1" name=""/>
        <p:cNvGrpSpPr/>
        <p:nvPr/>
      </p:nvGrpSpPr>
      <p:grpSpPr>
        <a:xfrm>
          <a:off x="0" y="0"/>
          <a:ext cx="0" cy="0"/>
          <a:chOff x="0" y="0"/>
          <a:chExt cx="0" cy="0"/>
        </a:xfrm>
      </p:grpSpPr>
      <p:sp>
        <p:nvSpPr>
          <p:cNvPr id="2" name="Google Shape;1509;p153">
            <a:extLst>
              <a:ext uri="{FF2B5EF4-FFF2-40B4-BE49-F238E27FC236}">
                <a16:creationId xmlns:a16="http://schemas.microsoft.com/office/drawing/2014/main" id="{4CADB8BD-4FC6-1774-72B0-E1521D7CA886}"/>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510;p153">
            <a:extLst>
              <a:ext uri="{FF2B5EF4-FFF2-40B4-BE49-F238E27FC236}">
                <a16:creationId xmlns:a16="http://schemas.microsoft.com/office/drawing/2014/main" id="{1FEA6537-9E30-D984-CB60-9B6C7F548BCB}"/>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511;p153">
            <a:extLst>
              <a:ext uri="{FF2B5EF4-FFF2-40B4-BE49-F238E27FC236}">
                <a16:creationId xmlns:a16="http://schemas.microsoft.com/office/drawing/2014/main" id="{CC95E9A9-AA39-BC5F-E1B4-4EDCD42FE14E}"/>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512;p153">
            <a:extLst>
              <a:ext uri="{FF2B5EF4-FFF2-40B4-BE49-F238E27FC236}">
                <a16:creationId xmlns:a16="http://schemas.microsoft.com/office/drawing/2014/main" id="{29499B39-CE98-D9E2-D979-77D1C49A9D86}"/>
              </a:ext>
            </a:extLst>
          </p:cNvPr>
          <p:cNvSpPr txBox="1">
            <a:spLocks noGrp="1"/>
          </p:cNvSpPr>
          <p:nvPr>
            <p:ph type="sldNum" sz="quarter" idx="8"/>
          </p:nvPr>
        </p:nvSpPr>
        <p:spPr/>
        <p:txBody>
          <a:bodyPr/>
          <a:lstStyle>
            <a:lvl1pPr>
              <a:defRPr>
                <a:solidFill>
                  <a:srgbClr val="AEB3B7"/>
                </a:solidFill>
              </a:defRPr>
            </a:lvl1pPr>
          </a:lstStyle>
          <a:p>
            <a:pPr lvl="0"/>
            <a:fld id="{777E21A9-3DFC-47E6-AA4B-26F2B65B9C95}" type="slidenum">
              <a:t>‹#›</a:t>
            </a:fld>
            <a:endParaRPr lang="en-US"/>
          </a:p>
        </p:txBody>
      </p:sp>
      <p:cxnSp>
        <p:nvCxnSpPr>
          <p:cNvPr id="6" name="Google Shape;1513;p153">
            <a:extLst>
              <a:ext uri="{FF2B5EF4-FFF2-40B4-BE49-F238E27FC236}">
                <a16:creationId xmlns:a16="http://schemas.microsoft.com/office/drawing/2014/main" id="{471880E0-871D-FFBE-9955-F1A1E45ED7F3}"/>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514;p153">
            <a:extLst>
              <a:ext uri="{FF2B5EF4-FFF2-40B4-BE49-F238E27FC236}">
                <a16:creationId xmlns:a16="http://schemas.microsoft.com/office/drawing/2014/main" id="{0F9E5401-A65E-B261-48A7-2DE19D7AA512}"/>
              </a:ext>
            </a:extLst>
          </p:cNvPr>
          <p:cNvSpPr txBox="1">
            <a:spLocks noGrp="1"/>
          </p:cNvSpPr>
          <p:nvPr>
            <p:ph type="ftr" sz="quarter" idx="9"/>
          </p:nvPr>
        </p:nvSpPr>
        <p:spPr/>
        <p:txBody>
          <a:bodyPr/>
          <a:lstStyle>
            <a:lvl1pPr>
              <a:defRPr/>
            </a:lvl1pPr>
          </a:lstStyle>
          <a:p>
            <a:pPr lvl="0"/>
            <a:endParaRPr lang="en-US"/>
          </a:p>
        </p:txBody>
      </p:sp>
      <p:grpSp>
        <p:nvGrpSpPr>
          <p:cNvPr id="8" name="Google Shape;1515;p153">
            <a:extLst>
              <a:ext uri="{FF2B5EF4-FFF2-40B4-BE49-F238E27FC236}">
                <a16:creationId xmlns:a16="http://schemas.microsoft.com/office/drawing/2014/main" id="{701FFB2A-8C77-3D88-481C-961CD40ED803}"/>
              </a:ext>
            </a:extLst>
          </p:cNvPr>
          <p:cNvGrpSpPr/>
          <p:nvPr/>
        </p:nvGrpSpPr>
        <p:grpSpPr>
          <a:xfrm>
            <a:off x="7191545" y="0"/>
            <a:ext cx="5000460" cy="1425988"/>
            <a:chOff x="7191545" y="0"/>
            <a:chExt cx="5000460" cy="1425988"/>
          </a:xfrm>
        </p:grpSpPr>
        <p:pic>
          <p:nvPicPr>
            <p:cNvPr id="9" name="Google Shape;1516;p153">
              <a:extLst>
                <a:ext uri="{FF2B5EF4-FFF2-40B4-BE49-F238E27FC236}">
                  <a16:creationId xmlns:a16="http://schemas.microsoft.com/office/drawing/2014/main" id="{487F979D-6812-2E76-64B5-1D667A59F99E}"/>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517;p153">
              <a:extLst>
                <a:ext uri="{FF2B5EF4-FFF2-40B4-BE49-F238E27FC236}">
                  <a16:creationId xmlns:a16="http://schemas.microsoft.com/office/drawing/2014/main" id="{468DB5DD-1F5B-ED87-1E2C-1858155C8F06}"/>
                </a:ext>
              </a:extLst>
            </p:cNvPr>
            <p:cNvGrpSpPr/>
            <p:nvPr/>
          </p:nvGrpSpPr>
          <p:grpSpPr>
            <a:xfrm>
              <a:off x="7191545" y="0"/>
              <a:ext cx="5000460" cy="1425988"/>
              <a:chOff x="7191545" y="0"/>
              <a:chExt cx="5000460" cy="1425988"/>
            </a:xfrm>
          </p:grpSpPr>
          <p:sp>
            <p:nvSpPr>
              <p:cNvPr id="11" name="Google Shape;1518;p153">
                <a:extLst>
                  <a:ext uri="{FF2B5EF4-FFF2-40B4-BE49-F238E27FC236}">
                    <a16:creationId xmlns:a16="http://schemas.microsoft.com/office/drawing/2014/main" id="{29260D48-9BE4-2FD7-DBF0-CDF143BEFE75}"/>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519;p153">
                <a:extLst>
                  <a:ext uri="{FF2B5EF4-FFF2-40B4-BE49-F238E27FC236}">
                    <a16:creationId xmlns:a16="http://schemas.microsoft.com/office/drawing/2014/main" id="{D695EF44-A54D-9033-7509-43157F3A108C}"/>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520;p153" descr="Open quotation mark with solid fill">
            <a:extLst>
              <a:ext uri="{FF2B5EF4-FFF2-40B4-BE49-F238E27FC236}">
                <a16:creationId xmlns:a16="http://schemas.microsoft.com/office/drawing/2014/main" id="{EE9AF3EE-AC14-D09A-29E2-4CD9DC0611B3}"/>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398965800"/>
      </p:ext>
    </p:extLst>
  </p:cSld>
  <p:clrMapOvr>
    <a:masterClrMapping/>
  </p:clrMapOvr>
</p:sldLayout>
</file>

<file path=ppt/slideLayouts/slideLayout1543.xml><?xml version="1.0" encoding="utf-8"?>
<p:sldLayout xmlns:a="http://schemas.openxmlformats.org/drawingml/2006/main" xmlns:r="http://schemas.openxmlformats.org/officeDocument/2006/relationships" xmlns:p="http://schemas.openxmlformats.org/presentationml/2006/main" preserve="1">
  <p:cSld name="Title and Content 14">
    <p:spTree>
      <p:nvGrpSpPr>
        <p:cNvPr id="1" name=""/>
        <p:cNvGrpSpPr/>
        <p:nvPr/>
      </p:nvGrpSpPr>
      <p:grpSpPr>
        <a:xfrm>
          <a:off x="0" y="0"/>
          <a:ext cx="0" cy="0"/>
          <a:chOff x="0" y="0"/>
          <a:chExt cx="0" cy="0"/>
        </a:xfrm>
      </p:grpSpPr>
      <p:grpSp>
        <p:nvGrpSpPr>
          <p:cNvPr id="2" name="Google Shape;1522;p154">
            <a:extLst>
              <a:ext uri="{FF2B5EF4-FFF2-40B4-BE49-F238E27FC236}">
                <a16:creationId xmlns:a16="http://schemas.microsoft.com/office/drawing/2014/main" id="{AF6593CD-C045-4F18-C2E9-693485FF38FD}"/>
              </a:ext>
            </a:extLst>
          </p:cNvPr>
          <p:cNvGrpSpPr/>
          <p:nvPr/>
        </p:nvGrpSpPr>
        <p:grpSpPr>
          <a:xfrm>
            <a:off x="7191545" y="0"/>
            <a:ext cx="5000460" cy="1425988"/>
            <a:chOff x="7191545" y="0"/>
            <a:chExt cx="5000460" cy="1425988"/>
          </a:xfrm>
        </p:grpSpPr>
        <p:pic>
          <p:nvPicPr>
            <p:cNvPr id="3" name="Google Shape;1523;p154">
              <a:extLst>
                <a:ext uri="{FF2B5EF4-FFF2-40B4-BE49-F238E27FC236}">
                  <a16:creationId xmlns:a16="http://schemas.microsoft.com/office/drawing/2014/main" id="{3875AFCB-EEA2-6AAF-64B1-3B7F22B8776F}"/>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524;p154">
              <a:extLst>
                <a:ext uri="{FF2B5EF4-FFF2-40B4-BE49-F238E27FC236}">
                  <a16:creationId xmlns:a16="http://schemas.microsoft.com/office/drawing/2014/main" id="{300E8EBC-9CEC-4E69-BDA4-ABA9A3C50850}"/>
                </a:ext>
              </a:extLst>
            </p:cNvPr>
            <p:cNvGrpSpPr/>
            <p:nvPr/>
          </p:nvGrpSpPr>
          <p:grpSpPr>
            <a:xfrm>
              <a:off x="7191545" y="0"/>
              <a:ext cx="5000460" cy="1425988"/>
              <a:chOff x="7191545" y="0"/>
              <a:chExt cx="5000460" cy="1425988"/>
            </a:xfrm>
          </p:grpSpPr>
          <p:sp>
            <p:nvSpPr>
              <p:cNvPr id="5" name="Google Shape;1525;p154">
                <a:extLst>
                  <a:ext uri="{FF2B5EF4-FFF2-40B4-BE49-F238E27FC236}">
                    <a16:creationId xmlns:a16="http://schemas.microsoft.com/office/drawing/2014/main" id="{8AF2A7F5-2CD9-CFE7-F218-979F2302A3D6}"/>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526;p154">
                <a:extLst>
                  <a:ext uri="{FF2B5EF4-FFF2-40B4-BE49-F238E27FC236}">
                    <a16:creationId xmlns:a16="http://schemas.microsoft.com/office/drawing/2014/main" id="{1418CD47-3722-8BFB-651A-432EB043459F}"/>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527;p154">
            <a:extLst>
              <a:ext uri="{FF2B5EF4-FFF2-40B4-BE49-F238E27FC236}">
                <a16:creationId xmlns:a16="http://schemas.microsoft.com/office/drawing/2014/main" id="{7FBA386B-C480-1EB8-0E8E-0B44502397BD}"/>
              </a:ext>
            </a:extLst>
          </p:cNvPr>
          <p:cNvSpPr txBox="1">
            <a:spLocks noGrp="1"/>
          </p:cNvSpPr>
          <p:nvPr>
            <p:ph type="title"/>
          </p:nvPr>
        </p:nvSpPr>
        <p:spPr/>
        <p:txBody>
          <a:bodyPr/>
          <a:lstStyle>
            <a:lvl1pPr>
              <a:defRPr/>
            </a:lvl1pPr>
          </a:lstStyle>
          <a:p>
            <a:pPr lvl="0"/>
            <a:endParaRPr lang="en-US"/>
          </a:p>
        </p:txBody>
      </p:sp>
      <p:sp>
        <p:nvSpPr>
          <p:cNvPr id="8" name="Google Shape;1528;p154">
            <a:extLst>
              <a:ext uri="{FF2B5EF4-FFF2-40B4-BE49-F238E27FC236}">
                <a16:creationId xmlns:a16="http://schemas.microsoft.com/office/drawing/2014/main" id="{10917397-C39C-5A63-91CE-3952F55D2A5C}"/>
              </a:ext>
            </a:extLst>
          </p:cNvPr>
          <p:cNvSpPr txBox="1">
            <a:spLocks noGrp="1"/>
          </p:cNvSpPr>
          <p:nvPr>
            <p:ph type="body" idx="4294967295"/>
          </p:nvPr>
        </p:nvSpPr>
        <p:spPr/>
        <p:txBody>
          <a:bodyPr/>
          <a:lstStyle>
            <a:lvl1pPr indent="-342900">
              <a:buSzPts val="1800"/>
              <a:defRPr/>
            </a:lvl1pPr>
          </a:lstStyle>
          <a:p>
            <a:pPr lvl="0"/>
            <a:endParaRPr lang="en-US"/>
          </a:p>
        </p:txBody>
      </p:sp>
      <p:sp>
        <p:nvSpPr>
          <p:cNvPr id="9" name="Google Shape;1529;p154">
            <a:extLst>
              <a:ext uri="{FF2B5EF4-FFF2-40B4-BE49-F238E27FC236}">
                <a16:creationId xmlns:a16="http://schemas.microsoft.com/office/drawing/2014/main" id="{372ED2A2-30F8-BFB7-9B2A-72A2BD2874B4}"/>
              </a:ext>
            </a:extLst>
          </p:cNvPr>
          <p:cNvSpPr txBox="1">
            <a:spLocks noGrp="1"/>
          </p:cNvSpPr>
          <p:nvPr>
            <p:ph type="sldNum" sz="quarter" idx="8"/>
          </p:nvPr>
        </p:nvSpPr>
        <p:spPr/>
        <p:txBody>
          <a:bodyPr/>
          <a:lstStyle>
            <a:lvl1pPr>
              <a:defRPr>
                <a:solidFill>
                  <a:srgbClr val="AEB3B7"/>
                </a:solidFill>
              </a:defRPr>
            </a:lvl1pPr>
          </a:lstStyle>
          <a:p>
            <a:pPr lvl="0"/>
            <a:fld id="{21A218FB-09F2-47EE-89D9-F4FBF068BD05}" type="slidenum">
              <a:t>‹#›</a:t>
            </a:fld>
            <a:endParaRPr lang="en-US"/>
          </a:p>
        </p:txBody>
      </p:sp>
      <p:cxnSp>
        <p:nvCxnSpPr>
          <p:cNvPr id="10" name="Google Shape;1530;p154">
            <a:extLst>
              <a:ext uri="{FF2B5EF4-FFF2-40B4-BE49-F238E27FC236}">
                <a16:creationId xmlns:a16="http://schemas.microsoft.com/office/drawing/2014/main" id="{F47B2EF6-066C-217F-6C48-9B31B4F9CAE2}"/>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1531;p154">
            <a:extLst>
              <a:ext uri="{FF2B5EF4-FFF2-40B4-BE49-F238E27FC236}">
                <a16:creationId xmlns:a16="http://schemas.microsoft.com/office/drawing/2014/main" id="{E824DDEA-75EF-F877-B7C3-E3B31DF80820}"/>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3011062119"/>
      </p:ext>
    </p:extLst>
  </p:cSld>
  <p:clrMapOvr>
    <a:masterClrMapping/>
  </p:clrMapOvr>
</p:sldLayout>
</file>

<file path=ppt/slideLayouts/slideLayout1544.xml><?xml version="1.0" encoding="utf-8"?>
<p:sldLayout xmlns:a="http://schemas.openxmlformats.org/drawingml/2006/main" xmlns:r="http://schemas.openxmlformats.org/officeDocument/2006/relationships" xmlns:p="http://schemas.openxmlformats.org/presentationml/2006/main" preserve="1">
  <p:cSld name="Two Content 11">
    <p:spTree>
      <p:nvGrpSpPr>
        <p:cNvPr id="1" name=""/>
        <p:cNvGrpSpPr/>
        <p:nvPr/>
      </p:nvGrpSpPr>
      <p:grpSpPr>
        <a:xfrm>
          <a:off x="0" y="0"/>
          <a:ext cx="0" cy="0"/>
          <a:chOff x="0" y="0"/>
          <a:chExt cx="0" cy="0"/>
        </a:xfrm>
      </p:grpSpPr>
      <p:sp>
        <p:nvSpPr>
          <p:cNvPr id="2" name="Google Shape;1533;p155">
            <a:extLst>
              <a:ext uri="{FF2B5EF4-FFF2-40B4-BE49-F238E27FC236}">
                <a16:creationId xmlns:a16="http://schemas.microsoft.com/office/drawing/2014/main" id="{DB3DC8CE-D019-F56D-815F-7DD8ACB1AEF8}"/>
              </a:ext>
            </a:extLst>
          </p:cNvPr>
          <p:cNvSpPr txBox="1">
            <a:spLocks noGrp="1"/>
          </p:cNvSpPr>
          <p:nvPr>
            <p:ph type="title"/>
          </p:nvPr>
        </p:nvSpPr>
        <p:spPr/>
        <p:txBody>
          <a:bodyPr/>
          <a:lstStyle>
            <a:lvl1pPr>
              <a:defRPr/>
            </a:lvl1pPr>
          </a:lstStyle>
          <a:p>
            <a:pPr lvl="0"/>
            <a:endParaRPr lang="en-US"/>
          </a:p>
        </p:txBody>
      </p:sp>
      <p:sp>
        <p:nvSpPr>
          <p:cNvPr id="3" name="Google Shape;1534;p155">
            <a:extLst>
              <a:ext uri="{FF2B5EF4-FFF2-40B4-BE49-F238E27FC236}">
                <a16:creationId xmlns:a16="http://schemas.microsoft.com/office/drawing/2014/main" id="{5E3A036C-28A1-1423-6699-C3C0F93F4E33}"/>
              </a:ext>
            </a:extLst>
          </p:cNvPr>
          <p:cNvSpPr txBox="1">
            <a:spLocks noGrp="1"/>
          </p:cNvSpPr>
          <p:nvPr>
            <p:ph type="body" idx="4294967295"/>
          </p:nvPr>
        </p:nvSpPr>
        <p:spPr>
          <a:xfrm>
            <a:off x="609603" y="1825627"/>
            <a:ext cx="5410203" cy="4351336"/>
          </a:xfrm>
        </p:spPr>
        <p:txBody>
          <a:bodyPr/>
          <a:lstStyle>
            <a:lvl1pPr indent="-342900">
              <a:buSzPts val="1800"/>
              <a:defRPr/>
            </a:lvl1pPr>
          </a:lstStyle>
          <a:p>
            <a:pPr lvl="0"/>
            <a:endParaRPr lang="en-US"/>
          </a:p>
        </p:txBody>
      </p:sp>
      <p:grpSp>
        <p:nvGrpSpPr>
          <p:cNvPr id="4" name="Google Shape;1535;p155">
            <a:extLst>
              <a:ext uri="{FF2B5EF4-FFF2-40B4-BE49-F238E27FC236}">
                <a16:creationId xmlns:a16="http://schemas.microsoft.com/office/drawing/2014/main" id="{CEBF0CD9-C7CC-EFE9-FE43-A2D68A677D40}"/>
              </a:ext>
            </a:extLst>
          </p:cNvPr>
          <p:cNvGrpSpPr/>
          <p:nvPr/>
        </p:nvGrpSpPr>
        <p:grpSpPr>
          <a:xfrm>
            <a:off x="7191545" y="0"/>
            <a:ext cx="5000460" cy="1425988"/>
            <a:chOff x="7191545" y="0"/>
            <a:chExt cx="5000460" cy="1425988"/>
          </a:xfrm>
        </p:grpSpPr>
        <p:pic>
          <p:nvPicPr>
            <p:cNvPr id="5" name="Google Shape;1536;p155">
              <a:extLst>
                <a:ext uri="{FF2B5EF4-FFF2-40B4-BE49-F238E27FC236}">
                  <a16:creationId xmlns:a16="http://schemas.microsoft.com/office/drawing/2014/main" id="{7724E092-19C1-E38B-5BCE-CBB3CD8CB4FB}"/>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6" name="Google Shape;1537;p155">
              <a:extLst>
                <a:ext uri="{FF2B5EF4-FFF2-40B4-BE49-F238E27FC236}">
                  <a16:creationId xmlns:a16="http://schemas.microsoft.com/office/drawing/2014/main" id="{2D11FA26-DDEB-D586-911C-9116BC146063}"/>
                </a:ext>
              </a:extLst>
            </p:cNvPr>
            <p:cNvGrpSpPr/>
            <p:nvPr/>
          </p:nvGrpSpPr>
          <p:grpSpPr>
            <a:xfrm>
              <a:off x="7191545" y="0"/>
              <a:ext cx="5000460" cy="1425988"/>
              <a:chOff x="7191545" y="0"/>
              <a:chExt cx="5000460" cy="1425988"/>
            </a:xfrm>
          </p:grpSpPr>
          <p:sp>
            <p:nvSpPr>
              <p:cNvPr id="7" name="Google Shape;1538;p155">
                <a:extLst>
                  <a:ext uri="{FF2B5EF4-FFF2-40B4-BE49-F238E27FC236}">
                    <a16:creationId xmlns:a16="http://schemas.microsoft.com/office/drawing/2014/main" id="{714D7ED3-C022-EB29-BA66-587B49A73C9D}"/>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8" name="Google Shape;1539;p155">
                <a:extLst>
                  <a:ext uri="{FF2B5EF4-FFF2-40B4-BE49-F238E27FC236}">
                    <a16:creationId xmlns:a16="http://schemas.microsoft.com/office/drawing/2014/main" id="{9ECFEACD-26BB-2784-7215-57D2AE9937EC}"/>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9" name="Google Shape;1540;p155">
            <a:extLst>
              <a:ext uri="{FF2B5EF4-FFF2-40B4-BE49-F238E27FC236}">
                <a16:creationId xmlns:a16="http://schemas.microsoft.com/office/drawing/2014/main" id="{95397BDD-4704-1DE5-5F43-CEF0D5B71BDF}"/>
              </a:ext>
            </a:extLst>
          </p:cNvPr>
          <p:cNvSpPr txBox="1">
            <a:spLocks noGrp="1"/>
          </p:cNvSpPr>
          <p:nvPr>
            <p:ph type="body" idx="4294967295"/>
          </p:nvPr>
        </p:nvSpPr>
        <p:spPr>
          <a:xfrm>
            <a:off x="6172200" y="1825627"/>
            <a:ext cx="5410203" cy="4351336"/>
          </a:xfrm>
        </p:spPr>
        <p:txBody>
          <a:bodyPr/>
          <a:lstStyle>
            <a:lvl1pPr indent="-342900">
              <a:buSzPts val="1800"/>
              <a:defRPr/>
            </a:lvl1pPr>
          </a:lstStyle>
          <a:p>
            <a:pPr lvl="0"/>
            <a:endParaRPr lang="en-US"/>
          </a:p>
        </p:txBody>
      </p:sp>
      <p:sp>
        <p:nvSpPr>
          <p:cNvPr id="10" name="Google Shape;1541;p155">
            <a:extLst>
              <a:ext uri="{FF2B5EF4-FFF2-40B4-BE49-F238E27FC236}">
                <a16:creationId xmlns:a16="http://schemas.microsoft.com/office/drawing/2014/main" id="{B675B5A9-641E-8652-BD3F-23AE684840F3}"/>
              </a:ext>
            </a:extLst>
          </p:cNvPr>
          <p:cNvSpPr txBox="1">
            <a:spLocks noGrp="1"/>
          </p:cNvSpPr>
          <p:nvPr>
            <p:ph type="sldNum" sz="quarter" idx="8"/>
          </p:nvPr>
        </p:nvSpPr>
        <p:spPr>
          <a:xfrm>
            <a:off x="8839193" y="6356351"/>
            <a:ext cx="2743200" cy="365129"/>
          </a:xfrm>
        </p:spPr>
        <p:txBody>
          <a:bodyPr/>
          <a:lstStyle>
            <a:lvl1pPr>
              <a:defRPr/>
            </a:lvl1pPr>
          </a:lstStyle>
          <a:p>
            <a:pPr lvl="0"/>
            <a:fld id="{3C7140F3-C8B7-401C-AB83-885325ED9A31}" type="slidenum">
              <a:t>‹#›</a:t>
            </a:fld>
            <a:endParaRPr lang="en-US"/>
          </a:p>
        </p:txBody>
      </p:sp>
      <p:cxnSp>
        <p:nvCxnSpPr>
          <p:cNvPr id="11" name="Google Shape;1542;p155">
            <a:extLst>
              <a:ext uri="{FF2B5EF4-FFF2-40B4-BE49-F238E27FC236}">
                <a16:creationId xmlns:a16="http://schemas.microsoft.com/office/drawing/2014/main" id="{1400EB8E-AF8B-DD29-2EC5-E34F2237664D}"/>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2" name="Google Shape;1543;p155">
            <a:extLst>
              <a:ext uri="{FF2B5EF4-FFF2-40B4-BE49-F238E27FC236}">
                <a16:creationId xmlns:a16="http://schemas.microsoft.com/office/drawing/2014/main" id="{3E50D539-ED1B-5B7E-848C-9EE1722268BD}"/>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3603082293"/>
      </p:ext>
    </p:extLst>
  </p:cSld>
  <p:clrMapOvr>
    <a:masterClrMapping/>
  </p:clrMapOvr>
</p:sldLayout>
</file>

<file path=ppt/slideLayouts/slideLayout1545.xml><?xml version="1.0" encoding="utf-8"?>
<p:sldLayout xmlns:a="http://schemas.openxmlformats.org/drawingml/2006/main" xmlns:r="http://schemas.openxmlformats.org/officeDocument/2006/relationships" xmlns:p="http://schemas.openxmlformats.org/presentationml/2006/main" preserve="1">
  <p:cSld name="Comparison 10">
    <p:spTree>
      <p:nvGrpSpPr>
        <p:cNvPr id="1" name=""/>
        <p:cNvGrpSpPr/>
        <p:nvPr/>
      </p:nvGrpSpPr>
      <p:grpSpPr>
        <a:xfrm>
          <a:off x="0" y="0"/>
          <a:ext cx="0" cy="0"/>
          <a:chOff x="0" y="0"/>
          <a:chExt cx="0" cy="0"/>
        </a:xfrm>
      </p:grpSpPr>
      <p:grpSp>
        <p:nvGrpSpPr>
          <p:cNvPr id="2" name="Google Shape;1545;p156">
            <a:extLst>
              <a:ext uri="{FF2B5EF4-FFF2-40B4-BE49-F238E27FC236}">
                <a16:creationId xmlns:a16="http://schemas.microsoft.com/office/drawing/2014/main" id="{5FE73B97-9623-5358-446E-B2E3853B9443}"/>
              </a:ext>
            </a:extLst>
          </p:cNvPr>
          <p:cNvGrpSpPr/>
          <p:nvPr/>
        </p:nvGrpSpPr>
        <p:grpSpPr>
          <a:xfrm>
            <a:off x="7191545" y="0"/>
            <a:ext cx="5000460" cy="1425988"/>
            <a:chOff x="7191545" y="0"/>
            <a:chExt cx="5000460" cy="1425988"/>
          </a:xfrm>
        </p:grpSpPr>
        <p:pic>
          <p:nvPicPr>
            <p:cNvPr id="3" name="Google Shape;1546;p156">
              <a:extLst>
                <a:ext uri="{FF2B5EF4-FFF2-40B4-BE49-F238E27FC236}">
                  <a16:creationId xmlns:a16="http://schemas.microsoft.com/office/drawing/2014/main" id="{D827D1C0-C3C6-A068-59F1-40637078E6F9}"/>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547;p156">
              <a:extLst>
                <a:ext uri="{FF2B5EF4-FFF2-40B4-BE49-F238E27FC236}">
                  <a16:creationId xmlns:a16="http://schemas.microsoft.com/office/drawing/2014/main" id="{ACF07B0E-DB88-000D-BD99-9C4C4C661B93}"/>
                </a:ext>
              </a:extLst>
            </p:cNvPr>
            <p:cNvGrpSpPr/>
            <p:nvPr/>
          </p:nvGrpSpPr>
          <p:grpSpPr>
            <a:xfrm>
              <a:off x="7191545" y="0"/>
              <a:ext cx="5000460" cy="1425988"/>
              <a:chOff x="7191545" y="0"/>
              <a:chExt cx="5000460" cy="1425988"/>
            </a:xfrm>
          </p:grpSpPr>
          <p:sp>
            <p:nvSpPr>
              <p:cNvPr id="5" name="Google Shape;1548;p156">
                <a:extLst>
                  <a:ext uri="{FF2B5EF4-FFF2-40B4-BE49-F238E27FC236}">
                    <a16:creationId xmlns:a16="http://schemas.microsoft.com/office/drawing/2014/main" id="{373B5B7E-C40B-378C-1C87-0B74CF75AE47}"/>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549;p156">
                <a:extLst>
                  <a:ext uri="{FF2B5EF4-FFF2-40B4-BE49-F238E27FC236}">
                    <a16:creationId xmlns:a16="http://schemas.microsoft.com/office/drawing/2014/main" id="{FAF573CE-47FC-EA22-9F8E-2129B0E4CC81}"/>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550;p156">
            <a:extLst>
              <a:ext uri="{FF2B5EF4-FFF2-40B4-BE49-F238E27FC236}">
                <a16:creationId xmlns:a16="http://schemas.microsoft.com/office/drawing/2014/main" id="{C1E0893E-9C83-419B-3CC4-B93EFAC3541A}"/>
              </a:ext>
            </a:extLst>
          </p:cNvPr>
          <p:cNvSpPr txBox="1">
            <a:spLocks noGrp="1"/>
          </p:cNvSpPr>
          <p:nvPr>
            <p:ph type="title"/>
          </p:nvPr>
        </p:nvSpPr>
        <p:spPr/>
        <p:txBody>
          <a:bodyPr/>
          <a:lstStyle>
            <a:lvl1pPr>
              <a:defRPr/>
            </a:lvl1pPr>
          </a:lstStyle>
          <a:p>
            <a:pPr lvl="0"/>
            <a:endParaRPr lang="en-US"/>
          </a:p>
        </p:txBody>
      </p:sp>
      <p:sp>
        <p:nvSpPr>
          <p:cNvPr id="8" name="Google Shape;1551;p156">
            <a:extLst>
              <a:ext uri="{FF2B5EF4-FFF2-40B4-BE49-F238E27FC236}">
                <a16:creationId xmlns:a16="http://schemas.microsoft.com/office/drawing/2014/main" id="{B1F455AC-DD6C-052B-D2A2-5797FD28BBC4}"/>
              </a:ext>
            </a:extLst>
          </p:cNvPr>
          <p:cNvSpPr txBox="1">
            <a:spLocks noGrp="1"/>
          </p:cNvSpPr>
          <p:nvPr>
            <p:ph type="body" idx="4294967295"/>
          </p:nvPr>
        </p:nvSpPr>
        <p:spPr>
          <a:xfrm>
            <a:off x="609603" y="1681160"/>
            <a:ext cx="5387973" cy="823910"/>
          </a:xfrm>
          <a:solidFill>
            <a:srgbClr val="F3F6FB"/>
          </a:solidFill>
        </p:spPr>
        <p:txBody>
          <a:bodyPr lIns="182870" tIns="0" rIns="182870" bIns="0" anchor="ctr"/>
          <a:lstStyle>
            <a:lvl1pPr indent="-228600">
              <a:buNone/>
              <a:defRPr u="sng"/>
            </a:lvl1pPr>
          </a:lstStyle>
          <a:p>
            <a:pPr lvl="0"/>
            <a:endParaRPr lang="en-US"/>
          </a:p>
        </p:txBody>
      </p:sp>
      <p:sp>
        <p:nvSpPr>
          <p:cNvPr id="9" name="Google Shape;1552;p156">
            <a:extLst>
              <a:ext uri="{FF2B5EF4-FFF2-40B4-BE49-F238E27FC236}">
                <a16:creationId xmlns:a16="http://schemas.microsoft.com/office/drawing/2014/main" id="{E753F7C8-F8C3-DD65-452B-6D939A05842B}"/>
              </a:ext>
            </a:extLst>
          </p:cNvPr>
          <p:cNvSpPr txBox="1">
            <a:spLocks noGrp="1"/>
          </p:cNvSpPr>
          <p:nvPr>
            <p:ph type="body" idx="4294967295"/>
          </p:nvPr>
        </p:nvSpPr>
        <p:spPr>
          <a:xfrm>
            <a:off x="609603" y="2505071"/>
            <a:ext cx="5387973" cy="3684583"/>
          </a:xfrm>
          <a:solidFill>
            <a:srgbClr val="F3F6FB"/>
          </a:solidFill>
        </p:spPr>
        <p:txBody>
          <a:bodyPr lIns="182870" tIns="0" rIns="182870" bIns="0">
            <a:normAutofit/>
          </a:bodyPr>
          <a:lstStyle>
            <a:lvl1pPr indent="-355601">
              <a:buSzPts val="2000"/>
              <a:defRPr sz="2000"/>
            </a:lvl1pPr>
          </a:lstStyle>
          <a:p>
            <a:pPr lvl="0"/>
            <a:endParaRPr lang="en-US"/>
          </a:p>
        </p:txBody>
      </p:sp>
      <p:sp>
        <p:nvSpPr>
          <p:cNvPr id="10" name="Google Shape;1553;p156">
            <a:extLst>
              <a:ext uri="{FF2B5EF4-FFF2-40B4-BE49-F238E27FC236}">
                <a16:creationId xmlns:a16="http://schemas.microsoft.com/office/drawing/2014/main" id="{8E5CDBEF-31E8-5715-242A-DBC094434656}"/>
              </a:ext>
            </a:extLst>
          </p:cNvPr>
          <p:cNvSpPr txBox="1">
            <a:spLocks noGrp="1"/>
          </p:cNvSpPr>
          <p:nvPr>
            <p:ph type="body" idx="4294967295"/>
          </p:nvPr>
        </p:nvSpPr>
        <p:spPr>
          <a:xfrm>
            <a:off x="6172200" y="1681160"/>
            <a:ext cx="5410203" cy="823910"/>
          </a:xfrm>
          <a:solidFill>
            <a:srgbClr val="F3F6FB"/>
          </a:solidFill>
        </p:spPr>
        <p:txBody>
          <a:bodyPr lIns="182870" tIns="0" rIns="182870" bIns="0" anchor="ctr"/>
          <a:lstStyle>
            <a:lvl1pPr indent="-228600">
              <a:buNone/>
              <a:defRPr u="sng"/>
            </a:lvl1pPr>
          </a:lstStyle>
          <a:p>
            <a:pPr lvl="0"/>
            <a:endParaRPr lang="en-US"/>
          </a:p>
        </p:txBody>
      </p:sp>
      <p:sp>
        <p:nvSpPr>
          <p:cNvPr id="11" name="Google Shape;1554;p156">
            <a:extLst>
              <a:ext uri="{FF2B5EF4-FFF2-40B4-BE49-F238E27FC236}">
                <a16:creationId xmlns:a16="http://schemas.microsoft.com/office/drawing/2014/main" id="{63DD061A-7AA5-DCD3-B88F-FBC231F851F9}"/>
              </a:ext>
            </a:extLst>
          </p:cNvPr>
          <p:cNvSpPr txBox="1">
            <a:spLocks noGrp="1"/>
          </p:cNvSpPr>
          <p:nvPr>
            <p:ph type="body" idx="4294967295"/>
          </p:nvPr>
        </p:nvSpPr>
        <p:spPr>
          <a:xfrm>
            <a:off x="6172200" y="2505071"/>
            <a:ext cx="5410203" cy="3684583"/>
          </a:xfrm>
          <a:solidFill>
            <a:srgbClr val="F3F6FB"/>
          </a:solidFill>
        </p:spPr>
        <p:txBody>
          <a:bodyPr lIns="182870" tIns="0" rIns="182870" bIns="0"/>
          <a:lstStyle>
            <a:lvl1pPr indent="-355601">
              <a:buSzPts val="2000"/>
              <a:defRPr sz="2000"/>
            </a:lvl1pPr>
          </a:lstStyle>
          <a:p>
            <a:pPr lvl="0"/>
            <a:endParaRPr lang="en-US"/>
          </a:p>
        </p:txBody>
      </p:sp>
      <p:sp>
        <p:nvSpPr>
          <p:cNvPr id="12" name="Google Shape;1555;p156">
            <a:extLst>
              <a:ext uri="{FF2B5EF4-FFF2-40B4-BE49-F238E27FC236}">
                <a16:creationId xmlns:a16="http://schemas.microsoft.com/office/drawing/2014/main" id="{2300ED9C-10A5-7E50-3FEF-C09DC85B78F8}"/>
              </a:ext>
            </a:extLst>
          </p:cNvPr>
          <p:cNvSpPr txBox="1">
            <a:spLocks noGrp="1"/>
          </p:cNvSpPr>
          <p:nvPr>
            <p:ph type="sldNum" sz="quarter" idx="8"/>
          </p:nvPr>
        </p:nvSpPr>
        <p:spPr/>
        <p:txBody>
          <a:bodyPr/>
          <a:lstStyle>
            <a:lvl1pPr>
              <a:defRPr/>
            </a:lvl1pPr>
          </a:lstStyle>
          <a:p>
            <a:pPr lvl="0"/>
            <a:fld id="{C3724664-B33B-438A-AE33-AFE330B6052B}" type="slidenum">
              <a:t>‹#›</a:t>
            </a:fld>
            <a:endParaRPr lang="en-US"/>
          </a:p>
        </p:txBody>
      </p:sp>
      <p:cxnSp>
        <p:nvCxnSpPr>
          <p:cNvPr id="13" name="Google Shape;1556;p156">
            <a:extLst>
              <a:ext uri="{FF2B5EF4-FFF2-40B4-BE49-F238E27FC236}">
                <a16:creationId xmlns:a16="http://schemas.microsoft.com/office/drawing/2014/main" id="{2DA8C8E8-AFB6-9ED5-29DE-92C2F45641B8}"/>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4" name="Google Shape;1557;p156">
            <a:extLst>
              <a:ext uri="{FF2B5EF4-FFF2-40B4-BE49-F238E27FC236}">
                <a16:creationId xmlns:a16="http://schemas.microsoft.com/office/drawing/2014/main" id="{D23E1ED7-3F2F-B0AA-9254-3A86E285259F}"/>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3888771111"/>
      </p:ext>
    </p:extLst>
  </p:cSld>
  <p:clrMapOvr>
    <a:masterClrMapping/>
  </p:clrMapOvr>
</p:sldLayout>
</file>

<file path=ppt/slideLayouts/slideLayout1546.xml><?xml version="1.0" encoding="utf-8"?>
<p:sldLayout xmlns:a="http://schemas.openxmlformats.org/drawingml/2006/main" xmlns:r="http://schemas.openxmlformats.org/officeDocument/2006/relationships" xmlns:p="http://schemas.openxmlformats.org/presentationml/2006/main" preserve="1">
  <p:cSld name="Title Only 10">
    <p:spTree>
      <p:nvGrpSpPr>
        <p:cNvPr id="1" name=""/>
        <p:cNvGrpSpPr/>
        <p:nvPr/>
      </p:nvGrpSpPr>
      <p:grpSpPr>
        <a:xfrm>
          <a:off x="0" y="0"/>
          <a:ext cx="0" cy="0"/>
          <a:chOff x="0" y="0"/>
          <a:chExt cx="0" cy="0"/>
        </a:xfrm>
      </p:grpSpPr>
      <p:grpSp>
        <p:nvGrpSpPr>
          <p:cNvPr id="2" name="Google Shape;1559;p157">
            <a:extLst>
              <a:ext uri="{FF2B5EF4-FFF2-40B4-BE49-F238E27FC236}">
                <a16:creationId xmlns:a16="http://schemas.microsoft.com/office/drawing/2014/main" id="{F01C3DA2-36CE-E2D4-1F43-49848F02F63A}"/>
              </a:ext>
            </a:extLst>
          </p:cNvPr>
          <p:cNvGrpSpPr/>
          <p:nvPr/>
        </p:nvGrpSpPr>
        <p:grpSpPr>
          <a:xfrm>
            <a:off x="7191545" y="0"/>
            <a:ext cx="5000460" cy="1425988"/>
            <a:chOff x="7191545" y="0"/>
            <a:chExt cx="5000460" cy="1425988"/>
          </a:xfrm>
        </p:grpSpPr>
        <p:pic>
          <p:nvPicPr>
            <p:cNvPr id="3" name="Google Shape;1560;p157">
              <a:extLst>
                <a:ext uri="{FF2B5EF4-FFF2-40B4-BE49-F238E27FC236}">
                  <a16:creationId xmlns:a16="http://schemas.microsoft.com/office/drawing/2014/main" id="{10BA8776-7968-56E8-F757-5A4A75999235}"/>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561;p157">
              <a:extLst>
                <a:ext uri="{FF2B5EF4-FFF2-40B4-BE49-F238E27FC236}">
                  <a16:creationId xmlns:a16="http://schemas.microsoft.com/office/drawing/2014/main" id="{492BC522-3631-AC9D-5C66-5AB775022014}"/>
                </a:ext>
              </a:extLst>
            </p:cNvPr>
            <p:cNvGrpSpPr/>
            <p:nvPr/>
          </p:nvGrpSpPr>
          <p:grpSpPr>
            <a:xfrm>
              <a:off x="7191545" y="0"/>
              <a:ext cx="5000460" cy="1425988"/>
              <a:chOff x="7191545" y="0"/>
              <a:chExt cx="5000460" cy="1425988"/>
            </a:xfrm>
          </p:grpSpPr>
          <p:sp>
            <p:nvSpPr>
              <p:cNvPr id="5" name="Google Shape;1562;p157">
                <a:extLst>
                  <a:ext uri="{FF2B5EF4-FFF2-40B4-BE49-F238E27FC236}">
                    <a16:creationId xmlns:a16="http://schemas.microsoft.com/office/drawing/2014/main" id="{4B59F376-F271-EFF7-487A-73AC32F09108}"/>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563;p157">
                <a:extLst>
                  <a:ext uri="{FF2B5EF4-FFF2-40B4-BE49-F238E27FC236}">
                    <a16:creationId xmlns:a16="http://schemas.microsoft.com/office/drawing/2014/main" id="{7E978940-274B-E200-101A-F65D0172E5C8}"/>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564;p157">
            <a:extLst>
              <a:ext uri="{FF2B5EF4-FFF2-40B4-BE49-F238E27FC236}">
                <a16:creationId xmlns:a16="http://schemas.microsoft.com/office/drawing/2014/main" id="{2FEA130B-EB3F-ABB3-D198-2DE78EA89A2C}"/>
              </a:ext>
            </a:extLst>
          </p:cNvPr>
          <p:cNvSpPr txBox="1">
            <a:spLocks noGrp="1"/>
          </p:cNvSpPr>
          <p:nvPr>
            <p:ph type="title"/>
          </p:nvPr>
        </p:nvSpPr>
        <p:spPr/>
        <p:txBody>
          <a:bodyPr/>
          <a:lstStyle>
            <a:lvl1pPr>
              <a:defRPr/>
            </a:lvl1pPr>
          </a:lstStyle>
          <a:p>
            <a:pPr lvl="0"/>
            <a:endParaRPr lang="en-US"/>
          </a:p>
        </p:txBody>
      </p:sp>
      <p:sp>
        <p:nvSpPr>
          <p:cNvPr id="8" name="Google Shape;1565;p157">
            <a:extLst>
              <a:ext uri="{FF2B5EF4-FFF2-40B4-BE49-F238E27FC236}">
                <a16:creationId xmlns:a16="http://schemas.microsoft.com/office/drawing/2014/main" id="{14406B7A-242F-DEF0-9AAC-2D8D442A19E5}"/>
              </a:ext>
            </a:extLst>
          </p:cNvPr>
          <p:cNvSpPr txBox="1">
            <a:spLocks noGrp="1"/>
          </p:cNvSpPr>
          <p:nvPr>
            <p:ph type="sldNum" sz="quarter" idx="8"/>
          </p:nvPr>
        </p:nvSpPr>
        <p:spPr/>
        <p:txBody>
          <a:bodyPr/>
          <a:lstStyle>
            <a:lvl1pPr>
              <a:defRPr/>
            </a:lvl1pPr>
          </a:lstStyle>
          <a:p>
            <a:pPr lvl="0"/>
            <a:fld id="{B3FC6FC4-45A2-4627-985C-CE8A8F4B089C}" type="slidenum">
              <a:t>‹#›</a:t>
            </a:fld>
            <a:endParaRPr lang="en-US"/>
          </a:p>
        </p:txBody>
      </p:sp>
      <p:cxnSp>
        <p:nvCxnSpPr>
          <p:cNvPr id="9" name="Google Shape;1566;p157">
            <a:extLst>
              <a:ext uri="{FF2B5EF4-FFF2-40B4-BE49-F238E27FC236}">
                <a16:creationId xmlns:a16="http://schemas.microsoft.com/office/drawing/2014/main" id="{7E808049-414E-A37F-9E65-3729299EA7C5}"/>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0" name="Google Shape;1567;p157">
            <a:extLst>
              <a:ext uri="{FF2B5EF4-FFF2-40B4-BE49-F238E27FC236}">
                <a16:creationId xmlns:a16="http://schemas.microsoft.com/office/drawing/2014/main" id="{5C1A8ECA-2AA5-755E-406C-49A3B5982E23}"/>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2761878809"/>
      </p:ext>
    </p:extLst>
  </p:cSld>
  <p:clrMapOvr>
    <a:masterClrMapping/>
  </p:clrMapOvr>
</p:sldLayout>
</file>

<file path=ppt/slideLayouts/slideLayout1547.xml><?xml version="1.0" encoding="utf-8"?>
<p:sldLayout xmlns:a="http://schemas.openxmlformats.org/drawingml/2006/main" xmlns:r="http://schemas.openxmlformats.org/officeDocument/2006/relationships" xmlns:p="http://schemas.openxmlformats.org/presentationml/2006/main" preserve="1">
  <p:cSld name="End 11">
    <p:spTree>
      <p:nvGrpSpPr>
        <p:cNvPr id="1" name=""/>
        <p:cNvGrpSpPr/>
        <p:nvPr/>
      </p:nvGrpSpPr>
      <p:grpSpPr>
        <a:xfrm>
          <a:off x="0" y="0"/>
          <a:ext cx="0" cy="0"/>
          <a:chOff x="0" y="0"/>
          <a:chExt cx="0" cy="0"/>
        </a:xfrm>
      </p:grpSpPr>
      <p:grpSp>
        <p:nvGrpSpPr>
          <p:cNvPr id="2" name="Google Shape;1569;p158">
            <a:extLst>
              <a:ext uri="{FF2B5EF4-FFF2-40B4-BE49-F238E27FC236}">
                <a16:creationId xmlns:a16="http://schemas.microsoft.com/office/drawing/2014/main" id="{1013BB3D-D00C-4303-CB23-20AA271366A4}"/>
              </a:ext>
            </a:extLst>
          </p:cNvPr>
          <p:cNvGrpSpPr/>
          <p:nvPr/>
        </p:nvGrpSpPr>
        <p:grpSpPr>
          <a:xfrm>
            <a:off x="0" y="0"/>
            <a:ext cx="12191996" cy="2148830"/>
            <a:chOff x="0" y="0"/>
            <a:chExt cx="12191996" cy="2148830"/>
          </a:xfrm>
        </p:grpSpPr>
        <p:sp>
          <p:nvSpPr>
            <p:cNvPr id="3" name="Google Shape;1570;p158">
              <a:extLst>
                <a:ext uri="{FF2B5EF4-FFF2-40B4-BE49-F238E27FC236}">
                  <a16:creationId xmlns:a16="http://schemas.microsoft.com/office/drawing/2014/main" id="{72CB055E-63DB-1AC8-9A78-9B3DBE44DBCC}"/>
                </a:ext>
              </a:extLst>
            </p:cNvPr>
            <p:cNvSpPr/>
            <p:nvPr/>
          </p:nvSpPr>
          <p:spPr>
            <a:xfrm flipH="1">
              <a:off x="0" y="0"/>
              <a:ext cx="12191996" cy="2148830"/>
            </a:xfrm>
            <a:custGeom>
              <a:avLst/>
              <a:gdLst>
                <a:gd name="f0" fmla="val w"/>
                <a:gd name="f1" fmla="val h"/>
                <a:gd name="f2" fmla="val 0"/>
                <a:gd name="f3" fmla="val 12192000"/>
                <a:gd name="f4" fmla="val 2148830"/>
                <a:gd name="f5" fmla="val 2318293"/>
                <a:gd name="f6" fmla="val 2110341"/>
                <a:gd name="f7" fmla="val 1952334"/>
                <a:gd name="f8" fmla="val 920"/>
                <a:gd name="f9" fmla="val 1343499"/>
                <a:gd name="f10" fmla="val 23864"/>
                <a:gd name="f11" fmla="val 752130"/>
                <a:gd name="f12" fmla="val 152982"/>
                <a:gd name="f13" fmla="val 184205"/>
                <a:gd name="f14" fmla="val 435928"/>
                <a:gd name="f15" fmla="val 536864"/>
                <a:gd name="f16" fmla="val 554713"/>
                <a:gd name="f17" fmla="val 201115"/>
                <a:gd name="f18" fmla="val 452796"/>
                <a:gd name="f19" fmla="val 776357"/>
                <a:gd name="f20" fmla="val 187336"/>
                <a:gd name="f21" fmla="val 1349828"/>
                <a:gd name="f22" fmla="val 76760"/>
                <a:gd name="f23" fmla="val 1947588"/>
                <a:gd name="f24" fmla="val 66249"/>
                <a:gd name="f25" fmla="val 2962940"/>
                <a:gd name="f26" fmla="val 48421"/>
                <a:gd name="f27" fmla="val 3890218"/>
                <a:gd name="f28" fmla="val 291317"/>
                <a:gd name="f29" fmla="val 4778140"/>
                <a:gd name="f30" fmla="val 604018"/>
                <a:gd name="f31" fmla="val 7231510"/>
                <a:gd name="f32" fmla="val 1468126"/>
                <a:gd name="f33" fmla="val 9178927"/>
                <a:gd name="f34" fmla="val 2492024"/>
                <a:gd name="f35" fmla="val 11996242"/>
                <a:gd name="f36" fmla="val 2036894"/>
                <a:gd name="f37" fmla="val 2002266"/>
                <a:gd name="f38" fmla="val 1415250"/>
                <a:gd name="f39" fmla="val 12022971"/>
                <a:gd name="f40" fmla="val 1470801"/>
                <a:gd name="f41" fmla="val 10719696"/>
                <a:gd name="f42" fmla="val 1863939"/>
                <a:gd name="f43" fmla="val 9271154"/>
                <a:gd name="f44" fmla="val 1783804"/>
                <a:gd name="f45" fmla="val 7970940"/>
                <a:gd name="f46" fmla="val 1436986"/>
                <a:gd name="f47" fmla="val 6890984"/>
                <a:gd name="f48" fmla="val 1148958"/>
                <a:gd name="f49" fmla="val 5866930"/>
                <a:gd name="f50" fmla="val 767309"/>
                <a:gd name="f51" fmla="val 4800356"/>
                <a:gd name="f52" fmla="val 456582"/>
                <a:gd name="f53" fmla="val 4068903"/>
                <a:gd name="f54" fmla="val 243471"/>
                <a:gd name="f55" fmla="val 3348204"/>
                <a:gd name="f56" fmla="val 74251"/>
                <a:gd name="f57" fmla="val 2646880"/>
                <a:gd name="f58" fmla="val 17560"/>
                <a:gd name="f59" fmla="*/ f0 1 12192000"/>
                <a:gd name="f60" fmla="*/ f1 1 2148830"/>
                <a:gd name="f61" fmla="+- f4 0 f2"/>
                <a:gd name="f62" fmla="+- f3 0 f2"/>
                <a:gd name="f63" fmla="*/ f62 1 12192000"/>
                <a:gd name="f64" fmla="*/ f61 1 2148830"/>
                <a:gd name="f65" fmla="*/ f2 1 f63"/>
                <a:gd name="f66" fmla="*/ f3 1 f63"/>
                <a:gd name="f67" fmla="*/ f2 1 f64"/>
                <a:gd name="f68" fmla="*/ f4 1 f64"/>
                <a:gd name="f69" fmla="*/ f65 f59 1"/>
                <a:gd name="f70" fmla="*/ f66 f59 1"/>
                <a:gd name="f71" fmla="*/ f68 f60 1"/>
                <a:gd name="f72" fmla="*/ f67 f60 1"/>
              </a:gdLst>
              <a:ahLst/>
              <a:cxnLst>
                <a:cxn ang="3cd4">
                  <a:pos x="hc" y="t"/>
                </a:cxn>
                <a:cxn ang="0">
                  <a:pos x="r" y="vc"/>
                </a:cxn>
                <a:cxn ang="cd4">
                  <a:pos x="hc" y="b"/>
                </a:cxn>
                <a:cxn ang="cd2">
                  <a:pos x="l" y="vc"/>
                </a:cxn>
              </a:cxnLst>
              <a:rect l="f69" t="f72" r="f70" b="f71"/>
              <a:pathLst>
                <a:path w="12192000" h="2148830">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ubicBezTo>
                    <a:pt x="f53" y="f54"/>
                    <a:pt x="f55" y="f56"/>
                    <a:pt x="f57" y="f58"/>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4" name="Google Shape;1571;p158">
              <a:extLst>
                <a:ext uri="{FF2B5EF4-FFF2-40B4-BE49-F238E27FC236}">
                  <a16:creationId xmlns:a16="http://schemas.microsoft.com/office/drawing/2014/main" id="{892C2689-FD4C-0028-4D0D-FF76EF99F26C}"/>
                </a:ext>
              </a:extLst>
            </p:cNvPr>
            <p:cNvSpPr/>
            <p:nvPr/>
          </p:nvSpPr>
          <p:spPr>
            <a:xfrm flipH="1">
              <a:off x="0" y="0"/>
              <a:ext cx="12191996" cy="1992139"/>
            </a:xfrm>
            <a:custGeom>
              <a:avLst/>
              <a:gdLst>
                <a:gd name="f0" fmla="val w"/>
                <a:gd name="f1" fmla="val h"/>
                <a:gd name="f2" fmla="val 0"/>
                <a:gd name="f3" fmla="val 12192000"/>
                <a:gd name="f4" fmla="val 1992138"/>
                <a:gd name="f5" fmla="val 2724271"/>
                <a:gd name="f6" fmla="val 1788442"/>
                <a:gd name="f7" fmla="val 1635403"/>
                <a:gd name="f8" fmla="val 12925"/>
                <a:gd name="f9" fmla="val 1134241"/>
                <a:gd name="f10" fmla="val 70905"/>
                <a:gd name="f11" fmla="val 647221"/>
                <a:gd name="f12" fmla="val 207817"/>
                <a:gd name="f13" fmla="val 178220"/>
                <a:gd name="f14" fmla="val 451207"/>
                <a:gd name="f15" fmla="val 552718"/>
                <a:gd name="f16" fmla="val 570885"/>
                <a:gd name="f17" fmla="val 195368"/>
                <a:gd name="f18" fmla="val 467800"/>
                <a:gd name="f19" fmla="val 765758"/>
                <a:gd name="f20" fmla="val 193094"/>
                <a:gd name="f21" fmla="val 1336955"/>
                <a:gd name="f22" fmla="val 73179"/>
                <a:gd name="f23" fmla="val 1934073"/>
                <a:gd name="f24" fmla="val 52850"/>
                <a:gd name="f25" fmla="val 2948304"/>
                <a:gd name="f26" fmla="val 18310"/>
                <a:gd name="f27" fmla="val 3878878"/>
                <a:gd name="f28" fmla="val 245747"/>
                <a:gd name="f29" fmla="val 4771217"/>
                <a:gd name="f30" fmla="val 543645"/>
                <a:gd name="f31" fmla="val 7236913"/>
                <a:gd name="f32" fmla="val 1366709"/>
                <a:gd name="f33" fmla="val 9199689"/>
                <a:gd name="f34" fmla="val 2357774"/>
                <a:gd name="f35" fmla="val 12007222"/>
                <a:gd name="f36" fmla="val 1856729"/>
                <a:gd name="f37" fmla="val 1820900"/>
                <a:gd name="f38" fmla="val 897073"/>
                <a:gd name="f39" fmla="val 12062517"/>
                <a:gd name="f40" fmla="val 950128"/>
                <a:gd name="f41" fmla="val 10950292"/>
                <a:gd name="f42" fmla="val 1376478"/>
                <a:gd name="f43" fmla="val 9595706"/>
                <a:gd name="f44" fmla="val 1466451"/>
                <a:gd name="f45" fmla="val 8435105"/>
                <a:gd name="f46" fmla="val 1266613"/>
                <a:gd name="f47" fmla="val 6618389"/>
                <a:gd name="f48" fmla="val 953715"/>
                <a:gd name="f49" fmla="val 4735222"/>
                <a:gd name="f50" fmla="val 130088"/>
                <a:gd name="f51" fmla="val 2948502"/>
                <a:gd name="f52" fmla="val 20548"/>
                <a:gd name="f53" fmla="*/ f0 1 12192000"/>
                <a:gd name="f54" fmla="*/ f1 1 1992138"/>
                <a:gd name="f55" fmla="+- f4 0 f2"/>
                <a:gd name="f56" fmla="+- f3 0 f2"/>
                <a:gd name="f57" fmla="*/ f56 1 12192000"/>
                <a:gd name="f58" fmla="*/ f55 1 1992138"/>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12192000" h="1992138">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lose/>
                </a:path>
              </a:pathLst>
            </a:custGeom>
            <a:solidFill>
              <a:srgbClr val="00498F"/>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sp>
        <p:nvSpPr>
          <p:cNvPr id="5" name="Google Shape;1572;p158">
            <a:extLst>
              <a:ext uri="{FF2B5EF4-FFF2-40B4-BE49-F238E27FC236}">
                <a16:creationId xmlns:a16="http://schemas.microsoft.com/office/drawing/2014/main" id="{61A9AEE1-0969-E533-9FF8-9BAF4540A19F}"/>
              </a:ext>
            </a:extLst>
          </p:cNvPr>
          <p:cNvSpPr/>
          <p:nvPr/>
        </p:nvSpPr>
        <p:spPr>
          <a:xfrm>
            <a:off x="902366" y="1517693"/>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573;p158">
            <a:extLst>
              <a:ext uri="{FF2B5EF4-FFF2-40B4-BE49-F238E27FC236}">
                <a16:creationId xmlns:a16="http://schemas.microsoft.com/office/drawing/2014/main" id="{4BE23826-92BA-BF19-5246-010416DF127C}"/>
              </a:ext>
            </a:extLst>
          </p:cNvPr>
          <p:cNvSpPr txBox="1">
            <a:spLocks noGrp="1"/>
          </p:cNvSpPr>
          <p:nvPr>
            <p:ph type="body" idx="4294967295"/>
          </p:nvPr>
        </p:nvSpPr>
        <p:spPr>
          <a:xfrm>
            <a:off x="1219196" y="3429000"/>
            <a:ext cx="5582649" cy="1413561"/>
          </a:xfrm>
        </p:spPr>
        <p:txBody>
          <a:bodyPr/>
          <a:lstStyle>
            <a:lvl1pPr indent="-228600">
              <a:buNone/>
              <a:defRPr sz="2000"/>
            </a:lvl1pPr>
          </a:lstStyle>
          <a:p>
            <a:pPr lvl="0"/>
            <a:endParaRPr lang="en-US"/>
          </a:p>
        </p:txBody>
      </p:sp>
      <p:sp>
        <p:nvSpPr>
          <p:cNvPr id="7" name="Google Shape;1574;p158">
            <a:extLst>
              <a:ext uri="{FF2B5EF4-FFF2-40B4-BE49-F238E27FC236}">
                <a16:creationId xmlns:a16="http://schemas.microsoft.com/office/drawing/2014/main" id="{5BB71B29-33BA-9144-88F3-98EED25F582C}"/>
              </a:ext>
            </a:extLst>
          </p:cNvPr>
          <p:cNvSpPr txBox="1">
            <a:spLocks noGrp="1"/>
          </p:cNvSpPr>
          <p:nvPr>
            <p:ph type="title"/>
          </p:nvPr>
        </p:nvSpPr>
        <p:spPr>
          <a:xfrm>
            <a:off x="1219196" y="1887486"/>
            <a:ext cx="5582649" cy="1078260"/>
          </a:xfrm>
        </p:spPr>
        <p:txBody>
          <a:bodyPr/>
          <a:lstStyle>
            <a:lvl1pPr>
              <a:defRPr sz="6000"/>
            </a:lvl1pPr>
          </a:lstStyle>
          <a:p>
            <a:pPr lvl="0"/>
            <a:endParaRPr lang="en-US"/>
          </a:p>
        </p:txBody>
      </p:sp>
      <p:pic>
        <p:nvPicPr>
          <p:cNvPr id="8" name="Google Shape;1575;p158">
            <a:extLst>
              <a:ext uri="{FF2B5EF4-FFF2-40B4-BE49-F238E27FC236}">
                <a16:creationId xmlns:a16="http://schemas.microsoft.com/office/drawing/2014/main" id="{D571A679-FA93-2DC1-5251-5DE7F1749510}"/>
              </a:ext>
            </a:extLst>
          </p:cNvPr>
          <p:cNvPicPr>
            <a:picLocks noChangeAspect="1"/>
          </p:cNvPicPr>
          <p:nvPr/>
        </p:nvPicPr>
        <p:blipFill>
          <a:blip r:embed="rId2">
            <a:alphaModFix/>
          </a:blip>
          <a:srcRect/>
          <a:stretch>
            <a:fillRect/>
          </a:stretch>
        </p:blipFill>
        <p:spPr>
          <a:xfrm>
            <a:off x="902366" y="228371"/>
            <a:ext cx="2025313" cy="911940"/>
          </a:xfrm>
          <a:prstGeom prst="rect">
            <a:avLst/>
          </a:prstGeom>
          <a:noFill/>
          <a:ln cap="flat">
            <a:noFill/>
          </a:ln>
        </p:spPr>
      </p:pic>
    </p:spTree>
    <p:extLst>
      <p:ext uri="{BB962C8B-B14F-4D97-AF65-F5344CB8AC3E}">
        <p14:creationId xmlns:p14="http://schemas.microsoft.com/office/powerpoint/2010/main" val="3034017355"/>
      </p:ext>
    </p:extLst>
  </p:cSld>
  <p:clrMapOvr>
    <a:masterClrMapping/>
  </p:clrMapOvr>
</p:sldLayout>
</file>

<file path=ppt/slideLayouts/slideLayout1548.xml><?xml version="1.0" encoding="utf-8"?>
<p:sldLayout xmlns:a="http://schemas.openxmlformats.org/drawingml/2006/main" xmlns:r="http://schemas.openxmlformats.org/officeDocument/2006/relationships" xmlns:p="http://schemas.openxmlformats.org/presentationml/2006/main" preserve="1">
  <p:cSld name="Blank 9">
    <p:spTree>
      <p:nvGrpSpPr>
        <p:cNvPr id="1" name=""/>
        <p:cNvGrpSpPr/>
        <p:nvPr/>
      </p:nvGrpSpPr>
      <p:grpSpPr>
        <a:xfrm>
          <a:off x="0" y="0"/>
          <a:ext cx="0" cy="0"/>
          <a:chOff x="0" y="0"/>
          <a:chExt cx="0" cy="0"/>
        </a:xfrm>
      </p:grpSpPr>
      <p:sp>
        <p:nvSpPr>
          <p:cNvPr id="2" name="Google Shape;1578;p159">
            <a:extLst>
              <a:ext uri="{FF2B5EF4-FFF2-40B4-BE49-F238E27FC236}">
                <a16:creationId xmlns:a16="http://schemas.microsoft.com/office/drawing/2014/main" id="{B6829493-8FAB-F7F3-5566-A6127134B60C}"/>
              </a:ext>
            </a:extLst>
          </p:cNvPr>
          <p:cNvSpPr txBox="1">
            <a:spLocks noGrp="1"/>
          </p:cNvSpPr>
          <p:nvPr>
            <p:ph type="sldNum" sz="quarter" idx="8"/>
          </p:nvPr>
        </p:nvSpPr>
        <p:spPr/>
        <p:txBody>
          <a:bodyPr/>
          <a:lstStyle>
            <a:lvl1pPr>
              <a:defRPr/>
            </a:lvl1pPr>
          </a:lstStyle>
          <a:p>
            <a:pPr lvl="0"/>
            <a:fld id="{3C5E02D1-2A05-4AD2-A7CE-5B1B9F9B71F0}" type="slidenum">
              <a:t>‹#›</a:t>
            </a:fld>
            <a:endParaRPr lang="en-US"/>
          </a:p>
        </p:txBody>
      </p:sp>
      <p:cxnSp>
        <p:nvCxnSpPr>
          <p:cNvPr id="3" name="Google Shape;1579;p159">
            <a:extLst>
              <a:ext uri="{FF2B5EF4-FFF2-40B4-BE49-F238E27FC236}">
                <a16:creationId xmlns:a16="http://schemas.microsoft.com/office/drawing/2014/main" id="{24A3C3EB-525D-4846-7F95-91F95FE0E8D2}"/>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4" name="Google Shape;1580;p159">
            <a:extLst>
              <a:ext uri="{FF2B5EF4-FFF2-40B4-BE49-F238E27FC236}">
                <a16:creationId xmlns:a16="http://schemas.microsoft.com/office/drawing/2014/main" id="{8E59BA5F-8A00-8FC0-B7E8-AC64EB99325E}"/>
              </a:ext>
            </a:extLst>
          </p:cNvPr>
          <p:cNvSpPr txBox="1">
            <a:spLocks noGrp="1"/>
          </p:cNvSpPr>
          <p:nvPr>
            <p:ph type="ftr" sz="quarter" idx="9"/>
          </p:nvPr>
        </p:nvSpPr>
        <p:spPr/>
        <p:txBody>
          <a:bodyPr/>
          <a:lstStyle>
            <a:lvl1pPr>
              <a:defRPr/>
            </a:lvl1pPr>
          </a:lstStyle>
          <a:p>
            <a:pPr lvl="0"/>
            <a:endParaRPr lang="en-US"/>
          </a:p>
        </p:txBody>
      </p:sp>
      <p:grpSp>
        <p:nvGrpSpPr>
          <p:cNvPr id="5" name="Google Shape;1581;p159">
            <a:extLst>
              <a:ext uri="{FF2B5EF4-FFF2-40B4-BE49-F238E27FC236}">
                <a16:creationId xmlns:a16="http://schemas.microsoft.com/office/drawing/2014/main" id="{1FC7E547-1739-3508-9349-AD1C576202CB}"/>
              </a:ext>
            </a:extLst>
          </p:cNvPr>
          <p:cNvGrpSpPr/>
          <p:nvPr/>
        </p:nvGrpSpPr>
        <p:grpSpPr>
          <a:xfrm>
            <a:off x="7191545" y="0"/>
            <a:ext cx="5000460" cy="1425988"/>
            <a:chOff x="7191545" y="0"/>
            <a:chExt cx="5000460" cy="1425988"/>
          </a:xfrm>
        </p:grpSpPr>
        <p:pic>
          <p:nvPicPr>
            <p:cNvPr id="6" name="Google Shape;1582;p159">
              <a:extLst>
                <a:ext uri="{FF2B5EF4-FFF2-40B4-BE49-F238E27FC236}">
                  <a16:creationId xmlns:a16="http://schemas.microsoft.com/office/drawing/2014/main" id="{FF7045F7-6156-7410-C6E6-FDB6FE97C983}"/>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7" name="Google Shape;1583;p159">
              <a:extLst>
                <a:ext uri="{FF2B5EF4-FFF2-40B4-BE49-F238E27FC236}">
                  <a16:creationId xmlns:a16="http://schemas.microsoft.com/office/drawing/2014/main" id="{A772F2B2-98C9-F1E3-273D-FBF0D97E7F51}"/>
                </a:ext>
              </a:extLst>
            </p:cNvPr>
            <p:cNvGrpSpPr/>
            <p:nvPr/>
          </p:nvGrpSpPr>
          <p:grpSpPr>
            <a:xfrm>
              <a:off x="7191545" y="0"/>
              <a:ext cx="5000460" cy="1425988"/>
              <a:chOff x="7191545" y="0"/>
              <a:chExt cx="5000460" cy="1425988"/>
            </a:xfrm>
          </p:grpSpPr>
          <p:sp>
            <p:nvSpPr>
              <p:cNvPr id="8" name="Google Shape;1584;p159">
                <a:extLst>
                  <a:ext uri="{FF2B5EF4-FFF2-40B4-BE49-F238E27FC236}">
                    <a16:creationId xmlns:a16="http://schemas.microsoft.com/office/drawing/2014/main" id="{494EA5E6-9590-F6B0-7794-8A1948B9EB06}"/>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9" name="Google Shape;1585;p159">
                <a:extLst>
                  <a:ext uri="{FF2B5EF4-FFF2-40B4-BE49-F238E27FC236}">
                    <a16:creationId xmlns:a16="http://schemas.microsoft.com/office/drawing/2014/main" id="{5C1F05FF-BF6A-1095-D76C-D78C8B91CB11}"/>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Tree>
    <p:extLst>
      <p:ext uri="{BB962C8B-B14F-4D97-AF65-F5344CB8AC3E}">
        <p14:creationId xmlns:p14="http://schemas.microsoft.com/office/powerpoint/2010/main" val="319489375"/>
      </p:ext>
    </p:extLst>
  </p:cSld>
  <p:clrMapOvr>
    <a:masterClrMapping/>
  </p:clrMapOvr>
</p:sldLayout>
</file>

<file path=ppt/slideLayouts/slideLayout1549.xml><?xml version="1.0" encoding="utf-8"?>
<p:sldLayout xmlns:a="http://schemas.openxmlformats.org/drawingml/2006/main" xmlns:r="http://schemas.openxmlformats.org/officeDocument/2006/relationships" xmlns:p="http://schemas.openxmlformats.org/presentationml/2006/main" preserve="1">
  <p:cSld name="1_Title Slide">
    <p:spTree>
      <p:nvGrpSpPr>
        <p:cNvPr id="1" name=""/>
        <p:cNvGrpSpPr/>
        <p:nvPr/>
      </p:nvGrpSpPr>
      <p:grpSpPr>
        <a:xfrm>
          <a:off x="0" y="0"/>
          <a:ext cx="0" cy="0"/>
          <a:chOff x="0" y="0"/>
          <a:chExt cx="0" cy="0"/>
        </a:xfrm>
      </p:grpSpPr>
      <p:sp>
        <p:nvSpPr>
          <p:cNvPr id="2" name="Google Shape;1587;p160">
            <a:extLst>
              <a:ext uri="{FF2B5EF4-FFF2-40B4-BE49-F238E27FC236}">
                <a16:creationId xmlns:a16="http://schemas.microsoft.com/office/drawing/2014/main" id="{21732829-22C2-AF5B-3888-BDAC9AF5CA1A}"/>
              </a:ext>
            </a:extLst>
          </p:cNvPr>
          <p:cNvSpPr/>
          <p:nvPr/>
        </p:nvSpPr>
        <p:spPr>
          <a:xfrm>
            <a:off x="-21168" y="6629400"/>
            <a:ext cx="12213165" cy="228600"/>
          </a:xfrm>
          <a:prstGeom prst="rect">
            <a:avLst/>
          </a:prstGeom>
          <a:solidFill>
            <a:srgbClr val="767676"/>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pic>
        <p:nvPicPr>
          <p:cNvPr id="3" name="Google Shape;1588;p160">
            <a:extLst>
              <a:ext uri="{FF2B5EF4-FFF2-40B4-BE49-F238E27FC236}">
                <a16:creationId xmlns:a16="http://schemas.microsoft.com/office/drawing/2014/main" id="{8F89C51C-AFE0-8ED9-7E51-63255DD7678E}"/>
              </a:ext>
            </a:extLst>
          </p:cNvPr>
          <p:cNvPicPr>
            <a:picLocks noChangeAspect="1"/>
          </p:cNvPicPr>
          <p:nvPr/>
        </p:nvPicPr>
        <p:blipFill>
          <a:blip r:embed="rId2">
            <a:alphaModFix/>
          </a:blip>
          <a:srcRect/>
          <a:stretch>
            <a:fillRect/>
          </a:stretch>
        </p:blipFill>
        <p:spPr>
          <a:xfrm>
            <a:off x="7945971" y="408517"/>
            <a:ext cx="3706282" cy="1813986"/>
          </a:xfrm>
          <a:prstGeom prst="rect">
            <a:avLst/>
          </a:prstGeom>
          <a:noFill/>
          <a:ln cap="flat">
            <a:noFill/>
          </a:ln>
        </p:spPr>
      </p:pic>
      <p:grpSp>
        <p:nvGrpSpPr>
          <p:cNvPr id="4" name="Google Shape;1589;p160">
            <a:extLst>
              <a:ext uri="{FF2B5EF4-FFF2-40B4-BE49-F238E27FC236}">
                <a16:creationId xmlns:a16="http://schemas.microsoft.com/office/drawing/2014/main" id="{E1ECC21A-944E-15A4-251D-3FFB186E5B9B}"/>
              </a:ext>
            </a:extLst>
          </p:cNvPr>
          <p:cNvGrpSpPr/>
          <p:nvPr/>
        </p:nvGrpSpPr>
        <p:grpSpPr>
          <a:xfrm>
            <a:off x="0" y="0"/>
            <a:ext cx="1862669" cy="6629400"/>
            <a:chOff x="0" y="0"/>
            <a:chExt cx="1862669" cy="6629400"/>
          </a:xfrm>
        </p:grpSpPr>
        <p:sp>
          <p:nvSpPr>
            <p:cNvPr id="5" name="Google Shape;1590;p160">
              <a:extLst>
                <a:ext uri="{FF2B5EF4-FFF2-40B4-BE49-F238E27FC236}">
                  <a16:creationId xmlns:a16="http://schemas.microsoft.com/office/drawing/2014/main" id="{AFD82F98-F809-7FBA-8F6E-EB3F2FA894DC}"/>
                </a:ext>
              </a:extLst>
            </p:cNvPr>
            <p:cNvSpPr/>
            <p:nvPr/>
          </p:nvSpPr>
          <p:spPr>
            <a:xfrm>
              <a:off x="0" y="0"/>
              <a:ext cx="1782229" cy="6629400"/>
            </a:xfrm>
            <a:prstGeom prst="rect">
              <a:avLst/>
            </a:prstGeom>
            <a:solidFill>
              <a:srgbClr val="800000"/>
            </a:solidFill>
            <a:ln cap="flat">
              <a:noFill/>
              <a:prstDash val="solid"/>
            </a:ln>
          </p:spPr>
          <p:txBody>
            <a:bodyPr vert="horz" wrap="square" lIns="91421" tIns="45701" rIns="91421" bIns="45701"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pic>
          <p:nvPicPr>
            <p:cNvPr id="6" name="Google Shape;1591;p160">
              <a:extLst>
                <a:ext uri="{FF2B5EF4-FFF2-40B4-BE49-F238E27FC236}">
                  <a16:creationId xmlns:a16="http://schemas.microsoft.com/office/drawing/2014/main" id="{3906B594-F9EE-E08D-8C36-9C18D68B70D0}"/>
                </a:ext>
              </a:extLst>
            </p:cNvPr>
            <p:cNvPicPr>
              <a:picLocks noChangeAspect="1"/>
            </p:cNvPicPr>
            <p:nvPr/>
          </p:nvPicPr>
          <p:blipFill>
            <a:blip r:embed="rId3">
              <a:alphaModFix/>
            </a:blip>
            <a:srcRect/>
            <a:stretch>
              <a:fillRect/>
            </a:stretch>
          </p:blipFill>
          <p:spPr>
            <a:xfrm>
              <a:off x="0" y="0"/>
              <a:ext cx="1862669" cy="6629400"/>
            </a:xfrm>
            <a:prstGeom prst="rect">
              <a:avLst/>
            </a:prstGeom>
            <a:solidFill>
              <a:srgbClr val="79818A"/>
            </a:solidFill>
            <a:ln cap="flat">
              <a:noFill/>
            </a:ln>
          </p:spPr>
        </p:pic>
      </p:grpSp>
      <p:sp>
        <p:nvSpPr>
          <p:cNvPr id="7" name="Google Shape;1592;p160">
            <a:extLst>
              <a:ext uri="{FF2B5EF4-FFF2-40B4-BE49-F238E27FC236}">
                <a16:creationId xmlns:a16="http://schemas.microsoft.com/office/drawing/2014/main" id="{011DE38C-D050-5FE1-B8D2-D73329A9E3EA}"/>
              </a:ext>
            </a:extLst>
          </p:cNvPr>
          <p:cNvSpPr txBox="1">
            <a:spLocks noGrp="1"/>
          </p:cNvSpPr>
          <p:nvPr>
            <p:ph type="subTitle" idx="4294967295"/>
          </p:nvPr>
        </p:nvSpPr>
        <p:spPr>
          <a:xfrm>
            <a:off x="3147492" y="4195760"/>
            <a:ext cx="5488512" cy="365760"/>
          </a:xfrm>
        </p:spPr>
        <p:txBody>
          <a:bodyPr/>
          <a:lstStyle>
            <a:lvl1pPr>
              <a:buSzPts val="1867"/>
              <a:defRPr sz="1867"/>
            </a:lvl1pPr>
          </a:lstStyle>
          <a:p>
            <a:pPr lvl="0"/>
            <a:endParaRPr lang="en-US"/>
          </a:p>
        </p:txBody>
      </p:sp>
      <p:sp>
        <p:nvSpPr>
          <p:cNvPr id="8" name="Google Shape;1593;p160">
            <a:extLst>
              <a:ext uri="{FF2B5EF4-FFF2-40B4-BE49-F238E27FC236}">
                <a16:creationId xmlns:a16="http://schemas.microsoft.com/office/drawing/2014/main" id="{F5ED79E2-B223-78C5-B590-AAB0542849EE}"/>
              </a:ext>
            </a:extLst>
          </p:cNvPr>
          <p:cNvSpPr txBox="1">
            <a:spLocks noGrp="1"/>
          </p:cNvSpPr>
          <p:nvPr>
            <p:ph type="title"/>
          </p:nvPr>
        </p:nvSpPr>
        <p:spPr>
          <a:xfrm>
            <a:off x="1621871" y="1806424"/>
            <a:ext cx="10189826" cy="2278209"/>
          </a:xfrm>
        </p:spPr>
        <p:txBody>
          <a:bodyPr anchor="b"/>
          <a:lstStyle>
            <a:lvl1pPr>
              <a:defRPr sz="5333">
                <a:solidFill>
                  <a:srgbClr val="79818A"/>
                </a:solidFill>
              </a:defRPr>
            </a:lvl1pPr>
          </a:lstStyle>
          <a:p>
            <a:pPr lvl="0"/>
            <a:endParaRPr lang="en-US"/>
          </a:p>
        </p:txBody>
      </p:sp>
      <p:sp>
        <p:nvSpPr>
          <p:cNvPr id="9" name="Google Shape;1594;p160">
            <a:extLst>
              <a:ext uri="{FF2B5EF4-FFF2-40B4-BE49-F238E27FC236}">
                <a16:creationId xmlns:a16="http://schemas.microsoft.com/office/drawing/2014/main" id="{FE978B69-10B0-801E-4A59-3572DC342065}"/>
              </a:ext>
            </a:extLst>
          </p:cNvPr>
          <p:cNvSpPr txBox="1">
            <a:spLocks noGrp="1"/>
          </p:cNvSpPr>
          <p:nvPr>
            <p:ph type="body" idx="4294967295"/>
          </p:nvPr>
        </p:nvSpPr>
        <p:spPr>
          <a:xfrm>
            <a:off x="3147483" y="4600575"/>
            <a:ext cx="5486400" cy="365760"/>
          </a:xfrm>
        </p:spPr>
        <p:txBody>
          <a:bodyPr/>
          <a:lstStyle>
            <a:lvl1pPr indent="-347151">
              <a:buSzPts val="1867"/>
              <a:defRPr sz="1867"/>
            </a:lvl1pPr>
          </a:lstStyle>
          <a:p>
            <a:pPr lvl="0"/>
            <a:endParaRPr lang="en-US"/>
          </a:p>
        </p:txBody>
      </p:sp>
      <p:sp>
        <p:nvSpPr>
          <p:cNvPr id="10" name="Google Shape;1595;p160">
            <a:extLst>
              <a:ext uri="{FF2B5EF4-FFF2-40B4-BE49-F238E27FC236}">
                <a16:creationId xmlns:a16="http://schemas.microsoft.com/office/drawing/2014/main" id="{286D9F2B-0D82-75E0-E7DF-D0A8380D3FF3}"/>
              </a:ext>
            </a:extLst>
          </p:cNvPr>
          <p:cNvSpPr txBox="1">
            <a:spLocks noGrp="1"/>
          </p:cNvSpPr>
          <p:nvPr>
            <p:ph type="body" idx="4294967295"/>
          </p:nvPr>
        </p:nvSpPr>
        <p:spPr>
          <a:xfrm>
            <a:off x="3147483" y="5005389"/>
            <a:ext cx="5486400" cy="365760"/>
          </a:xfrm>
        </p:spPr>
        <p:txBody>
          <a:bodyPr/>
          <a:lstStyle>
            <a:lvl1pPr indent="-347151">
              <a:buSzPts val="1867"/>
              <a:defRPr sz="1867"/>
            </a:lvl1pPr>
          </a:lstStyle>
          <a:p>
            <a:pPr lvl="0"/>
            <a:endParaRPr lang="en-US"/>
          </a:p>
        </p:txBody>
      </p:sp>
    </p:spTree>
    <p:extLst>
      <p:ext uri="{BB962C8B-B14F-4D97-AF65-F5344CB8AC3E}">
        <p14:creationId xmlns:p14="http://schemas.microsoft.com/office/powerpoint/2010/main" val="885470953"/>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440"/>
        <p:cNvGrpSpPr/>
        <p:nvPr/>
      </p:nvGrpSpPr>
      <p:grpSpPr>
        <a:xfrm>
          <a:off x="0" y="0"/>
          <a:ext cx="0" cy="0"/>
          <a:chOff x="0" y="0"/>
          <a:chExt cx="0" cy="0"/>
        </a:xfrm>
      </p:grpSpPr>
      <p:sp>
        <p:nvSpPr>
          <p:cNvPr id="1441" name="Google Shape;1441;p69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442" name="Google Shape;1442;p69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443" name="Google Shape;1443;p694"/>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44" name="Google Shape;1444;p694"/>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45" name="Google Shape;1445;p694"/>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446" name="Google Shape;1446;p69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4071217219"/>
      </p:ext>
    </p:extLst>
  </p:cSld>
  <p:clrMapOvr>
    <a:masterClrMapping/>
  </p:clrMapOvr>
</p:sldLayout>
</file>

<file path=ppt/slideLayouts/slideLayout1550.xml><?xml version="1.0" encoding="utf-8"?>
<p:sldLayout xmlns:a="http://schemas.openxmlformats.org/drawingml/2006/main" xmlns:r="http://schemas.openxmlformats.org/officeDocument/2006/relationships" xmlns:p="http://schemas.openxmlformats.org/presentationml/2006/main" preserve="1">
  <p:cSld name="2_Title Slide">
    <p:spTree>
      <p:nvGrpSpPr>
        <p:cNvPr id="1" name=""/>
        <p:cNvGrpSpPr/>
        <p:nvPr/>
      </p:nvGrpSpPr>
      <p:grpSpPr>
        <a:xfrm>
          <a:off x="0" y="0"/>
          <a:ext cx="0" cy="0"/>
          <a:chOff x="0" y="0"/>
          <a:chExt cx="0" cy="0"/>
        </a:xfrm>
      </p:grpSpPr>
      <p:sp>
        <p:nvSpPr>
          <p:cNvPr id="2" name="Google Shape;1587;p160">
            <a:extLst>
              <a:ext uri="{FF2B5EF4-FFF2-40B4-BE49-F238E27FC236}">
                <a16:creationId xmlns:a16="http://schemas.microsoft.com/office/drawing/2014/main" id="{86F4270B-B1C7-1ECC-223C-E19CC6763CD3}"/>
              </a:ext>
            </a:extLst>
          </p:cNvPr>
          <p:cNvSpPr/>
          <p:nvPr/>
        </p:nvSpPr>
        <p:spPr>
          <a:xfrm>
            <a:off x="-21168" y="6629400"/>
            <a:ext cx="12213165" cy="228600"/>
          </a:xfrm>
          <a:prstGeom prst="rect">
            <a:avLst/>
          </a:prstGeom>
          <a:solidFill>
            <a:srgbClr val="767676"/>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pic>
        <p:nvPicPr>
          <p:cNvPr id="3" name="Google Shape;1588;p160">
            <a:extLst>
              <a:ext uri="{FF2B5EF4-FFF2-40B4-BE49-F238E27FC236}">
                <a16:creationId xmlns:a16="http://schemas.microsoft.com/office/drawing/2014/main" id="{D80843C5-FFAF-C5CC-567A-31915979812E}"/>
              </a:ext>
            </a:extLst>
          </p:cNvPr>
          <p:cNvPicPr>
            <a:picLocks noChangeAspect="1"/>
          </p:cNvPicPr>
          <p:nvPr/>
        </p:nvPicPr>
        <p:blipFill>
          <a:blip r:embed="rId2">
            <a:alphaModFix/>
          </a:blip>
          <a:srcRect/>
          <a:stretch>
            <a:fillRect/>
          </a:stretch>
        </p:blipFill>
        <p:spPr>
          <a:xfrm>
            <a:off x="7945971" y="408517"/>
            <a:ext cx="3706282" cy="1813986"/>
          </a:xfrm>
          <a:prstGeom prst="rect">
            <a:avLst/>
          </a:prstGeom>
          <a:noFill/>
          <a:ln cap="flat">
            <a:noFill/>
          </a:ln>
        </p:spPr>
      </p:pic>
      <p:grpSp>
        <p:nvGrpSpPr>
          <p:cNvPr id="4" name="Google Shape;1589;p160">
            <a:extLst>
              <a:ext uri="{FF2B5EF4-FFF2-40B4-BE49-F238E27FC236}">
                <a16:creationId xmlns:a16="http://schemas.microsoft.com/office/drawing/2014/main" id="{2956D84C-2A3E-237D-F961-03C1C7A550E8}"/>
              </a:ext>
            </a:extLst>
          </p:cNvPr>
          <p:cNvGrpSpPr/>
          <p:nvPr/>
        </p:nvGrpSpPr>
        <p:grpSpPr>
          <a:xfrm>
            <a:off x="0" y="0"/>
            <a:ext cx="1862669" cy="6629400"/>
            <a:chOff x="0" y="0"/>
            <a:chExt cx="1862669" cy="6629400"/>
          </a:xfrm>
        </p:grpSpPr>
        <p:sp>
          <p:nvSpPr>
            <p:cNvPr id="5" name="Google Shape;1590;p160">
              <a:extLst>
                <a:ext uri="{FF2B5EF4-FFF2-40B4-BE49-F238E27FC236}">
                  <a16:creationId xmlns:a16="http://schemas.microsoft.com/office/drawing/2014/main" id="{4D14067B-37DA-167A-BEAF-689F20CFF890}"/>
                </a:ext>
              </a:extLst>
            </p:cNvPr>
            <p:cNvSpPr/>
            <p:nvPr/>
          </p:nvSpPr>
          <p:spPr>
            <a:xfrm>
              <a:off x="0" y="0"/>
              <a:ext cx="1782229" cy="6629400"/>
            </a:xfrm>
            <a:prstGeom prst="rect">
              <a:avLst/>
            </a:prstGeom>
            <a:solidFill>
              <a:srgbClr val="800000"/>
            </a:solidFill>
            <a:ln cap="flat">
              <a:noFill/>
              <a:prstDash val="solid"/>
            </a:ln>
          </p:spPr>
          <p:txBody>
            <a:bodyPr vert="horz" wrap="square" lIns="91421" tIns="45701" rIns="91421" bIns="45701"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pic>
          <p:nvPicPr>
            <p:cNvPr id="6" name="Google Shape;1591;p160">
              <a:extLst>
                <a:ext uri="{FF2B5EF4-FFF2-40B4-BE49-F238E27FC236}">
                  <a16:creationId xmlns:a16="http://schemas.microsoft.com/office/drawing/2014/main" id="{8AB2EDEC-450B-9ACD-84A3-A7A5EA74F061}"/>
                </a:ext>
              </a:extLst>
            </p:cNvPr>
            <p:cNvPicPr>
              <a:picLocks noChangeAspect="1"/>
            </p:cNvPicPr>
            <p:nvPr/>
          </p:nvPicPr>
          <p:blipFill>
            <a:blip r:embed="rId3">
              <a:alphaModFix/>
            </a:blip>
            <a:srcRect/>
            <a:stretch>
              <a:fillRect/>
            </a:stretch>
          </p:blipFill>
          <p:spPr>
            <a:xfrm>
              <a:off x="0" y="0"/>
              <a:ext cx="1862669" cy="6629400"/>
            </a:xfrm>
            <a:prstGeom prst="rect">
              <a:avLst/>
            </a:prstGeom>
            <a:solidFill>
              <a:srgbClr val="79818A"/>
            </a:solidFill>
            <a:ln cap="flat">
              <a:noFill/>
            </a:ln>
          </p:spPr>
        </p:pic>
      </p:grpSp>
      <p:sp>
        <p:nvSpPr>
          <p:cNvPr id="7" name="Google Shape;1592;p160">
            <a:extLst>
              <a:ext uri="{FF2B5EF4-FFF2-40B4-BE49-F238E27FC236}">
                <a16:creationId xmlns:a16="http://schemas.microsoft.com/office/drawing/2014/main" id="{081E0487-C65B-0691-3645-3C28C6A8DE8D}"/>
              </a:ext>
            </a:extLst>
          </p:cNvPr>
          <p:cNvSpPr txBox="1">
            <a:spLocks noGrp="1"/>
          </p:cNvSpPr>
          <p:nvPr>
            <p:ph type="subTitle" idx="4294967295"/>
          </p:nvPr>
        </p:nvSpPr>
        <p:spPr>
          <a:xfrm>
            <a:off x="3147492" y="4195760"/>
            <a:ext cx="5488512" cy="365760"/>
          </a:xfrm>
        </p:spPr>
        <p:txBody>
          <a:bodyPr/>
          <a:lstStyle>
            <a:lvl1pPr>
              <a:buSzPts val="1867"/>
              <a:defRPr sz="1867"/>
            </a:lvl1pPr>
          </a:lstStyle>
          <a:p>
            <a:pPr lvl="0"/>
            <a:endParaRPr lang="en-US"/>
          </a:p>
        </p:txBody>
      </p:sp>
      <p:sp>
        <p:nvSpPr>
          <p:cNvPr id="8" name="Google Shape;1593;p160">
            <a:extLst>
              <a:ext uri="{FF2B5EF4-FFF2-40B4-BE49-F238E27FC236}">
                <a16:creationId xmlns:a16="http://schemas.microsoft.com/office/drawing/2014/main" id="{AD894EF7-322E-B252-077F-36FA725B88F8}"/>
              </a:ext>
            </a:extLst>
          </p:cNvPr>
          <p:cNvSpPr txBox="1">
            <a:spLocks noGrp="1"/>
          </p:cNvSpPr>
          <p:nvPr>
            <p:ph type="title"/>
          </p:nvPr>
        </p:nvSpPr>
        <p:spPr>
          <a:xfrm>
            <a:off x="1621871" y="1806424"/>
            <a:ext cx="10189826" cy="2278209"/>
          </a:xfrm>
        </p:spPr>
        <p:txBody>
          <a:bodyPr anchor="b"/>
          <a:lstStyle>
            <a:lvl1pPr>
              <a:defRPr sz="5333">
                <a:solidFill>
                  <a:srgbClr val="79818A"/>
                </a:solidFill>
              </a:defRPr>
            </a:lvl1pPr>
          </a:lstStyle>
          <a:p>
            <a:pPr lvl="0"/>
            <a:endParaRPr lang="en-US"/>
          </a:p>
        </p:txBody>
      </p:sp>
      <p:sp>
        <p:nvSpPr>
          <p:cNvPr id="9" name="Google Shape;1594;p160">
            <a:extLst>
              <a:ext uri="{FF2B5EF4-FFF2-40B4-BE49-F238E27FC236}">
                <a16:creationId xmlns:a16="http://schemas.microsoft.com/office/drawing/2014/main" id="{F1E7C98E-226D-0E24-EEAB-6A7D560ED231}"/>
              </a:ext>
            </a:extLst>
          </p:cNvPr>
          <p:cNvSpPr txBox="1">
            <a:spLocks noGrp="1"/>
          </p:cNvSpPr>
          <p:nvPr>
            <p:ph type="body" idx="4294967295"/>
          </p:nvPr>
        </p:nvSpPr>
        <p:spPr>
          <a:xfrm>
            <a:off x="3147483" y="4600575"/>
            <a:ext cx="5486400" cy="365760"/>
          </a:xfrm>
        </p:spPr>
        <p:txBody>
          <a:bodyPr/>
          <a:lstStyle>
            <a:lvl1pPr indent="-347151">
              <a:buSzPts val="1867"/>
              <a:defRPr sz="1867"/>
            </a:lvl1pPr>
          </a:lstStyle>
          <a:p>
            <a:pPr lvl="0"/>
            <a:endParaRPr lang="en-US"/>
          </a:p>
        </p:txBody>
      </p:sp>
      <p:sp>
        <p:nvSpPr>
          <p:cNvPr id="10" name="Google Shape;1595;p160">
            <a:extLst>
              <a:ext uri="{FF2B5EF4-FFF2-40B4-BE49-F238E27FC236}">
                <a16:creationId xmlns:a16="http://schemas.microsoft.com/office/drawing/2014/main" id="{6388CBC3-0FAD-7009-4FE4-52ED50F9B51B}"/>
              </a:ext>
            </a:extLst>
          </p:cNvPr>
          <p:cNvSpPr txBox="1">
            <a:spLocks noGrp="1"/>
          </p:cNvSpPr>
          <p:nvPr>
            <p:ph type="body" idx="4294967295"/>
          </p:nvPr>
        </p:nvSpPr>
        <p:spPr>
          <a:xfrm>
            <a:off x="3147483" y="5005389"/>
            <a:ext cx="5486400" cy="365760"/>
          </a:xfrm>
        </p:spPr>
        <p:txBody>
          <a:bodyPr/>
          <a:lstStyle>
            <a:lvl1pPr indent="-347151">
              <a:buSzPts val="1867"/>
              <a:defRPr sz="1867"/>
            </a:lvl1pPr>
          </a:lstStyle>
          <a:p>
            <a:pPr lvl="0"/>
            <a:endParaRPr lang="en-US"/>
          </a:p>
        </p:txBody>
      </p:sp>
    </p:spTree>
    <p:extLst>
      <p:ext uri="{BB962C8B-B14F-4D97-AF65-F5344CB8AC3E}">
        <p14:creationId xmlns:p14="http://schemas.microsoft.com/office/powerpoint/2010/main" val="1806407256"/>
      </p:ext>
    </p:extLst>
  </p:cSld>
  <p:clrMapOvr>
    <a:masterClrMapping/>
  </p:clrMapOvr>
</p:sldLayout>
</file>

<file path=ppt/slideLayouts/slideLayout1551.xml><?xml version="1.0" encoding="utf-8"?>
<p:sldLayout xmlns:a="http://schemas.openxmlformats.org/drawingml/2006/main" xmlns:r="http://schemas.openxmlformats.org/officeDocument/2006/relationships" xmlns:p="http://schemas.openxmlformats.org/presentationml/2006/main" preserve="1">
  <p:cSld name="3_Title Slide">
    <p:spTree>
      <p:nvGrpSpPr>
        <p:cNvPr id="1" name=""/>
        <p:cNvGrpSpPr/>
        <p:nvPr/>
      </p:nvGrpSpPr>
      <p:grpSpPr>
        <a:xfrm>
          <a:off x="0" y="0"/>
          <a:ext cx="0" cy="0"/>
          <a:chOff x="0" y="0"/>
          <a:chExt cx="0" cy="0"/>
        </a:xfrm>
      </p:grpSpPr>
      <p:sp>
        <p:nvSpPr>
          <p:cNvPr id="2" name="Google Shape;1587;p160">
            <a:extLst>
              <a:ext uri="{FF2B5EF4-FFF2-40B4-BE49-F238E27FC236}">
                <a16:creationId xmlns:a16="http://schemas.microsoft.com/office/drawing/2014/main" id="{9D38C332-0EFC-55B6-0B3A-7AEF1B462368}"/>
              </a:ext>
            </a:extLst>
          </p:cNvPr>
          <p:cNvSpPr/>
          <p:nvPr/>
        </p:nvSpPr>
        <p:spPr>
          <a:xfrm>
            <a:off x="-21168" y="6629400"/>
            <a:ext cx="12213165" cy="228600"/>
          </a:xfrm>
          <a:prstGeom prst="rect">
            <a:avLst/>
          </a:prstGeom>
          <a:solidFill>
            <a:srgbClr val="767676"/>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pic>
        <p:nvPicPr>
          <p:cNvPr id="3" name="Google Shape;1588;p160">
            <a:extLst>
              <a:ext uri="{FF2B5EF4-FFF2-40B4-BE49-F238E27FC236}">
                <a16:creationId xmlns:a16="http://schemas.microsoft.com/office/drawing/2014/main" id="{6D3F3421-EA1A-40A9-3972-FBDC8C75C4E1}"/>
              </a:ext>
            </a:extLst>
          </p:cNvPr>
          <p:cNvPicPr>
            <a:picLocks noChangeAspect="1"/>
          </p:cNvPicPr>
          <p:nvPr/>
        </p:nvPicPr>
        <p:blipFill>
          <a:blip r:embed="rId2">
            <a:alphaModFix/>
          </a:blip>
          <a:srcRect/>
          <a:stretch>
            <a:fillRect/>
          </a:stretch>
        </p:blipFill>
        <p:spPr>
          <a:xfrm>
            <a:off x="7945971" y="408517"/>
            <a:ext cx="3706282" cy="1813986"/>
          </a:xfrm>
          <a:prstGeom prst="rect">
            <a:avLst/>
          </a:prstGeom>
          <a:noFill/>
          <a:ln cap="flat">
            <a:noFill/>
          </a:ln>
        </p:spPr>
      </p:pic>
      <p:grpSp>
        <p:nvGrpSpPr>
          <p:cNvPr id="4" name="Google Shape;1589;p160">
            <a:extLst>
              <a:ext uri="{FF2B5EF4-FFF2-40B4-BE49-F238E27FC236}">
                <a16:creationId xmlns:a16="http://schemas.microsoft.com/office/drawing/2014/main" id="{EE946D15-05A6-31C2-AD7A-2837E71D1BDE}"/>
              </a:ext>
            </a:extLst>
          </p:cNvPr>
          <p:cNvGrpSpPr/>
          <p:nvPr/>
        </p:nvGrpSpPr>
        <p:grpSpPr>
          <a:xfrm>
            <a:off x="0" y="0"/>
            <a:ext cx="1862669" cy="6629400"/>
            <a:chOff x="0" y="0"/>
            <a:chExt cx="1862669" cy="6629400"/>
          </a:xfrm>
        </p:grpSpPr>
        <p:sp>
          <p:nvSpPr>
            <p:cNvPr id="5" name="Google Shape;1590;p160">
              <a:extLst>
                <a:ext uri="{FF2B5EF4-FFF2-40B4-BE49-F238E27FC236}">
                  <a16:creationId xmlns:a16="http://schemas.microsoft.com/office/drawing/2014/main" id="{9DDFD2BF-4C10-72D1-B285-EC1324AD566F}"/>
                </a:ext>
              </a:extLst>
            </p:cNvPr>
            <p:cNvSpPr/>
            <p:nvPr/>
          </p:nvSpPr>
          <p:spPr>
            <a:xfrm>
              <a:off x="0" y="0"/>
              <a:ext cx="1782229" cy="6629400"/>
            </a:xfrm>
            <a:prstGeom prst="rect">
              <a:avLst/>
            </a:prstGeom>
            <a:solidFill>
              <a:srgbClr val="800000"/>
            </a:solidFill>
            <a:ln cap="flat">
              <a:noFill/>
              <a:prstDash val="solid"/>
            </a:ln>
          </p:spPr>
          <p:txBody>
            <a:bodyPr vert="horz" wrap="square" lIns="91421" tIns="45701" rIns="91421" bIns="45701"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pic>
          <p:nvPicPr>
            <p:cNvPr id="6" name="Google Shape;1591;p160">
              <a:extLst>
                <a:ext uri="{FF2B5EF4-FFF2-40B4-BE49-F238E27FC236}">
                  <a16:creationId xmlns:a16="http://schemas.microsoft.com/office/drawing/2014/main" id="{DC9C9185-5283-2085-7312-4B5BFD4F5AF4}"/>
                </a:ext>
              </a:extLst>
            </p:cNvPr>
            <p:cNvPicPr>
              <a:picLocks noChangeAspect="1"/>
            </p:cNvPicPr>
            <p:nvPr/>
          </p:nvPicPr>
          <p:blipFill>
            <a:blip r:embed="rId3">
              <a:alphaModFix/>
            </a:blip>
            <a:srcRect l="7219" t="16937" r="72250" b="20588"/>
            <a:stretch>
              <a:fillRect/>
            </a:stretch>
          </p:blipFill>
          <p:spPr>
            <a:xfrm>
              <a:off x="0" y="0"/>
              <a:ext cx="1862669" cy="6629400"/>
            </a:xfrm>
            <a:prstGeom prst="rect">
              <a:avLst/>
            </a:prstGeom>
            <a:solidFill>
              <a:srgbClr val="79818A"/>
            </a:solidFill>
            <a:ln cap="flat">
              <a:noFill/>
            </a:ln>
          </p:spPr>
        </p:pic>
      </p:grpSp>
      <p:sp>
        <p:nvSpPr>
          <p:cNvPr id="7" name="Google Shape;1592;p160">
            <a:extLst>
              <a:ext uri="{FF2B5EF4-FFF2-40B4-BE49-F238E27FC236}">
                <a16:creationId xmlns:a16="http://schemas.microsoft.com/office/drawing/2014/main" id="{3226358E-327A-CB10-DA4C-178F1FEDEB99}"/>
              </a:ext>
            </a:extLst>
          </p:cNvPr>
          <p:cNvSpPr txBox="1">
            <a:spLocks noGrp="1"/>
          </p:cNvSpPr>
          <p:nvPr>
            <p:ph type="subTitle" idx="4294967295"/>
          </p:nvPr>
        </p:nvSpPr>
        <p:spPr>
          <a:xfrm>
            <a:off x="3147492" y="4195760"/>
            <a:ext cx="5488512" cy="365760"/>
          </a:xfrm>
        </p:spPr>
        <p:txBody>
          <a:bodyPr/>
          <a:lstStyle>
            <a:lvl1pPr>
              <a:buSzPts val="1867"/>
              <a:defRPr sz="1867"/>
            </a:lvl1pPr>
          </a:lstStyle>
          <a:p>
            <a:pPr lvl="0"/>
            <a:endParaRPr lang="en-US"/>
          </a:p>
        </p:txBody>
      </p:sp>
      <p:sp>
        <p:nvSpPr>
          <p:cNvPr id="8" name="Google Shape;1593;p160">
            <a:extLst>
              <a:ext uri="{FF2B5EF4-FFF2-40B4-BE49-F238E27FC236}">
                <a16:creationId xmlns:a16="http://schemas.microsoft.com/office/drawing/2014/main" id="{2802C4AB-E0C1-857B-1C77-D95F18620D9D}"/>
              </a:ext>
            </a:extLst>
          </p:cNvPr>
          <p:cNvSpPr txBox="1">
            <a:spLocks noGrp="1"/>
          </p:cNvSpPr>
          <p:nvPr>
            <p:ph type="title"/>
          </p:nvPr>
        </p:nvSpPr>
        <p:spPr>
          <a:xfrm>
            <a:off x="1621871" y="1806424"/>
            <a:ext cx="10189826" cy="2278209"/>
          </a:xfrm>
        </p:spPr>
        <p:txBody>
          <a:bodyPr anchor="b"/>
          <a:lstStyle>
            <a:lvl1pPr>
              <a:defRPr sz="5333">
                <a:solidFill>
                  <a:srgbClr val="79818A"/>
                </a:solidFill>
              </a:defRPr>
            </a:lvl1pPr>
          </a:lstStyle>
          <a:p>
            <a:pPr lvl="0"/>
            <a:endParaRPr lang="en-US"/>
          </a:p>
        </p:txBody>
      </p:sp>
      <p:sp>
        <p:nvSpPr>
          <p:cNvPr id="9" name="Google Shape;1594;p160">
            <a:extLst>
              <a:ext uri="{FF2B5EF4-FFF2-40B4-BE49-F238E27FC236}">
                <a16:creationId xmlns:a16="http://schemas.microsoft.com/office/drawing/2014/main" id="{6DE9F2CA-8FE8-4579-7C55-A0911C36EB14}"/>
              </a:ext>
            </a:extLst>
          </p:cNvPr>
          <p:cNvSpPr txBox="1">
            <a:spLocks noGrp="1"/>
          </p:cNvSpPr>
          <p:nvPr>
            <p:ph type="body" idx="4294967295"/>
          </p:nvPr>
        </p:nvSpPr>
        <p:spPr>
          <a:xfrm>
            <a:off x="3147483" y="4600575"/>
            <a:ext cx="5486400" cy="365760"/>
          </a:xfrm>
        </p:spPr>
        <p:txBody>
          <a:bodyPr/>
          <a:lstStyle>
            <a:lvl1pPr indent="-347151">
              <a:buSzPts val="1867"/>
              <a:defRPr sz="1867"/>
            </a:lvl1pPr>
          </a:lstStyle>
          <a:p>
            <a:pPr lvl="0"/>
            <a:endParaRPr lang="en-US"/>
          </a:p>
        </p:txBody>
      </p:sp>
      <p:sp>
        <p:nvSpPr>
          <p:cNvPr id="10" name="Google Shape;1595;p160">
            <a:extLst>
              <a:ext uri="{FF2B5EF4-FFF2-40B4-BE49-F238E27FC236}">
                <a16:creationId xmlns:a16="http://schemas.microsoft.com/office/drawing/2014/main" id="{D9C793A7-9ADE-7ABD-606D-8F88A76E4501}"/>
              </a:ext>
            </a:extLst>
          </p:cNvPr>
          <p:cNvSpPr txBox="1">
            <a:spLocks noGrp="1"/>
          </p:cNvSpPr>
          <p:nvPr>
            <p:ph type="body" idx="4294967295"/>
          </p:nvPr>
        </p:nvSpPr>
        <p:spPr>
          <a:xfrm>
            <a:off x="3147483" y="5005389"/>
            <a:ext cx="5486400" cy="365760"/>
          </a:xfrm>
        </p:spPr>
        <p:txBody>
          <a:bodyPr/>
          <a:lstStyle>
            <a:lvl1pPr indent="-347151">
              <a:buSzPts val="1867"/>
              <a:defRPr sz="1867"/>
            </a:lvl1pPr>
          </a:lstStyle>
          <a:p>
            <a:pPr lvl="0"/>
            <a:endParaRPr lang="en-US"/>
          </a:p>
        </p:txBody>
      </p:sp>
    </p:spTree>
    <p:extLst>
      <p:ext uri="{BB962C8B-B14F-4D97-AF65-F5344CB8AC3E}">
        <p14:creationId xmlns:p14="http://schemas.microsoft.com/office/powerpoint/2010/main" val="775528155"/>
      </p:ext>
    </p:extLst>
  </p:cSld>
  <p:clrMapOvr>
    <a:masterClrMapping/>
  </p:clrMapOvr>
</p:sldLayout>
</file>

<file path=ppt/slideLayouts/slideLayout1552.xml><?xml version="1.0" encoding="utf-8"?>
<p:sldLayout xmlns:a="http://schemas.openxmlformats.org/drawingml/2006/main" xmlns:r="http://schemas.openxmlformats.org/officeDocument/2006/relationships" xmlns:p="http://schemas.openxmlformats.org/presentationml/2006/main" preserve="1">
  <p:cSld name="Table of Content">
    <p:spTree>
      <p:nvGrpSpPr>
        <p:cNvPr id="1" name=""/>
        <p:cNvGrpSpPr/>
        <p:nvPr/>
      </p:nvGrpSpPr>
      <p:grpSpPr>
        <a:xfrm>
          <a:off x="0" y="0"/>
          <a:ext cx="0" cy="0"/>
          <a:chOff x="0" y="0"/>
          <a:chExt cx="0" cy="0"/>
        </a:xfrm>
      </p:grpSpPr>
      <p:sp>
        <p:nvSpPr>
          <p:cNvPr id="2" name="Google Shape;1597;p161">
            <a:extLst>
              <a:ext uri="{FF2B5EF4-FFF2-40B4-BE49-F238E27FC236}">
                <a16:creationId xmlns:a16="http://schemas.microsoft.com/office/drawing/2014/main" id="{FD3BD499-8135-EE03-8B6A-19C8011BAE9F}"/>
              </a:ext>
            </a:extLst>
          </p:cNvPr>
          <p:cNvSpPr/>
          <p:nvPr/>
        </p:nvSpPr>
        <p:spPr>
          <a:xfrm>
            <a:off x="-10579" y="6620932"/>
            <a:ext cx="12213165" cy="237067"/>
          </a:xfrm>
          <a:prstGeom prst="rect">
            <a:avLst/>
          </a:prstGeom>
          <a:solidFill>
            <a:srgbClr val="767676"/>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3" name="Google Shape;1598;p161">
            <a:extLst>
              <a:ext uri="{FF2B5EF4-FFF2-40B4-BE49-F238E27FC236}">
                <a16:creationId xmlns:a16="http://schemas.microsoft.com/office/drawing/2014/main" id="{B22DCC7D-2D47-21C5-9CE0-8A7CF531B18D}"/>
              </a:ext>
            </a:extLst>
          </p:cNvPr>
          <p:cNvSpPr txBox="1">
            <a:spLocks noGrp="1"/>
          </p:cNvSpPr>
          <p:nvPr>
            <p:ph type="title"/>
          </p:nvPr>
        </p:nvSpPr>
        <p:spPr>
          <a:xfrm>
            <a:off x="218111" y="224841"/>
            <a:ext cx="11715722" cy="569323"/>
          </a:xfrm>
        </p:spPr>
        <p:txBody>
          <a:bodyPr/>
          <a:lstStyle>
            <a:lvl1pPr>
              <a:defRPr sz="2933">
                <a:solidFill>
                  <a:srgbClr val="79818A"/>
                </a:solidFill>
              </a:defRPr>
            </a:lvl1pPr>
          </a:lstStyle>
          <a:p>
            <a:pPr lvl="0"/>
            <a:endParaRPr lang="en-US"/>
          </a:p>
        </p:txBody>
      </p:sp>
      <p:sp>
        <p:nvSpPr>
          <p:cNvPr id="4" name="Google Shape;1599;p161">
            <a:extLst>
              <a:ext uri="{FF2B5EF4-FFF2-40B4-BE49-F238E27FC236}">
                <a16:creationId xmlns:a16="http://schemas.microsoft.com/office/drawing/2014/main" id="{AB845C23-586A-3F65-31A0-7164C5786375}"/>
              </a:ext>
            </a:extLst>
          </p:cNvPr>
          <p:cNvSpPr txBox="1">
            <a:spLocks noGrp="1"/>
          </p:cNvSpPr>
          <p:nvPr>
            <p:ph type="body" idx="4294967295"/>
          </p:nvPr>
        </p:nvSpPr>
        <p:spPr>
          <a:xfrm>
            <a:off x="218111" y="917198"/>
            <a:ext cx="11715722" cy="4958672"/>
          </a:xfrm>
        </p:spPr>
        <p:txBody>
          <a:bodyPr/>
          <a:lstStyle>
            <a:lvl1pPr indent="-347151">
              <a:buSzPts val="1867"/>
              <a:buFont typeface="Noto Sans Symbols"/>
              <a:buChar char="▪"/>
              <a:defRPr sz="1867" b="1"/>
            </a:lvl1pPr>
          </a:lstStyle>
          <a:p>
            <a:pPr lvl="0"/>
            <a:endParaRPr lang="en-US"/>
          </a:p>
        </p:txBody>
      </p:sp>
      <p:sp>
        <p:nvSpPr>
          <p:cNvPr id="5" name="Google Shape;1600;p161">
            <a:extLst>
              <a:ext uri="{FF2B5EF4-FFF2-40B4-BE49-F238E27FC236}">
                <a16:creationId xmlns:a16="http://schemas.microsoft.com/office/drawing/2014/main" id="{823D0556-5D9D-8474-895B-18C90252D587}"/>
              </a:ext>
            </a:extLst>
          </p:cNvPr>
          <p:cNvSpPr txBox="1">
            <a:spLocks noGrp="1"/>
          </p:cNvSpPr>
          <p:nvPr>
            <p:ph type="body" idx="4294967295"/>
          </p:nvPr>
        </p:nvSpPr>
        <p:spPr>
          <a:xfrm>
            <a:off x="3858932" y="5969002"/>
            <a:ext cx="8074901" cy="649818"/>
          </a:xfrm>
        </p:spPr>
        <p:txBody>
          <a:bodyPr anchor="b"/>
          <a:lstStyle>
            <a:lvl1pPr indent="-313246">
              <a:buSzPts val="1333"/>
              <a:defRPr sz="1333"/>
            </a:lvl1pPr>
          </a:lstStyle>
          <a:p>
            <a:pPr lvl="0"/>
            <a:endParaRPr lang="en-US"/>
          </a:p>
        </p:txBody>
      </p:sp>
      <p:sp>
        <p:nvSpPr>
          <p:cNvPr id="6" name="Google Shape;1601;p161">
            <a:extLst>
              <a:ext uri="{FF2B5EF4-FFF2-40B4-BE49-F238E27FC236}">
                <a16:creationId xmlns:a16="http://schemas.microsoft.com/office/drawing/2014/main" id="{59FA9AA0-B747-8A37-FC90-0F10C718D5AC}"/>
              </a:ext>
            </a:extLst>
          </p:cNvPr>
          <p:cNvSpPr txBox="1">
            <a:spLocks noGrp="1"/>
          </p:cNvSpPr>
          <p:nvPr>
            <p:ph type="sldNum" sz="quarter" idx="8"/>
          </p:nvPr>
        </p:nvSpPr>
        <p:spPr/>
        <p:txBody>
          <a:bodyPr/>
          <a:lstStyle>
            <a:lvl1pPr>
              <a:defRPr sz="1467">
                <a:solidFill>
                  <a:srgbClr val="FFFFFF"/>
                </a:solidFill>
              </a:defRPr>
            </a:lvl1pPr>
          </a:lstStyle>
          <a:p>
            <a:pPr lvl="0"/>
            <a:fld id="{A6C91345-123E-4088-80AC-83EC3731C901}" type="slidenum">
              <a:t>‹#›</a:t>
            </a:fld>
            <a:endParaRPr lang="en-US"/>
          </a:p>
        </p:txBody>
      </p:sp>
      <p:pic>
        <p:nvPicPr>
          <p:cNvPr id="7" name="Google Shape;1602;p161" descr="M:\Marketing Communication and Referral Access\Luis\newbrand\UCM_logo\master\horizontal\UCM_Logo_Master_Brand_Horizontal_Tagline_rgb.jpg">
            <a:extLst>
              <a:ext uri="{FF2B5EF4-FFF2-40B4-BE49-F238E27FC236}">
                <a16:creationId xmlns:a16="http://schemas.microsoft.com/office/drawing/2014/main" id="{D7A74251-3D5E-6DB1-0521-E66BE1DD3B7D}"/>
              </a:ext>
            </a:extLst>
          </p:cNvPr>
          <p:cNvPicPr>
            <a:picLocks noChangeAspect="1"/>
          </p:cNvPicPr>
          <p:nvPr/>
        </p:nvPicPr>
        <p:blipFill>
          <a:blip r:embed="rId2">
            <a:alphaModFix/>
          </a:blip>
          <a:srcRect/>
          <a:stretch>
            <a:fillRect/>
          </a:stretch>
        </p:blipFill>
        <p:spPr>
          <a:xfrm>
            <a:off x="101598" y="5969002"/>
            <a:ext cx="3704344" cy="651930"/>
          </a:xfrm>
          <a:prstGeom prst="rect">
            <a:avLst/>
          </a:prstGeom>
          <a:noFill/>
          <a:ln cap="flat">
            <a:noFill/>
          </a:ln>
        </p:spPr>
      </p:pic>
    </p:spTree>
    <p:extLst>
      <p:ext uri="{BB962C8B-B14F-4D97-AF65-F5344CB8AC3E}">
        <p14:creationId xmlns:p14="http://schemas.microsoft.com/office/powerpoint/2010/main" val="574934964"/>
      </p:ext>
    </p:extLst>
  </p:cSld>
  <p:clrMapOvr>
    <a:masterClrMapping/>
  </p:clrMapOvr>
</p:sldLayout>
</file>

<file path=ppt/slideLayouts/slideLayout1553.xml><?xml version="1.0" encoding="utf-8"?>
<p:sldLayout xmlns:a="http://schemas.openxmlformats.org/drawingml/2006/main" xmlns:r="http://schemas.openxmlformats.org/officeDocument/2006/relationships" xmlns:p="http://schemas.openxmlformats.org/presentationml/2006/main" preserve="1">
  <p:cSld name="3_Title Slide_Yale Blue 8">
    <p:spTree>
      <p:nvGrpSpPr>
        <p:cNvPr id="1" name=""/>
        <p:cNvGrpSpPr/>
        <p:nvPr/>
      </p:nvGrpSpPr>
      <p:grpSpPr>
        <a:xfrm>
          <a:off x="0" y="0"/>
          <a:ext cx="0" cy="0"/>
          <a:chOff x="0" y="0"/>
          <a:chExt cx="0" cy="0"/>
        </a:xfrm>
      </p:grpSpPr>
      <p:sp>
        <p:nvSpPr>
          <p:cNvPr id="2" name="Google Shape;1604;p162">
            <a:extLst>
              <a:ext uri="{FF2B5EF4-FFF2-40B4-BE49-F238E27FC236}">
                <a16:creationId xmlns:a16="http://schemas.microsoft.com/office/drawing/2014/main" id="{764B32A3-8812-C43F-C9BF-AAD336F670FF}"/>
              </a:ext>
            </a:extLst>
          </p:cNvPr>
          <p:cNvSpPr txBox="1">
            <a:spLocks noGrp="1"/>
          </p:cNvSpPr>
          <p:nvPr>
            <p:ph type="body" idx="4294967295"/>
          </p:nvPr>
        </p:nvSpPr>
        <p:spPr>
          <a:xfrm>
            <a:off x="2826556" y="5400857"/>
            <a:ext cx="8178613" cy="381643"/>
          </a:xfrm>
        </p:spPr>
        <p:txBody>
          <a:bodyPr>
            <a:spAutoFit/>
          </a:bodyPr>
          <a:lstStyle>
            <a:lvl1pPr indent="-228600" algn="r">
              <a:buNone/>
              <a:defRPr sz="1867">
                <a:solidFill>
                  <a:srgbClr val="616364"/>
                </a:solidFill>
                <a:latin typeface="Verdana"/>
                <a:ea typeface="Verdana"/>
                <a:cs typeface="Verdana"/>
              </a:defRPr>
            </a:lvl1pPr>
          </a:lstStyle>
          <a:p>
            <a:pPr lvl="0"/>
            <a:endParaRPr lang="en-US"/>
          </a:p>
        </p:txBody>
      </p:sp>
      <p:sp>
        <p:nvSpPr>
          <p:cNvPr id="3" name="Google Shape;1605;p162">
            <a:extLst>
              <a:ext uri="{FF2B5EF4-FFF2-40B4-BE49-F238E27FC236}">
                <a16:creationId xmlns:a16="http://schemas.microsoft.com/office/drawing/2014/main" id="{996D15EA-995E-5536-50A8-FFE8E4B93455}"/>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endParaRPr lang="en-US"/>
          </a:p>
        </p:txBody>
      </p:sp>
      <p:sp>
        <p:nvSpPr>
          <p:cNvPr id="4" name="Google Shape;1606;p162">
            <a:extLst>
              <a:ext uri="{FF2B5EF4-FFF2-40B4-BE49-F238E27FC236}">
                <a16:creationId xmlns:a16="http://schemas.microsoft.com/office/drawing/2014/main" id="{2BCAAF11-F8FC-7E14-64E2-B153B5C2C89B}"/>
              </a:ext>
            </a:extLst>
          </p:cNvPr>
          <p:cNvSpPr txBox="1">
            <a:spLocks noGrp="1"/>
          </p:cNvSpPr>
          <p:nvPr>
            <p:ph type="dt" sz="quarter" idx="7"/>
          </p:nvPr>
        </p:nvSpPr>
        <p:spPr>
          <a:xfrm>
            <a:off x="0" y="0"/>
            <a:ext cx="3000000" cy="3000000"/>
          </a:xfrm>
          <a:prstGeom prst="rect">
            <a:avLst/>
          </a:prstGeom>
          <a:noFill/>
          <a:ln>
            <a:noFill/>
          </a:ln>
        </p:spPr>
        <p:txBody>
          <a:bodyPr vert="horz" wrap="square" lIns="91421" tIns="45701" rIns="91421" bIns="45701"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ea typeface="Calibri"/>
                <a:cs typeface="Calibri"/>
              </a:defRPr>
            </a:lvl1pPr>
          </a:lstStyle>
          <a:p>
            <a:pPr lvl="0"/>
            <a:endParaRPr lang="en-US"/>
          </a:p>
        </p:txBody>
      </p:sp>
      <p:sp>
        <p:nvSpPr>
          <p:cNvPr id="5" name="Google Shape;1607;p162">
            <a:extLst>
              <a:ext uri="{FF2B5EF4-FFF2-40B4-BE49-F238E27FC236}">
                <a16:creationId xmlns:a16="http://schemas.microsoft.com/office/drawing/2014/main" id="{42F8E506-BE4D-8BAF-7FAA-BDA8323DD672}"/>
              </a:ext>
            </a:extLst>
          </p:cNvPr>
          <p:cNvSpPr txBox="1">
            <a:spLocks noGrp="1"/>
          </p:cNvSpPr>
          <p:nvPr>
            <p:ph type="ftr" sz="quarter" idx="9"/>
          </p:nvPr>
        </p:nvSpPr>
        <p:spPr/>
        <p:txBody>
          <a:bodyPr/>
          <a:lstStyle>
            <a:lvl1pPr>
              <a:defRPr/>
            </a:lvl1pPr>
          </a:lstStyle>
          <a:p>
            <a:pPr lvl="0"/>
            <a:endParaRPr lang="en-US"/>
          </a:p>
        </p:txBody>
      </p:sp>
      <p:sp>
        <p:nvSpPr>
          <p:cNvPr id="6" name="Google Shape;1608;p162">
            <a:extLst>
              <a:ext uri="{FF2B5EF4-FFF2-40B4-BE49-F238E27FC236}">
                <a16:creationId xmlns:a16="http://schemas.microsoft.com/office/drawing/2014/main" id="{BF920912-8280-15A9-1D71-0F3485236B31}"/>
              </a:ext>
            </a:extLst>
          </p:cNvPr>
          <p:cNvSpPr txBox="1">
            <a:spLocks noGrp="1"/>
          </p:cNvSpPr>
          <p:nvPr>
            <p:ph type="sldNum" sz="quarter" idx="8"/>
          </p:nvPr>
        </p:nvSpPr>
        <p:spPr/>
        <p:txBody>
          <a:bodyPr/>
          <a:lstStyle>
            <a:lvl1pPr>
              <a:defRPr/>
            </a:lvl1pPr>
          </a:lstStyle>
          <a:p>
            <a:pPr lvl="0"/>
            <a:fld id="{8E718770-EF65-4862-B94D-06240DFD1226}" type="slidenum">
              <a:t>‹#›</a:t>
            </a:fld>
            <a:endParaRPr lang="en-US"/>
          </a:p>
        </p:txBody>
      </p:sp>
      <p:sp>
        <p:nvSpPr>
          <p:cNvPr id="7" name="Google Shape;1609;p162">
            <a:extLst>
              <a:ext uri="{FF2B5EF4-FFF2-40B4-BE49-F238E27FC236}">
                <a16:creationId xmlns:a16="http://schemas.microsoft.com/office/drawing/2014/main" id="{EEAC22C7-7681-6455-7CDC-F99B4E953CD1}"/>
              </a:ext>
            </a:extLst>
          </p:cNvPr>
          <p:cNvSpPr/>
          <p:nvPr/>
        </p:nvSpPr>
        <p:spPr>
          <a:xfrm rot="10799991">
            <a:off x="-28" y="2000223"/>
            <a:ext cx="2785070" cy="2042851"/>
          </a:xfrm>
          <a:custGeom>
            <a:avLst/>
            <a:gdLst>
              <a:gd name="f0" fmla="val w"/>
              <a:gd name="f1" fmla="val h"/>
              <a:gd name="f2" fmla="val 0"/>
              <a:gd name="f3" fmla="val 10293751"/>
              <a:gd name="f4" fmla="val 1031873"/>
              <a:gd name="f5" fmla="val 3579068"/>
              <a:gd name="f6" fmla="val 1"/>
              <a:gd name="f7" fmla="val 1031872"/>
              <a:gd name="f8" fmla="*/ f0 1 10293751"/>
              <a:gd name="f9" fmla="*/ f1 1 1031873"/>
              <a:gd name="f10" fmla="+- f4 0 f2"/>
              <a:gd name="f11" fmla="+- f3 0 f2"/>
              <a:gd name="f12" fmla="*/ f11 1 10293751"/>
              <a:gd name="f13" fmla="*/ f10 1 1031873"/>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10293751" h="1031873">
                <a:moveTo>
                  <a:pt x="f5" y="f2"/>
                </a:moveTo>
                <a:lnTo>
                  <a:pt x="f3" y="f6"/>
                </a:lnTo>
                <a:lnTo>
                  <a:pt x="f3" y="f4"/>
                </a:lnTo>
                <a:lnTo>
                  <a:pt x="f2" y="f7"/>
                </a:lnTo>
                <a:lnTo>
                  <a:pt x="f5" y="f2"/>
                </a:lnTo>
                <a:close/>
              </a:path>
            </a:pathLst>
          </a:cu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8" name="Google Shape;1610;p162">
            <a:extLst>
              <a:ext uri="{FF2B5EF4-FFF2-40B4-BE49-F238E27FC236}">
                <a16:creationId xmlns:a16="http://schemas.microsoft.com/office/drawing/2014/main" id="{C51BFC55-FBBE-4B7F-C198-A774E013260F}"/>
              </a:ext>
            </a:extLst>
          </p:cNvPr>
          <p:cNvSpPr/>
          <p:nvPr/>
        </p:nvSpPr>
        <p:spPr>
          <a:xfrm>
            <a:off x="0" y="6115049"/>
            <a:ext cx="12191996" cy="742950"/>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9" name="Google Shape;1611;p162">
            <a:extLst>
              <a:ext uri="{FF2B5EF4-FFF2-40B4-BE49-F238E27FC236}">
                <a16:creationId xmlns:a16="http://schemas.microsoft.com/office/drawing/2014/main" id="{F0D4271D-CFA3-51B5-FF8C-F0892F2F929E}"/>
              </a:ext>
            </a:extLst>
          </p:cNvPr>
          <p:cNvSpPr txBox="1">
            <a:spLocks noGrp="1"/>
          </p:cNvSpPr>
          <p:nvPr>
            <p:ph type="body" idx="4294967295"/>
          </p:nvPr>
        </p:nvSpPr>
        <p:spPr>
          <a:xfrm>
            <a:off x="2826556" y="3447397"/>
            <a:ext cx="8178613" cy="713314"/>
          </a:xfrm>
        </p:spPr>
        <p:txBody>
          <a:bodyPr/>
          <a:lstStyle>
            <a:lvl1pPr indent="-228600">
              <a:buNone/>
              <a:defRPr sz="3200">
                <a:solidFill>
                  <a:srgbClr val="00314C"/>
                </a:solidFill>
                <a:latin typeface="Verdana"/>
                <a:ea typeface="Verdana"/>
                <a:cs typeface="Verdana"/>
              </a:defRPr>
            </a:lvl1pPr>
          </a:lstStyle>
          <a:p>
            <a:pPr lvl="0"/>
            <a:endParaRPr lang="en-US"/>
          </a:p>
        </p:txBody>
      </p:sp>
      <p:pic>
        <p:nvPicPr>
          <p:cNvPr id="10" name="Google Shape;1612;p162">
            <a:extLst>
              <a:ext uri="{FF2B5EF4-FFF2-40B4-BE49-F238E27FC236}">
                <a16:creationId xmlns:a16="http://schemas.microsoft.com/office/drawing/2014/main" id="{AFFAFB97-26E2-E767-BF63-15472DE11532}"/>
              </a:ext>
            </a:extLst>
          </p:cNvPr>
          <p:cNvPicPr>
            <a:picLocks noChangeAspect="1"/>
          </p:cNvPicPr>
          <p:nvPr/>
        </p:nvPicPr>
        <p:blipFill>
          <a:blip r:embed="rId2">
            <a:alphaModFix/>
          </a:blip>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1292311778"/>
      </p:ext>
    </p:extLst>
  </p:cSld>
  <p:clrMapOvr>
    <a:masterClrMapping/>
  </p:clrMapOvr>
</p:sldLayout>
</file>

<file path=ppt/slideLayouts/slideLayout1554.xml><?xml version="1.0" encoding="utf-8"?>
<p:sldLayout xmlns:a="http://schemas.openxmlformats.org/drawingml/2006/main" xmlns:r="http://schemas.openxmlformats.org/officeDocument/2006/relationships" xmlns:p="http://schemas.openxmlformats.org/presentationml/2006/main" preserve="1">
  <p:cSld name="1_Title Slide 2">
    <p:spTree>
      <p:nvGrpSpPr>
        <p:cNvPr id="1" name=""/>
        <p:cNvGrpSpPr/>
        <p:nvPr/>
      </p:nvGrpSpPr>
      <p:grpSpPr>
        <a:xfrm>
          <a:off x="0" y="0"/>
          <a:ext cx="0" cy="0"/>
          <a:chOff x="0" y="0"/>
          <a:chExt cx="0" cy="0"/>
        </a:xfrm>
      </p:grpSpPr>
      <p:sp>
        <p:nvSpPr>
          <p:cNvPr id="2" name="Google Shape;1614;p163">
            <a:extLst>
              <a:ext uri="{FF2B5EF4-FFF2-40B4-BE49-F238E27FC236}">
                <a16:creationId xmlns:a16="http://schemas.microsoft.com/office/drawing/2014/main" id="{2C62E165-98EA-C8BE-1512-9BC13FCB26CC}"/>
              </a:ext>
            </a:extLst>
          </p:cNvPr>
          <p:cNvSpPr/>
          <p:nvPr/>
        </p:nvSpPr>
        <p:spPr>
          <a:xfrm>
            <a:off x="-21168" y="6629400"/>
            <a:ext cx="12213165" cy="228600"/>
          </a:xfrm>
          <a:prstGeom prst="rect">
            <a:avLst/>
          </a:prstGeom>
          <a:solidFill>
            <a:srgbClr val="767676"/>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pic>
        <p:nvPicPr>
          <p:cNvPr id="3" name="Google Shape;1615;p163">
            <a:extLst>
              <a:ext uri="{FF2B5EF4-FFF2-40B4-BE49-F238E27FC236}">
                <a16:creationId xmlns:a16="http://schemas.microsoft.com/office/drawing/2014/main" id="{B07482A4-A0E8-D3D7-487F-FE95EB70064A}"/>
              </a:ext>
            </a:extLst>
          </p:cNvPr>
          <p:cNvPicPr>
            <a:picLocks noChangeAspect="1"/>
          </p:cNvPicPr>
          <p:nvPr/>
        </p:nvPicPr>
        <p:blipFill>
          <a:blip r:embed="rId2">
            <a:alphaModFix/>
          </a:blip>
          <a:srcRect/>
          <a:stretch>
            <a:fillRect/>
          </a:stretch>
        </p:blipFill>
        <p:spPr>
          <a:xfrm>
            <a:off x="7945971" y="408517"/>
            <a:ext cx="3706282" cy="1813986"/>
          </a:xfrm>
          <a:prstGeom prst="rect">
            <a:avLst/>
          </a:prstGeom>
          <a:noFill/>
          <a:ln cap="flat">
            <a:noFill/>
          </a:ln>
        </p:spPr>
      </p:pic>
      <p:grpSp>
        <p:nvGrpSpPr>
          <p:cNvPr id="4" name="Google Shape;1616;p163">
            <a:extLst>
              <a:ext uri="{FF2B5EF4-FFF2-40B4-BE49-F238E27FC236}">
                <a16:creationId xmlns:a16="http://schemas.microsoft.com/office/drawing/2014/main" id="{A8A52CF1-A8F1-571A-4159-C36B2851CCD6}"/>
              </a:ext>
            </a:extLst>
          </p:cNvPr>
          <p:cNvGrpSpPr/>
          <p:nvPr/>
        </p:nvGrpSpPr>
        <p:grpSpPr>
          <a:xfrm>
            <a:off x="0" y="0"/>
            <a:ext cx="1862669" cy="6629400"/>
            <a:chOff x="0" y="0"/>
            <a:chExt cx="1862669" cy="6629400"/>
          </a:xfrm>
        </p:grpSpPr>
        <p:sp>
          <p:nvSpPr>
            <p:cNvPr id="5" name="Google Shape;1617;p163">
              <a:extLst>
                <a:ext uri="{FF2B5EF4-FFF2-40B4-BE49-F238E27FC236}">
                  <a16:creationId xmlns:a16="http://schemas.microsoft.com/office/drawing/2014/main" id="{EB33A367-DB28-D56A-BE67-87BEF6AD5C4D}"/>
                </a:ext>
              </a:extLst>
            </p:cNvPr>
            <p:cNvSpPr/>
            <p:nvPr/>
          </p:nvSpPr>
          <p:spPr>
            <a:xfrm>
              <a:off x="0" y="0"/>
              <a:ext cx="1782229" cy="6629400"/>
            </a:xfrm>
            <a:prstGeom prst="rect">
              <a:avLst/>
            </a:prstGeom>
            <a:solidFill>
              <a:srgbClr val="800000"/>
            </a:solidFill>
            <a:ln cap="flat">
              <a:noFill/>
              <a:prstDash val="solid"/>
            </a:ln>
          </p:spPr>
          <p:txBody>
            <a:bodyPr vert="horz" wrap="square" lIns="91421" tIns="45701" rIns="91421" bIns="45701"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pic>
          <p:nvPicPr>
            <p:cNvPr id="6" name="Google Shape;1618;p163">
              <a:extLst>
                <a:ext uri="{FF2B5EF4-FFF2-40B4-BE49-F238E27FC236}">
                  <a16:creationId xmlns:a16="http://schemas.microsoft.com/office/drawing/2014/main" id="{8A6E7AAA-4B8C-17C4-AB5D-D5CC63FE3AEA}"/>
                </a:ext>
              </a:extLst>
            </p:cNvPr>
            <p:cNvPicPr>
              <a:picLocks noChangeAspect="1"/>
            </p:cNvPicPr>
            <p:nvPr/>
          </p:nvPicPr>
          <p:blipFill>
            <a:blip r:embed="rId3">
              <a:alphaModFix/>
            </a:blip>
            <a:srcRect/>
            <a:stretch>
              <a:fillRect/>
            </a:stretch>
          </p:blipFill>
          <p:spPr>
            <a:xfrm>
              <a:off x="0" y="0"/>
              <a:ext cx="1862669" cy="6629400"/>
            </a:xfrm>
            <a:prstGeom prst="rect">
              <a:avLst/>
            </a:prstGeom>
            <a:solidFill>
              <a:srgbClr val="79818A"/>
            </a:solidFill>
            <a:ln cap="flat">
              <a:noFill/>
            </a:ln>
          </p:spPr>
        </p:pic>
      </p:grpSp>
      <p:sp>
        <p:nvSpPr>
          <p:cNvPr id="7" name="Google Shape;1619;p163">
            <a:extLst>
              <a:ext uri="{FF2B5EF4-FFF2-40B4-BE49-F238E27FC236}">
                <a16:creationId xmlns:a16="http://schemas.microsoft.com/office/drawing/2014/main" id="{D4D61D37-EF41-C644-B117-A71B1F956677}"/>
              </a:ext>
            </a:extLst>
          </p:cNvPr>
          <p:cNvSpPr txBox="1">
            <a:spLocks noGrp="1"/>
          </p:cNvSpPr>
          <p:nvPr>
            <p:ph type="subTitle" idx="4294967295"/>
          </p:nvPr>
        </p:nvSpPr>
        <p:spPr>
          <a:xfrm>
            <a:off x="3147492" y="4195760"/>
            <a:ext cx="5488512" cy="365760"/>
          </a:xfrm>
        </p:spPr>
        <p:txBody>
          <a:bodyPr/>
          <a:lstStyle>
            <a:lvl1pPr>
              <a:buSzPts val="1867"/>
              <a:defRPr sz="1867"/>
            </a:lvl1pPr>
          </a:lstStyle>
          <a:p>
            <a:pPr lvl="0"/>
            <a:endParaRPr lang="en-US"/>
          </a:p>
        </p:txBody>
      </p:sp>
      <p:sp>
        <p:nvSpPr>
          <p:cNvPr id="8" name="Google Shape;1620;p163">
            <a:extLst>
              <a:ext uri="{FF2B5EF4-FFF2-40B4-BE49-F238E27FC236}">
                <a16:creationId xmlns:a16="http://schemas.microsoft.com/office/drawing/2014/main" id="{C7C61890-7CB2-EE2E-FCBD-768596A8BBAB}"/>
              </a:ext>
            </a:extLst>
          </p:cNvPr>
          <p:cNvSpPr txBox="1">
            <a:spLocks noGrp="1"/>
          </p:cNvSpPr>
          <p:nvPr>
            <p:ph type="title"/>
          </p:nvPr>
        </p:nvSpPr>
        <p:spPr>
          <a:xfrm>
            <a:off x="1621871" y="1806424"/>
            <a:ext cx="10189826" cy="2278209"/>
          </a:xfrm>
        </p:spPr>
        <p:txBody>
          <a:bodyPr anchor="b"/>
          <a:lstStyle>
            <a:lvl1pPr>
              <a:defRPr sz="5333">
                <a:solidFill>
                  <a:srgbClr val="79818A"/>
                </a:solidFill>
              </a:defRPr>
            </a:lvl1pPr>
          </a:lstStyle>
          <a:p>
            <a:pPr lvl="0"/>
            <a:endParaRPr lang="en-US"/>
          </a:p>
        </p:txBody>
      </p:sp>
      <p:sp>
        <p:nvSpPr>
          <p:cNvPr id="9" name="Google Shape;1621;p163">
            <a:extLst>
              <a:ext uri="{FF2B5EF4-FFF2-40B4-BE49-F238E27FC236}">
                <a16:creationId xmlns:a16="http://schemas.microsoft.com/office/drawing/2014/main" id="{DB56ED37-C78E-D315-24A2-762DF3E9E637}"/>
              </a:ext>
            </a:extLst>
          </p:cNvPr>
          <p:cNvSpPr txBox="1">
            <a:spLocks noGrp="1"/>
          </p:cNvSpPr>
          <p:nvPr>
            <p:ph type="body" idx="4294967295"/>
          </p:nvPr>
        </p:nvSpPr>
        <p:spPr>
          <a:xfrm>
            <a:off x="3147483" y="4600575"/>
            <a:ext cx="5486400" cy="365760"/>
          </a:xfrm>
        </p:spPr>
        <p:txBody>
          <a:bodyPr/>
          <a:lstStyle>
            <a:lvl1pPr indent="-347151">
              <a:buSzPts val="1867"/>
              <a:defRPr sz="1867"/>
            </a:lvl1pPr>
          </a:lstStyle>
          <a:p>
            <a:pPr lvl="0"/>
            <a:endParaRPr lang="en-US"/>
          </a:p>
        </p:txBody>
      </p:sp>
      <p:sp>
        <p:nvSpPr>
          <p:cNvPr id="10" name="Google Shape;1622;p163">
            <a:extLst>
              <a:ext uri="{FF2B5EF4-FFF2-40B4-BE49-F238E27FC236}">
                <a16:creationId xmlns:a16="http://schemas.microsoft.com/office/drawing/2014/main" id="{0C18DF97-5500-8F27-1722-CF26D5104296}"/>
              </a:ext>
            </a:extLst>
          </p:cNvPr>
          <p:cNvSpPr txBox="1">
            <a:spLocks noGrp="1"/>
          </p:cNvSpPr>
          <p:nvPr>
            <p:ph type="body" idx="4294967295"/>
          </p:nvPr>
        </p:nvSpPr>
        <p:spPr>
          <a:xfrm>
            <a:off x="3147483" y="5005389"/>
            <a:ext cx="5486400" cy="365760"/>
          </a:xfrm>
        </p:spPr>
        <p:txBody>
          <a:bodyPr/>
          <a:lstStyle>
            <a:lvl1pPr indent="-347151">
              <a:buSzPts val="1867"/>
              <a:defRPr sz="1867"/>
            </a:lvl1pPr>
          </a:lstStyle>
          <a:p>
            <a:pPr lvl="0"/>
            <a:endParaRPr lang="en-US"/>
          </a:p>
        </p:txBody>
      </p:sp>
    </p:spTree>
    <p:extLst>
      <p:ext uri="{BB962C8B-B14F-4D97-AF65-F5344CB8AC3E}">
        <p14:creationId xmlns:p14="http://schemas.microsoft.com/office/powerpoint/2010/main" val="2069665002"/>
      </p:ext>
    </p:extLst>
  </p:cSld>
  <p:clrMapOvr>
    <a:masterClrMapping/>
  </p:clrMapOvr>
</p:sldLayout>
</file>

<file path=ppt/slideLayouts/slideLayout1555.xml><?xml version="1.0" encoding="utf-8"?>
<p:sldLayout xmlns:a="http://schemas.openxmlformats.org/drawingml/2006/main" xmlns:r="http://schemas.openxmlformats.org/officeDocument/2006/relationships" xmlns:p="http://schemas.openxmlformats.org/presentationml/2006/main" preserve="1">
  <p:cSld name="Table of Content 2">
    <p:spTree>
      <p:nvGrpSpPr>
        <p:cNvPr id="1" name=""/>
        <p:cNvGrpSpPr/>
        <p:nvPr/>
      </p:nvGrpSpPr>
      <p:grpSpPr>
        <a:xfrm>
          <a:off x="0" y="0"/>
          <a:ext cx="0" cy="0"/>
          <a:chOff x="0" y="0"/>
          <a:chExt cx="0" cy="0"/>
        </a:xfrm>
      </p:grpSpPr>
      <p:sp>
        <p:nvSpPr>
          <p:cNvPr id="2" name="Google Shape;1624;p164">
            <a:extLst>
              <a:ext uri="{FF2B5EF4-FFF2-40B4-BE49-F238E27FC236}">
                <a16:creationId xmlns:a16="http://schemas.microsoft.com/office/drawing/2014/main" id="{C5123977-7194-4884-B3AA-7566D179F567}"/>
              </a:ext>
            </a:extLst>
          </p:cNvPr>
          <p:cNvSpPr/>
          <p:nvPr/>
        </p:nvSpPr>
        <p:spPr>
          <a:xfrm>
            <a:off x="-10579" y="6620932"/>
            <a:ext cx="12213165" cy="237067"/>
          </a:xfrm>
          <a:prstGeom prst="rect">
            <a:avLst/>
          </a:prstGeom>
          <a:solidFill>
            <a:srgbClr val="767676"/>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3" name="Google Shape;1625;p164">
            <a:extLst>
              <a:ext uri="{FF2B5EF4-FFF2-40B4-BE49-F238E27FC236}">
                <a16:creationId xmlns:a16="http://schemas.microsoft.com/office/drawing/2014/main" id="{87E0BEB3-A71A-BABC-9B27-F57629D9484D}"/>
              </a:ext>
            </a:extLst>
          </p:cNvPr>
          <p:cNvSpPr txBox="1">
            <a:spLocks noGrp="1"/>
          </p:cNvSpPr>
          <p:nvPr>
            <p:ph type="title"/>
          </p:nvPr>
        </p:nvSpPr>
        <p:spPr>
          <a:xfrm>
            <a:off x="218111" y="224841"/>
            <a:ext cx="11715722" cy="569323"/>
          </a:xfrm>
        </p:spPr>
        <p:txBody>
          <a:bodyPr/>
          <a:lstStyle>
            <a:lvl1pPr>
              <a:defRPr sz="2933">
                <a:solidFill>
                  <a:srgbClr val="79818A"/>
                </a:solidFill>
              </a:defRPr>
            </a:lvl1pPr>
          </a:lstStyle>
          <a:p>
            <a:pPr lvl="0"/>
            <a:endParaRPr lang="en-US"/>
          </a:p>
        </p:txBody>
      </p:sp>
      <p:sp>
        <p:nvSpPr>
          <p:cNvPr id="4" name="Google Shape;1626;p164">
            <a:extLst>
              <a:ext uri="{FF2B5EF4-FFF2-40B4-BE49-F238E27FC236}">
                <a16:creationId xmlns:a16="http://schemas.microsoft.com/office/drawing/2014/main" id="{C0DBB5EA-85A3-A8D5-EA43-443EB3BB3230}"/>
              </a:ext>
            </a:extLst>
          </p:cNvPr>
          <p:cNvSpPr txBox="1">
            <a:spLocks noGrp="1"/>
          </p:cNvSpPr>
          <p:nvPr>
            <p:ph type="body" idx="4294967295"/>
          </p:nvPr>
        </p:nvSpPr>
        <p:spPr>
          <a:xfrm>
            <a:off x="218111" y="917198"/>
            <a:ext cx="11715722" cy="4958672"/>
          </a:xfrm>
        </p:spPr>
        <p:txBody>
          <a:bodyPr/>
          <a:lstStyle>
            <a:lvl1pPr indent="-347151">
              <a:buSzPts val="1867"/>
              <a:buFont typeface="Noto Sans Symbols"/>
              <a:buChar char="▪"/>
              <a:defRPr sz="1867" b="1"/>
            </a:lvl1pPr>
          </a:lstStyle>
          <a:p>
            <a:pPr lvl="0"/>
            <a:endParaRPr lang="en-US"/>
          </a:p>
        </p:txBody>
      </p:sp>
      <p:sp>
        <p:nvSpPr>
          <p:cNvPr id="5" name="Google Shape;1627;p164">
            <a:extLst>
              <a:ext uri="{FF2B5EF4-FFF2-40B4-BE49-F238E27FC236}">
                <a16:creationId xmlns:a16="http://schemas.microsoft.com/office/drawing/2014/main" id="{1BA62BD9-CEDE-A319-B1A0-DF7F4817CDAA}"/>
              </a:ext>
            </a:extLst>
          </p:cNvPr>
          <p:cNvSpPr txBox="1">
            <a:spLocks noGrp="1"/>
          </p:cNvSpPr>
          <p:nvPr>
            <p:ph type="body" idx="4294967295"/>
          </p:nvPr>
        </p:nvSpPr>
        <p:spPr>
          <a:xfrm>
            <a:off x="3858932" y="5969002"/>
            <a:ext cx="8074901" cy="649818"/>
          </a:xfrm>
        </p:spPr>
        <p:txBody>
          <a:bodyPr anchor="b"/>
          <a:lstStyle>
            <a:lvl1pPr indent="-313246">
              <a:buSzPts val="1333"/>
              <a:defRPr sz="1333"/>
            </a:lvl1pPr>
          </a:lstStyle>
          <a:p>
            <a:pPr lvl="0"/>
            <a:endParaRPr lang="en-US"/>
          </a:p>
        </p:txBody>
      </p:sp>
      <p:sp>
        <p:nvSpPr>
          <p:cNvPr id="6" name="Google Shape;1628;p164">
            <a:extLst>
              <a:ext uri="{FF2B5EF4-FFF2-40B4-BE49-F238E27FC236}">
                <a16:creationId xmlns:a16="http://schemas.microsoft.com/office/drawing/2014/main" id="{022AD9CA-77E3-D216-1C1D-39EC14D814AC}"/>
              </a:ext>
            </a:extLst>
          </p:cNvPr>
          <p:cNvSpPr txBox="1">
            <a:spLocks noGrp="1"/>
          </p:cNvSpPr>
          <p:nvPr>
            <p:ph type="sldNum" sz="quarter" idx="8"/>
          </p:nvPr>
        </p:nvSpPr>
        <p:spPr/>
        <p:txBody>
          <a:bodyPr/>
          <a:lstStyle>
            <a:lvl1pPr>
              <a:defRPr sz="1467">
                <a:solidFill>
                  <a:srgbClr val="FFFFFF"/>
                </a:solidFill>
              </a:defRPr>
            </a:lvl1pPr>
          </a:lstStyle>
          <a:p>
            <a:pPr lvl="0"/>
            <a:fld id="{E523522A-F6B2-4B4D-8E56-664346DF411A}" type="slidenum">
              <a:t>‹#›</a:t>
            </a:fld>
            <a:endParaRPr lang="en-US"/>
          </a:p>
        </p:txBody>
      </p:sp>
      <p:pic>
        <p:nvPicPr>
          <p:cNvPr id="7" name="Google Shape;1629;p164" descr="M:\Marketing Communication and Referral Access\Luis\newbrand\UCM_logo\master\horizontal\UCM_Logo_Master_Brand_Horizontal_Tagline_rgb.jpg">
            <a:extLst>
              <a:ext uri="{FF2B5EF4-FFF2-40B4-BE49-F238E27FC236}">
                <a16:creationId xmlns:a16="http://schemas.microsoft.com/office/drawing/2014/main" id="{FCDE1DCE-696A-702A-A640-82DAC9DEEE0E}"/>
              </a:ext>
            </a:extLst>
          </p:cNvPr>
          <p:cNvPicPr>
            <a:picLocks noChangeAspect="1"/>
          </p:cNvPicPr>
          <p:nvPr/>
        </p:nvPicPr>
        <p:blipFill>
          <a:blip r:embed="rId2">
            <a:alphaModFix/>
          </a:blip>
          <a:srcRect/>
          <a:stretch>
            <a:fillRect/>
          </a:stretch>
        </p:blipFill>
        <p:spPr>
          <a:xfrm>
            <a:off x="101598" y="5969002"/>
            <a:ext cx="3704344" cy="651930"/>
          </a:xfrm>
          <a:prstGeom prst="rect">
            <a:avLst/>
          </a:prstGeom>
          <a:noFill/>
          <a:ln cap="flat">
            <a:noFill/>
          </a:ln>
        </p:spPr>
      </p:pic>
    </p:spTree>
    <p:extLst>
      <p:ext uri="{BB962C8B-B14F-4D97-AF65-F5344CB8AC3E}">
        <p14:creationId xmlns:p14="http://schemas.microsoft.com/office/powerpoint/2010/main" val="461901998"/>
      </p:ext>
    </p:extLst>
  </p:cSld>
  <p:clrMapOvr>
    <a:masterClrMapping/>
  </p:clrMapOvr>
</p:sldLayout>
</file>

<file path=ppt/slideLayouts/slideLayout1556.xml><?xml version="1.0" encoding="utf-8"?>
<p:sldLayout xmlns:a="http://schemas.openxmlformats.org/drawingml/2006/main" xmlns:r="http://schemas.openxmlformats.org/officeDocument/2006/relationships" xmlns:p="http://schemas.openxmlformats.org/presentationml/2006/main" preserve="1">
  <p:cSld name="3_Title Slide_Yale Blue 9">
    <p:spTree>
      <p:nvGrpSpPr>
        <p:cNvPr id="1" name=""/>
        <p:cNvGrpSpPr/>
        <p:nvPr/>
      </p:nvGrpSpPr>
      <p:grpSpPr>
        <a:xfrm>
          <a:off x="0" y="0"/>
          <a:ext cx="0" cy="0"/>
          <a:chOff x="0" y="0"/>
          <a:chExt cx="0" cy="0"/>
        </a:xfrm>
      </p:grpSpPr>
      <p:sp>
        <p:nvSpPr>
          <p:cNvPr id="2" name="Google Shape;1631;p165">
            <a:extLst>
              <a:ext uri="{FF2B5EF4-FFF2-40B4-BE49-F238E27FC236}">
                <a16:creationId xmlns:a16="http://schemas.microsoft.com/office/drawing/2014/main" id="{841A1405-A754-6D14-A34A-263C7EC059DA}"/>
              </a:ext>
            </a:extLst>
          </p:cNvPr>
          <p:cNvSpPr txBox="1">
            <a:spLocks noGrp="1"/>
          </p:cNvSpPr>
          <p:nvPr>
            <p:ph type="body" idx="4294967295"/>
          </p:nvPr>
        </p:nvSpPr>
        <p:spPr>
          <a:xfrm>
            <a:off x="2826556" y="5400857"/>
            <a:ext cx="8178613" cy="381643"/>
          </a:xfrm>
        </p:spPr>
        <p:txBody>
          <a:bodyPr>
            <a:spAutoFit/>
          </a:bodyPr>
          <a:lstStyle>
            <a:lvl1pPr indent="-228600" algn="r">
              <a:buNone/>
              <a:defRPr sz="1867">
                <a:solidFill>
                  <a:srgbClr val="616364"/>
                </a:solidFill>
                <a:latin typeface="Verdana"/>
                <a:ea typeface="Verdana"/>
                <a:cs typeface="Verdana"/>
              </a:defRPr>
            </a:lvl1pPr>
          </a:lstStyle>
          <a:p>
            <a:pPr lvl="0"/>
            <a:endParaRPr lang="en-US"/>
          </a:p>
        </p:txBody>
      </p:sp>
      <p:sp>
        <p:nvSpPr>
          <p:cNvPr id="3" name="Google Shape;1632;p165">
            <a:extLst>
              <a:ext uri="{FF2B5EF4-FFF2-40B4-BE49-F238E27FC236}">
                <a16:creationId xmlns:a16="http://schemas.microsoft.com/office/drawing/2014/main" id="{D849C4CA-AFEB-968F-479F-4058611A18D3}"/>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endParaRPr lang="en-US"/>
          </a:p>
        </p:txBody>
      </p:sp>
      <p:sp>
        <p:nvSpPr>
          <p:cNvPr id="4" name="Google Shape;1633;p165">
            <a:extLst>
              <a:ext uri="{FF2B5EF4-FFF2-40B4-BE49-F238E27FC236}">
                <a16:creationId xmlns:a16="http://schemas.microsoft.com/office/drawing/2014/main" id="{0DE0EC6F-B060-45D5-BE7D-FBBB3C2D3EEB}"/>
              </a:ext>
            </a:extLst>
          </p:cNvPr>
          <p:cNvSpPr txBox="1">
            <a:spLocks noGrp="1"/>
          </p:cNvSpPr>
          <p:nvPr>
            <p:ph type="dt" sz="quarter" idx="7"/>
          </p:nvPr>
        </p:nvSpPr>
        <p:spPr>
          <a:xfrm>
            <a:off x="0" y="0"/>
            <a:ext cx="3000000" cy="3000000"/>
          </a:xfrm>
          <a:prstGeom prst="rect">
            <a:avLst/>
          </a:prstGeom>
          <a:noFill/>
          <a:ln>
            <a:noFill/>
          </a:ln>
        </p:spPr>
        <p:txBody>
          <a:bodyPr vert="horz" wrap="square" lIns="91421" tIns="45701" rIns="91421" bIns="45701"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ea typeface="Calibri"/>
                <a:cs typeface="Calibri"/>
              </a:defRPr>
            </a:lvl1pPr>
          </a:lstStyle>
          <a:p>
            <a:pPr lvl="0"/>
            <a:endParaRPr lang="en-US"/>
          </a:p>
        </p:txBody>
      </p:sp>
      <p:sp>
        <p:nvSpPr>
          <p:cNvPr id="5" name="Google Shape;1634;p165">
            <a:extLst>
              <a:ext uri="{FF2B5EF4-FFF2-40B4-BE49-F238E27FC236}">
                <a16:creationId xmlns:a16="http://schemas.microsoft.com/office/drawing/2014/main" id="{B2738781-7622-7D93-87E2-49CC9EAE2A6F}"/>
              </a:ext>
            </a:extLst>
          </p:cNvPr>
          <p:cNvSpPr txBox="1">
            <a:spLocks noGrp="1"/>
          </p:cNvSpPr>
          <p:nvPr>
            <p:ph type="ftr" sz="quarter" idx="9"/>
          </p:nvPr>
        </p:nvSpPr>
        <p:spPr/>
        <p:txBody>
          <a:bodyPr/>
          <a:lstStyle>
            <a:lvl1pPr>
              <a:defRPr/>
            </a:lvl1pPr>
          </a:lstStyle>
          <a:p>
            <a:pPr lvl="0"/>
            <a:endParaRPr lang="en-US"/>
          </a:p>
        </p:txBody>
      </p:sp>
      <p:sp>
        <p:nvSpPr>
          <p:cNvPr id="6" name="Google Shape;1635;p165">
            <a:extLst>
              <a:ext uri="{FF2B5EF4-FFF2-40B4-BE49-F238E27FC236}">
                <a16:creationId xmlns:a16="http://schemas.microsoft.com/office/drawing/2014/main" id="{C6892620-2681-E328-56C6-73F5602B1E8F}"/>
              </a:ext>
            </a:extLst>
          </p:cNvPr>
          <p:cNvSpPr txBox="1">
            <a:spLocks noGrp="1"/>
          </p:cNvSpPr>
          <p:nvPr>
            <p:ph type="sldNum" sz="quarter" idx="8"/>
          </p:nvPr>
        </p:nvSpPr>
        <p:spPr/>
        <p:txBody>
          <a:bodyPr/>
          <a:lstStyle>
            <a:lvl1pPr>
              <a:defRPr/>
            </a:lvl1pPr>
          </a:lstStyle>
          <a:p>
            <a:pPr lvl="0"/>
            <a:fld id="{96A43731-EF38-488B-A2BD-357D099F4BC0}" type="slidenum">
              <a:t>‹#›</a:t>
            </a:fld>
            <a:endParaRPr lang="en-US"/>
          </a:p>
        </p:txBody>
      </p:sp>
      <p:sp>
        <p:nvSpPr>
          <p:cNvPr id="7" name="Google Shape;1636;p165">
            <a:extLst>
              <a:ext uri="{FF2B5EF4-FFF2-40B4-BE49-F238E27FC236}">
                <a16:creationId xmlns:a16="http://schemas.microsoft.com/office/drawing/2014/main" id="{73C32F4C-0DCC-2058-732A-42CDF91F267B}"/>
              </a:ext>
            </a:extLst>
          </p:cNvPr>
          <p:cNvSpPr/>
          <p:nvPr/>
        </p:nvSpPr>
        <p:spPr>
          <a:xfrm rot="10799991">
            <a:off x="-28" y="2000223"/>
            <a:ext cx="2785070" cy="2042851"/>
          </a:xfrm>
          <a:custGeom>
            <a:avLst/>
            <a:gdLst>
              <a:gd name="f0" fmla="val w"/>
              <a:gd name="f1" fmla="val h"/>
              <a:gd name="f2" fmla="val 0"/>
              <a:gd name="f3" fmla="val 10293751"/>
              <a:gd name="f4" fmla="val 1031873"/>
              <a:gd name="f5" fmla="val 3579068"/>
              <a:gd name="f6" fmla="val 1"/>
              <a:gd name="f7" fmla="val 1031872"/>
              <a:gd name="f8" fmla="*/ f0 1 10293751"/>
              <a:gd name="f9" fmla="*/ f1 1 1031873"/>
              <a:gd name="f10" fmla="+- f4 0 f2"/>
              <a:gd name="f11" fmla="+- f3 0 f2"/>
              <a:gd name="f12" fmla="*/ f11 1 10293751"/>
              <a:gd name="f13" fmla="*/ f10 1 1031873"/>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10293751" h="1031873">
                <a:moveTo>
                  <a:pt x="f5" y="f2"/>
                </a:moveTo>
                <a:lnTo>
                  <a:pt x="f3" y="f6"/>
                </a:lnTo>
                <a:lnTo>
                  <a:pt x="f3" y="f4"/>
                </a:lnTo>
                <a:lnTo>
                  <a:pt x="f2" y="f7"/>
                </a:lnTo>
                <a:lnTo>
                  <a:pt x="f5" y="f2"/>
                </a:lnTo>
                <a:close/>
              </a:path>
            </a:pathLst>
          </a:cu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8" name="Google Shape;1637;p165">
            <a:extLst>
              <a:ext uri="{FF2B5EF4-FFF2-40B4-BE49-F238E27FC236}">
                <a16:creationId xmlns:a16="http://schemas.microsoft.com/office/drawing/2014/main" id="{650B5C36-10FE-EE94-CA44-EE34D048DD9A}"/>
              </a:ext>
            </a:extLst>
          </p:cNvPr>
          <p:cNvSpPr/>
          <p:nvPr/>
        </p:nvSpPr>
        <p:spPr>
          <a:xfrm>
            <a:off x="0" y="6115049"/>
            <a:ext cx="12191996" cy="742950"/>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9" name="Google Shape;1638;p165">
            <a:extLst>
              <a:ext uri="{FF2B5EF4-FFF2-40B4-BE49-F238E27FC236}">
                <a16:creationId xmlns:a16="http://schemas.microsoft.com/office/drawing/2014/main" id="{EA511F79-D1EC-8B79-5DF7-CE17EC5A63F5}"/>
              </a:ext>
            </a:extLst>
          </p:cNvPr>
          <p:cNvSpPr txBox="1">
            <a:spLocks noGrp="1"/>
          </p:cNvSpPr>
          <p:nvPr>
            <p:ph type="body" idx="4294967295"/>
          </p:nvPr>
        </p:nvSpPr>
        <p:spPr>
          <a:xfrm>
            <a:off x="2826556" y="3447397"/>
            <a:ext cx="8178613" cy="713314"/>
          </a:xfrm>
        </p:spPr>
        <p:txBody>
          <a:bodyPr/>
          <a:lstStyle>
            <a:lvl1pPr indent="-228600">
              <a:buNone/>
              <a:defRPr sz="3200">
                <a:solidFill>
                  <a:srgbClr val="00314C"/>
                </a:solidFill>
                <a:latin typeface="Verdana"/>
                <a:ea typeface="Verdana"/>
                <a:cs typeface="Verdana"/>
              </a:defRPr>
            </a:lvl1pPr>
          </a:lstStyle>
          <a:p>
            <a:pPr lvl="0"/>
            <a:endParaRPr lang="en-US"/>
          </a:p>
        </p:txBody>
      </p:sp>
      <p:pic>
        <p:nvPicPr>
          <p:cNvPr id="10" name="Google Shape;1639;p165">
            <a:extLst>
              <a:ext uri="{FF2B5EF4-FFF2-40B4-BE49-F238E27FC236}">
                <a16:creationId xmlns:a16="http://schemas.microsoft.com/office/drawing/2014/main" id="{85BE721C-DDFB-04A2-5A23-F27A96AA8035}"/>
              </a:ext>
            </a:extLst>
          </p:cNvPr>
          <p:cNvPicPr>
            <a:picLocks noChangeAspect="1"/>
          </p:cNvPicPr>
          <p:nvPr/>
        </p:nvPicPr>
        <p:blipFill>
          <a:blip r:embed="rId2">
            <a:alphaModFix/>
          </a:blip>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3358582106"/>
      </p:ext>
    </p:extLst>
  </p:cSld>
  <p:clrMapOvr>
    <a:masterClrMapping/>
  </p:clrMapOvr>
</p:sldLayout>
</file>

<file path=ppt/slideLayouts/slideLayout1557.xml><?xml version="1.0" encoding="utf-8"?>
<p:sldLayout xmlns:a="http://schemas.openxmlformats.org/drawingml/2006/main" xmlns:r="http://schemas.openxmlformats.org/officeDocument/2006/relationships" xmlns:p="http://schemas.openxmlformats.org/presentationml/2006/main" preserve="1">
  <p:cSld name="Title and Bullets Layout 7">
    <p:spTree>
      <p:nvGrpSpPr>
        <p:cNvPr id="1" name=""/>
        <p:cNvGrpSpPr/>
        <p:nvPr/>
      </p:nvGrpSpPr>
      <p:grpSpPr>
        <a:xfrm>
          <a:off x="0" y="0"/>
          <a:ext cx="0" cy="0"/>
          <a:chOff x="0" y="0"/>
          <a:chExt cx="0" cy="0"/>
        </a:xfrm>
      </p:grpSpPr>
      <p:sp>
        <p:nvSpPr>
          <p:cNvPr id="2" name="Google Shape;1641;p166">
            <a:extLst>
              <a:ext uri="{FF2B5EF4-FFF2-40B4-BE49-F238E27FC236}">
                <a16:creationId xmlns:a16="http://schemas.microsoft.com/office/drawing/2014/main" id="{DC8EBFEE-7C8C-3830-C7CC-3CFF6F71A379}"/>
              </a:ext>
            </a:extLst>
          </p:cNvPr>
          <p:cNvSpPr txBox="1">
            <a:spLocks noGrp="1"/>
          </p:cNvSpPr>
          <p:nvPr>
            <p:ph type="title"/>
          </p:nvPr>
        </p:nvSpPr>
        <p:spPr>
          <a:xfrm>
            <a:off x="848992" y="783841"/>
            <a:ext cx="10177756"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sp>
        <p:nvSpPr>
          <p:cNvPr id="3" name="Google Shape;1642;p166">
            <a:extLst>
              <a:ext uri="{FF2B5EF4-FFF2-40B4-BE49-F238E27FC236}">
                <a16:creationId xmlns:a16="http://schemas.microsoft.com/office/drawing/2014/main" id="{EF18667E-1D44-5084-E436-501B2CE9E500}"/>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4" name="Google Shape;1643;p166">
            <a:extLst>
              <a:ext uri="{FF2B5EF4-FFF2-40B4-BE49-F238E27FC236}">
                <a16:creationId xmlns:a16="http://schemas.microsoft.com/office/drawing/2014/main" id="{0127742C-2C08-23A9-0FAF-594848F4F023}"/>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5" name="Google Shape;1644;p166">
            <a:extLst>
              <a:ext uri="{FF2B5EF4-FFF2-40B4-BE49-F238E27FC236}">
                <a16:creationId xmlns:a16="http://schemas.microsoft.com/office/drawing/2014/main" id="{65ED02D5-6B70-83E9-2810-75812F987032}"/>
              </a:ext>
            </a:extLst>
          </p:cNvPr>
          <p:cNvSpPr txBox="1">
            <a:spLocks noGrp="1"/>
          </p:cNvSpPr>
          <p:nvPr>
            <p:ph type="body" idx="4294967295"/>
          </p:nvPr>
        </p:nvSpPr>
        <p:spPr>
          <a:xfrm>
            <a:off x="848782" y="1615022"/>
            <a:ext cx="10176933" cy="3812115"/>
          </a:xfrm>
        </p:spPr>
        <p:txBody>
          <a:bodyPr/>
          <a:lstStyle>
            <a:lvl1pPr indent="-364040">
              <a:buSzPts val="2133"/>
              <a:defRPr sz="2133">
                <a:latin typeface="Verdana"/>
                <a:ea typeface="Verdana"/>
                <a:cs typeface="Verdana"/>
              </a:defRPr>
            </a:lvl1pPr>
          </a:lstStyle>
          <a:p>
            <a:pPr lvl="0"/>
            <a:endParaRPr lang="en-US"/>
          </a:p>
        </p:txBody>
      </p:sp>
      <p:pic>
        <p:nvPicPr>
          <p:cNvPr id="6" name="Google Shape;1645;p166">
            <a:extLst>
              <a:ext uri="{FF2B5EF4-FFF2-40B4-BE49-F238E27FC236}">
                <a16:creationId xmlns:a16="http://schemas.microsoft.com/office/drawing/2014/main" id="{9BCFB8A2-0A34-9D93-13FE-B0F876636AE1}"/>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92907799"/>
      </p:ext>
    </p:extLst>
  </p:cSld>
  <p:clrMapOvr>
    <a:masterClrMapping/>
  </p:clrMapOvr>
</p:sldLayout>
</file>

<file path=ppt/slideLayouts/slideLayout1558.xml><?xml version="1.0" encoding="utf-8"?>
<p:sldLayout xmlns:a="http://schemas.openxmlformats.org/drawingml/2006/main" xmlns:r="http://schemas.openxmlformats.org/officeDocument/2006/relationships" xmlns:p="http://schemas.openxmlformats.org/presentationml/2006/main" preserve="1">
  <p:cSld name="1_Title and Content 7">
    <p:spTree>
      <p:nvGrpSpPr>
        <p:cNvPr id="1" name=""/>
        <p:cNvGrpSpPr/>
        <p:nvPr/>
      </p:nvGrpSpPr>
      <p:grpSpPr>
        <a:xfrm>
          <a:off x="0" y="0"/>
          <a:ext cx="0" cy="0"/>
          <a:chOff x="0" y="0"/>
          <a:chExt cx="0" cy="0"/>
        </a:xfrm>
      </p:grpSpPr>
      <p:sp>
        <p:nvSpPr>
          <p:cNvPr id="2" name="Google Shape;1647;p167">
            <a:extLst>
              <a:ext uri="{FF2B5EF4-FFF2-40B4-BE49-F238E27FC236}">
                <a16:creationId xmlns:a16="http://schemas.microsoft.com/office/drawing/2014/main" id="{CCF72B5A-D3A0-E6EC-0785-72758E293944}"/>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pic>
        <p:nvPicPr>
          <p:cNvPr id="3" name="Google Shape;1648;p167">
            <a:extLst>
              <a:ext uri="{FF2B5EF4-FFF2-40B4-BE49-F238E27FC236}">
                <a16:creationId xmlns:a16="http://schemas.microsoft.com/office/drawing/2014/main" id="{CD8B16D3-47EE-B1ED-9338-76B036774023}"/>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
        <p:nvSpPr>
          <p:cNvPr id="4" name="Google Shape;1649;p167">
            <a:extLst>
              <a:ext uri="{FF2B5EF4-FFF2-40B4-BE49-F238E27FC236}">
                <a16:creationId xmlns:a16="http://schemas.microsoft.com/office/drawing/2014/main" id="{4B8008FB-D5F5-B37D-4763-365C590E89FC}"/>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5" name="Google Shape;1650;p167">
            <a:extLst>
              <a:ext uri="{FF2B5EF4-FFF2-40B4-BE49-F238E27FC236}">
                <a16:creationId xmlns:a16="http://schemas.microsoft.com/office/drawing/2014/main" id="{CE7594EB-FD40-613E-20B8-2148DCBD18F9}"/>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sp>
        <p:nvSpPr>
          <p:cNvPr id="6" name="Google Shape;1651;p167">
            <a:extLst>
              <a:ext uri="{FF2B5EF4-FFF2-40B4-BE49-F238E27FC236}">
                <a16:creationId xmlns:a16="http://schemas.microsoft.com/office/drawing/2014/main" id="{22AA5A54-93EB-AF94-BCEA-CB43202A76D0}"/>
              </a:ext>
            </a:extLst>
          </p:cNvPr>
          <p:cNvSpPr txBox="1">
            <a:spLocks noGrp="1"/>
          </p:cNvSpPr>
          <p:nvPr>
            <p:ph type="body" idx="4294967295"/>
          </p:nvPr>
        </p:nvSpPr>
        <p:spPr>
          <a:xfrm>
            <a:off x="848992" y="1637854"/>
            <a:ext cx="10156176" cy="4117159"/>
          </a:xfrm>
        </p:spPr>
        <p:txBody>
          <a:bodyPr/>
          <a:lstStyle>
            <a:lvl1pPr indent="-228600">
              <a:lnSpc>
                <a:spcPct val="90000"/>
              </a:lnSpc>
              <a:buNone/>
              <a:defRPr sz="2133">
                <a:latin typeface="Verdana"/>
                <a:ea typeface="Verdana"/>
                <a:cs typeface="Verdana"/>
              </a:defRPr>
            </a:lvl1pPr>
          </a:lstStyle>
          <a:p>
            <a:pPr lvl="0"/>
            <a:endParaRPr lang="en-US"/>
          </a:p>
        </p:txBody>
      </p:sp>
    </p:spTree>
    <p:extLst>
      <p:ext uri="{BB962C8B-B14F-4D97-AF65-F5344CB8AC3E}">
        <p14:creationId xmlns:p14="http://schemas.microsoft.com/office/powerpoint/2010/main" val="167188036"/>
      </p:ext>
    </p:extLst>
  </p:cSld>
  <p:clrMapOvr>
    <a:masterClrMapping/>
  </p:clrMapOvr>
</p:sldLayout>
</file>

<file path=ppt/slideLayouts/slideLayout1559.xml><?xml version="1.0" encoding="utf-8"?>
<p:sldLayout xmlns:a="http://schemas.openxmlformats.org/drawingml/2006/main" xmlns:r="http://schemas.openxmlformats.org/officeDocument/2006/relationships" xmlns:p="http://schemas.openxmlformats.org/presentationml/2006/main" preserve="1">
  <p:cSld name="Two Section | Picture and Copy Layout 7">
    <p:spTree>
      <p:nvGrpSpPr>
        <p:cNvPr id="1" name=""/>
        <p:cNvGrpSpPr/>
        <p:nvPr/>
      </p:nvGrpSpPr>
      <p:grpSpPr>
        <a:xfrm>
          <a:off x="0" y="0"/>
          <a:ext cx="0" cy="0"/>
          <a:chOff x="0" y="0"/>
          <a:chExt cx="0" cy="0"/>
        </a:xfrm>
      </p:grpSpPr>
      <p:sp>
        <p:nvSpPr>
          <p:cNvPr id="2" name="Google Shape;1653;p168">
            <a:extLst>
              <a:ext uri="{FF2B5EF4-FFF2-40B4-BE49-F238E27FC236}">
                <a16:creationId xmlns:a16="http://schemas.microsoft.com/office/drawing/2014/main" id="{D636B774-667B-3DF0-259F-A80C2ACDD395}"/>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3" name="Google Shape;1654;p168">
            <a:extLst>
              <a:ext uri="{FF2B5EF4-FFF2-40B4-BE49-F238E27FC236}">
                <a16:creationId xmlns:a16="http://schemas.microsoft.com/office/drawing/2014/main" id="{27009049-E1DC-1953-1C87-F4E464E63F0E}"/>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4" name="Google Shape;1655;p168">
            <a:extLst>
              <a:ext uri="{FF2B5EF4-FFF2-40B4-BE49-F238E27FC236}">
                <a16:creationId xmlns:a16="http://schemas.microsoft.com/office/drawing/2014/main" id="{8ECCC539-A5C0-2A5A-DE54-959A30DED0CD}"/>
              </a:ext>
            </a:extLst>
          </p:cNvPr>
          <p:cNvSpPr txBox="1">
            <a:spLocks noGrp="1"/>
          </p:cNvSpPr>
          <p:nvPr>
            <p:ph type="body" idx="4294967295"/>
          </p:nvPr>
        </p:nvSpPr>
        <p:spPr>
          <a:xfrm>
            <a:off x="1186836" y="1294452"/>
            <a:ext cx="3983336" cy="3788084"/>
          </a:xfrm>
        </p:spPr>
        <p:txBody>
          <a:bodyPr/>
          <a:lstStyle>
            <a:lvl1pPr indent="-228600">
              <a:buNone/>
              <a:defRPr sz="1200" i="1">
                <a:solidFill>
                  <a:srgbClr val="003B5C"/>
                </a:solidFill>
                <a:latin typeface="Verdana"/>
                <a:ea typeface="Verdana"/>
                <a:cs typeface="Verdana"/>
              </a:defRPr>
            </a:lvl1pPr>
          </a:lstStyle>
          <a:p>
            <a:pPr lvl="0"/>
            <a:endParaRPr lang="en-US"/>
          </a:p>
        </p:txBody>
      </p:sp>
      <p:sp>
        <p:nvSpPr>
          <p:cNvPr id="5" name="Google Shape;1656;p168">
            <a:extLst>
              <a:ext uri="{FF2B5EF4-FFF2-40B4-BE49-F238E27FC236}">
                <a16:creationId xmlns:a16="http://schemas.microsoft.com/office/drawing/2014/main" id="{7797C585-3042-76A1-BF74-59FA1EB2F0AC}"/>
              </a:ext>
            </a:extLst>
          </p:cNvPr>
          <p:cNvSpPr txBox="1">
            <a:spLocks noGrp="1"/>
          </p:cNvSpPr>
          <p:nvPr>
            <p:ph type="body" idx="4294967295"/>
          </p:nvPr>
        </p:nvSpPr>
        <p:spPr>
          <a:xfrm>
            <a:off x="5549393" y="1997122"/>
            <a:ext cx="5466557" cy="3085414"/>
          </a:xfrm>
        </p:spPr>
        <p:txBody>
          <a:bodyPr/>
          <a:lstStyle>
            <a:lvl1pPr indent="-228600">
              <a:lnSpc>
                <a:spcPct val="90000"/>
              </a:lnSpc>
              <a:buNone/>
              <a:defRPr sz="2133">
                <a:latin typeface="Verdana"/>
                <a:ea typeface="Verdana"/>
                <a:cs typeface="Verdana"/>
              </a:defRPr>
            </a:lvl1pPr>
          </a:lstStyle>
          <a:p>
            <a:pPr lvl="0"/>
            <a:endParaRPr lang="en-US"/>
          </a:p>
        </p:txBody>
      </p:sp>
      <p:sp>
        <p:nvSpPr>
          <p:cNvPr id="6" name="Google Shape;1657;p168">
            <a:extLst>
              <a:ext uri="{FF2B5EF4-FFF2-40B4-BE49-F238E27FC236}">
                <a16:creationId xmlns:a16="http://schemas.microsoft.com/office/drawing/2014/main" id="{349A111D-C2F7-42E7-5F2E-2B85756236E3}"/>
              </a:ext>
            </a:extLst>
          </p:cNvPr>
          <p:cNvSpPr txBox="1">
            <a:spLocks noGrp="1"/>
          </p:cNvSpPr>
          <p:nvPr>
            <p:ph type="title"/>
          </p:nvPr>
        </p:nvSpPr>
        <p:spPr>
          <a:xfrm>
            <a:off x="5549393" y="1154521"/>
            <a:ext cx="5466557"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pic>
        <p:nvPicPr>
          <p:cNvPr id="7" name="Google Shape;1658;p168">
            <a:extLst>
              <a:ext uri="{FF2B5EF4-FFF2-40B4-BE49-F238E27FC236}">
                <a16:creationId xmlns:a16="http://schemas.microsoft.com/office/drawing/2014/main" id="{DACF65C0-6315-5B23-925E-1642F508A7BB}"/>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27098220"/>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447"/>
        <p:cNvGrpSpPr/>
        <p:nvPr/>
      </p:nvGrpSpPr>
      <p:grpSpPr>
        <a:xfrm>
          <a:off x="0" y="0"/>
          <a:ext cx="0" cy="0"/>
          <a:chOff x="0" y="0"/>
          <a:chExt cx="0" cy="0"/>
        </a:xfrm>
      </p:grpSpPr>
      <p:sp>
        <p:nvSpPr>
          <p:cNvPr id="1448" name="Google Shape;1448;p695"/>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49" name="Google Shape;1449;p695"/>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50" name="Google Shape;1450;p69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451" name="Google Shape;1451;p6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452" name="Google Shape;1452;p69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453" name="Google Shape;1453;p695"/>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454" name="Google Shape;1454;p695"/>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455" name="Google Shape;1455;p695"/>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56" name="Google Shape;1456;p695"/>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2652361977"/>
      </p:ext>
    </p:extLst>
  </p:cSld>
  <p:clrMapOvr>
    <a:masterClrMapping/>
  </p:clrMapOvr>
</p:sldLayout>
</file>

<file path=ppt/slideLayouts/slideLayout1560.xml><?xml version="1.0" encoding="utf-8"?>
<p:sldLayout xmlns:a="http://schemas.openxmlformats.org/drawingml/2006/main" xmlns:r="http://schemas.openxmlformats.org/officeDocument/2006/relationships" xmlns:p="http://schemas.openxmlformats.org/presentationml/2006/main" preserve="1">
  <p:cSld name="2_Title Slide 2">
    <p:spTree>
      <p:nvGrpSpPr>
        <p:cNvPr id="1" name=""/>
        <p:cNvGrpSpPr/>
        <p:nvPr/>
      </p:nvGrpSpPr>
      <p:grpSpPr>
        <a:xfrm>
          <a:off x="0" y="0"/>
          <a:ext cx="0" cy="0"/>
          <a:chOff x="0" y="0"/>
          <a:chExt cx="0" cy="0"/>
        </a:xfrm>
      </p:grpSpPr>
      <p:sp>
        <p:nvSpPr>
          <p:cNvPr id="2" name="Google Shape;1614;p163">
            <a:extLst>
              <a:ext uri="{FF2B5EF4-FFF2-40B4-BE49-F238E27FC236}">
                <a16:creationId xmlns:a16="http://schemas.microsoft.com/office/drawing/2014/main" id="{4E079BFB-76D4-1391-15EE-869B1661EFF3}"/>
              </a:ext>
            </a:extLst>
          </p:cNvPr>
          <p:cNvSpPr/>
          <p:nvPr/>
        </p:nvSpPr>
        <p:spPr>
          <a:xfrm>
            <a:off x="-21168" y="6629400"/>
            <a:ext cx="12213165" cy="228600"/>
          </a:xfrm>
          <a:prstGeom prst="rect">
            <a:avLst/>
          </a:prstGeom>
          <a:solidFill>
            <a:srgbClr val="767676"/>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pic>
        <p:nvPicPr>
          <p:cNvPr id="3" name="Google Shape;1615;p163">
            <a:extLst>
              <a:ext uri="{FF2B5EF4-FFF2-40B4-BE49-F238E27FC236}">
                <a16:creationId xmlns:a16="http://schemas.microsoft.com/office/drawing/2014/main" id="{70BA4EA1-E943-3233-23AB-BF8EA4113AB7}"/>
              </a:ext>
            </a:extLst>
          </p:cNvPr>
          <p:cNvPicPr>
            <a:picLocks noChangeAspect="1"/>
          </p:cNvPicPr>
          <p:nvPr/>
        </p:nvPicPr>
        <p:blipFill>
          <a:blip r:embed="rId2">
            <a:alphaModFix/>
          </a:blip>
          <a:srcRect/>
          <a:stretch>
            <a:fillRect/>
          </a:stretch>
        </p:blipFill>
        <p:spPr>
          <a:xfrm>
            <a:off x="7945971" y="408517"/>
            <a:ext cx="3706282" cy="1813986"/>
          </a:xfrm>
          <a:prstGeom prst="rect">
            <a:avLst/>
          </a:prstGeom>
          <a:noFill/>
          <a:ln cap="flat">
            <a:noFill/>
          </a:ln>
        </p:spPr>
      </p:pic>
      <p:grpSp>
        <p:nvGrpSpPr>
          <p:cNvPr id="4" name="Google Shape;1616;p163">
            <a:extLst>
              <a:ext uri="{FF2B5EF4-FFF2-40B4-BE49-F238E27FC236}">
                <a16:creationId xmlns:a16="http://schemas.microsoft.com/office/drawing/2014/main" id="{36D821A0-FAB8-0500-E0D7-59C5B329FB59}"/>
              </a:ext>
            </a:extLst>
          </p:cNvPr>
          <p:cNvGrpSpPr/>
          <p:nvPr/>
        </p:nvGrpSpPr>
        <p:grpSpPr>
          <a:xfrm>
            <a:off x="0" y="0"/>
            <a:ext cx="1862669" cy="6629400"/>
            <a:chOff x="0" y="0"/>
            <a:chExt cx="1862669" cy="6629400"/>
          </a:xfrm>
        </p:grpSpPr>
        <p:sp>
          <p:nvSpPr>
            <p:cNvPr id="5" name="Google Shape;1617;p163">
              <a:extLst>
                <a:ext uri="{FF2B5EF4-FFF2-40B4-BE49-F238E27FC236}">
                  <a16:creationId xmlns:a16="http://schemas.microsoft.com/office/drawing/2014/main" id="{4FA76F73-8227-CF45-6BFC-0AE76506A998}"/>
                </a:ext>
              </a:extLst>
            </p:cNvPr>
            <p:cNvSpPr/>
            <p:nvPr/>
          </p:nvSpPr>
          <p:spPr>
            <a:xfrm>
              <a:off x="0" y="0"/>
              <a:ext cx="1782229" cy="6629400"/>
            </a:xfrm>
            <a:prstGeom prst="rect">
              <a:avLst/>
            </a:prstGeom>
            <a:solidFill>
              <a:srgbClr val="800000"/>
            </a:solidFill>
            <a:ln cap="flat">
              <a:noFill/>
              <a:prstDash val="solid"/>
            </a:ln>
          </p:spPr>
          <p:txBody>
            <a:bodyPr vert="horz" wrap="square" lIns="91421" tIns="45701" rIns="91421" bIns="45701"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pic>
          <p:nvPicPr>
            <p:cNvPr id="6" name="Google Shape;1618;p163">
              <a:extLst>
                <a:ext uri="{FF2B5EF4-FFF2-40B4-BE49-F238E27FC236}">
                  <a16:creationId xmlns:a16="http://schemas.microsoft.com/office/drawing/2014/main" id="{6CE38A3D-1431-220F-4118-75291AA734D2}"/>
                </a:ext>
              </a:extLst>
            </p:cNvPr>
            <p:cNvPicPr>
              <a:picLocks noChangeAspect="1"/>
            </p:cNvPicPr>
            <p:nvPr/>
          </p:nvPicPr>
          <p:blipFill>
            <a:blip r:embed="rId3">
              <a:alphaModFix/>
            </a:blip>
            <a:srcRect/>
            <a:stretch>
              <a:fillRect/>
            </a:stretch>
          </p:blipFill>
          <p:spPr>
            <a:xfrm>
              <a:off x="0" y="0"/>
              <a:ext cx="1862669" cy="6629400"/>
            </a:xfrm>
            <a:prstGeom prst="rect">
              <a:avLst/>
            </a:prstGeom>
            <a:solidFill>
              <a:srgbClr val="79818A"/>
            </a:solidFill>
            <a:ln cap="flat">
              <a:noFill/>
            </a:ln>
          </p:spPr>
        </p:pic>
      </p:grpSp>
      <p:sp>
        <p:nvSpPr>
          <p:cNvPr id="7" name="Google Shape;1619;p163">
            <a:extLst>
              <a:ext uri="{FF2B5EF4-FFF2-40B4-BE49-F238E27FC236}">
                <a16:creationId xmlns:a16="http://schemas.microsoft.com/office/drawing/2014/main" id="{7CDFB854-0807-94C2-4BF3-1AE62F2474C5}"/>
              </a:ext>
            </a:extLst>
          </p:cNvPr>
          <p:cNvSpPr txBox="1">
            <a:spLocks noGrp="1"/>
          </p:cNvSpPr>
          <p:nvPr>
            <p:ph type="subTitle" idx="4294967295"/>
          </p:nvPr>
        </p:nvSpPr>
        <p:spPr>
          <a:xfrm>
            <a:off x="3147492" y="4195760"/>
            <a:ext cx="5488512" cy="365760"/>
          </a:xfrm>
        </p:spPr>
        <p:txBody>
          <a:bodyPr/>
          <a:lstStyle>
            <a:lvl1pPr>
              <a:buSzPts val="1867"/>
              <a:defRPr sz="1867"/>
            </a:lvl1pPr>
          </a:lstStyle>
          <a:p>
            <a:pPr lvl="0"/>
            <a:endParaRPr lang="en-US"/>
          </a:p>
        </p:txBody>
      </p:sp>
      <p:sp>
        <p:nvSpPr>
          <p:cNvPr id="8" name="Google Shape;1620;p163">
            <a:extLst>
              <a:ext uri="{FF2B5EF4-FFF2-40B4-BE49-F238E27FC236}">
                <a16:creationId xmlns:a16="http://schemas.microsoft.com/office/drawing/2014/main" id="{69E568CC-BD2F-7B4E-3FF0-F0EE0854FEEC}"/>
              </a:ext>
            </a:extLst>
          </p:cNvPr>
          <p:cNvSpPr txBox="1">
            <a:spLocks noGrp="1"/>
          </p:cNvSpPr>
          <p:nvPr>
            <p:ph type="title"/>
          </p:nvPr>
        </p:nvSpPr>
        <p:spPr>
          <a:xfrm>
            <a:off x="1621871" y="1806424"/>
            <a:ext cx="10189826" cy="2278209"/>
          </a:xfrm>
        </p:spPr>
        <p:txBody>
          <a:bodyPr anchor="b"/>
          <a:lstStyle>
            <a:lvl1pPr>
              <a:defRPr sz="5333">
                <a:solidFill>
                  <a:srgbClr val="79818A"/>
                </a:solidFill>
              </a:defRPr>
            </a:lvl1pPr>
          </a:lstStyle>
          <a:p>
            <a:pPr lvl="0"/>
            <a:endParaRPr lang="en-US"/>
          </a:p>
        </p:txBody>
      </p:sp>
      <p:sp>
        <p:nvSpPr>
          <p:cNvPr id="9" name="Google Shape;1621;p163">
            <a:extLst>
              <a:ext uri="{FF2B5EF4-FFF2-40B4-BE49-F238E27FC236}">
                <a16:creationId xmlns:a16="http://schemas.microsoft.com/office/drawing/2014/main" id="{B7E2B7E4-0B84-075C-36D9-00DDCD66FFAF}"/>
              </a:ext>
            </a:extLst>
          </p:cNvPr>
          <p:cNvSpPr txBox="1">
            <a:spLocks noGrp="1"/>
          </p:cNvSpPr>
          <p:nvPr>
            <p:ph type="body" idx="4294967295"/>
          </p:nvPr>
        </p:nvSpPr>
        <p:spPr>
          <a:xfrm>
            <a:off x="3147483" y="4600575"/>
            <a:ext cx="5486400" cy="365760"/>
          </a:xfrm>
        </p:spPr>
        <p:txBody>
          <a:bodyPr/>
          <a:lstStyle>
            <a:lvl1pPr indent="-347151">
              <a:buSzPts val="1867"/>
              <a:defRPr sz="1867"/>
            </a:lvl1pPr>
          </a:lstStyle>
          <a:p>
            <a:pPr lvl="0"/>
            <a:endParaRPr lang="en-US"/>
          </a:p>
        </p:txBody>
      </p:sp>
      <p:sp>
        <p:nvSpPr>
          <p:cNvPr id="10" name="Google Shape;1622;p163">
            <a:extLst>
              <a:ext uri="{FF2B5EF4-FFF2-40B4-BE49-F238E27FC236}">
                <a16:creationId xmlns:a16="http://schemas.microsoft.com/office/drawing/2014/main" id="{2EB54265-CB01-91AD-BE2A-51B866B84CC2}"/>
              </a:ext>
            </a:extLst>
          </p:cNvPr>
          <p:cNvSpPr txBox="1">
            <a:spLocks noGrp="1"/>
          </p:cNvSpPr>
          <p:nvPr>
            <p:ph type="body" idx="4294967295"/>
          </p:nvPr>
        </p:nvSpPr>
        <p:spPr>
          <a:xfrm>
            <a:off x="3147483" y="5005389"/>
            <a:ext cx="5486400" cy="365760"/>
          </a:xfrm>
        </p:spPr>
        <p:txBody>
          <a:bodyPr/>
          <a:lstStyle>
            <a:lvl1pPr indent="-347151">
              <a:buSzPts val="1867"/>
              <a:defRPr sz="1867"/>
            </a:lvl1pPr>
          </a:lstStyle>
          <a:p>
            <a:pPr lvl="0"/>
            <a:endParaRPr lang="en-US"/>
          </a:p>
        </p:txBody>
      </p:sp>
    </p:spTree>
    <p:extLst>
      <p:ext uri="{BB962C8B-B14F-4D97-AF65-F5344CB8AC3E}">
        <p14:creationId xmlns:p14="http://schemas.microsoft.com/office/powerpoint/2010/main" val="247087595"/>
      </p:ext>
    </p:extLst>
  </p:cSld>
  <p:clrMapOvr>
    <a:masterClrMapping/>
  </p:clrMapOvr>
</p:sldLayout>
</file>

<file path=ppt/slideLayouts/slideLayout1561.xml><?xml version="1.0" encoding="utf-8"?>
<p:sldLayout xmlns:a="http://schemas.openxmlformats.org/drawingml/2006/main" xmlns:r="http://schemas.openxmlformats.org/officeDocument/2006/relationships" xmlns:p="http://schemas.openxmlformats.org/presentationml/2006/main" preserve="1">
  <p:cSld name="4_Title Slide_Yale Blue 9">
    <p:spTree>
      <p:nvGrpSpPr>
        <p:cNvPr id="1" name=""/>
        <p:cNvGrpSpPr/>
        <p:nvPr/>
      </p:nvGrpSpPr>
      <p:grpSpPr>
        <a:xfrm>
          <a:off x="0" y="0"/>
          <a:ext cx="0" cy="0"/>
          <a:chOff x="0" y="0"/>
          <a:chExt cx="0" cy="0"/>
        </a:xfrm>
      </p:grpSpPr>
      <p:sp>
        <p:nvSpPr>
          <p:cNvPr id="2" name="Google Shape;1631;p165">
            <a:extLst>
              <a:ext uri="{FF2B5EF4-FFF2-40B4-BE49-F238E27FC236}">
                <a16:creationId xmlns:a16="http://schemas.microsoft.com/office/drawing/2014/main" id="{9531B064-8268-5E81-601E-AD090E5F468D}"/>
              </a:ext>
            </a:extLst>
          </p:cNvPr>
          <p:cNvSpPr txBox="1">
            <a:spLocks noGrp="1"/>
          </p:cNvSpPr>
          <p:nvPr>
            <p:ph type="body" idx="4294967295"/>
          </p:nvPr>
        </p:nvSpPr>
        <p:spPr>
          <a:xfrm>
            <a:off x="2826556" y="5400857"/>
            <a:ext cx="8178613" cy="381643"/>
          </a:xfrm>
        </p:spPr>
        <p:txBody>
          <a:bodyPr>
            <a:spAutoFit/>
          </a:bodyPr>
          <a:lstStyle>
            <a:lvl1pPr indent="-228600" algn="r">
              <a:buNone/>
              <a:defRPr sz="1867">
                <a:solidFill>
                  <a:srgbClr val="616364"/>
                </a:solidFill>
                <a:latin typeface="Verdana"/>
                <a:ea typeface="Verdana"/>
                <a:cs typeface="Verdana"/>
              </a:defRPr>
            </a:lvl1pPr>
          </a:lstStyle>
          <a:p>
            <a:pPr lvl="0"/>
            <a:endParaRPr lang="en-US"/>
          </a:p>
        </p:txBody>
      </p:sp>
      <p:sp>
        <p:nvSpPr>
          <p:cNvPr id="3" name="Google Shape;1632;p165">
            <a:extLst>
              <a:ext uri="{FF2B5EF4-FFF2-40B4-BE49-F238E27FC236}">
                <a16:creationId xmlns:a16="http://schemas.microsoft.com/office/drawing/2014/main" id="{92734131-94D7-0C6C-BF07-38618B3BD903}"/>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endParaRPr lang="en-US"/>
          </a:p>
        </p:txBody>
      </p:sp>
      <p:sp>
        <p:nvSpPr>
          <p:cNvPr id="4" name="Google Shape;1633;p165">
            <a:extLst>
              <a:ext uri="{FF2B5EF4-FFF2-40B4-BE49-F238E27FC236}">
                <a16:creationId xmlns:a16="http://schemas.microsoft.com/office/drawing/2014/main" id="{5B4C7A4B-E1E8-7C5D-9A57-9E798A31553D}"/>
              </a:ext>
            </a:extLst>
          </p:cNvPr>
          <p:cNvSpPr txBox="1">
            <a:spLocks noGrp="1"/>
          </p:cNvSpPr>
          <p:nvPr>
            <p:ph type="dt" sz="quarter" idx="7"/>
          </p:nvPr>
        </p:nvSpPr>
        <p:spPr>
          <a:xfrm>
            <a:off x="0" y="0"/>
            <a:ext cx="3000000" cy="3000000"/>
          </a:xfrm>
          <a:prstGeom prst="rect">
            <a:avLst/>
          </a:prstGeom>
          <a:noFill/>
          <a:ln>
            <a:noFill/>
          </a:ln>
        </p:spPr>
        <p:txBody>
          <a:bodyPr vert="horz" wrap="square" lIns="91421" tIns="45701" rIns="91421" bIns="45701"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ea typeface="Calibri"/>
                <a:cs typeface="Calibri"/>
              </a:defRPr>
            </a:lvl1pPr>
          </a:lstStyle>
          <a:p>
            <a:pPr lvl="0"/>
            <a:endParaRPr lang="en-US"/>
          </a:p>
        </p:txBody>
      </p:sp>
      <p:sp>
        <p:nvSpPr>
          <p:cNvPr id="5" name="Google Shape;1634;p165">
            <a:extLst>
              <a:ext uri="{FF2B5EF4-FFF2-40B4-BE49-F238E27FC236}">
                <a16:creationId xmlns:a16="http://schemas.microsoft.com/office/drawing/2014/main" id="{2855BEEA-86F2-AEF6-22E4-4693C423F79D}"/>
              </a:ext>
            </a:extLst>
          </p:cNvPr>
          <p:cNvSpPr txBox="1">
            <a:spLocks noGrp="1"/>
          </p:cNvSpPr>
          <p:nvPr>
            <p:ph type="ftr" sz="quarter" idx="9"/>
          </p:nvPr>
        </p:nvSpPr>
        <p:spPr/>
        <p:txBody>
          <a:bodyPr/>
          <a:lstStyle>
            <a:lvl1pPr>
              <a:defRPr/>
            </a:lvl1pPr>
          </a:lstStyle>
          <a:p>
            <a:pPr lvl="0"/>
            <a:endParaRPr lang="en-US"/>
          </a:p>
        </p:txBody>
      </p:sp>
      <p:sp>
        <p:nvSpPr>
          <p:cNvPr id="6" name="Google Shape;1635;p165">
            <a:extLst>
              <a:ext uri="{FF2B5EF4-FFF2-40B4-BE49-F238E27FC236}">
                <a16:creationId xmlns:a16="http://schemas.microsoft.com/office/drawing/2014/main" id="{8F5B3BF1-8B52-A43B-0DDF-EE99CD1019B7}"/>
              </a:ext>
            </a:extLst>
          </p:cNvPr>
          <p:cNvSpPr txBox="1">
            <a:spLocks noGrp="1"/>
          </p:cNvSpPr>
          <p:nvPr>
            <p:ph type="sldNum" sz="quarter" idx="8"/>
          </p:nvPr>
        </p:nvSpPr>
        <p:spPr/>
        <p:txBody>
          <a:bodyPr/>
          <a:lstStyle>
            <a:lvl1pPr>
              <a:defRPr/>
            </a:lvl1pPr>
          </a:lstStyle>
          <a:p>
            <a:pPr lvl="0"/>
            <a:fld id="{C2FE12CD-728B-4BE6-9A36-AF69B23DB1BD}" type="slidenum">
              <a:t>‹#›</a:t>
            </a:fld>
            <a:endParaRPr lang="en-US"/>
          </a:p>
        </p:txBody>
      </p:sp>
      <p:sp>
        <p:nvSpPr>
          <p:cNvPr id="7" name="Google Shape;1636;p165">
            <a:extLst>
              <a:ext uri="{FF2B5EF4-FFF2-40B4-BE49-F238E27FC236}">
                <a16:creationId xmlns:a16="http://schemas.microsoft.com/office/drawing/2014/main" id="{A1364FA9-6663-B29F-F554-181270094377}"/>
              </a:ext>
            </a:extLst>
          </p:cNvPr>
          <p:cNvSpPr/>
          <p:nvPr/>
        </p:nvSpPr>
        <p:spPr>
          <a:xfrm rot="10799991">
            <a:off x="-28" y="2000223"/>
            <a:ext cx="2785070" cy="2042851"/>
          </a:xfrm>
          <a:custGeom>
            <a:avLst/>
            <a:gdLst>
              <a:gd name="f0" fmla="val w"/>
              <a:gd name="f1" fmla="val h"/>
              <a:gd name="f2" fmla="val 0"/>
              <a:gd name="f3" fmla="val 10293751"/>
              <a:gd name="f4" fmla="val 1031873"/>
              <a:gd name="f5" fmla="val 3579068"/>
              <a:gd name="f6" fmla="val 1"/>
              <a:gd name="f7" fmla="val 1031872"/>
              <a:gd name="f8" fmla="*/ f0 1 10293751"/>
              <a:gd name="f9" fmla="*/ f1 1 1031873"/>
              <a:gd name="f10" fmla="+- f4 0 f2"/>
              <a:gd name="f11" fmla="+- f3 0 f2"/>
              <a:gd name="f12" fmla="*/ f11 1 10293751"/>
              <a:gd name="f13" fmla="*/ f10 1 1031873"/>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10293751" h="1031873">
                <a:moveTo>
                  <a:pt x="f5" y="f2"/>
                </a:moveTo>
                <a:lnTo>
                  <a:pt x="f3" y="f6"/>
                </a:lnTo>
                <a:lnTo>
                  <a:pt x="f3" y="f4"/>
                </a:lnTo>
                <a:lnTo>
                  <a:pt x="f2" y="f7"/>
                </a:lnTo>
                <a:lnTo>
                  <a:pt x="f5" y="f2"/>
                </a:lnTo>
                <a:close/>
              </a:path>
            </a:pathLst>
          </a:cu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8" name="Google Shape;1637;p165">
            <a:extLst>
              <a:ext uri="{FF2B5EF4-FFF2-40B4-BE49-F238E27FC236}">
                <a16:creationId xmlns:a16="http://schemas.microsoft.com/office/drawing/2014/main" id="{B68473BB-42A2-A657-5468-F512205B6C6C}"/>
              </a:ext>
            </a:extLst>
          </p:cNvPr>
          <p:cNvSpPr/>
          <p:nvPr/>
        </p:nvSpPr>
        <p:spPr>
          <a:xfrm>
            <a:off x="0" y="6115049"/>
            <a:ext cx="12191996" cy="742950"/>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9" name="Google Shape;1638;p165">
            <a:extLst>
              <a:ext uri="{FF2B5EF4-FFF2-40B4-BE49-F238E27FC236}">
                <a16:creationId xmlns:a16="http://schemas.microsoft.com/office/drawing/2014/main" id="{DEBBC1C0-EE0B-2AEA-304C-428B6C8563B2}"/>
              </a:ext>
            </a:extLst>
          </p:cNvPr>
          <p:cNvSpPr txBox="1">
            <a:spLocks noGrp="1"/>
          </p:cNvSpPr>
          <p:nvPr>
            <p:ph type="body" idx="4294967295"/>
          </p:nvPr>
        </p:nvSpPr>
        <p:spPr>
          <a:xfrm>
            <a:off x="2826556" y="3447397"/>
            <a:ext cx="8178613" cy="713314"/>
          </a:xfrm>
        </p:spPr>
        <p:txBody>
          <a:bodyPr/>
          <a:lstStyle>
            <a:lvl1pPr indent="-228600">
              <a:buNone/>
              <a:defRPr sz="3200">
                <a:solidFill>
                  <a:srgbClr val="00314C"/>
                </a:solidFill>
                <a:latin typeface="Verdana"/>
                <a:ea typeface="Verdana"/>
                <a:cs typeface="Verdana"/>
              </a:defRPr>
            </a:lvl1pPr>
          </a:lstStyle>
          <a:p>
            <a:pPr lvl="0"/>
            <a:endParaRPr lang="en-US"/>
          </a:p>
        </p:txBody>
      </p:sp>
      <p:pic>
        <p:nvPicPr>
          <p:cNvPr id="10" name="Google Shape;1639;p165">
            <a:extLst>
              <a:ext uri="{FF2B5EF4-FFF2-40B4-BE49-F238E27FC236}">
                <a16:creationId xmlns:a16="http://schemas.microsoft.com/office/drawing/2014/main" id="{2A5929EB-8E8D-EBF7-C349-7AC6AF47730E}"/>
              </a:ext>
            </a:extLst>
          </p:cNvPr>
          <p:cNvPicPr>
            <a:picLocks noChangeAspect="1"/>
          </p:cNvPicPr>
          <p:nvPr/>
        </p:nvPicPr>
        <p:blipFill>
          <a:blip r:embed="rId2">
            <a:alphaModFix/>
          </a:blip>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1838287079"/>
      </p:ext>
    </p:extLst>
  </p:cSld>
  <p:clrMapOvr>
    <a:masterClrMapping/>
  </p:clrMapOvr>
</p:sldLayout>
</file>

<file path=ppt/slideLayouts/slideLayout1562.xml><?xml version="1.0" encoding="utf-8"?>
<p:sldLayout xmlns:a="http://schemas.openxmlformats.org/drawingml/2006/main" xmlns:r="http://schemas.openxmlformats.org/officeDocument/2006/relationships" xmlns:p="http://schemas.openxmlformats.org/presentationml/2006/main" preserve="1">
  <p:cSld name="3_Title Slide 2">
    <p:spTree>
      <p:nvGrpSpPr>
        <p:cNvPr id="1" name=""/>
        <p:cNvGrpSpPr/>
        <p:nvPr/>
      </p:nvGrpSpPr>
      <p:grpSpPr>
        <a:xfrm>
          <a:off x="0" y="0"/>
          <a:ext cx="0" cy="0"/>
          <a:chOff x="0" y="0"/>
          <a:chExt cx="0" cy="0"/>
        </a:xfrm>
      </p:grpSpPr>
      <p:sp>
        <p:nvSpPr>
          <p:cNvPr id="2" name="Google Shape;1614;p163">
            <a:extLst>
              <a:ext uri="{FF2B5EF4-FFF2-40B4-BE49-F238E27FC236}">
                <a16:creationId xmlns:a16="http://schemas.microsoft.com/office/drawing/2014/main" id="{580AAE2E-E3C5-1C39-5B07-0573E6FD998A}"/>
              </a:ext>
            </a:extLst>
          </p:cNvPr>
          <p:cNvSpPr/>
          <p:nvPr/>
        </p:nvSpPr>
        <p:spPr>
          <a:xfrm>
            <a:off x="-21168" y="6629400"/>
            <a:ext cx="12213165" cy="228600"/>
          </a:xfrm>
          <a:prstGeom prst="rect">
            <a:avLst/>
          </a:prstGeom>
          <a:solidFill>
            <a:srgbClr val="767676"/>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pic>
        <p:nvPicPr>
          <p:cNvPr id="3" name="Google Shape;1615;p163">
            <a:extLst>
              <a:ext uri="{FF2B5EF4-FFF2-40B4-BE49-F238E27FC236}">
                <a16:creationId xmlns:a16="http://schemas.microsoft.com/office/drawing/2014/main" id="{E6D410BA-8F83-54E4-4E6A-7FBF51E75F55}"/>
              </a:ext>
            </a:extLst>
          </p:cNvPr>
          <p:cNvPicPr>
            <a:picLocks noChangeAspect="1"/>
          </p:cNvPicPr>
          <p:nvPr/>
        </p:nvPicPr>
        <p:blipFill>
          <a:blip r:embed="rId2">
            <a:alphaModFix/>
          </a:blip>
          <a:srcRect/>
          <a:stretch>
            <a:fillRect/>
          </a:stretch>
        </p:blipFill>
        <p:spPr>
          <a:xfrm>
            <a:off x="7945971" y="408517"/>
            <a:ext cx="3706282" cy="1813986"/>
          </a:xfrm>
          <a:prstGeom prst="rect">
            <a:avLst/>
          </a:prstGeom>
          <a:noFill/>
          <a:ln cap="flat">
            <a:noFill/>
          </a:ln>
        </p:spPr>
      </p:pic>
      <p:grpSp>
        <p:nvGrpSpPr>
          <p:cNvPr id="4" name="Google Shape;1616;p163">
            <a:extLst>
              <a:ext uri="{FF2B5EF4-FFF2-40B4-BE49-F238E27FC236}">
                <a16:creationId xmlns:a16="http://schemas.microsoft.com/office/drawing/2014/main" id="{CA7F0CBB-B527-9E5C-2A3F-B816638B6B3C}"/>
              </a:ext>
            </a:extLst>
          </p:cNvPr>
          <p:cNvGrpSpPr/>
          <p:nvPr/>
        </p:nvGrpSpPr>
        <p:grpSpPr>
          <a:xfrm>
            <a:off x="0" y="0"/>
            <a:ext cx="1862669" cy="6629400"/>
            <a:chOff x="0" y="0"/>
            <a:chExt cx="1862669" cy="6629400"/>
          </a:xfrm>
        </p:grpSpPr>
        <p:sp>
          <p:nvSpPr>
            <p:cNvPr id="5" name="Google Shape;1617;p163">
              <a:extLst>
                <a:ext uri="{FF2B5EF4-FFF2-40B4-BE49-F238E27FC236}">
                  <a16:creationId xmlns:a16="http://schemas.microsoft.com/office/drawing/2014/main" id="{4DB49121-63C9-11E7-BAA0-DBAE02994EA3}"/>
                </a:ext>
              </a:extLst>
            </p:cNvPr>
            <p:cNvSpPr/>
            <p:nvPr/>
          </p:nvSpPr>
          <p:spPr>
            <a:xfrm>
              <a:off x="0" y="0"/>
              <a:ext cx="1782229" cy="6629400"/>
            </a:xfrm>
            <a:prstGeom prst="rect">
              <a:avLst/>
            </a:prstGeom>
            <a:solidFill>
              <a:srgbClr val="800000"/>
            </a:solidFill>
            <a:ln cap="flat">
              <a:noFill/>
              <a:prstDash val="solid"/>
            </a:ln>
          </p:spPr>
          <p:txBody>
            <a:bodyPr vert="horz" wrap="square" lIns="91421" tIns="45701" rIns="91421" bIns="45701"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pic>
          <p:nvPicPr>
            <p:cNvPr id="6" name="Google Shape;1618;p163">
              <a:extLst>
                <a:ext uri="{FF2B5EF4-FFF2-40B4-BE49-F238E27FC236}">
                  <a16:creationId xmlns:a16="http://schemas.microsoft.com/office/drawing/2014/main" id="{FD798ADA-28AB-23FC-C878-74355A89309A}"/>
                </a:ext>
              </a:extLst>
            </p:cNvPr>
            <p:cNvPicPr>
              <a:picLocks noChangeAspect="1"/>
            </p:cNvPicPr>
            <p:nvPr/>
          </p:nvPicPr>
          <p:blipFill>
            <a:blip r:embed="rId3">
              <a:alphaModFix/>
            </a:blip>
            <a:srcRect l="7219" t="16937" r="72250" b="20588"/>
            <a:stretch>
              <a:fillRect/>
            </a:stretch>
          </p:blipFill>
          <p:spPr>
            <a:xfrm>
              <a:off x="0" y="0"/>
              <a:ext cx="1862669" cy="6629400"/>
            </a:xfrm>
            <a:prstGeom prst="rect">
              <a:avLst/>
            </a:prstGeom>
            <a:solidFill>
              <a:srgbClr val="79818A"/>
            </a:solidFill>
            <a:ln cap="flat">
              <a:noFill/>
            </a:ln>
          </p:spPr>
        </p:pic>
      </p:grpSp>
      <p:sp>
        <p:nvSpPr>
          <p:cNvPr id="7" name="Google Shape;1619;p163">
            <a:extLst>
              <a:ext uri="{FF2B5EF4-FFF2-40B4-BE49-F238E27FC236}">
                <a16:creationId xmlns:a16="http://schemas.microsoft.com/office/drawing/2014/main" id="{F174BFBA-FC8D-068B-2EA7-986B7DFBF08F}"/>
              </a:ext>
            </a:extLst>
          </p:cNvPr>
          <p:cNvSpPr txBox="1">
            <a:spLocks noGrp="1"/>
          </p:cNvSpPr>
          <p:nvPr>
            <p:ph type="subTitle" idx="4294967295"/>
          </p:nvPr>
        </p:nvSpPr>
        <p:spPr>
          <a:xfrm>
            <a:off x="3147492" y="4195760"/>
            <a:ext cx="5488512" cy="365760"/>
          </a:xfrm>
        </p:spPr>
        <p:txBody>
          <a:bodyPr/>
          <a:lstStyle>
            <a:lvl1pPr>
              <a:buSzPts val="1867"/>
              <a:defRPr sz="1867"/>
            </a:lvl1pPr>
          </a:lstStyle>
          <a:p>
            <a:pPr lvl="0"/>
            <a:endParaRPr lang="en-US"/>
          </a:p>
        </p:txBody>
      </p:sp>
      <p:sp>
        <p:nvSpPr>
          <p:cNvPr id="8" name="Google Shape;1620;p163">
            <a:extLst>
              <a:ext uri="{FF2B5EF4-FFF2-40B4-BE49-F238E27FC236}">
                <a16:creationId xmlns:a16="http://schemas.microsoft.com/office/drawing/2014/main" id="{CA7AE1CD-BD81-D2FC-AE5F-C55EF1E64B22}"/>
              </a:ext>
            </a:extLst>
          </p:cNvPr>
          <p:cNvSpPr txBox="1">
            <a:spLocks noGrp="1"/>
          </p:cNvSpPr>
          <p:nvPr>
            <p:ph type="title"/>
          </p:nvPr>
        </p:nvSpPr>
        <p:spPr>
          <a:xfrm>
            <a:off x="1621871" y="1806424"/>
            <a:ext cx="10189826" cy="2278209"/>
          </a:xfrm>
        </p:spPr>
        <p:txBody>
          <a:bodyPr anchor="b"/>
          <a:lstStyle>
            <a:lvl1pPr>
              <a:defRPr sz="5333">
                <a:solidFill>
                  <a:srgbClr val="79818A"/>
                </a:solidFill>
              </a:defRPr>
            </a:lvl1pPr>
          </a:lstStyle>
          <a:p>
            <a:pPr lvl="0"/>
            <a:endParaRPr lang="en-US"/>
          </a:p>
        </p:txBody>
      </p:sp>
      <p:sp>
        <p:nvSpPr>
          <p:cNvPr id="9" name="Google Shape;1621;p163">
            <a:extLst>
              <a:ext uri="{FF2B5EF4-FFF2-40B4-BE49-F238E27FC236}">
                <a16:creationId xmlns:a16="http://schemas.microsoft.com/office/drawing/2014/main" id="{DE210175-E8A5-4372-FA6E-BC3AC414979D}"/>
              </a:ext>
            </a:extLst>
          </p:cNvPr>
          <p:cNvSpPr txBox="1">
            <a:spLocks noGrp="1"/>
          </p:cNvSpPr>
          <p:nvPr>
            <p:ph type="body" idx="4294967295"/>
          </p:nvPr>
        </p:nvSpPr>
        <p:spPr>
          <a:xfrm>
            <a:off x="3147483" y="4600575"/>
            <a:ext cx="5486400" cy="365760"/>
          </a:xfrm>
        </p:spPr>
        <p:txBody>
          <a:bodyPr/>
          <a:lstStyle>
            <a:lvl1pPr indent="-347151">
              <a:buSzPts val="1867"/>
              <a:defRPr sz="1867"/>
            </a:lvl1pPr>
          </a:lstStyle>
          <a:p>
            <a:pPr lvl="0"/>
            <a:endParaRPr lang="en-US"/>
          </a:p>
        </p:txBody>
      </p:sp>
      <p:sp>
        <p:nvSpPr>
          <p:cNvPr id="10" name="Google Shape;1622;p163">
            <a:extLst>
              <a:ext uri="{FF2B5EF4-FFF2-40B4-BE49-F238E27FC236}">
                <a16:creationId xmlns:a16="http://schemas.microsoft.com/office/drawing/2014/main" id="{9D4A1633-499A-16CA-7C4D-412DDF759368}"/>
              </a:ext>
            </a:extLst>
          </p:cNvPr>
          <p:cNvSpPr txBox="1">
            <a:spLocks noGrp="1"/>
          </p:cNvSpPr>
          <p:nvPr>
            <p:ph type="body" idx="4294967295"/>
          </p:nvPr>
        </p:nvSpPr>
        <p:spPr>
          <a:xfrm>
            <a:off x="3147483" y="5005389"/>
            <a:ext cx="5486400" cy="365760"/>
          </a:xfrm>
        </p:spPr>
        <p:txBody>
          <a:bodyPr/>
          <a:lstStyle>
            <a:lvl1pPr indent="-347151">
              <a:buSzPts val="1867"/>
              <a:defRPr sz="1867"/>
            </a:lvl1pPr>
          </a:lstStyle>
          <a:p>
            <a:pPr lvl="0"/>
            <a:endParaRPr lang="en-US"/>
          </a:p>
        </p:txBody>
      </p:sp>
    </p:spTree>
    <p:extLst>
      <p:ext uri="{BB962C8B-B14F-4D97-AF65-F5344CB8AC3E}">
        <p14:creationId xmlns:p14="http://schemas.microsoft.com/office/powerpoint/2010/main" val="2614761156"/>
      </p:ext>
    </p:extLst>
  </p:cSld>
  <p:clrMapOvr>
    <a:masterClrMapping/>
  </p:clrMapOvr>
</p:sldLayout>
</file>

<file path=ppt/slideLayouts/slideLayout1563.xml><?xml version="1.0" encoding="utf-8"?>
<p:sldLayout xmlns:a="http://schemas.openxmlformats.org/drawingml/2006/main" xmlns:r="http://schemas.openxmlformats.org/officeDocument/2006/relationships" xmlns:p="http://schemas.openxmlformats.org/presentationml/2006/main" type="secHead" preserve="1">
  <p:cSld name="SECTION_HEADER">
    <p:spTree>
      <p:nvGrpSpPr>
        <p:cNvPr id="1" name=""/>
        <p:cNvGrpSpPr/>
        <p:nvPr/>
      </p:nvGrpSpPr>
      <p:grpSpPr>
        <a:xfrm>
          <a:off x="0" y="0"/>
          <a:ext cx="0" cy="0"/>
          <a:chOff x="0" y="0"/>
          <a:chExt cx="0" cy="0"/>
        </a:xfrm>
      </p:grpSpPr>
      <p:sp>
        <p:nvSpPr>
          <p:cNvPr id="2" name="Google Shape;1660;p169">
            <a:extLst>
              <a:ext uri="{FF2B5EF4-FFF2-40B4-BE49-F238E27FC236}">
                <a16:creationId xmlns:a16="http://schemas.microsoft.com/office/drawing/2014/main" id="{A6722FC7-D5A2-71B6-2AE6-703F1E7160F2}"/>
              </a:ext>
            </a:extLst>
          </p:cNvPr>
          <p:cNvSpPr txBox="1">
            <a:spLocks noGrp="1"/>
          </p:cNvSpPr>
          <p:nvPr>
            <p:ph type="title"/>
          </p:nvPr>
        </p:nvSpPr>
        <p:spPr>
          <a:xfrm>
            <a:off x="963082" y="4406905"/>
            <a:ext cx="10363196" cy="1362071"/>
          </a:xfrm>
        </p:spPr>
        <p:txBody>
          <a:bodyPr anchor="t"/>
          <a:lstStyle>
            <a:lvl1pPr>
              <a:defRPr sz="4000"/>
            </a:lvl1pPr>
          </a:lstStyle>
          <a:p>
            <a:pPr lvl="0"/>
            <a:endParaRPr lang="en-US"/>
          </a:p>
        </p:txBody>
      </p:sp>
      <p:sp>
        <p:nvSpPr>
          <p:cNvPr id="3" name="Google Shape;1661;p169">
            <a:extLst>
              <a:ext uri="{FF2B5EF4-FFF2-40B4-BE49-F238E27FC236}">
                <a16:creationId xmlns:a16="http://schemas.microsoft.com/office/drawing/2014/main" id="{4357BF12-8A92-3896-A1FA-99149AEE3F97}"/>
              </a:ext>
            </a:extLst>
          </p:cNvPr>
          <p:cNvSpPr txBox="1">
            <a:spLocks noGrp="1"/>
          </p:cNvSpPr>
          <p:nvPr>
            <p:ph type="body" idx="1"/>
          </p:nvPr>
        </p:nvSpPr>
        <p:spPr>
          <a:xfrm>
            <a:off x="963082" y="2906713"/>
            <a:ext cx="10363196" cy="1500182"/>
          </a:xfrm>
        </p:spPr>
        <p:txBody>
          <a:bodyPr anchor="b"/>
          <a:lstStyle>
            <a:lvl1pPr indent="-228600">
              <a:buNone/>
              <a:defRPr sz="2000">
                <a:solidFill>
                  <a:srgbClr val="919497"/>
                </a:solidFill>
              </a:defRPr>
            </a:lvl1pPr>
          </a:lstStyle>
          <a:p>
            <a:pPr lvl="0"/>
            <a:endParaRPr lang="en-US"/>
          </a:p>
        </p:txBody>
      </p:sp>
      <p:sp>
        <p:nvSpPr>
          <p:cNvPr id="4" name="Google Shape;1662;p169">
            <a:extLst>
              <a:ext uri="{FF2B5EF4-FFF2-40B4-BE49-F238E27FC236}">
                <a16:creationId xmlns:a16="http://schemas.microsoft.com/office/drawing/2014/main" id="{811242B5-8209-8D44-8657-11BE647AA69E}"/>
              </a:ext>
            </a:extLst>
          </p:cNvPr>
          <p:cNvSpPr txBox="1">
            <a:spLocks noGrp="1"/>
          </p:cNvSpPr>
          <p:nvPr>
            <p:ph type="dt" sz="quarter" idx="7"/>
          </p:nvPr>
        </p:nvSpPr>
        <p:spPr>
          <a:xfrm>
            <a:off x="0" y="0"/>
            <a:ext cx="3000000" cy="3000000"/>
          </a:xfrm>
          <a:prstGeom prst="rect">
            <a:avLst/>
          </a:prstGeom>
          <a:noFill/>
          <a:ln>
            <a:noFill/>
          </a:ln>
        </p:spPr>
        <p:txBody>
          <a:bodyPr vert="horz" wrap="square" lIns="91421" tIns="45701" rIns="91421" bIns="45701"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ea typeface="Calibri"/>
                <a:cs typeface="Calibri"/>
              </a:defRPr>
            </a:lvl1pPr>
          </a:lstStyle>
          <a:p>
            <a:pPr lvl="0"/>
            <a:endParaRPr lang="en-US"/>
          </a:p>
        </p:txBody>
      </p:sp>
      <p:sp>
        <p:nvSpPr>
          <p:cNvPr id="5" name="Google Shape;1663;p169">
            <a:extLst>
              <a:ext uri="{FF2B5EF4-FFF2-40B4-BE49-F238E27FC236}">
                <a16:creationId xmlns:a16="http://schemas.microsoft.com/office/drawing/2014/main" id="{301A69CE-E688-D89C-2513-7D83F5533ADE}"/>
              </a:ext>
            </a:extLst>
          </p:cNvPr>
          <p:cNvSpPr txBox="1">
            <a:spLocks noGrp="1"/>
          </p:cNvSpPr>
          <p:nvPr>
            <p:ph type="ftr" sz="quarter" idx="9"/>
          </p:nvPr>
        </p:nvSpPr>
        <p:spPr/>
        <p:txBody>
          <a:bodyPr/>
          <a:lstStyle>
            <a:lvl1pPr>
              <a:defRPr/>
            </a:lvl1pPr>
          </a:lstStyle>
          <a:p>
            <a:pPr lvl="0"/>
            <a:endParaRPr lang="en-US"/>
          </a:p>
        </p:txBody>
      </p:sp>
      <p:sp>
        <p:nvSpPr>
          <p:cNvPr id="6" name="Google Shape;1664;p169">
            <a:extLst>
              <a:ext uri="{FF2B5EF4-FFF2-40B4-BE49-F238E27FC236}">
                <a16:creationId xmlns:a16="http://schemas.microsoft.com/office/drawing/2014/main" id="{0AD3D12E-FA4B-1ED8-9575-E581407784B6}"/>
              </a:ext>
            </a:extLst>
          </p:cNvPr>
          <p:cNvSpPr txBox="1">
            <a:spLocks noGrp="1"/>
          </p:cNvSpPr>
          <p:nvPr>
            <p:ph type="sldNum" sz="quarter" idx="8"/>
          </p:nvPr>
        </p:nvSpPr>
        <p:spPr/>
        <p:txBody>
          <a:bodyPr/>
          <a:lstStyle>
            <a:lvl1pPr>
              <a:defRPr/>
            </a:lvl1pPr>
          </a:lstStyle>
          <a:p>
            <a:pPr lvl="0"/>
            <a:fld id="{508900E2-5168-4083-9650-36437CD04986}" type="slidenum">
              <a:t>‹#›</a:t>
            </a:fld>
            <a:endParaRPr lang="en-US"/>
          </a:p>
        </p:txBody>
      </p:sp>
    </p:spTree>
    <p:extLst>
      <p:ext uri="{BB962C8B-B14F-4D97-AF65-F5344CB8AC3E}">
        <p14:creationId xmlns:p14="http://schemas.microsoft.com/office/powerpoint/2010/main" val="1026747364"/>
      </p:ext>
    </p:extLst>
  </p:cSld>
  <p:clrMapOvr>
    <a:masterClrMapping/>
  </p:clrMapOvr>
</p:sldLayout>
</file>

<file path=ppt/slideLayouts/slideLayout1564.xml><?xml version="1.0" encoding="utf-8"?>
<p:sldLayout xmlns:a="http://schemas.openxmlformats.org/drawingml/2006/main" xmlns:r="http://schemas.openxmlformats.org/officeDocument/2006/relationships" xmlns:p="http://schemas.openxmlformats.org/presentationml/2006/main" type="objTx" preserve="1">
  <p:cSld name="OBJECT_WITH_CAPTION_TEXT">
    <p:spTree>
      <p:nvGrpSpPr>
        <p:cNvPr id="1" name=""/>
        <p:cNvGrpSpPr/>
        <p:nvPr/>
      </p:nvGrpSpPr>
      <p:grpSpPr>
        <a:xfrm>
          <a:off x="0" y="0"/>
          <a:ext cx="0" cy="0"/>
          <a:chOff x="0" y="0"/>
          <a:chExt cx="0" cy="0"/>
        </a:xfrm>
      </p:grpSpPr>
      <p:sp>
        <p:nvSpPr>
          <p:cNvPr id="2" name="Google Shape;1666;p170">
            <a:extLst>
              <a:ext uri="{FF2B5EF4-FFF2-40B4-BE49-F238E27FC236}">
                <a16:creationId xmlns:a16="http://schemas.microsoft.com/office/drawing/2014/main" id="{06EAD518-EC06-D9B7-A84F-ADE138DEFA88}"/>
              </a:ext>
            </a:extLst>
          </p:cNvPr>
          <p:cNvSpPr txBox="1">
            <a:spLocks noGrp="1"/>
          </p:cNvSpPr>
          <p:nvPr>
            <p:ph type="title"/>
          </p:nvPr>
        </p:nvSpPr>
        <p:spPr>
          <a:xfrm>
            <a:off x="609603" y="273048"/>
            <a:ext cx="4011079" cy="1162046"/>
          </a:xfrm>
        </p:spPr>
        <p:txBody>
          <a:bodyPr anchor="b"/>
          <a:lstStyle>
            <a:lvl1pPr>
              <a:defRPr sz="2000"/>
            </a:lvl1pPr>
          </a:lstStyle>
          <a:p>
            <a:pPr lvl="0"/>
            <a:endParaRPr lang="en-US"/>
          </a:p>
        </p:txBody>
      </p:sp>
      <p:sp>
        <p:nvSpPr>
          <p:cNvPr id="3" name="Google Shape;1667;p170">
            <a:extLst>
              <a:ext uri="{FF2B5EF4-FFF2-40B4-BE49-F238E27FC236}">
                <a16:creationId xmlns:a16="http://schemas.microsoft.com/office/drawing/2014/main" id="{E94D6B41-B2C2-DED4-1F26-77F0127FD33F}"/>
              </a:ext>
            </a:extLst>
          </p:cNvPr>
          <p:cNvSpPr txBox="1">
            <a:spLocks noGrp="1"/>
          </p:cNvSpPr>
          <p:nvPr>
            <p:ph type="body" idx="2"/>
          </p:nvPr>
        </p:nvSpPr>
        <p:spPr>
          <a:xfrm>
            <a:off x="4766730" y="273058"/>
            <a:ext cx="6815663" cy="5853110"/>
          </a:xfrm>
        </p:spPr>
        <p:txBody>
          <a:bodyPr/>
          <a:lstStyle>
            <a:lvl1pPr indent="-431797">
              <a:buSzPts val="3200"/>
              <a:defRPr sz="3200"/>
            </a:lvl1pPr>
          </a:lstStyle>
          <a:p>
            <a:pPr lvl="0"/>
            <a:endParaRPr lang="en-US"/>
          </a:p>
        </p:txBody>
      </p:sp>
      <p:sp>
        <p:nvSpPr>
          <p:cNvPr id="4" name="Google Shape;1668;p170">
            <a:extLst>
              <a:ext uri="{FF2B5EF4-FFF2-40B4-BE49-F238E27FC236}">
                <a16:creationId xmlns:a16="http://schemas.microsoft.com/office/drawing/2014/main" id="{7E2344AF-5A2F-7644-D70A-0A4D129693E9}"/>
              </a:ext>
            </a:extLst>
          </p:cNvPr>
          <p:cNvSpPr txBox="1">
            <a:spLocks noGrp="1"/>
          </p:cNvSpPr>
          <p:nvPr>
            <p:ph idx="1"/>
          </p:nvPr>
        </p:nvSpPr>
        <p:spPr>
          <a:xfrm>
            <a:off x="609603" y="1435105"/>
            <a:ext cx="4011079" cy="4691064"/>
          </a:xfrm>
        </p:spPr>
        <p:txBody>
          <a:bodyPr/>
          <a:lstStyle>
            <a:lvl1pPr indent="-228600">
              <a:buNone/>
              <a:defRPr sz="1400"/>
            </a:lvl1pPr>
          </a:lstStyle>
          <a:p>
            <a:pPr lvl="0"/>
            <a:endParaRPr lang="en-US"/>
          </a:p>
        </p:txBody>
      </p:sp>
      <p:sp>
        <p:nvSpPr>
          <p:cNvPr id="5" name="Google Shape;1669;p170">
            <a:extLst>
              <a:ext uri="{FF2B5EF4-FFF2-40B4-BE49-F238E27FC236}">
                <a16:creationId xmlns:a16="http://schemas.microsoft.com/office/drawing/2014/main" id="{37BCA73E-B490-35E6-16B8-F1CF9D1D9C4B}"/>
              </a:ext>
            </a:extLst>
          </p:cNvPr>
          <p:cNvSpPr txBox="1">
            <a:spLocks noGrp="1"/>
          </p:cNvSpPr>
          <p:nvPr>
            <p:ph type="dt" sz="quarter" idx="7"/>
          </p:nvPr>
        </p:nvSpPr>
        <p:spPr>
          <a:xfrm>
            <a:off x="0" y="0"/>
            <a:ext cx="3000000" cy="3000000"/>
          </a:xfrm>
          <a:prstGeom prst="rect">
            <a:avLst/>
          </a:prstGeom>
          <a:noFill/>
          <a:ln>
            <a:noFill/>
          </a:ln>
        </p:spPr>
        <p:txBody>
          <a:bodyPr vert="horz" wrap="square" lIns="91421" tIns="45701" rIns="91421" bIns="45701"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ea typeface="Calibri"/>
                <a:cs typeface="Calibri"/>
              </a:defRPr>
            </a:lvl1pPr>
          </a:lstStyle>
          <a:p>
            <a:pPr lvl="0"/>
            <a:endParaRPr lang="en-US"/>
          </a:p>
        </p:txBody>
      </p:sp>
      <p:sp>
        <p:nvSpPr>
          <p:cNvPr id="6" name="Google Shape;1670;p170">
            <a:extLst>
              <a:ext uri="{FF2B5EF4-FFF2-40B4-BE49-F238E27FC236}">
                <a16:creationId xmlns:a16="http://schemas.microsoft.com/office/drawing/2014/main" id="{B33F58E0-DF96-DD44-DE6D-91FE8D2CF81F}"/>
              </a:ext>
            </a:extLst>
          </p:cNvPr>
          <p:cNvSpPr txBox="1">
            <a:spLocks noGrp="1"/>
          </p:cNvSpPr>
          <p:nvPr>
            <p:ph type="ftr" sz="quarter" idx="9"/>
          </p:nvPr>
        </p:nvSpPr>
        <p:spPr/>
        <p:txBody>
          <a:bodyPr/>
          <a:lstStyle>
            <a:lvl1pPr>
              <a:defRPr/>
            </a:lvl1pPr>
          </a:lstStyle>
          <a:p>
            <a:pPr lvl="0"/>
            <a:endParaRPr lang="en-US"/>
          </a:p>
        </p:txBody>
      </p:sp>
      <p:sp>
        <p:nvSpPr>
          <p:cNvPr id="7" name="Google Shape;1671;p170">
            <a:extLst>
              <a:ext uri="{FF2B5EF4-FFF2-40B4-BE49-F238E27FC236}">
                <a16:creationId xmlns:a16="http://schemas.microsoft.com/office/drawing/2014/main" id="{72B80730-7B63-674A-D7D1-6F65409D38F9}"/>
              </a:ext>
            </a:extLst>
          </p:cNvPr>
          <p:cNvSpPr txBox="1">
            <a:spLocks noGrp="1"/>
          </p:cNvSpPr>
          <p:nvPr>
            <p:ph type="sldNum" sz="quarter" idx="8"/>
          </p:nvPr>
        </p:nvSpPr>
        <p:spPr/>
        <p:txBody>
          <a:bodyPr/>
          <a:lstStyle>
            <a:lvl1pPr>
              <a:defRPr/>
            </a:lvl1pPr>
          </a:lstStyle>
          <a:p>
            <a:pPr lvl="0"/>
            <a:fld id="{F19394CE-4D22-4FFF-A492-08E4DE3A5526}" type="slidenum">
              <a:t>‹#›</a:t>
            </a:fld>
            <a:endParaRPr lang="en-US"/>
          </a:p>
        </p:txBody>
      </p:sp>
    </p:spTree>
    <p:extLst>
      <p:ext uri="{BB962C8B-B14F-4D97-AF65-F5344CB8AC3E}">
        <p14:creationId xmlns:p14="http://schemas.microsoft.com/office/powerpoint/2010/main" val="265167073"/>
      </p:ext>
    </p:extLst>
  </p:cSld>
  <p:clrMapOvr>
    <a:masterClrMapping/>
  </p:clrMapOvr>
</p:sldLayout>
</file>

<file path=ppt/slideLayouts/slideLayout1565.xml><?xml version="1.0" encoding="utf-8"?>
<p:sldLayout xmlns:a="http://schemas.openxmlformats.org/drawingml/2006/main" xmlns:r="http://schemas.openxmlformats.org/officeDocument/2006/relationships" xmlns:p="http://schemas.openxmlformats.org/presentationml/2006/main" preserve="1">
  <p:cSld name="EVERYDAY CONTENT ONLY">
    <p:spTree>
      <p:nvGrpSpPr>
        <p:cNvPr id="1" name=""/>
        <p:cNvGrpSpPr/>
        <p:nvPr/>
      </p:nvGrpSpPr>
      <p:grpSpPr>
        <a:xfrm>
          <a:off x="0" y="0"/>
          <a:ext cx="0" cy="0"/>
          <a:chOff x="0" y="0"/>
          <a:chExt cx="0" cy="0"/>
        </a:xfrm>
      </p:grpSpPr>
      <p:sp>
        <p:nvSpPr>
          <p:cNvPr id="2" name="Google Shape;1673;p171">
            <a:extLst>
              <a:ext uri="{FF2B5EF4-FFF2-40B4-BE49-F238E27FC236}">
                <a16:creationId xmlns:a16="http://schemas.microsoft.com/office/drawing/2014/main" id="{04014714-A676-0CD6-52BE-5C0850E812BB}"/>
              </a:ext>
            </a:extLst>
          </p:cNvPr>
          <p:cNvSpPr/>
          <p:nvPr/>
        </p:nvSpPr>
        <p:spPr>
          <a:xfrm>
            <a:off x="0" y="0"/>
            <a:ext cx="12191996" cy="1313060"/>
          </a:xfrm>
          <a:prstGeom prst="rect">
            <a:avLst/>
          </a:prstGeom>
          <a:gradFill>
            <a:gsLst>
              <a:gs pos="0">
                <a:srgbClr val="1C498B"/>
              </a:gs>
              <a:gs pos="100000">
                <a:srgbClr val="79818A"/>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674;p171">
            <a:extLst>
              <a:ext uri="{FF2B5EF4-FFF2-40B4-BE49-F238E27FC236}">
                <a16:creationId xmlns:a16="http://schemas.microsoft.com/office/drawing/2014/main" id="{1CFC283B-9FAE-A057-6598-D213986DE943}"/>
              </a:ext>
            </a:extLst>
          </p:cNvPr>
          <p:cNvSpPr/>
          <p:nvPr/>
        </p:nvSpPr>
        <p:spPr>
          <a:xfrm>
            <a:off x="6863641" y="16267"/>
            <a:ext cx="5328355" cy="812270"/>
          </a:xfrm>
          <a:custGeom>
            <a:avLst/>
            <a:gdLst>
              <a:gd name="f0" fmla="val w"/>
              <a:gd name="f1" fmla="val h"/>
              <a:gd name="f2" fmla="val 0"/>
              <a:gd name="f3" fmla="val 21600"/>
              <a:gd name="f4" fmla="val 20619"/>
              <a:gd name="f5" fmla="val 7043"/>
              <a:gd name="f6" fmla="val 1599"/>
              <a:gd name="f7" fmla="val 10431"/>
              <a:gd name="f8" fmla="val 3359"/>
              <a:gd name="f9" fmla="val 12009"/>
              <a:gd name="f10" fmla="val 5125"/>
              <a:gd name="f11" fmla="val 11638"/>
              <a:gd name="f12" fmla="val 8965"/>
              <a:gd name="f13" fmla="val 10834"/>
              <a:gd name="f14" fmla="val 12429"/>
              <a:gd name="f15" fmla="val 1037"/>
              <a:gd name="f16" fmla="val 16255"/>
              <a:gd name="f17" fmla="val 77"/>
              <a:gd name="f18" fmla="val 18093"/>
              <a:gd name="f19" fmla="+- 0 0 385"/>
              <a:gd name="f20" fmla="val 19927"/>
              <a:gd name="f21" fmla="val 1227"/>
              <a:gd name="f22" fmla="val 21590"/>
              <a:gd name="f23" fmla="val 4766"/>
              <a:gd name="f24" fmla="val 14041"/>
              <a:gd name="f25" fmla="val 19718"/>
              <a:gd name="f26" fmla="val 9870"/>
              <a:gd name="f27" fmla="val 17612"/>
              <a:gd name="f28" fmla="val 8157"/>
              <a:gd name="f29" fmla="val 15523"/>
              <a:gd name="f30" fmla="val 9097"/>
              <a:gd name="f31" fmla="val 12138"/>
              <a:gd name="f32" fmla="val 10620"/>
              <a:gd name="f33" fmla="val 9076"/>
              <a:gd name="f34" fmla="val 19001"/>
              <a:gd name="f35" fmla="val 5674"/>
              <a:gd name="f36" fmla="val 20410"/>
              <a:gd name="f37" fmla="val 3728"/>
              <a:gd name="f38" fmla="val 21215"/>
              <a:gd name="f39" fmla="val 1770"/>
              <a:gd name="f40" fmla="val 19679"/>
              <a:gd name="f41" fmla="val 15961"/>
              <a:gd name="f42" fmla="*/ f0 1 21600"/>
              <a:gd name="f43" fmla="*/ f1 1 20619"/>
              <a:gd name="f44" fmla="+- f4 0 f2"/>
              <a:gd name="f45" fmla="+- f3 0 f2"/>
              <a:gd name="f46" fmla="*/ f45 1 21600"/>
              <a:gd name="f47" fmla="*/ f44 1 20619"/>
              <a:gd name="f48" fmla="*/ f2 1 f46"/>
              <a:gd name="f49" fmla="*/ f3 1 f46"/>
              <a:gd name="f50" fmla="*/ f2 1 f47"/>
              <a:gd name="f51" fmla="*/ f4 1 f47"/>
              <a:gd name="f52" fmla="*/ f48 f42 1"/>
              <a:gd name="f53" fmla="*/ f49 f42 1"/>
              <a:gd name="f54" fmla="*/ f51 f43 1"/>
              <a:gd name="f55" fmla="*/ f50 f43 1"/>
            </a:gdLst>
            <a:ahLst/>
            <a:cxnLst>
              <a:cxn ang="3cd4">
                <a:pos x="hc" y="t"/>
              </a:cxn>
              <a:cxn ang="0">
                <a:pos x="r" y="vc"/>
              </a:cxn>
              <a:cxn ang="cd4">
                <a:pos x="hc" y="b"/>
              </a:cxn>
              <a:cxn ang="cd2">
                <a:pos x="l" y="vc"/>
              </a:cxn>
            </a:cxnLst>
            <a:rect l="f52" t="f55" r="f53" b="f54"/>
            <a:pathLst>
              <a:path w="21600" h="20619">
                <a:moveTo>
                  <a:pt x="f2" y="f5"/>
                </a:moveTo>
                <a:cubicBezTo>
                  <a:pt x="f6" y="f7"/>
                  <a:pt x="f8" y="f9"/>
                  <a:pt x="f10" y="f11"/>
                </a:cubicBezTo>
                <a:cubicBezTo>
                  <a:pt x="f12" y="f13"/>
                  <a:pt x="f14" y="f15"/>
                  <a:pt x="f16" y="f17"/>
                </a:cubicBezTo>
                <a:cubicBezTo>
                  <a:pt x="f18" y="f19"/>
                  <a:pt x="f20" y="f21"/>
                  <a:pt x="f22" y="f23"/>
                </a:cubicBezTo>
                <a:lnTo>
                  <a:pt x="f3" y="f24"/>
                </a:lnTo>
                <a:cubicBezTo>
                  <a:pt x="f25" y="f26"/>
                  <a:pt x="f27" y="f28"/>
                  <a:pt x="f29" y="f30"/>
                </a:cubicBezTo>
                <a:cubicBezTo>
                  <a:pt x="f31" y="f32"/>
                  <a:pt x="f33" y="f34"/>
                  <a:pt x="f35" y="f36"/>
                </a:cubicBezTo>
                <a:cubicBezTo>
                  <a:pt x="f37" y="f38"/>
                  <a:pt x="f39" y="f40"/>
                  <a:pt x="f2" y="f41"/>
                </a:cubicBezTo>
                <a:lnTo>
                  <a:pt x="f2" y="f5"/>
                </a:lnTo>
                <a:close/>
              </a:path>
            </a:pathLst>
          </a:custGeom>
          <a:gradFill>
            <a:gsLst>
              <a:gs pos="0">
                <a:srgbClr val="1C498B">
                  <a:alpha val="0"/>
                </a:srgbClr>
              </a:gs>
              <a:gs pos="100000">
                <a:srgbClr val="1C498B">
                  <a:alpha val="62745"/>
                </a:srgbClr>
              </a:gs>
            </a:gsLst>
            <a:lin ang="0"/>
          </a:gradFill>
          <a:ln cap="flat">
            <a:noFill/>
            <a:prstDash val="solid"/>
          </a:ln>
        </p:spPr>
        <p:txBody>
          <a:bodyPr vert="horz" wrap="square" lIns="0" tIns="0" rIns="0" bIns="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525" b="0" i="0" u="none" strike="noStrike" kern="1200" cap="none" spc="0" baseline="0">
              <a:solidFill>
                <a:srgbClr val="FFFFFF"/>
              </a:solidFill>
              <a:uFillTx/>
              <a:latin typeface="Helvetica Neue"/>
              <a:ea typeface="Helvetica Neue"/>
              <a:cs typeface="Helvetica Neue"/>
            </a:endParaRPr>
          </a:p>
        </p:txBody>
      </p:sp>
      <p:sp>
        <p:nvSpPr>
          <p:cNvPr id="4" name="Google Shape;1675;p171">
            <a:extLst>
              <a:ext uri="{FF2B5EF4-FFF2-40B4-BE49-F238E27FC236}">
                <a16:creationId xmlns:a16="http://schemas.microsoft.com/office/drawing/2014/main" id="{1D2E6A1A-9B85-B790-64D2-22FF739992DC}"/>
              </a:ext>
            </a:extLst>
          </p:cNvPr>
          <p:cNvSpPr txBox="1">
            <a:spLocks noGrp="1"/>
          </p:cNvSpPr>
          <p:nvPr>
            <p:ph type="body" idx="4294967295"/>
          </p:nvPr>
        </p:nvSpPr>
        <p:spPr>
          <a:xfrm>
            <a:off x="508543" y="1707788"/>
            <a:ext cx="11203667" cy="4648571"/>
          </a:xfrm>
        </p:spPr>
        <p:txBody>
          <a:bodyPr/>
          <a:lstStyle>
            <a:lvl1pPr>
              <a:defRPr>
                <a:solidFill>
                  <a:srgbClr val="4B545E"/>
                </a:solidFill>
              </a:defRPr>
            </a:lvl1pPr>
          </a:lstStyle>
          <a:p>
            <a:pPr lvl="0"/>
            <a:endParaRPr lang="en-US"/>
          </a:p>
        </p:txBody>
      </p:sp>
      <p:sp>
        <p:nvSpPr>
          <p:cNvPr id="5" name="Google Shape;1676;p171">
            <a:extLst>
              <a:ext uri="{FF2B5EF4-FFF2-40B4-BE49-F238E27FC236}">
                <a16:creationId xmlns:a16="http://schemas.microsoft.com/office/drawing/2014/main" id="{238630A3-6F9D-3FF7-B7A2-2A078A266782}"/>
              </a:ext>
            </a:extLst>
          </p:cNvPr>
          <p:cNvSpPr/>
          <p:nvPr/>
        </p:nvSpPr>
        <p:spPr>
          <a:xfrm>
            <a:off x="6863641" y="519644"/>
            <a:ext cx="5328355" cy="812270"/>
          </a:xfrm>
          <a:custGeom>
            <a:avLst/>
            <a:gdLst>
              <a:gd name="f0" fmla="val w"/>
              <a:gd name="f1" fmla="val h"/>
              <a:gd name="f2" fmla="val 0"/>
              <a:gd name="f3" fmla="val 21600"/>
              <a:gd name="f4" fmla="val 20619"/>
              <a:gd name="f5" fmla="val 7043"/>
              <a:gd name="f6" fmla="val 1599"/>
              <a:gd name="f7" fmla="val 10431"/>
              <a:gd name="f8" fmla="val 3359"/>
              <a:gd name="f9" fmla="val 12009"/>
              <a:gd name="f10" fmla="val 5125"/>
              <a:gd name="f11" fmla="val 11638"/>
              <a:gd name="f12" fmla="val 8965"/>
              <a:gd name="f13" fmla="val 10834"/>
              <a:gd name="f14" fmla="val 12429"/>
              <a:gd name="f15" fmla="val 1037"/>
              <a:gd name="f16" fmla="val 16255"/>
              <a:gd name="f17" fmla="val 77"/>
              <a:gd name="f18" fmla="val 18093"/>
              <a:gd name="f19" fmla="+- 0 0 385"/>
              <a:gd name="f20" fmla="val 19927"/>
              <a:gd name="f21" fmla="val 1227"/>
              <a:gd name="f22" fmla="val 21590"/>
              <a:gd name="f23" fmla="val 4766"/>
              <a:gd name="f24" fmla="val 14041"/>
              <a:gd name="f25" fmla="val 19718"/>
              <a:gd name="f26" fmla="val 9870"/>
              <a:gd name="f27" fmla="val 17612"/>
              <a:gd name="f28" fmla="val 8157"/>
              <a:gd name="f29" fmla="val 15523"/>
              <a:gd name="f30" fmla="val 9097"/>
              <a:gd name="f31" fmla="val 12138"/>
              <a:gd name="f32" fmla="val 10620"/>
              <a:gd name="f33" fmla="val 9076"/>
              <a:gd name="f34" fmla="val 19001"/>
              <a:gd name="f35" fmla="val 5674"/>
              <a:gd name="f36" fmla="val 20410"/>
              <a:gd name="f37" fmla="val 3728"/>
              <a:gd name="f38" fmla="val 21215"/>
              <a:gd name="f39" fmla="val 1770"/>
              <a:gd name="f40" fmla="val 19679"/>
              <a:gd name="f41" fmla="val 15961"/>
              <a:gd name="f42" fmla="*/ f0 1 21600"/>
              <a:gd name="f43" fmla="*/ f1 1 20619"/>
              <a:gd name="f44" fmla="+- f4 0 f2"/>
              <a:gd name="f45" fmla="+- f3 0 f2"/>
              <a:gd name="f46" fmla="*/ f45 1 21600"/>
              <a:gd name="f47" fmla="*/ f44 1 20619"/>
              <a:gd name="f48" fmla="*/ f2 1 f46"/>
              <a:gd name="f49" fmla="*/ f3 1 f46"/>
              <a:gd name="f50" fmla="*/ f2 1 f47"/>
              <a:gd name="f51" fmla="*/ f4 1 f47"/>
              <a:gd name="f52" fmla="*/ f48 f42 1"/>
              <a:gd name="f53" fmla="*/ f49 f42 1"/>
              <a:gd name="f54" fmla="*/ f51 f43 1"/>
              <a:gd name="f55" fmla="*/ f50 f43 1"/>
            </a:gdLst>
            <a:ahLst/>
            <a:cxnLst>
              <a:cxn ang="3cd4">
                <a:pos x="hc" y="t"/>
              </a:cxn>
              <a:cxn ang="0">
                <a:pos x="r" y="vc"/>
              </a:cxn>
              <a:cxn ang="cd4">
                <a:pos x="hc" y="b"/>
              </a:cxn>
              <a:cxn ang="cd2">
                <a:pos x="l" y="vc"/>
              </a:cxn>
            </a:cxnLst>
            <a:rect l="f52" t="f55" r="f53" b="f54"/>
            <a:pathLst>
              <a:path w="21600" h="20619">
                <a:moveTo>
                  <a:pt x="f2" y="f5"/>
                </a:moveTo>
                <a:cubicBezTo>
                  <a:pt x="f6" y="f7"/>
                  <a:pt x="f8" y="f9"/>
                  <a:pt x="f10" y="f11"/>
                </a:cubicBezTo>
                <a:cubicBezTo>
                  <a:pt x="f12" y="f13"/>
                  <a:pt x="f14" y="f15"/>
                  <a:pt x="f16" y="f17"/>
                </a:cubicBezTo>
                <a:cubicBezTo>
                  <a:pt x="f18" y="f19"/>
                  <a:pt x="f20" y="f21"/>
                  <a:pt x="f22" y="f23"/>
                </a:cubicBezTo>
                <a:lnTo>
                  <a:pt x="f3" y="f24"/>
                </a:lnTo>
                <a:cubicBezTo>
                  <a:pt x="f25" y="f26"/>
                  <a:pt x="f27" y="f28"/>
                  <a:pt x="f29" y="f30"/>
                </a:cubicBezTo>
                <a:cubicBezTo>
                  <a:pt x="f31" y="f32"/>
                  <a:pt x="f33" y="f34"/>
                  <a:pt x="f35" y="f36"/>
                </a:cubicBezTo>
                <a:cubicBezTo>
                  <a:pt x="f37" y="f38"/>
                  <a:pt x="f39" y="f40"/>
                  <a:pt x="f2" y="f41"/>
                </a:cubicBezTo>
                <a:lnTo>
                  <a:pt x="f2" y="f5"/>
                </a:lnTo>
                <a:close/>
              </a:path>
            </a:pathLst>
          </a:custGeom>
          <a:gradFill>
            <a:gsLst>
              <a:gs pos="0">
                <a:srgbClr val="1C498B">
                  <a:alpha val="0"/>
                </a:srgbClr>
              </a:gs>
              <a:gs pos="100000">
                <a:srgbClr val="1C498B">
                  <a:alpha val="62745"/>
                </a:srgbClr>
              </a:gs>
            </a:gsLst>
            <a:lin ang="0"/>
          </a:gradFill>
          <a:ln cap="flat">
            <a:noFill/>
            <a:prstDash val="solid"/>
          </a:ln>
        </p:spPr>
        <p:txBody>
          <a:bodyPr vert="horz" wrap="square" lIns="0" tIns="0" rIns="0" bIns="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525" b="0" i="0" u="none" strike="noStrike" kern="1200" cap="none" spc="0" baseline="0">
              <a:solidFill>
                <a:srgbClr val="FFFFFF"/>
              </a:solidFill>
              <a:uFillTx/>
              <a:latin typeface="Helvetica Neue"/>
              <a:ea typeface="Helvetica Neue"/>
              <a:cs typeface="Helvetica Neue"/>
            </a:endParaRPr>
          </a:p>
        </p:txBody>
      </p:sp>
      <p:sp>
        <p:nvSpPr>
          <p:cNvPr id="6" name="Google Shape;1677;p171">
            <a:extLst>
              <a:ext uri="{FF2B5EF4-FFF2-40B4-BE49-F238E27FC236}">
                <a16:creationId xmlns:a16="http://schemas.microsoft.com/office/drawing/2014/main" id="{153742F9-2490-62C1-953A-34C55D25BB5E}"/>
              </a:ext>
            </a:extLst>
          </p:cNvPr>
          <p:cNvSpPr txBox="1">
            <a:spLocks noGrp="1"/>
          </p:cNvSpPr>
          <p:nvPr>
            <p:ph type="title"/>
          </p:nvPr>
        </p:nvSpPr>
        <p:spPr>
          <a:xfrm>
            <a:off x="304796" y="170060"/>
            <a:ext cx="11430000" cy="1143000"/>
          </a:xfrm>
        </p:spPr>
        <p:txBody>
          <a:bodyPr/>
          <a:lstStyle>
            <a:lvl1pPr>
              <a:defRPr sz="3200">
                <a:solidFill>
                  <a:srgbClr val="FFFFFF"/>
                </a:solidFill>
              </a:defRPr>
            </a:lvl1pPr>
          </a:lstStyle>
          <a:p>
            <a:pPr lvl="0"/>
            <a:endParaRPr lang="en-US"/>
          </a:p>
        </p:txBody>
      </p:sp>
      <p:sp>
        <p:nvSpPr>
          <p:cNvPr id="7" name="Google Shape;1678;p171">
            <a:extLst>
              <a:ext uri="{FF2B5EF4-FFF2-40B4-BE49-F238E27FC236}">
                <a16:creationId xmlns:a16="http://schemas.microsoft.com/office/drawing/2014/main" id="{4EB70CE3-772E-87D0-C222-41C9F0460520}"/>
              </a:ext>
            </a:extLst>
          </p:cNvPr>
          <p:cNvSpPr txBox="1">
            <a:spLocks noGrp="1"/>
          </p:cNvSpPr>
          <p:nvPr>
            <p:ph type="body" idx="4294967295"/>
          </p:nvPr>
        </p:nvSpPr>
        <p:spPr>
          <a:xfrm>
            <a:off x="332183" y="953344"/>
            <a:ext cx="11430109" cy="415923"/>
          </a:xfrm>
        </p:spPr>
        <p:txBody>
          <a:bodyPr>
            <a:normAutofit/>
          </a:bodyPr>
          <a:lstStyle>
            <a:lvl1pPr indent="-228600">
              <a:buNone/>
              <a:defRPr sz="1400">
                <a:solidFill>
                  <a:srgbClr val="FFFFFF"/>
                </a:solidFill>
              </a:defRPr>
            </a:lvl1pPr>
          </a:lstStyle>
          <a:p>
            <a:pPr lvl="0"/>
            <a:endParaRPr lang="en-US"/>
          </a:p>
        </p:txBody>
      </p:sp>
      <p:cxnSp>
        <p:nvCxnSpPr>
          <p:cNvPr id="8" name="Google Shape;1679;p171">
            <a:extLst>
              <a:ext uri="{FF2B5EF4-FFF2-40B4-BE49-F238E27FC236}">
                <a16:creationId xmlns:a16="http://schemas.microsoft.com/office/drawing/2014/main" id="{897CE0F7-57D1-78C4-921A-2DE5BDC3EE85}"/>
              </a:ext>
            </a:extLst>
          </p:cNvPr>
          <p:cNvCxnSpPr/>
          <p:nvPr/>
        </p:nvCxnSpPr>
        <p:spPr>
          <a:xfrm>
            <a:off x="11311722" y="6447269"/>
            <a:ext cx="0" cy="267883"/>
          </a:xfrm>
          <a:prstGeom prst="straightConnector1">
            <a:avLst/>
          </a:prstGeom>
          <a:noFill/>
          <a:ln w="9528" cap="flat">
            <a:solidFill>
              <a:srgbClr val="7F7F7F"/>
            </a:solidFill>
            <a:prstDash val="solid"/>
            <a:miter/>
          </a:ln>
        </p:spPr>
      </p:cxnSp>
      <p:sp>
        <p:nvSpPr>
          <p:cNvPr id="9" name="Google Shape;1680;p171">
            <a:extLst>
              <a:ext uri="{FF2B5EF4-FFF2-40B4-BE49-F238E27FC236}">
                <a16:creationId xmlns:a16="http://schemas.microsoft.com/office/drawing/2014/main" id="{99B2BE43-39DD-F5FA-7D74-D39428D6FDB8}"/>
              </a:ext>
            </a:extLst>
          </p:cNvPr>
          <p:cNvSpPr txBox="1">
            <a:spLocks noGrp="1"/>
          </p:cNvSpPr>
          <p:nvPr>
            <p:ph type="sldNum" sz="quarter" idx="8"/>
          </p:nvPr>
        </p:nvSpPr>
        <p:spPr>
          <a:xfrm>
            <a:off x="11202597" y="6454530"/>
            <a:ext cx="559704" cy="319171"/>
          </a:xfrm>
        </p:spPr>
        <p:txBody>
          <a:bodyPr/>
          <a:lstStyle>
            <a:lvl1pPr>
              <a:defRPr sz="1000">
                <a:solidFill>
                  <a:srgbClr val="7F7F7F"/>
                </a:solidFill>
              </a:defRPr>
            </a:lvl1pPr>
          </a:lstStyle>
          <a:p>
            <a:pPr lvl="0"/>
            <a:fld id="{4519882D-F08F-4DC8-A3D1-A2D26B41BFAF}" type="slidenum">
              <a:t>‹#›</a:t>
            </a:fld>
            <a:endParaRPr lang="en-US"/>
          </a:p>
        </p:txBody>
      </p:sp>
      <p:pic>
        <p:nvPicPr>
          <p:cNvPr id="10" name="Google Shape;1681;p171">
            <a:extLst>
              <a:ext uri="{FF2B5EF4-FFF2-40B4-BE49-F238E27FC236}">
                <a16:creationId xmlns:a16="http://schemas.microsoft.com/office/drawing/2014/main" id="{702B5412-E2F1-4AF4-358D-DE322649F1EF}"/>
              </a:ext>
            </a:extLst>
          </p:cNvPr>
          <p:cNvPicPr>
            <a:picLocks noChangeAspect="1"/>
          </p:cNvPicPr>
          <p:nvPr/>
        </p:nvPicPr>
        <p:blipFill>
          <a:blip r:embed="rId2">
            <a:alphaModFix/>
          </a:blip>
          <a:srcRect/>
          <a:stretch>
            <a:fillRect/>
          </a:stretch>
        </p:blipFill>
        <p:spPr>
          <a:xfrm>
            <a:off x="9596463" y="6492240"/>
            <a:ext cx="1606134" cy="229240"/>
          </a:xfrm>
          <a:prstGeom prst="rect">
            <a:avLst/>
          </a:prstGeom>
          <a:noFill/>
          <a:ln cap="flat">
            <a:noFill/>
          </a:ln>
        </p:spPr>
      </p:pic>
    </p:spTree>
    <p:extLst>
      <p:ext uri="{BB962C8B-B14F-4D97-AF65-F5344CB8AC3E}">
        <p14:creationId xmlns:p14="http://schemas.microsoft.com/office/powerpoint/2010/main" val="738119514"/>
      </p:ext>
    </p:extLst>
  </p:cSld>
  <p:clrMapOvr>
    <a:masterClrMapping/>
  </p:clrMapOvr>
</p:sldLayout>
</file>

<file path=ppt/slideLayouts/slideLayout1566.xml><?xml version="1.0" encoding="utf-8"?>
<p:sldLayout xmlns:a="http://schemas.openxmlformats.org/drawingml/2006/main" xmlns:r="http://schemas.openxmlformats.org/officeDocument/2006/relationships" xmlns:p="http://schemas.openxmlformats.org/presentationml/2006/main" preserve="1">
  <p:cSld name="6_Quotation">
    <p:spTree>
      <p:nvGrpSpPr>
        <p:cNvPr id="1" name=""/>
        <p:cNvGrpSpPr/>
        <p:nvPr/>
      </p:nvGrpSpPr>
      <p:grpSpPr>
        <a:xfrm>
          <a:off x="0" y="0"/>
          <a:ext cx="0" cy="0"/>
          <a:chOff x="0" y="0"/>
          <a:chExt cx="0" cy="0"/>
        </a:xfrm>
      </p:grpSpPr>
      <p:sp>
        <p:nvSpPr>
          <p:cNvPr id="2" name="Google Shape;1683;p172">
            <a:extLst>
              <a:ext uri="{FF2B5EF4-FFF2-40B4-BE49-F238E27FC236}">
                <a16:creationId xmlns:a16="http://schemas.microsoft.com/office/drawing/2014/main" id="{32AE67AD-1191-B340-0938-68017BBF4B93}"/>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684;p172">
            <a:extLst>
              <a:ext uri="{FF2B5EF4-FFF2-40B4-BE49-F238E27FC236}">
                <a16:creationId xmlns:a16="http://schemas.microsoft.com/office/drawing/2014/main" id="{0FFC5B44-F297-0548-88E1-0E55DACEA6F3}"/>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685;p172">
            <a:extLst>
              <a:ext uri="{FF2B5EF4-FFF2-40B4-BE49-F238E27FC236}">
                <a16:creationId xmlns:a16="http://schemas.microsoft.com/office/drawing/2014/main" id="{AF2BB2D2-3EEC-4E7D-C877-6EB7E0E85DF4}"/>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686;p172">
            <a:extLst>
              <a:ext uri="{FF2B5EF4-FFF2-40B4-BE49-F238E27FC236}">
                <a16:creationId xmlns:a16="http://schemas.microsoft.com/office/drawing/2014/main" id="{B72AA88D-1014-4AF6-E02A-7DBB4AC88F24}"/>
              </a:ext>
            </a:extLst>
          </p:cNvPr>
          <p:cNvSpPr txBox="1">
            <a:spLocks noGrp="1"/>
          </p:cNvSpPr>
          <p:nvPr>
            <p:ph type="sldNum" sz="quarter" idx="8"/>
          </p:nvPr>
        </p:nvSpPr>
        <p:spPr/>
        <p:txBody>
          <a:bodyPr/>
          <a:lstStyle>
            <a:lvl1pPr>
              <a:defRPr>
                <a:solidFill>
                  <a:srgbClr val="AEB3B7"/>
                </a:solidFill>
              </a:defRPr>
            </a:lvl1pPr>
          </a:lstStyle>
          <a:p>
            <a:pPr lvl="0"/>
            <a:fld id="{DEB09AA5-AEC0-4567-BB7D-5C774E465568}" type="slidenum">
              <a:t>‹#›</a:t>
            </a:fld>
            <a:endParaRPr lang="en-US"/>
          </a:p>
        </p:txBody>
      </p:sp>
      <p:cxnSp>
        <p:nvCxnSpPr>
          <p:cNvPr id="6" name="Google Shape;1687;p172">
            <a:extLst>
              <a:ext uri="{FF2B5EF4-FFF2-40B4-BE49-F238E27FC236}">
                <a16:creationId xmlns:a16="http://schemas.microsoft.com/office/drawing/2014/main" id="{566B5C0E-4A46-5D65-59D1-64757575190A}"/>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688;p172">
            <a:extLst>
              <a:ext uri="{FF2B5EF4-FFF2-40B4-BE49-F238E27FC236}">
                <a16:creationId xmlns:a16="http://schemas.microsoft.com/office/drawing/2014/main" id="{0ACB1DC3-C9BD-F4CA-D8F0-AF2A1716DE9F}"/>
              </a:ext>
            </a:extLst>
          </p:cNvPr>
          <p:cNvSpPr txBox="1">
            <a:spLocks noGrp="1"/>
          </p:cNvSpPr>
          <p:nvPr>
            <p:ph type="ftr" sz="quarter" idx="9"/>
          </p:nvPr>
        </p:nvSpPr>
        <p:spPr/>
        <p:txBody>
          <a:bodyPr/>
          <a:lstStyle>
            <a:lvl1pPr>
              <a:defRPr/>
            </a:lvl1pPr>
          </a:lstStyle>
          <a:p>
            <a:pPr lvl="0"/>
            <a:endParaRPr lang="en-US"/>
          </a:p>
        </p:txBody>
      </p:sp>
      <p:grpSp>
        <p:nvGrpSpPr>
          <p:cNvPr id="8" name="Google Shape;1689;p172">
            <a:extLst>
              <a:ext uri="{FF2B5EF4-FFF2-40B4-BE49-F238E27FC236}">
                <a16:creationId xmlns:a16="http://schemas.microsoft.com/office/drawing/2014/main" id="{3ADC82F5-101E-1FC9-7E30-9B82DC0A9FDA}"/>
              </a:ext>
            </a:extLst>
          </p:cNvPr>
          <p:cNvGrpSpPr/>
          <p:nvPr/>
        </p:nvGrpSpPr>
        <p:grpSpPr>
          <a:xfrm>
            <a:off x="7191545" y="0"/>
            <a:ext cx="5000460" cy="1425988"/>
            <a:chOff x="7191545" y="0"/>
            <a:chExt cx="5000460" cy="1425988"/>
          </a:xfrm>
        </p:grpSpPr>
        <p:pic>
          <p:nvPicPr>
            <p:cNvPr id="9" name="Google Shape;1690;p172">
              <a:extLst>
                <a:ext uri="{FF2B5EF4-FFF2-40B4-BE49-F238E27FC236}">
                  <a16:creationId xmlns:a16="http://schemas.microsoft.com/office/drawing/2014/main" id="{5F1FE18B-55E8-1C0C-9929-D7B3246A9F39}"/>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691;p172">
              <a:extLst>
                <a:ext uri="{FF2B5EF4-FFF2-40B4-BE49-F238E27FC236}">
                  <a16:creationId xmlns:a16="http://schemas.microsoft.com/office/drawing/2014/main" id="{321FAF4F-03E7-2B41-51B1-D6EBE68612F4}"/>
                </a:ext>
              </a:extLst>
            </p:cNvPr>
            <p:cNvGrpSpPr/>
            <p:nvPr/>
          </p:nvGrpSpPr>
          <p:grpSpPr>
            <a:xfrm>
              <a:off x="7191545" y="0"/>
              <a:ext cx="5000460" cy="1425988"/>
              <a:chOff x="7191545" y="0"/>
              <a:chExt cx="5000460" cy="1425988"/>
            </a:xfrm>
          </p:grpSpPr>
          <p:sp>
            <p:nvSpPr>
              <p:cNvPr id="11" name="Google Shape;1692;p172">
                <a:extLst>
                  <a:ext uri="{FF2B5EF4-FFF2-40B4-BE49-F238E27FC236}">
                    <a16:creationId xmlns:a16="http://schemas.microsoft.com/office/drawing/2014/main" id="{56B13F54-2EE0-E2E6-BD6A-EA3391BA17FD}"/>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693;p172">
                <a:extLst>
                  <a:ext uri="{FF2B5EF4-FFF2-40B4-BE49-F238E27FC236}">
                    <a16:creationId xmlns:a16="http://schemas.microsoft.com/office/drawing/2014/main" id="{F269CD3E-7134-6672-C44E-5B0FF4460549}"/>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694;p172" descr="Open quotation mark with solid fill">
            <a:extLst>
              <a:ext uri="{FF2B5EF4-FFF2-40B4-BE49-F238E27FC236}">
                <a16:creationId xmlns:a16="http://schemas.microsoft.com/office/drawing/2014/main" id="{3EE12AB6-413D-87A9-B5B8-17633DAD3BF3}"/>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1037414220"/>
      </p:ext>
    </p:extLst>
  </p:cSld>
  <p:clrMapOvr>
    <a:masterClrMapping/>
  </p:clrMapOvr>
</p:sldLayout>
</file>

<file path=ppt/slideLayouts/slideLayout1567.xml><?xml version="1.0" encoding="utf-8"?>
<p:sldLayout xmlns:a="http://schemas.openxmlformats.org/drawingml/2006/main" xmlns:r="http://schemas.openxmlformats.org/officeDocument/2006/relationships" xmlns:p="http://schemas.openxmlformats.org/presentationml/2006/main" preserve="1">
  <p:cSld name="EVERYDAY CONTENT ONLY 2">
    <p:spTree>
      <p:nvGrpSpPr>
        <p:cNvPr id="1" name=""/>
        <p:cNvGrpSpPr/>
        <p:nvPr/>
      </p:nvGrpSpPr>
      <p:grpSpPr>
        <a:xfrm>
          <a:off x="0" y="0"/>
          <a:ext cx="0" cy="0"/>
          <a:chOff x="0" y="0"/>
          <a:chExt cx="0" cy="0"/>
        </a:xfrm>
      </p:grpSpPr>
      <p:sp>
        <p:nvSpPr>
          <p:cNvPr id="2" name="Google Shape;1696;p173">
            <a:extLst>
              <a:ext uri="{FF2B5EF4-FFF2-40B4-BE49-F238E27FC236}">
                <a16:creationId xmlns:a16="http://schemas.microsoft.com/office/drawing/2014/main" id="{4FB746F3-5CB6-F3F1-348A-AD7E65476C6C}"/>
              </a:ext>
            </a:extLst>
          </p:cNvPr>
          <p:cNvSpPr/>
          <p:nvPr/>
        </p:nvSpPr>
        <p:spPr>
          <a:xfrm>
            <a:off x="0" y="0"/>
            <a:ext cx="12191996" cy="1313060"/>
          </a:xfrm>
          <a:prstGeom prst="rect">
            <a:avLst/>
          </a:prstGeom>
          <a:gradFill>
            <a:gsLst>
              <a:gs pos="0">
                <a:srgbClr val="1C498B"/>
              </a:gs>
              <a:gs pos="100000">
                <a:srgbClr val="79818A"/>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697;p173">
            <a:extLst>
              <a:ext uri="{FF2B5EF4-FFF2-40B4-BE49-F238E27FC236}">
                <a16:creationId xmlns:a16="http://schemas.microsoft.com/office/drawing/2014/main" id="{CC89A081-D092-3D87-DD05-D6C68D575948}"/>
              </a:ext>
            </a:extLst>
          </p:cNvPr>
          <p:cNvSpPr/>
          <p:nvPr/>
        </p:nvSpPr>
        <p:spPr>
          <a:xfrm>
            <a:off x="6863641" y="16267"/>
            <a:ext cx="5328355" cy="812270"/>
          </a:xfrm>
          <a:custGeom>
            <a:avLst/>
            <a:gdLst>
              <a:gd name="f0" fmla="val w"/>
              <a:gd name="f1" fmla="val h"/>
              <a:gd name="f2" fmla="val 0"/>
              <a:gd name="f3" fmla="val 21600"/>
              <a:gd name="f4" fmla="val 20619"/>
              <a:gd name="f5" fmla="val 7043"/>
              <a:gd name="f6" fmla="val 1599"/>
              <a:gd name="f7" fmla="val 10431"/>
              <a:gd name="f8" fmla="val 3359"/>
              <a:gd name="f9" fmla="val 12009"/>
              <a:gd name="f10" fmla="val 5125"/>
              <a:gd name="f11" fmla="val 11638"/>
              <a:gd name="f12" fmla="val 8965"/>
              <a:gd name="f13" fmla="val 10834"/>
              <a:gd name="f14" fmla="val 12429"/>
              <a:gd name="f15" fmla="val 1037"/>
              <a:gd name="f16" fmla="val 16255"/>
              <a:gd name="f17" fmla="val 77"/>
              <a:gd name="f18" fmla="val 18093"/>
              <a:gd name="f19" fmla="+- 0 0 385"/>
              <a:gd name="f20" fmla="val 19927"/>
              <a:gd name="f21" fmla="val 1227"/>
              <a:gd name="f22" fmla="val 21590"/>
              <a:gd name="f23" fmla="val 4766"/>
              <a:gd name="f24" fmla="val 14041"/>
              <a:gd name="f25" fmla="val 19718"/>
              <a:gd name="f26" fmla="val 9870"/>
              <a:gd name="f27" fmla="val 17612"/>
              <a:gd name="f28" fmla="val 8157"/>
              <a:gd name="f29" fmla="val 15523"/>
              <a:gd name="f30" fmla="val 9097"/>
              <a:gd name="f31" fmla="val 12138"/>
              <a:gd name="f32" fmla="val 10620"/>
              <a:gd name="f33" fmla="val 9076"/>
              <a:gd name="f34" fmla="val 19001"/>
              <a:gd name="f35" fmla="val 5674"/>
              <a:gd name="f36" fmla="val 20410"/>
              <a:gd name="f37" fmla="val 3728"/>
              <a:gd name="f38" fmla="val 21215"/>
              <a:gd name="f39" fmla="val 1770"/>
              <a:gd name="f40" fmla="val 19679"/>
              <a:gd name="f41" fmla="val 15961"/>
              <a:gd name="f42" fmla="*/ f0 1 21600"/>
              <a:gd name="f43" fmla="*/ f1 1 20619"/>
              <a:gd name="f44" fmla="+- f4 0 f2"/>
              <a:gd name="f45" fmla="+- f3 0 f2"/>
              <a:gd name="f46" fmla="*/ f45 1 21600"/>
              <a:gd name="f47" fmla="*/ f44 1 20619"/>
              <a:gd name="f48" fmla="*/ f2 1 f46"/>
              <a:gd name="f49" fmla="*/ f3 1 f46"/>
              <a:gd name="f50" fmla="*/ f2 1 f47"/>
              <a:gd name="f51" fmla="*/ f4 1 f47"/>
              <a:gd name="f52" fmla="*/ f48 f42 1"/>
              <a:gd name="f53" fmla="*/ f49 f42 1"/>
              <a:gd name="f54" fmla="*/ f51 f43 1"/>
              <a:gd name="f55" fmla="*/ f50 f43 1"/>
            </a:gdLst>
            <a:ahLst/>
            <a:cxnLst>
              <a:cxn ang="3cd4">
                <a:pos x="hc" y="t"/>
              </a:cxn>
              <a:cxn ang="0">
                <a:pos x="r" y="vc"/>
              </a:cxn>
              <a:cxn ang="cd4">
                <a:pos x="hc" y="b"/>
              </a:cxn>
              <a:cxn ang="cd2">
                <a:pos x="l" y="vc"/>
              </a:cxn>
            </a:cxnLst>
            <a:rect l="f52" t="f55" r="f53" b="f54"/>
            <a:pathLst>
              <a:path w="21600" h="20619">
                <a:moveTo>
                  <a:pt x="f2" y="f5"/>
                </a:moveTo>
                <a:cubicBezTo>
                  <a:pt x="f6" y="f7"/>
                  <a:pt x="f8" y="f9"/>
                  <a:pt x="f10" y="f11"/>
                </a:cubicBezTo>
                <a:cubicBezTo>
                  <a:pt x="f12" y="f13"/>
                  <a:pt x="f14" y="f15"/>
                  <a:pt x="f16" y="f17"/>
                </a:cubicBezTo>
                <a:cubicBezTo>
                  <a:pt x="f18" y="f19"/>
                  <a:pt x="f20" y="f21"/>
                  <a:pt x="f22" y="f23"/>
                </a:cubicBezTo>
                <a:lnTo>
                  <a:pt x="f3" y="f24"/>
                </a:lnTo>
                <a:cubicBezTo>
                  <a:pt x="f25" y="f26"/>
                  <a:pt x="f27" y="f28"/>
                  <a:pt x="f29" y="f30"/>
                </a:cubicBezTo>
                <a:cubicBezTo>
                  <a:pt x="f31" y="f32"/>
                  <a:pt x="f33" y="f34"/>
                  <a:pt x="f35" y="f36"/>
                </a:cubicBezTo>
                <a:cubicBezTo>
                  <a:pt x="f37" y="f38"/>
                  <a:pt x="f39" y="f40"/>
                  <a:pt x="f2" y="f41"/>
                </a:cubicBezTo>
                <a:lnTo>
                  <a:pt x="f2" y="f5"/>
                </a:lnTo>
                <a:close/>
              </a:path>
            </a:pathLst>
          </a:custGeom>
          <a:gradFill>
            <a:gsLst>
              <a:gs pos="0">
                <a:srgbClr val="1C498B">
                  <a:alpha val="0"/>
                </a:srgbClr>
              </a:gs>
              <a:gs pos="100000">
                <a:srgbClr val="1C498B">
                  <a:alpha val="62745"/>
                </a:srgbClr>
              </a:gs>
            </a:gsLst>
            <a:lin ang="0"/>
          </a:gradFill>
          <a:ln cap="flat">
            <a:noFill/>
            <a:prstDash val="solid"/>
          </a:ln>
        </p:spPr>
        <p:txBody>
          <a:bodyPr vert="horz" wrap="square" lIns="0" tIns="0" rIns="0" bIns="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525" b="0" i="0" u="none" strike="noStrike" kern="1200" cap="none" spc="0" baseline="0">
              <a:solidFill>
                <a:srgbClr val="FFFFFF"/>
              </a:solidFill>
              <a:uFillTx/>
              <a:latin typeface="Helvetica Neue"/>
              <a:ea typeface="Helvetica Neue"/>
              <a:cs typeface="Helvetica Neue"/>
            </a:endParaRPr>
          </a:p>
        </p:txBody>
      </p:sp>
      <p:sp>
        <p:nvSpPr>
          <p:cNvPr id="4" name="Google Shape;1698;p173">
            <a:extLst>
              <a:ext uri="{FF2B5EF4-FFF2-40B4-BE49-F238E27FC236}">
                <a16:creationId xmlns:a16="http://schemas.microsoft.com/office/drawing/2014/main" id="{618EC545-1FFE-4B7A-F15A-AABF5EBEF064}"/>
              </a:ext>
            </a:extLst>
          </p:cNvPr>
          <p:cNvSpPr txBox="1">
            <a:spLocks noGrp="1"/>
          </p:cNvSpPr>
          <p:nvPr>
            <p:ph type="body" idx="4294967295"/>
          </p:nvPr>
        </p:nvSpPr>
        <p:spPr>
          <a:xfrm>
            <a:off x="508543" y="1707788"/>
            <a:ext cx="11203667" cy="4648571"/>
          </a:xfrm>
        </p:spPr>
        <p:txBody>
          <a:bodyPr/>
          <a:lstStyle>
            <a:lvl1pPr>
              <a:defRPr>
                <a:solidFill>
                  <a:srgbClr val="4B545E"/>
                </a:solidFill>
              </a:defRPr>
            </a:lvl1pPr>
          </a:lstStyle>
          <a:p>
            <a:pPr lvl="0"/>
            <a:endParaRPr lang="en-US"/>
          </a:p>
        </p:txBody>
      </p:sp>
      <p:sp>
        <p:nvSpPr>
          <p:cNvPr id="5" name="Google Shape;1699;p173">
            <a:extLst>
              <a:ext uri="{FF2B5EF4-FFF2-40B4-BE49-F238E27FC236}">
                <a16:creationId xmlns:a16="http://schemas.microsoft.com/office/drawing/2014/main" id="{DF0B637C-39E5-8F9D-08DE-5E637E87F9A0}"/>
              </a:ext>
            </a:extLst>
          </p:cNvPr>
          <p:cNvSpPr/>
          <p:nvPr/>
        </p:nvSpPr>
        <p:spPr>
          <a:xfrm>
            <a:off x="6863641" y="519644"/>
            <a:ext cx="5328355" cy="812270"/>
          </a:xfrm>
          <a:custGeom>
            <a:avLst/>
            <a:gdLst>
              <a:gd name="f0" fmla="val w"/>
              <a:gd name="f1" fmla="val h"/>
              <a:gd name="f2" fmla="val 0"/>
              <a:gd name="f3" fmla="val 21600"/>
              <a:gd name="f4" fmla="val 20619"/>
              <a:gd name="f5" fmla="val 7043"/>
              <a:gd name="f6" fmla="val 1599"/>
              <a:gd name="f7" fmla="val 10431"/>
              <a:gd name="f8" fmla="val 3359"/>
              <a:gd name="f9" fmla="val 12009"/>
              <a:gd name="f10" fmla="val 5125"/>
              <a:gd name="f11" fmla="val 11638"/>
              <a:gd name="f12" fmla="val 8965"/>
              <a:gd name="f13" fmla="val 10834"/>
              <a:gd name="f14" fmla="val 12429"/>
              <a:gd name="f15" fmla="val 1037"/>
              <a:gd name="f16" fmla="val 16255"/>
              <a:gd name="f17" fmla="val 77"/>
              <a:gd name="f18" fmla="val 18093"/>
              <a:gd name="f19" fmla="+- 0 0 385"/>
              <a:gd name="f20" fmla="val 19927"/>
              <a:gd name="f21" fmla="val 1227"/>
              <a:gd name="f22" fmla="val 21590"/>
              <a:gd name="f23" fmla="val 4766"/>
              <a:gd name="f24" fmla="val 14041"/>
              <a:gd name="f25" fmla="val 19718"/>
              <a:gd name="f26" fmla="val 9870"/>
              <a:gd name="f27" fmla="val 17612"/>
              <a:gd name="f28" fmla="val 8157"/>
              <a:gd name="f29" fmla="val 15523"/>
              <a:gd name="f30" fmla="val 9097"/>
              <a:gd name="f31" fmla="val 12138"/>
              <a:gd name="f32" fmla="val 10620"/>
              <a:gd name="f33" fmla="val 9076"/>
              <a:gd name="f34" fmla="val 19001"/>
              <a:gd name="f35" fmla="val 5674"/>
              <a:gd name="f36" fmla="val 20410"/>
              <a:gd name="f37" fmla="val 3728"/>
              <a:gd name="f38" fmla="val 21215"/>
              <a:gd name="f39" fmla="val 1770"/>
              <a:gd name="f40" fmla="val 19679"/>
              <a:gd name="f41" fmla="val 15961"/>
              <a:gd name="f42" fmla="*/ f0 1 21600"/>
              <a:gd name="f43" fmla="*/ f1 1 20619"/>
              <a:gd name="f44" fmla="+- f4 0 f2"/>
              <a:gd name="f45" fmla="+- f3 0 f2"/>
              <a:gd name="f46" fmla="*/ f45 1 21600"/>
              <a:gd name="f47" fmla="*/ f44 1 20619"/>
              <a:gd name="f48" fmla="*/ f2 1 f46"/>
              <a:gd name="f49" fmla="*/ f3 1 f46"/>
              <a:gd name="f50" fmla="*/ f2 1 f47"/>
              <a:gd name="f51" fmla="*/ f4 1 f47"/>
              <a:gd name="f52" fmla="*/ f48 f42 1"/>
              <a:gd name="f53" fmla="*/ f49 f42 1"/>
              <a:gd name="f54" fmla="*/ f51 f43 1"/>
              <a:gd name="f55" fmla="*/ f50 f43 1"/>
            </a:gdLst>
            <a:ahLst/>
            <a:cxnLst>
              <a:cxn ang="3cd4">
                <a:pos x="hc" y="t"/>
              </a:cxn>
              <a:cxn ang="0">
                <a:pos x="r" y="vc"/>
              </a:cxn>
              <a:cxn ang="cd4">
                <a:pos x="hc" y="b"/>
              </a:cxn>
              <a:cxn ang="cd2">
                <a:pos x="l" y="vc"/>
              </a:cxn>
            </a:cxnLst>
            <a:rect l="f52" t="f55" r="f53" b="f54"/>
            <a:pathLst>
              <a:path w="21600" h="20619">
                <a:moveTo>
                  <a:pt x="f2" y="f5"/>
                </a:moveTo>
                <a:cubicBezTo>
                  <a:pt x="f6" y="f7"/>
                  <a:pt x="f8" y="f9"/>
                  <a:pt x="f10" y="f11"/>
                </a:cubicBezTo>
                <a:cubicBezTo>
                  <a:pt x="f12" y="f13"/>
                  <a:pt x="f14" y="f15"/>
                  <a:pt x="f16" y="f17"/>
                </a:cubicBezTo>
                <a:cubicBezTo>
                  <a:pt x="f18" y="f19"/>
                  <a:pt x="f20" y="f21"/>
                  <a:pt x="f22" y="f23"/>
                </a:cubicBezTo>
                <a:lnTo>
                  <a:pt x="f3" y="f24"/>
                </a:lnTo>
                <a:cubicBezTo>
                  <a:pt x="f25" y="f26"/>
                  <a:pt x="f27" y="f28"/>
                  <a:pt x="f29" y="f30"/>
                </a:cubicBezTo>
                <a:cubicBezTo>
                  <a:pt x="f31" y="f32"/>
                  <a:pt x="f33" y="f34"/>
                  <a:pt x="f35" y="f36"/>
                </a:cubicBezTo>
                <a:cubicBezTo>
                  <a:pt x="f37" y="f38"/>
                  <a:pt x="f39" y="f40"/>
                  <a:pt x="f2" y="f41"/>
                </a:cubicBezTo>
                <a:lnTo>
                  <a:pt x="f2" y="f5"/>
                </a:lnTo>
                <a:close/>
              </a:path>
            </a:pathLst>
          </a:custGeom>
          <a:gradFill>
            <a:gsLst>
              <a:gs pos="0">
                <a:srgbClr val="1C498B">
                  <a:alpha val="0"/>
                </a:srgbClr>
              </a:gs>
              <a:gs pos="100000">
                <a:srgbClr val="1C498B">
                  <a:alpha val="62745"/>
                </a:srgbClr>
              </a:gs>
            </a:gsLst>
            <a:lin ang="0"/>
          </a:gradFill>
          <a:ln cap="flat">
            <a:noFill/>
            <a:prstDash val="solid"/>
          </a:ln>
        </p:spPr>
        <p:txBody>
          <a:bodyPr vert="horz" wrap="square" lIns="0" tIns="0" rIns="0" bIns="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525" b="0" i="0" u="none" strike="noStrike" kern="1200" cap="none" spc="0" baseline="0">
              <a:solidFill>
                <a:srgbClr val="FFFFFF"/>
              </a:solidFill>
              <a:uFillTx/>
              <a:latin typeface="Helvetica Neue"/>
              <a:ea typeface="Helvetica Neue"/>
              <a:cs typeface="Helvetica Neue"/>
            </a:endParaRPr>
          </a:p>
        </p:txBody>
      </p:sp>
      <p:sp>
        <p:nvSpPr>
          <p:cNvPr id="6" name="Google Shape;1700;p173">
            <a:extLst>
              <a:ext uri="{FF2B5EF4-FFF2-40B4-BE49-F238E27FC236}">
                <a16:creationId xmlns:a16="http://schemas.microsoft.com/office/drawing/2014/main" id="{A8A0E383-7093-8320-466B-A7A6C2B77714}"/>
              </a:ext>
            </a:extLst>
          </p:cNvPr>
          <p:cNvSpPr txBox="1">
            <a:spLocks noGrp="1"/>
          </p:cNvSpPr>
          <p:nvPr>
            <p:ph type="title"/>
          </p:nvPr>
        </p:nvSpPr>
        <p:spPr>
          <a:xfrm>
            <a:off x="304796" y="170060"/>
            <a:ext cx="11430000" cy="1143000"/>
          </a:xfrm>
        </p:spPr>
        <p:txBody>
          <a:bodyPr/>
          <a:lstStyle>
            <a:lvl1pPr>
              <a:defRPr sz="3200">
                <a:solidFill>
                  <a:srgbClr val="FFFFFF"/>
                </a:solidFill>
              </a:defRPr>
            </a:lvl1pPr>
          </a:lstStyle>
          <a:p>
            <a:pPr lvl="0"/>
            <a:endParaRPr lang="en-US"/>
          </a:p>
        </p:txBody>
      </p:sp>
      <p:sp>
        <p:nvSpPr>
          <p:cNvPr id="7" name="Google Shape;1701;p173">
            <a:extLst>
              <a:ext uri="{FF2B5EF4-FFF2-40B4-BE49-F238E27FC236}">
                <a16:creationId xmlns:a16="http://schemas.microsoft.com/office/drawing/2014/main" id="{195AF7AE-E0E6-0633-7369-8CB3C92958B9}"/>
              </a:ext>
            </a:extLst>
          </p:cNvPr>
          <p:cNvSpPr txBox="1">
            <a:spLocks noGrp="1"/>
          </p:cNvSpPr>
          <p:nvPr>
            <p:ph type="body" idx="4294967295"/>
          </p:nvPr>
        </p:nvSpPr>
        <p:spPr>
          <a:xfrm>
            <a:off x="332183" y="953344"/>
            <a:ext cx="11430109" cy="415923"/>
          </a:xfrm>
        </p:spPr>
        <p:txBody>
          <a:bodyPr>
            <a:normAutofit/>
          </a:bodyPr>
          <a:lstStyle>
            <a:lvl1pPr indent="-228600">
              <a:buNone/>
              <a:defRPr sz="1400">
                <a:solidFill>
                  <a:srgbClr val="FFFFFF"/>
                </a:solidFill>
              </a:defRPr>
            </a:lvl1pPr>
          </a:lstStyle>
          <a:p>
            <a:pPr lvl="0"/>
            <a:endParaRPr lang="en-US"/>
          </a:p>
        </p:txBody>
      </p:sp>
      <p:cxnSp>
        <p:nvCxnSpPr>
          <p:cNvPr id="8" name="Google Shape;1702;p173">
            <a:extLst>
              <a:ext uri="{FF2B5EF4-FFF2-40B4-BE49-F238E27FC236}">
                <a16:creationId xmlns:a16="http://schemas.microsoft.com/office/drawing/2014/main" id="{10976093-8A91-1B18-A045-41FB3E1D39A7}"/>
              </a:ext>
            </a:extLst>
          </p:cNvPr>
          <p:cNvCxnSpPr/>
          <p:nvPr/>
        </p:nvCxnSpPr>
        <p:spPr>
          <a:xfrm>
            <a:off x="11311722" y="6447269"/>
            <a:ext cx="0" cy="267883"/>
          </a:xfrm>
          <a:prstGeom prst="straightConnector1">
            <a:avLst/>
          </a:prstGeom>
          <a:noFill/>
          <a:ln w="9528" cap="flat">
            <a:solidFill>
              <a:srgbClr val="7F7F7F"/>
            </a:solidFill>
            <a:prstDash val="solid"/>
            <a:miter/>
          </a:ln>
        </p:spPr>
      </p:cxnSp>
      <p:sp>
        <p:nvSpPr>
          <p:cNvPr id="9" name="Google Shape;1703;p173">
            <a:extLst>
              <a:ext uri="{FF2B5EF4-FFF2-40B4-BE49-F238E27FC236}">
                <a16:creationId xmlns:a16="http://schemas.microsoft.com/office/drawing/2014/main" id="{FC7B4C40-0074-E8A2-86DE-6D5931148EE3}"/>
              </a:ext>
            </a:extLst>
          </p:cNvPr>
          <p:cNvSpPr txBox="1">
            <a:spLocks noGrp="1"/>
          </p:cNvSpPr>
          <p:nvPr>
            <p:ph type="sldNum" sz="quarter" idx="8"/>
          </p:nvPr>
        </p:nvSpPr>
        <p:spPr>
          <a:xfrm>
            <a:off x="11202597" y="6454530"/>
            <a:ext cx="559704" cy="319171"/>
          </a:xfrm>
        </p:spPr>
        <p:txBody>
          <a:bodyPr/>
          <a:lstStyle>
            <a:lvl1pPr>
              <a:defRPr sz="1000">
                <a:solidFill>
                  <a:srgbClr val="7F7F7F"/>
                </a:solidFill>
              </a:defRPr>
            </a:lvl1pPr>
          </a:lstStyle>
          <a:p>
            <a:pPr lvl="0"/>
            <a:fld id="{9391CF0B-1CEE-4888-98E0-6F2AD303AB24}" type="slidenum">
              <a:t>‹#›</a:t>
            </a:fld>
            <a:endParaRPr lang="en-US"/>
          </a:p>
        </p:txBody>
      </p:sp>
      <p:pic>
        <p:nvPicPr>
          <p:cNvPr id="10" name="Google Shape;1704;p173">
            <a:extLst>
              <a:ext uri="{FF2B5EF4-FFF2-40B4-BE49-F238E27FC236}">
                <a16:creationId xmlns:a16="http://schemas.microsoft.com/office/drawing/2014/main" id="{4E1B9971-5881-3A53-2B3C-49BC9089DC28}"/>
              </a:ext>
            </a:extLst>
          </p:cNvPr>
          <p:cNvPicPr>
            <a:picLocks noChangeAspect="1"/>
          </p:cNvPicPr>
          <p:nvPr/>
        </p:nvPicPr>
        <p:blipFill>
          <a:blip r:embed="rId2">
            <a:alphaModFix/>
          </a:blip>
          <a:srcRect/>
          <a:stretch>
            <a:fillRect/>
          </a:stretch>
        </p:blipFill>
        <p:spPr>
          <a:xfrm>
            <a:off x="9596463" y="6492240"/>
            <a:ext cx="1606134" cy="229240"/>
          </a:xfrm>
          <a:prstGeom prst="rect">
            <a:avLst/>
          </a:prstGeom>
          <a:noFill/>
          <a:ln cap="flat">
            <a:noFill/>
          </a:ln>
        </p:spPr>
      </p:pic>
    </p:spTree>
    <p:extLst>
      <p:ext uri="{BB962C8B-B14F-4D97-AF65-F5344CB8AC3E}">
        <p14:creationId xmlns:p14="http://schemas.microsoft.com/office/powerpoint/2010/main" val="3017586581"/>
      </p:ext>
    </p:extLst>
  </p:cSld>
  <p:clrMapOvr>
    <a:masterClrMapping/>
  </p:clrMapOvr>
</p:sldLayout>
</file>

<file path=ppt/slideLayouts/slideLayout1568.xml><?xml version="1.0" encoding="utf-8"?>
<p:sldLayout xmlns:a="http://schemas.openxmlformats.org/drawingml/2006/main" xmlns:r="http://schemas.openxmlformats.org/officeDocument/2006/relationships" xmlns:p="http://schemas.openxmlformats.org/presentationml/2006/main" preserve="1">
  <p:cSld name="Cover 13">
    <p:spTree>
      <p:nvGrpSpPr>
        <p:cNvPr id="1" name=""/>
        <p:cNvGrpSpPr/>
        <p:nvPr/>
      </p:nvGrpSpPr>
      <p:grpSpPr>
        <a:xfrm>
          <a:off x="0" y="0"/>
          <a:ext cx="0" cy="0"/>
          <a:chOff x="0" y="0"/>
          <a:chExt cx="0" cy="0"/>
        </a:xfrm>
      </p:grpSpPr>
      <p:sp>
        <p:nvSpPr>
          <p:cNvPr id="2" name="Google Shape;1706;p174">
            <a:extLst>
              <a:ext uri="{FF2B5EF4-FFF2-40B4-BE49-F238E27FC236}">
                <a16:creationId xmlns:a16="http://schemas.microsoft.com/office/drawing/2014/main" id="{AE5B70B0-F785-D246-BA40-7587F8C82049}"/>
              </a:ext>
            </a:extLst>
          </p:cNvPr>
          <p:cNvSpPr/>
          <p:nvPr/>
        </p:nvSpPr>
        <p:spPr>
          <a:xfrm>
            <a:off x="902366" y="1294415"/>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707;p174">
            <a:extLst>
              <a:ext uri="{FF2B5EF4-FFF2-40B4-BE49-F238E27FC236}">
                <a16:creationId xmlns:a16="http://schemas.microsoft.com/office/drawing/2014/main" id="{C3269EEA-BA5A-908A-6B2A-0CF2F9FEADD6}"/>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endParaRPr lang="en-US"/>
          </a:p>
        </p:txBody>
      </p:sp>
      <p:sp>
        <p:nvSpPr>
          <p:cNvPr id="4" name="Google Shape;1708;p174">
            <a:extLst>
              <a:ext uri="{FF2B5EF4-FFF2-40B4-BE49-F238E27FC236}">
                <a16:creationId xmlns:a16="http://schemas.microsoft.com/office/drawing/2014/main" id="{B7ED5F0A-6FB7-35A8-73A2-EF57CD351B47}"/>
              </a:ext>
            </a:extLst>
          </p:cNvPr>
          <p:cNvSpPr txBox="1">
            <a:spLocks noGrp="1"/>
          </p:cNvSpPr>
          <p:nvPr>
            <p:ph type="subTitle" idx="4294967295"/>
          </p:nvPr>
        </p:nvSpPr>
        <p:spPr>
          <a:xfrm>
            <a:off x="1413305" y="3766861"/>
            <a:ext cx="5194432" cy="986564"/>
          </a:xfrm>
        </p:spPr>
        <p:txBody>
          <a:bodyPr/>
          <a:lstStyle>
            <a:lvl1pPr>
              <a:buNone/>
              <a:defRPr/>
            </a:lvl1pPr>
          </a:lstStyle>
          <a:p>
            <a:pPr lvl="0"/>
            <a:endParaRPr lang="en-US"/>
          </a:p>
        </p:txBody>
      </p:sp>
      <p:grpSp>
        <p:nvGrpSpPr>
          <p:cNvPr id="5" name="Google Shape;1710;p174">
            <a:extLst>
              <a:ext uri="{FF2B5EF4-FFF2-40B4-BE49-F238E27FC236}">
                <a16:creationId xmlns:a16="http://schemas.microsoft.com/office/drawing/2014/main" id="{A479D912-33F1-6E20-7881-912503AB56B2}"/>
              </a:ext>
            </a:extLst>
          </p:cNvPr>
          <p:cNvGrpSpPr/>
          <p:nvPr/>
        </p:nvGrpSpPr>
        <p:grpSpPr>
          <a:xfrm>
            <a:off x="0" y="5020348"/>
            <a:ext cx="12191996" cy="1837651"/>
            <a:chOff x="0" y="5020348"/>
            <a:chExt cx="12191996" cy="1837651"/>
          </a:xfrm>
        </p:grpSpPr>
        <p:sp>
          <p:nvSpPr>
            <p:cNvPr id="6" name="Google Shape;1711;p174">
              <a:extLst>
                <a:ext uri="{FF2B5EF4-FFF2-40B4-BE49-F238E27FC236}">
                  <a16:creationId xmlns:a16="http://schemas.microsoft.com/office/drawing/2014/main" id="{5339E4C3-C783-E569-537A-83F580F3F00F}"/>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7" name="Google Shape;1712;p174">
              <a:extLst>
                <a:ext uri="{FF2B5EF4-FFF2-40B4-BE49-F238E27FC236}">
                  <a16:creationId xmlns:a16="http://schemas.microsoft.com/office/drawing/2014/main" id="{3BCEC8FC-4875-5DB3-8C3B-97E9E03033C1}"/>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8" name="Google Shape;1713;p174">
              <a:extLst>
                <a:ext uri="{FF2B5EF4-FFF2-40B4-BE49-F238E27FC236}">
                  <a16:creationId xmlns:a16="http://schemas.microsoft.com/office/drawing/2014/main" id="{8FC0B10B-C50B-8615-1091-6C122F650D3A}"/>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2833727491"/>
      </p:ext>
    </p:extLst>
  </p:cSld>
  <p:clrMapOvr>
    <a:masterClrMapping/>
  </p:clrMapOvr>
</p:sldLayout>
</file>

<file path=ppt/slideLayouts/slideLayout1569.xml><?xml version="1.0" encoding="utf-8"?>
<p:sldLayout xmlns:a="http://schemas.openxmlformats.org/drawingml/2006/main" xmlns:r="http://schemas.openxmlformats.org/officeDocument/2006/relationships" xmlns:p="http://schemas.openxmlformats.org/presentationml/2006/main" preserve="1">
  <p:cSld name="Divider 14">
    <p:spTree>
      <p:nvGrpSpPr>
        <p:cNvPr id="1" name=""/>
        <p:cNvGrpSpPr/>
        <p:nvPr/>
      </p:nvGrpSpPr>
      <p:grpSpPr>
        <a:xfrm>
          <a:off x="0" y="0"/>
          <a:ext cx="0" cy="0"/>
          <a:chOff x="0" y="0"/>
          <a:chExt cx="0" cy="0"/>
        </a:xfrm>
      </p:grpSpPr>
      <p:grpSp>
        <p:nvGrpSpPr>
          <p:cNvPr id="2" name="Google Shape;1715;p175">
            <a:extLst>
              <a:ext uri="{FF2B5EF4-FFF2-40B4-BE49-F238E27FC236}">
                <a16:creationId xmlns:a16="http://schemas.microsoft.com/office/drawing/2014/main" id="{B0D2B60A-4741-5458-2687-A75E7E01BC64}"/>
              </a:ext>
            </a:extLst>
          </p:cNvPr>
          <p:cNvGrpSpPr/>
          <p:nvPr/>
        </p:nvGrpSpPr>
        <p:grpSpPr>
          <a:xfrm>
            <a:off x="0" y="5020348"/>
            <a:ext cx="12191996" cy="1837651"/>
            <a:chOff x="0" y="5020348"/>
            <a:chExt cx="12191996" cy="1837651"/>
          </a:xfrm>
        </p:grpSpPr>
        <p:sp>
          <p:nvSpPr>
            <p:cNvPr id="3" name="Google Shape;1716;p175">
              <a:extLst>
                <a:ext uri="{FF2B5EF4-FFF2-40B4-BE49-F238E27FC236}">
                  <a16:creationId xmlns:a16="http://schemas.microsoft.com/office/drawing/2014/main" id="{F1A58C81-04AC-E366-84FF-B246DB0131CA}"/>
                </a:ext>
              </a:extLst>
            </p:cNvPr>
            <p:cNvSpPr/>
            <p:nvPr/>
          </p:nvSpPr>
          <p:spPr>
            <a:xfrm>
              <a:off x="0" y="5100267"/>
              <a:ext cx="7111371" cy="1757732"/>
            </a:xfrm>
            <a:custGeom>
              <a:avLst/>
              <a:gdLst>
                <a:gd name="f0" fmla="val w"/>
                <a:gd name="f1" fmla="val h"/>
                <a:gd name="f2" fmla="val 0"/>
                <a:gd name="f3" fmla="val 7111369"/>
                <a:gd name="f4" fmla="val 1757730"/>
                <a:gd name="f5" fmla="val 772954"/>
                <a:gd name="f6" fmla="val 2778"/>
                <a:gd name="f7" fmla="val 1769038"/>
                <a:gd name="f8" fmla="val 30799"/>
                <a:gd name="f9" fmla="val 2696750"/>
                <a:gd name="f10" fmla="val 267531"/>
                <a:gd name="f11" fmla="val 3590934"/>
                <a:gd name="f12" fmla="val 566046"/>
                <a:gd name="f13" fmla="val 4684008"/>
                <a:gd name="f14" fmla="val 930921"/>
                <a:gd name="f15" fmla="val 5690778"/>
                <a:gd name="f16" fmla="val 1324625"/>
                <a:gd name="f17" fmla="val 6700767"/>
                <a:gd name="f18" fmla="val 1636882"/>
                <a:gd name="f19" fmla="val 25690"/>
                <a:gd name="f20" fmla="val 2197"/>
                <a:gd name="f21" fmla="val 25414"/>
                <a:gd name="f22" fmla="val 114653"/>
                <a:gd name="f23" fmla="val 14905"/>
                <a:gd name="f24" fmla="val 227801"/>
                <a:gd name="f25" fmla="val 7857"/>
                <a:gd name="f26" fmla="val 341773"/>
                <a:gd name="f27" fmla="val 3976"/>
                <a:gd name="f28" fmla="val 486963"/>
                <a:gd name="f29" fmla="+- 0 0 968"/>
                <a:gd name="f30" fmla="val 630656"/>
                <a:gd name="f31" fmla="+- 0 0 1224"/>
                <a:gd name="f32" fmla="*/ f0 1 7111369"/>
                <a:gd name="f33" fmla="*/ f1 1 1757730"/>
                <a:gd name="f34" fmla="+- f4 0 f2"/>
                <a:gd name="f35" fmla="+- f3 0 f2"/>
                <a:gd name="f36" fmla="*/ f35 1 7111369"/>
                <a:gd name="f37" fmla="*/ f34 1 1757730"/>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7111369" h="1757730">
                  <a:moveTo>
                    <a:pt x="f5" y="f6"/>
                  </a:moveTo>
                  <a:cubicBezTo>
                    <a:pt x="f7" y="f8"/>
                    <a:pt x="f9" y="f10"/>
                    <a:pt x="f11" y="f12"/>
                  </a:cubicBezTo>
                  <a:cubicBezTo>
                    <a:pt x="f13" y="f14"/>
                    <a:pt x="f15" y="f16"/>
                    <a:pt x="f17" y="f18"/>
                  </a:cubicBezTo>
                  <a:lnTo>
                    <a:pt x="f3" y="f4"/>
                  </a:lnTo>
                  <a:lnTo>
                    <a:pt x="f2" y="f4"/>
                  </a:lnTo>
                  <a:lnTo>
                    <a:pt x="f2" y="f19"/>
                  </a:lnTo>
                  <a:lnTo>
                    <a:pt x="f20" y="f21"/>
                  </a:lnTo>
                  <a:cubicBezTo>
                    <a:pt x="f22" y="f23"/>
                    <a:pt x="f24" y="f25"/>
                    <a:pt x="f26" y="f27"/>
                  </a:cubicBezTo>
                  <a:cubicBezTo>
                    <a:pt x="f28" y="f29"/>
                    <a:pt x="f30" y="f31"/>
                    <a:pt x="f5" y="f6"/>
                  </a:cubicBezTo>
                  <a:close/>
                </a:path>
              </a:pathLst>
            </a:custGeom>
            <a:solidFill>
              <a:srgbClr val="FFFFFF"/>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4" name="Google Shape;1717;p175">
              <a:extLst>
                <a:ext uri="{FF2B5EF4-FFF2-40B4-BE49-F238E27FC236}">
                  <a16:creationId xmlns:a16="http://schemas.microsoft.com/office/drawing/2014/main" id="{0A7ED9B3-59E5-7FC2-5EBB-698E562CF55C}"/>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5" name="Google Shape;1718;p175">
              <a:extLst>
                <a:ext uri="{FF2B5EF4-FFF2-40B4-BE49-F238E27FC236}">
                  <a16:creationId xmlns:a16="http://schemas.microsoft.com/office/drawing/2014/main" id="{D64960D7-28D7-1C3C-ECE4-34F816FBA92B}"/>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6" name="Google Shape;1719;p175">
              <a:extLst>
                <a:ext uri="{FF2B5EF4-FFF2-40B4-BE49-F238E27FC236}">
                  <a16:creationId xmlns:a16="http://schemas.microsoft.com/office/drawing/2014/main" id="{5E2877FA-B426-3AE0-C062-6770B7F2A557}"/>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
        <p:nvSpPr>
          <p:cNvPr id="7" name="Google Shape;1720;p175">
            <a:extLst>
              <a:ext uri="{FF2B5EF4-FFF2-40B4-BE49-F238E27FC236}">
                <a16:creationId xmlns:a16="http://schemas.microsoft.com/office/drawing/2014/main" id="{5D696D9D-3236-77C6-3717-8C801245D7A5}"/>
              </a:ext>
            </a:extLst>
          </p:cNvPr>
          <p:cNvSpPr txBox="1">
            <a:spLocks noGrp="1"/>
          </p:cNvSpPr>
          <p:nvPr>
            <p:ph type="title"/>
          </p:nvPr>
        </p:nvSpPr>
        <p:spPr>
          <a:xfrm>
            <a:off x="1413305" y="701747"/>
            <a:ext cx="9365376" cy="2014679"/>
          </a:xfrm>
        </p:spPr>
        <p:txBody>
          <a:bodyPr anchor="b"/>
          <a:lstStyle>
            <a:lvl1pPr>
              <a:defRPr/>
            </a:lvl1pPr>
          </a:lstStyle>
          <a:p>
            <a:pPr lvl="0"/>
            <a:endParaRPr lang="en-US"/>
          </a:p>
        </p:txBody>
      </p:sp>
      <p:sp>
        <p:nvSpPr>
          <p:cNvPr id="8" name="Google Shape;1721;p175">
            <a:extLst>
              <a:ext uri="{FF2B5EF4-FFF2-40B4-BE49-F238E27FC236}">
                <a16:creationId xmlns:a16="http://schemas.microsoft.com/office/drawing/2014/main" id="{0A485FB6-9159-FC90-AEFD-E302C32FFF54}"/>
              </a:ext>
            </a:extLst>
          </p:cNvPr>
          <p:cNvSpPr txBox="1">
            <a:spLocks noGrp="1"/>
          </p:cNvSpPr>
          <p:nvPr>
            <p:ph type="subTitle" idx="4294967295"/>
          </p:nvPr>
        </p:nvSpPr>
        <p:spPr>
          <a:xfrm>
            <a:off x="1413305" y="3081637"/>
            <a:ext cx="9365376" cy="986564"/>
          </a:xfrm>
        </p:spPr>
        <p:txBody>
          <a:bodyPr/>
          <a:lstStyle>
            <a:lvl1pPr>
              <a:buNone/>
              <a:defRPr/>
            </a:lvl1pPr>
          </a:lstStyle>
          <a:p>
            <a:pPr lvl="0"/>
            <a:endParaRPr lang="en-US"/>
          </a:p>
        </p:txBody>
      </p:sp>
    </p:spTree>
    <p:extLst>
      <p:ext uri="{BB962C8B-B14F-4D97-AF65-F5344CB8AC3E}">
        <p14:creationId xmlns:p14="http://schemas.microsoft.com/office/powerpoint/2010/main" val="2958515996"/>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457"/>
        <p:cNvGrpSpPr/>
        <p:nvPr/>
      </p:nvGrpSpPr>
      <p:grpSpPr>
        <a:xfrm>
          <a:off x="0" y="0"/>
          <a:ext cx="0" cy="0"/>
          <a:chOff x="0" y="0"/>
          <a:chExt cx="0" cy="0"/>
        </a:xfrm>
      </p:grpSpPr>
      <p:sp>
        <p:nvSpPr>
          <p:cNvPr id="1458" name="Google Shape;1458;p696"/>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59" name="Google Shape;1459;p696"/>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60" name="Google Shape;1460;p696"/>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461" name="Google Shape;1461;p6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462" name="Google Shape;1462;p6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463" name="Google Shape;1463;p696"/>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464" name="Google Shape;1464;p696"/>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465" name="Google Shape;1465;p696"/>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66" name="Google Shape;1466;p696"/>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4103057010"/>
      </p:ext>
    </p:extLst>
  </p:cSld>
  <p:clrMapOvr>
    <a:masterClrMapping/>
  </p:clrMapOvr>
</p:sldLayout>
</file>

<file path=ppt/slideLayouts/slideLayout1570.xml><?xml version="1.0" encoding="utf-8"?>
<p:sldLayout xmlns:a="http://schemas.openxmlformats.org/drawingml/2006/main" xmlns:r="http://schemas.openxmlformats.org/officeDocument/2006/relationships" xmlns:p="http://schemas.openxmlformats.org/presentationml/2006/main" preserve="1">
  <p:cSld name="Photo Slide 13">
    <p:spTree>
      <p:nvGrpSpPr>
        <p:cNvPr id="1" name=""/>
        <p:cNvGrpSpPr/>
        <p:nvPr/>
      </p:nvGrpSpPr>
      <p:grpSpPr>
        <a:xfrm>
          <a:off x="0" y="0"/>
          <a:ext cx="0" cy="0"/>
          <a:chOff x="0" y="0"/>
          <a:chExt cx="0" cy="0"/>
        </a:xfrm>
      </p:grpSpPr>
      <p:sp>
        <p:nvSpPr>
          <p:cNvPr id="2" name="Google Shape;1723;p176">
            <a:extLst>
              <a:ext uri="{FF2B5EF4-FFF2-40B4-BE49-F238E27FC236}">
                <a16:creationId xmlns:a16="http://schemas.microsoft.com/office/drawing/2014/main" id="{DA102D5B-F4B0-6683-A755-FEF084DDED87}"/>
              </a:ext>
            </a:extLst>
          </p:cNvPr>
          <p:cNvSpPr txBox="1">
            <a:spLocks noGrp="1"/>
          </p:cNvSpPr>
          <p:nvPr>
            <p:ph type="body" idx="4294967295"/>
          </p:nvPr>
        </p:nvSpPr>
        <p:spPr>
          <a:xfrm>
            <a:off x="457200" y="1146255"/>
            <a:ext cx="2350172" cy="2971800"/>
          </a:xfrm>
        </p:spPr>
        <p:txBody>
          <a:bodyPr/>
          <a:lstStyle>
            <a:lvl1pPr indent="-228600">
              <a:buNone/>
              <a:defRPr/>
            </a:lvl1pPr>
          </a:lstStyle>
          <a:p>
            <a:pPr lvl="0"/>
            <a:endParaRPr lang="en-US"/>
          </a:p>
        </p:txBody>
      </p:sp>
      <p:cxnSp>
        <p:nvCxnSpPr>
          <p:cNvPr id="3" name="Google Shape;1724;p176">
            <a:extLst>
              <a:ext uri="{FF2B5EF4-FFF2-40B4-BE49-F238E27FC236}">
                <a16:creationId xmlns:a16="http://schemas.microsoft.com/office/drawing/2014/main" id="{D1159AF2-CA30-05CC-B0BA-CD0420B77BDA}"/>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1725;p176">
            <a:extLst>
              <a:ext uri="{FF2B5EF4-FFF2-40B4-BE49-F238E27FC236}">
                <a16:creationId xmlns:a16="http://schemas.microsoft.com/office/drawing/2014/main" id="{368AF0BD-113F-F688-EDEC-82E9B4A87C06}"/>
              </a:ext>
            </a:extLst>
          </p:cNvPr>
          <p:cNvGrpSpPr/>
          <p:nvPr/>
        </p:nvGrpSpPr>
        <p:grpSpPr>
          <a:xfrm>
            <a:off x="0" y="5379424"/>
            <a:ext cx="2807363" cy="753895"/>
            <a:chOff x="0" y="5379424"/>
            <a:chExt cx="2807363" cy="753895"/>
          </a:xfrm>
        </p:grpSpPr>
        <p:sp>
          <p:nvSpPr>
            <p:cNvPr id="5" name="Google Shape;1726;p176">
              <a:extLst>
                <a:ext uri="{FF2B5EF4-FFF2-40B4-BE49-F238E27FC236}">
                  <a16:creationId xmlns:a16="http://schemas.microsoft.com/office/drawing/2014/main" id="{C720C7D1-BB77-CDD1-A167-33446D95B930}"/>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 f4 0 f2"/>
                <a:gd name="f27" fmla="+- f3 0 f2"/>
                <a:gd name="f28" fmla="*/ f27 1 2807368"/>
                <a:gd name="f29" fmla="*/ f26 1 60080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727;p176">
              <a:extLst>
                <a:ext uri="{FF2B5EF4-FFF2-40B4-BE49-F238E27FC236}">
                  <a16:creationId xmlns:a16="http://schemas.microsoft.com/office/drawing/2014/main" id="{F41769EA-386A-1094-4E2B-348BC140F9A6}"/>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 f4 0 f2"/>
                <a:gd name="f33" fmla="+- f3 0 f2"/>
                <a:gd name="f34" fmla="*/ f33 1 2807368"/>
                <a:gd name="f35" fmla="*/ f32 1 649803"/>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1729;p176">
            <a:extLst>
              <a:ext uri="{FF2B5EF4-FFF2-40B4-BE49-F238E27FC236}">
                <a16:creationId xmlns:a16="http://schemas.microsoft.com/office/drawing/2014/main" id="{0ED5676F-0D7A-1713-AE93-84D14B49E5E5}"/>
              </a:ext>
            </a:extLst>
          </p:cNvPr>
          <p:cNvPicPr>
            <a:picLocks noChangeAspect="1"/>
          </p:cNvPicPr>
          <p:nvPr/>
        </p:nvPicPr>
        <p:blipFill>
          <a:blip r:embed="rId2">
            <a:alphaModFix/>
          </a:blip>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1730173317"/>
      </p:ext>
    </p:extLst>
  </p:cSld>
  <p:clrMapOvr>
    <a:masterClrMapping/>
  </p:clrMapOvr>
</p:sldLayout>
</file>

<file path=ppt/slideLayouts/slideLayout1571.xml><?xml version="1.0" encoding="utf-8"?>
<p:sldLayout xmlns:a="http://schemas.openxmlformats.org/drawingml/2006/main" xmlns:r="http://schemas.openxmlformats.org/officeDocument/2006/relationships" xmlns:p="http://schemas.openxmlformats.org/presentationml/2006/main" preserve="1">
  <p:cSld name="7_Quotation">
    <p:spTree>
      <p:nvGrpSpPr>
        <p:cNvPr id="1" name=""/>
        <p:cNvGrpSpPr/>
        <p:nvPr/>
      </p:nvGrpSpPr>
      <p:grpSpPr>
        <a:xfrm>
          <a:off x="0" y="0"/>
          <a:ext cx="0" cy="0"/>
          <a:chOff x="0" y="0"/>
          <a:chExt cx="0" cy="0"/>
        </a:xfrm>
      </p:grpSpPr>
      <p:sp>
        <p:nvSpPr>
          <p:cNvPr id="2" name="Google Shape;1683;p172">
            <a:extLst>
              <a:ext uri="{FF2B5EF4-FFF2-40B4-BE49-F238E27FC236}">
                <a16:creationId xmlns:a16="http://schemas.microsoft.com/office/drawing/2014/main" id="{F67D0C60-E37A-A3C1-8775-79D9FB5A0CD0}"/>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684;p172">
            <a:extLst>
              <a:ext uri="{FF2B5EF4-FFF2-40B4-BE49-F238E27FC236}">
                <a16:creationId xmlns:a16="http://schemas.microsoft.com/office/drawing/2014/main" id="{50CB8ACD-8484-FD6D-7B20-85FA93F8676C}"/>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685;p172">
            <a:extLst>
              <a:ext uri="{FF2B5EF4-FFF2-40B4-BE49-F238E27FC236}">
                <a16:creationId xmlns:a16="http://schemas.microsoft.com/office/drawing/2014/main" id="{8E21F415-9FBE-EE21-C340-8956BBBA4F63}"/>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686;p172">
            <a:extLst>
              <a:ext uri="{FF2B5EF4-FFF2-40B4-BE49-F238E27FC236}">
                <a16:creationId xmlns:a16="http://schemas.microsoft.com/office/drawing/2014/main" id="{3C6EA41B-A8C8-85C0-83AF-38C766937C1B}"/>
              </a:ext>
            </a:extLst>
          </p:cNvPr>
          <p:cNvSpPr txBox="1">
            <a:spLocks noGrp="1"/>
          </p:cNvSpPr>
          <p:nvPr>
            <p:ph type="sldNum" sz="quarter" idx="8"/>
          </p:nvPr>
        </p:nvSpPr>
        <p:spPr/>
        <p:txBody>
          <a:bodyPr/>
          <a:lstStyle>
            <a:lvl1pPr>
              <a:defRPr>
                <a:solidFill>
                  <a:srgbClr val="AEB3B7"/>
                </a:solidFill>
              </a:defRPr>
            </a:lvl1pPr>
          </a:lstStyle>
          <a:p>
            <a:pPr lvl="0"/>
            <a:fld id="{452AE5BE-6163-48A6-A4E5-8F3AFDD8B63D}" type="slidenum">
              <a:t>‹#›</a:t>
            </a:fld>
            <a:endParaRPr lang="en-US"/>
          </a:p>
        </p:txBody>
      </p:sp>
      <p:cxnSp>
        <p:nvCxnSpPr>
          <p:cNvPr id="6" name="Google Shape;1687;p172">
            <a:extLst>
              <a:ext uri="{FF2B5EF4-FFF2-40B4-BE49-F238E27FC236}">
                <a16:creationId xmlns:a16="http://schemas.microsoft.com/office/drawing/2014/main" id="{21332D64-05C6-126D-F003-8D8C5A80A398}"/>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688;p172">
            <a:extLst>
              <a:ext uri="{FF2B5EF4-FFF2-40B4-BE49-F238E27FC236}">
                <a16:creationId xmlns:a16="http://schemas.microsoft.com/office/drawing/2014/main" id="{00EFA8C6-0252-10F8-AA7D-3F0ED2CE02A1}"/>
              </a:ext>
            </a:extLst>
          </p:cNvPr>
          <p:cNvSpPr txBox="1">
            <a:spLocks noGrp="1"/>
          </p:cNvSpPr>
          <p:nvPr>
            <p:ph type="ftr" sz="quarter" idx="9"/>
          </p:nvPr>
        </p:nvSpPr>
        <p:spPr/>
        <p:txBody>
          <a:bodyPr/>
          <a:lstStyle>
            <a:lvl1pPr>
              <a:defRPr/>
            </a:lvl1pPr>
          </a:lstStyle>
          <a:p>
            <a:pPr lvl="0"/>
            <a:endParaRPr lang="en-US"/>
          </a:p>
        </p:txBody>
      </p:sp>
      <p:grpSp>
        <p:nvGrpSpPr>
          <p:cNvPr id="8" name="Google Shape;1689;p172">
            <a:extLst>
              <a:ext uri="{FF2B5EF4-FFF2-40B4-BE49-F238E27FC236}">
                <a16:creationId xmlns:a16="http://schemas.microsoft.com/office/drawing/2014/main" id="{0072A6E0-FB08-4AA4-4DF4-41876317F171}"/>
              </a:ext>
            </a:extLst>
          </p:cNvPr>
          <p:cNvGrpSpPr/>
          <p:nvPr/>
        </p:nvGrpSpPr>
        <p:grpSpPr>
          <a:xfrm>
            <a:off x="7191545" y="0"/>
            <a:ext cx="5000460" cy="1425988"/>
            <a:chOff x="7191545" y="0"/>
            <a:chExt cx="5000460" cy="1425988"/>
          </a:xfrm>
        </p:grpSpPr>
        <p:pic>
          <p:nvPicPr>
            <p:cNvPr id="9" name="Google Shape;1690;p172">
              <a:extLst>
                <a:ext uri="{FF2B5EF4-FFF2-40B4-BE49-F238E27FC236}">
                  <a16:creationId xmlns:a16="http://schemas.microsoft.com/office/drawing/2014/main" id="{82A76B97-A775-3357-5D4F-E624B6178518}"/>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691;p172">
              <a:extLst>
                <a:ext uri="{FF2B5EF4-FFF2-40B4-BE49-F238E27FC236}">
                  <a16:creationId xmlns:a16="http://schemas.microsoft.com/office/drawing/2014/main" id="{6147DA2D-4055-1FBD-D4C5-0BD3DFAABAF5}"/>
                </a:ext>
              </a:extLst>
            </p:cNvPr>
            <p:cNvGrpSpPr/>
            <p:nvPr/>
          </p:nvGrpSpPr>
          <p:grpSpPr>
            <a:xfrm>
              <a:off x="7191545" y="0"/>
              <a:ext cx="5000460" cy="1425988"/>
              <a:chOff x="7191545" y="0"/>
              <a:chExt cx="5000460" cy="1425988"/>
            </a:xfrm>
          </p:grpSpPr>
          <p:sp>
            <p:nvSpPr>
              <p:cNvPr id="11" name="Google Shape;1692;p172">
                <a:extLst>
                  <a:ext uri="{FF2B5EF4-FFF2-40B4-BE49-F238E27FC236}">
                    <a16:creationId xmlns:a16="http://schemas.microsoft.com/office/drawing/2014/main" id="{B2EBCC6B-0AA2-60C1-E1CB-DA556FD204BF}"/>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693;p172">
                <a:extLst>
                  <a:ext uri="{FF2B5EF4-FFF2-40B4-BE49-F238E27FC236}">
                    <a16:creationId xmlns:a16="http://schemas.microsoft.com/office/drawing/2014/main" id="{C7AB6530-E07A-6443-5428-32E1CC9CDE50}"/>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694;p172" descr="Open quotation mark with solid fill">
            <a:extLst>
              <a:ext uri="{FF2B5EF4-FFF2-40B4-BE49-F238E27FC236}">
                <a16:creationId xmlns:a16="http://schemas.microsoft.com/office/drawing/2014/main" id="{CDCB5B2A-1FFF-1805-E58A-92FA1945E64F}"/>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136736172"/>
      </p:ext>
    </p:extLst>
  </p:cSld>
  <p:clrMapOvr>
    <a:masterClrMapping/>
  </p:clrMapOvr>
</p:sldLayout>
</file>

<file path=ppt/slideLayouts/slideLayout1572.xml><?xml version="1.0" encoding="utf-8"?>
<p:sldLayout xmlns:a="http://schemas.openxmlformats.org/drawingml/2006/main" xmlns:r="http://schemas.openxmlformats.org/officeDocument/2006/relationships" xmlns:p="http://schemas.openxmlformats.org/presentationml/2006/main" preserve="1">
  <p:cSld name="1_EVERYDAY CONTENT ONLY 2">
    <p:spTree>
      <p:nvGrpSpPr>
        <p:cNvPr id="1" name=""/>
        <p:cNvGrpSpPr/>
        <p:nvPr/>
      </p:nvGrpSpPr>
      <p:grpSpPr>
        <a:xfrm>
          <a:off x="0" y="0"/>
          <a:ext cx="0" cy="0"/>
          <a:chOff x="0" y="0"/>
          <a:chExt cx="0" cy="0"/>
        </a:xfrm>
      </p:grpSpPr>
      <p:sp>
        <p:nvSpPr>
          <p:cNvPr id="2" name="Google Shape;1696;p173">
            <a:extLst>
              <a:ext uri="{FF2B5EF4-FFF2-40B4-BE49-F238E27FC236}">
                <a16:creationId xmlns:a16="http://schemas.microsoft.com/office/drawing/2014/main" id="{9D178B63-60C8-01EA-43B3-F276DCA36E66}"/>
              </a:ext>
            </a:extLst>
          </p:cNvPr>
          <p:cNvSpPr/>
          <p:nvPr/>
        </p:nvSpPr>
        <p:spPr>
          <a:xfrm>
            <a:off x="0" y="0"/>
            <a:ext cx="12191996" cy="1313060"/>
          </a:xfrm>
          <a:prstGeom prst="rect">
            <a:avLst/>
          </a:prstGeom>
          <a:gradFill>
            <a:gsLst>
              <a:gs pos="0">
                <a:srgbClr val="1C498B"/>
              </a:gs>
              <a:gs pos="100000">
                <a:srgbClr val="79818A"/>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697;p173">
            <a:extLst>
              <a:ext uri="{FF2B5EF4-FFF2-40B4-BE49-F238E27FC236}">
                <a16:creationId xmlns:a16="http://schemas.microsoft.com/office/drawing/2014/main" id="{4E15D26C-2DDA-E729-9A73-6B334A27A873}"/>
              </a:ext>
            </a:extLst>
          </p:cNvPr>
          <p:cNvSpPr/>
          <p:nvPr/>
        </p:nvSpPr>
        <p:spPr>
          <a:xfrm>
            <a:off x="6863641" y="16267"/>
            <a:ext cx="5328355" cy="812270"/>
          </a:xfrm>
          <a:custGeom>
            <a:avLst/>
            <a:gdLst>
              <a:gd name="f0" fmla="val w"/>
              <a:gd name="f1" fmla="val h"/>
              <a:gd name="f2" fmla="val 0"/>
              <a:gd name="f3" fmla="val 21600"/>
              <a:gd name="f4" fmla="val 20619"/>
              <a:gd name="f5" fmla="val 7043"/>
              <a:gd name="f6" fmla="val 1599"/>
              <a:gd name="f7" fmla="val 10431"/>
              <a:gd name="f8" fmla="val 3359"/>
              <a:gd name="f9" fmla="val 12009"/>
              <a:gd name="f10" fmla="val 5125"/>
              <a:gd name="f11" fmla="val 11638"/>
              <a:gd name="f12" fmla="val 8965"/>
              <a:gd name="f13" fmla="val 10834"/>
              <a:gd name="f14" fmla="val 12429"/>
              <a:gd name="f15" fmla="val 1037"/>
              <a:gd name="f16" fmla="val 16255"/>
              <a:gd name="f17" fmla="val 77"/>
              <a:gd name="f18" fmla="val 18093"/>
              <a:gd name="f19" fmla="+- 0 0 385"/>
              <a:gd name="f20" fmla="val 19927"/>
              <a:gd name="f21" fmla="val 1227"/>
              <a:gd name="f22" fmla="val 21590"/>
              <a:gd name="f23" fmla="val 4766"/>
              <a:gd name="f24" fmla="val 14041"/>
              <a:gd name="f25" fmla="val 19718"/>
              <a:gd name="f26" fmla="val 9870"/>
              <a:gd name="f27" fmla="val 17612"/>
              <a:gd name="f28" fmla="val 8157"/>
              <a:gd name="f29" fmla="val 15523"/>
              <a:gd name="f30" fmla="val 9097"/>
              <a:gd name="f31" fmla="val 12138"/>
              <a:gd name="f32" fmla="val 10620"/>
              <a:gd name="f33" fmla="val 9076"/>
              <a:gd name="f34" fmla="val 19001"/>
              <a:gd name="f35" fmla="val 5674"/>
              <a:gd name="f36" fmla="val 20410"/>
              <a:gd name="f37" fmla="val 3728"/>
              <a:gd name="f38" fmla="val 21215"/>
              <a:gd name="f39" fmla="val 1770"/>
              <a:gd name="f40" fmla="val 19679"/>
              <a:gd name="f41" fmla="val 15961"/>
              <a:gd name="f42" fmla="*/ f0 1 21600"/>
              <a:gd name="f43" fmla="*/ f1 1 20619"/>
              <a:gd name="f44" fmla="+- f4 0 f2"/>
              <a:gd name="f45" fmla="+- f3 0 f2"/>
              <a:gd name="f46" fmla="*/ f45 1 21600"/>
              <a:gd name="f47" fmla="*/ f44 1 20619"/>
              <a:gd name="f48" fmla="*/ f2 1 f46"/>
              <a:gd name="f49" fmla="*/ f3 1 f46"/>
              <a:gd name="f50" fmla="*/ f2 1 f47"/>
              <a:gd name="f51" fmla="*/ f4 1 f47"/>
              <a:gd name="f52" fmla="*/ f48 f42 1"/>
              <a:gd name="f53" fmla="*/ f49 f42 1"/>
              <a:gd name="f54" fmla="*/ f51 f43 1"/>
              <a:gd name="f55" fmla="*/ f50 f43 1"/>
            </a:gdLst>
            <a:ahLst/>
            <a:cxnLst>
              <a:cxn ang="3cd4">
                <a:pos x="hc" y="t"/>
              </a:cxn>
              <a:cxn ang="0">
                <a:pos x="r" y="vc"/>
              </a:cxn>
              <a:cxn ang="cd4">
                <a:pos x="hc" y="b"/>
              </a:cxn>
              <a:cxn ang="cd2">
                <a:pos x="l" y="vc"/>
              </a:cxn>
            </a:cxnLst>
            <a:rect l="f52" t="f55" r="f53" b="f54"/>
            <a:pathLst>
              <a:path w="21600" h="20619">
                <a:moveTo>
                  <a:pt x="f2" y="f5"/>
                </a:moveTo>
                <a:cubicBezTo>
                  <a:pt x="f6" y="f7"/>
                  <a:pt x="f8" y="f9"/>
                  <a:pt x="f10" y="f11"/>
                </a:cubicBezTo>
                <a:cubicBezTo>
                  <a:pt x="f12" y="f13"/>
                  <a:pt x="f14" y="f15"/>
                  <a:pt x="f16" y="f17"/>
                </a:cubicBezTo>
                <a:cubicBezTo>
                  <a:pt x="f18" y="f19"/>
                  <a:pt x="f20" y="f21"/>
                  <a:pt x="f22" y="f23"/>
                </a:cubicBezTo>
                <a:lnTo>
                  <a:pt x="f3" y="f24"/>
                </a:lnTo>
                <a:cubicBezTo>
                  <a:pt x="f25" y="f26"/>
                  <a:pt x="f27" y="f28"/>
                  <a:pt x="f29" y="f30"/>
                </a:cubicBezTo>
                <a:cubicBezTo>
                  <a:pt x="f31" y="f32"/>
                  <a:pt x="f33" y="f34"/>
                  <a:pt x="f35" y="f36"/>
                </a:cubicBezTo>
                <a:cubicBezTo>
                  <a:pt x="f37" y="f38"/>
                  <a:pt x="f39" y="f40"/>
                  <a:pt x="f2" y="f41"/>
                </a:cubicBezTo>
                <a:lnTo>
                  <a:pt x="f2" y="f5"/>
                </a:lnTo>
                <a:close/>
              </a:path>
            </a:pathLst>
          </a:custGeom>
          <a:gradFill>
            <a:gsLst>
              <a:gs pos="0">
                <a:srgbClr val="1C498B">
                  <a:alpha val="0"/>
                </a:srgbClr>
              </a:gs>
              <a:gs pos="100000">
                <a:srgbClr val="1C498B">
                  <a:alpha val="62745"/>
                </a:srgbClr>
              </a:gs>
            </a:gsLst>
            <a:lin ang="0"/>
          </a:gradFill>
          <a:ln cap="flat">
            <a:noFill/>
            <a:prstDash val="solid"/>
          </a:ln>
        </p:spPr>
        <p:txBody>
          <a:bodyPr vert="horz" wrap="square" lIns="0" tIns="0" rIns="0" bIns="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525" b="0" i="0" u="none" strike="noStrike" kern="1200" cap="none" spc="0" baseline="0">
              <a:solidFill>
                <a:srgbClr val="FFFFFF"/>
              </a:solidFill>
              <a:uFillTx/>
              <a:latin typeface="Helvetica Neue"/>
              <a:ea typeface="Helvetica Neue"/>
              <a:cs typeface="Helvetica Neue"/>
            </a:endParaRPr>
          </a:p>
        </p:txBody>
      </p:sp>
      <p:sp>
        <p:nvSpPr>
          <p:cNvPr id="4" name="Google Shape;1698;p173">
            <a:extLst>
              <a:ext uri="{FF2B5EF4-FFF2-40B4-BE49-F238E27FC236}">
                <a16:creationId xmlns:a16="http://schemas.microsoft.com/office/drawing/2014/main" id="{A59A50F8-EA8D-186C-FA36-BEC9489A8D62}"/>
              </a:ext>
            </a:extLst>
          </p:cNvPr>
          <p:cNvSpPr txBox="1">
            <a:spLocks noGrp="1"/>
          </p:cNvSpPr>
          <p:nvPr>
            <p:ph type="body" idx="4294967295"/>
          </p:nvPr>
        </p:nvSpPr>
        <p:spPr>
          <a:xfrm>
            <a:off x="508543" y="1707788"/>
            <a:ext cx="11203667" cy="4648571"/>
          </a:xfrm>
        </p:spPr>
        <p:txBody>
          <a:bodyPr/>
          <a:lstStyle>
            <a:lvl1pPr>
              <a:defRPr>
                <a:solidFill>
                  <a:srgbClr val="4B545E"/>
                </a:solidFill>
              </a:defRPr>
            </a:lvl1pPr>
          </a:lstStyle>
          <a:p>
            <a:pPr lvl="0"/>
            <a:endParaRPr lang="en-US"/>
          </a:p>
        </p:txBody>
      </p:sp>
      <p:sp>
        <p:nvSpPr>
          <p:cNvPr id="5" name="Google Shape;1699;p173">
            <a:extLst>
              <a:ext uri="{FF2B5EF4-FFF2-40B4-BE49-F238E27FC236}">
                <a16:creationId xmlns:a16="http://schemas.microsoft.com/office/drawing/2014/main" id="{B65C855B-C361-D805-DC85-213E29C7BE10}"/>
              </a:ext>
            </a:extLst>
          </p:cNvPr>
          <p:cNvSpPr/>
          <p:nvPr/>
        </p:nvSpPr>
        <p:spPr>
          <a:xfrm>
            <a:off x="6863641" y="519644"/>
            <a:ext cx="5328355" cy="812270"/>
          </a:xfrm>
          <a:custGeom>
            <a:avLst/>
            <a:gdLst>
              <a:gd name="f0" fmla="val w"/>
              <a:gd name="f1" fmla="val h"/>
              <a:gd name="f2" fmla="val 0"/>
              <a:gd name="f3" fmla="val 21600"/>
              <a:gd name="f4" fmla="val 20619"/>
              <a:gd name="f5" fmla="val 7043"/>
              <a:gd name="f6" fmla="val 1599"/>
              <a:gd name="f7" fmla="val 10431"/>
              <a:gd name="f8" fmla="val 3359"/>
              <a:gd name="f9" fmla="val 12009"/>
              <a:gd name="f10" fmla="val 5125"/>
              <a:gd name="f11" fmla="val 11638"/>
              <a:gd name="f12" fmla="val 8965"/>
              <a:gd name="f13" fmla="val 10834"/>
              <a:gd name="f14" fmla="val 12429"/>
              <a:gd name="f15" fmla="val 1037"/>
              <a:gd name="f16" fmla="val 16255"/>
              <a:gd name="f17" fmla="val 77"/>
              <a:gd name="f18" fmla="val 18093"/>
              <a:gd name="f19" fmla="+- 0 0 385"/>
              <a:gd name="f20" fmla="val 19927"/>
              <a:gd name="f21" fmla="val 1227"/>
              <a:gd name="f22" fmla="val 21590"/>
              <a:gd name="f23" fmla="val 4766"/>
              <a:gd name="f24" fmla="val 14041"/>
              <a:gd name="f25" fmla="val 19718"/>
              <a:gd name="f26" fmla="val 9870"/>
              <a:gd name="f27" fmla="val 17612"/>
              <a:gd name="f28" fmla="val 8157"/>
              <a:gd name="f29" fmla="val 15523"/>
              <a:gd name="f30" fmla="val 9097"/>
              <a:gd name="f31" fmla="val 12138"/>
              <a:gd name="f32" fmla="val 10620"/>
              <a:gd name="f33" fmla="val 9076"/>
              <a:gd name="f34" fmla="val 19001"/>
              <a:gd name="f35" fmla="val 5674"/>
              <a:gd name="f36" fmla="val 20410"/>
              <a:gd name="f37" fmla="val 3728"/>
              <a:gd name="f38" fmla="val 21215"/>
              <a:gd name="f39" fmla="val 1770"/>
              <a:gd name="f40" fmla="val 19679"/>
              <a:gd name="f41" fmla="val 15961"/>
              <a:gd name="f42" fmla="*/ f0 1 21600"/>
              <a:gd name="f43" fmla="*/ f1 1 20619"/>
              <a:gd name="f44" fmla="+- f4 0 f2"/>
              <a:gd name="f45" fmla="+- f3 0 f2"/>
              <a:gd name="f46" fmla="*/ f45 1 21600"/>
              <a:gd name="f47" fmla="*/ f44 1 20619"/>
              <a:gd name="f48" fmla="*/ f2 1 f46"/>
              <a:gd name="f49" fmla="*/ f3 1 f46"/>
              <a:gd name="f50" fmla="*/ f2 1 f47"/>
              <a:gd name="f51" fmla="*/ f4 1 f47"/>
              <a:gd name="f52" fmla="*/ f48 f42 1"/>
              <a:gd name="f53" fmla="*/ f49 f42 1"/>
              <a:gd name="f54" fmla="*/ f51 f43 1"/>
              <a:gd name="f55" fmla="*/ f50 f43 1"/>
            </a:gdLst>
            <a:ahLst/>
            <a:cxnLst>
              <a:cxn ang="3cd4">
                <a:pos x="hc" y="t"/>
              </a:cxn>
              <a:cxn ang="0">
                <a:pos x="r" y="vc"/>
              </a:cxn>
              <a:cxn ang="cd4">
                <a:pos x="hc" y="b"/>
              </a:cxn>
              <a:cxn ang="cd2">
                <a:pos x="l" y="vc"/>
              </a:cxn>
            </a:cxnLst>
            <a:rect l="f52" t="f55" r="f53" b="f54"/>
            <a:pathLst>
              <a:path w="21600" h="20619">
                <a:moveTo>
                  <a:pt x="f2" y="f5"/>
                </a:moveTo>
                <a:cubicBezTo>
                  <a:pt x="f6" y="f7"/>
                  <a:pt x="f8" y="f9"/>
                  <a:pt x="f10" y="f11"/>
                </a:cubicBezTo>
                <a:cubicBezTo>
                  <a:pt x="f12" y="f13"/>
                  <a:pt x="f14" y="f15"/>
                  <a:pt x="f16" y="f17"/>
                </a:cubicBezTo>
                <a:cubicBezTo>
                  <a:pt x="f18" y="f19"/>
                  <a:pt x="f20" y="f21"/>
                  <a:pt x="f22" y="f23"/>
                </a:cubicBezTo>
                <a:lnTo>
                  <a:pt x="f3" y="f24"/>
                </a:lnTo>
                <a:cubicBezTo>
                  <a:pt x="f25" y="f26"/>
                  <a:pt x="f27" y="f28"/>
                  <a:pt x="f29" y="f30"/>
                </a:cubicBezTo>
                <a:cubicBezTo>
                  <a:pt x="f31" y="f32"/>
                  <a:pt x="f33" y="f34"/>
                  <a:pt x="f35" y="f36"/>
                </a:cubicBezTo>
                <a:cubicBezTo>
                  <a:pt x="f37" y="f38"/>
                  <a:pt x="f39" y="f40"/>
                  <a:pt x="f2" y="f41"/>
                </a:cubicBezTo>
                <a:lnTo>
                  <a:pt x="f2" y="f5"/>
                </a:lnTo>
                <a:close/>
              </a:path>
            </a:pathLst>
          </a:custGeom>
          <a:gradFill>
            <a:gsLst>
              <a:gs pos="0">
                <a:srgbClr val="1C498B">
                  <a:alpha val="0"/>
                </a:srgbClr>
              </a:gs>
              <a:gs pos="100000">
                <a:srgbClr val="1C498B">
                  <a:alpha val="62745"/>
                </a:srgbClr>
              </a:gs>
            </a:gsLst>
            <a:lin ang="0"/>
          </a:gradFill>
          <a:ln cap="flat">
            <a:noFill/>
            <a:prstDash val="solid"/>
          </a:ln>
        </p:spPr>
        <p:txBody>
          <a:bodyPr vert="horz" wrap="square" lIns="0" tIns="0" rIns="0" bIns="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525" b="0" i="0" u="none" strike="noStrike" kern="1200" cap="none" spc="0" baseline="0">
              <a:solidFill>
                <a:srgbClr val="FFFFFF"/>
              </a:solidFill>
              <a:uFillTx/>
              <a:latin typeface="Helvetica Neue"/>
              <a:ea typeface="Helvetica Neue"/>
              <a:cs typeface="Helvetica Neue"/>
            </a:endParaRPr>
          </a:p>
        </p:txBody>
      </p:sp>
      <p:sp>
        <p:nvSpPr>
          <p:cNvPr id="6" name="Google Shape;1700;p173">
            <a:extLst>
              <a:ext uri="{FF2B5EF4-FFF2-40B4-BE49-F238E27FC236}">
                <a16:creationId xmlns:a16="http://schemas.microsoft.com/office/drawing/2014/main" id="{C42D892C-ADAE-2407-321E-98A701B6F83E}"/>
              </a:ext>
            </a:extLst>
          </p:cNvPr>
          <p:cNvSpPr txBox="1">
            <a:spLocks noGrp="1"/>
          </p:cNvSpPr>
          <p:nvPr>
            <p:ph type="title"/>
          </p:nvPr>
        </p:nvSpPr>
        <p:spPr>
          <a:xfrm>
            <a:off x="304796" y="170060"/>
            <a:ext cx="11430000" cy="1143000"/>
          </a:xfrm>
        </p:spPr>
        <p:txBody>
          <a:bodyPr/>
          <a:lstStyle>
            <a:lvl1pPr>
              <a:defRPr sz="3200">
                <a:solidFill>
                  <a:srgbClr val="FFFFFF"/>
                </a:solidFill>
              </a:defRPr>
            </a:lvl1pPr>
          </a:lstStyle>
          <a:p>
            <a:pPr lvl="0"/>
            <a:endParaRPr lang="en-US"/>
          </a:p>
        </p:txBody>
      </p:sp>
      <p:sp>
        <p:nvSpPr>
          <p:cNvPr id="7" name="Google Shape;1701;p173">
            <a:extLst>
              <a:ext uri="{FF2B5EF4-FFF2-40B4-BE49-F238E27FC236}">
                <a16:creationId xmlns:a16="http://schemas.microsoft.com/office/drawing/2014/main" id="{938019E4-0FA5-C88E-8594-EF26476F9736}"/>
              </a:ext>
            </a:extLst>
          </p:cNvPr>
          <p:cNvSpPr txBox="1">
            <a:spLocks noGrp="1"/>
          </p:cNvSpPr>
          <p:nvPr>
            <p:ph type="body" idx="4294967295"/>
          </p:nvPr>
        </p:nvSpPr>
        <p:spPr>
          <a:xfrm>
            <a:off x="332183" y="953344"/>
            <a:ext cx="11430109" cy="415923"/>
          </a:xfrm>
        </p:spPr>
        <p:txBody>
          <a:bodyPr>
            <a:normAutofit/>
          </a:bodyPr>
          <a:lstStyle>
            <a:lvl1pPr indent="-228600">
              <a:buNone/>
              <a:defRPr sz="1400">
                <a:solidFill>
                  <a:srgbClr val="FFFFFF"/>
                </a:solidFill>
              </a:defRPr>
            </a:lvl1pPr>
          </a:lstStyle>
          <a:p>
            <a:pPr lvl="0"/>
            <a:endParaRPr lang="en-US"/>
          </a:p>
        </p:txBody>
      </p:sp>
      <p:cxnSp>
        <p:nvCxnSpPr>
          <p:cNvPr id="8" name="Google Shape;1702;p173">
            <a:extLst>
              <a:ext uri="{FF2B5EF4-FFF2-40B4-BE49-F238E27FC236}">
                <a16:creationId xmlns:a16="http://schemas.microsoft.com/office/drawing/2014/main" id="{F89BCD17-057A-CF5B-5A48-9CDD98C691A6}"/>
              </a:ext>
            </a:extLst>
          </p:cNvPr>
          <p:cNvCxnSpPr/>
          <p:nvPr/>
        </p:nvCxnSpPr>
        <p:spPr>
          <a:xfrm>
            <a:off x="11311722" y="6447269"/>
            <a:ext cx="0" cy="267883"/>
          </a:xfrm>
          <a:prstGeom prst="straightConnector1">
            <a:avLst/>
          </a:prstGeom>
          <a:noFill/>
          <a:ln w="9528" cap="flat">
            <a:solidFill>
              <a:srgbClr val="7F7F7F"/>
            </a:solidFill>
            <a:prstDash val="solid"/>
            <a:miter/>
          </a:ln>
        </p:spPr>
      </p:cxnSp>
      <p:sp>
        <p:nvSpPr>
          <p:cNvPr id="9" name="Google Shape;1703;p173">
            <a:extLst>
              <a:ext uri="{FF2B5EF4-FFF2-40B4-BE49-F238E27FC236}">
                <a16:creationId xmlns:a16="http://schemas.microsoft.com/office/drawing/2014/main" id="{4CE74C88-6134-821E-8554-75508A01F5AB}"/>
              </a:ext>
            </a:extLst>
          </p:cNvPr>
          <p:cNvSpPr txBox="1">
            <a:spLocks noGrp="1"/>
          </p:cNvSpPr>
          <p:nvPr>
            <p:ph type="sldNum" sz="quarter" idx="8"/>
          </p:nvPr>
        </p:nvSpPr>
        <p:spPr>
          <a:xfrm>
            <a:off x="11202597" y="6454530"/>
            <a:ext cx="559704" cy="319171"/>
          </a:xfrm>
        </p:spPr>
        <p:txBody>
          <a:bodyPr/>
          <a:lstStyle>
            <a:lvl1pPr>
              <a:defRPr sz="1000">
                <a:solidFill>
                  <a:srgbClr val="7F7F7F"/>
                </a:solidFill>
              </a:defRPr>
            </a:lvl1pPr>
          </a:lstStyle>
          <a:p>
            <a:pPr lvl="0"/>
            <a:fld id="{71844E90-E52C-41EC-8B74-6B80CFE3309D}" type="slidenum">
              <a:t>‹#›</a:t>
            </a:fld>
            <a:endParaRPr lang="en-US"/>
          </a:p>
        </p:txBody>
      </p:sp>
      <p:pic>
        <p:nvPicPr>
          <p:cNvPr id="10" name="Google Shape;1704;p173">
            <a:extLst>
              <a:ext uri="{FF2B5EF4-FFF2-40B4-BE49-F238E27FC236}">
                <a16:creationId xmlns:a16="http://schemas.microsoft.com/office/drawing/2014/main" id="{A80BA240-9E9F-151C-8DA2-73E3A5F72A5A}"/>
              </a:ext>
            </a:extLst>
          </p:cNvPr>
          <p:cNvPicPr>
            <a:picLocks noChangeAspect="1"/>
          </p:cNvPicPr>
          <p:nvPr/>
        </p:nvPicPr>
        <p:blipFill>
          <a:blip r:embed="rId2">
            <a:alphaModFix/>
          </a:blip>
          <a:srcRect/>
          <a:stretch>
            <a:fillRect/>
          </a:stretch>
        </p:blipFill>
        <p:spPr>
          <a:xfrm>
            <a:off x="9596463" y="6492240"/>
            <a:ext cx="1606134" cy="229240"/>
          </a:xfrm>
          <a:prstGeom prst="rect">
            <a:avLst/>
          </a:prstGeom>
          <a:noFill/>
          <a:ln cap="flat">
            <a:noFill/>
          </a:ln>
        </p:spPr>
      </p:pic>
    </p:spTree>
    <p:extLst>
      <p:ext uri="{BB962C8B-B14F-4D97-AF65-F5344CB8AC3E}">
        <p14:creationId xmlns:p14="http://schemas.microsoft.com/office/powerpoint/2010/main" val="2949339531"/>
      </p:ext>
    </p:extLst>
  </p:cSld>
  <p:clrMapOvr>
    <a:masterClrMapping/>
  </p:clrMapOvr>
</p:sldLayout>
</file>

<file path=ppt/slideLayouts/slideLayout1573.xml><?xml version="1.0" encoding="utf-8"?>
<p:sldLayout xmlns:a="http://schemas.openxmlformats.org/drawingml/2006/main" xmlns:r="http://schemas.openxmlformats.org/officeDocument/2006/relationships" xmlns:p="http://schemas.openxmlformats.org/presentationml/2006/main" preserve="1">
  <p:cSld name="1_Cover 13">
    <p:spTree>
      <p:nvGrpSpPr>
        <p:cNvPr id="1" name=""/>
        <p:cNvGrpSpPr/>
        <p:nvPr/>
      </p:nvGrpSpPr>
      <p:grpSpPr>
        <a:xfrm>
          <a:off x="0" y="0"/>
          <a:ext cx="0" cy="0"/>
          <a:chOff x="0" y="0"/>
          <a:chExt cx="0" cy="0"/>
        </a:xfrm>
      </p:grpSpPr>
      <p:sp>
        <p:nvSpPr>
          <p:cNvPr id="2" name="Google Shape;1706;p174">
            <a:extLst>
              <a:ext uri="{FF2B5EF4-FFF2-40B4-BE49-F238E27FC236}">
                <a16:creationId xmlns:a16="http://schemas.microsoft.com/office/drawing/2014/main" id="{0BA8DBC4-D721-B2FC-DDD5-7FF88C3B0745}"/>
              </a:ext>
            </a:extLst>
          </p:cNvPr>
          <p:cNvSpPr/>
          <p:nvPr/>
        </p:nvSpPr>
        <p:spPr>
          <a:xfrm>
            <a:off x="902366" y="1294415"/>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707;p174">
            <a:extLst>
              <a:ext uri="{FF2B5EF4-FFF2-40B4-BE49-F238E27FC236}">
                <a16:creationId xmlns:a16="http://schemas.microsoft.com/office/drawing/2014/main" id="{BE06100E-CB0B-9CD0-BCE1-F08E5DEF6F30}"/>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endParaRPr lang="en-US"/>
          </a:p>
        </p:txBody>
      </p:sp>
      <p:sp>
        <p:nvSpPr>
          <p:cNvPr id="4" name="Google Shape;1708;p174">
            <a:extLst>
              <a:ext uri="{FF2B5EF4-FFF2-40B4-BE49-F238E27FC236}">
                <a16:creationId xmlns:a16="http://schemas.microsoft.com/office/drawing/2014/main" id="{F65BD9CB-99F0-8665-1141-F349C07BA2AA}"/>
              </a:ext>
            </a:extLst>
          </p:cNvPr>
          <p:cNvSpPr txBox="1">
            <a:spLocks noGrp="1"/>
          </p:cNvSpPr>
          <p:nvPr>
            <p:ph type="subTitle" idx="4294967295"/>
          </p:nvPr>
        </p:nvSpPr>
        <p:spPr>
          <a:xfrm>
            <a:off x="1413305" y="3766861"/>
            <a:ext cx="5194432" cy="986564"/>
          </a:xfrm>
        </p:spPr>
        <p:txBody>
          <a:bodyPr/>
          <a:lstStyle>
            <a:lvl1pPr>
              <a:buNone/>
              <a:defRPr/>
            </a:lvl1pPr>
          </a:lstStyle>
          <a:p>
            <a:pPr lvl="0"/>
            <a:endParaRPr lang="en-US"/>
          </a:p>
        </p:txBody>
      </p:sp>
      <p:grpSp>
        <p:nvGrpSpPr>
          <p:cNvPr id="5" name="Google Shape;1710;p174">
            <a:extLst>
              <a:ext uri="{FF2B5EF4-FFF2-40B4-BE49-F238E27FC236}">
                <a16:creationId xmlns:a16="http://schemas.microsoft.com/office/drawing/2014/main" id="{548BC694-CDB1-91FD-4079-147E61D09885}"/>
              </a:ext>
            </a:extLst>
          </p:cNvPr>
          <p:cNvGrpSpPr/>
          <p:nvPr/>
        </p:nvGrpSpPr>
        <p:grpSpPr>
          <a:xfrm>
            <a:off x="0" y="5020348"/>
            <a:ext cx="12191996" cy="1837651"/>
            <a:chOff x="0" y="5020348"/>
            <a:chExt cx="12191996" cy="1837651"/>
          </a:xfrm>
        </p:grpSpPr>
        <p:sp>
          <p:nvSpPr>
            <p:cNvPr id="6" name="Google Shape;1711;p174">
              <a:extLst>
                <a:ext uri="{FF2B5EF4-FFF2-40B4-BE49-F238E27FC236}">
                  <a16:creationId xmlns:a16="http://schemas.microsoft.com/office/drawing/2014/main" id="{B23DD7E7-935C-AAB4-9F0E-9A118226B85F}"/>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7" name="Google Shape;1712;p174">
              <a:extLst>
                <a:ext uri="{FF2B5EF4-FFF2-40B4-BE49-F238E27FC236}">
                  <a16:creationId xmlns:a16="http://schemas.microsoft.com/office/drawing/2014/main" id="{6FCD040C-5F54-1493-E6D4-0732103B7781}"/>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8" name="Google Shape;1713;p174">
              <a:extLst>
                <a:ext uri="{FF2B5EF4-FFF2-40B4-BE49-F238E27FC236}">
                  <a16:creationId xmlns:a16="http://schemas.microsoft.com/office/drawing/2014/main" id="{E92031FA-61D1-4493-9B9D-F0CBEFA1F5E1}"/>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2688620031"/>
      </p:ext>
    </p:extLst>
  </p:cSld>
  <p:clrMapOvr>
    <a:masterClrMapping/>
  </p:clrMapOvr>
</p:sldLayout>
</file>

<file path=ppt/slideLayouts/slideLayout1574.xml><?xml version="1.0" encoding="utf-8"?>
<p:sldLayout xmlns:a="http://schemas.openxmlformats.org/drawingml/2006/main" xmlns:r="http://schemas.openxmlformats.org/officeDocument/2006/relationships" xmlns:p="http://schemas.openxmlformats.org/presentationml/2006/main" preserve="1">
  <p:cSld name="1_Divider 14">
    <p:spTree>
      <p:nvGrpSpPr>
        <p:cNvPr id="1" name=""/>
        <p:cNvGrpSpPr/>
        <p:nvPr/>
      </p:nvGrpSpPr>
      <p:grpSpPr>
        <a:xfrm>
          <a:off x="0" y="0"/>
          <a:ext cx="0" cy="0"/>
          <a:chOff x="0" y="0"/>
          <a:chExt cx="0" cy="0"/>
        </a:xfrm>
      </p:grpSpPr>
      <p:grpSp>
        <p:nvGrpSpPr>
          <p:cNvPr id="2" name="Google Shape;1715;p175">
            <a:extLst>
              <a:ext uri="{FF2B5EF4-FFF2-40B4-BE49-F238E27FC236}">
                <a16:creationId xmlns:a16="http://schemas.microsoft.com/office/drawing/2014/main" id="{199B29EE-E6A7-B8DD-66A3-3CB38F6A6A91}"/>
              </a:ext>
            </a:extLst>
          </p:cNvPr>
          <p:cNvGrpSpPr/>
          <p:nvPr/>
        </p:nvGrpSpPr>
        <p:grpSpPr>
          <a:xfrm>
            <a:off x="0" y="5020348"/>
            <a:ext cx="12191996" cy="1837651"/>
            <a:chOff x="0" y="5020348"/>
            <a:chExt cx="12191996" cy="1837651"/>
          </a:xfrm>
        </p:grpSpPr>
        <p:sp>
          <p:nvSpPr>
            <p:cNvPr id="3" name="Google Shape;1716;p175">
              <a:extLst>
                <a:ext uri="{FF2B5EF4-FFF2-40B4-BE49-F238E27FC236}">
                  <a16:creationId xmlns:a16="http://schemas.microsoft.com/office/drawing/2014/main" id="{A39D7883-A044-C159-5252-23E71BFD9E98}"/>
                </a:ext>
              </a:extLst>
            </p:cNvPr>
            <p:cNvSpPr/>
            <p:nvPr/>
          </p:nvSpPr>
          <p:spPr>
            <a:xfrm>
              <a:off x="0" y="5100267"/>
              <a:ext cx="7111371" cy="1757732"/>
            </a:xfrm>
            <a:custGeom>
              <a:avLst/>
              <a:gdLst>
                <a:gd name="f0" fmla="val w"/>
                <a:gd name="f1" fmla="val h"/>
                <a:gd name="f2" fmla="val 0"/>
                <a:gd name="f3" fmla="val 7111369"/>
                <a:gd name="f4" fmla="val 1757730"/>
                <a:gd name="f5" fmla="val 772954"/>
                <a:gd name="f6" fmla="val 2778"/>
                <a:gd name="f7" fmla="val 1769038"/>
                <a:gd name="f8" fmla="val 30799"/>
                <a:gd name="f9" fmla="val 2696750"/>
                <a:gd name="f10" fmla="val 267531"/>
                <a:gd name="f11" fmla="val 3590934"/>
                <a:gd name="f12" fmla="val 566046"/>
                <a:gd name="f13" fmla="val 4684008"/>
                <a:gd name="f14" fmla="val 930921"/>
                <a:gd name="f15" fmla="val 5690778"/>
                <a:gd name="f16" fmla="val 1324625"/>
                <a:gd name="f17" fmla="val 6700767"/>
                <a:gd name="f18" fmla="val 1636882"/>
                <a:gd name="f19" fmla="val 25690"/>
                <a:gd name="f20" fmla="val 2197"/>
                <a:gd name="f21" fmla="val 25414"/>
                <a:gd name="f22" fmla="val 114653"/>
                <a:gd name="f23" fmla="val 14905"/>
                <a:gd name="f24" fmla="val 227801"/>
                <a:gd name="f25" fmla="val 7857"/>
                <a:gd name="f26" fmla="val 341773"/>
                <a:gd name="f27" fmla="val 3976"/>
                <a:gd name="f28" fmla="val 486963"/>
                <a:gd name="f29" fmla="+- 0 0 968"/>
                <a:gd name="f30" fmla="val 630656"/>
                <a:gd name="f31" fmla="+- 0 0 1224"/>
                <a:gd name="f32" fmla="*/ f0 1 7111369"/>
                <a:gd name="f33" fmla="*/ f1 1 1757730"/>
                <a:gd name="f34" fmla="+- f4 0 f2"/>
                <a:gd name="f35" fmla="+- f3 0 f2"/>
                <a:gd name="f36" fmla="*/ f35 1 7111369"/>
                <a:gd name="f37" fmla="*/ f34 1 1757730"/>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7111369" h="1757730">
                  <a:moveTo>
                    <a:pt x="f5" y="f6"/>
                  </a:moveTo>
                  <a:cubicBezTo>
                    <a:pt x="f7" y="f8"/>
                    <a:pt x="f9" y="f10"/>
                    <a:pt x="f11" y="f12"/>
                  </a:cubicBezTo>
                  <a:cubicBezTo>
                    <a:pt x="f13" y="f14"/>
                    <a:pt x="f15" y="f16"/>
                    <a:pt x="f17" y="f18"/>
                  </a:cubicBezTo>
                  <a:lnTo>
                    <a:pt x="f3" y="f4"/>
                  </a:lnTo>
                  <a:lnTo>
                    <a:pt x="f2" y="f4"/>
                  </a:lnTo>
                  <a:lnTo>
                    <a:pt x="f2" y="f19"/>
                  </a:lnTo>
                  <a:lnTo>
                    <a:pt x="f20" y="f21"/>
                  </a:lnTo>
                  <a:cubicBezTo>
                    <a:pt x="f22" y="f23"/>
                    <a:pt x="f24" y="f25"/>
                    <a:pt x="f26" y="f27"/>
                  </a:cubicBezTo>
                  <a:cubicBezTo>
                    <a:pt x="f28" y="f29"/>
                    <a:pt x="f30" y="f31"/>
                    <a:pt x="f5" y="f6"/>
                  </a:cubicBezTo>
                  <a:close/>
                </a:path>
              </a:pathLst>
            </a:custGeom>
            <a:solidFill>
              <a:srgbClr val="FFFFFF"/>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4" name="Google Shape;1717;p175">
              <a:extLst>
                <a:ext uri="{FF2B5EF4-FFF2-40B4-BE49-F238E27FC236}">
                  <a16:creationId xmlns:a16="http://schemas.microsoft.com/office/drawing/2014/main" id="{B38D6C07-77E1-1BCA-37F5-ABB1BADC6584}"/>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5" name="Google Shape;1718;p175">
              <a:extLst>
                <a:ext uri="{FF2B5EF4-FFF2-40B4-BE49-F238E27FC236}">
                  <a16:creationId xmlns:a16="http://schemas.microsoft.com/office/drawing/2014/main" id="{30211E60-81B6-CE0F-9F6D-352AF9665723}"/>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6" name="Google Shape;1719;p175">
              <a:extLst>
                <a:ext uri="{FF2B5EF4-FFF2-40B4-BE49-F238E27FC236}">
                  <a16:creationId xmlns:a16="http://schemas.microsoft.com/office/drawing/2014/main" id="{E21C98C7-4DFA-98BE-0B04-25B0A4D1C662}"/>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
        <p:nvSpPr>
          <p:cNvPr id="7" name="Google Shape;1720;p175">
            <a:extLst>
              <a:ext uri="{FF2B5EF4-FFF2-40B4-BE49-F238E27FC236}">
                <a16:creationId xmlns:a16="http://schemas.microsoft.com/office/drawing/2014/main" id="{99F0957D-7F77-D359-2B1C-5B7529A43816}"/>
              </a:ext>
            </a:extLst>
          </p:cNvPr>
          <p:cNvSpPr txBox="1">
            <a:spLocks noGrp="1"/>
          </p:cNvSpPr>
          <p:nvPr>
            <p:ph type="title"/>
          </p:nvPr>
        </p:nvSpPr>
        <p:spPr>
          <a:xfrm>
            <a:off x="1413305" y="701747"/>
            <a:ext cx="9365376" cy="2014679"/>
          </a:xfrm>
        </p:spPr>
        <p:txBody>
          <a:bodyPr anchor="b"/>
          <a:lstStyle>
            <a:lvl1pPr>
              <a:defRPr/>
            </a:lvl1pPr>
          </a:lstStyle>
          <a:p>
            <a:pPr lvl="0"/>
            <a:endParaRPr lang="en-US"/>
          </a:p>
        </p:txBody>
      </p:sp>
      <p:sp>
        <p:nvSpPr>
          <p:cNvPr id="8" name="Google Shape;1721;p175">
            <a:extLst>
              <a:ext uri="{FF2B5EF4-FFF2-40B4-BE49-F238E27FC236}">
                <a16:creationId xmlns:a16="http://schemas.microsoft.com/office/drawing/2014/main" id="{9FE8D691-A6F8-12FA-067A-12F911A321A0}"/>
              </a:ext>
            </a:extLst>
          </p:cNvPr>
          <p:cNvSpPr txBox="1">
            <a:spLocks noGrp="1"/>
          </p:cNvSpPr>
          <p:nvPr>
            <p:ph type="subTitle" idx="4294967295"/>
          </p:nvPr>
        </p:nvSpPr>
        <p:spPr>
          <a:xfrm>
            <a:off x="1413305" y="3081637"/>
            <a:ext cx="9365376" cy="986564"/>
          </a:xfrm>
        </p:spPr>
        <p:txBody>
          <a:bodyPr/>
          <a:lstStyle>
            <a:lvl1pPr>
              <a:buNone/>
              <a:defRPr/>
            </a:lvl1pPr>
          </a:lstStyle>
          <a:p>
            <a:pPr lvl="0"/>
            <a:endParaRPr lang="en-US"/>
          </a:p>
        </p:txBody>
      </p:sp>
    </p:spTree>
    <p:extLst>
      <p:ext uri="{BB962C8B-B14F-4D97-AF65-F5344CB8AC3E}">
        <p14:creationId xmlns:p14="http://schemas.microsoft.com/office/powerpoint/2010/main" val="3466883718"/>
      </p:ext>
    </p:extLst>
  </p:cSld>
  <p:clrMapOvr>
    <a:masterClrMapping/>
  </p:clrMapOvr>
</p:sldLayout>
</file>

<file path=ppt/slideLayouts/slideLayout1575.xml><?xml version="1.0" encoding="utf-8"?>
<p:sldLayout xmlns:a="http://schemas.openxmlformats.org/drawingml/2006/main" xmlns:r="http://schemas.openxmlformats.org/officeDocument/2006/relationships" xmlns:p="http://schemas.openxmlformats.org/presentationml/2006/main" preserve="1">
  <p:cSld name="1_Photo Slide 13">
    <p:spTree>
      <p:nvGrpSpPr>
        <p:cNvPr id="1" name=""/>
        <p:cNvGrpSpPr/>
        <p:nvPr/>
      </p:nvGrpSpPr>
      <p:grpSpPr>
        <a:xfrm>
          <a:off x="0" y="0"/>
          <a:ext cx="0" cy="0"/>
          <a:chOff x="0" y="0"/>
          <a:chExt cx="0" cy="0"/>
        </a:xfrm>
      </p:grpSpPr>
      <p:sp>
        <p:nvSpPr>
          <p:cNvPr id="2" name="Google Shape;1723;p176">
            <a:extLst>
              <a:ext uri="{FF2B5EF4-FFF2-40B4-BE49-F238E27FC236}">
                <a16:creationId xmlns:a16="http://schemas.microsoft.com/office/drawing/2014/main" id="{C728DB89-6E06-79A3-73DE-8EB64712612D}"/>
              </a:ext>
            </a:extLst>
          </p:cNvPr>
          <p:cNvSpPr txBox="1">
            <a:spLocks noGrp="1"/>
          </p:cNvSpPr>
          <p:nvPr>
            <p:ph type="body" idx="4294967295"/>
          </p:nvPr>
        </p:nvSpPr>
        <p:spPr>
          <a:xfrm>
            <a:off x="457200" y="1146255"/>
            <a:ext cx="2350172" cy="2971800"/>
          </a:xfrm>
        </p:spPr>
        <p:txBody>
          <a:bodyPr/>
          <a:lstStyle>
            <a:lvl1pPr indent="-228600">
              <a:buNone/>
              <a:defRPr/>
            </a:lvl1pPr>
          </a:lstStyle>
          <a:p>
            <a:pPr lvl="0"/>
            <a:endParaRPr lang="en-US"/>
          </a:p>
        </p:txBody>
      </p:sp>
      <p:cxnSp>
        <p:nvCxnSpPr>
          <p:cNvPr id="3" name="Google Shape;1724;p176">
            <a:extLst>
              <a:ext uri="{FF2B5EF4-FFF2-40B4-BE49-F238E27FC236}">
                <a16:creationId xmlns:a16="http://schemas.microsoft.com/office/drawing/2014/main" id="{63BAFFCA-39FE-A1A8-1FE6-99A7C73EABEB}"/>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1725;p176">
            <a:extLst>
              <a:ext uri="{FF2B5EF4-FFF2-40B4-BE49-F238E27FC236}">
                <a16:creationId xmlns:a16="http://schemas.microsoft.com/office/drawing/2014/main" id="{1C021A59-386F-0979-06EB-E24709CA54DC}"/>
              </a:ext>
            </a:extLst>
          </p:cNvPr>
          <p:cNvGrpSpPr/>
          <p:nvPr/>
        </p:nvGrpSpPr>
        <p:grpSpPr>
          <a:xfrm>
            <a:off x="0" y="5379424"/>
            <a:ext cx="2807363" cy="753895"/>
            <a:chOff x="0" y="5379424"/>
            <a:chExt cx="2807363" cy="753895"/>
          </a:xfrm>
        </p:grpSpPr>
        <p:sp>
          <p:nvSpPr>
            <p:cNvPr id="5" name="Google Shape;1726;p176">
              <a:extLst>
                <a:ext uri="{FF2B5EF4-FFF2-40B4-BE49-F238E27FC236}">
                  <a16:creationId xmlns:a16="http://schemas.microsoft.com/office/drawing/2014/main" id="{36FC1938-FED0-B64F-7ADF-56EB41DA4632}"/>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 f4 0 f2"/>
                <a:gd name="f27" fmla="+- f3 0 f2"/>
                <a:gd name="f28" fmla="*/ f27 1 2807368"/>
                <a:gd name="f29" fmla="*/ f26 1 60080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727;p176">
              <a:extLst>
                <a:ext uri="{FF2B5EF4-FFF2-40B4-BE49-F238E27FC236}">
                  <a16:creationId xmlns:a16="http://schemas.microsoft.com/office/drawing/2014/main" id="{FDF0D483-357C-4442-1DCA-DE1CF5C3E875}"/>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 f4 0 f2"/>
                <a:gd name="f33" fmla="+- f3 0 f2"/>
                <a:gd name="f34" fmla="*/ f33 1 2807368"/>
                <a:gd name="f35" fmla="*/ f32 1 649803"/>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1729;p176">
            <a:extLst>
              <a:ext uri="{FF2B5EF4-FFF2-40B4-BE49-F238E27FC236}">
                <a16:creationId xmlns:a16="http://schemas.microsoft.com/office/drawing/2014/main" id="{0107F1FF-9F31-E161-CA42-0ACDFCA73721}"/>
              </a:ext>
            </a:extLst>
          </p:cNvPr>
          <p:cNvPicPr>
            <a:picLocks noChangeAspect="1"/>
          </p:cNvPicPr>
          <p:nvPr/>
        </p:nvPicPr>
        <p:blipFill>
          <a:blip r:embed="rId2">
            <a:alphaModFix/>
          </a:blip>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597236079"/>
      </p:ext>
    </p:extLst>
  </p:cSld>
  <p:clrMapOvr>
    <a:masterClrMapping/>
  </p:clrMapOvr>
</p:sldLayout>
</file>

<file path=ppt/slideLayouts/slideLayout1576.xml><?xml version="1.0" encoding="utf-8"?>
<p:sldLayout xmlns:a="http://schemas.openxmlformats.org/drawingml/2006/main" xmlns:r="http://schemas.openxmlformats.org/officeDocument/2006/relationships" xmlns:p="http://schemas.openxmlformats.org/presentationml/2006/main" preserve="1">
  <p:cSld name="Blank 10">
    <p:spTree>
      <p:nvGrpSpPr>
        <p:cNvPr id="1" name=""/>
        <p:cNvGrpSpPr/>
        <p:nvPr/>
      </p:nvGrpSpPr>
      <p:grpSpPr>
        <a:xfrm>
          <a:off x="0" y="0"/>
          <a:ext cx="0" cy="0"/>
          <a:chOff x="0" y="0"/>
          <a:chExt cx="0" cy="0"/>
        </a:xfrm>
      </p:grpSpPr>
      <p:sp>
        <p:nvSpPr>
          <p:cNvPr id="2" name="Google Shape;1731;p177">
            <a:extLst>
              <a:ext uri="{FF2B5EF4-FFF2-40B4-BE49-F238E27FC236}">
                <a16:creationId xmlns:a16="http://schemas.microsoft.com/office/drawing/2014/main" id="{0695C498-854C-9051-C768-B579B78A2E21}"/>
              </a:ext>
            </a:extLst>
          </p:cNvPr>
          <p:cNvSpPr txBox="1">
            <a:spLocks noGrp="1"/>
          </p:cNvSpPr>
          <p:nvPr>
            <p:ph type="sldNum" sz="quarter" idx="8"/>
          </p:nvPr>
        </p:nvSpPr>
        <p:spPr/>
        <p:txBody>
          <a:bodyPr/>
          <a:lstStyle>
            <a:lvl1pPr>
              <a:defRPr/>
            </a:lvl1pPr>
          </a:lstStyle>
          <a:p>
            <a:pPr lvl="0"/>
            <a:fld id="{F1C4616B-B4DA-4DB8-BDFF-B66CD4FA16FF}" type="slidenum">
              <a:t>‹#›</a:t>
            </a:fld>
            <a:endParaRPr lang="en-US"/>
          </a:p>
        </p:txBody>
      </p:sp>
      <p:cxnSp>
        <p:nvCxnSpPr>
          <p:cNvPr id="3" name="Google Shape;1732;p177">
            <a:extLst>
              <a:ext uri="{FF2B5EF4-FFF2-40B4-BE49-F238E27FC236}">
                <a16:creationId xmlns:a16="http://schemas.microsoft.com/office/drawing/2014/main" id="{BAD85AA5-8528-F7A2-E65E-1EC7C47FDA56}"/>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4" name="Google Shape;1733;p177">
            <a:extLst>
              <a:ext uri="{FF2B5EF4-FFF2-40B4-BE49-F238E27FC236}">
                <a16:creationId xmlns:a16="http://schemas.microsoft.com/office/drawing/2014/main" id="{822A4431-2589-55E4-C255-B86C45A577A0}"/>
              </a:ext>
            </a:extLst>
          </p:cNvPr>
          <p:cNvSpPr txBox="1">
            <a:spLocks noGrp="1"/>
          </p:cNvSpPr>
          <p:nvPr>
            <p:ph type="ftr" sz="quarter" idx="9"/>
          </p:nvPr>
        </p:nvSpPr>
        <p:spPr/>
        <p:txBody>
          <a:bodyPr/>
          <a:lstStyle>
            <a:lvl1pPr>
              <a:defRPr/>
            </a:lvl1pPr>
          </a:lstStyle>
          <a:p>
            <a:pPr lvl="0"/>
            <a:endParaRPr lang="en-US"/>
          </a:p>
        </p:txBody>
      </p:sp>
      <p:grpSp>
        <p:nvGrpSpPr>
          <p:cNvPr id="5" name="Google Shape;1734;p177">
            <a:extLst>
              <a:ext uri="{FF2B5EF4-FFF2-40B4-BE49-F238E27FC236}">
                <a16:creationId xmlns:a16="http://schemas.microsoft.com/office/drawing/2014/main" id="{0B1FF8C2-7A0E-93E4-BDB0-F828DAFA7C49}"/>
              </a:ext>
            </a:extLst>
          </p:cNvPr>
          <p:cNvGrpSpPr/>
          <p:nvPr/>
        </p:nvGrpSpPr>
        <p:grpSpPr>
          <a:xfrm>
            <a:off x="7191545" y="0"/>
            <a:ext cx="5000460" cy="1425988"/>
            <a:chOff x="7191545" y="0"/>
            <a:chExt cx="5000460" cy="1425988"/>
          </a:xfrm>
        </p:grpSpPr>
        <p:pic>
          <p:nvPicPr>
            <p:cNvPr id="6" name="Google Shape;1735;p177">
              <a:extLst>
                <a:ext uri="{FF2B5EF4-FFF2-40B4-BE49-F238E27FC236}">
                  <a16:creationId xmlns:a16="http://schemas.microsoft.com/office/drawing/2014/main" id="{41B03C89-D901-3D8F-650C-45D48F36D98F}"/>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7" name="Google Shape;1736;p177">
              <a:extLst>
                <a:ext uri="{FF2B5EF4-FFF2-40B4-BE49-F238E27FC236}">
                  <a16:creationId xmlns:a16="http://schemas.microsoft.com/office/drawing/2014/main" id="{5C08A927-5115-896D-C191-253D4B08087C}"/>
                </a:ext>
              </a:extLst>
            </p:cNvPr>
            <p:cNvGrpSpPr/>
            <p:nvPr/>
          </p:nvGrpSpPr>
          <p:grpSpPr>
            <a:xfrm>
              <a:off x="7191545" y="0"/>
              <a:ext cx="5000460" cy="1425988"/>
              <a:chOff x="7191545" y="0"/>
              <a:chExt cx="5000460" cy="1425988"/>
            </a:xfrm>
          </p:grpSpPr>
          <p:sp>
            <p:nvSpPr>
              <p:cNvPr id="8" name="Google Shape;1737;p177">
                <a:extLst>
                  <a:ext uri="{FF2B5EF4-FFF2-40B4-BE49-F238E27FC236}">
                    <a16:creationId xmlns:a16="http://schemas.microsoft.com/office/drawing/2014/main" id="{E2527C36-DB5C-7F34-0026-89E2E6DA54E4}"/>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9" name="Google Shape;1738;p177">
                <a:extLst>
                  <a:ext uri="{FF2B5EF4-FFF2-40B4-BE49-F238E27FC236}">
                    <a16:creationId xmlns:a16="http://schemas.microsoft.com/office/drawing/2014/main" id="{4E18B045-258F-9DF5-6E1F-DBEB10AB28D3}"/>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Tree>
    <p:extLst>
      <p:ext uri="{BB962C8B-B14F-4D97-AF65-F5344CB8AC3E}">
        <p14:creationId xmlns:p14="http://schemas.microsoft.com/office/powerpoint/2010/main" val="190194782"/>
      </p:ext>
    </p:extLst>
  </p:cSld>
  <p:clrMapOvr>
    <a:masterClrMapping/>
  </p:clrMapOvr>
</p:sldLayout>
</file>

<file path=ppt/slideLayouts/slideLayout1577.xml><?xml version="1.0" encoding="utf-8"?>
<p:sldLayout xmlns:a="http://schemas.openxmlformats.org/drawingml/2006/main" xmlns:r="http://schemas.openxmlformats.org/officeDocument/2006/relationships" xmlns:p="http://schemas.openxmlformats.org/presentationml/2006/main" preserve="1">
  <p:cSld name="Quotation 18">
    <p:spTree>
      <p:nvGrpSpPr>
        <p:cNvPr id="1" name=""/>
        <p:cNvGrpSpPr/>
        <p:nvPr/>
      </p:nvGrpSpPr>
      <p:grpSpPr>
        <a:xfrm>
          <a:off x="0" y="0"/>
          <a:ext cx="0" cy="0"/>
          <a:chOff x="0" y="0"/>
          <a:chExt cx="0" cy="0"/>
        </a:xfrm>
      </p:grpSpPr>
      <p:sp>
        <p:nvSpPr>
          <p:cNvPr id="2" name="Google Shape;1740;p178">
            <a:extLst>
              <a:ext uri="{FF2B5EF4-FFF2-40B4-BE49-F238E27FC236}">
                <a16:creationId xmlns:a16="http://schemas.microsoft.com/office/drawing/2014/main" id="{A96B4188-0492-9784-A03C-159B0421EEC6}"/>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741;p178">
            <a:extLst>
              <a:ext uri="{FF2B5EF4-FFF2-40B4-BE49-F238E27FC236}">
                <a16:creationId xmlns:a16="http://schemas.microsoft.com/office/drawing/2014/main" id="{DDDB4BDF-7043-5677-FD3F-D1ABDF335D4A}"/>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742;p178">
            <a:extLst>
              <a:ext uri="{FF2B5EF4-FFF2-40B4-BE49-F238E27FC236}">
                <a16:creationId xmlns:a16="http://schemas.microsoft.com/office/drawing/2014/main" id="{493327C5-D3AA-253B-DB58-DF637CADE48D}"/>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743;p178">
            <a:extLst>
              <a:ext uri="{FF2B5EF4-FFF2-40B4-BE49-F238E27FC236}">
                <a16:creationId xmlns:a16="http://schemas.microsoft.com/office/drawing/2014/main" id="{136C13C0-A10C-0B4C-0C20-A2967A9A1959}"/>
              </a:ext>
            </a:extLst>
          </p:cNvPr>
          <p:cNvSpPr txBox="1">
            <a:spLocks noGrp="1"/>
          </p:cNvSpPr>
          <p:nvPr>
            <p:ph type="sldNum" sz="quarter" idx="8"/>
          </p:nvPr>
        </p:nvSpPr>
        <p:spPr/>
        <p:txBody>
          <a:bodyPr/>
          <a:lstStyle>
            <a:lvl1pPr>
              <a:defRPr>
                <a:solidFill>
                  <a:srgbClr val="AEB3B7"/>
                </a:solidFill>
              </a:defRPr>
            </a:lvl1pPr>
          </a:lstStyle>
          <a:p>
            <a:pPr lvl="0"/>
            <a:fld id="{9106673B-CAE1-4C2D-962F-86A3225BD1B9}" type="slidenum">
              <a:t>‹#›</a:t>
            </a:fld>
            <a:endParaRPr lang="en-US"/>
          </a:p>
        </p:txBody>
      </p:sp>
      <p:cxnSp>
        <p:nvCxnSpPr>
          <p:cNvPr id="6" name="Google Shape;1744;p178">
            <a:extLst>
              <a:ext uri="{FF2B5EF4-FFF2-40B4-BE49-F238E27FC236}">
                <a16:creationId xmlns:a16="http://schemas.microsoft.com/office/drawing/2014/main" id="{A833FFA7-60F3-0B42-D5D6-37F1FBEAD6D8}"/>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745;p178">
            <a:extLst>
              <a:ext uri="{FF2B5EF4-FFF2-40B4-BE49-F238E27FC236}">
                <a16:creationId xmlns:a16="http://schemas.microsoft.com/office/drawing/2014/main" id="{3F19BF29-E5D8-DF42-BC4F-D6AFE2805DFD}"/>
              </a:ext>
            </a:extLst>
          </p:cNvPr>
          <p:cNvSpPr txBox="1">
            <a:spLocks noGrp="1"/>
          </p:cNvSpPr>
          <p:nvPr>
            <p:ph type="ftr" sz="quarter" idx="9"/>
          </p:nvPr>
        </p:nvSpPr>
        <p:spPr/>
        <p:txBody>
          <a:bodyPr/>
          <a:lstStyle>
            <a:lvl1pPr>
              <a:defRPr/>
            </a:lvl1pPr>
          </a:lstStyle>
          <a:p>
            <a:pPr lvl="0"/>
            <a:endParaRPr lang="en-US"/>
          </a:p>
        </p:txBody>
      </p:sp>
      <p:grpSp>
        <p:nvGrpSpPr>
          <p:cNvPr id="8" name="Google Shape;1746;p178">
            <a:extLst>
              <a:ext uri="{FF2B5EF4-FFF2-40B4-BE49-F238E27FC236}">
                <a16:creationId xmlns:a16="http://schemas.microsoft.com/office/drawing/2014/main" id="{FAE66774-A4E4-67EA-99CF-B9A3421F8A82}"/>
              </a:ext>
            </a:extLst>
          </p:cNvPr>
          <p:cNvGrpSpPr/>
          <p:nvPr/>
        </p:nvGrpSpPr>
        <p:grpSpPr>
          <a:xfrm>
            <a:off x="7191545" y="0"/>
            <a:ext cx="5000460" cy="1425988"/>
            <a:chOff x="7191545" y="0"/>
            <a:chExt cx="5000460" cy="1425988"/>
          </a:xfrm>
        </p:grpSpPr>
        <p:pic>
          <p:nvPicPr>
            <p:cNvPr id="9" name="Google Shape;1747;p178">
              <a:extLst>
                <a:ext uri="{FF2B5EF4-FFF2-40B4-BE49-F238E27FC236}">
                  <a16:creationId xmlns:a16="http://schemas.microsoft.com/office/drawing/2014/main" id="{776D041A-6471-5337-CDB5-58C45FED769D}"/>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748;p178">
              <a:extLst>
                <a:ext uri="{FF2B5EF4-FFF2-40B4-BE49-F238E27FC236}">
                  <a16:creationId xmlns:a16="http://schemas.microsoft.com/office/drawing/2014/main" id="{59CBCDBC-A8E9-0747-D33F-D6485A5A402F}"/>
                </a:ext>
              </a:extLst>
            </p:cNvPr>
            <p:cNvGrpSpPr/>
            <p:nvPr/>
          </p:nvGrpSpPr>
          <p:grpSpPr>
            <a:xfrm>
              <a:off x="7191545" y="0"/>
              <a:ext cx="5000460" cy="1425988"/>
              <a:chOff x="7191545" y="0"/>
              <a:chExt cx="5000460" cy="1425988"/>
            </a:xfrm>
          </p:grpSpPr>
          <p:sp>
            <p:nvSpPr>
              <p:cNvPr id="11" name="Google Shape;1749;p178">
                <a:extLst>
                  <a:ext uri="{FF2B5EF4-FFF2-40B4-BE49-F238E27FC236}">
                    <a16:creationId xmlns:a16="http://schemas.microsoft.com/office/drawing/2014/main" id="{346F0B19-8648-2157-8B18-8D54AD4F7409}"/>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750;p178">
                <a:extLst>
                  <a:ext uri="{FF2B5EF4-FFF2-40B4-BE49-F238E27FC236}">
                    <a16:creationId xmlns:a16="http://schemas.microsoft.com/office/drawing/2014/main" id="{EED9F8BE-5CDB-3379-3DAE-7B2C64FA554A}"/>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751;p178" descr="Open quotation mark with solid fill">
            <a:extLst>
              <a:ext uri="{FF2B5EF4-FFF2-40B4-BE49-F238E27FC236}">
                <a16:creationId xmlns:a16="http://schemas.microsoft.com/office/drawing/2014/main" id="{CB227038-4DF1-5C3D-4191-7D4891D8A1FE}"/>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470122615"/>
      </p:ext>
    </p:extLst>
  </p:cSld>
  <p:clrMapOvr>
    <a:masterClrMapping/>
  </p:clrMapOvr>
</p:sldLayout>
</file>

<file path=ppt/slideLayouts/slideLayout1578.xml><?xml version="1.0" encoding="utf-8"?>
<p:sldLayout xmlns:a="http://schemas.openxmlformats.org/drawingml/2006/main" xmlns:r="http://schemas.openxmlformats.org/officeDocument/2006/relationships" xmlns:p="http://schemas.openxmlformats.org/presentationml/2006/main" preserve="1">
  <p:cSld name="Two Content 12">
    <p:spTree>
      <p:nvGrpSpPr>
        <p:cNvPr id="1" name=""/>
        <p:cNvGrpSpPr/>
        <p:nvPr/>
      </p:nvGrpSpPr>
      <p:grpSpPr>
        <a:xfrm>
          <a:off x="0" y="0"/>
          <a:ext cx="0" cy="0"/>
          <a:chOff x="0" y="0"/>
          <a:chExt cx="0" cy="0"/>
        </a:xfrm>
      </p:grpSpPr>
      <p:sp>
        <p:nvSpPr>
          <p:cNvPr id="2" name="Google Shape;1753;p179">
            <a:extLst>
              <a:ext uri="{FF2B5EF4-FFF2-40B4-BE49-F238E27FC236}">
                <a16:creationId xmlns:a16="http://schemas.microsoft.com/office/drawing/2014/main" id="{2217009F-4B20-D844-EB0C-2D248911C72F}"/>
              </a:ext>
            </a:extLst>
          </p:cNvPr>
          <p:cNvSpPr txBox="1">
            <a:spLocks noGrp="1"/>
          </p:cNvSpPr>
          <p:nvPr>
            <p:ph type="title"/>
          </p:nvPr>
        </p:nvSpPr>
        <p:spPr/>
        <p:txBody>
          <a:bodyPr/>
          <a:lstStyle>
            <a:lvl1pPr>
              <a:defRPr/>
            </a:lvl1pPr>
          </a:lstStyle>
          <a:p>
            <a:pPr lvl="0"/>
            <a:endParaRPr lang="en-US"/>
          </a:p>
        </p:txBody>
      </p:sp>
      <p:sp>
        <p:nvSpPr>
          <p:cNvPr id="3" name="Google Shape;1754;p179">
            <a:extLst>
              <a:ext uri="{FF2B5EF4-FFF2-40B4-BE49-F238E27FC236}">
                <a16:creationId xmlns:a16="http://schemas.microsoft.com/office/drawing/2014/main" id="{D5A32D9B-49CB-9711-3A3F-9FE154B8C418}"/>
              </a:ext>
            </a:extLst>
          </p:cNvPr>
          <p:cNvSpPr txBox="1">
            <a:spLocks noGrp="1"/>
          </p:cNvSpPr>
          <p:nvPr>
            <p:ph type="body" idx="4294967295"/>
          </p:nvPr>
        </p:nvSpPr>
        <p:spPr>
          <a:xfrm>
            <a:off x="609603" y="1825627"/>
            <a:ext cx="5410203" cy="4351336"/>
          </a:xfrm>
        </p:spPr>
        <p:txBody>
          <a:bodyPr/>
          <a:lstStyle>
            <a:lvl1pPr indent="-342900">
              <a:buSzPts val="1800"/>
              <a:defRPr/>
            </a:lvl1pPr>
          </a:lstStyle>
          <a:p>
            <a:pPr lvl="0"/>
            <a:endParaRPr lang="en-US"/>
          </a:p>
        </p:txBody>
      </p:sp>
      <p:grpSp>
        <p:nvGrpSpPr>
          <p:cNvPr id="4" name="Google Shape;1755;p179">
            <a:extLst>
              <a:ext uri="{FF2B5EF4-FFF2-40B4-BE49-F238E27FC236}">
                <a16:creationId xmlns:a16="http://schemas.microsoft.com/office/drawing/2014/main" id="{A6A4631B-5194-1F7A-F04D-C7AE5C3221F0}"/>
              </a:ext>
            </a:extLst>
          </p:cNvPr>
          <p:cNvGrpSpPr/>
          <p:nvPr/>
        </p:nvGrpSpPr>
        <p:grpSpPr>
          <a:xfrm>
            <a:off x="7191545" y="0"/>
            <a:ext cx="5000460" cy="1425988"/>
            <a:chOff x="7191545" y="0"/>
            <a:chExt cx="5000460" cy="1425988"/>
          </a:xfrm>
        </p:grpSpPr>
        <p:pic>
          <p:nvPicPr>
            <p:cNvPr id="5" name="Google Shape;1756;p179">
              <a:extLst>
                <a:ext uri="{FF2B5EF4-FFF2-40B4-BE49-F238E27FC236}">
                  <a16:creationId xmlns:a16="http://schemas.microsoft.com/office/drawing/2014/main" id="{3042AADC-E6FC-3A65-23C8-E73A09E4631F}"/>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6" name="Google Shape;1757;p179">
              <a:extLst>
                <a:ext uri="{FF2B5EF4-FFF2-40B4-BE49-F238E27FC236}">
                  <a16:creationId xmlns:a16="http://schemas.microsoft.com/office/drawing/2014/main" id="{27718008-F5C7-886B-81EA-8C0894C58B58}"/>
                </a:ext>
              </a:extLst>
            </p:cNvPr>
            <p:cNvGrpSpPr/>
            <p:nvPr/>
          </p:nvGrpSpPr>
          <p:grpSpPr>
            <a:xfrm>
              <a:off x="7191545" y="0"/>
              <a:ext cx="5000460" cy="1425988"/>
              <a:chOff x="7191545" y="0"/>
              <a:chExt cx="5000460" cy="1425988"/>
            </a:xfrm>
          </p:grpSpPr>
          <p:sp>
            <p:nvSpPr>
              <p:cNvPr id="7" name="Google Shape;1758;p179">
                <a:extLst>
                  <a:ext uri="{FF2B5EF4-FFF2-40B4-BE49-F238E27FC236}">
                    <a16:creationId xmlns:a16="http://schemas.microsoft.com/office/drawing/2014/main" id="{B15C425A-E847-FBEF-C0E1-F9EA7D74B0BB}"/>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8" name="Google Shape;1759;p179">
                <a:extLst>
                  <a:ext uri="{FF2B5EF4-FFF2-40B4-BE49-F238E27FC236}">
                    <a16:creationId xmlns:a16="http://schemas.microsoft.com/office/drawing/2014/main" id="{A40A08E6-81C4-D720-69EB-A0DB459D2310}"/>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9" name="Google Shape;1760;p179">
            <a:extLst>
              <a:ext uri="{FF2B5EF4-FFF2-40B4-BE49-F238E27FC236}">
                <a16:creationId xmlns:a16="http://schemas.microsoft.com/office/drawing/2014/main" id="{987008B7-7883-058C-9E0E-148E35DD4B38}"/>
              </a:ext>
            </a:extLst>
          </p:cNvPr>
          <p:cNvSpPr txBox="1">
            <a:spLocks noGrp="1"/>
          </p:cNvSpPr>
          <p:nvPr>
            <p:ph type="body" idx="4294967295"/>
          </p:nvPr>
        </p:nvSpPr>
        <p:spPr>
          <a:xfrm>
            <a:off x="6172200" y="1825627"/>
            <a:ext cx="5410203" cy="4351336"/>
          </a:xfrm>
        </p:spPr>
        <p:txBody>
          <a:bodyPr/>
          <a:lstStyle>
            <a:lvl1pPr indent="-342900">
              <a:buSzPts val="1800"/>
              <a:defRPr/>
            </a:lvl1pPr>
          </a:lstStyle>
          <a:p>
            <a:pPr lvl="0"/>
            <a:endParaRPr lang="en-US"/>
          </a:p>
        </p:txBody>
      </p:sp>
      <p:sp>
        <p:nvSpPr>
          <p:cNvPr id="10" name="Google Shape;1761;p179">
            <a:extLst>
              <a:ext uri="{FF2B5EF4-FFF2-40B4-BE49-F238E27FC236}">
                <a16:creationId xmlns:a16="http://schemas.microsoft.com/office/drawing/2014/main" id="{C1EC6426-AF26-DA27-04D6-D770E313135B}"/>
              </a:ext>
            </a:extLst>
          </p:cNvPr>
          <p:cNvSpPr txBox="1">
            <a:spLocks noGrp="1"/>
          </p:cNvSpPr>
          <p:nvPr>
            <p:ph type="sldNum" sz="quarter" idx="8"/>
          </p:nvPr>
        </p:nvSpPr>
        <p:spPr>
          <a:xfrm>
            <a:off x="8839193" y="6356351"/>
            <a:ext cx="2743200" cy="365129"/>
          </a:xfrm>
        </p:spPr>
        <p:txBody>
          <a:bodyPr/>
          <a:lstStyle>
            <a:lvl1pPr>
              <a:defRPr/>
            </a:lvl1pPr>
          </a:lstStyle>
          <a:p>
            <a:pPr lvl="0"/>
            <a:fld id="{E46A7AEA-DD0F-47A1-A024-3EDCE42E4C58}" type="slidenum">
              <a:t>‹#›</a:t>
            </a:fld>
            <a:endParaRPr lang="en-US"/>
          </a:p>
        </p:txBody>
      </p:sp>
      <p:cxnSp>
        <p:nvCxnSpPr>
          <p:cNvPr id="11" name="Google Shape;1762;p179">
            <a:extLst>
              <a:ext uri="{FF2B5EF4-FFF2-40B4-BE49-F238E27FC236}">
                <a16:creationId xmlns:a16="http://schemas.microsoft.com/office/drawing/2014/main" id="{030FA56F-DF0A-8DB1-8966-313C5F62670E}"/>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2" name="Google Shape;1763;p179">
            <a:extLst>
              <a:ext uri="{FF2B5EF4-FFF2-40B4-BE49-F238E27FC236}">
                <a16:creationId xmlns:a16="http://schemas.microsoft.com/office/drawing/2014/main" id="{B9DBDEC3-0E3D-99BC-8668-D037D4906D22}"/>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3182449623"/>
      </p:ext>
    </p:extLst>
  </p:cSld>
  <p:clrMapOvr>
    <a:masterClrMapping/>
  </p:clrMapOvr>
</p:sldLayout>
</file>

<file path=ppt/slideLayouts/slideLayout1579.xml><?xml version="1.0" encoding="utf-8"?>
<p:sldLayout xmlns:a="http://schemas.openxmlformats.org/drawingml/2006/main" xmlns:r="http://schemas.openxmlformats.org/officeDocument/2006/relationships" xmlns:p="http://schemas.openxmlformats.org/presentationml/2006/main" preserve="1">
  <p:cSld name="Comparison 11">
    <p:spTree>
      <p:nvGrpSpPr>
        <p:cNvPr id="1" name=""/>
        <p:cNvGrpSpPr/>
        <p:nvPr/>
      </p:nvGrpSpPr>
      <p:grpSpPr>
        <a:xfrm>
          <a:off x="0" y="0"/>
          <a:ext cx="0" cy="0"/>
          <a:chOff x="0" y="0"/>
          <a:chExt cx="0" cy="0"/>
        </a:xfrm>
      </p:grpSpPr>
      <p:grpSp>
        <p:nvGrpSpPr>
          <p:cNvPr id="2" name="Google Shape;1765;p180">
            <a:extLst>
              <a:ext uri="{FF2B5EF4-FFF2-40B4-BE49-F238E27FC236}">
                <a16:creationId xmlns:a16="http://schemas.microsoft.com/office/drawing/2014/main" id="{C20E7E46-038B-E2EB-F0D2-D64D24AD6208}"/>
              </a:ext>
            </a:extLst>
          </p:cNvPr>
          <p:cNvGrpSpPr/>
          <p:nvPr/>
        </p:nvGrpSpPr>
        <p:grpSpPr>
          <a:xfrm>
            <a:off x="7191545" y="0"/>
            <a:ext cx="5000460" cy="1425988"/>
            <a:chOff x="7191545" y="0"/>
            <a:chExt cx="5000460" cy="1425988"/>
          </a:xfrm>
        </p:grpSpPr>
        <p:pic>
          <p:nvPicPr>
            <p:cNvPr id="3" name="Google Shape;1766;p180">
              <a:extLst>
                <a:ext uri="{FF2B5EF4-FFF2-40B4-BE49-F238E27FC236}">
                  <a16:creationId xmlns:a16="http://schemas.microsoft.com/office/drawing/2014/main" id="{5D6E5A57-C546-407B-CD34-3736E744A860}"/>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767;p180">
              <a:extLst>
                <a:ext uri="{FF2B5EF4-FFF2-40B4-BE49-F238E27FC236}">
                  <a16:creationId xmlns:a16="http://schemas.microsoft.com/office/drawing/2014/main" id="{1CB1FE90-AD5A-02C8-372E-9C914C8C3EE7}"/>
                </a:ext>
              </a:extLst>
            </p:cNvPr>
            <p:cNvGrpSpPr/>
            <p:nvPr/>
          </p:nvGrpSpPr>
          <p:grpSpPr>
            <a:xfrm>
              <a:off x="7191545" y="0"/>
              <a:ext cx="5000460" cy="1425988"/>
              <a:chOff x="7191545" y="0"/>
              <a:chExt cx="5000460" cy="1425988"/>
            </a:xfrm>
          </p:grpSpPr>
          <p:sp>
            <p:nvSpPr>
              <p:cNvPr id="5" name="Google Shape;1768;p180">
                <a:extLst>
                  <a:ext uri="{FF2B5EF4-FFF2-40B4-BE49-F238E27FC236}">
                    <a16:creationId xmlns:a16="http://schemas.microsoft.com/office/drawing/2014/main" id="{45814E5C-D8E6-7E95-FA6B-B3319AF60CC8}"/>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769;p180">
                <a:extLst>
                  <a:ext uri="{FF2B5EF4-FFF2-40B4-BE49-F238E27FC236}">
                    <a16:creationId xmlns:a16="http://schemas.microsoft.com/office/drawing/2014/main" id="{21CCAA29-B5C0-D61E-ADDC-CEA0B5836A59}"/>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770;p180">
            <a:extLst>
              <a:ext uri="{FF2B5EF4-FFF2-40B4-BE49-F238E27FC236}">
                <a16:creationId xmlns:a16="http://schemas.microsoft.com/office/drawing/2014/main" id="{7E68FE15-9570-054E-BC3E-7E9BDE16CFB6}"/>
              </a:ext>
            </a:extLst>
          </p:cNvPr>
          <p:cNvSpPr txBox="1">
            <a:spLocks noGrp="1"/>
          </p:cNvSpPr>
          <p:nvPr>
            <p:ph type="title"/>
          </p:nvPr>
        </p:nvSpPr>
        <p:spPr/>
        <p:txBody>
          <a:bodyPr/>
          <a:lstStyle>
            <a:lvl1pPr>
              <a:defRPr/>
            </a:lvl1pPr>
          </a:lstStyle>
          <a:p>
            <a:pPr lvl="0"/>
            <a:endParaRPr lang="en-US"/>
          </a:p>
        </p:txBody>
      </p:sp>
      <p:sp>
        <p:nvSpPr>
          <p:cNvPr id="8" name="Google Shape;1771;p180">
            <a:extLst>
              <a:ext uri="{FF2B5EF4-FFF2-40B4-BE49-F238E27FC236}">
                <a16:creationId xmlns:a16="http://schemas.microsoft.com/office/drawing/2014/main" id="{582A507A-7B2F-540F-91CA-9A4C2A6B18B9}"/>
              </a:ext>
            </a:extLst>
          </p:cNvPr>
          <p:cNvSpPr txBox="1">
            <a:spLocks noGrp="1"/>
          </p:cNvSpPr>
          <p:nvPr>
            <p:ph type="body" idx="4294967295"/>
          </p:nvPr>
        </p:nvSpPr>
        <p:spPr>
          <a:xfrm>
            <a:off x="609603" y="1681160"/>
            <a:ext cx="5387973" cy="823910"/>
          </a:xfrm>
          <a:solidFill>
            <a:srgbClr val="F3F6FB"/>
          </a:solidFill>
        </p:spPr>
        <p:txBody>
          <a:bodyPr lIns="182870" tIns="0" rIns="182870" bIns="0" anchor="ctr"/>
          <a:lstStyle>
            <a:lvl1pPr indent="-228600">
              <a:buNone/>
              <a:defRPr u="sng"/>
            </a:lvl1pPr>
          </a:lstStyle>
          <a:p>
            <a:pPr lvl="0"/>
            <a:endParaRPr lang="en-US"/>
          </a:p>
        </p:txBody>
      </p:sp>
      <p:sp>
        <p:nvSpPr>
          <p:cNvPr id="9" name="Google Shape;1772;p180">
            <a:extLst>
              <a:ext uri="{FF2B5EF4-FFF2-40B4-BE49-F238E27FC236}">
                <a16:creationId xmlns:a16="http://schemas.microsoft.com/office/drawing/2014/main" id="{FC0CD36F-3D82-C728-570A-A755EF59DEBF}"/>
              </a:ext>
            </a:extLst>
          </p:cNvPr>
          <p:cNvSpPr txBox="1">
            <a:spLocks noGrp="1"/>
          </p:cNvSpPr>
          <p:nvPr>
            <p:ph type="body" idx="4294967295"/>
          </p:nvPr>
        </p:nvSpPr>
        <p:spPr>
          <a:xfrm>
            <a:off x="609603" y="2505071"/>
            <a:ext cx="5387973" cy="3684583"/>
          </a:xfrm>
          <a:solidFill>
            <a:srgbClr val="F3F6FB"/>
          </a:solidFill>
        </p:spPr>
        <p:txBody>
          <a:bodyPr lIns="182870" tIns="0" rIns="182870" bIns="0">
            <a:normAutofit/>
          </a:bodyPr>
          <a:lstStyle>
            <a:lvl1pPr indent="-355601">
              <a:buSzPts val="2000"/>
              <a:defRPr sz="2000"/>
            </a:lvl1pPr>
          </a:lstStyle>
          <a:p>
            <a:pPr lvl="0"/>
            <a:endParaRPr lang="en-US"/>
          </a:p>
        </p:txBody>
      </p:sp>
      <p:sp>
        <p:nvSpPr>
          <p:cNvPr id="10" name="Google Shape;1773;p180">
            <a:extLst>
              <a:ext uri="{FF2B5EF4-FFF2-40B4-BE49-F238E27FC236}">
                <a16:creationId xmlns:a16="http://schemas.microsoft.com/office/drawing/2014/main" id="{A8462349-6CDA-EF31-E9AC-28B4CF4FD822}"/>
              </a:ext>
            </a:extLst>
          </p:cNvPr>
          <p:cNvSpPr txBox="1">
            <a:spLocks noGrp="1"/>
          </p:cNvSpPr>
          <p:nvPr>
            <p:ph type="body" idx="4294967295"/>
          </p:nvPr>
        </p:nvSpPr>
        <p:spPr>
          <a:xfrm>
            <a:off x="6172200" y="1681160"/>
            <a:ext cx="5410203" cy="823910"/>
          </a:xfrm>
          <a:solidFill>
            <a:srgbClr val="F3F6FB"/>
          </a:solidFill>
        </p:spPr>
        <p:txBody>
          <a:bodyPr lIns="182870" tIns="0" rIns="182870" bIns="0" anchor="ctr"/>
          <a:lstStyle>
            <a:lvl1pPr indent="-228600">
              <a:buNone/>
              <a:defRPr u="sng"/>
            </a:lvl1pPr>
          </a:lstStyle>
          <a:p>
            <a:pPr lvl="0"/>
            <a:endParaRPr lang="en-US"/>
          </a:p>
        </p:txBody>
      </p:sp>
      <p:sp>
        <p:nvSpPr>
          <p:cNvPr id="11" name="Google Shape;1774;p180">
            <a:extLst>
              <a:ext uri="{FF2B5EF4-FFF2-40B4-BE49-F238E27FC236}">
                <a16:creationId xmlns:a16="http://schemas.microsoft.com/office/drawing/2014/main" id="{55459F4E-CEB7-D888-16AC-6CB27B684AC0}"/>
              </a:ext>
            </a:extLst>
          </p:cNvPr>
          <p:cNvSpPr txBox="1">
            <a:spLocks noGrp="1"/>
          </p:cNvSpPr>
          <p:nvPr>
            <p:ph type="body" idx="4294967295"/>
          </p:nvPr>
        </p:nvSpPr>
        <p:spPr>
          <a:xfrm>
            <a:off x="6172200" y="2505071"/>
            <a:ext cx="5410203" cy="3684583"/>
          </a:xfrm>
          <a:solidFill>
            <a:srgbClr val="F3F6FB"/>
          </a:solidFill>
        </p:spPr>
        <p:txBody>
          <a:bodyPr lIns="182870" tIns="0" rIns="182870" bIns="0"/>
          <a:lstStyle>
            <a:lvl1pPr indent="-355601">
              <a:buSzPts val="2000"/>
              <a:defRPr sz="2000"/>
            </a:lvl1pPr>
          </a:lstStyle>
          <a:p>
            <a:pPr lvl="0"/>
            <a:endParaRPr lang="en-US"/>
          </a:p>
        </p:txBody>
      </p:sp>
      <p:sp>
        <p:nvSpPr>
          <p:cNvPr id="12" name="Google Shape;1775;p180">
            <a:extLst>
              <a:ext uri="{FF2B5EF4-FFF2-40B4-BE49-F238E27FC236}">
                <a16:creationId xmlns:a16="http://schemas.microsoft.com/office/drawing/2014/main" id="{319F9062-4EFA-1B2C-0C38-75A2B1C46B3E}"/>
              </a:ext>
            </a:extLst>
          </p:cNvPr>
          <p:cNvSpPr txBox="1">
            <a:spLocks noGrp="1"/>
          </p:cNvSpPr>
          <p:nvPr>
            <p:ph type="sldNum" sz="quarter" idx="8"/>
          </p:nvPr>
        </p:nvSpPr>
        <p:spPr/>
        <p:txBody>
          <a:bodyPr/>
          <a:lstStyle>
            <a:lvl1pPr>
              <a:defRPr/>
            </a:lvl1pPr>
          </a:lstStyle>
          <a:p>
            <a:pPr lvl="0"/>
            <a:fld id="{4972C9CD-3AB9-49B4-9A7A-DD3EF2BB8924}" type="slidenum">
              <a:t>‹#›</a:t>
            </a:fld>
            <a:endParaRPr lang="en-US"/>
          </a:p>
        </p:txBody>
      </p:sp>
      <p:cxnSp>
        <p:nvCxnSpPr>
          <p:cNvPr id="13" name="Google Shape;1776;p180">
            <a:extLst>
              <a:ext uri="{FF2B5EF4-FFF2-40B4-BE49-F238E27FC236}">
                <a16:creationId xmlns:a16="http://schemas.microsoft.com/office/drawing/2014/main" id="{2742516C-2716-C1BC-AB52-388DCF1B9E12}"/>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4" name="Google Shape;1777;p180">
            <a:extLst>
              <a:ext uri="{FF2B5EF4-FFF2-40B4-BE49-F238E27FC236}">
                <a16:creationId xmlns:a16="http://schemas.microsoft.com/office/drawing/2014/main" id="{21081B60-4761-739D-23EC-0CF4BA42DD92}"/>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642560848"/>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467"/>
        <p:cNvGrpSpPr/>
        <p:nvPr/>
      </p:nvGrpSpPr>
      <p:grpSpPr>
        <a:xfrm>
          <a:off x="0" y="0"/>
          <a:ext cx="0" cy="0"/>
          <a:chOff x="0" y="0"/>
          <a:chExt cx="0" cy="0"/>
        </a:xfrm>
      </p:grpSpPr>
      <p:sp>
        <p:nvSpPr>
          <p:cNvPr id="1468" name="Google Shape;1468;p697"/>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69" name="Google Shape;1469;p69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470" name="Google Shape;1470;p69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471" name="Google Shape;1471;p697"/>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72" name="Google Shape;1472;p69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2673336345"/>
      </p:ext>
    </p:extLst>
  </p:cSld>
  <p:clrMapOvr>
    <a:masterClrMapping/>
  </p:clrMapOvr>
</p:sldLayout>
</file>

<file path=ppt/slideLayouts/slideLayout1580.xml><?xml version="1.0" encoding="utf-8"?>
<p:sldLayout xmlns:a="http://schemas.openxmlformats.org/drawingml/2006/main" xmlns:r="http://schemas.openxmlformats.org/officeDocument/2006/relationships" xmlns:p="http://schemas.openxmlformats.org/presentationml/2006/main" preserve="1">
  <p:cSld name="Title Only 11">
    <p:spTree>
      <p:nvGrpSpPr>
        <p:cNvPr id="1" name=""/>
        <p:cNvGrpSpPr/>
        <p:nvPr/>
      </p:nvGrpSpPr>
      <p:grpSpPr>
        <a:xfrm>
          <a:off x="0" y="0"/>
          <a:ext cx="0" cy="0"/>
          <a:chOff x="0" y="0"/>
          <a:chExt cx="0" cy="0"/>
        </a:xfrm>
      </p:grpSpPr>
      <p:grpSp>
        <p:nvGrpSpPr>
          <p:cNvPr id="2" name="Google Shape;1779;p181">
            <a:extLst>
              <a:ext uri="{FF2B5EF4-FFF2-40B4-BE49-F238E27FC236}">
                <a16:creationId xmlns:a16="http://schemas.microsoft.com/office/drawing/2014/main" id="{047521A1-F01C-F8E4-632A-124437BD597B}"/>
              </a:ext>
            </a:extLst>
          </p:cNvPr>
          <p:cNvGrpSpPr/>
          <p:nvPr/>
        </p:nvGrpSpPr>
        <p:grpSpPr>
          <a:xfrm>
            <a:off x="7191545" y="0"/>
            <a:ext cx="5000460" cy="1425988"/>
            <a:chOff x="7191545" y="0"/>
            <a:chExt cx="5000460" cy="1425988"/>
          </a:xfrm>
        </p:grpSpPr>
        <p:pic>
          <p:nvPicPr>
            <p:cNvPr id="3" name="Google Shape;1780;p181">
              <a:extLst>
                <a:ext uri="{FF2B5EF4-FFF2-40B4-BE49-F238E27FC236}">
                  <a16:creationId xmlns:a16="http://schemas.microsoft.com/office/drawing/2014/main" id="{8423D8F0-E315-E570-FF92-F913B0DDE3F9}"/>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781;p181">
              <a:extLst>
                <a:ext uri="{FF2B5EF4-FFF2-40B4-BE49-F238E27FC236}">
                  <a16:creationId xmlns:a16="http://schemas.microsoft.com/office/drawing/2014/main" id="{98F74220-BFE5-D224-8D6D-8DFCE15A9CBF}"/>
                </a:ext>
              </a:extLst>
            </p:cNvPr>
            <p:cNvGrpSpPr/>
            <p:nvPr/>
          </p:nvGrpSpPr>
          <p:grpSpPr>
            <a:xfrm>
              <a:off x="7191545" y="0"/>
              <a:ext cx="5000460" cy="1425988"/>
              <a:chOff x="7191545" y="0"/>
              <a:chExt cx="5000460" cy="1425988"/>
            </a:xfrm>
          </p:grpSpPr>
          <p:sp>
            <p:nvSpPr>
              <p:cNvPr id="5" name="Google Shape;1782;p181">
                <a:extLst>
                  <a:ext uri="{FF2B5EF4-FFF2-40B4-BE49-F238E27FC236}">
                    <a16:creationId xmlns:a16="http://schemas.microsoft.com/office/drawing/2014/main" id="{39870555-D91F-DB73-79B6-5EAB936B90EE}"/>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783;p181">
                <a:extLst>
                  <a:ext uri="{FF2B5EF4-FFF2-40B4-BE49-F238E27FC236}">
                    <a16:creationId xmlns:a16="http://schemas.microsoft.com/office/drawing/2014/main" id="{035BBD73-A9B1-E448-D55A-741AB41C97C8}"/>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784;p181">
            <a:extLst>
              <a:ext uri="{FF2B5EF4-FFF2-40B4-BE49-F238E27FC236}">
                <a16:creationId xmlns:a16="http://schemas.microsoft.com/office/drawing/2014/main" id="{636FE4D8-3B32-58F2-DB28-20BA295538A6}"/>
              </a:ext>
            </a:extLst>
          </p:cNvPr>
          <p:cNvSpPr txBox="1">
            <a:spLocks noGrp="1"/>
          </p:cNvSpPr>
          <p:nvPr>
            <p:ph type="title"/>
          </p:nvPr>
        </p:nvSpPr>
        <p:spPr/>
        <p:txBody>
          <a:bodyPr/>
          <a:lstStyle>
            <a:lvl1pPr>
              <a:defRPr/>
            </a:lvl1pPr>
          </a:lstStyle>
          <a:p>
            <a:pPr lvl="0"/>
            <a:endParaRPr lang="en-US"/>
          </a:p>
        </p:txBody>
      </p:sp>
      <p:sp>
        <p:nvSpPr>
          <p:cNvPr id="8" name="Google Shape;1785;p181">
            <a:extLst>
              <a:ext uri="{FF2B5EF4-FFF2-40B4-BE49-F238E27FC236}">
                <a16:creationId xmlns:a16="http://schemas.microsoft.com/office/drawing/2014/main" id="{09DCB661-109C-D070-503E-408DA33A1D8F}"/>
              </a:ext>
            </a:extLst>
          </p:cNvPr>
          <p:cNvSpPr txBox="1">
            <a:spLocks noGrp="1"/>
          </p:cNvSpPr>
          <p:nvPr>
            <p:ph type="sldNum" sz="quarter" idx="8"/>
          </p:nvPr>
        </p:nvSpPr>
        <p:spPr/>
        <p:txBody>
          <a:bodyPr/>
          <a:lstStyle>
            <a:lvl1pPr>
              <a:defRPr/>
            </a:lvl1pPr>
          </a:lstStyle>
          <a:p>
            <a:pPr lvl="0"/>
            <a:fld id="{30FEFF82-BAF2-4652-A336-6C0C6F3146C2}" type="slidenum">
              <a:t>‹#›</a:t>
            </a:fld>
            <a:endParaRPr lang="en-US"/>
          </a:p>
        </p:txBody>
      </p:sp>
      <p:cxnSp>
        <p:nvCxnSpPr>
          <p:cNvPr id="9" name="Google Shape;1786;p181">
            <a:extLst>
              <a:ext uri="{FF2B5EF4-FFF2-40B4-BE49-F238E27FC236}">
                <a16:creationId xmlns:a16="http://schemas.microsoft.com/office/drawing/2014/main" id="{AE20940F-7766-C3A1-FF68-D6D1299421B7}"/>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0" name="Google Shape;1787;p181">
            <a:extLst>
              <a:ext uri="{FF2B5EF4-FFF2-40B4-BE49-F238E27FC236}">
                <a16:creationId xmlns:a16="http://schemas.microsoft.com/office/drawing/2014/main" id="{01944CE3-000F-93BD-0559-F0D6EACD1F36}"/>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906231244"/>
      </p:ext>
    </p:extLst>
  </p:cSld>
  <p:clrMapOvr>
    <a:masterClrMapping/>
  </p:clrMapOvr>
</p:sldLayout>
</file>

<file path=ppt/slideLayouts/slideLayout1581.xml><?xml version="1.0" encoding="utf-8"?>
<p:sldLayout xmlns:a="http://schemas.openxmlformats.org/drawingml/2006/main" xmlns:r="http://schemas.openxmlformats.org/officeDocument/2006/relationships" xmlns:p="http://schemas.openxmlformats.org/presentationml/2006/main" preserve="1">
  <p:cSld name="End 12">
    <p:spTree>
      <p:nvGrpSpPr>
        <p:cNvPr id="1" name=""/>
        <p:cNvGrpSpPr/>
        <p:nvPr/>
      </p:nvGrpSpPr>
      <p:grpSpPr>
        <a:xfrm>
          <a:off x="0" y="0"/>
          <a:ext cx="0" cy="0"/>
          <a:chOff x="0" y="0"/>
          <a:chExt cx="0" cy="0"/>
        </a:xfrm>
      </p:grpSpPr>
      <p:grpSp>
        <p:nvGrpSpPr>
          <p:cNvPr id="2" name="Google Shape;1789;p182">
            <a:extLst>
              <a:ext uri="{FF2B5EF4-FFF2-40B4-BE49-F238E27FC236}">
                <a16:creationId xmlns:a16="http://schemas.microsoft.com/office/drawing/2014/main" id="{170D9310-BA03-E731-A0BA-84A5AC27DB46}"/>
              </a:ext>
            </a:extLst>
          </p:cNvPr>
          <p:cNvGrpSpPr/>
          <p:nvPr/>
        </p:nvGrpSpPr>
        <p:grpSpPr>
          <a:xfrm>
            <a:off x="0" y="0"/>
            <a:ext cx="12191996" cy="2148830"/>
            <a:chOff x="0" y="0"/>
            <a:chExt cx="12191996" cy="2148830"/>
          </a:xfrm>
        </p:grpSpPr>
        <p:sp>
          <p:nvSpPr>
            <p:cNvPr id="3" name="Google Shape;1790;p182">
              <a:extLst>
                <a:ext uri="{FF2B5EF4-FFF2-40B4-BE49-F238E27FC236}">
                  <a16:creationId xmlns:a16="http://schemas.microsoft.com/office/drawing/2014/main" id="{A9854E21-4111-A3B3-9926-3A19AEC514D1}"/>
                </a:ext>
              </a:extLst>
            </p:cNvPr>
            <p:cNvSpPr/>
            <p:nvPr/>
          </p:nvSpPr>
          <p:spPr>
            <a:xfrm flipH="1">
              <a:off x="0" y="0"/>
              <a:ext cx="12191996" cy="2148830"/>
            </a:xfrm>
            <a:custGeom>
              <a:avLst/>
              <a:gdLst>
                <a:gd name="f0" fmla="val w"/>
                <a:gd name="f1" fmla="val h"/>
                <a:gd name="f2" fmla="val 0"/>
                <a:gd name="f3" fmla="val 12192000"/>
                <a:gd name="f4" fmla="val 2148830"/>
                <a:gd name="f5" fmla="val 2318293"/>
                <a:gd name="f6" fmla="val 2110341"/>
                <a:gd name="f7" fmla="val 1952334"/>
                <a:gd name="f8" fmla="val 920"/>
                <a:gd name="f9" fmla="val 1343499"/>
                <a:gd name="f10" fmla="val 23864"/>
                <a:gd name="f11" fmla="val 752130"/>
                <a:gd name="f12" fmla="val 152982"/>
                <a:gd name="f13" fmla="val 184205"/>
                <a:gd name="f14" fmla="val 435928"/>
                <a:gd name="f15" fmla="val 536864"/>
                <a:gd name="f16" fmla="val 554713"/>
                <a:gd name="f17" fmla="val 201115"/>
                <a:gd name="f18" fmla="val 452796"/>
                <a:gd name="f19" fmla="val 776357"/>
                <a:gd name="f20" fmla="val 187336"/>
                <a:gd name="f21" fmla="val 1349828"/>
                <a:gd name="f22" fmla="val 76760"/>
                <a:gd name="f23" fmla="val 1947588"/>
                <a:gd name="f24" fmla="val 66249"/>
                <a:gd name="f25" fmla="val 2962940"/>
                <a:gd name="f26" fmla="val 48421"/>
                <a:gd name="f27" fmla="val 3890218"/>
                <a:gd name="f28" fmla="val 291317"/>
                <a:gd name="f29" fmla="val 4778140"/>
                <a:gd name="f30" fmla="val 604018"/>
                <a:gd name="f31" fmla="val 7231510"/>
                <a:gd name="f32" fmla="val 1468126"/>
                <a:gd name="f33" fmla="val 9178927"/>
                <a:gd name="f34" fmla="val 2492024"/>
                <a:gd name="f35" fmla="val 11996242"/>
                <a:gd name="f36" fmla="val 2036894"/>
                <a:gd name="f37" fmla="val 2002266"/>
                <a:gd name="f38" fmla="val 1415250"/>
                <a:gd name="f39" fmla="val 12022971"/>
                <a:gd name="f40" fmla="val 1470801"/>
                <a:gd name="f41" fmla="val 10719696"/>
                <a:gd name="f42" fmla="val 1863939"/>
                <a:gd name="f43" fmla="val 9271154"/>
                <a:gd name="f44" fmla="val 1783804"/>
                <a:gd name="f45" fmla="val 7970940"/>
                <a:gd name="f46" fmla="val 1436986"/>
                <a:gd name="f47" fmla="val 6890984"/>
                <a:gd name="f48" fmla="val 1148958"/>
                <a:gd name="f49" fmla="val 5866930"/>
                <a:gd name="f50" fmla="val 767309"/>
                <a:gd name="f51" fmla="val 4800356"/>
                <a:gd name="f52" fmla="val 456582"/>
                <a:gd name="f53" fmla="val 4068903"/>
                <a:gd name="f54" fmla="val 243471"/>
                <a:gd name="f55" fmla="val 3348204"/>
                <a:gd name="f56" fmla="val 74251"/>
                <a:gd name="f57" fmla="val 2646880"/>
                <a:gd name="f58" fmla="val 17560"/>
                <a:gd name="f59" fmla="*/ f0 1 12192000"/>
                <a:gd name="f60" fmla="*/ f1 1 2148830"/>
                <a:gd name="f61" fmla="+- f4 0 f2"/>
                <a:gd name="f62" fmla="+- f3 0 f2"/>
                <a:gd name="f63" fmla="*/ f62 1 12192000"/>
                <a:gd name="f64" fmla="*/ f61 1 2148830"/>
                <a:gd name="f65" fmla="*/ f2 1 f63"/>
                <a:gd name="f66" fmla="*/ f3 1 f63"/>
                <a:gd name="f67" fmla="*/ f2 1 f64"/>
                <a:gd name="f68" fmla="*/ f4 1 f64"/>
                <a:gd name="f69" fmla="*/ f65 f59 1"/>
                <a:gd name="f70" fmla="*/ f66 f59 1"/>
                <a:gd name="f71" fmla="*/ f68 f60 1"/>
                <a:gd name="f72" fmla="*/ f67 f60 1"/>
              </a:gdLst>
              <a:ahLst/>
              <a:cxnLst>
                <a:cxn ang="3cd4">
                  <a:pos x="hc" y="t"/>
                </a:cxn>
                <a:cxn ang="0">
                  <a:pos x="r" y="vc"/>
                </a:cxn>
                <a:cxn ang="cd4">
                  <a:pos x="hc" y="b"/>
                </a:cxn>
                <a:cxn ang="cd2">
                  <a:pos x="l" y="vc"/>
                </a:cxn>
              </a:cxnLst>
              <a:rect l="f69" t="f72" r="f70" b="f71"/>
              <a:pathLst>
                <a:path w="12192000" h="2148830">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ubicBezTo>
                    <a:pt x="f53" y="f54"/>
                    <a:pt x="f55" y="f56"/>
                    <a:pt x="f57" y="f58"/>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4" name="Google Shape;1791;p182">
              <a:extLst>
                <a:ext uri="{FF2B5EF4-FFF2-40B4-BE49-F238E27FC236}">
                  <a16:creationId xmlns:a16="http://schemas.microsoft.com/office/drawing/2014/main" id="{EF3D4B48-F61B-6CCC-1060-CD30429ED9A3}"/>
                </a:ext>
              </a:extLst>
            </p:cNvPr>
            <p:cNvSpPr/>
            <p:nvPr/>
          </p:nvSpPr>
          <p:spPr>
            <a:xfrm flipH="1">
              <a:off x="0" y="0"/>
              <a:ext cx="12191996" cy="1992139"/>
            </a:xfrm>
            <a:custGeom>
              <a:avLst/>
              <a:gdLst>
                <a:gd name="f0" fmla="val w"/>
                <a:gd name="f1" fmla="val h"/>
                <a:gd name="f2" fmla="val 0"/>
                <a:gd name="f3" fmla="val 12192000"/>
                <a:gd name="f4" fmla="val 1992138"/>
                <a:gd name="f5" fmla="val 2724271"/>
                <a:gd name="f6" fmla="val 1788442"/>
                <a:gd name="f7" fmla="val 1635403"/>
                <a:gd name="f8" fmla="val 12925"/>
                <a:gd name="f9" fmla="val 1134241"/>
                <a:gd name="f10" fmla="val 70905"/>
                <a:gd name="f11" fmla="val 647221"/>
                <a:gd name="f12" fmla="val 207817"/>
                <a:gd name="f13" fmla="val 178220"/>
                <a:gd name="f14" fmla="val 451207"/>
                <a:gd name="f15" fmla="val 552718"/>
                <a:gd name="f16" fmla="val 570885"/>
                <a:gd name="f17" fmla="val 195368"/>
                <a:gd name="f18" fmla="val 467800"/>
                <a:gd name="f19" fmla="val 765758"/>
                <a:gd name="f20" fmla="val 193094"/>
                <a:gd name="f21" fmla="val 1336955"/>
                <a:gd name="f22" fmla="val 73179"/>
                <a:gd name="f23" fmla="val 1934073"/>
                <a:gd name="f24" fmla="val 52850"/>
                <a:gd name="f25" fmla="val 2948304"/>
                <a:gd name="f26" fmla="val 18310"/>
                <a:gd name="f27" fmla="val 3878878"/>
                <a:gd name="f28" fmla="val 245747"/>
                <a:gd name="f29" fmla="val 4771217"/>
                <a:gd name="f30" fmla="val 543645"/>
                <a:gd name="f31" fmla="val 7236913"/>
                <a:gd name="f32" fmla="val 1366709"/>
                <a:gd name="f33" fmla="val 9199689"/>
                <a:gd name="f34" fmla="val 2357774"/>
                <a:gd name="f35" fmla="val 12007222"/>
                <a:gd name="f36" fmla="val 1856729"/>
                <a:gd name="f37" fmla="val 1820900"/>
                <a:gd name="f38" fmla="val 897073"/>
                <a:gd name="f39" fmla="val 12062517"/>
                <a:gd name="f40" fmla="val 950128"/>
                <a:gd name="f41" fmla="val 10950292"/>
                <a:gd name="f42" fmla="val 1376478"/>
                <a:gd name="f43" fmla="val 9595706"/>
                <a:gd name="f44" fmla="val 1466451"/>
                <a:gd name="f45" fmla="val 8435105"/>
                <a:gd name="f46" fmla="val 1266613"/>
                <a:gd name="f47" fmla="val 6618389"/>
                <a:gd name="f48" fmla="val 953715"/>
                <a:gd name="f49" fmla="val 4735222"/>
                <a:gd name="f50" fmla="val 130088"/>
                <a:gd name="f51" fmla="val 2948502"/>
                <a:gd name="f52" fmla="val 20548"/>
                <a:gd name="f53" fmla="*/ f0 1 12192000"/>
                <a:gd name="f54" fmla="*/ f1 1 1992138"/>
                <a:gd name="f55" fmla="+- f4 0 f2"/>
                <a:gd name="f56" fmla="+- f3 0 f2"/>
                <a:gd name="f57" fmla="*/ f56 1 12192000"/>
                <a:gd name="f58" fmla="*/ f55 1 1992138"/>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12192000" h="1992138">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lose/>
                </a:path>
              </a:pathLst>
            </a:custGeom>
            <a:solidFill>
              <a:srgbClr val="00498F"/>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sp>
        <p:nvSpPr>
          <p:cNvPr id="5" name="Google Shape;1792;p182">
            <a:extLst>
              <a:ext uri="{FF2B5EF4-FFF2-40B4-BE49-F238E27FC236}">
                <a16:creationId xmlns:a16="http://schemas.microsoft.com/office/drawing/2014/main" id="{EDE98C2B-9144-6AF7-4579-60D85F13EF48}"/>
              </a:ext>
            </a:extLst>
          </p:cNvPr>
          <p:cNvSpPr/>
          <p:nvPr/>
        </p:nvSpPr>
        <p:spPr>
          <a:xfrm>
            <a:off x="902366" y="1517693"/>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793;p182">
            <a:extLst>
              <a:ext uri="{FF2B5EF4-FFF2-40B4-BE49-F238E27FC236}">
                <a16:creationId xmlns:a16="http://schemas.microsoft.com/office/drawing/2014/main" id="{794D620C-6E89-E613-6BE1-EECCBD4782E4}"/>
              </a:ext>
            </a:extLst>
          </p:cNvPr>
          <p:cNvSpPr txBox="1">
            <a:spLocks noGrp="1"/>
          </p:cNvSpPr>
          <p:nvPr>
            <p:ph type="body" idx="4294967295"/>
          </p:nvPr>
        </p:nvSpPr>
        <p:spPr>
          <a:xfrm>
            <a:off x="1219196" y="3429000"/>
            <a:ext cx="5582649" cy="1413561"/>
          </a:xfrm>
        </p:spPr>
        <p:txBody>
          <a:bodyPr/>
          <a:lstStyle>
            <a:lvl1pPr indent="-228600">
              <a:buNone/>
              <a:defRPr sz="2000"/>
            </a:lvl1pPr>
          </a:lstStyle>
          <a:p>
            <a:pPr lvl="0"/>
            <a:endParaRPr lang="en-US"/>
          </a:p>
        </p:txBody>
      </p:sp>
      <p:sp>
        <p:nvSpPr>
          <p:cNvPr id="7" name="Google Shape;1794;p182">
            <a:extLst>
              <a:ext uri="{FF2B5EF4-FFF2-40B4-BE49-F238E27FC236}">
                <a16:creationId xmlns:a16="http://schemas.microsoft.com/office/drawing/2014/main" id="{2132C8C9-F96C-6955-4BA4-0DB9F3FD1120}"/>
              </a:ext>
            </a:extLst>
          </p:cNvPr>
          <p:cNvSpPr txBox="1">
            <a:spLocks noGrp="1"/>
          </p:cNvSpPr>
          <p:nvPr>
            <p:ph type="title"/>
          </p:nvPr>
        </p:nvSpPr>
        <p:spPr>
          <a:xfrm>
            <a:off x="1219196" y="1887486"/>
            <a:ext cx="5582649" cy="1078260"/>
          </a:xfrm>
        </p:spPr>
        <p:txBody>
          <a:bodyPr/>
          <a:lstStyle>
            <a:lvl1pPr>
              <a:defRPr sz="6000"/>
            </a:lvl1pPr>
          </a:lstStyle>
          <a:p>
            <a:pPr lvl="0"/>
            <a:endParaRPr lang="en-US"/>
          </a:p>
        </p:txBody>
      </p:sp>
      <p:pic>
        <p:nvPicPr>
          <p:cNvPr id="8" name="Google Shape;1795;p182">
            <a:extLst>
              <a:ext uri="{FF2B5EF4-FFF2-40B4-BE49-F238E27FC236}">
                <a16:creationId xmlns:a16="http://schemas.microsoft.com/office/drawing/2014/main" id="{9915869B-FE48-A601-F564-95C6AF954AFB}"/>
              </a:ext>
            </a:extLst>
          </p:cNvPr>
          <p:cNvPicPr>
            <a:picLocks noChangeAspect="1"/>
          </p:cNvPicPr>
          <p:nvPr/>
        </p:nvPicPr>
        <p:blipFill>
          <a:blip r:embed="rId2">
            <a:alphaModFix/>
          </a:blip>
          <a:srcRect/>
          <a:stretch>
            <a:fillRect/>
          </a:stretch>
        </p:blipFill>
        <p:spPr>
          <a:xfrm>
            <a:off x="902366" y="228371"/>
            <a:ext cx="2025313" cy="911940"/>
          </a:xfrm>
          <a:prstGeom prst="rect">
            <a:avLst/>
          </a:prstGeom>
          <a:noFill/>
          <a:ln cap="flat">
            <a:noFill/>
          </a:ln>
        </p:spPr>
      </p:pic>
    </p:spTree>
    <p:extLst>
      <p:ext uri="{BB962C8B-B14F-4D97-AF65-F5344CB8AC3E}">
        <p14:creationId xmlns:p14="http://schemas.microsoft.com/office/powerpoint/2010/main" val="1349898336"/>
      </p:ext>
    </p:extLst>
  </p:cSld>
  <p:clrMapOvr>
    <a:masterClrMapping/>
  </p:clrMapOvr>
</p:sldLayout>
</file>

<file path=ppt/slideLayouts/slideLayout1582.xml><?xml version="1.0" encoding="utf-8"?>
<p:sldLayout xmlns:a="http://schemas.openxmlformats.org/drawingml/2006/main" xmlns:r="http://schemas.openxmlformats.org/officeDocument/2006/relationships" xmlns:p="http://schemas.openxmlformats.org/presentationml/2006/main" preserve="1">
  <p:cSld name="Blank 11">
    <p:spTree>
      <p:nvGrpSpPr>
        <p:cNvPr id="1" name=""/>
        <p:cNvGrpSpPr/>
        <p:nvPr/>
      </p:nvGrpSpPr>
      <p:grpSpPr>
        <a:xfrm>
          <a:off x="0" y="0"/>
          <a:ext cx="0" cy="0"/>
          <a:chOff x="0" y="0"/>
          <a:chExt cx="0" cy="0"/>
        </a:xfrm>
      </p:grpSpPr>
      <p:sp>
        <p:nvSpPr>
          <p:cNvPr id="2" name="Google Shape;1798;p183">
            <a:extLst>
              <a:ext uri="{FF2B5EF4-FFF2-40B4-BE49-F238E27FC236}">
                <a16:creationId xmlns:a16="http://schemas.microsoft.com/office/drawing/2014/main" id="{6C0301E6-0897-F992-8914-B077AB6E747A}"/>
              </a:ext>
            </a:extLst>
          </p:cNvPr>
          <p:cNvSpPr txBox="1">
            <a:spLocks noGrp="1"/>
          </p:cNvSpPr>
          <p:nvPr>
            <p:ph type="sldNum" sz="quarter" idx="8"/>
          </p:nvPr>
        </p:nvSpPr>
        <p:spPr/>
        <p:txBody>
          <a:bodyPr/>
          <a:lstStyle>
            <a:lvl1pPr>
              <a:defRPr/>
            </a:lvl1pPr>
          </a:lstStyle>
          <a:p>
            <a:pPr lvl="0"/>
            <a:fld id="{CA69DB06-D646-494C-812F-DBC63F291522}" type="slidenum">
              <a:t>‹#›</a:t>
            </a:fld>
            <a:endParaRPr lang="en-US"/>
          </a:p>
        </p:txBody>
      </p:sp>
      <p:cxnSp>
        <p:nvCxnSpPr>
          <p:cNvPr id="3" name="Google Shape;1799;p183">
            <a:extLst>
              <a:ext uri="{FF2B5EF4-FFF2-40B4-BE49-F238E27FC236}">
                <a16:creationId xmlns:a16="http://schemas.microsoft.com/office/drawing/2014/main" id="{48F21CA7-94A9-EFB0-B650-C19E2E03B082}"/>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4" name="Google Shape;1800;p183">
            <a:extLst>
              <a:ext uri="{FF2B5EF4-FFF2-40B4-BE49-F238E27FC236}">
                <a16:creationId xmlns:a16="http://schemas.microsoft.com/office/drawing/2014/main" id="{C9CEDB26-B217-2FE2-8FF4-D39A3FAA5822}"/>
              </a:ext>
            </a:extLst>
          </p:cNvPr>
          <p:cNvSpPr txBox="1">
            <a:spLocks noGrp="1"/>
          </p:cNvSpPr>
          <p:nvPr>
            <p:ph type="ftr" sz="quarter" idx="9"/>
          </p:nvPr>
        </p:nvSpPr>
        <p:spPr/>
        <p:txBody>
          <a:bodyPr/>
          <a:lstStyle>
            <a:lvl1pPr>
              <a:defRPr/>
            </a:lvl1pPr>
          </a:lstStyle>
          <a:p>
            <a:pPr lvl="0"/>
            <a:endParaRPr lang="en-US"/>
          </a:p>
        </p:txBody>
      </p:sp>
      <p:grpSp>
        <p:nvGrpSpPr>
          <p:cNvPr id="5" name="Google Shape;1801;p183">
            <a:extLst>
              <a:ext uri="{FF2B5EF4-FFF2-40B4-BE49-F238E27FC236}">
                <a16:creationId xmlns:a16="http://schemas.microsoft.com/office/drawing/2014/main" id="{EE7F1C96-5FC9-C519-B50B-666FB4286F1D}"/>
              </a:ext>
            </a:extLst>
          </p:cNvPr>
          <p:cNvGrpSpPr/>
          <p:nvPr/>
        </p:nvGrpSpPr>
        <p:grpSpPr>
          <a:xfrm>
            <a:off x="7191545" y="0"/>
            <a:ext cx="5000460" cy="1425988"/>
            <a:chOff x="7191545" y="0"/>
            <a:chExt cx="5000460" cy="1425988"/>
          </a:xfrm>
        </p:grpSpPr>
        <p:pic>
          <p:nvPicPr>
            <p:cNvPr id="6" name="Google Shape;1802;p183">
              <a:extLst>
                <a:ext uri="{FF2B5EF4-FFF2-40B4-BE49-F238E27FC236}">
                  <a16:creationId xmlns:a16="http://schemas.microsoft.com/office/drawing/2014/main" id="{1C9751C8-15FD-172E-93F5-9F1626994ADF}"/>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7" name="Google Shape;1803;p183">
              <a:extLst>
                <a:ext uri="{FF2B5EF4-FFF2-40B4-BE49-F238E27FC236}">
                  <a16:creationId xmlns:a16="http://schemas.microsoft.com/office/drawing/2014/main" id="{04736A4A-DF4C-943B-F45D-AB687A7EF5C9}"/>
                </a:ext>
              </a:extLst>
            </p:cNvPr>
            <p:cNvGrpSpPr/>
            <p:nvPr/>
          </p:nvGrpSpPr>
          <p:grpSpPr>
            <a:xfrm>
              <a:off x="7191545" y="0"/>
              <a:ext cx="5000460" cy="1425988"/>
              <a:chOff x="7191545" y="0"/>
              <a:chExt cx="5000460" cy="1425988"/>
            </a:xfrm>
          </p:grpSpPr>
          <p:sp>
            <p:nvSpPr>
              <p:cNvPr id="8" name="Google Shape;1804;p183">
                <a:extLst>
                  <a:ext uri="{FF2B5EF4-FFF2-40B4-BE49-F238E27FC236}">
                    <a16:creationId xmlns:a16="http://schemas.microsoft.com/office/drawing/2014/main" id="{4E4039F3-AB82-9ACC-65CF-F12339D3AD54}"/>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9" name="Google Shape;1805;p183">
                <a:extLst>
                  <a:ext uri="{FF2B5EF4-FFF2-40B4-BE49-F238E27FC236}">
                    <a16:creationId xmlns:a16="http://schemas.microsoft.com/office/drawing/2014/main" id="{7AB980FF-FB6C-B4DA-2AD9-CAA2CD253690}"/>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Tree>
    <p:extLst>
      <p:ext uri="{BB962C8B-B14F-4D97-AF65-F5344CB8AC3E}">
        <p14:creationId xmlns:p14="http://schemas.microsoft.com/office/powerpoint/2010/main" val="3797653405"/>
      </p:ext>
    </p:extLst>
  </p:cSld>
  <p:clrMapOvr>
    <a:masterClrMapping/>
  </p:clrMapOvr>
</p:sldLayout>
</file>

<file path=ppt/slideLayouts/slideLayout1583.xml><?xml version="1.0" encoding="utf-8"?>
<p:sldLayout xmlns:a="http://schemas.openxmlformats.org/drawingml/2006/main" xmlns:r="http://schemas.openxmlformats.org/officeDocument/2006/relationships" xmlns:p="http://schemas.openxmlformats.org/presentationml/2006/main" preserve="1">
  <p:cSld name="6_Quotation 2">
    <p:spTree>
      <p:nvGrpSpPr>
        <p:cNvPr id="1" name=""/>
        <p:cNvGrpSpPr/>
        <p:nvPr/>
      </p:nvGrpSpPr>
      <p:grpSpPr>
        <a:xfrm>
          <a:off x="0" y="0"/>
          <a:ext cx="0" cy="0"/>
          <a:chOff x="0" y="0"/>
          <a:chExt cx="0" cy="0"/>
        </a:xfrm>
      </p:grpSpPr>
      <p:sp>
        <p:nvSpPr>
          <p:cNvPr id="2" name="Google Shape;1807;p184">
            <a:extLst>
              <a:ext uri="{FF2B5EF4-FFF2-40B4-BE49-F238E27FC236}">
                <a16:creationId xmlns:a16="http://schemas.microsoft.com/office/drawing/2014/main" id="{E93BC2DD-A6B4-F9E8-8F8A-B2C14DC4B7A4}"/>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808;p184">
            <a:extLst>
              <a:ext uri="{FF2B5EF4-FFF2-40B4-BE49-F238E27FC236}">
                <a16:creationId xmlns:a16="http://schemas.microsoft.com/office/drawing/2014/main" id="{B9DF0F6C-58F9-A3BC-4CA9-5AB3B4289170}"/>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809;p184">
            <a:extLst>
              <a:ext uri="{FF2B5EF4-FFF2-40B4-BE49-F238E27FC236}">
                <a16:creationId xmlns:a16="http://schemas.microsoft.com/office/drawing/2014/main" id="{E3CD0A74-6927-46FF-6A6D-A8BE18B680F8}"/>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810;p184">
            <a:extLst>
              <a:ext uri="{FF2B5EF4-FFF2-40B4-BE49-F238E27FC236}">
                <a16:creationId xmlns:a16="http://schemas.microsoft.com/office/drawing/2014/main" id="{35EFE857-5DDD-3FB5-62B8-D4453B140922}"/>
              </a:ext>
            </a:extLst>
          </p:cNvPr>
          <p:cNvSpPr txBox="1">
            <a:spLocks noGrp="1"/>
          </p:cNvSpPr>
          <p:nvPr>
            <p:ph type="sldNum" sz="quarter" idx="8"/>
          </p:nvPr>
        </p:nvSpPr>
        <p:spPr/>
        <p:txBody>
          <a:bodyPr/>
          <a:lstStyle>
            <a:lvl1pPr>
              <a:defRPr>
                <a:solidFill>
                  <a:srgbClr val="AEB3B7"/>
                </a:solidFill>
              </a:defRPr>
            </a:lvl1pPr>
          </a:lstStyle>
          <a:p>
            <a:pPr lvl="0"/>
            <a:fld id="{F53F9DF1-11E1-4579-86F3-DA5B9FEB3C84}" type="slidenum">
              <a:t>‹#›</a:t>
            </a:fld>
            <a:endParaRPr lang="en-US"/>
          </a:p>
        </p:txBody>
      </p:sp>
      <p:cxnSp>
        <p:nvCxnSpPr>
          <p:cNvPr id="6" name="Google Shape;1811;p184">
            <a:extLst>
              <a:ext uri="{FF2B5EF4-FFF2-40B4-BE49-F238E27FC236}">
                <a16:creationId xmlns:a16="http://schemas.microsoft.com/office/drawing/2014/main" id="{29C4A003-A1C0-3D84-4A93-E710BC10D3ED}"/>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812;p184">
            <a:extLst>
              <a:ext uri="{FF2B5EF4-FFF2-40B4-BE49-F238E27FC236}">
                <a16:creationId xmlns:a16="http://schemas.microsoft.com/office/drawing/2014/main" id="{D4E7C315-80FC-451D-F8B2-5CBE6E54280F}"/>
              </a:ext>
            </a:extLst>
          </p:cNvPr>
          <p:cNvSpPr txBox="1">
            <a:spLocks noGrp="1"/>
          </p:cNvSpPr>
          <p:nvPr>
            <p:ph type="ftr" sz="quarter" idx="9"/>
          </p:nvPr>
        </p:nvSpPr>
        <p:spPr/>
        <p:txBody>
          <a:bodyPr/>
          <a:lstStyle>
            <a:lvl1pPr>
              <a:defRPr/>
            </a:lvl1pPr>
          </a:lstStyle>
          <a:p>
            <a:pPr lvl="0"/>
            <a:endParaRPr lang="en-US"/>
          </a:p>
        </p:txBody>
      </p:sp>
      <p:grpSp>
        <p:nvGrpSpPr>
          <p:cNvPr id="8" name="Google Shape;1813;p184">
            <a:extLst>
              <a:ext uri="{FF2B5EF4-FFF2-40B4-BE49-F238E27FC236}">
                <a16:creationId xmlns:a16="http://schemas.microsoft.com/office/drawing/2014/main" id="{807DC6C7-4BEB-1AB3-D0AE-4493DA646182}"/>
              </a:ext>
            </a:extLst>
          </p:cNvPr>
          <p:cNvGrpSpPr/>
          <p:nvPr/>
        </p:nvGrpSpPr>
        <p:grpSpPr>
          <a:xfrm>
            <a:off x="7191545" y="0"/>
            <a:ext cx="5000460" cy="1425988"/>
            <a:chOff x="7191545" y="0"/>
            <a:chExt cx="5000460" cy="1425988"/>
          </a:xfrm>
        </p:grpSpPr>
        <p:pic>
          <p:nvPicPr>
            <p:cNvPr id="9" name="Google Shape;1814;p184">
              <a:extLst>
                <a:ext uri="{FF2B5EF4-FFF2-40B4-BE49-F238E27FC236}">
                  <a16:creationId xmlns:a16="http://schemas.microsoft.com/office/drawing/2014/main" id="{CD2A9D65-2963-E85F-7595-2742CF4EB4F1}"/>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815;p184">
              <a:extLst>
                <a:ext uri="{FF2B5EF4-FFF2-40B4-BE49-F238E27FC236}">
                  <a16:creationId xmlns:a16="http://schemas.microsoft.com/office/drawing/2014/main" id="{D63E22C8-10A8-4795-4C35-BAD025F47538}"/>
                </a:ext>
              </a:extLst>
            </p:cNvPr>
            <p:cNvGrpSpPr/>
            <p:nvPr/>
          </p:nvGrpSpPr>
          <p:grpSpPr>
            <a:xfrm>
              <a:off x="7191545" y="0"/>
              <a:ext cx="5000460" cy="1425988"/>
              <a:chOff x="7191545" y="0"/>
              <a:chExt cx="5000460" cy="1425988"/>
            </a:xfrm>
          </p:grpSpPr>
          <p:sp>
            <p:nvSpPr>
              <p:cNvPr id="11" name="Google Shape;1816;p184">
                <a:extLst>
                  <a:ext uri="{FF2B5EF4-FFF2-40B4-BE49-F238E27FC236}">
                    <a16:creationId xmlns:a16="http://schemas.microsoft.com/office/drawing/2014/main" id="{41EFF08D-4A79-5385-A77D-9B43ABB79184}"/>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817;p184">
                <a:extLst>
                  <a:ext uri="{FF2B5EF4-FFF2-40B4-BE49-F238E27FC236}">
                    <a16:creationId xmlns:a16="http://schemas.microsoft.com/office/drawing/2014/main" id="{CB66F733-B993-B4CB-10CD-EF3C8F309A6A}"/>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818;p184" descr="Open quotation mark with solid fill">
            <a:extLst>
              <a:ext uri="{FF2B5EF4-FFF2-40B4-BE49-F238E27FC236}">
                <a16:creationId xmlns:a16="http://schemas.microsoft.com/office/drawing/2014/main" id="{1957E023-2A3F-9B8D-6245-16A6CE189B37}"/>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1529959848"/>
      </p:ext>
    </p:extLst>
  </p:cSld>
  <p:clrMapOvr>
    <a:masterClrMapping/>
  </p:clrMapOvr>
</p:sldLayout>
</file>

<file path=ppt/slideLayouts/slideLayout1584.xml><?xml version="1.0" encoding="utf-8"?>
<p:sldLayout xmlns:a="http://schemas.openxmlformats.org/drawingml/2006/main" xmlns:r="http://schemas.openxmlformats.org/officeDocument/2006/relationships" xmlns:p="http://schemas.openxmlformats.org/presentationml/2006/main" preserve="1">
  <p:cSld name="Cover B 3">
    <p:spTree>
      <p:nvGrpSpPr>
        <p:cNvPr id="1" name=""/>
        <p:cNvGrpSpPr/>
        <p:nvPr/>
      </p:nvGrpSpPr>
      <p:grpSpPr>
        <a:xfrm>
          <a:off x="0" y="0"/>
          <a:ext cx="0" cy="0"/>
          <a:chOff x="0" y="0"/>
          <a:chExt cx="0" cy="0"/>
        </a:xfrm>
      </p:grpSpPr>
      <p:sp>
        <p:nvSpPr>
          <p:cNvPr id="2" name="Google Shape;1820;p185">
            <a:extLst>
              <a:ext uri="{FF2B5EF4-FFF2-40B4-BE49-F238E27FC236}">
                <a16:creationId xmlns:a16="http://schemas.microsoft.com/office/drawing/2014/main" id="{19CE5310-36D3-4630-F321-5AAEE4B5CAF4}"/>
              </a:ext>
            </a:extLst>
          </p:cNvPr>
          <p:cNvSpPr txBox="1">
            <a:spLocks noGrp="1"/>
          </p:cNvSpPr>
          <p:nvPr>
            <p:ph type="title"/>
          </p:nvPr>
        </p:nvSpPr>
        <p:spPr>
          <a:xfrm>
            <a:off x="513344" y="2633536"/>
            <a:ext cx="5194432" cy="2387598"/>
          </a:xfrm>
        </p:spPr>
        <p:txBody>
          <a:bodyPr anchor="b"/>
          <a:lstStyle>
            <a:lvl1pPr>
              <a:defRPr sz="4000">
                <a:solidFill>
                  <a:srgbClr val="444C55"/>
                </a:solidFill>
              </a:defRPr>
            </a:lvl1pPr>
          </a:lstStyle>
          <a:p>
            <a:pPr lvl="0"/>
            <a:endParaRPr lang="en-US"/>
          </a:p>
        </p:txBody>
      </p:sp>
      <p:sp>
        <p:nvSpPr>
          <p:cNvPr id="3" name="Google Shape;1821;p185">
            <a:extLst>
              <a:ext uri="{FF2B5EF4-FFF2-40B4-BE49-F238E27FC236}">
                <a16:creationId xmlns:a16="http://schemas.microsoft.com/office/drawing/2014/main" id="{4909A82C-EEC8-4018-DC2E-72C09D99F627}"/>
              </a:ext>
            </a:extLst>
          </p:cNvPr>
          <p:cNvSpPr txBox="1">
            <a:spLocks noGrp="1"/>
          </p:cNvSpPr>
          <p:nvPr>
            <p:ph type="subTitle" idx="4294967295"/>
          </p:nvPr>
        </p:nvSpPr>
        <p:spPr>
          <a:xfrm>
            <a:off x="513344" y="5400327"/>
            <a:ext cx="5194432" cy="986564"/>
          </a:xfrm>
        </p:spPr>
        <p:txBody>
          <a:bodyPr/>
          <a:lstStyle>
            <a:lvl1pPr>
              <a:buNone/>
              <a:defRPr/>
            </a:lvl1pPr>
          </a:lstStyle>
          <a:p>
            <a:pPr lvl="0"/>
            <a:endParaRPr lang="en-US"/>
          </a:p>
        </p:txBody>
      </p:sp>
      <p:grpSp>
        <p:nvGrpSpPr>
          <p:cNvPr id="4" name="Google Shape;1822;p185">
            <a:extLst>
              <a:ext uri="{FF2B5EF4-FFF2-40B4-BE49-F238E27FC236}">
                <a16:creationId xmlns:a16="http://schemas.microsoft.com/office/drawing/2014/main" id="{05569ADC-3CDB-D2E5-1430-B9FC2089C87A}"/>
              </a:ext>
            </a:extLst>
          </p:cNvPr>
          <p:cNvGrpSpPr/>
          <p:nvPr/>
        </p:nvGrpSpPr>
        <p:grpSpPr>
          <a:xfrm>
            <a:off x="0" y="0"/>
            <a:ext cx="6418722" cy="1509820"/>
            <a:chOff x="0" y="0"/>
            <a:chExt cx="6418722" cy="1509820"/>
          </a:xfrm>
        </p:grpSpPr>
        <p:sp>
          <p:nvSpPr>
            <p:cNvPr id="5" name="Google Shape;1823;p185">
              <a:extLst>
                <a:ext uri="{FF2B5EF4-FFF2-40B4-BE49-F238E27FC236}">
                  <a16:creationId xmlns:a16="http://schemas.microsoft.com/office/drawing/2014/main" id="{A3D9163D-9973-5B4B-1A69-6EC65D9060DF}"/>
                </a:ext>
              </a:extLst>
            </p:cNvPr>
            <p:cNvSpPr/>
            <p:nvPr/>
          </p:nvSpPr>
          <p:spPr>
            <a:xfrm flipH="1">
              <a:off x="0" y="0"/>
              <a:ext cx="6418722" cy="1509820"/>
            </a:xfrm>
            <a:custGeom>
              <a:avLst/>
              <a:gdLst>
                <a:gd name="f0" fmla="val w"/>
                <a:gd name="f1" fmla="val h"/>
                <a:gd name="f2" fmla="val 0"/>
                <a:gd name="f3" fmla="val 4669459"/>
                <a:gd name="f4" fmla="val 1098357"/>
                <a:gd name="f5" fmla="val 393099"/>
                <a:gd name="f6" fmla="val 485580"/>
                <a:gd name="f7" fmla="val 28411"/>
                <a:gd name="f8" fmla="val 1068094"/>
                <a:gd name="f9" fmla="val 214503"/>
                <a:gd name="f10" fmla="val 1643165"/>
                <a:gd name="f11" fmla="val 412971"/>
                <a:gd name="f12" fmla="val 2241464"/>
                <a:gd name="f13" fmla="val 572540"/>
                <a:gd name="f14" fmla="val 3009808"/>
                <a:gd name="f15" fmla="val 777487"/>
                <a:gd name="f16" fmla="val 3848273"/>
                <a:gd name="f17" fmla="val 856360"/>
                <a:gd name="f18" fmla="val 4645823"/>
                <a:gd name="f19" fmla="val 731027"/>
                <a:gd name="f20" fmla="val 726784"/>
                <a:gd name="f21" fmla="val 1079503"/>
                <a:gd name="f22" fmla="val 4627787"/>
                <a:gd name="f23" fmla="val 1083679"/>
                <a:gd name="f24" fmla="val 3105555"/>
                <a:gd name="f25" fmla="val 1189027"/>
                <a:gd name="f26" fmla="val 1909512"/>
                <a:gd name="f27" fmla="val 709765"/>
                <a:gd name="f28" fmla="val 568062"/>
                <a:gd name="f29" fmla="val 207626"/>
                <a:gd name="f30" fmla="*/ f0 1 4669459"/>
                <a:gd name="f31" fmla="*/ f1 1 1098357"/>
                <a:gd name="f32" fmla="+- f4 0 f2"/>
                <a:gd name="f33" fmla="+- f3 0 f2"/>
                <a:gd name="f34" fmla="*/ f33 1 4669459"/>
                <a:gd name="f35" fmla="*/ f32 1 1098357"/>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4669459" h="1098357">
                  <a:moveTo>
                    <a:pt x="f2" y="f2"/>
                  </a:moveTo>
                  <a:lnTo>
                    <a:pt x="f5" y="f2"/>
                  </a:lnTo>
                  <a:lnTo>
                    <a:pt x="f6" y="f7"/>
                  </a:lnTo>
                  <a:cubicBezTo>
                    <a:pt x="f8" y="f9"/>
                    <a:pt x="f10" y="f11"/>
                    <a:pt x="f12" y="f13"/>
                  </a:cubicBezTo>
                  <a:cubicBezTo>
                    <a:pt x="f14" y="f15"/>
                    <a:pt x="f16" y="f17"/>
                    <a:pt x="f18" y="f19"/>
                  </a:cubicBezTo>
                  <a:lnTo>
                    <a:pt x="f3" y="f20"/>
                  </a:lnTo>
                  <a:lnTo>
                    <a:pt x="f3" y="f21"/>
                  </a:lnTo>
                  <a:lnTo>
                    <a:pt x="f22" y="f23"/>
                  </a:lnTo>
                  <a:cubicBezTo>
                    <a:pt x="f24" y="f25"/>
                    <a:pt x="f26" y="f27"/>
                    <a:pt x="f28" y="f29"/>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824;p185">
              <a:extLst>
                <a:ext uri="{FF2B5EF4-FFF2-40B4-BE49-F238E27FC236}">
                  <a16:creationId xmlns:a16="http://schemas.microsoft.com/office/drawing/2014/main" id="{8360E0B6-3389-B39E-CC9A-D221499EB2C2}"/>
                </a:ext>
              </a:extLst>
            </p:cNvPr>
            <p:cNvSpPr/>
            <p:nvPr/>
          </p:nvSpPr>
          <p:spPr>
            <a:xfrm flipH="1">
              <a:off x="0" y="0"/>
              <a:ext cx="6244227" cy="1352022"/>
            </a:xfrm>
            <a:custGeom>
              <a:avLst/>
              <a:gdLst>
                <a:gd name="f0" fmla="val w"/>
                <a:gd name="f1" fmla="val h"/>
                <a:gd name="f2" fmla="val 0"/>
                <a:gd name="f3" fmla="val 4542519"/>
                <a:gd name="f4" fmla="val 983565"/>
                <a:gd name="f5" fmla="val 957397"/>
                <a:gd name="f6" fmla="val 4542518"/>
                <a:gd name="f7" fmla="val 957403"/>
                <a:gd name="f8" fmla="val 4510552"/>
                <a:gd name="f9" fmla="val 961138"/>
                <a:gd name="f10" fmla="val 2991282"/>
                <a:gd name="f11" fmla="val 1091409"/>
                <a:gd name="f12" fmla="val 1788278"/>
                <a:gd name="f13" fmla="val 632191"/>
                <a:gd name="f14" fmla="val 439600"/>
                <a:gd name="f15" fmla="val 152515"/>
                <a:gd name="f16" fmla="*/ f0 1 4542519"/>
                <a:gd name="f17" fmla="*/ f1 1 983565"/>
                <a:gd name="f18" fmla="+- f4 0 f2"/>
                <a:gd name="f19" fmla="+- f3 0 f2"/>
                <a:gd name="f20" fmla="*/ f19 1 4542519"/>
                <a:gd name="f21" fmla="*/ f18 1 983565"/>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4542519" h="983565">
                  <a:moveTo>
                    <a:pt x="f2" y="f2"/>
                  </a:moveTo>
                  <a:lnTo>
                    <a:pt x="f3" y="f2"/>
                  </a:lnTo>
                  <a:lnTo>
                    <a:pt x="f3" y="f5"/>
                  </a:lnTo>
                  <a:lnTo>
                    <a:pt x="f6" y="f7"/>
                  </a:lnTo>
                  <a:lnTo>
                    <a:pt x="f8" y="f9"/>
                  </a:lnTo>
                  <a:cubicBezTo>
                    <a:pt x="f10" y="f11"/>
                    <a:pt x="f12" y="f13"/>
                    <a:pt x="f14" y="f15"/>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pic>
        <p:nvPicPr>
          <p:cNvPr id="7" name="Google Shape;1825;p185">
            <a:extLst>
              <a:ext uri="{FF2B5EF4-FFF2-40B4-BE49-F238E27FC236}">
                <a16:creationId xmlns:a16="http://schemas.microsoft.com/office/drawing/2014/main" id="{4D03A1AB-47D4-C788-A01C-8C5532D22464}"/>
              </a:ext>
            </a:extLst>
          </p:cNvPr>
          <p:cNvPicPr>
            <a:picLocks noChangeAspect="1"/>
          </p:cNvPicPr>
          <p:nvPr/>
        </p:nvPicPr>
        <p:blipFill>
          <a:blip r:embed="rId2">
            <a:alphaModFix/>
          </a:blip>
          <a:srcRect/>
          <a:stretch>
            <a:fillRect/>
          </a:stretch>
        </p:blipFill>
        <p:spPr>
          <a:xfrm>
            <a:off x="513344" y="136529"/>
            <a:ext cx="1945203" cy="879972"/>
          </a:xfrm>
          <a:prstGeom prst="rect">
            <a:avLst/>
          </a:prstGeom>
          <a:noFill/>
          <a:ln cap="flat">
            <a:noFill/>
          </a:ln>
        </p:spPr>
      </p:pic>
    </p:spTree>
    <p:extLst>
      <p:ext uri="{BB962C8B-B14F-4D97-AF65-F5344CB8AC3E}">
        <p14:creationId xmlns:p14="http://schemas.microsoft.com/office/powerpoint/2010/main" val="204844400"/>
      </p:ext>
    </p:extLst>
  </p:cSld>
  <p:clrMapOvr>
    <a:masterClrMapping/>
  </p:clrMapOvr>
</p:sldLayout>
</file>

<file path=ppt/slideLayouts/slideLayout1585.xml><?xml version="1.0" encoding="utf-8"?>
<p:sldLayout xmlns:a="http://schemas.openxmlformats.org/drawingml/2006/main" xmlns:r="http://schemas.openxmlformats.org/officeDocument/2006/relationships" xmlns:p="http://schemas.openxmlformats.org/presentationml/2006/main" preserve="1">
  <p:cSld name="Cover 14">
    <p:spTree>
      <p:nvGrpSpPr>
        <p:cNvPr id="1" name=""/>
        <p:cNvGrpSpPr/>
        <p:nvPr/>
      </p:nvGrpSpPr>
      <p:grpSpPr>
        <a:xfrm>
          <a:off x="0" y="0"/>
          <a:ext cx="0" cy="0"/>
          <a:chOff x="0" y="0"/>
          <a:chExt cx="0" cy="0"/>
        </a:xfrm>
      </p:grpSpPr>
      <p:sp>
        <p:nvSpPr>
          <p:cNvPr id="2" name="Google Shape;1827;p186">
            <a:extLst>
              <a:ext uri="{FF2B5EF4-FFF2-40B4-BE49-F238E27FC236}">
                <a16:creationId xmlns:a16="http://schemas.microsoft.com/office/drawing/2014/main" id="{7D47A648-2700-E744-50AA-A9046B9B13DB}"/>
              </a:ext>
            </a:extLst>
          </p:cNvPr>
          <p:cNvSpPr/>
          <p:nvPr/>
        </p:nvSpPr>
        <p:spPr>
          <a:xfrm>
            <a:off x="902366" y="1294415"/>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828;p186">
            <a:extLst>
              <a:ext uri="{FF2B5EF4-FFF2-40B4-BE49-F238E27FC236}">
                <a16:creationId xmlns:a16="http://schemas.microsoft.com/office/drawing/2014/main" id="{F53F9422-3421-7025-CD5C-46156E2B8275}"/>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endParaRPr lang="en-US"/>
          </a:p>
        </p:txBody>
      </p:sp>
      <p:sp>
        <p:nvSpPr>
          <p:cNvPr id="4" name="Google Shape;1829;p186">
            <a:extLst>
              <a:ext uri="{FF2B5EF4-FFF2-40B4-BE49-F238E27FC236}">
                <a16:creationId xmlns:a16="http://schemas.microsoft.com/office/drawing/2014/main" id="{D79ABCD8-FB0B-6CC3-CAAD-9FBB069B139E}"/>
              </a:ext>
            </a:extLst>
          </p:cNvPr>
          <p:cNvSpPr txBox="1">
            <a:spLocks noGrp="1"/>
          </p:cNvSpPr>
          <p:nvPr>
            <p:ph type="subTitle" idx="4294967295"/>
          </p:nvPr>
        </p:nvSpPr>
        <p:spPr>
          <a:xfrm>
            <a:off x="1413305" y="3766861"/>
            <a:ext cx="5194432" cy="986564"/>
          </a:xfrm>
        </p:spPr>
        <p:txBody>
          <a:bodyPr/>
          <a:lstStyle>
            <a:lvl1pPr>
              <a:buNone/>
              <a:defRPr/>
            </a:lvl1pPr>
          </a:lstStyle>
          <a:p>
            <a:pPr lvl="0"/>
            <a:endParaRPr lang="en-US"/>
          </a:p>
        </p:txBody>
      </p:sp>
      <p:grpSp>
        <p:nvGrpSpPr>
          <p:cNvPr id="5" name="Google Shape;1831;p186">
            <a:extLst>
              <a:ext uri="{FF2B5EF4-FFF2-40B4-BE49-F238E27FC236}">
                <a16:creationId xmlns:a16="http://schemas.microsoft.com/office/drawing/2014/main" id="{6CC66C2A-3C04-A629-A978-68F94009AEE7}"/>
              </a:ext>
            </a:extLst>
          </p:cNvPr>
          <p:cNvGrpSpPr/>
          <p:nvPr/>
        </p:nvGrpSpPr>
        <p:grpSpPr>
          <a:xfrm>
            <a:off x="0" y="5020348"/>
            <a:ext cx="12191996" cy="1837651"/>
            <a:chOff x="0" y="5020348"/>
            <a:chExt cx="12191996" cy="1837651"/>
          </a:xfrm>
        </p:grpSpPr>
        <p:sp>
          <p:nvSpPr>
            <p:cNvPr id="6" name="Google Shape;1832;p186">
              <a:extLst>
                <a:ext uri="{FF2B5EF4-FFF2-40B4-BE49-F238E27FC236}">
                  <a16:creationId xmlns:a16="http://schemas.microsoft.com/office/drawing/2014/main" id="{38963960-EC49-235D-81FA-EE36EA882DC2}"/>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7" name="Google Shape;1833;p186">
              <a:extLst>
                <a:ext uri="{FF2B5EF4-FFF2-40B4-BE49-F238E27FC236}">
                  <a16:creationId xmlns:a16="http://schemas.microsoft.com/office/drawing/2014/main" id="{C6CF8820-D219-F118-4D3C-8E4A7F948CD3}"/>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8" name="Google Shape;1834;p186">
              <a:extLst>
                <a:ext uri="{FF2B5EF4-FFF2-40B4-BE49-F238E27FC236}">
                  <a16:creationId xmlns:a16="http://schemas.microsoft.com/office/drawing/2014/main" id="{6852DB41-0864-8135-EB80-21FA9A867955}"/>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2114742616"/>
      </p:ext>
    </p:extLst>
  </p:cSld>
  <p:clrMapOvr>
    <a:masterClrMapping/>
  </p:clrMapOvr>
</p:sldLayout>
</file>

<file path=ppt/slideLayouts/slideLayout1586.xml><?xml version="1.0" encoding="utf-8"?>
<p:sldLayout xmlns:a="http://schemas.openxmlformats.org/drawingml/2006/main" xmlns:r="http://schemas.openxmlformats.org/officeDocument/2006/relationships" xmlns:p="http://schemas.openxmlformats.org/presentationml/2006/main" preserve="1">
  <p:cSld name="Divider 15">
    <p:spTree>
      <p:nvGrpSpPr>
        <p:cNvPr id="1" name=""/>
        <p:cNvGrpSpPr/>
        <p:nvPr/>
      </p:nvGrpSpPr>
      <p:grpSpPr>
        <a:xfrm>
          <a:off x="0" y="0"/>
          <a:ext cx="0" cy="0"/>
          <a:chOff x="0" y="0"/>
          <a:chExt cx="0" cy="0"/>
        </a:xfrm>
      </p:grpSpPr>
      <p:grpSp>
        <p:nvGrpSpPr>
          <p:cNvPr id="2" name="Google Shape;1836;p187">
            <a:extLst>
              <a:ext uri="{FF2B5EF4-FFF2-40B4-BE49-F238E27FC236}">
                <a16:creationId xmlns:a16="http://schemas.microsoft.com/office/drawing/2014/main" id="{07144EED-ED6F-42FF-99CE-FB9D35743F87}"/>
              </a:ext>
            </a:extLst>
          </p:cNvPr>
          <p:cNvGrpSpPr/>
          <p:nvPr/>
        </p:nvGrpSpPr>
        <p:grpSpPr>
          <a:xfrm>
            <a:off x="0" y="5020348"/>
            <a:ext cx="12191996" cy="1837651"/>
            <a:chOff x="0" y="5020348"/>
            <a:chExt cx="12191996" cy="1837651"/>
          </a:xfrm>
        </p:grpSpPr>
        <p:sp>
          <p:nvSpPr>
            <p:cNvPr id="3" name="Google Shape;1837;p187">
              <a:extLst>
                <a:ext uri="{FF2B5EF4-FFF2-40B4-BE49-F238E27FC236}">
                  <a16:creationId xmlns:a16="http://schemas.microsoft.com/office/drawing/2014/main" id="{D0FE9B77-EE41-31E4-A6FB-494324B3D144}"/>
                </a:ext>
              </a:extLst>
            </p:cNvPr>
            <p:cNvSpPr/>
            <p:nvPr/>
          </p:nvSpPr>
          <p:spPr>
            <a:xfrm>
              <a:off x="0" y="5100267"/>
              <a:ext cx="7111371" cy="1757732"/>
            </a:xfrm>
            <a:custGeom>
              <a:avLst/>
              <a:gdLst>
                <a:gd name="f0" fmla="val w"/>
                <a:gd name="f1" fmla="val h"/>
                <a:gd name="f2" fmla="val 0"/>
                <a:gd name="f3" fmla="val 7111369"/>
                <a:gd name="f4" fmla="val 1757730"/>
                <a:gd name="f5" fmla="val 772954"/>
                <a:gd name="f6" fmla="val 2778"/>
                <a:gd name="f7" fmla="val 1769038"/>
                <a:gd name="f8" fmla="val 30799"/>
                <a:gd name="f9" fmla="val 2696750"/>
                <a:gd name="f10" fmla="val 267531"/>
                <a:gd name="f11" fmla="val 3590934"/>
                <a:gd name="f12" fmla="val 566046"/>
                <a:gd name="f13" fmla="val 4684008"/>
                <a:gd name="f14" fmla="val 930921"/>
                <a:gd name="f15" fmla="val 5690778"/>
                <a:gd name="f16" fmla="val 1324625"/>
                <a:gd name="f17" fmla="val 6700767"/>
                <a:gd name="f18" fmla="val 1636882"/>
                <a:gd name="f19" fmla="val 25690"/>
                <a:gd name="f20" fmla="val 2197"/>
                <a:gd name="f21" fmla="val 25414"/>
                <a:gd name="f22" fmla="val 114653"/>
                <a:gd name="f23" fmla="val 14905"/>
                <a:gd name="f24" fmla="val 227801"/>
                <a:gd name="f25" fmla="val 7857"/>
                <a:gd name="f26" fmla="val 341773"/>
                <a:gd name="f27" fmla="val 3976"/>
                <a:gd name="f28" fmla="val 486963"/>
                <a:gd name="f29" fmla="+- 0 0 968"/>
                <a:gd name="f30" fmla="val 630656"/>
                <a:gd name="f31" fmla="+- 0 0 1224"/>
                <a:gd name="f32" fmla="*/ f0 1 7111369"/>
                <a:gd name="f33" fmla="*/ f1 1 1757730"/>
                <a:gd name="f34" fmla="+- f4 0 f2"/>
                <a:gd name="f35" fmla="+- f3 0 f2"/>
                <a:gd name="f36" fmla="*/ f35 1 7111369"/>
                <a:gd name="f37" fmla="*/ f34 1 1757730"/>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7111369" h="1757730">
                  <a:moveTo>
                    <a:pt x="f5" y="f6"/>
                  </a:moveTo>
                  <a:cubicBezTo>
                    <a:pt x="f7" y="f8"/>
                    <a:pt x="f9" y="f10"/>
                    <a:pt x="f11" y="f12"/>
                  </a:cubicBezTo>
                  <a:cubicBezTo>
                    <a:pt x="f13" y="f14"/>
                    <a:pt x="f15" y="f16"/>
                    <a:pt x="f17" y="f18"/>
                  </a:cubicBezTo>
                  <a:lnTo>
                    <a:pt x="f3" y="f4"/>
                  </a:lnTo>
                  <a:lnTo>
                    <a:pt x="f2" y="f4"/>
                  </a:lnTo>
                  <a:lnTo>
                    <a:pt x="f2" y="f19"/>
                  </a:lnTo>
                  <a:lnTo>
                    <a:pt x="f20" y="f21"/>
                  </a:lnTo>
                  <a:cubicBezTo>
                    <a:pt x="f22" y="f23"/>
                    <a:pt x="f24" y="f25"/>
                    <a:pt x="f26" y="f27"/>
                  </a:cubicBezTo>
                  <a:cubicBezTo>
                    <a:pt x="f28" y="f29"/>
                    <a:pt x="f30" y="f31"/>
                    <a:pt x="f5" y="f6"/>
                  </a:cubicBezTo>
                  <a:close/>
                </a:path>
              </a:pathLst>
            </a:custGeom>
            <a:solidFill>
              <a:srgbClr val="FFFFFF"/>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4" name="Google Shape;1838;p187">
              <a:extLst>
                <a:ext uri="{FF2B5EF4-FFF2-40B4-BE49-F238E27FC236}">
                  <a16:creationId xmlns:a16="http://schemas.microsoft.com/office/drawing/2014/main" id="{94C21336-23C3-1720-E42D-5F9AB95FAEA8}"/>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5" name="Google Shape;1839;p187">
              <a:extLst>
                <a:ext uri="{FF2B5EF4-FFF2-40B4-BE49-F238E27FC236}">
                  <a16:creationId xmlns:a16="http://schemas.microsoft.com/office/drawing/2014/main" id="{9D751184-F8BA-B615-8AE4-2B4B9AE68176}"/>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6" name="Google Shape;1840;p187">
              <a:extLst>
                <a:ext uri="{FF2B5EF4-FFF2-40B4-BE49-F238E27FC236}">
                  <a16:creationId xmlns:a16="http://schemas.microsoft.com/office/drawing/2014/main" id="{B77CF5DF-D7DD-2572-D055-C181F9CD1713}"/>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
        <p:nvSpPr>
          <p:cNvPr id="7" name="Google Shape;1841;p187">
            <a:extLst>
              <a:ext uri="{FF2B5EF4-FFF2-40B4-BE49-F238E27FC236}">
                <a16:creationId xmlns:a16="http://schemas.microsoft.com/office/drawing/2014/main" id="{2E99E38D-8A18-5E23-5669-8EFE55F7935D}"/>
              </a:ext>
            </a:extLst>
          </p:cNvPr>
          <p:cNvSpPr txBox="1">
            <a:spLocks noGrp="1"/>
          </p:cNvSpPr>
          <p:nvPr>
            <p:ph type="title"/>
          </p:nvPr>
        </p:nvSpPr>
        <p:spPr>
          <a:xfrm>
            <a:off x="1413305" y="701747"/>
            <a:ext cx="9365376" cy="2014679"/>
          </a:xfrm>
        </p:spPr>
        <p:txBody>
          <a:bodyPr anchor="b"/>
          <a:lstStyle>
            <a:lvl1pPr>
              <a:defRPr/>
            </a:lvl1pPr>
          </a:lstStyle>
          <a:p>
            <a:pPr lvl="0"/>
            <a:endParaRPr lang="en-US"/>
          </a:p>
        </p:txBody>
      </p:sp>
      <p:sp>
        <p:nvSpPr>
          <p:cNvPr id="8" name="Google Shape;1842;p187">
            <a:extLst>
              <a:ext uri="{FF2B5EF4-FFF2-40B4-BE49-F238E27FC236}">
                <a16:creationId xmlns:a16="http://schemas.microsoft.com/office/drawing/2014/main" id="{33777DC5-C8B6-F030-13FF-CD9FBA718BAA}"/>
              </a:ext>
            </a:extLst>
          </p:cNvPr>
          <p:cNvSpPr txBox="1">
            <a:spLocks noGrp="1"/>
          </p:cNvSpPr>
          <p:nvPr>
            <p:ph type="subTitle" idx="4294967295"/>
          </p:nvPr>
        </p:nvSpPr>
        <p:spPr>
          <a:xfrm>
            <a:off x="1413305" y="3081637"/>
            <a:ext cx="9365376" cy="986564"/>
          </a:xfrm>
        </p:spPr>
        <p:txBody>
          <a:bodyPr/>
          <a:lstStyle>
            <a:lvl1pPr>
              <a:buNone/>
              <a:defRPr/>
            </a:lvl1pPr>
          </a:lstStyle>
          <a:p>
            <a:pPr lvl="0"/>
            <a:endParaRPr lang="en-US"/>
          </a:p>
        </p:txBody>
      </p:sp>
    </p:spTree>
    <p:extLst>
      <p:ext uri="{BB962C8B-B14F-4D97-AF65-F5344CB8AC3E}">
        <p14:creationId xmlns:p14="http://schemas.microsoft.com/office/powerpoint/2010/main" val="1932306216"/>
      </p:ext>
    </p:extLst>
  </p:cSld>
  <p:clrMapOvr>
    <a:masterClrMapping/>
  </p:clrMapOvr>
</p:sldLayout>
</file>

<file path=ppt/slideLayouts/slideLayout1587.xml><?xml version="1.0" encoding="utf-8"?>
<p:sldLayout xmlns:a="http://schemas.openxmlformats.org/drawingml/2006/main" xmlns:r="http://schemas.openxmlformats.org/officeDocument/2006/relationships" xmlns:p="http://schemas.openxmlformats.org/presentationml/2006/main" preserve="1">
  <p:cSld name="Photo Slide 14">
    <p:spTree>
      <p:nvGrpSpPr>
        <p:cNvPr id="1" name=""/>
        <p:cNvGrpSpPr/>
        <p:nvPr/>
      </p:nvGrpSpPr>
      <p:grpSpPr>
        <a:xfrm>
          <a:off x="0" y="0"/>
          <a:ext cx="0" cy="0"/>
          <a:chOff x="0" y="0"/>
          <a:chExt cx="0" cy="0"/>
        </a:xfrm>
      </p:grpSpPr>
      <p:sp>
        <p:nvSpPr>
          <p:cNvPr id="2" name="Google Shape;1844;p188">
            <a:extLst>
              <a:ext uri="{FF2B5EF4-FFF2-40B4-BE49-F238E27FC236}">
                <a16:creationId xmlns:a16="http://schemas.microsoft.com/office/drawing/2014/main" id="{DCBECEB7-D1D9-F7A5-9902-F1F922CB3C4B}"/>
              </a:ext>
            </a:extLst>
          </p:cNvPr>
          <p:cNvSpPr txBox="1">
            <a:spLocks noGrp="1"/>
          </p:cNvSpPr>
          <p:nvPr>
            <p:ph type="body" idx="4294967295"/>
          </p:nvPr>
        </p:nvSpPr>
        <p:spPr>
          <a:xfrm>
            <a:off x="457200" y="1146255"/>
            <a:ext cx="2350172" cy="2971800"/>
          </a:xfrm>
        </p:spPr>
        <p:txBody>
          <a:bodyPr/>
          <a:lstStyle>
            <a:lvl1pPr indent="-228600">
              <a:buNone/>
              <a:defRPr/>
            </a:lvl1pPr>
          </a:lstStyle>
          <a:p>
            <a:pPr lvl="0"/>
            <a:endParaRPr lang="en-US"/>
          </a:p>
        </p:txBody>
      </p:sp>
      <p:cxnSp>
        <p:nvCxnSpPr>
          <p:cNvPr id="3" name="Google Shape;1845;p188">
            <a:extLst>
              <a:ext uri="{FF2B5EF4-FFF2-40B4-BE49-F238E27FC236}">
                <a16:creationId xmlns:a16="http://schemas.microsoft.com/office/drawing/2014/main" id="{5074DBD8-34A4-6010-A829-0061ECD7A1A6}"/>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1846;p188">
            <a:extLst>
              <a:ext uri="{FF2B5EF4-FFF2-40B4-BE49-F238E27FC236}">
                <a16:creationId xmlns:a16="http://schemas.microsoft.com/office/drawing/2014/main" id="{B743EECC-1014-F354-0D06-34B90C1253C5}"/>
              </a:ext>
            </a:extLst>
          </p:cNvPr>
          <p:cNvGrpSpPr/>
          <p:nvPr/>
        </p:nvGrpSpPr>
        <p:grpSpPr>
          <a:xfrm>
            <a:off x="0" y="5379424"/>
            <a:ext cx="2807363" cy="753895"/>
            <a:chOff x="0" y="5379424"/>
            <a:chExt cx="2807363" cy="753895"/>
          </a:xfrm>
        </p:grpSpPr>
        <p:sp>
          <p:nvSpPr>
            <p:cNvPr id="5" name="Google Shape;1847;p188">
              <a:extLst>
                <a:ext uri="{FF2B5EF4-FFF2-40B4-BE49-F238E27FC236}">
                  <a16:creationId xmlns:a16="http://schemas.microsoft.com/office/drawing/2014/main" id="{51FEC1F7-35A6-49BE-F158-F5B082DB2545}"/>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 f4 0 f2"/>
                <a:gd name="f27" fmla="+- f3 0 f2"/>
                <a:gd name="f28" fmla="*/ f27 1 2807368"/>
                <a:gd name="f29" fmla="*/ f26 1 60080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848;p188">
              <a:extLst>
                <a:ext uri="{FF2B5EF4-FFF2-40B4-BE49-F238E27FC236}">
                  <a16:creationId xmlns:a16="http://schemas.microsoft.com/office/drawing/2014/main" id="{D83A0A80-F3A3-C81E-2FFA-2424B447E309}"/>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 f4 0 f2"/>
                <a:gd name="f33" fmla="+- f3 0 f2"/>
                <a:gd name="f34" fmla="*/ f33 1 2807368"/>
                <a:gd name="f35" fmla="*/ f32 1 649803"/>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1850;p188">
            <a:extLst>
              <a:ext uri="{FF2B5EF4-FFF2-40B4-BE49-F238E27FC236}">
                <a16:creationId xmlns:a16="http://schemas.microsoft.com/office/drawing/2014/main" id="{03F63DD1-3E86-EC22-6E88-D936A0DD7E3D}"/>
              </a:ext>
            </a:extLst>
          </p:cNvPr>
          <p:cNvPicPr>
            <a:picLocks noChangeAspect="1"/>
          </p:cNvPicPr>
          <p:nvPr/>
        </p:nvPicPr>
        <p:blipFill>
          <a:blip r:embed="rId2">
            <a:alphaModFix/>
          </a:blip>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2764745308"/>
      </p:ext>
    </p:extLst>
  </p:cSld>
  <p:clrMapOvr>
    <a:masterClrMapping/>
  </p:clrMapOvr>
</p:sldLayout>
</file>

<file path=ppt/slideLayouts/slideLayout1588.xml><?xml version="1.0" encoding="utf-8"?>
<p:sldLayout xmlns:a="http://schemas.openxmlformats.org/drawingml/2006/main" xmlns:r="http://schemas.openxmlformats.org/officeDocument/2006/relationships" xmlns:p="http://schemas.openxmlformats.org/presentationml/2006/main" preserve="1">
  <p:cSld name="Quotation 19">
    <p:spTree>
      <p:nvGrpSpPr>
        <p:cNvPr id="1" name=""/>
        <p:cNvGrpSpPr/>
        <p:nvPr/>
      </p:nvGrpSpPr>
      <p:grpSpPr>
        <a:xfrm>
          <a:off x="0" y="0"/>
          <a:ext cx="0" cy="0"/>
          <a:chOff x="0" y="0"/>
          <a:chExt cx="0" cy="0"/>
        </a:xfrm>
      </p:grpSpPr>
      <p:sp>
        <p:nvSpPr>
          <p:cNvPr id="2" name="Google Shape;1852;p189">
            <a:extLst>
              <a:ext uri="{FF2B5EF4-FFF2-40B4-BE49-F238E27FC236}">
                <a16:creationId xmlns:a16="http://schemas.microsoft.com/office/drawing/2014/main" id="{99D6E8D5-8220-9622-3905-8D12DA9A5E74}"/>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853;p189">
            <a:extLst>
              <a:ext uri="{FF2B5EF4-FFF2-40B4-BE49-F238E27FC236}">
                <a16:creationId xmlns:a16="http://schemas.microsoft.com/office/drawing/2014/main" id="{B5A190AE-EDE6-B354-8D77-C4F7E22D7FC4}"/>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854;p189">
            <a:extLst>
              <a:ext uri="{FF2B5EF4-FFF2-40B4-BE49-F238E27FC236}">
                <a16:creationId xmlns:a16="http://schemas.microsoft.com/office/drawing/2014/main" id="{DAB0000C-81CC-F1EA-477C-730EB0692000}"/>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855;p189">
            <a:extLst>
              <a:ext uri="{FF2B5EF4-FFF2-40B4-BE49-F238E27FC236}">
                <a16:creationId xmlns:a16="http://schemas.microsoft.com/office/drawing/2014/main" id="{E63C4DC4-03FD-7BDB-7AAC-958C5551922C}"/>
              </a:ext>
            </a:extLst>
          </p:cNvPr>
          <p:cNvSpPr txBox="1">
            <a:spLocks noGrp="1"/>
          </p:cNvSpPr>
          <p:nvPr>
            <p:ph type="sldNum" sz="quarter" idx="8"/>
          </p:nvPr>
        </p:nvSpPr>
        <p:spPr/>
        <p:txBody>
          <a:bodyPr/>
          <a:lstStyle>
            <a:lvl1pPr>
              <a:defRPr>
                <a:solidFill>
                  <a:srgbClr val="AEB3B7"/>
                </a:solidFill>
              </a:defRPr>
            </a:lvl1pPr>
          </a:lstStyle>
          <a:p>
            <a:pPr lvl="0"/>
            <a:fld id="{152DE64F-3219-4060-999E-118A17C1820A}" type="slidenum">
              <a:t>‹#›</a:t>
            </a:fld>
            <a:endParaRPr lang="en-US"/>
          </a:p>
        </p:txBody>
      </p:sp>
      <p:cxnSp>
        <p:nvCxnSpPr>
          <p:cNvPr id="6" name="Google Shape;1856;p189">
            <a:extLst>
              <a:ext uri="{FF2B5EF4-FFF2-40B4-BE49-F238E27FC236}">
                <a16:creationId xmlns:a16="http://schemas.microsoft.com/office/drawing/2014/main" id="{39F49158-02CF-1E46-A32E-C2232A302D7B}"/>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857;p189">
            <a:extLst>
              <a:ext uri="{FF2B5EF4-FFF2-40B4-BE49-F238E27FC236}">
                <a16:creationId xmlns:a16="http://schemas.microsoft.com/office/drawing/2014/main" id="{A9ED2C24-111C-F252-CA86-E8F7FF9ABF28}"/>
              </a:ext>
            </a:extLst>
          </p:cNvPr>
          <p:cNvSpPr txBox="1">
            <a:spLocks noGrp="1"/>
          </p:cNvSpPr>
          <p:nvPr>
            <p:ph type="ftr" sz="quarter" idx="9"/>
          </p:nvPr>
        </p:nvSpPr>
        <p:spPr/>
        <p:txBody>
          <a:bodyPr/>
          <a:lstStyle>
            <a:lvl1pPr>
              <a:defRPr/>
            </a:lvl1pPr>
          </a:lstStyle>
          <a:p>
            <a:pPr lvl="0"/>
            <a:endParaRPr lang="en-US"/>
          </a:p>
        </p:txBody>
      </p:sp>
      <p:grpSp>
        <p:nvGrpSpPr>
          <p:cNvPr id="8" name="Google Shape;1858;p189">
            <a:extLst>
              <a:ext uri="{FF2B5EF4-FFF2-40B4-BE49-F238E27FC236}">
                <a16:creationId xmlns:a16="http://schemas.microsoft.com/office/drawing/2014/main" id="{51BE731B-6A91-1663-FA2F-81ACF5018C4F}"/>
              </a:ext>
            </a:extLst>
          </p:cNvPr>
          <p:cNvGrpSpPr/>
          <p:nvPr/>
        </p:nvGrpSpPr>
        <p:grpSpPr>
          <a:xfrm>
            <a:off x="7191545" y="0"/>
            <a:ext cx="5000460" cy="1425988"/>
            <a:chOff x="7191545" y="0"/>
            <a:chExt cx="5000460" cy="1425988"/>
          </a:xfrm>
        </p:grpSpPr>
        <p:pic>
          <p:nvPicPr>
            <p:cNvPr id="9" name="Google Shape;1859;p189">
              <a:extLst>
                <a:ext uri="{FF2B5EF4-FFF2-40B4-BE49-F238E27FC236}">
                  <a16:creationId xmlns:a16="http://schemas.microsoft.com/office/drawing/2014/main" id="{B5AADBAF-2BA1-A7F7-E564-18604F28125D}"/>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860;p189">
              <a:extLst>
                <a:ext uri="{FF2B5EF4-FFF2-40B4-BE49-F238E27FC236}">
                  <a16:creationId xmlns:a16="http://schemas.microsoft.com/office/drawing/2014/main" id="{9AC34D97-3063-FBCF-E4C2-F9E4408AC13E}"/>
                </a:ext>
              </a:extLst>
            </p:cNvPr>
            <p:cNvGrpSpPr/>
            <p:nvPr/>
          </p:nvGrpSpPr>
          <p:grpSpPr>
            <a:xfrm>
              <a:off x="7191545" y="0"/>
              <a:ext cx="5000460" cy="1425988"/>
              <a:chOff x="7191545" y="0"/>
              <a:chExt cx="5000460" cy="1425988"/>
            </a:xfrm>
          </p:grpSpPr>
          <p:sp>
            <p:nvSpPr>
              <p:cNvPr id="11" name="Google Shape;1861;p189">
                <a:extLst>
                  <a:ext uri="{FF2B5EF4-FFF2-40B4-BE49-F238E27FC236}">
                    <a16:creationId xmlns:a16="http://schemas.microsoft.com/office/drawing/2014/main" id="{B3F12D89-12BA-F9A8-DF8C-C85DF4663DF4}"/>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862;p189">
                <a:extLst>
                  <a:ext uri="{FF2B5EF4-FFF2-40B4-BE49-F238E27FC236}">
                    <a16:creationId xmlns:a16="http://schemas.microsoft.com/office/drawing/2014/main" id="{6288A53E-1B27-F13D-5298-366659A89AB6}"/>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863;p189" descr="Open quotation mark with solid fill">
            <a:extLst>
              <a:ext uri="{FF2B5EF4-FFF2-40B4-BE49-F238E27FC236}">
                <a16:creationId xmlns:a16="http://schemas.microsoft.com/office/drawing/2014/main" id="{3C1FD60B-A1BA-6667-3338-30A5495A5E6C}"/>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922959736"/>
      </p:ext>
    </p:extLst>
  </p:cSld>
  <p:clrMapOvr>
    <a:masterClrMapping/>
  </p:clrMapOvr>
</p:sldLayout>
</file>

<file path=ppt/slideLayouts/slideLayout1589.xml><?xml version="1.0" encoding="utf-8"?>
<p:sldLayout xmlns:a="http://schemas.openxmlformats.org/drawingml/2006/main" xmlns:r="http://schemas.openxmlformats.org/officeDocument/2006/relationships" xmlns:p="http://schemas.openxmlformats.org/presentationml/2006/main" preserve="1">
  <p:cSld name="Quotation 20">
    <p:spTree>
      <p:nvGrpSpPr>
        <p:cNvPr id="1" name=""/>
        <p:cNvGrpSpPr/>
        <p:nvPr/>
      </p:nvGrpSpPr>
      <p:grpSpPr>
        <a:xfrm>
          <a:off x="0" y="0"/>
          <a:ext cx="0" cy="0"/>
          <a:chOff x="0" y="0"/>
          <a:chExt cx="0" cy="0"/>
        </a:xfrm>
      </p:grpSpPr>
      <p:sp>
        <p:nvSpPr>
          <p:cNvPr id="2" name="Google Shape;1865;p190">
            <a:extLst>
              <a:ext uri="{FF2B5EF4-FFF2-40B4-BE49-F238E27FC236}">
                <a16:creationId xmlns:a16="http://schemas.microsoft.com/office/drawing/2014/main" id="{6AAD0A35-606C-96B5-9504-F0FB306634FB}"/>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866;p190">
            <a:extLst>
              <a:ext uri="{FF2B5EF4-FFF2-40B4-BE49-F238E27FC236}">
                <a16:creationId xmlns:a16="http://schemas.microsoft.com/office/drawing/2014/main" id="{B2492F1D-D860-06B8-CF80-E9CA827781F7}"/>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867;p190">
            <a:extLst>
              <a:ext uri="{FF2B5EF4-FFF2-40B4-BE49-F238E27FC236}">
                <a16:creationId xmlns:a16="http://schemas.microsoft.com/office/drawing/2014/main" id="{84D62FC7-10D6-17E5-E514-1EA0C0AF45D4}"/>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868;p190">
            <a:extLst>
              <a:ext uri="{FF2B5EF4-FFF2-40B4-BE49-F238E27FC236}">
                <a16:creationId xmlns:a16="http://schemas.microsoft.com/office/drawing/2014/main" id="{F7219615-93AC-30B9-2EB7-C8601470A80F}"/>
              </a:ext>
            </a:extLst>
          </p:cNvPr>
          <p:cNvSpPr txBox="1">
            <a:spLocks noGrp="1"/>
          </p:cNvSpPr>
          <p:nvPr>
            <p:ph type="sldNum" sz="quarter" idx="8"/>
          </p:nvPr>
        </p:nvSpPr>
        <p:spPr/>
        <p:txBody>
          <a:bodyPr/>
          <a:lstStyle>
            <a:lvl1pPr>
              <a:defRPr>
                <a:solidFill>
                  <a:srgbClr val="AEB3B7"/>
                </a:solidFill>
              </a:defRPr>
            </a:lvl1pPr>
          </a:lstStyle>
          <a:p>
            <a:pPr lvl="0"/>
            <a:fld id="{13821F1C-AD2B-4E86-A3E3-E766D41A4D86}" type="slidenum">
              <a:t>‹#›</a:t>
            </a:fld>
            <a:endParaRPr lang="en-US"/>
          </a:p>
        </p:txBody>
      </p:sp>
      <p:cxnSp>
        <p:nvCxnSpPr>
          <p:cNvPr id="6" name="Google Shape;1869;p190">
            <a:extLst>
              <a:ext uri="{FF2B5EF4-FFF2-40B4-BE49-F238E27FC236}">
                <a16:creationId xmlns:a16="http://schemas.microsoft.com/office/drawing/2014/main" id="{EC4BCBA8-6BD6-4C8A-9A02-E95591D976A5}"/>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870;p190">
            <a:extLst>
              <a:ext uri="{FF2B5EF4-FFF2-40B4-BE49-F238E27FC236}">
                <a16:creationId xmlns:a16="http://schemas.microsoft.com/office/drawing/2014/main" id="{3BAF986D-5FDE-8642-F9B3-1B9E79D5B46A}"/>
              </a:ext>
            </a:extLst>
          </p:cNvPr>
          <p:cNvSpPr txBox="1">
            <a:spLocks noGrp="1"/>
          </p:cNvSpPr>
          <p:nvPr>
            <p:ph type="ftr" sz="quarter" idx="9"/>
          </p:nvPr>
        </p:nvSpPr>
        <p:spPr/>
        <p:txBody>
          <a:bodyPr/>
          <a:lstStyle>
            <a:lvl1pPr>
              <a:defRPr/>
            </a:lvl1pPr>
          </a:lstStyle>
          <a:p>
            <a:pPr lvl="0"/>
            <a:endParaRPr lang="en-US"/>
          </a:p>
        </p:txBody>
      </p:sp>
      <p:grpSp>
        <p:nvGrpSpPr>
          <p:cNvPr id="8" name="Google Shape;1871;p190">
            <a:extLst>
              <a:ext uri="{FF2B5EF4-FFF2-40B4-BE49-F238E27FC236}">
                <a16:creationId xmlns:a16="http://schemas.microsoft.com/office/drawing/2014/main" id="{CF1094FB-D039-FC27-2182-CDB1ACDA5D8C}"/>
              </a:ext>
            </a:extLst>
          </p:cNvPr>
          <p:cNvGrpSpPr/>
          <p:nvPr/>
        </p:nvGrpSpPr>
        <p:grpSpPr>
          <a:xfrm>
            <a:off x="7191545" y="0"/>
            <a:ext cx="5000460" cy="1425988"/>
            <a:chOff x="7191545" y="0"/>
            <a:chExt cx="5000460" cy="1425988"/>
          </a:xfrm>
        </p:grpSpPr>
        <p:pic>
          <p:nvPicPr>
            <p:cNvPr id="9" name="Google Shape;1872;p190">
              <a:extLst>
                <a:ext uri="{FF2B5EF4-FFF2-40B4-BE49-F238E27FC236}">
                  <a16:creationId xmlns:a16="http://schemas.microsoft.com/office/drawing/2014/main" id="{29AC05CB-A00A-F6EA-179B-D83B753EFBBF}"/>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873;p190">
              <a:extLst>
                <a:ext uri="{FF2B5EF4-FFF2-40B4-BE49-F238E27FC236}">
                  <a16:creationId xmlns:a16="http://schemas.microsoft.com/office/drawing/2014/main" id="{6B8705F4-61F5-0739-C8B8-D27D079F5A3E}"/>
                </a:ext>
              </a:extLst>
            </p:cNvPr>
            <p:cNvGrpSpPr/>
            <p:nvPr/>
          </p:nvGrpSpPr>
          <p:grpSpPr>
            <a:xfrm>
              <a:off x="7191545" y="0"/>
              <a:ext cx="5000460" cy="1425988"/>
              <a:chOff x="7191545" y="0"/>
              <a:chExt cx="5000460" cy="1425988"/>
            </a:xfrm>
          </p:grpSpPr>
          <p:sp>
            <p:nvSpPr>
              <p:cNvPr id="11" name="Google Shape;1874;p190">
                <a:extLst>
                  <a:ext uri="{FF2B5EF4-FFF2-40B4-BE49-F238E27FC236}">
                    <a16:creationId xmlns:a16="http://schemas.microsoft.com/office/drawing/2014/main" id="{B5AAA154-6B48-3E02-FAD7-F5AA777D3604}"/>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875;p190">
                <a:extLst>
                  <a:ext uri="{FF2B5EF4-FFF2-40B4-BE49-F238E27FC236}">
                    <a16:creationId xmlns:a16="http://schemas.microsoft.com/office/drawing/2014/main" id="{BC25F8E4-7A56-BEE6-AA54-FAA275A0F6BF}"/>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876;p190" descr="Open quotation mark with solid fill">
            <a:extLst>
              <a:ext uri="{FF2B5EF4-FFF2-40B4-BE49-F238E27FC236}">
                <a16:creationId xmlns:a16="http://schemas.microsoft.com/office/drawing/2014/main" id="{4B906D44-F241-AA61-2580-D532DD29A975}"/>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1883871778"/>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473"/>
        <p:cNvGrpSpPr/>
        <p:nvPr/>
      </p:nvGrpSpPr>
      <p:grpSpPr>
        <a:xfrm>
          <a:off x="0" y="0"/>
          <a:ext cx="0" cy="0"/>
          <a:chOff x="0" y="0"/>
          <a:chExt cx="0" cy="0"/>
        </a:xfrm>
      </p:grpSpPr>
      <p:sp>
        <p:nvSpPr>
          <p:cNvPr id="1474" name="Google Shape;1474;p69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475" name="Google Shape;1475;p698"/>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476" name="Google Shape;1476;p69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477" name="Google Shape;1477;p698"/>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78" name="Google Shape;1478;p698"/>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1210717351"/>
      </p:ext>
    </p:extLst>
  </p:cSld>
  <p:clrMapOvr>
    <a:masterClrMapping/>
  </p:clrMapOvr>
</p:sldLayout>
</file>

<file path=ppt/slideLayouts/slideLayout1590.xml><?xml version="1.0" encoding="utf-8"?>
<p:sldLayout xmlns:a="http://schemas.openxmlformats.org/drawingml/2006/main" xmlns:r="http://schemas.openxmlformats.org/officeDocument/2006/relationships" xmlns:p="http://schemas.openxmlformats.org/presentationml/2006/main" preserve="1">
  <p:cSld name="Title and Content 15">
    <p:spTree>
      <p:nvGrpSpPr>
        <p:cNvPr id="1" name=""/>
        <p:cNvGrpSpPr/>
        <p:nvPr/>
      </p:nvGrpSpPr>
      <p:grpSpPr>
        <a:xfrm>
          <a:off x="0" y="0"/>
          <a:ext cx="0" cy="0"/>
          <a:chOff x="0" y="0"/>
          <a:chExt cx="0" cy="0"/>
        </a:xfrm>
      </p:grpSpPr>
      <p:grpSp>
        <p:nvGrpSpPr>
          <p:cNvPr id="2" name="Google Shape;1878;p191">
            <a:extLst>
              <a:ext uri="{FF2B5EF4-FFF2-40B4-BE49-F238E27FC236}">
                <a16:creationId xmlns:a16="http://schemas.microsoft.com/office/drawing/2014/main" id="{253B18F9-797A-400A-69AA-3BEDC05B4210}"/>
              </a:ext>
            </a:extLst>
          </p:cNvPr>
          <p:cNvGrpSpPr/>
          <p:nvPr/>
        </p:nvGrpSpPr>
        <p:grpSpPr>
          <a:xfrm>
            <a:off x="7191545" y="0"/>
            <a:ext cx="5000460" cy="1425988"/>
            <a:chOff x="7191545" y="0"/>
            <a:chExt cx="5000460" cy="1425988"/>
          </a:xfrm>
        </p:grpSpPr>
        <p:pic>
          <p:nvPicPr>
            <p:cNvPr id="3" name="Google Shape;1879;p191">
              <a:extLst>
                <a:ext uri="{FF2B5EF4-FFF2-40B4-BE49-F238E27FC236}">
                  <a16:creationId xmlns:a16="http://schemas.microsoft.com/office/drawing/2014/main" id="{A96BCFC2-D5FA-15B1-46DD-86E2B1A58BD0}"/>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880;p191">
              <a:extLst>
                <a:ext uri="{FF2B5EF4-FFF2-40B4-BE49-F238E27FC236}">
                  <a16:creationId xmlns:a16="http://schemas.microsoft.com/office/drawing/2014/main" id="{A5A8B05F-72CD-70D8-CB71-94349B4688C4}"/>
                </a:ext>
              </a:extLst>
            </p:cNvPr>
            <p:cNvGrpSpPr/>
            <p:nvPr/>
          </p:nvGrpSpPr>
          <p:grpSpPr>
            <a:xfrm>
              <a:off x="7191545" y="0"/>
              <a:ext cx="5000460" cy="1425988"/>
              <a:chOff x="7191545" y="0"/>
              <a:chExt cx="5000460" cy="1425988"/>
            </a:xfrm>
          </p:grpSpPr>
          <p:sp>
            <p:nvSpPr>
              <p:cNvPr id="5" name="Google Shape;1881;p191">
                <a:extLst>
                  <a:ext uri="{FF2B5EF4-FFF2-40B4-BE49-F238E27FC236}">
                    <a16:creationId xmlns:a16="http://schemas.microsoft.com/office/drawing/2014/main" id="{C2A10406-A816-ECCF-6A45-070D3840D9B0}"/>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882;p191">
                <a:extLst>
                  <a:ext uri="{FF2B5EF4-FFF2-40B4-BE49-F238E27FC236}">
                    <a16:creationId xmlns:a16="http://schemas.microsoft.com/office/drawing/2014/main" id="{FCF33BD6-3FE3-58A9-69B1-97D3EFFED603}"/>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883;p191">
            <a:extLst>
              <a:ext uri="{FF2B5EF4-FFF2-40B4-BE49-F238E27FC236}">
                <a16:creationId xmlns:a16="http://schemas.microsoft.com/office/drawing/2014/main" id="{0AF18E6B-6833-BD1A-F251-691669CFE87E}"/>
              </a:ext>
            </a:extLst>
          </p:cNvPr>
          <p:cNvSpPr txBox="1">
            <a:spLocks noGrp="1"/>
          </p:cNvSpPr>
          <p:nvPr>
            <p:ph type="title"/>
          </p:nvPr>
        </p:nvSpPr>
        <p:spPr/>
        <p:txBody>
          <a:bodyPr/>
          <a:lstStyle>
            <a:lvl1pPr>
              <a:defRPr/>
            </a:lvl1pPr>
          </a:lstStyle>
          <a:p>
            <a:pPr lvl="0"/>
            <a:endParaRPr lang="en-US"/>
          </a:p>
        </p:txBody>
      </p:sp>
      <p:sp>
        <p:nvSpPr>
          <p:cNvPr id="8" name="Google Shape;1884;p191">
            <a:extLst>
              <a:ext uri="{FF2B5EF4-FFF2-40B4-BE49-F238E27FC236}">
                <a16:creationId xmlns:a16="http://schemas.microsoft.com/office/drawing/2014/main" id="{1B28F705-9E60-070C-D554-95A90F06E52A}"/>
              </a:ext>
            </a:extLst>
          </p:cNvPr>
          <p:cNvSpPr txBox="1">
            <a:spLocks noGrp="1"/>
          </p:cNvSpPr>
          <p:nvPr>
            <p:ph type="body" idx="4294967295"/>
          </p:nvPr>
        </p:nvSpPr>
        <p:spPr/>
        <p:txBody>
          <a:bodyPr/>
          <a:lstStyle>
            <a:lvl1pPr indent="-342900">
              <a:buSzPts val="1800"/>
              <a:defRPr/>
            </a:lvl1pPr>
          </a:lstStyle>
          <a:p>
            <a:pPr lvl="0"/>
            <a:endParaRPr lang="en-US"/>
          </a:p>
        </p:txBody>
      </p:sp>
      <p:sp>
        <p:nvSpPr>
          <p:cNvPr id="9" name="Google Shape;1885;p191">
            <a:extLst>
              <a:ext uri="{FF2B5EF4-FFF2-40B4-BE49-F238E27FC236}">
                <a16:creationId xmlns:a16="http://schemas.microsoft.com/office/drawing/2014/main" id="{64865175-6544-B5D7-630A-4955ECC0088E}"/>
              </a:ext>
            </a:extLst>
          </p:cNvPr>
          <p:cNvSpPr txBox="1">
            <a:spLocks noGrp="1"/>
          </p:cNvSpPr>
          <p:nvPr>
            <p:ph type="sldNum" sz="quarter" idx="8"/>
          </p:nvPr>
        </p:nvSpPr>
        <p:spPr/>
        <p:txBody>
          <a:bodyPr/>
          <a:lstStyle>
            <a:lvl1pPr>
              <a:defRPr>
                <a:solidFill>
                  <a:srgbClr val="AEB3B7"/>
                </a:solidFill>
              </a:defRPr>
            </a:lvl1pPr>
          </a:lstStyle>
          <a:p>
            <a:pPr lvl="0"/>
            <a:fld id="{DF6FB85F-C09E-4AB9-9C40-4877AC8FFE4D}" type="slidenum">
              <a:t>‹#›</a:t>
            </a:fld>
            <a:endParaRPr lang="en-US"/>
          </a:p>
        </p:txBody>
      </p:sp>
      <p:cxnSp>
        <p:nvCxnSpPr>
          <p:cNvPr id="10" name="Google Shape;1886;p191">
            <a:extLst>
              <a:ext uri="{FF2B5EF4-FFF2-40B4-BE49-F238E27FC236}">
                <a16:creationId xmlns:a16="http://schemas.microsoft.com/office/drawing/2014/main" id="{3496FC93-4E01-40AA-2FF6-4DE4CC1AB5F3}"/>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1887;p191">
            <a:extLst>
              <a:ext uri="{FF2B5EF4-FFF2-40B4-BE49-F238E27FC236}">
                <a16:creationId xmlns:a16="http://schemas.microsoft.com/office/drawing/2014/main" id="{A3A16B6F-D3DE-DA05-E080-8E66B8F5A34F}"/>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860859134"/>
      </p:ext>
    </p:extLst>
  </p:cSld>
  <p:clrMapOvr>
    <a:masterClrMapping/>
  </p:clrMapOvr>
</p:sldLayout>
</file>

<file path=ppt/slideLayouts/slideLayout1591.xml><?xml version="1.0" encoding="utf-8"?>
<p:sldLayout xmlns:a="http://schemas.openxmlformats.org/drawingml/2006/main" xmlns:r="http://schemas.openxmlformats.org/officeDocument/2006/relationships" xmlns:p="http://schemas.openxmlformats.org/presentationml/2006/main" preserve="1">
  <p:cSld name="Two Content 13">
    <p:spTree>
      <p:nvGrpSpPr>
        <p:cNvPr id="1" name=""/>
        <p:cNvGrpSpPr/>
        <p:nvPr/>
      </p:nvGrpSpPr>
      <p:grpSpPr>
        <a:xfrm>
          <a:off x="0" y="0"/>
          <a:ext cx="0" cy="0"/>
          <a:chOff x="0" y="0"/>
          <a:chExt cx="0" cy="0"/>
        </a:xfrm>
      </p:grpSpPr>
      <p:sp>
        <p:nvSpPr>
          <p:cNvPr id="2" name="Google Shape;1889;p192">
            <a:extLst>
              <a:ext uri="{FF2B5EF4-FFF2-40B4-BE49-F238E27FC236}">
                <a16:creationId xmlns:a16="http://schemas.microsoft.com/office/drawing/2014/main" id="{274A6189-0BDA-FE3E-D629-797D84231E2B}"/>
              </a:ext>
            </a:extLst>
          </p:cNvPr>
          <p:cNvSpPr txBox="1">
            <a:spLocks noGrp="1"/>
          </p:cNvSpPr>
          <p:nvPr>
            <p:ph type="title"/>
          </p:nvPr>
        </p:nvSpPr>
        <p:spPr/>
        <p:txBody>
          <a:bodyPr/>
          <a:lstStyle>
            <a:lvl1pPr>
              <a:defRPr/>
            </a:lvl1pPr>
          </a:lstStyle>
          <a:p>
            <a:pPr lvl="0"/>
            <a:endParaRPr lang="en-US"/>
          </a:p>
        </p:txBody>
      </p:sp>
      <p:sp>
        <p:nvSpPr>
          <p:cNvPr id="3" name="Google Shape;1890;p192">
            <a:extLst>
              <a:ext uri="{FF2B5EF4-FFF2-40B4-BE49-F238E27FC236}">
                <a16:creationId xmlns:a16="http://schemas.microsoft.com/office/drawing/2014/main" id="{7C193179-3897-074C-8AFF-20B734BBDBB9}"/>
              </a:ext>
            </a:extLst>
          </p:cNvPr>
          <p:cNvSpPr txBox="1">
            <a:spLocks noGrp="1"/>
          </p:cNvSpPr>
          <p:nvPr>
            <p:ph type="body" idx="4294967295"/>
          </p:nvPr>
        </p:nvSpPr>
        <p:spPr>
          <a:xfrm>
            <a:off x="609603" y="1825627"/>
            <a:ext cx="5410203" cy="4351336"/>
          </a:xfrm>
        </p:spPr>
        <p:txBody>
          <a:bodyPr/>
          <a:lstStyle>
            <a:lvl1pPr indent="-342900">
              <a:buSzPts val="1800"/>
              <a:defRPr/>
            </a:lvl1pPr>
          </a:lstStyle>
          <a:p>
            <a:pPr lvl="0"/>
            <a:endParaRPr lang="en-US"/>
          </a:p>
        </p:txBody>
      </p:sp>
      <p:grpSp>
        <p:nvGrpSpPr>
          <p:cNvPr id="4" name="Google Shape;1891;p192">
            <a:extLst>
              <a:ext uri="{FF2B5EF4-FFF2-40B4-BE49-F238E27FC236}">
                <a16:creationId xmlns:a16="http://schemas.microsoft.com/office/drawing/2014/main" id="{E23CEFFA-1E41-C640-18E3-D99DA1FCE89C}"/>
              </a:ext>
            </a:extLst>
          </p:cNvPr>
          <p:cNvGrpSpPr/>
          <p:nvPr/>
        </p:nvGrpSpPr>
        <p:grpSpPr>
          <a:xfrm>
            <a:off x="7191545" y="0"/>
            <a:ext cx="5000460" cy="1425988"/>
            <a:chOff x="7191545" y="0"/>
            <a:chExt cx="5000460" cy="1425988"/>
          </a:xfrm>
        </p:grpSpPr>
        <p:pic>
          <p:nvPicPr>
            <p:cNvPr id="5" name="Google Shape;1892;p192">
              <a:extLst>
                <a:ext uri="{FF2B5EF4-FFF2-40B4-BE49-F238E27FC236}">
                  <a16:creationId xmlns:a16="http://schemas.microsoft.com/office/drawing/2014/main" id="{83E08A84-2084-99E1-AD7A-9D0911B34FF0}"/>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6" name="Google Shape;1893;p192">
              <a:extLst>
                <a:ext uri="{FF2B5EF4-FFF2-40B4-BE49-F238E27FC236}">
                  <a16:creationId xmlns:a16="http://schemas.microsoft.com/office/drawing/2014/main" id="{E9CB2CAF-A7F9-3821-8B10-94C140C7FFA2}"/>
                </a:ext>
              </a:extLst>
            </p:cNvPr>
            <p:cNvGrpSpPr/>
            <p:nvPr/>
          </p:nvGrpSpPr>
          <p:grpSpPr>
            <a:xfrm>
              <a:off x="7191545" y="0"/>
              <a:ext cx="5000460" cy="1425988"/>
              <a:chOff x="7191545" y="0"/>
              <a:chExt cx="5000460" cy="1425988"/>
            </a:xfrm>
          </p:grpSpPr>
          <p:sp>
            <p:nvSpPr>
              <p:cNvPr id="7" name="Google Shape;1894;p192">
                <a:extLst>
                  <a:ext uri="{FF2B5EF4-FFF2-40B4-BE49-F238E27FC236}">
                    <a16:creationId xmlns:a16="http://schemas.microsoft.com/office/drawing/2014/main" id="{FFF98D6E-F326-A5DE-A223-E66D3EE11D55}"/>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8" name="Google Shape;1895;p192">
                <a:extLst>
                  <a:ext uri="{FF2B5EF4-FFF2-40B4-BE49-F238E27FC236}">
                    <a16:creationId xmlns:a16="http://schemas.microsoft.com/office/drawing/2014/main" id="{8AC11904-5B1A-DD29-C6BF-F3F801BCC185}"/>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9" name="Google Shape;1896;p192">
            <a:extLst>
              <a:ext uri="{FF2B5EF4-FFF2-40B4-BE49-F238E27FC236}">
                <a16:creationId xmlns:a16="http://schemas.microsoft.com/office/drawing/2014/main" id="{838BCC22-8B12-7BF0-BCFF-B86E51F2CF7C}"/>
              </a:ext>
            </a:extLst>
          </p:cNvPr>
          <p:cNvSpPr txBox="1">
            <a:spLocks noGrp="1"/>
          </p:cNvSpPr>
          <p:nvPr>
            <p:ph type="body" idx="4294967295"/>
          </p:nvPr>
        </p:nvSpPr>
        <p:spPr>
          <a:xfrm>
            <a:off x="6172200" y="1825627"/>
            <a:ext cx="5410203" cy="4351336"/>
          </a:xfrm>
        </p:spPr>
        <p:txBody>
          <a:bodyPr/>
          <a:lstStyle>
            <a:lvl1pPr indent="-342900">
              <a:buSzPts val="1800"/>
              <a:defRPr/>
            </a:lvl1pPr>
          </a:lstStyle>
          <a:p>
            <a:pPr lvl="0"/>
            <a:endParaRPr lang="en-US"/>
          </a:p>
        </p:txBody>
      </p:sp>
      <p:sp>
        <p:nvSpPr>
          <p:cNvPr id="10" name="Google Shape;1897;p192">
            <a:extLst>
              <a:ext uri="{FF2B5EF4-FFF2-40B4-BE49-F238E27FC236}">
                <a16:creationId xmlns:a16="http://schemas.microsoft.com/office/drawing/2014/main" id="{8BE4F093-A50F-E865-F317-65C19EE0C7EE}"/>
              </a:ext>
            </a:extLst>
          </p:cNvPr>
          <p:cNvSpPr txBox="1">
            <a:spLocks noGrp="1"/>
          </p:cNvSpPr>
          <p:nvPr>
            <p:ph type="sldNum" sz="quarter" idx="8"/>
          </p:nvPr>
        </p:nvSpPr>
        <p:spPr>
          <a:xfrm>
            <a:off x="8839193" y="6356351"/>
            <a:ext cx="2743200" cy="365129"/>
          </a:xfrm>
        </p:spPr>
        <p:txBody>
          <a:bodyPr/>
          <a:lstStyle>
            <a:lvl1pPr>
              <a:defRPr/>
            </a:lvl1pPr>
          </a:lstStyle>
          <a:p>
            <a:pPr lvl="0"/>
            <a:fld id="{8A997745-6470-4F1C-8500-4B3CBD4D00CB}" type="slidenum">
              <a:t>‹#›</a:t>
            </a:fld>
            <a:endParaRPr lang="en-US"/>
          </a:p>
        </p:txBody>
      </p:sp>
      <p:cxnSp>
        <p:nvCxnSpPr>
          <p:cNvPr id="11" name="Google Shape;1898;p192">
            <a:extLst>
              <a:ext uri="{FF2B5EF4-FFF2-40B4-BE49-F238E27FC236}">
                <a16:creationId xmlns:a16="http://schemas.microsoft.com/office/drawing/2014/main" id="{05516CA4-FAE4-B411-5D3B-85B18EF359C0}"/>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2" name="Google Shape;1899;p192">
            <a:extLst>
              <a:ext uri="{FF2B5EF4-FFF2-40B4-BE49-F238E27FC236}">
                <a16:creationId xmlns:a16="http://schemas.microsoft.com/office/drawing/2014/main" id="{8BF46D2E-C935-5BBD-BEA6-A110D22E4987}"/>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2944678662"/>
      </p:ext>
    </p:extLst>
  </p:cSld>
  <p:clrMapOvr>
    <a:masterClrMapping/>
  </p:clrMapOvr>
</p:sldLayout>
</file>

<file path=ppt/slideLayouts/slideLayout1592.xml><?xml version="1.0" encoding="utf-8"?>
<p:sldLayout xmlns:a="http://schemas.openxmlformats.org/drawingml/2006/main" xmlns:r="http://schemas.openxmlformats.org/officeDocument/2006/relationships" xmlns:p="http://schemas.openxmlformats.org/presentationml/2006/main" preserve="1">
  <p:cSld name="Comparison 12">
    <p:spTree>
      <p:nvGrpSpPr>
        <p:cNvPr id="1" name=""/>
        <p:cNvGrpSpPr/>
        <p:nvPr/>
      </p:nvGrpSpPr>
      <p:grpSpPr>
        <a:xfrm>
          <a:off x="0" y="0"/>
          <a:ext cx="0" cy="0"/>
          <a:chOff x="0" y="0"/>
          <a:chExt cx="0" cy="0"/>
        </a:xfrm>
      </p:grpSpPr>
      <p:grpSp>
        <p:nvGrpSpPr>
          <p:cNvPr id="2" name="Google Shape;1901;p193">
            <a:extLst>
              <a:ext uri="{FF2B5EF4-FFF2-40B4-BE49-F238E27FC236}">
                <a16:creationId xmlns:a16="http://schemas.microsoft.com/office/drawing/2014/main" id="{24A4E5DC-B25D-2B99-567E-0AC0A580BDDF}"/>
              </a:ext>
            </a:extLst>
          </p:cNvPr>
          <p:cNvGrpSpPr/>
          <p:nvPr/>
        </p:nvGrpSpPr>
        <p:grpSpPr>
          <a:xfrm>
            <a:off x="7191545" y="0"/>
            <a:ext cx="5000460" cy="1425988"/>
            <a:chOff x="7191545" y="0"/>
            <a:chExt cx="5000460" cy="1425988"/>
          </a:xfrm>
        </p:grpSpPr>
        <p:pic>
          <p:nvPicPr>
            <p:cNvPr id="3" name="Google Shape;1902;p193">
              <a:extLst>
                <a:ext uri="{FF2B5EF4-FFF2-40B4-BE49-F238E27FC236}">
                  <a16:creationId xmlns:a16="http://schemas.microsoft.com/office/drawing/2014/main" id="{7FA58DF8-EDF8-3D32-97D7-1442566302AA}"/>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903;p193">
              <a:extLst>
                <a:ext uri="{FF2B5EF4-FFF2-40B4-BE49-F238E27FC236}">
                  <a16:creationId xmlns:a16="http://schemas.microsoft.com/office/drawing/2014/main" id="{12E354D7-C87C-E5B9-846F-F6B96EA47FF3}"/>
                </a:ext>
              </a:extLst>
            </p:cNvPr>
            <p:cNvGrpSpPr/>
            <p:nvPr/>
          </p:nvGrpSpPr>
          <p:grpSpPr>
            <a:xfrm>
              <a:off x="7191545" y="0"/>
              <a:ext cx="5000460" cy="1425988"/>
              <a:chOff x="7191545" y="0"/>
              <a:chExt cx="5000460" cy="1425988"/>
            </a:xfrm>
          </p:grpSpPr>
          <p:sp>
            <p:nvSpPr>
              <p:cNvPr id="5" name="Google Shape;1904;p193">
                <a:extLst>
                  <a:ext uri="{FF2B5EF4-FFF2-40B4-BE49-F238E27FC236}">
                    <a16:creationId xmlns:a16="http://schemas.microsoft.com/office/drawing/2014/main" id="{42689A6E-19FB-3322-7F66-D795381500D2}"/>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905;p193">
                <a:extLst>
                  <a:ext uri="{FF2B5EF4-FFF2-40B4-BE49-F238E27FC236}">
                    <a16:creationId xmlns:a16="http://schemas.microsoft.com/office/drawing/2014/main" id="{45D7C68B-007F-FD6A-B55F-0CC073165EBE}"/>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906;p193">
            <a:extLst>
              <a:ext uri="{FF2B5EF4-FFF2-40B4-BE49-F238E27FC236}">
                <a16:creationId xmlns:a16="http://schemas.microsoft.com/office/drawing/2014/main" id="{11E93222-587F-978F-A882-2473F4AB4C09}"/>
              </a:ext>
            </a:extLst>
          </p:cNvPr>
          <p:cNvSpPr txBox="1">
            <a:spLocks noGrp="1"/>
          </p:cNvSpPr>
          <p:nvPr>
            <p:ph type="title"/>
          </p:nvPr>
        </p:nvSpPr>
        <p:spPr/>
        <p:txBody>
          <a:bodyPr/>
          <a:lstStyle>
            <a:lvl1pPr>
              <a:defRPr/>
            </a:lvl1pPr>
          </a:lstStyle>
          <a:p>
            <a:pPr lvl="0"/>
            <a:endParaRPr lang="en-US"/>
          </a:p>
        </p:txBody>
      </p:sp>
      <p:sp>
        <p:nvSpPr>
          <p:cNvPr id="8" name="Google Shape;1907;p193">
            <a:extLst>
              <a:ext uri="{FF2B5EF4-FFF2-40B4-BE49-F238E27FC236}">
                <a16:creationId xmlns:a16="http://schemas.microsoft.com/office/drawing/2014/main" id="{6FA394A3-9837-A19F-F497-2645C51CE16B}"/>
              </a:ext>
            </a:extLst>
          </p:cNvPr>
          <p:cNvSpPr txBox="1">
            <a:spLocks noGrp="1"/>
          </p:cNvSpPr>
          <p:nvPr>
            <p:ph type="body" idx="4294967295"/>
          </p:nvPr>
        </p:nvSpPr>
        <p:spPr>
          <a:xfrm>
            <a:off x="609603" y="1681160"/>
            <a:ext cx="5387973" cy="823910"/>
          </a:xfrm>
          <a:solidFill>
            <a:srgbClr val="F3F6FB"/>
          </a:solidFill>
        </p:spPr>
        <p:txBody>
          <a:bodyPr lIns="182870" tIns="0" rIns="182870" bIns="0" anchor="ctr"/>
          <a:lstStyle>
            <a:lvl1pPr indent="-228600">
              <a:buNone/>
              <a:defRPr u="sng"/>
            </a:lvl1pPr>
          </a:lstStyle>
          <a:p>
            <a:pPr lvl="0"/>
            <a:endParaRPr lang="en-US"/>
          </a:p>
        </p:txBody>
      </p:sp>
      <p:sp>
        <p:nvSpPr>
          <p:cNvPr id="9" name="Google Shape;1908;p193">
            <a:extLst>
              <a:ext uri="{FF2B5EF4-FFF2-40B4-BE49-F238E27FC236}">
                <a16:creationId xmlns:a16="http://schemas.microsoft.com/office/drawing/2014/main" id="{DEE05484-D23E-D406-372C-A4EFDE6D9209}"/>
              </a:ext>
            </a:extLst>
          </p:cNvPr>
          <p:cNvSpPr txBox="1">
            <a:spLocks noGrp="1"/>
          </p:cNvSpPr>
          <p:nvPr>
            <p:ph type="body" idx="4294967295"/>
          </p:nvPr>
        </p:nvSpPr>
        <p:spPr>
          <a:xfrm>
            <a:off x="609603" y="2505071"/>
            <a:ext cx="5387973" cy="3684583"/>
          </a:xfrm>
          <a:solidFill>
            <a:srgbClr val="F3F6FB"/>
          </a:solidFill>
        </p:spPr>
        <p:txBody>
          <a:bodyPr lIns="182870" tIns="0" rIns="182870" bIns="0">
            <a:normAutofit/>
          </a:bodyPr>
          <a:lstStyle>
            <a:lvl1pPr indent="-355601">
              <a:buSzPts val="2000"/>
              <a:defRPr sz="2000"/>
            </a:lvl1pPr>
          </a:lstStyle>
          <a:p>
            <a:pPr lvl="0"/>
            <a:endParaRPr lang="en-US"/>
          </a:p>
        </p:txBody>
      </p:sp>
      <p:sp>
        <p:nvSpPr>
          <p:cNvPr id="10" name="Google Shape;1909;p193">
            <a:extLst>
              <a:ext uri="{FF2B5EF4-FFF2-40B4-BE49-F238E27FC236}">
                <a16:creationId xmlns:a16="http://schemas.microsoft.com/office/drawing/2014/main" id="{1816DD10-D1B1-E881-CE16-E4B16E95C8DD}"/>
              </a:ext>
            </a:extLst>
          </p:cNvPr>
          <p:cNvSpPr txBox="1">
            <a:spLocks noGrp="1"/>
          </p:cNvSpPr>
          <p:nvPr>
            <p:ph type="body" idx="4294967295"/>
          </p:nvPr>
        </p:nvSpPr>
        <p:spPr>
          <a:xfrm>
            <a:off x="6172200" y="1681160"/>
            <a:ext cx="5410203" cy="823910"/>
          </a:xfrm>
          <a:solidFill>
            <a:srgbClr val="F3F6FB"/>
          </a:solidFill>
        </p:spPr>
        <p:txBody>
          <a:bodyPr lIns="182870" tIns="0" rIns="182870" bIns="0" anchor="ctr"/>
          <a:lstStyle>
            <a:lvl1pPr indent="-228600">
              <a:buNone/>
              <a:defRPr u="sng"/>
            </a:lvl1pPr>
          </a:lstStyle>
          <a:p>
            <a:pPr lvl="0"/>
            <a:endParaRPr lang="en-US"/>
          </a:p>
        </p:txBody>
      </p:sp>
      <p:sp>
        <p:nvSpPr>
          <p:cNvPr id="11" name="Google Shape;1910;p193">
            <a:extLst>
              <a:ext uri="{FF2B5EF4-FFF2-40B4-BE49-F238E27FC236}">
                <a16:creationId xmlns:a16="http://schemas.microsoft.com/office/drawing/2014/main" id="{6C0C292B-D44C-CB77-F88B-41BEDEE45CB5}"/>
              </a:ext>
            </a:extLst>
          </p:cNvPr>
          <p:cNvSpPr txBox="1">
            <a:spLocks noGrp="1"/>
          </p:cNvSpPr>
          <p:nvPr>
            <p:ph type="body" idx="4294967295"/>
          </p:nvPr>
        </p:nvSpPr>
        <p:spPr>
          <a:xfrm>
            <a:off x="6172200" y="2505071"/>
            <a:ext cx="5410203" cy="3684583"/>
          </a:xfrm>
          <a:solidFill>
            <a:srgbClr val="F3F6FB"/>
          </a:solidFill>
        </p:spPr>
        <p:txBody>
          <a:bodyPr lIns="182870" tIns="0" rIns="182870" bIns="0"/>
          <a:lstStyle>
            <a:lvl1pPr indent="-355601">
              <a:buSzPts val="2000"/>
              <a:defRPr sz="2000"/>
            </a:lvl1pPr>
          </a:lstStyle>
          <a:p>
            <a:pPr lvl="0"/>
            <a:endParaRPr lang="en-US"/>
          </a:p>
        </p:txBody>
      </p:sp>
      <p:sp>
        <p:nvSpPr>
          <p:cNvPr id="12" name="Google Shape;1911;p193">
            <a:extLst>
              <a:ext uri="{FF2B5EF4-FFF2-40B4-BE49-F238E27FC236}">
                <a16:creationId xmlns:a16="http://schemas.microsoft.com/office/drawing/2014/main" id="{345496E6-0B6C-DD82-CF41-7927E905D36F}"/>
              </a:ext>
            </a:extLst>
          </p:cNvPr>
          <p:cNvSpPr txBox="1">
            <a:spLocks noGrp="1"/>
          </p:cNvSpPr>
          <p:nvPr>
            <p:ph type="sldNum" sz="quarter" idx="8"/>
          </p:nvPr>
        </p:nvSpPr>
        <p:spPr/>
        <p:txBody>
          <a:bodyPr/>
          <a:lstStyle>
            <a:lvl1pPr>
              <a:defRPr/>
            </a:lvl1pPr>
          </a:lstStyle>
          <a:p>
            <a:pPr lvl="0"/>
            <a:fld id="{BDF7872E-3369-4F86-BABA-214DF4FAB7A5}" type="slidenum">
              <a:t>‹#›</a:t>
            </a:fld>
            <a:endParaRPr lang="en-US"/>
          </a:p>
        </p:txBody>
      </p:sp>
      <p:cxnSp>
        <p:nvCxnSpPr>
          <p:cNvPr id="13" name="Google Shape;1912;p193">
            <a:extLst>
              <a:ext uri="{FF2B5EF4-FFF2-40B4-BE49-F238E27FC236}">
                <a16:creationId xmlns:a16="http://schemas.microsoft.com/office/drawing/2014/main" id="{3F115743-D2C7-8B67-2B83-7A032EE7F767}"/>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4" name="Google Shape;1913;p193">
            <a:extLst>
              <a:ext uri="{FF2B5EF4-FFF2-40B4-BE49-F238E27FC236}">
                <a16:creationId xmlns:a16="http://schemas.microsoft.com/office/drawing/2014/main" id="{2576BA80-4EBB-7B68-839E-9567A15F60BE}"/>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3474180818"/>
      </p:ext>
    </p:extLst>
  </p:cSld>
  <p:clrMapOvr>
    <a:masterClrMapping/>
  </p:clrMapOvr>
</p:sldLayout>
</file>

<file path=ppt/slideLayouts/slideLayout1593.xml><?xml version="1.0" encoding="utf-8"?>
<p:sldLayout xmlns:a="http://schemas.openxmlformats.org/drawingml/2006/main" xmlns:r="http://schemas.openxmlformats.org/officeDocument/2006/relationships" xmlns:p="http://schemas.openxmlformats.org/presentationml/2006/main" preserve="1">
  <p:cSld name="Title Only 12">
    <p:spTree>
      <p:nvGrpSpPr>
        <p:cNvPr id="1" name=""/>
        <p:cNvGrpSpPr/>
        <p:nvPr/>
      </p:nvGrpSpPr>
      <p:grpSpPr>
        <a:xfrm>
          <a:off x="0" y="0"/>
          <a:ext cx="0" cy="0"/>
          <a:chOff x="0" y="0"/>
          <a:chExt cx="0" cy="0"/>
        </a:xfrm>
      </p:grpSpPr>
      <p:grpSp>
        <p:nvGrpSpPr>
          <p:cNvPr id="2" name="Google Shape;1915;p194">
            <a:extLst>
              <a:ext uri="{FF2B5EF4-FFF2-40B4-BE49-F238E27FC236}">
                <a16:creationId xmlns:a16="http://schemas.microsoft.com/office/drawing/2014/main" id="{36D759EE-5EDD-BAD2-B1DF-2898EAA2134D}"/>
              </a:ext>
            </a:extLst>
          </p:cNvPr>
          <p:cNvGrpSpPr/>
          <p:nvPr/>
        </p:nvGrpSpPr>
        <p:grpSpPr>
          <a:xfrm>
            <a:off x="7191545" y="0"/>
            <a:ext cx="5000460" cy="1425988"/>
            <a:chOff x="7191545" y="0"/>
            <a:chExt cx="5000460" cy="1425988"/>
          </a:xfrm>
        </p:grpSpPr>
        <p:pic>
          <p:nvPicPr>
            <p:cNvPr id="3" name="Google Shape;1916;p194">
              <a:extLst>
                <a:ext uri="{FF2B5EF4-FFF2-40B4-BE49-F238E27FC236}">
                  <a16:creationId xmlns:a16="http://schemas.microsoft.com/office/drawing/2014/main" id="{B880C9EE-F085-9ED4-2D00-5D8AAF02872D}"/>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917;p194">
              <a:extLst>
                <a:ext uri="{FF2B5EF4-FFF2-40B4-BE49-F238E27FC236}">
                  <a16:creationId xmlns:a16="http://schemas.microsoft.com/office/drawing/2014/main" id="{39B1E162-E004-6D29-FF37-FD4FC2DA9F52}"/>
                </a:ext>
              </a:extLst>
            </p:cNvPr>
            <p:cNvGrpSpPr/>
            <p:nvPr/>
          </p:nvGrpSpPr>
          <p:grpSpPr>
            <a:xfrm>
              <a:off x="7191545" y="0"/>
              <a:ext cx="5000460" cy="1425988"/>
              <a:chOff x="7191545" y="0"/>
              <a:chExt cx="5000460" cy="1425988"/>
            </a:xfrm>
          </p:grpSpPr>
          <p:sp>
            <p:nvSpPr>
              <p:cNvPr id="5" name="Google Shape;1918;p194">
                <a:extLst>
                  <a:ext uri="{FF2B5EF4-FFF2-40B4-BE49-F238E27FC236}">
                    <a16:creationId xmlns:a16="http://schemas.microsoft.com/office/drawing/2014/main" id="{1E601C51-CFDE-F49C-44FC-295D4FEC93B1}"/>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919;p194">
                <a:extLst>
                  <a:ext uri="{FF2B5EF4-FFF2-40B4-BE49-F238E27FC236}">
                    <a16:creationId xmlns:a16="http://schemas.microsoft.com/office/drawing/2014/main" id="{D1F372C2-0ADA-DAB7-5346-6FAB179B73F7}"/>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920;p194">
            <a:extLst>
              <a:ext uri="{FF2B5EF4-FFF2-40B4-BE49-F238E27FC236}">
                <a16:creationId xmlns:a16="http://schemas.microsoft.com/office/drawing/2014/main" id="{14105D79-011A-E22E-E24E-209AFF83C66E}"/>
              </a:ext>
            </a:extLst>
          </p:cNvPr>
          <p:cNvSpPr txBox="1">
            <a:spLocks noGrp="1"/>
          </p:cNvSpPr>
          <p:nvPr>
            <p:ph type="title"/>
          </p:nvPr>
        </p:nvSpPr>
        <p:spPr/>
        <p:txBody>
          <a:bodyPr/>
          <a:lstStyle>
            <a:lvl1pPr>
              <a:defRPr/>
            </a:lvl1pPr>
          </a:lstStyle>
          <a:p>
            <a:pPr lvl="0"/>
            <a:endParaRPr lang="en-US"/>
          </a:p>
        </p:txBody>
      </p:sp>
      <p:sp>
        <p:nvSpPr>
          <p:cNvPr id="8" name="Google Shape;1921;p194">
            <a:extLst>
              <a:ext uri="{FF2B5EF4-FFF2-40B4-BE49-F238E27FC236}">
                <a16:creationId xmlns:a16="http://schemas.microsoft.com/office/drawing/2014/main" id="{498EA61B-425C-BFC1-A73E-D0352A1EEB07}"/>
              </a:ext>
            </a:extLst>
          </p:cNvPr>
          <p:cNvSpPr txBox="1">
            <a:spLocks noGrp="1"/>
          </p:cNvSpPr>
          <p:nvPr>
            <p:ph type="sldNum" sz="quarter" idx="8"/>
          </p:nvPr>
        </p:nvSpPr>
        <p:spPr/>
        <p:txBody>
          <a:bodyPr/>
          <a:lstStyle>
            <a:lvl1pPr>
              <a:defRPr/>
            </a:lvl1pPr>
          </a:lstStyle>
          <a:p>
            <a:pPr lvl="0"/>
            <a:fld id="{60057F58-F2BB-4D30-BF90-4725ACC1055F}" type="slidenum">
              <a:t>‹#›</a:t>
            </a:fld>
            <a:endParaRPr lang="en-US"/>
          </a:p>
        </p:txBody>
      </p:sp>
      <p:cxnSp>
        <p:nvCxnSpPr>
          <p:cNvPr id="9" name="Google Shape;1922;p194">
            <a:extLst>
              <a:ext uri="{FF2B5EF4-FFF2-40B4-BE49-F238E27FC236}">
                <a16:creationId xmlns:a16="http://schemas.microsoft.com/office/drawing/2014/main" id="{79033309-AF8B-D9D0-A3E8-11BF6DA89264}"/>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0" name="Google Shape;1923;p194">
            <a:extLst>
              <a:ext uri="{FF2B5EF4-FFF2-40B4-BE49-F238E27FC236}">
                <a16:creationId xmlns:a16="http://schemas.microsoft.com/office/drawing/2014/main" id="{A93FA965-7F47-CA20-F657-01F837EDF749}"/>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005754892"/>
      </p:ext>
    </p:extLst>
  </p:cSld>
  <p:clrMapOvr>
    <a:masterClrMapping/>
  </p:clrMapOvr>
</p:sldLayout>
</file>

<file path=ppt/slideLayouts/slideLayout1594.xml><?xml version="1.0" encoding="utf-8"?>
<p:sldLayout xmlns:a="http://schemas.openxmlformats.org/drawingml/2006/main" xmlns:r="http://schemas.openxmlformats.org/officeDocument/2006/relationships" xmlns:p="http://schemas.openxmlformats.org/presentationml/2006/main" preserve="1">
  <p:cSld name="End 13">
    <p:spTree>
      <p:nvGrpSpPr>
        <p:cNvPr id="1" name=""/>
        <p:cNvGrpSpPr/>
        <p:nvPr/>
      </p:nvGrpSpPr>
      <p:grpSpPr>
        <a:xfrm>
          <a:off x="0" y="0"/>
          <a:ext cx="0" cy="0"/>
          <a:chOff x="0" y="0"/>
          <a:chExt cx="0" cy="0"/>
        </a:xfrm>
      </p:grpSpPr>
      <p:grpSp>
        <p:nvGrpSpPr>
          <p:cNvPr id="2" name="Google Shape;1925;p195">
            <a:extLst>
              <a:ext uri="{FF2B5EF4-FFF2-40B4-BE49-F238E27FC236}">
                <a16:creationId xmlns:a16="http://schemas.microsoft.com/office/drawing/2014/main" id="{BDB1524E-FE64-F4FF-E6CE-2C8C8C58E8F9}"/>
              </a:ext>
            </a:extLst>
          </p:cNvPr>
          <p:cNvGrpSpPr/>
          <p:nvPr/>
        </p:nvGrpSpPr>
        <p:grpSpPr>
          <a:xfrm>
            <a:off x="0" y="0"/>
            <a:ext cx="12191996" cy="2148830"/>
            <a:chOff x="0" y="0"/>
            <a:chExt cx="12191996" cy="2148830"/>
          </a:xfrm>
        </p:grpSpPr>
        <p:sp>
          <p:nvSpPr>
            <p:cNvPr id="3" name="Google Shape;1926;p195">
              <a:extLst>
                <a:ext uri="{FF2B5EF4-FFF2-40B4-BE49-F238E27FC236}">
                  <a16:creationId xmlns:a16="http://schemas.microsoft.com/office/drawing/2014/main" id="{984DD596-4FF6-B3E8-EA88-7BD656EADAE5}"/>
                </a:ext>
              </a:extLst>
            </p:cNvPr>
            <p:cNvSpPr/>
            <p:nvPr/>
          </p:nvSpPr>
          <p:spPr>
            <a:xfrm flipH="1">
              <a:off x="0" y="0"/>
              <a:ext cx="12191996" cy="2148830"/>
            </a:xfrm>
            <a:custGeom>
              <a:avLst/>
              <a:gdLst>
                <a:gd name="f0" fmla="val w"/>
                <a:gd name="f1" fmla="val h"/>
                <a:gd name="f2" fmla="val 0"/>
                <a:gd name="f3" fmla="val 12192000"/>
                <a:gd name="f4" fmla="val 2148830"/>
                <a:gd name="f5" fmla="val 2318293"/>
                <a:gd name="f6" fmla="val 2110341"/>
                <a:gd name="f7" fmla="val 1952334"/>
                <a:gd name="f8" fmla="val 920"/>
                <a:gd name="f9" fmla="val 1343499"/>
                <a:gd name="f10" fmla="val 23864"/>
                <a:gd name="f11" fmla="val 752130"/>
                <a:gd name="f12" fmla="val 152982"/>
                <a:gd name="f13" fmla="val 184205"/>
                <a:gd name="f14" fmla="val 435928"/>
                <a:gd name="f15" fmla="val 536864"/>
                <a:gd name="f16" fmla="val 554713"/>
                <a:gd name="f17" fmla="val 201115"/>
                <a:gd name="f18" fmla="val 452796"/>
                <a:gd name="f19" fmla="val 776357"/>
                <a:gd name="f20" fmla="val 187336"/>
                <a:gd name="f21" fmla="val 1349828"/>
                <a:gd name="f22" fmla="val 76760"/>
                <a:gd name="f23" fmla="val 1947588"/>
                <a:gd name="f24" fmla="val 66249"/>
                <a:gd name="f25" fmla="val 2962940"/>
                <a:gd name="f26" fmla="val 48421"/>
                <a:gd name="f27" fmla="val 3890218"/>
                <a:gd name="f28" fmla="val 291317"/>
                <a:gd name="f29" fmla="val 4778140"/>
                <a:gd name="f30" fmla="val 604018"/>
                <a:gd name="f31" fmla="val 7231510"/>
                <a:gd name="f32" fmla="val 1468126"/>
                <a:gd name="f33" fmla="val 9178927"/>
                <a:gd name="f34" fmla="val 2492024"/>
                <a:gd name="f35" fmla="val 11996242"/>
                <a:gd name="f36" fmla="val 2036894"/>
                <a:gd name="f37" fmla="val 2002266"/>
                <a:gd name="f38" fmla="val 1415250"/>
                <a:gd name="f39" fmla="val 12022971"/>
                <a:gd name="f40" fmla="val 1470801"/>
                <a:gd name="f41" fmla="val 10719696"/>
                <a:gd name="f42" fmla="val 1863939"/>
                <a:gd name="f43" fmla="val 9271154"/>
                <a:gd name="f44" fmla="val 1783804"/>
                <a:gd name="f45" fmla="val 7970940"/>
                <a:gd name="f46" fmla="val 1436986"/>
                <a:gd name="f47" fmla="val 6890984"/>
                <a:gd name="f48" fmla="val 1148958"/>
                <a:gd name="f49" fmla="val 5866930"/>
                <a:gd name="f50" fmla="val 767309"/>
                <a:gd name="f51" fmla="val 4800356"/>
                <a:gd name="f52" fmla="val 456582"/>
                <a:gd name="f53" fmla="val 4068903"/>
                <a:gd name="f54" fmla="val 243471"/>
                <a:gd name="f55" fmla="val 3348204"/>
                <a:gd name="f56" fmla="val 74251"/>
                <a:gd name="f57" fmla="val 2646880"/>
                <a:gd name="f58" fmla="val 17560"/>
                <a:gd name="f59" fmla="*/ f0 1 12192000"/>
                <a:gd name="f60" fmla="*/ f1 1 2148830"/>
                <a:gd name="f61" fmla="+- f4 0 f2"/>
                <a:gd name="f62" fmla="+- f3 0 f2"/>
                <a:gd name="f63" fmla="*/ f62 1 12192000"/>
                <a:gd name="f64" fmla="*/ f61 1 2148830"/>
                <a:gd name="f65" fmla="*/ f2 1 f63"/>
                <a:gd name="f66" fmla="*/ f3 1 f63"/>
                <a:gd name="f67" fmla="*/ f2 1 f64"/>
                <a:gd name="f68" fmla="*/ f4 1 f64"/>
                <a:gd name="f69" fmla="*/ f65 f59 1"/>
                <a:gd name="f70" fmla="*/ f66 f59 1"/>
                <a:gd name="f71" fmla="*/ f68 f60 1"/>
                <a:gd name="f72" fmla="*/ f67 f60 1"/>
              </a:gdLst>
              <a:ahLst/>
              <a:cxnLst>
                <a:cxn ang="3cd4">
                  <a:pos x="hc" y="t"/>
                </a:cxn>
                <a:cxn ang="0">
                  <a:pos x="r" y="vc"/>
                </a:cxn>
                <a:cxn ang="cd4">
                  <a:pos x="hc" y="b"/>
                </a:cxn>
                <a:cxn ang="cd2">
                  <a:pos x="l" y="vc"/>
                </a:cxn>
              </a:cxnLst>
              <a:rect l="f69" t="f72" r="f70" b="f71"/>
              <a:pathLst>
                <a:path w="12192000" h="2148830">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ubicBezTo>
                    <a:pt x="f53" y="f54"/>
                    <a:pt x="f55" y="f56"/>
                    <a:pt x="f57" y="f58"/>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4" name="Google Shape;1927;p195">
              <a:extLst>
                <a:ext uri="{FF2B5EF4-FFF2-40B4-BE49-F238E27FC236}">
                  <a16:creationId xmlns:a16="http://schemas.microsoft.com/office/drawing/2014/main" id="{4C8F0A34-268A-3BE0-043A-FA0985F90744}"/>
                </a:ext>
              </a:extLst>
            </p:cNvPr>
            <p:cNvSpPr/>
            <p:nvPr/>
          </p:nvSpPr>
          <p:spPr>
            <a:xfrm flipH="1">
              <a:off x="0" y="0"/>
              <a:ext cx="12191996" cy="1992139"/>
            </a:xfrm>
            <a:custGeom>
              <a:avLst/>
              <a:gdLst>
                <a:gd name="f0" fmla="val w"/>
                <a:gd name="f1" fmla="val h"/>
                <a:gd name="f2" fmla="val 0"/>
                <a:gd name="f3" fmla="val 12192000"/>
                <a:gd name="f4" fmla="val 1992138"/>
                <a:gd name="f5" fmla="val 2724271"/>
                <a:gd name="f6" fmla="val 1788442"/>
                <a:gd name="f7" fmla="val 1635403"/>
                <a:gd name="f8" fmla="val 12925"/>
                <a:gd name="f9" fmla="val 1134241"/>
                <a:gd name="f10" fmla="val 70905"/>
                <a:gd name="f11" fmla="val 647221"/>
                <a:gd name="f12" fmla="val 207817"/>
                <a:gd name="f13" fmla="val 178220"/>
                <a:gd name="f14" fmla="val 451207"/>
                <a:gd name="f15" fmla="val 552718"/>
                <a:gd name="f16" fmla="val 570885"/>
                <a:gd name="f17" fmla="val 195368"/>
                <a:gd name="f18" fmla="val 467800"/>
                <a:gd name="f19" fmla="val 765758"/>
                <a:gd name="f20" fmla="val 193094"/>
                <a:gd name="f21" fmla="val 1336955"/>
                <a:gd name="f22" fmla="val 73179"/>
                <a:gd name="f23" fmla="val 1934073"/>
                <a:gd name="f24" fmla="val 52850"/>
                <a:gd name="f25" fmla="val 2948304"/>
                <a:gd name="f26" fmla="val 18310"/>
                <a:gd name="f27" fmla="val 3878878"/>
                <a:gd name="f28" fmla="val 245747"/>
                <a:gd name="f29" fmla="val 4771217"/>
                <a:gd name="f30" fmla="val 543645"/>
                <a:gd name="f31" fmla="val 7236913"/>
                <a:gd name="f32" fmla="val 1366709"/>
                <a:gd name="f33" fmla="val 9199689"/>
                <a:gd name="f34" fmla="val 2357774"/>
                <a:gd name="f35" fmla="val 12007222"/>
                <a:gd name="f36" fmla="val 1856729"/>
                <a:gd name="f37" fmla="val 1820900"/>
                <a:gd name="f38" fmla="val 897073"/>
                <a:gd name="f39" fmla="val 12062517"/>
                <a:gd name="f40" fmla="val 950128"/>
                <a:gd name="f41" fmla="val 10950292"/>
                <a:gd name="f42" fmla="val 1376478"/>
                <a:gd name="f43" fmla="val 9595706"/>
                <a:gd name="f44" fmla="val 1466451"/>
                <a:gd name="f45" fmla="val 8435105"/>
                <a:gd name="f46" fmla="val 1266613"/>
                <a:gd name="f47" fmla="val 6618389"/>
                <a:gd name="f48" fmla="val 953715"/>
                <a:gd name="f49" fmla="val 4735222"/>
                <a:gd name="f50" fmla="val 130088"/>
                <a:gd name="f51" fmla="val 2948502"/>
                <a:gd name="f52" fmla="val 20548"/>
                <a:gd name="f53" fmla="*/ f0 1 12192000"/>
                <a:gd name="f54" fmla="*/ f1 1 1992138"/>
                <a:gd name="f55" fmla="+- f4 0 f2"/>
                <a:gd name="f56" fmla="+- f3 0 f2"/>
                <a:gd name="f57" fmla="*/ f56 1 12192000"/>
                <a:gd name="f58" fmla="*/ f55 1 1992138"/>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12192000" h="1992138">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lose/>
                </a:path>
              </a:pathLst>
            </a:custGeom>
            <a:solidFill>
              <a:srgbClr val="00498F"/>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sp>
        <p:nvSpPr>
          <p:cNvPr id="5" name="Google Shape;1928;p195">
            <a:extLst>
              <a:ext uri="{FF2B5EF4-FFF2-40B4-BE49-F238E27FC236}">
                <a16:creationId xmlns:a16="http://schemas.microsoft.com/office/drawing/2014/main" id="{FDCA95D6-DFBD-CFFA-1013-A8DD5F06CC23}"/>
              </a:ext>
            </a:extLst>
          </p:cNvPr>
          <p:cNvSpPr/>
          <p:nvPr/>
        </p:nvSpPr>
        <p:spPr>
          <a:xfrm>
            <a:off x="902366" y="1517693"/>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929;p195">
            <a:extLst>
              <a:ext uri="{FF2B5EF4-FFF2-40B4-BE49-F238E27FC236}">
                <a16:creationId xmlns:a16="http://schemas.microsoft.com/office/drawing/2014/main" id="{B9462697-0132-6B7C-B54F-4777A395B7FD}"/>
              </a:ext>
            </a:extLst>
          </p:cNvPr>
          <p:cNvSpPr txBox="1">
            <a:spLocks noGrp="1"/>
          </p:cNvSpPr>
          <p:nvPr>
            <p:ph type="body" idx="4294967295"/>
          </p:nvPr>
        </p:nvSpPr>
        <p:spPr>
          <a:xfrm>
            <a:off x="1219196" y="3429000"/>
            <a:ext cx="5582649" cy="1413561"/>
          </a:xfrm>
        </p:spPr>
        <p:txBody>
          <a:bodyPr/>
          <a:lstStyle>
            <a:lvl1pPr indent="-228600">
              <a:buNone/>
              <a:defRPr sz="2000"/>
            </a:lvl1pPr>
          </a:lstStyle>
          <a:p>
            <a:pPr lvl="0"/>
            <a:endParaRPr lang="en-US"/>
          </a:p>
        </p:txBody>
      </p:sp>
      <p:sp>
        <p:nvSpPr>
          <p:cNvPr id="7" name="Google Shape;1930;p195">
            <a:extLst>
              <a:ext uri="{FF2B5EF4-FFF2-40B4-BE49-F238E27FC236}">
                <a16:creationId xmlns:a16="http://schemas.microsoft.com/office/drawing/2014/main" id="{321FBE58-8A12-FA85-09B1-36508136C620}"/>
              </a:ext>
            </a:extLst>
          </p:cNvPr>
          <p:cNvSpPr txBox="1">
            <a:spLocks noGrp="1"/>
          </p:cNvSpPr>
          <p:nvPr>
            <p:ph type="title"/>
          </p:nvPr>
        </p:nvSpPr>
        <p:spPr>
          <a:xfrm>
            <a:off x="1219196" y="1887486"/>
            <a:ext cx="5582649" cy="1078260"/>
          </a:xfrm>
        </p:spPr>
        <p:txBody>
          <a:bodyPr/>
          <a:lstStyle>
            <a:lvl1pPr>
              <a:defRPr sz="6000"/>
            </a:lvl1pPr>
          </a:lstStyle>
          <a:p>
            <a:pPr lvl="0"/>
            <a:endParaRPr lang="en-US"/>
          </a:p>
        </p:txBody>
      </p:sp>
      <p:pic>
        <p:nvPicPr>
          <p:cNvPr id="8" name="Google Shape;1931;p195">
            <a:extLst>
              <a:ext uri="{FF2B5EF4-FFF2-40B4-BE49-F238E27FC236}">
                <a16:creationId xmlns:a16="http://schemas.microsoft.com/office/drawing/2014/main" id="{3D4E181F-A116-3DD1-EA76-1047C5EA60A3}"/>
              </a:ext>
            </a:extLst>
          </p:cNvPr>
          <p:cNvPicPr>
            <a:picLocks noChangeAspect="1"/>
          </p:cNvPicPr>
          <p:nvPr/>
        </p:nvPicPr>
        <p:blipFill>
          <a:blip r:embed="rId2">
            <a:alphaModFix/>
          </a:blip>
          <a:srcRect/>
          <a:stretch>
            <a:fillRect/>
          </a:stretch>
        </p:blipFill>
        <p:spPr>
          <a:xfrm>
            <a:off x="902366" y="228371"/>
            <a:ext cx="2025313" cy="911940"/>
          </a:xfrm>
          <a:prstGeom prst="rect">
            <a:avLst/>
          </a:prstGeom>
          <a:noFill/>
          <a:ln cap="flat">
            <a:noFill/>
          </a:ln>
        </p:spPr>
      </p:pic>
    </p:spTree>
    <p:extLst>
      <p:ext uri="{BB962C8B-B14F-4D97-AF65-F5344CB8AC3E}">
        <p14:creationId xmlns:p14="http://schemas.microsoft.com/office/powerpoint/2010/main" val="1959334499"/>
      </p:ext>
    </p:extLst>
  </p:cSld>
  <p:clrMapOvr>
    <a:masterClrMapping/>
  </p:clrMapOvr>
</p:sldLayout>
</file>

<file path=ppt/slideLayouts/slideLayout1595.xml><?xml version="1.0" encoding="utf-8"?>
<p:sldLayout xmlns:a="http://schemas.openxmlformats.org/drawingml/2006/main" xmlns:r="http://schemas.openxmlformats.org/officeDocument/2006/relationships" xmlns:p="http://schemas.openxmlformats.org/presentationml/2006/main" preserve="1">
  <p:cSld name="Blank 12">
    <p:spTree>
      <p:nvGrpSpPr>
        <p:cNvPr id="1" name=""/>
        <p:cNvGrpSpPr/>
        <p:nvPr/>
      </p:nvGrpSpPr>
      <p:grpSpPr>
        <a:xfrm>
          <a:off x="0" y="0"/>
          <a:ext cx="0" cy="0"/>
          <a:chOff x="0" y="0"/>
          <a:chExt cx="0" cy="0"/>
        </a:xfrm>
      </p:grpSpPr>
      <p:sp>
        <p:nvSpPr>
          <p:cNvPr id="2" name="Google Shape;1934;p196">
            <a:extLst>
              <a:ext uri="{FF2B5EF4-FFF2-40B4-BE49-F238E27FC236}">
                <a16:creationId xmlns:a16="http://schemas.microsoft.com/office/drawing/2014/main" id="{8B3E16F5-8342-C286-DDE9-AD0B4DE6ED66}"/>
              </a:ext>
            </a:extLst>
          </p:cNvPr>
          <p:cNvSpPr txBox="1">
            <a:spLocks noGrp="1"/>
          </p:cNvSpPr>
          <p:nvPr>
            <p:ph type="sldNum" sz="quarter" idx="8"/>
          </p:nvPr>
        </p:nvSpPr>
        <p:spPr/>
        <p:txBody>
          <a:bodyPr/>
          <a:lstStyle>
            <a:lvl1pPr>
              <a:defRPr/>
            </a:lvl1pPr>
          </a:lstStyle>
          <a:p>
            <a:pPr lvl="0"/>
            <a:fld id="{98CF857D-65D7-4340-9F3A-9631A3BD8440}" type="slidenum">
              <a:t>‹#›</a:t>
            </a:fld>
            <a:endParaRPr lang="en-US"/>
          </a:p>
        </p:txBody>
      </p:sp>
      <p:cxnSp>
        <p:nvCxnSpPr>
          <p:cNvPr id="3" name="Google Shape;1935;p196">
            <a:extLst>
              <a:ext uri="{FF2B5EF4-FFF2-40B4-BE49-F238E27FC236}">
                <a16:creationId xmlns:a16="http://schemas.microsoft.com/office/drawing/2014/main" id="{4FB879F1-4E2B-E1A6-AC50-9EF0F04E66B7}"/>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4" name="Google Shape;1936;p196">
            <a:extLst>
              <a:ext uri="{FF2B5EF4-FFF2-40B4-BE49-F238E27FC236}">
                <a16:creationId xmlns:a16="http://schemas.microsoft.com/office/drawing/2014/main" id="{F09FE768-0562-8309-DF66-7882B52E8175}"/>
              </a:ext>
            </a:extLst>
          </p:cNvPr>
          <p:cNvSpPr txBox="1">
            <a:spLocks noGrp="1"/>
          </p:cNvSpPr>
          <p:nvPr>
            <p:ph type="ftr" sz="quarter" idx="9"/>
          </p:nvPr>
        </p:nvSpPr>
        <p:spPr/>
        <p:txBody>
          <a:bodyPr/>
          <a:lstStyle>
            <a:lvl1pPr>
              <a:defRPr/>
            </a:lvl1pPr>
          </a:lstStyle>
          <a:p>
            <a:pPr lvl="0"/>
            <a:endParaRPr lang="en-US"/>
          </a:p>
        </p:txBody>
      </p:sp>
      <p:grpSp>
        <p:nvGrpSpPr>
          <p:cNvPr id="5" name="Google Shape;1937;p196">
            <a:extLst>
              <a:ext uri="{FF2B5EF4-FFF2-40B4-BE49-F238E27FC236}">
                <a16:creationId xmlns:a16="http://schemas.microsoft.com/office/drawing/2014/main" id="{FEAFE3EA-03EB-95CA-E791-74B5A885490B}"/>
              </a:ext>
            </a:extLst>
          </p:cNvPr>
          <p:cNvGrpSpPr/>
          <p:nvPr/>
        </p:nvGrpSpPr>
        <p:grpSpPr>
          <a:xfrm>
            <a:off x="7191545" y="0"/>
            <a:ext cx="5000460" cy="1425988"/>
            <a:chOff x="7191545" y="0"/>
            <a:chExt cx="5000460" cy="1425988"/>
          </a:xfrm>
        </p:grpSpPr>
        <p:pic>
          <p:nvPicPr>
            <p:cNvPr id="6" name="Google Shape;1938;p196">
              <a:extLst>
                <a:ext uri="{FF2B5EF4-FFF2-40B4-BE49-F238E27FC236}">
                  <a16:creationId xmlns:a16="http://schemas.microsoft.com/office/drawing/2014/main" id="{5EA8B8EB-7FAE-4C3F-2588-AF7EB93FCF73}"/>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7" name="Google Shape;1939;p196">
              <a:extLst>
                <a:ext uri="{FF2B5EF4-FFF2-40B4-BE49-F238E27FC236}">
                  <a16:creationId xmlns:a16="http://schemas.microsoft.com/office/drawing/2014/main" id="{868335B4-FC0C-7DA9-B3C0-AD1589EFFAE5}"/>
                </a:ext>
              </a:extLst>
            </p:cNvPr>
            <p:cNvGrpSpPr/>
            <p:nvPr/>
          </p:nvGrpSpPr>
          <p:grpSpPr>
            <a:xfrm>
              <a:off x="7191545" y="0"/>
              <a:ext cx="5000460" cy="1425988"/>
              <a:chOff x="7191545" y="0"/>
              <a:chExt cx="5000460" cy="1425988"/>
            </a:xfrm>
          </p:grpSpPr>
          <p:sp>
            <p:nvSpPr>
              <p:cNvPr id="8" name="Google Shape;1940;p196">
                <a:extLst>
                  <a:ext uri="{FF2B5EF4-FFF2-40B4-BE49-F238E27FC236}">
                    <a16:creationId xmlns:a16="http://schemas.microsoft.com/office/drawing/2014/main" id="{B601DFD8-0ED8-1A4E-4673-FDBEBE2979DF}"/>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9" name="Google Shape;1941;p196">
                <a:extLst>
                  <a:ext uri="{FF2B5EF4-FFF2-40B4-BE49-F238E27FC236}">
                    <a16:creationId xmlns:a16="http://schemas.microsoft.com/office/drawing/2014/main" id="{29B7E19F-DE0A-CAC7-6932-E267DE9250AC}"/>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Tree>
    <p:extLst>
      <p:ext uri="{BB962C8B-B14F-4D97-AF65-F5344CB8AC3E}">
        <p14:creationId xmlns:p14="http://schemas.microsoft.com/office/powerpoint/2010/main" val="1549675765"/>
      </p:ext>
    </p:extLst>
  </p:cSld>
  <p:clrMapOvr>
    <a:masterClrMapping/>
  </p:clrMapOvr>
</p:sldLayout>
</file>

<file path=ppt/slideLayouts/slideLayout1596.xml><?xml version="1.0" encoding="utf-8"?>
<p:sldLayout xmlns:a="http://schemas.openxmlformats.org/drawingml/2006/main" xmlns:r="http://schemas.openxmlformats.org/officeDocument/2006/relationships" xmlns:p="http://schemas.openxmlformats.org/presentationml/2006/main" preserve="1">
  <p:cSld name="1_Quotation 18">
    <p:spTree>
      <p:nvGrpSpPr>
        <p:cNvPr id="1" name=""/>
        <p:cNvGrpSpPr/>
        <p:nvPr/>
      </p:nvGrpSpPr>
      <p:grpSpPr>
        <a:xfrm>
          <a:off x="0" y="0"/>
          <a:ext cx="0" cy="0"/>
          <a:chOff x="0" y="0"/>
          <a:chExt cx="0" cy="0"/>
        </a:xfrm>
      </p:grpSpPr>
      <p:sp>
        <p:nvSpPr>
          <p:cNvPr id="2" name="Google Shape;1740;p178">
            <a:extLst>
              <a:ext uri="{FF2B5EF4-FFF2-40B4-BE49-F238E27FC236}">
                <a16:creationId xmlns:a16="http://schemas.microsoft.com/office/drawing/2014/main" id="{5BF8BF7D-BF29-D80D-F73E-26989620B785}"/>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741;p178">
            <a:extLst>
              <a:ext uri="{FF2B5EF4-FFF2-40B4-BE49-F238E27FC236}">
                <a16:creationId xmlns:a16="http://schemas.microsoft.com/office/drawing/2014/main" id="{3DAE2D7D-C232-7C08-9F75-04CD0510164E}"/>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742;p178">
            <a:extLst>
              <a:ext uri="{FF2B5EF4-FFF2-40B4-BE49-F238E27FC236}">
                <a16:creationId xmlns:a16="http://schemas.microsoft.com/office/drawing/2014/main" id="{1BAF64DC-9F51-99F5-E058-2BB12AF91EB2}"/>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743;p178">
            <a:extLst>
              <a:ext uri="{FF2B5EF4-FFF2-40B4-BE49-F238E27FC236}">
                <a16:creationId xmlns:a16="http://schemas.microsoft.com/office/drawing/2014/main" id="{3228FBE3-D2BB-A3AD-DC3A-432F6BCC9529}"/>
              </a:ext>
            </a:extLst>
          </p:cNvPr>
          <p:cNvSpPr txBox="1">
            <a:spLocks noGrp="1"/>
          </p:cNvSpPr>
          <p:nvPr>
            <p:ph type="sldNum" sz="quarter" idx="8"/>
          </p:nvPr>
        </p:nvSpPr>
        <p:spPr/>
        <p:txBody>
          <a:bodyPr/>
          <a:lstStyle>
            <a:lvl1pPr>
              <a:defRPr>
                <a:solidFill>
                  <a:srgbClr val="AEB3B7"/>
                </a:solidFill>
              </a:defRPr>
            </a:lvl1pPr>
          </a:lstStyle>
          <a:p>
            <a:pPr lvl="0"/>
            <a:fld id="{8C4BA719-EFA8-4865-9FE4-3344A25027B0}" type="slidenum">
              <a:t>‹#›</a:t>
            </a:fld>
            <a:endParaRPr lang="en-US"/>
          </a:p>
        </p:txBody>
      </p:sp>
      <p:cxnSp>
        <p:nvCxnSpPr>
          <p:cNvPr id="6" name="Google Shape;1744;p178">
            <a:extLst>
              <a:ext uri="{FF2B5EF4-FFF2-40B4-BE49-F238E27FC236}">
                <a16:creationId xmlns:a16="http://schemas.microsoft.com/office/drawing/2014/main" id="{09BE6BF0-59E0-6E87-AE7F-6D46A173E00B}"/>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745;p178">
            <a:extLst>
              <a:ext uri="{FF2B5EF4-FFF2-40B4-BE49-F238E27FC236}">
                <a16:creationId xmlns:a16="http://schemas.microsoft.com/office/drawing/2014/main" id="{5C1F2221-1320-6543-6181-B3C6E6AB6D7B}"/>
              </a:ext>
            </a:extLst>
          </p:cNvPr>
          <p:cNvSpPr txBox="1">
            <a:spLocks noGrp="1"/>
          </p:cNvSpPr>
          <p:nvPr>
            <p:ph type="ftr" sz="quarter" idx="9"/>
          </p:nvPr>
        </p:nvSpPr>
        <p:spPr/>
        <p:txBody>
          <a:bodyPr/>
          <a:lstStyle>
            <a:lvl1pPr>
              <a:defRPr/>
            </a:lvl1pPr>
          </a:lstStyle>
          <a:p>
            <a:pPr lvl="0"/>
            <a:endParaRPr lang="en-US"/>
          </a:p>
        </p:txBody>
      </p:sp>
      <p:grpSp>
        <p:nvGrpSpPr>
          <p:cNvPr id="8" name="Google Shape;1746;p178">
            <a:extLst>
              <a:ext uri="{FF2B5EF4-FFF2-40B4-BE49-F238E27FC236}">
                <a16:creationId xmlns:a16="http://schemas.microsoft.com/office/drawing/2014/main" id="{1259E5FE-4C0A-24B9-B9BE-24E360B59DA3}"/>
              </a:ext>
            </a:extLst>
          </p:cNvPr>
          <p:cNvGrpSpPr/>
          <p:nvPr/>
        </p:nvGrpSpPr>
        <p:grpSpPr>
          <a:xfrm>
            <a:off x="7191545" y="0"/>
            <a:ext cx="5000460" cy="1425988"/>
            <a:chOff x="7191545" y="0"/>
            <a:chExt cx="5000460" cy="1425988"/>
          </a:xfrm>
        </p:grpSpPr>
        <p:pic>
          <p:nvPicPr>
            <p:cNvPr id="9" name="Google Shape;1747;p178">
              <a:extLst>
                <a:ext uri="{FF2B5EF4-FFF2-40B4-BE49-F238E27FC236}">
                  <a16:creationId xmlns:a16="http://schemas.microsoft.com/office/drawing/2014/main" id="{85CD91BD-8C70-3365-4C98-16309F2BC704}"/>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748;p178">
              <a:extLst>
                <a:ext uri="{FF2B5EF4-FFF2-40B4-BE49-F238E27FC236}">
                  <a16:creationId xmlns:a16="http://schemas.microsoft.com/office/drawing/2014/main" id="{8686692A-B67E-6222-28A2-E035665273CE}"/>
                </a:ext>
              </a:extLst>
            </p:cNvPr>
            <p:cNvGrpSpPr/>
            <p:nvPr/>
          </p:nvGrpSpPr>
          <p:grpSpPr>
            <a:xfrm>
              <a:off x="7191545" y="0"/>
              <a:ext cx="5000460" cy="1425988"/>
              <a:chOff x="7191545" y="0"/>
              <a:chExt cx="5000460" cy="1425988"/>
            </a:xfrm>
          </p:grpSpPr>
          <p:sp>
            <p:nvSpPr>
              <p:cNvPr id="11" name="Google Shape;1749;p178">
                <a:extLst>
                  <a:ext uri="{FF2B5EF4-FFF2-40B4-BE49-F238E27FC236}">
                    <a16:creationId xmlns:a16="http://schemas.microsoft.com/office/drawing/2014/main" id="{46CF1434-E83C-7D07-8DDE-74DD440E55EE}"/>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750;p178">
                <a:extLst>
                  <a:ext uri="{FF2B5EF4-FFF2-40B4-BE49-F238E27FC236}">
                    <a16:creationId xmlns:a16="http://schemas.microsoft.com/office/drawing/2014/main" id="{5F5E1B8D-A87E-F77B-98F5-1EC1ADC5E445}"/>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751;p178" descr="Open quotation mark with solid fill">
            <a:extLst>
              <a:ext uri="{FF2B5EF4-FFF2-40B4-BE49-F238E27FC236}">
                <a16:creationId xmlns:a16="http://schemas.microsoft.com/office/drawing/2014/main" id="{10951448-A50A-DDA7-10DD-B8EFDFF351E3}"/>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789488244"/>
      </p:ext>
    </p:extLst>
  </p:cSld>
  <p:clrMapOvr>
    <a:masterClrMapping/>
  </p:clrMapOvr>
</p:sldLayout>
</file>

<file path=ppt/slideLayouts/slideLayout1597.xml><?xml version="1.0" encoding="utf-8"?>
<p:sldLayout xmlns:a="http://schemas.openxmlformats.org/drawingml/2006/main" xmlns:r="http://schemas.openxmlformats.org/officeDocument/2006/relationships" xmlns:p="http://schemas.openxmlformats.org/presentationml/2006/main" preserve="1">
  <p:cSld name="1_Two Content 12">
    <p:spTree>
      <p:nvGrpSpPr>
        <p:cNvPr id="1" name=""/>
        <p:cNvGrpSpPr/>
        <p:nvPr/>
      </p:nvGrpSpPr>
      <p:grpSpPr>
        <a:xfrm>
          <a:off x="0" y="0"/>
          <a:ext cx="0" cy="0"/>
          <a:chOff x="0" y="0"/>
          <a:chExt cx="0" cy="0"/>
        </a:xfrm>
      </p:grpSpPr>
      <p:sp>
        <p:nvSpPr>
          <p:cNvPr id="2" name="Google Shape;1753;p179">
            <a:extLst>
              <a:ext uri="{FF2B5EF4-FFF2-40B4-BE49-F238E27FC236}">
                <a16:creationId xmlns:a16="http://schemas.microsoft.com/office/drawing/2014/main" id="{3F5BA524-3474-61D8-2E94-3382C238C363}"/>
              </a:ext>
            </a:extLst>
          </p:cNvPr>
          <p:cNvSpPr txBox="1">
            <a:spLocks noGrp="1"/>
          </p:cNvSpPr>
          <p:nvPr>
            <p:ph type="title"/>
          </p:nvPr>
        </p:nvSpPr>
        <p:spPr/>
        <p:txBody>
          <a:bodyPr/>
          <a:lstStyle>
            <a:lvl1pPr>
              <a:defRPr/>
            </a:lvl1pPr>
          </a:lstStyle>
          <a:p>
            <a:pPr lvl="0"/>
            <a:endParaRPr lang="en-US"/>
          </a:p>
        </p:txBody>
      </p:sp>
      <p:sp>
        <p:nvSpPr>
          <p:cNvPr id="3" name="Google Shape;1754;p179">
            <a:extLst>
              <a:ext uri="{FF2B5EF4-FFF2-40B4-BE49-F238E27FC236}">
                <a16:creationId xmlns:a16="http://schemas.microsoft.com/office/drawing/2014/main" id="{B675C932-E971-DCCD-454F-332B974F97FA}"/>
              </a:ext>
            </a:extLst>
          </p:cNvPr>
          <p:cNvSpPr txBox="1">
            <a:spLocks noGrp="1"/>
          </p:cNvSpPr>
          <p:nvPr>
            <p:ph type="body" idx="4294967295"/>
          </p:nvPr>
        </p:nvSpPr>
        <p:spPr>
          <a:xfrm>
            <a:off x="609603" y="1825627"/>
            <a:ext cx="5410203" cy="4351336"/>
          </a:xfrm>
        </p:spPr>
        <p:txBody>
          <a:bodyPr/>
          <a:lstStyle>
            <a:lvl1pPr indent="-342900">
              <a:buSzPts val="1800"/>
              <a:defRPr/>
            </a:lvl1pPr>
          </a:lstStyle>
          <a:p>
            <a:pPr lvl="0"/>
            <a:endParaRPr lang="en-US"/>
          </a:p>
        </p:txBody>
      </p:sp>
      <p:grpSp>
        <p:nvGrpSpPr>
          <p:cNvPr id="4" name="Google Shape;1755;p179">
            <a:extLst>
              <a:ext uri="{FF2B5EF4-FFF2-40B4-BE49-F238E27FC236}">
                <a16:creationId xmlns:a16="http://schemas.microsoft.com/office/drawing/2014/main" id="{304819DC-9030-13FF-B677-BC51CF1997E0}"/>
              </a:ext>
            </a:extLst>
          </p:cNvPr>
          <p:cNvGrpSpPr/>
          <p:nvPr/>
        </p:nvGrpSpPr>
        <p:grpSpPr>
          <a:xfrm>
            <a:off x="7191545" y="0"/>
            <a:ext cx="5000460" cy="1425988"/>
            <a:chOff x="7191545" y="0"/>
            <a:chExt cx="5000460" cy="1425988"/>
          </a:xfrm>
        </p:grpSpPr>
        <p:pic>
          <p:nvPicPr>
            <p:cNvPr id="5" name="Google Shape;1756;p179">
              <a:extLst>
                <a:ext uri="{FF2B5EF4-FFF2-40B4-BE49-F238E27FC236}">
                  <a16:creationId xmlns:a16="http://schemas.microsoft.com/office/drawing/2014/main" id="{824C9C58-BB91-2BA3-A7CA-CD10DE939A07}"/>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6" name="Google Shape;1757;p179">
              <a:extLst>
                <a:ext uri="{FF2B5EF4-FFF2-40B4-BE49-F238E27FC236}">
                  <a16:creationId xmlns:a16="http://schemas.microsoft.com/office/drawing/2014/main" id="{75C6ECB0-8D3B-1A90-4792-F55C774C5F32}"/>
                </a:ext>
              </a:extLst>
            </p:cNvPr>
            <p:cNvGrpSpPr/>
            <p:nvPr/>
          </p:nvGrpSpPr>
          <p:grpSpPr>
            <a:xfrm>
              <a:off x="7191545" y="0"/>
              <a:ext cx="5000460" cy="1425988"/>
              <a:chOff x="7191545" y="0"/>
              <a:chExt cx="5000460" cy="1425988"/>
            </a:xfrm>
          </p:grpSpPr>
          <p:sp>
            <p:nvSpPr>
              <p:cNvPr id="7" name="Google Shape;1758;p179">
                <a:extLst>
                  <a:ext uri="{FF2B5EF4-FFF2-40B4-BE49-F238E27FC236}">
                    <a16:creationId xmlns:a16="http://schemas.microsoft.com/office/drawing/2014/main" id="{8A743CE7-523E-69D3-3A18-095C1C4C8412}"/>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8" name="Google Shape;1759;p179">
                <a:extLst>
                  <a:ext uri="{FF2B5EF4-FFF2-40B4-BE49-F238E27FC236}">
                    <a16:creationId xmlns:a16="http://schemas.microsoft.com/office/drawing/2014/main" id="{FF4DFF0E-F1A0-6DB1-2572-CE559A446606}"/>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9" name="Google Shape;1760;p179">
            <a:extLst>
              <a:ext uri="{FF2B5EF4-FFF2-40B4-BE49-F238E27FC236}">
                <a16:creationId xmlns:a16="http://schemas.microsoft.com/office/drawing/2014/main" id="{2C62D676-566A-86CA-9DAE-D772830DC3E1}"/>
              </a:ext>
            </a:extLst>
          </p:cNvPr>
          <p:cNvSpPr txBox="1">
            <a:spLocks noGrp="1"/>
          </p:cNvSpPr>
          <p:nvPr>
            <p:ph type="body" idx="4294967295"/>
          </p:nvPr>
        </p:nvSpPr>
        <p:spPr>
          <a:xfrm>
            <a:off x="6172200" y="1825627"/>
            <a:ext cx="5410203" cy="4351336"/>
          </a:xfrm>
        </p:spPr>
        <p:txBody>
          <a:bodyPr/>
          <a:lstStyle>
            <a:lvl1pPr indent="-342900">
              <a:buSzPts val="1800"/>
              <a:defRPr/>
            </a:lvl1pPr>
          </a:lstStyle>
          <a:p>
            <a:pPr lvl="0"/>
            <a:endParaRPr lang="en-US"/>
          </a:p>
        </p:txBody>
      </p:sp>
      <p:sp>
        <p:nvSpPr>
          <p:cNvPr id="10" name="Google Shape;1761;p179">
            <a:extLst>
              <a:ext uri="{FF2B5EF4-FFF2-40B4-BE49-F238E27FC236}">
                <a16:creationId xmlns:a16="http://schemas.microsoft.com/office/drawing/2014/main" id="{E83704FB-E23A-F367-8955-3F76E06F16B2}"/>
              </a:ext>
            </a:extLst>
          </p:cNvPr>
          <p:cNvSpPr txBox="1">
            <a:spLocks noGrp="1"/>
          </p:cNvSpPr>
          <p:nvPr>
            <p:ph type="sldNum" sz="quarter" idx="8"/>
          </p:nvPr>
        </p:nvSpPr>
        <p:spPr>
          <a:xfrm>
            <a:off x="8839193" y="6356351"/>
            <a:ext cx="2743200" cy="365129"/>
          </a:xfrm>
        </p:spPr>
        <p:txBody>
          <a:bodyPr/>
          <a:lstStyle>
            <a:lvl1pPr>
              <a:defRPr/>
            </a:lvl1pPr>
          </a:lstStyle>
          <a:p>
            <a:pPr lvl="0"/>
            <a:fld id="{74CE457E-644E-4EE0-9BFE-B8CDDDB2B816}" type="slidenum">
              <a:t>‹#›</a:t>
            </a:fld>
            <a:endParaRPr lang="en-US"/>
          </a:p>
        </p:txBody>
      </p:sp>
      <p:cxnSp>
        <p:nvCxnSpPr>
          <p:cNvPr id="11" name="Google Shape;1762;p179">
            <a:extLst>
              <a:ext uri="{FF2B5EF4-FFF2-40B4-BE49-F238E27FC236}">
                <a16:creationId xmlns:a16="http://schemas.microsoft.com/office/drawing/2014/main" id="{68B5995D-3399-C3FE-A4C6-60624BA791D5}"/>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2" name="Google Shape;1763;p179">
            <a:extLst>
              <a:ext uri="{FF2B5EF4-FFF2-40B4-BE49-F238E27FC236}">
                <a16:creationId xmlns:a16="http://schemas.microsoft.com/office/drawing/2014/main" id="{76C33794-047A-9E5C-1290-236EC8EE33F2}"/>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3332543052"/>
      </p:ext>
    </p:extLst>
  </p:cSld>
  <p:clrMapOvr>
    <a:masterClrMapping/>
  </p:clrMapOvr>
</p:sldLayout>
</file>

<file path=ppt/slideLayouts/slideLayout1598.xml><?xml version="1.0" encoding="utf-8"?>
<p:sldLayout xmlns:a="http://schemas.openxmlformats.org/drawingml/2006/main" xmlns:r="http://schemas.openxmlformats.org/officeDocument/2006/relationships" xmlns:p="http://schemas.openxmlformats.org/presentationml/2006/main" preserve="1">
  <p:cSld name="1_Comparison 11">
    <p:spTree>
      <p:nvGrpSpPr>
        <p:cNvPr id="1" name=""/>
        <p:cNvGrpSpPr/>
        <p:nvPr/>
      </p:nvGrpSpPr>
      <p:grpSpPr>
        <a:xfrm>
          <a:off x="0" y="0"/>
          <a:ext cx="0" cy="0"/>
          <a:chOff x="0" y="0"/>
          <a:chExt cx="0" cy="0"/>
        </a:xfrm>
      </p:grpSpPr>
      <p:grpSp>
        <p:nvGrpSpPr>
          <p:cNvPr id="2" name="Google Shape;1765;p180">
            <a:extLst>
              <a:ext uri="{FF2B5EF4-FFF2-40B4-BE49-F238E27FC236}">
                <a16:creationId xmlns:a16="http://schemas.microsoft.com/office/drawing/2014/main" id="{92DACBAD-7FE9-C8EC-0A30-BEF1D9AACF4B}"/>
              </a:ext>
            </a:extLst>
          </p:cNvPr>
          <p:cNvGrpSpPr/>
          <p:nvPr/>
        </p:nvGrpSpPr>
        <p:grpSpPr>
          <a:xfrm>
            <a:off x="7191545" y="0"/>
            <a:ext cx="5000460" cy="1425988"/>
            <a:chOff x="7191545" y="0"/>
            <a:chExt cx="5000460" cy="1425988"/>
          </a:xfrm>
        </p:grpSpPr>
        <p:pic>
          <p:nvPicPr>
            <p:cNvPr id="3" name="Google Shape;1766;p180">
              <a:extLst>
                <a:ext uri="{FF2B5EF4-FFF2-40B4-BE49-F238E27FC236}">
                  <a16:creationId xmlns:a16="http://schemas.microsoft.com/office/drawing/2014/main" id="{1FB6594B-03F5-C7D4-C94D-EE809866FFCF}"/>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767;p180">
              <a:extLst>
                <a:ext uri="{FF2B5EF4-FFF2-40B4-BE49-F238E27FC236}">
                  <a16:creationId xmlns:a16="http://schemas.microsoft.com/office/drawing/2014/main" id="{1B87DC2E-F7FC-F256-F6FD-66A2E6ACAAFB}"/>
                </a:ext>
              </a:extLst>
            </p:cNvPr>
            <p:cNvGrpSpPr/>
            <p:nvPr/>
          </p:nvGrpSpPr>
          <p:grpSpPr>
            <a:xfrm>
              <a:off x="7191545" y="0"/>
              <a:ext cx="5000460" cy="1425988"/>
              <a:chOff x="7191545" y="0"/>
              <a:chExt cx="5000460" cy="1425988"/>
            </a:xfrm>
          </p:grpSpPr>
          <p:sp>
            <p:nvSpPr>
              <p:cNvPr id="5" name="Google Shape;1768;p180">
                <a:extLst>
                  <a:ext uri="{FF2B5EF4-FFF2-40B4-BE49-F238E27FC236}">
                    <a16:creationId xmlns:a16="http://schemas.microsoft.com/office/drawing/2014/main" id="{9AD38C26-3787-1B88-6299-8375C7BCA5C8}"/>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769;p180">
                <a:extLst>
                  <a:ext uri="{FF2B5EF4-FFF2-40B4-BE49-F238E27FC236}">
                    <a16:creationId xmlns:a16="http://schemas.microsoft.com/office/drawing/2014/main" id="{992CDBF0-7770-80C4-C67D-B46594A87D2F}"/>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770;p180">
            <a:extLst>
              <a:ext uri="{FF2B5EF4-FFF2-40B4-BE49-F238E27FC236}">
                <a16:creationId xmlns:a16="http://schemas.microsoft.com/office/drawing/2014/main" id="{7FFDDF4A-CB62-9979-DF1F-B1B152517B38}"/>
              </a:ext>
            </a:extLst>
          </p:cNvPr>
          <p:cNvSpPr txBox="1">
            <a:spLocks noGrp="1"/>
          </p:cNvSpPr>
          <p:nvPr>
            <p:ph type="title"/>
          </p:nvPr>
        </p:nvSpPr>
        <p:spPr/>
        <p:txBody>
          <a:bodyPr/>
          <a:lstStyle>
            <a:lvl1pPr>
              <a:defRPr/>
            </a:lvl1pPr>
          </a:lstStyle>
          <a:p>
            <a:pPr lvl="0"/>
            <a:endParaRPr lang="en-US"/>
          </a:p>
        </p:txBody>
      </p:sp>
      <p:sp>
        <p:nvSpPr>
          <p:cNvPr id="8" name="Google Shape;1771;p180">
            <a:extLst>
              <a:ext uri="{FF2B5EF4-FFF2-40B4-BE49-F238E27FC236}">
                <a16:creationId xmlns:a16="http://schemas.microsoft.com/office/drawing/2014/main" id="{CE6DECA7-BA9D-BF10-A7B6-74B88BB8EF1D}"/>
              </a:ext>
            </a:extLst>
          </p:cNvPr>
          <p:cNvSpPr txBox="1">
            <a:spLocks noGrp="1"/>
          </p:cNvSpPr>
          <p:nvPr>
            <p:ph type="body" idx="4294967295"/>
          </p:nvPr>
        </p:nvSpPr>
        <p:spPr>
          <a:xfrm>
            <a:off x="609603" y="1681160"/>
            <a:ext cx="5387973" cy="823910"/>
          </a:xfrm>
          <a:solidFill>
            <a:srgbClr val="F3F6FB"/>
          </a:solidFill>
        </p:spPr>
        <p:txBody>
          <a:bodyPr lIns="182870" tIns="0" rIns="182870" bIns="0" anchor="ctr"/>
          <a:lstStyle>
            <a:lvl1pPr indent="-228600">
              <a:buNone/>
              <a:defRPr u="sng"/>
            </a:lvl1pPr>
          </a:lstStyle>
          <a:p>
            <a:pPr lvl="0"/>
            <a:endParaRPr lang="en-US"/>
          </a:p>
        </p:txBody>
      </p:sp>
      <p:sp>
        <p:nvSpPr>
          <p:cNvPr id="9" name="Google Shape;1772;p180">
            <a:extLst>
              <a:ext uri="{FF2B5EF4-FFF2-40B4-BE49-F238E27FC236}">
                <a16:creationId xmlns:a16="http://schemas.microsoft.com/office/drawing/2014/main" id="{6131E16D-268B-A51B-0164-3C7C212A1FEE}"/>
              </a:ext>
            </a:extLst>
          </p:cNvPr>
          <p:cNvSpPr txBox="1">
            <a:spLocks noGrp="1"/>
          </p:cNvSpPr>
          <p:nvPr>
            <p:ph type="body" idx="4294967295"/>
          </p:nvPr>
        </p:nvSpPr>
        <p:spPr>
          <a:xfrm>
            <a:off x="609603" y="2505071"/>
            <a:ext cx="5387973" cy="3684583"/>
          </a:xfrm>
          <a:solidFill>
            <a:srgbClr val="F3F6FB"/>
          </a:solidFill>
        </p:spPr>
        <p:txBody>
          <a:bodyPr lIns="182870" tIns="0" rIns="182870" bIns="0">
            <a:normAutofit/>
          </a:bodyPr>
          <a:lstStyle>
            <a:lvl1pPr indent="-355601">
              <a:buSzPts val="2000"/>
              <a:defRPr sz="2000"/>
            </a:lvl1pPr>
          </a:lstStyle>
          <a:p>
            <a:pPr lvl="0"/>
            <a:endParaRPr lang="en-US"/>
          </a:p>
        </p:txBody>
      </p:sp>
      <p:sp>
        <p:nvSpPr>
          <p:cNvPr id="10" name="Google Shape;1773;p180">
            <a:extLst>
              <a:ext uri="{FF2B5EF4-FFF2-40B4-BE49-F238E27FC236}">
                <a16:creationId xmlns:a16="http://schemas.microsoft.com/office/drawing/2014/main" id="{6212BE8D-AF9C-4952-2E4D-B87799826077}"/>
              </a:ext>
            </a:extLst>
          </p:cNvPr>
          <p:cNvSpPr txBox="1">
            <a:spLocks noGrp="1"/>
          </p:cNvSpPr>
          <p:nvPr>
            <p:ph type="body" idx="4294967295"/>
          </p:nvPr>
        </p:nvSpPr>
        <p:spPr>
          <a:xfrm>
            <a:off x="6172200" y="1681160"/>
            <a:ext cx="5410203" cy="823910"/>
          </a:xfrm>
          <a:solidFill>
            <a:srgbClr val="F3F6FB"/>
          </a:solidFill>
        </p:spPr>
        <p:txBody>
          <a:bodyPr lIns="182870" tIns="0" rIns="182870" bIns="0" anchor="ctr"/>
          <a:lstStyle>
            <a:lvl1pPr indent="-228600">
              <a:buNone/>
              <a:defRPr u="sng"/>
            </a:lvl1pPr>
          </a:lstStyle>
          <a:p>
            <a:pPr lvl="0"/>
            <a:endParaRPr lang="en-US"/>
          </a:p>
        </p:txBody>
      </p:sp>
      <p:sp>
        <p:nvSpPr>
          <p:cNvPr id="11" name="Google Shape;1774;p180">
            <a:extLst>
              <a:ext uri="{FF2B5EF4-FFF2-40B4-BE49-F238E27FC236}">
                <a16:creationId xmlns:a16="http://schemas.microsoft.com/office/drawing/2014/main" id="{6D208B76-C150-094D-630E-03F046FDA898}"/>
              </a:ext>
            </a:extLst>
          </p:cNvPr>
          <p:cNvSpPr txBox="1">
            <a:spLocks noGrp="1"/>
          </p:cNvSpPr>
          <p:nvPr>
            <p:ph type="body" idx="4294967295"/>
          </p:nvPr>
        </p:nvSpPr>
        <p:spPr>
          <a:xfrm>
            <a:off x="6172200" y="2505071"/>
            <a:ext cx="5410203" cy="3684583"/>
          </a:xfrm>
          <a:solidFill>
            <a:srgbClr val="F3F6FB"/>
          </a:solidFill>
        </p:spPr>
        <p:txBody>
          <a:bodyPr lIns="182870" tIns="0" rIns="182870" bIns="0"/>
          <a:lstStyle>
            <a:lvl1pPr indent="-355601">
              <a:buSzPts val="2000"/>
              <a:defRPr sz="2000"/>
            </a:lvl1pPr>
          </a:lstStyle>
          <a:p>
            <a:pPr lvl="0"/>
            <a:endParaRPr lang="en-US"/>
          </a:p>
        </p:txBody>
      </p:sp>
      <p:sp>
        <p:nvSpPr>
          <p:cNvPr id="12" name="Google Shape;1775;p180">
            <a:extLst>
              <a:ext uri="{FF2B5EF4-FFF2-40B4-BE49-F238E27FC236}">
                <a16:creationId xmlns:a16="http://schemas.microsoft.com/office/drawing/2014/main" id="{FC321205-0D09-C227-50B5-95C156F8348E}"/>
              </a:ext>
            </a:extLst>
          </p:cNvPr>
          <p:cNvSpPr txBox="1">
            <a:spLocks noGrp="1"/>
          </p:cNvSpPr>
          <p:nvPr>
            <p:ph type="sldNum" sz="quarter" idx="8"/>
          </p:nvPr>
        </p:nvSpPr>
        <p:spPr/>
        <p:txBody>
          <a:bodyPr/>
          <a:lstStyle>
            <a:lvl1pPr>
              <a:defRPr/>
            </a:lvl1pPr>
          </a:lstStyle>
          <a:p>
            <a:pPr lvl="0"/>
            <a:fld id="{C832BDCA-0DD1-4212-AD68-854F61DC21D9}" type="slidenum">
              <a:t>‹#›</a:t>
            </a:fld>
            <a:endParaRPr lang="en-US"/>
          </a:p>
        </p:txBody>
      </p:sp>
      <p:cxnSp>
        <p:nvCxnSpPr>
          <p:cNvPr id="13" name="Google Shape;1776;p180">
            <a:extLst>
              <a:ext uri="{FF2B5EF4-FFF2-40B4-BE49-F238E27FC236}">
                <a16:creationId xmlns:a16="http://schemas.microsoft.com/office/drawing/2014/main" id="{8EED66D1-5FB9-1EDC-AC89-964AF37CC1CD}"/>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4" name="Google Shape;1777;p180">
            <a:extLst>
              <a:ext uri="{FF2B5EF4-FFF2-40B4-BE49-F238E27FC236}">
                <a16:creationId xmlns:a16="http://schemas.microsoft.com/office/drawing/2014/main" id="{053B7D8C-C86A-2BC0-A0E3-1F5DFE2B4D94}"/>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3851478910"/>
      </p:ext>
    </p:extLst>
  </p:cSld>
  <p:clrMapOvr>
    <a:masterClrMapping/>
  </p:clrMapOvr>
</p:sldLayout>
</file>

<file path=ppt/slideLayouts/slideLayout1599.xml><?xml version="1.0" encoding="utf-8"?>
<p:sldLayout xmlns:a="http://schemas.openxmlformats.org/drawingml/2006/main" xmlns:r="http://schemas.openxmlformats.org/officeDocument/2006/relationships" xmlns:p="http://schemas.openxmlformats.org/presentationml/2006/main" preserve="1">
  <p:cSld name="1_Title Only 11">
    <p:spTree>
      <p:nvGrpSpPr>
        <p:cNvPr id="1" name=""/>
        <p:cNvGrpSpPr/>
        <p:nvPr/>
      </p:nvGrpSpPr>
      <p:grpSpPr>
        <a:xfrm>
          <a:off x="0" y="0"/>
          <a:ext cx="0" cy="0"/>
          <a:chOff x="0" y="0"/>
          <a:chExt cx="0" cy="0"/>
        </a:xfrm>
      </p:grpSpPr>
      <p:grpSp>
        <p:nvGrpSpPr>
          <p:cNvPr id="2" name="Google Shape;1779;p181">
            <a:extLst>
              <a:ext uri="{FF2B5EF4-FFF2-40B4-BE49-F238E27FC236}">
                <a16:creationId xmlns:a16="http://schemas.microsoft.com/office/drawing/2014/main" id="{2FEBE0A5-B557-943E-E982-63976D2D4479}"/>
              </a:ext>
            </a:extLst>
          </p:cNvPr>
          <p:cNvGrpSpPr/>
          <p:nvPr/>
        </p:nvGrpSpPr>
        <p:grpSpPr>
          <a:xfrm>
            <a:off x="7191545" y="0"/>
            <a:ext cx="5000460" cy="1425988"/>
            <a:chOff x="7191545" y="0"/>
            <a:chExt cx="5000460" cy="1425988"/>
          </a:xfrm>
        </p:grpSpPr>
        <p:pic>
          <p:nvPicPr>
            <p:cNvPr id="3" name="Google Shape;1780;p181">
              <a:extLst>
                <a:ext uri="{FF2B5EF4-FFF2-40B4-BE49-F238E27FC236}">
                  <a16:creationId xmlns:a16="http://schemas.microsoft.com/office/drawing/2014/main" id="{912414BC-769C-18F0-B329-04F6CBA93C18}"/>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781;p181">
              <a:extLst>
                <a:ext uri="{FF2B5EF4-FFF2-40B4-BE49-F238E27FC236}">
                  <a16:creationId xmlns:a16="http://schemas.microsoft.com/office/drawing/2014/main" id="{9D3898E9-5B25-3CF9-030E-44D8B0504D77}"/>
                </a:ext>
              </a:extLst>
            </p:cNvPr>
            <p:cNvGrpSpPr/>
            <p:nvPr/>
          </p:nvGrpSpPr>
          <p:grpSpPr>
            <a:xfrm>
              <a:off x="7191545" y="0"/>
              <a:ext cx="5000460" cy="1425988"/>
              <a:chOff x="7191545" y="0"/>
              <a:chExt cx="5000460" cy="1425988"/>
            </a:xfrm>
          </p:grpSpPr>
          <p:sp>
            <p:nvSpPr>
              <p:cNvPr id="5" name="Google Shape;1782;p181">
                <a:extLst>
                  <a:ext uri="{FF2B5EF4-FFF2-40B4-BE49-F238E27FC236}">
                    <a16:creationId xmlns:a16="http://schemas.microsoft.com/office/drawing/2014/main" id="{7363C49F-0CD3-E6D6-A74C-C0517C1194DE}"/>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783;p181">
                <a:extLst>
                  <a:ext uri="{FF2B5EF4-FFF2-40B4-BE49-F238E27FC236}">
                    <a16:creationId xmlns:a16="http://schemas.microsoft.com/office/drawing/2014/main" id="{AB607B1A-92AA-92DC-956D-CE524FB2DCED}"/>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784;p181">
            <a:extLst>
              <a:ext uri="{FF2B5EF4-FFF2-40B4-BE49-F238E27FC236}">
                <a16:creationId xmlns:a16="http://schemas.microsoft.com/office/drawing/2014/main" id="{6BF47FCD-FCDB-C52F-B70A-4B3951F4CBE7}"/>
              </a:ext>
            </a:extLst>
          </p:cNvPr>
          <p:cNvSpPr txBox="1">
            <a:spLocks noGrp="1"/>
          </p:cNvSpPr>
          <p:nvPr>
            <p:ph type="title"/>
          </p:nvPr>
        </p:nvSpPr>
        <p:spPr/>
        <p:txBody>
          <a:bodyPr/>
          <a:lstStyle>
            <a:lvl1pPr>
              <a:defRPr/>
            </a:lvl1pPr>
          </a:lstStyle>
          <a:p>
            <a:pPr lvl="0"/>
            <a:endParaRPr lang="en-US"/>
          </a:p>
        </p:txBody>
      </p:sp>
      <p:sp>
        <p:nvSpPr>
          <p:cNvPr id="8" name="Google Shape;1785;p181">
            <a:extLst>
              <a:ext uri="{FF2B5EF4-FFF2-40B4-BE49-F238E27FC236}">
                <a16:creationId xmlns:a16="http://schemas.microsoft.com/office/drawing/2014/main" id="{9E89D4E0-C95B-57A8-8761-077919D7AA0B}"/>
              </a:ext>
            </a:extLst>
          </p:cNvPr>
          <p:cNvSpPr txBox="1">
            <a:spLocks noGrp="1"/>
          </p:cNvSpPr>
          <p:nvPr>
            <p:ph type="sldNum" sz="quarter" idx="8"/>
          </p:nvPr>
        </p:nvSpPr>
        <p:spPr/>
        <p:txBody>
          <a:bodyPr/>
          <a:lstStyle>
            <a:lvl1pPr>
              <a:defRPr/>
            </a:lvl1pPr>
          </a:lstStyle>
          <a:p>
            <a:pPr lvl="0"/>
            <a:fld id="{69A74B06-D0E9-4C5B-A691-BE222352759D}" type="slidenum">
              <a:t>‹#›</a:t>
            </a:fld>
            <a:endParaRPr lang="en-US"/>
          </a:p>
        </p:txBody>
      </p:sp>
      <p:cxnSp>
        <p:nvCxnSpPr>
          <p:cNvPr id="9" name="Google Shape;1786;p181">
            <a:extLst>
              <a:ext uri="{FF2B5EF4-FFF2-40B4-BE49-F238E27FC236}">
                <a16:creationId xmlns:a16="http://schemas.microsoft.com/office/drawing/2014/main" id="{E9BD0E5C-9F5C-0E24-7649-7AD398DD2D74}"/>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0" name="Google Shape;1787;p181">
            <a:extLst>
              <a:ext uri="{FF2B5EF4-FFF2-40B4-BE49-F238E27FC236}">
                <a16:creationId xmlns:a16="http://schemas.microsoft.com/office/drawing/2014/main" id="{DD44CDFD-9C40-2D6B-B7C2-98B324578140}"/>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44445795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type="obj" preserve="1">
  <p:cSld name="Blank">
    <p:bg>
      <p:bgPr>
        <a:solidFill>
          <a:schemeClr val="bg1"/>
        </a:solidFill>
        <a:effectLst/>
      </p:bgPr>
    </p:bg>
    <p:spTree>
      <p:nvGrpSpPr>
        <p:cNvPr id="1" name=""/>
        <p:cNvGrpSpPr/>
        <p:nvPr/>
      </p:nvGrpSpPr>
      <p:grpSpPr>
        <a:xfrm>
          <a:off x="0" y="0"/>
          <a:ext cx="0" cy="0"/>
          <a:chOff x="0" y="0"/>
          <a:chExt cx="0" cy="0"/>
        </a:xfrm>
      </p:grpSpPr>
      <p:pic>
        <p:nvPicPr>
          <p:cNvPr id="16" name="bg object 16"/>
          <p:cNvPicPr/>
          <p:nvPr/>
        </p:nvPicPr>
        <p:blipFill>
          <a:blip r:embed="rId2" cstate="print"/>
          <a:stretch>
            <a:fillRect/>
          </a:stretch>
        </p:blipFill>
        <p:spPr>
          <a:xfrm>
            <a:off x="9264396" y="228600"/>
            <a:ext cx="2025383" cy="911351"/>
          </a:xfrm>
          <a:prstGeom prst="rect">
            <a:avLst/>
          </a:prstGeom>
        </p:spPr>
      </p:pic>
      <p:pic>
        <p:nvPicPr>
          <p:cNvPr id="17" name="bg object 17"/>
          <p:cNvPicPr/>
          <p:nvPr/>
        </p:nvPicPr>
        <p:blipFill>
          <a:blip r:embed="rId3" cstate="email">
            <a:extLst>
              <a:ext uri="{28A0092B-C50C-407E-A947-70E740481C1C}">
                <a14:useLocalDpi xmlns:a14="http://schemas.microsoft.com/office/drawing/2010/main"/>
              </a:ext>
            </a:extLst>
          </a:blip>
          <a:stretch>
            <a:fillRect/>
          </a:stretch>
        </p:blipFill>
        <p:spPr>
          <a:xfrm>
            <a:off x="7191756" y="0"/>
            <a:ext cx="5000243" cy="1426459"/>
          </a:xfrm>
          <a:prstGeom prst="rect">
            <a:avLst/>
          </a:prstGeom>
        </p:spPr>
      </p:pic>
      <p:sp>
        <p:nvSpPr>
          <p:cNvPr id="18" name="bg object 18"/>
          <p:cNvSpPr/>
          <p:nvPr/>
        </p:nvSpPr>
        <p:spPr>
          <a:xfrm>
            <a:off x="7335012" y="0"/>
            <a:ext cx="4857115" cy="1388745"/>
          </a:xfrm>
          <a:custGeom>
            <a:avLst/>
            <a:gdLst/>
            <a:ahLst/>
            <a:cxnLst/>
            <a:rect l="l" t="t" r="r" b="b"/>
            <a:pathLst>
              <a:path w="4857115" h="1388745">
                <a:moveTo>
                  <a:pt x="229666" y="0"/>
                </a:moveTo>
                <a:lnTo>
                  <a:pt x="0" y="0"/>
                </a:lnTo>
                <a:lnTo>
                  <a:pt x="294614" y="211556"/>
                </a:lnTo>
                <a:lnTo>
                  <a:pt x="378274" y="270791"/>
                </a:lnTo>
                <a:lnTo>
                  <a:pt x="462262" y="329657"/>
                </a:lnTo>
                <a:lnTo>
                  <a:pt x="546633" y="388060"/>
                </a:lnTo>
                <a:lnTo>
                  <a:pt x="631444" y="445909"/>
                </a:lnTo>
                <a:lnTo>
                  <a:pt x="716803" y="503087"/>
                </a:lnTo>
                <a:lnTo>
                  <a:pt x="759718" y="531379"/>
                </a:lnTo>
                <a:lnTo>
                  <a:pt x="802798" y="559455"/>
                </a:lnTo>
                <a:lnTo>
                  <a:pt x="846045" y="587301"/>
                </a:lnTo>
                <a:lnTo>
                  <a:pt x="889466" y="614902"/>
                </a:lnTo>
                <a:lnTo>
                  <a:pt x="933064" y="642245"/>
                </a:lnTo>
                <a:lnTo>
                  <a:pt x="976844" y="669315"/>
                </a:lnTo>
                <a:lnTo>
                  <a:pt x="1020811" y="696099"/>
                </a:lnTo>
                <a:lnTo>
                  <a:pt x="1064969" y="722583"/>
                </a:lnTo>
                <a:lnTo>
                  <a:pt x="1109323" y="748752"/>
                </a:lnTo>
                <a:lnTo>
                  <a:pt x="1153878" y="774593"/>
                </a:lnTo>
                <a:lnTo>
                  <a:pt x="1198639" y="800092"/>
                </a:lnTo>
                <a:lnTo>
                  <a:pt x="1243609" y="825234"/>
                </a:lnTo>
                <a:lnTo>
                  <a:pt x="1288794" y="850007"/>
                </a:lnTo>
                <a:lnTo>
                  <a:pt x="1334198" y="874394"/>
                </a:lnTo>
                <a:lnTo>
                  <a:pt x="1379837" y="898286"/>
                </a:lnTo>
                <a:lnTo>
                  <a:pt x="1425722" y="921765"/>
                </a:lnTo>
                <a:lnTo>
                  <a:pt x="1471850" y="944815"/>
                </a:lnTo>
                <a:lnTo>
                  <a:pt x="1518217" y="967423"/>
                </a:lnTo>
                <a:lnTo>
                  <a:pt x="1564820" y="989573"/>
                </a:lnTo>
                <a:lnTo>
                  <a:pt x="1611657" y="1011251"/>
                </a:lnTo>
                <a:lnTo>
                  <a:pt x="1658725" y="1032442"/>
                </a:lnTo>
                <a:lnTo>
                  <a:pt x="1706019" y="1053131"/>
                </a:lnTo>
                <a:lnTo>
                  <a:pt x="1753538" y="1073304"/>
                </a:lnTo>
                <a:lnTo>
                  <a:pt x="1801277" y="1092946"/>
                </a:lnTo>
                <a:lnTo>
                  <a:pt x="1849235" y="1112041"/>
                </a:lnTo>
                <a:lnTo>
                  <a:pt x="1897408" y="1130577"/>
                </a:lnTo>
                <a:lnTo>
                  <a:pt x="1945792" y="1148536"/>
                </a:lnTo>
                <a:lnTo>
                  <a:pt x="1994385" y="1165906"/>
                </a:lnTo>
                <a:lnTo>
                  <a:pt x="2043184" y="1182671"/>
                </a:lnTo>
                <a:lnTo>
                  <a:pt x="2092185" y="1198816"/>
                </a:lnTo>
                <a:lnTo>
                  <a:pt x="2141388" y="1214320"/>
                </a:lnTo>
                <a:lnTo>
                  <a:pt x="2190793" y="1229176"/>
                </a:lnTo>
                <a:lnTo>
                  <a:pt x="2240390" y="1243379"/>
                </a:lnTo>
                <a:lnTo>
                  <a:pt x="2290168" y="1256929"/>
                </a:lnTo>
                <a:lnTo>
                  <a:pt x="2340118" y="1269823"/>
                </a:lnTo>
                <a:lnTo>
                  <a:pt x="2390229" y="1282057"/>
                </a:lnTo>
                <a:lnTo>
                  <a:pt x="2440490" y="1293631"/>
                </a:lnTo>
                <a:lnTo>
                  <a:pt x="2490893" y="1304542"/>
                </a:lnTo>
                <a:lnTo>
                  <a:pt x="2541427" y="1314787"/>
                </a:lnTo>
                <a:lnTo>
                  <a:pt x="2592081" y="1324364"/>
                </a:lnTo>
                <a:lnTo>
                  <a:pt x="2642846" y="1333270"/>
                </a:lnTo>
                <a:lnTo>
                  <a:pt x="2693712" y="1341503"/>
                </a:lnTo>
                <a:lnTo>
                  <a:pt x="2744667" y="1349062"/>
                </a:lnTo>
                <a:lnTo>
                  <a:pt x="2795703" y="1355943"/>
                </a:lnTo>
                <a:lnTo>
                  <a:pt x="2846809" y="1362144"/>
                </a:lnTo>
                <a:lnTo>
                  <a:pt x="2897974" y="1367663"/>
                </a:lnTo>
                <a:lnTo>
                  <a:pt x="2949367" y="1372516"/>
                </a:lnTo>
                <a:lnTo>
                  <a:pt x="3000759" y="1376721"/>
                </a:lnTo>
                <a:lnTo>
                  <a:pt x="3052151" y="1380279"/>
                </a:lnTo>
                <a:lnTo>
                  <a:pt x="3103543" y="1383190"/>
                </a:lnTo>
                <a:lnTo>
                  <a:pt x="3154935" y="1385454"/>
                </a:lnTo>
                <a:lnTo>
                  <a:pt x="3206327" y="1387070"/>
                </a:lnTo>
                <a:lnTo>
                  <a:pt x="3257719" y="1388040"/>
                </a:lnTo>
                <a:lnTo>
                  <a:pt x="3309112" y="1388364"/>
                </a:lnTo>
                <a:lnTo>
                  <a:pt x="3463683" y="1385176"/>
                </a:lnTo>
                <a:lnTo>
                  <a:pt x="3515207" y="1382522"/>
                </a:lnTo>
                <a:lnTo>
                  <a:pt x="3617722" y="1376680"/>
                </a:lnTo>
                <a:lnTo>
                  <a:pt x="3771226" y="1362354"/>
                </a:lnTo>
                <a:lnTo>
                  <a:pt x="3911465" y="1344761"/>
                </a:lnTo>
                <a:lnTo>
                  <a:pt x="4051160" y="1321993"/>
                </a:lnTo>
                <a:lnTo>
                  <a:pt x="4126585" y="1307655"/>
                </a:lnTo>
                <a:lnTo>
                  <a:pt x="4201880" y="1292578"/>
                </a:lnTo>
                <a:lnTo>
                  <a:pt x="4326839" y="1264119"/>
                </a:lnTo>
                <a:lnTo>
                  <a:pt x="4451134" y="1232268"/>
                </a:lnTo>
                <a:lnTo>
                  <a:pt x="4524971" y="1211554"/>
                </a:lnTo>
                <a:lnTo>
                  <a:pt x="4574093" y="1197168"/>
                </a:lnTo>
                <a:lnTo>
                  <a:pt x="4623061" y="1182277"/>
                </a:lnTo>
                <a:lnTo>
                  <a:pt x="4671870" y="1166877"/>
                </a:lnTo>
                <a:lnTo>
                  <a:pt x="4720513" y="1150962"/>
                </a:lnTo>
                <a:lnTo>
                  <a:pt x="4856988" y="1102131"/>
                </a:lnTo>
                <a:lnTo>
                  <a:pt x="4856988" y="1090574"/>
                </a:lnTo>
                <a:lnTo>
                  <a:pt x="4716526" y="1137158"/>
                </a:lnTo>
                <a:lnTo>
                  <a:pt x="4667690" y="1151880"/>
                </a:lnTo>
                <a:lnTo>
                  <a:pt x="4618685" y="1166085"/>
                </a:lnTo>
                <a:lnTo>
                  <a:pt x="4569518" y="1179781"/>
                </a:lnTo>
                <a:lnTo>
                  <a:pt x="4520196" y="1192974"/>
                </a:lnTo>
                <a:lnTo>
                  <a:pt x="4446358" y="1212088"/>
                </a:lnTo>
                <a:lnTo>
                  <a:pt x="4322064" y="1240751"/>
                </a:lnTo>
                <a:lnTo>
                  <a:pt x="4197105" y="1266066"/>
                </a:lnTo>
                <a:lnTo>
                  <a:pt x="4071340" y="1287487"/>
                </a:lnTo>
                <a:lnTo>
                  <a:pt x="4054881" y="1290662"/>
                </a:lnTo>
                <a:lnTo>
                  <a:pt x="4020883" y="1294917"/>
                </a:lnTo>
                <a:lnTo>
                  <a:pt x="3919956" y="1308722"/>
                </a:lnTo>
                <a:lnTo>
                  <a:pt x="3913584" y="1309740"/>
                </a:lnTo>
                <a:lnTo>
                  <a:pt x="3768039" y="1325181"/>
                </a:lnTo>
                <a:lnTo>
                  <a:pt x="3666333" y="1332515"/>
                </a:lnTo>
                <a:lnTo>
                  <a:pt x="3615584" y="1335489"/>
                </a:lnTo>
                <a:lnTo>
                  <a:pt x="3564807" y="1337824"/>
                </a:lnTo>
                <a:lnTo>
                  <a:pt x="3514012" y="1339519"/>
                </a:lnTo>
                <a:lnTo>
                  <a:pt x="3463208" y="1340574"/>
                </a:lnTo>
                <a:lnTo>
                  <a:pt x="3412403" y="1340988"/>
                </a:lnTo>
                <a:lnTo>
                  <a:pt x="3361604" y="1340760"/>
                </a:lnTo>
                <a:lnTo>
                  <a:pt x="3310822" y="1339890"/>
                </a:lnTo>
                <a:lnTo>
                  <a:pt x="3260063" y="1338377"/>
                </a:lnTo>
                <a:lnTo>
                  <a:pt x="3209337" y="1336219"/>
                </a:lnTo>
                <a:lnTo>
                  <a:pt x="3158652" y="1333418"/>
                </a:lnTo>
                <a:lnTo>
                  <a:pt x="3108017" y="1329971"/>
                </a:lnTo>
                <a:lnTo>
                  <a:pt x="3057440" y="1325878"/>
                </a:lnTo>
                <a:lnTo>
                  <a:pt x="3006929" y="1321138"/>
                </a:lnTo>
                <a:lnTo>
                  <a:pt x="2956493" y="1315752"/>
                </a:lnTo>
                <a:lnTo>
                  <a:pt x="2906141" y="1309717"/>
                </a:lnTo>
                <a:lnTo>
                  <a:pt x="2855880" y="1303034"/>
                </a:lnTo>
                <a:lnTo>
                  <a:pt x="2805719" y="1295701"/>
                </a:lnTo>
                <a:lnTo>
                  <a:pt x="2755668" y="1287719"/>
                </a:lnTo>
                <a:lnTo>
                  <a:pt x="2705733" y="1279085"/>
                </a:lnTo>
                <a:lnTo>
                  <a:pt x="2655924" y="1269801"/>
                </a:lnTo>
                <a:lnTo>
                  <a:pt x="2606250" y="1259864"/>
                </a:lnTo>
                <a:lnTo>
                  <a:pt x="2556717" y="1249275"/>
                </a:lnTo>
                <a:lnTo>
                  <a:pt x="2507336" y="1238032"/>
                </a:lnTo>
                <a:lnTo>
                  <a:pt x="2458115" y="1226135"/>
                </a:lnTo>
                <a:lnTo>
                  <a:pt x="2409061" y="1213583"/>
                </a:lnTo>
                <a:lnTo>
                  <a:pt x="2360184" y="1200376"/>
                </a:lnTo>
                <a:lnTo>
                  <a:pt x="2311492" y="1186512"/>
                </a:lnTo>
                <a:lnTo>
                  <a:pt x="2262993" y="1171992"/>
                </a:lnTo>
                <a:lnTo>
                  <a:pt x="2214696" y="1156814"/>
                </a:lnTo>
                <a:lnTo>
                  <a:pt x="2166609" y="1140978"/>
                </a:lnTo>
                <a:lnTo>
                  <a:pt x="2118741" y="1124483"/>
                </a:lnTo>
                <a:lnTo>
                  <a:pt x="2071141" y="1107460"/>
                </a:lnTo>
                <a:lnTo>
                  <a:pt x="2023754" y="1089851"/>
                </a:lnTo>
                <a:lnTo>
                  <a:pt x="1976582" y="1071666"/>
                </a:lnTo>
                <a:lnTo>
                  <a:pt x="1929626" y="1052917"/>
                </a:lnTo>
                <a:lnTo>
                  <a:pt x="1882888" y="1033613"/>
                </a:lnTo>
                <a:lnTo>
                  <a:pt x="1836370" y="1013767"/>
                </a:lnTo>
                <a:lnTo>
                  <a:pt x="1790072" y="993390"/>
                </a:lnTo>
                <a:lnTo>
                  <a:pt x="1743997" y="972491"/>
                </a:lnTo>
                <a:lnTo>
                  <a:pt x="1698146" y="951082"/>
                </a:lnTo>
                <a:lnTo>
                  <a:pt x="1652520" y="929174"/>
                </a:lnTo>
                <a:lnTo>
                  <a:pt x="1607121" y="906778"/>
                </a:lnTo>
                <a:lnTo>
                  <a:pt x="1561951" y="883905"/>
                </a:lnTo>
                <a:lnTo>
                  <a:pt x="1517011" y="860565"/>
                </a:lnTo>
                <a:lnTo>
                  <a:pt x="1472303" y="836770"/>
                </a:lnTo>
                <a:lnTo>
                  <a:pt x="1427828" y="812530"/>
                </a:lnTo>
                <a:lnTo>
                  <a:pt x="1383588" y="787857"/>
                </a:lnTo>
                <a:lnTo>
                  <a:pt x="1339579" y="762863"/>
                </a:lnTo>
                <a:lnTo>
                  <a:pt x="1295787" y="737474"/>
                </a:lnTo>
                <a:lnTo>
                  <a:pt x="1252205" y="711704"/>
                </a:lnTo>
                <a:lnTo>
                  <a:pt x="1208825" y="685568"/>
                </a:lnTo>
                <a:lnTo>
                  <a:pt x="1165642" y="659081"/>
                </a:lnTo>
                <a:lnTo>
                  <a:pt x="1122647" y="632257"/>
                </a:lnTo>
                <a:lnTo>
                  <a:pt x="1079835" y="605111"/>
                </a:lnTo>
                <a:lnTo>
                  <a:pt x="1037197" y="577659"/>
                </a:lnTo>
                <a:lnTo>
                  <a:pt x="994728" y="549914"/>
                </a:lnTo>
                <a:lnTo>
                  <a:pt x="952419" y="521892"/>
                </a:lnTo>
                <a:lnTo>
                  <a:pt x="910265" y="493607"/>
                </a:lnTo>
                <a:lnTo>
                  <a:pt x="868258" y="465073"/>
                </a:lnTo>
                <a:lnTo>
                  <a:pt x="826391" y="436307"/>
                </a:lnTo>
                <a:lnTo>
                  <a:pt x="743049" y="378132"/>
                </a:lnTo>
                <a:lnTo>
                  <a:pt x="660185" y="319196"/>
                </a:lnTo>
                <a:lnTo>
                  <a:pt x="577733" y="259586"/>
                </a:lnTo>
                <a:lnTo>
                  <a:pt x="495623" y="199394"/>
                </a:lnTo>
                <a:lnTo>
                  <a:pt x="372948" y="108216"/>
                </a:lnTo>
                <a:lnTo>
                  <a:pt x="229666" y="0"/>
                </a:lnTo>
                <a:close/>
              </a:path>
            </a:pathLst>
          </a:custGeom>
          <a:solidFill>
            <a:srgbClr val="1C488A"/>
          </a:solidFill>
        </p:spPr>
        <p:txBody>
          <a:bodyPr wrap="square" lIns="0" tIns="0" rIns="0" bIns="0" rtlCol="0"/>
          <a:lstStyle/>
          <a:p>
            <a:endParaRPr/>
          </a:p>
        </p:txBody>
      </p:sp>
      <p:sp>
        <p:nvSpPr>
          <p:cNvPr id="19" name="bg object 19"/>
          <p:cNvSpPr/>
          <p:nvPr/>
        </p:nvSpPr>
        <p:spPr>
          <a:xfrm>
            <a:off x="609600" y="6335267"/>
            <a:ext cx="10972800" cy="0"/>
          </a:xfrm>
          <a:custGeom>
            <a:avLst/>
            <a:gdLst/>
            <a:ahLst/>
            <a:cxnLst/>
            <a:rect l="l" t="t" r="r" b="b"/>
            <a:pathLst>
              <a:path w="10972800">
                <a:moveTo>
                  <a:pt x="0" y="0"/>
                </a:moveTo>
                <a:lnTo>
                  <a:pt x="10972800" y="0"/>
                </a:lnTo>
              </a:path>
            </a:pathLst>
          </a:custGeom>
          <a:ln w="6096">
            <a:solidFill>
              <a:srgbClr val="AEB3B8"/>
            </a:solidFill>
          </a:ln>
        </p:spPr>
        <p:txBody>
          <a:bodyPr wrap="square" lIns="0" tIns="0" rIns="0" bIns="0" rtlCol="0"/>
          <a:lstStyle/>
          <a:p>
            <a:endParaRPr/>
          </a:p>
        </p:txBody>
      </p:sp>
      <p:sp>
        <p:nvSpPr>
          <p:cNvPr id="20" name="bg object 20"/>
          <p:cNvSpPr/>
          <p:nvPr/>
        </p:nvSpPr>
        <p:spPr>
          <a:xfrm>
            <a:off x="704850" y="1427225"/>
            <a:ext cx="1097280" cy="0"/>
          </a:xfrm>
          <a:custGeom>
            <a:avLst/>
            <a:gdLst/>
            <a:ahLst/>
            <a:cxnLst/>
            <a:rect l="l" t="t" r="r" b="b"/>
            <a:pathLst>
              <a:path w="1097280">
                <a:moveTo>
                  <a:pt x="0" y="0"/>
                </a:moveTo>
                <a:lnTo>
                  <a:pt x="109728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3" name="Holder 3"/>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9/22/2025</a:t>
            </a:fld>
            <a:endParaRPr lang="en-US"/>
          </a:p>
        </p:txBody>
      </p:sp>
      <p:sp>
        <p:nvSpPr>
          <p:cNvPr id="4" name="Holder 4"/>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dirty="0">
              <a:solidFill>
                <a:srgbClr val="929599"/>
              </a:solidFill>
            </a:endParaRPr>
          </a:p>
        </p:txBody>
      </p:sp>
    </p:spTree>
    <p:extLst>
      <p:ext uri="{BB962C8B-B14F-4D97-AF65-F5344CB8AC3E}">
        <p14:creationId xmlns:p14="http://schemas.microsoft.com/office/powerpoint/2010/main" val="3884508933"/>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479"/>
        <p:cNvGrpSpPr/>
        <p:nvPr/>
      </p:nvGrpSpPr>
      <p:grpSpPr>
        <a:xfrm>
          <a:off x="0" y="0"/>
          <a:ext cx="0" cy="0"/>
          <a:chOff x="0" y="0"/>
          <a:chExt cx="0" cy="0"/>
        </a:xfrm>
      </p:grpSpPr>
      <p:sp>
        <p:nvSpPr>
          <p:cNvPr id="1480" name="Google Shape;1480;p69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481" name="Google Shape;1481;p69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482" name="Google Shape;1482;p699"/>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83" name="Google Shape;1483;p699"/>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84" name="Google Shape;1484;p699"/>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485" name="Google Shape;1485;p699"/>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3073501241"/>
      </p:ext>
    </p:extLst>
  </p:cSld>
  <p:clrMapOvr>
    <a:masterClrMapping/>
  </p:clrMapOvr>
</p:sldLayout>
</file>

<file path=ppt/slideLayouts/slideLayout1600.xml><?xml version="1.0" encoding="utf-8"?>
<p:sldLayout xmlns:a="http://schemas.openxmlformats.org/drawingml/2006/main" xmlns:r="http://schemas.openxmlformats.org/officeDocument/2006/relationships" xmlns:p="http://schemas.openxmlformats.org/presentationml/2006/main" preserve="1">
  <p:cSld name="1_End 12">
    <p:spTree>
      <p:nvGrpSpPr>
        <p:cNvPr id="1" name=""/>
        <p:cNvGrpSpPr/>
        <p:nvPr/>
      </p:nvGrpSpPr>
      <p:grpSpPr>
        <a:xfrm>
          <a:off x="0" y="0"/>
          <a:ext cx="0" cy="0"/>
          <a:chOff x="0" y="0"/>
          <a:chExt cx="0" cy="0"/>
        </a:xfrm>
      </p:grpSpPr>
      <p:grpSp>
        <p:nvGrpSpPr>
          <p:cNvPr id="2" name="Google Shape;1789;p182">
            <a:extLst>
              <a:ext uri="{FF2B5EF4-FFF2-40B4-BE49-F238E27FC236}">
                <a16:creationId xmlns:a16="http://schemas.microsoft.com/office/drawing/2014/main" id="{3D60D681-B55A-8DA8-F4A9-7CCA7FFE4CC0}"/>
              </a:ext>
            </a:extLst>
          </p:cNvPr>
          <p:cNvGrpSpPr/>
          <p:nvPr/>
        </p:nvGrpSpPr>
        <p:grpSpPr>
          <a:xfrm>
            <a:off x="0" y="0"/>
            <a:ext cx="12191996" cy="2148830"/>
            <a:chOff x="0" y="0"/>
            <a:chExt cx="12191996" cy="2148830"/>
          </a:xfrm>
        </p:grpSpPr>
        <p:sp>
          <p:nvSpPr>
            <p:cNvPr id="3" name="Google Shape;1790;p182">
              <a:extLst>
                <a:ext uri="{FF2B5EF4-FFF2-40B4-BE49-F238E27FC236}">
                  <a16:creationId xmlns:a16="http://schemas.microsoft.com/office/drawing/2014/main" id="{59E7740E-50C8-1A67-BB5E-BCC0F1E8062C}"/>
                </a:ext>
              </a:extLst>
            </p:cNvPr>
            <p:cNvSpPr/>
            <p:nvPr/>
          </p:nvSpPr>
          <p:spPr>
            <a:xfrm flipH="1">
              <a:off x="0" y="0"/>
              <a:ext cx="12191996" cy="2148830"/>
            </a:xfrm>
            <a:custGeom>
              <a:avLst/>
              <a:gdLst>
                <a:gd name="f0" fmla="val w"/>
                <a:gd name="f1" fmla="val h"/>
                <a:gd name="f2" fmla="val 0"/>
                <a:gd name="f3" fmla="val 12192000"/>
                <a:gd name="f4" fmla="val 2148830"/>
                <a:gd name="f5" fmla="val 2318293"/>
                <a:gd name="f6" fmla="val 2110341"/>
                <a:gd name="f7" fmla="val 1952334"/>
                <a:gd name="f8" fmla="val 920"/>
                <a:gd name="f9" fmla="val 1343499"/>
                <a:gd name="f10" fmla="val 23864"/>
                <a:gd name="f11" fmla="val 752130"/>
                <a:gd name="f12" fmla="val 152982"/>
                <a:gd name="f13" fmla="val 184205"/>
                <a:gd name="f14" fmla="val 435928"/>
                <a:gd name="f15" fmla="val 536864"/>
                <a:gd name="f16" fmla="val 554713"/>
                <a:gd name="f17" fmla="val 201115"/>
                <a:gd name="f18" fmla="val 452796"/>
                <a:gd name="f19" fmla="val 776357"/>
                <a:gd name="f20" fmla="val 187336"/>
                <a:gd name="f21" fmla="val 1349828"/>
                <a:gd name="f22" fmla="val 76760"/>
                <a:gd name="f23" fmla="val 1947588"/>
                <a:gd name="f24" fmla="val 66249"/>
                <a:gd name="f25" fmla="val 2962940"/>
                <a:gd name="f26" fmla="val 48421"/>
                <a:gd name="f27" fmla="val 3890218"/>
                <a:gd name="f28" fmla="val 291317"/>
                <a:gd name="f29" fmla="val 4778140"/>
                <a:gd name="f30" fmla="val 604018"/>
                <a:gd name="f31" fmla="val 7231510"/>
                <a:gd name="f32" fmla="val 1468126"/>
                <a:gd name="f33" fmla="val 9178927"/>
                <a:gd name="f34" fmla="val 2492024"/>
                <a:gd name="f35" fmla="val 11996242"/>
                <a:gd name="f36" fmla="val 2036894"/>
                <a:gd name="f37" fmla="val 2002266"/>
                <a:gd name="f38" fmla="val 1415250"/>
                <a:gd name="f39" fmla="val 12022971"/>
                <a:gd name="f40" fmla="val 1470801"/>
                <a:gd name="f41" fmla="val 10719696"/>
                <a:gd name="f42" fmla="val 1863939"/>
                <a:gd name="f43" fmla="val 9271154"/>
                <a:gd name="f44" fmla="val 1783804"/>
                <a:gd name="f45" fmla="val 7970940"/>
                <a:gd name="f46" fmla="val 1436986"/>
                <a:gd name="f47" fmla="val 6890984"/>
                <a:gd name="f48" fmla="val 1148958"/>
                <a:gd name="f49" fmla="val 5866930"/>
                <a:gd name="f50" fmla="val 767309"/>
                <a:gd name="f51" fmla="val 4800356"/>
                <a:gd name="f52" fmla="val 456582"/>
                <a:gd name="f53" fmla="val 4068903"/>
                <a:gd name="f54" fmla="val 243471"/>
                <a:gd name="f55" fmla="val 3348204"/>
                <a:gd name="f56" fmla="val 74251"/>
                <a:gd name="f57" fmla="val 2646880"/>
                <a:gd name="f58" fmla="val 17560"/>
                <a:gd name="f59" fmla="*/ f0 1 12192000"/>
                <a:gd name="f60" fmla="*/ f1 1 2148830"/>
                <a:gd name="f61" fmla="+- f4 0 f2"/>
                <a:gd name="f62" fmla="+- f3 0 f2"/>
                <a:gd name="f63" fmla="*/ f62 1 12192000"/>
                <a:gd name="f64" fmla="*/ f61 1 2148830"/>
                <a:gd name="f65" fmla="*/ f2 1 f63"/>
                <a:gd name="f66" fmla="*/ f3 1 f63"/>
                <a:gd name="f67" fmla="*/ f2 1 f64"/>
                <a:gd name="f68" fmla="*/ f4 1 f64"/>
                <a:gd name="f69" fmla="*/ f65 f59 1"/>
                <a:gd name="f70" fmla="*/ f66 f59 1"/>
                <a:gd name="f71" fmla="*/ f68 f60 1"/>
                <a:gd name="f72" fmla="*/ f67 f60 1"/>
              </a:gdLst>
              <a:ahLst/>
              <a:cxnLst>
                <a:cxn ang="3cd4">
                  <a:pos x="hc" y="t"/>
                </a:cxn>
                <a:cxn ang="0">
                  <a:pos x="r" y="vc"/>
                </a:cxn>
                <a:cxn ang="cd4">
                  <a:pos x="hc" y="b"/>
                </a:cxn>
                <a:cxn ang="cd2">
                  <a:pos x="l" y="vc"/>
                </a:cxn>
              </a:cxnLst>
              <a:rect l="f69" t="f72" r="f70" b="f71"/>
              <a:pathLst>
                <a:path w="12192000" h="2148830">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ubicBezTo>
                    <a:pt x="f53" y="f54"/>
                    <a:pt x="f55" y="f56"/>
                    <a:pt x="f57" y="f58"/>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4" name="Google Shape;1791;p182">
              <a:extLst>
                <a:ext uri="{FF2B5EF4-FFF2-40B4-BE49-F238E27FC236}">
                  <a16:creationId xmlns:a16="http://schemas.microsoft.com/office/drawing/2014/main" id="{F860DEC1-F9DE-C183-1ADE-08DFAE14DE6F}"/>
                </a:ext>
              </a:extLst>
            </p:cNvPr>
            <p:cNvSpPr/>
            <p:nvPr/>
          </p:nvSpPr>
          <p:spPr>
            <a:xfrm flipH="1">
              <a:off x="0" y="0"/>
              <a:ext cx="12191996" cy="1992139"/>
            </a:xfrm>
            <a:custGeom>
              <a:avLst/>
              <a:gdLst>
                <a:gd name="f0" fmla="val w"/>
                <a:gd name="f1" fmla="val h"/>
                <a:gd name="f2" fmla="val 0"/>
                <a:gd name="f3" fmla="val 12192000"/>
                <a:gd name="f4" fmla="val 1992138"/>
                <a:gd name="f5" fmla="val 2724271"/>
                <a:gd name="f6" fmla="val 1788442"/>
                <a:gd name="f7" fmla="val 1635403"/>
                <a:gd name="f8" fmla="val 12925"/>
                <a:gd name="f9" fmla="val 1134241"/>
                <a:gd name="f10" fmla="val 70905"/>
                <a:gd name="f11" fmla="val 647221"/>
                <a:gd name="f12" fmla="val 207817"/>
                <a:gd name="f13" fmla="val 178220"/>
                <a:gd name="f14" fmla="val 451207"/>
                <a:gd name="f15" fmla="val 552718"/>
                <a:gd name="f16" fmla="val 570885"/>
                <a:gd name="f17" fmla="val 195368"/>
                <a:gd name="f18" fmla="val 467800"/>
                <a:gd name="f19" fmla="val 765758"/>
                <a:gd name="f20" fmla="val 193094"/>
                <a:gd name="f21" fmla="val 1336955"/>
                <a:gd name="f22" fmla="val 73179"/>
                <a:gd name="f23" fmla="val 1934073"/>
                <a:gd name="f24" fmla="val 52850"/>
                <a:gd name="f25" fmla="val 2948304"/>
                <a:gd name="f26" fmla="val 18310"/>
                <a:gd name="f27" fmla="val 3878878"/>
                <a:gd name="f28" fmla="val 245747"/>
                <a:gd name="f29" fmla="val 4771217"/>
                <a:gd name="f30" fmla="val 543645"/>
                <a:gd name="f31" fmla="val 7236913"/>
                <a:gd name="f32" fmla="val 1366709"/>
                <a:gd name="f33" fmla="val 9199689"/>
                <a:gd name="f34" fmla="val 2357774"/>
                <a:gd name="f35" fmla="val 12007222"/>
                <a:gd name="f36" fmla="val 1856729"/>
                <a:gd name="f37" fmla="val 1820900"/>
                <a:gd name="f38" fmla="val 897073"/>
                <a:gd name="f39" fmla="val 12062517"/>
                <a:gd name="f40" fmla="val 950128"/>
                <a:gd name="f41" fmla="val 10950292"/>
                <a:gd name="f42" fmla="val 1376478"/>
                <a:gd name="f43" fmla="val 9595706"/>
                <a:gd name="f44" fmla="val 1466451"/>
                <a:gd name="f45" fmla="val 8435105"/>
                <a:gd name="f46" fmla="val 1266613"/>
                <a:gd name="f47" fmla="val 6618389"/>
                <a:gd name="f48" fmla="val 953715"/>
                <a:gd name="f49" fmla="val 4735222"/>
                <a:gd name="f50" fmla="val 130088"/>
                <a:gd name="f51" fmla="val 2948502"/>
                <a:gd name="f52" fmla="val 20548"/>
                <a:gd name="f53" fmla="*/ f0 1 12192000"/>
                <a:gd name="f54" fmla="*/ f1 1 1992138"/>
                <a:gd name="f55" fmla="+- f4 0 f2"/>
                <a:gd name="f56" fmla="+- f3 0 f2"/>
                <a:gd name="f57" fmla="*/ f56 1 12192000"/>
                <a:gd name="f58" fmla="*/ f55 1 1992138"/>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12192000" h="1992138">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lose/>
                </a:path>
              </a:pathLst>
            </a:custGeom>
            <a:solidFill>
              <a:srgbClr val="00498F"/>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sp>
        <p:nvSpPr>
          <p:cNvPr id="5" name="Google Shape;1792;p182">
            <a:extLst>
              <a:ext uri="{FF2B5EF4-FFF2-40B4-BE49-F238E27FC236}">
                <a16:creationId xmlns:a16="http://schemas.microsoft.com/office/drawing/2014/main" id="{BD74B949-3890-A7E4-ABD6-85B88C0695CC}"/>
              </a:ext>
            </a:extLst>
          </p:cNvPr>
          <p:cNvSpPr/>
          <p:nvPr/>
        </p:nvSpPr>
        <p:spPr>
          <a:xfrm>
            <a:off x="902366" y="1517693"/>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793;p182">
            <a:extLst>
              <a:ext uri="{FF2B5EF4-FFF2-40B4-BE49-F238E27FC236}">
                <a16:creationId xmlns:a16="http://schemas.microsoft.com/office/drawing/2014/main" id="{4799E8BF-21DB-D4D4-CBF9-B6305511E6D6}"/>
              </a:ext>
            </a:extLst>
          </p:cNvPr>
          <p:cNvSpPr txBox="1">
            <a:spLocks noGrp="1"/>
          </p:cNvSpPr>
          <p:nvPr>
            <p:ph type="body" idx="4294967295"/>
          </p:nvPr>
        </p:nvSpPr>
        <p:spPr>
          <a:xfrm>
            <a:off x="1219196" y="3429000"/>
            <a:ext cx="5582649" cy="1413561"/>
          </a:xfrm>
        </p:spPr>
        <p:txBody>
          <a:bodyPr/>
          <a:lstStyle>
            <a:lvl1pPr indent="-228600">
              <a:buNone/>
              <a:defRPr sz="2000"/>
            </a:lvl1pPr>
          </a:lstStyle>
          <a:p>
            <a:pPr lvl="0"/>
            <a:endParaRPr lang="en-US"/>
          </a:p>
        </p:txBody>
      </p:sp>
      <p:sp>
        <p:nvSpPr>
          <p:cNvPr id="7" name="Google Shape;1794;p182">
            <a:extLst>
              <a:ext uri="{FF2B5EF4-FFF2-40B4-BE49-F238E27FC236}">
                <a16:creationId xmlns:a16="http://schemas.microsoft.com/office/drawing/2014/main" id="{BA517688-04EC-054E-D48A-12B100E190D0}"/>
              </a:ext>
            </a:extLst>
          </p:cNvPr>
          <p:cNvSpPr txBox="1">
            <a:spLocks noGrp="1"/>
          </p:cNvSpPr>
          <p:nvPr>
            <p:ph type="title"/>
          </p:nvPr>
        </p:nvSpPr>
        <p:spPr>
          <a:xfrm>
            <a:off x="1219196" y="1887486"/>
            <a:ext cx="5582649" cy="1078260"/>
          </a:xfrm>
        </p:spPr>
        <p:txBody>
          <a:bodyPr/>
          <a:lstStyle>
            <a:lvl1pPr>
              <a:defRPr sz="6000"/>
            </a:lvl1pPr>
          </a:lstStyle>
          <a:p>
            <a:pPr lvl="0"/>
            <a:endParaRPr lang="en-US"/>
          </a:p>
        </p:txBody>
      </p:sp>
      <p:pic>
        <p:nvPicPr>
          <p:cNvPr id="8" name="Google Shape;1795;p182">
            <a:extLst>
              <a:ext uri="{FF2B5EF4-FFF2-40B4-BE49-F238E27FC236}">
                <a16:creationId xmlns:a16="http://schemas.microsoft.com/office/drawing/2014/main" id="{AFC8242F-C812-4EF0-6AA1-B3FB42252BF6}"/>
              </a:ext>
            </a:extLst>
          </p:cNvPr>
          <p:cNvPicPr>
            <a:picLocks noChangeAspect="1"/>
          </p:cNvPicPr>
          <p:nvPr/>
        </p:nvPicPr>
        <p:blipFill>
          <a:blip r:embed="rId2">
            <a:alphaModFix/>
          </a:blip>
          <a:srcRect/>
          <a:stretch>
            <a:fillRect/>
          </a:stretch>
        </p:blipFill>
        <p:spPr>
          <a:xfrm>
            <a:off x="902366" y="228371"/>
            <a:ext cx="2025313" cy="911940"/>
          </a:xfrm>
          <a:prstGeom prst="rect">
            <a:avLst/>
          </a:prstGeom>
          <a:noFill/>
          <a:ln cap="flat">
            <a:noFill/>
          </a:ln>
        </p:spPr>
      </p:pic>
    </p:spTree>
    <p:extLst>
      <p:ext uri="{BB962C8B-B14F-4D97-AF65-F5344CB8AC3E}">
        <p14:creationId xmlns:p14="http://schemas.microsoft.com/office/powerpoint/2010/main" val="3362965145"/>
      </p:ext>
    </p:extLst>
  </p:cSld>
  <p:clrMapOvr>
    <a:masterClrMapping/>
  </p:clrMapOvr>
</p:sldLayout>
</file>

<file path=ppt/slideLayouts/slideLayout1601.xml><?xml version="1.0" encoding="utf-8"?>
<p:sldLayout xmlns:a="http://schemas.openxmlformats.org/drawingml/2006/main" xmlns:r="http://schemas.openxmlformats.org/officeDocument/2006/relationships" xmlns:p="http://schemas.openxmlformats.org/presentationml/2006/main" preserve="1">
  <p:cSld name="1_Blank 11">
    <p:spTree>
      <p:nvGrpSpPr>
        <p:cNvPr id="1" name=""/>
        <p:cNvGrpSpPr/>
        <p:nvPr/>
      </p:nvGrpSpPr>
      <p:grpSpPr>
        <a:xfrm>
          <a:off x="0" y="0"/>
          <a:ext cx="0" cy="0"/>
          <a:chOff x="0" y="0"/>
          <a:chExt cx="0" cy="0"/>
        </a:xfrm>
      </p:grpSpPr>
      <p:sp>
        <p:nvSpPr>
          <p:cNvPr id="2" name="Google Shape;1798;p183">
            <a:extLst>
              <a:ext uri="{FF2B5EF4-FFF2-40B4-BE49-F238E27FC236}">
                <a16:creationId xmlns:a16="http://schemas.microsoft.com/office/drawing/2014/main" id="{082B4558-0591-7316-DDCD-FCB66EB2F039}"/>
              </a:ext>
            </a:extLst>
          </p:cNvPr>
          <p:cNvSpPr txBox="1">
            <a:spLocks noGrp="1"/>
          </p:cNvSpPr>
          <p:nvPr>
            <p:ph type="sldNum" sz="quarter" idx="8"/>
          </p:nvPr>
        </p:nvSpPr>
        <p:spPr/>
        <p:txBody>
          <a:bodyPr/>
          <a:lstStyle>
            <a:lvl1pPr>
              <a:defRPr/>
            </a:lvl1pPr>
          </a:lstStyle>
          <a:p>
            <a:pPr lvl="0"/>
            <a:fld id="{E40C40FC-C9D6-4A68-958F-6A717732EFFA}" type="slidenum">
              <a:t>‹#›</a:t>
            </a:fld>
            <a:endParaRPr lang="en-US"/>
          </a:p>
        </p:txBody>
      </p:sp>
      <p:cxnSp>
        <p:nvCxnSpPr>
          <p:cNvPr id="3" name="Google Shape;1799;p183">
            <a:extLst>
              <a:ext uri="{FF2B5EF4-FFF2-40B4-BE49-F238E27FC236}">
                <a16:creationId xmlns:a16="http://schemas.microsoft.com/office/drawing/2014/main" id="{858C08F5-04CA-580E-5340-417CDF3AAB39}"/>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4" name="Google Shape;1800;p183">
            <a:extLst>
              <a:ext uri="{FF2B5EF4-FFF2-40B4-BE49-F238E27FC236}">
                <a16:creationId xmlns:a16="http://schemas.microsoft.com/office/drawing/2014/main" id="{6DB0B010-CB8F-42BB-0BA8-AB288FC7C0C2}"/>
              </a:ext>
            </a:extLst>
          </p:cNvPr>
          <p:cNvSpPr txBox="1">
            <a:spLocks noGrp="1"/>
          </p:cNvSpPr>
          <p:nvPr>
            <p:ph type="ftr" sz="quarter" idx="9"/>
          </p:nvPr>
        </p:nvSpPr>
        <p:spPr/>
        <p:txBody>
          <a:bodyPr/>
          <a:lstStyle>
            <a:lvl1pPr>
              <a:defRPr/>
            </a:lvl1pPr>
          </a:lstStyle>
          <a:p>
            <a:pPr lvl="0"/>
            <a:endParaRPr lang="en-US"/>
          </a:p>
        </p:txBody>
      </p:sp>
      <p:grpSp>
        <p:nvGrpSpPr>
          <p:cNvPr id="5" name="Google Shape;1801;p183">
            <a:extLst>
              <a:ext uri="{FF2B5EF4-FFF2-40B4-BE49-F238E27FC236}">
                <a16:creationId xmlns:a16="http://schemas.microsoft.com/office/drawing/2014/main" id="{72511C0F-566E-C59A-52D5-D477289686A1}"/>
              </a:ext>
            </a:extLst>
          </p:cNvPr>
          <p:cNvGrpSpPr/>
          <p:nvPr/>
        </p:nvGrpSpPr>
        <p:grpSpPr>
          <a:xfrm>
            <a:off x="7191545" y="0"/>
            <a:ext cx="5000460" cy="1425988"/>
            <a:chOff x="7191545" y="0"/>
            <a:chExt cx="5000460" cy="1425988"/>
          </a:xfrm>
        </p:grpSpPr>
        <p:pic>
          <p:nvPicPr>
            <p:cNvPr id="6" name="Google Shape;1802;p183">
              <a:extLst>
                <a:ext uri="{FF2B5EF4-FFF2-40B4-BE49-F238E27FC236}">
                  <a16:creationId xmlns:a16="http://schemas.microsoft.com/office/drawing/2014/main" id="{367FD2B0-7815-4658-5C3C-98047046284E}"/>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7" name="Google Shape;1803;p183">
              <a:extLst>
                <a:ext uri="{FF2B5EF4-FFF2-40B4-BE49-F238E27FC236}">
                  <a16:creationId xmlns:a16="http://schemas.microsoft.com/office/drawing/2014/main" id="{9F2B9F10-22FD-F1D6-4D99-C7A3681664E2}"/>
                </a:ext>
              </a:extLst>
            </p:cNvPr>
            <p:cNvGrpSpPr/>
            <p:nvPr/>
          </p:nvGrpSpPr>
          <p:grpSpPr>
            <a:xfrm>
              <a:off x="7191545" y="0"/>
              <a:ext cx="5000460" cy="1425988"/>
              <a:chOff x="7191545" y="0"/>
              <a:chExt cx="5000460" cy="1425988"/>
            </a:xfrm>
          </p:grpSpPr>
          <p:sp>
            <p:nvSpPr>
              <p:cNvPr id="8" name="Google Shape;1804;p183">
                <a:extLst>
                  <a:ext uri="{FF2B5EF4-FFF2-40B4-BE49-F238E27FC236}">
                    <a16:creationId xmlns:a16="http://schemas.microsoft.com/office/drawing/2014/main" id="{62E04F88-02B8-8B8B-B267-00BAE726D1C9}"/>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9" name="Google Shape;1805;p183">
                <a:extLst>
                  <a:ext uri="{FF2B5EF4-FFF2-40B4-BE49-F238E27FC236}">
                    <a16:creationId xmlns:a16="http://schemas.microsoft.com/office/drawing/2014/main" id="{45F96D3F-DAD4-88D1-AD7C-857066994A03}"/>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Tree>
    <p:extLst>
      <p:ext uri="{BB962C8B-B14F-4D97-AF65-F5344CB8AC3E}">
        <p14:creationId xmlns:p14="http://schemas.microsoft.com/office/powerpoint/2010/main" val="3186528144"/>
      </p:ext>
    </p:extLst>
  </p:cSld>
  <p:clrMapOvr>
    <a:masterClrMapping/>
  </p:clrMapOvr>
</p:sldLayout>
</file>

<file path=ppt/slideLayouts/slideLayout1602.xml><?xml version="1.0" encoding="utf-8"?>
<p:sldLayout xmlns:a="http://schemas.openxmlformats.org/drawingml/2006/main" xmlns:r="http://schemas.openxmlformats.org/officeDocument/2006/relationships" xmlns:p="http://schemas.openxmlformats.org/presentationml/2006/main" preserve="1">
  <p:cSld name="7_Quotation 2">
    <p:spTree>
      <p:nvGrpSpPr>
        <p:cNvPr id="1" name=""/>
        <p:cNvGrpSpPr/>
        <p:nvPr/>
      </p:nvGrpSpPr>
      <p:grpSpPr>
        <a:xfrm>
          <a:off x="0" y="0"/>
          <a:ext cx="0" cy="0"/>
          <a:chOff x="0" y="0"/>
          <a:chExt cx="0" cy="0"/>
        </a:xfrm>
      </p:grpSpPr>
      <p:sp>
        <p:nvSpPr>
          <p:cNvPr id="2" name="Google Shape;1807;p184">
            <a:extLst>
              <a:ext uri="{FF2B5EF4-FFF2-40B4-BE49-F238E27FC236}">
                <a16:creationId xmlns:a16="http://schemas.microsoft.com/office/drawing/2014/main" id="{B57FBA88-DE79-F395-4058-01950698EF77}"/>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808;p184">
            <a:extLst>
              <a:ext uri="{FF2B5EF4-FFF2-40B4-BE49-F238E27FC236}">
                <a16:creationId xmlns:a16="http://schemas.microsoft.com/office/drawing/2014/main" id="{25DC8692-7437-5B06-F5CA-AA2323D6EFA4}"/>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809;p184">
            <a:extLst>
              <a:ext uri="{FF2B5EF4-FFF2-40B4-BE49-F238E27FC236}">
                <a16:creationId xmlns:a16="http://schemas.microsoft.com/office/drawing/2014/main" id="{E99025EF-2FF5-EB38-FC4A-CE357D7377EB}"/>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810;p184">
            <a:extLst>
              <a:ext uri="{FF2B5EF4-FFF2-40B4-BE49-F238E27FC236}">
                <a16:creationId xmlns:a16="http://schemas.microsoft.com/office/drawing/2014/main" id="{67E59E2A-A809-77FE-89B3-5C828212A8D5}"/>
              </a:ext>
            </a:extLst>
          </p:cNvPr>
          <p:cNvSpPr txBox="1">
            <a:spLocks noGrp="1"/>
          </p:cNvSpPr>
          <p:nvPr>
            <p:ph type="sldNum" sz="quarter" idx="8"/>
          </p:nvPr>
        </p:nvSpPr>
        <p:spPr/>
        <p:txBody>
          <a:bodyPr/>
          <a:lstStyle>
            <a:lvl1pPr>
              <a:defRPr>
                <a:solidFill>
                  <a:srgbClr val="AEB3B7"/>
                </a:solidFill>
              </a:defRPr>
            </a:lvl1pPr>
          </a:lstStyle>
          <a:p>
            <a:pPr lvl="0"/>
            <a:fld id="{F0447E80-B064-453B-A137-05CCBA1F2016}" type="slidenum">
              <a:t>‹#›</a:t>
            </a:fld>
            <a:endParaRPr lang="en-US"/>
          </a:p>
        </p:txBody>
      </p:sp>
      <p:cxnSp>
        <p:nvCxnSpPr>
          <p:cNvPr id="6" name="Google Shape;1811;p184">
            <a:extLst>
              <a:ext uri="{FF2B5EF4-FFF2-40B4-BE49-F238E27FC236}">
                <a16:creationId xmlns:a16="http://schemas.microsoft.com/office/drawing/2014/main" id="{1BBF7816-6EC1-08A9-0553-61FD4A8FA7AE}"/>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812;p184">
            <a:extLst>
              <a:ext uri="{FF2B5EF4-FFF2-40B4-BE49-F238E27FC236}">
                <a16:creationId xmlns:a16="http://schemas.microsoft.com/office/drawing/2014/main" id="{EF9C63AF-9263-297B-3030-0C4A5AC697BE}"/>
              </a:ext>
            </a:extLst>
          </p:cNvPr>
          <p:cNvSpPr txBox="1">
            <a:spLocks noGrp="1"/>
          </p:cNvSpPr>
          <p:nvPr>
            <p:ph type="ftr" sz="quarter" idx="9"/>
          </p:nvPr>
        </p:nvSpPr>
        <p:spPr/>
        <p:txBody>
          <a:bodyPr/>
          <a:lstStyle>
            <a:lvl1pPr>
              <a:defRPr/>
            </a:lvl1pPr>
          </a:lstStyle>
          <a:p>
            <a:pPr lvl="0"/>
            <a:endParaRPr lang="en-US"/>
          </a:p>
        </p:txBody>
      </p:sp>
      <p:grpSp>
        <p:nvGrpSpPr>
          <p:cNvPr id="8" name="Google Shape;1813;p184">
            <a:extLst>
              <a:ext uri="{FF2B5EF4-FFF2-40B4-BE49-F238E27FC236}">
                <a16:creationId xmlns:a16="http://schemas.microsoft.com/office/drawing/2014/main" id="{5008B5F2-35DB-FAFA-897D-2798D319C08D}"/>
              </a:ext>
            </a:extLst>
          </p:cNvPr>
          <p:cNvGrpSpPr/>
          <p:nvPr/>
        </p:nvGrpSpPr>
        <p:grpSpPr>
          <a:xfrm>
            <a:off x="7191545" y="0"/>
            <a:ext cx="5000460" cy="1425988"/>
            <a:chOff x="7191545" y="0"/>
            <a:chExt cx="5000460" cy="1425988"/>
          </a:xfrm>
        </p:grpSpPr>
        <p:pic>
          <p:nvPicPr>
            <p:cNvPr id="9" name="Google Shape;1814;p184">
              <a:extLst>
                <a:ext uri="{FF2B5EF4-FFF2-40B4-BE49-F238E27FC236}">
                  <a16:creationId xmlns:a16="http://schemas.microsoft.com/office/drawing/2014/main" id="{F879EE20-B302-B041-0D41-74F6DDEE7973}"/>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815;p184">
              <a:extLst>
                <a:ext uri="{FF2B5EF4-FFF2-40B4-BE49-F238E27FC236}">
                  <a16:creationId xmlns:a16="http://schemas.microsoft.com/office/drawing/2014/main" id="{42E2A0A5-8D91-A34F-5986-3A8039435351}"/>
                </a:ext>
              </a:extLst>
            </p:cNvPr>
            <p:cNvGrpSpPr/>
            <p:nvPr/>
          </p:nvGrpSpPr>
          <p:grpSpPr>
            <a:xfrm>
              <a:off x="7191545" y="0"/>
              <a:ext cx="5000460" cy="1425988"/>
              <a:chOff x="7191545" y="0"/>
              <a:chExt cx="5000460" cy="1425988"/>
            </a:xfrm>
          </p:grpSpPr>
          <p:sp>
            <p:nvSpPr>
              <p:cNvPr id="11" name="Google Shape;1816;p184">
                <a:extLst>
                  <a:ext uri="{FF2B5EF4-FFF2-40B4-BE49-F238E27FC236}">
                    <a16:creationId xmlns:a16="http://schemas.microsoft.com/office/drawing/2014/main" id="{199FC01E-39A2-5413-C2C2-C029BE107EA7}"/>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817;p184">
                <a:extLst>
                  <a:ext uri="{FF2B5EF4-FFF2-40B4-BE49-F238E27FC236}">
                    <a16:creationId xmlns:a16="http://schemas.microsoft.com/office/drawing/2014/main" id="{0E803978-E026-0934-5C13-317035AD0A61}"/>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818;p184" descr="Open quotation mark with solid fill">
            <a:extLst>
              <a:ext uri="{FF2B5EF4-FFF2-40B4-BE49-F238E27FC236}">
                <a16:creationId xmlns:a16="http://schemas.microsoft.com/office/drawing/2014/main" id="{FC82EF66-064C-E781-8F55-8568A7DFEE0B}"/>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729539779"/>
      </p:ext>
    </p:extLst>
  </p:cSld>
  <p:clrMapOvr>
    <a:masterClrMapping/>
  </p:clrMapOvr>
</p:sldLayout>
</file>

<file path=ppt/slideLayouts/slideLayout1603.xml><?xml version="1.0" encoding="utf-8"?>
<p:sldLayout xmlns:a="http://schemas.openxmlformats.org/drawingml/2006/main" xmlns:r="http://schemas.openxmlformats.org/officeDocument/2006/relationships" xmlns:p="http://schemas.openxmlformats.org/presentationml/2006/main" preserve="1">
  <p:cSld name="1_Cover 14">
    <p:spTree>
      <p:nvGrpSpPr>
        <p:cNvPr id="1" name=""/>
        <p:cNvGrpSpPr/>
        <p:nvPr/>
      </p:nvGrpSpPr>
      <p:grpSpPr>
        <a:xfrm>
          <a:off x="0" y="0"/>
          <a:ext cx="0" cy="0"/>
          <a:chOff x="0" y="0"/>
          <a:chExt cx="0" cy="0"/>
        </a:xfrm>
      </p:grpSpPr>
      <p:sp>
        <p:nvSpPr>
          <p:cNvPr id="2" name="Google Shape;1827;p186">
            <a:extLst>
              <a:ext uri="{FF2B5EF4-FFF2-40B4-BE49-F238E27FC236}">
                <a16:creationId xmlns:a16="http://schemas.microsoft.com/office/drawing/2014/main" id="{21F783A5-782B-B541-5784-58CABF758942}"/>
              </a:ext>
            </a:extLst>
          </p:cNvPr>
          <p:cNvSpPr/>
          <p:nvPr/>
        </p:nvSpPr>
        <p:spPr>
          <a:xfrm>
            <a:off x="902366" y="1294415"/>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828;p186">
            <a:extLst>
              <a:ext uri="{FF2B5EF4-FFF2-40B4-BE49-F238E27FC236}">
                <a16:creationId xmlns:a16="http://schemas.microsoft.com/office/drawing/2014/main" id="{2860B565-ED0F-8EA8-78BA-5BD9C83E5BC5}"/>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endParaRPr lang="en-US"/>
          </a:p>
        </p:txBody>
      </p:sp>
      <p:sp>
        <p:nvSpPr>
          <p:cNvPr id="4" name="Google Shape;1829;p186">
            <a:extLst>
              <a:ext uri="{FF2B5EF4-FFF2-40B4-BE49-F238E27FC236}">
                <a16:creationId xmlns:a16="http://schemas.microsoft.com/office/drawing/2014/main" id="{A80D2AE0-E1CB-8D8A-35BB-405D35066BC8}"/>
              </a:ext>
            </a:extLst>
          </p:cNvPr>
          <p:cNvSpPr txBox="1">
            <a:spLocks noGrp="1"/>
          </p:cNvSpPr>
          <p:nvPr>
            <p:ph type="subTitle" idx="4294967295"/>
          </p:nvPr>
        </p:nvSpPr>
        <p:spPr>
          <a:xfrm>
            <a:off x="1413305" y="3766861"/>
            <a:ext cx="5194432" cy="986564"/>
          </a:xfrm>
        </p:spPr>
        <p:txBody>
          <a:bodyPr/>
          <a:lstStyle>
            <a:lvl1pPr>
              <a:buNone/>
              <a:defRPr/>
            </a:lvl1pPr>
          </a:lstStyle>
          <a:p>
            <a:pPr lvl="0"/>
            <a:endParaRPr lang="en-US"/>
          </a:p>
        </p:txBody>
      </p:sp>
      <p:grpSp>
        <p:nvGrpSpPr>
          <p:cNvPr id="5" name="Google Shape;1831;p186">
            <a:extLst>
              <a:ext uri="{FF2B5EF4-FFF2-40B4-BE49-F238E27FC236}">
                <a16:creationId xmlns:a16="http://schemas.microsoft.com/office/drawing/2014/main" id="{66487EA2-7CB0-7647-7700-675734A44352}"/>
              </a:ext>
            </a:extLst>
          </p:cNvPr>
          <p:cNvGrpSpPr/>
          <p:nvPr/>
        </p:nvGrpSpPr>
        <p:grpSpPr>
          <a:xfrm>
            <a:off x="0" y="5020348"/>
            <a:ext cx="12191996" cy="1837651"/>
            <a:chOff x="0" y="5020348"/>
            <a:chExt cx="12191996" cy="1837651"/>
          </a:xfrm>
        </p:grpSpPr>
        <p:sp>
          <p:nvSpPr>
            <p:cNvPr id="6" name="Google Shape;1832;p186">
              <a:extLst>
                <a:ext uri="{FF2B5EF4-FFF2-40B4-BE49-F238E27FC236}">
                  <a16:creationId xmlns:a16="http://schemas.microsoft.com/office/drawing/2014/main" id="{0A1668CE-1E98-3215-56B3-055C86D288FD}"/>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7" name="Google Shape;1833;p186">
              <a:extLst>
                <a:ext uri="{FF2B5EF4-FFF2-40B4-BE49-F238E27FC236}">
                  <a16:creationId xmlns:a16="http://schemas.microsoft.com/office/drawing/2014/main" id="{91FD8890-E233-6B39-DBF8-0AFF3C33FCF1}"/>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8" name="Google Shape;1834;p186">
              <a:extLst>
                <a:ext uri="{FF2B5EF4-FFF2-40B4-BE49-F238E27FC236}">
                  <a16:creationId xmlns:a16="http://schemas.microsoft.com/office/drawing/2014/main" id="{999EA261-D248-1820-B6ED-ED00E94FD2D3}"/>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2207739662"/>
      </p:ext>
    </p:extLst>
  </p:cSld>
  <p:clrMapOvr>
    <a:masterClrMapping/>
  </p:clrMapOvr>
</p:sldLayout>
</file>

<file path=ppt/slideLayouts/slideLayout1604.xml><?xml version="1.0" encoding="utf-8"?>
<p:sldLayout xmlns:a="http://schemas.openxmlformats.org/drawingml/2006/main" xmlns:r="http://schemas.openxmlformats.org/officeDocument/2006/relationships" xmlns:p="http://schemas.openxmlformats.org/presentationml/2006/main" preserve="1">
  <p:cSld name="1_Divider 15">
    <p:spTree>
      <p:nvGrpSpPr>
        <p:cNvPr id="1" name=""/>
        <p:cNvGrpSpPr/>
        <p:nvPr/>
      </p:nvGrpSpPr>
      <p:grpSpPr>
        <a:xfrm>
          <a:off x="0" y="0"/>
          <a:ext cx="0" cy="0"/>
          <a:chOff x="0" y="0"/>
          <a:chExt cx="0" cy="0"/>
        </a:xfrm>
      </p:grpSpPr>
      <p:grpSp>
        <p:nvGrpSpPr>
          <p:cNvPr id="2" name="Google Shape;1836;p187">
            <a:extLst>
              <a:ext uri="{FF2B5EF4-FFF2-40B4-BE49-F238E27FC236}">
                <a16:creationId xmlns:a16="http://schemas.microsoft.com/office/drawing/2014/main" id="{D398B27C-5B51-3BF4-3100-E03C492B0655}"/>
              </a:ext>
            </a:extLst>
          </p:cNvPr>
          <p:cNvGrpSpPr/>
          <p:nvPr/>
        </p:nvGrpSpPr>
        <p:grpSpPr>
          <a:xfrm>
            <a:off x="0" y="5020348"/>
            <a:ext cx="12191996" cy="1837651"/>
            <a:chOff x="0" y="5020348"/>
            <a:chExt cx="12191996" cy="1837651"/>
          </a:xfrm>
        </p:grpSpPr>
        <p:sp>
          <p:nvSpPr>
            <p:cNvPr id="3" name="Google Shape;1837;p187">
              <a:extLst>
                <a:ext uri="{FF2B5EF4-FFF2-40B4-BE49-F238E27FC236}">
                  <a16:creationId xmlns:a16="http://schemas.microsoft.com/office/drawing/2014/main" id="{248B1344-0035-1E98-F9C6-A26858100D8E}"/>
                </a:ext>
              </a:extLst>
            </p:cNvPr>
            <p:cNvSpPr/>
            <p:nvPr/>
          </p:nvSpPr>
          <p:spPr>
            <a:xfrm>
              <a:off x="0" y="5100267"/>
              <a:ext cx="7111371" cy="1757732"/>
            </a:xfrm>
            <a:custGeom>
              <a:avLst/>
              <a:gdLst>
                <a:gd name="f0" fmla="val w"/>
                <a:gd name="f1" fmla="val h"/>
                <a:gd name="f2" fmla="val 0"/>
                <a:gd name="f3" fmla="val 7111369"/>
                <a:gd name="f4" fmla="val 1757730"/>
                <a:gd name="f5" fmla="val 772954"/>
                <a:gd name="f6" fmla="val 2778"/>
                <a:gd name="f7" fmla="val 1769038"/>
                <a:gd name="f8" fmla="val 30799"/>
                <a:gd name="f9" fmla="val 2696750"/>
                <a:gd name="f10" fmla="val 267531"/>
                <a:gd name="f11" fmla="val 3590934"/>
                <a:gd name="f12" fmla="val 566046"/>
                <a:gd name="f13" fmla="val 4684008"/>
                <a:gd name="f14" fmla="val 930921"/>
                <a:gd name="f15" fmla="val 5690778"/>
                <a:gd name="f16" fmla="val 1324625"/>
                <a:gd name="f17" fmla="val 6700767"/>
                <a:gd name="f18" fmla="val 1636882"/>
                <a:gd name="f19" fmla="val 25690"/>
                <a:gd name="f20" fmla="val 2197"/>
                <a:gd name="f21" fmla="val 25414"/>
                <a:gd name="f22" fmla="val 114653"/>
                <a:gd name="f23" fmla="val 14905"/>
                <a:gd name="f24" fmla="val 227801"/>
                <a:gd name="f25" fmla="val 7857"/>
                <a:gd name="f26" fmla="val 341773"/>
                <a:gd name="f27" fmla="val 3976"/>
                <a:gd name="f28" fmla="val 486963"/>
                <a:gd name="f29" fmla="+- 0 0 968"/>
                <a:gd name="f30" fmla="val 630656"/>
                <a:gd name="f31" fmla="+- 0 0 1224"/>
                <a:gd name="f32" fmla="*/ f0 1 7111369"/>
                <a:gd name="f33" fmla="*/ f1 1 1757730"/>
                <a:gd name="f34" fmla="+- f4 0 f2"/>
                <a:gd name="f35" fmla="+- f3 0 f2"/>
                <a:gd name="f36" fmla="*/ f35 1 7111369"/>
                <a:gd name="f37" fmla="*/ f34 1 1757730"/>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7111369" h="1757730">
                  <a:moveTo>
                    <a:pt x="f5" y="f6"/>
                  </a:moveTo>
                  <a:cubicBezTo>
                    <a:pt x="f7" y="f8"/>
                    <a:pt x="f9" y="f10"/>
                    <a:pt x="f11" y="f12"/>
                  </a:cubicBezTo>
                  <a:cubicBezTo>
                    <a:pt x="f13" y="f14"/>
                    <a:pt x="f15" y="f16"/>
                    <a:pt x="f17" y="f18"/>
                  </a:cubicBezTo>
                  <a:lnTo>
                    <a:pt x="f3" y="f4"/>
                  </a:lnTo>
                  <a:lnTo>
                    <a:pt x="f2" y="f4"/>
                  </a:lnTo>
                  <a:lnTo>
                    <a:pt x="f2" y="f19"/>
                  </a:lnTo>
                  <a:lnTo>
                    <a:pt x="f20" y="f21"/>
                  </a:lnTo>
                  <a:cubicBezTo>
                    <a:pt x="f22" y="f23"/>
                    <a:pt x="f24" y="f25"/>
                    <a:pt x="f26" y="f27"/>
                  </a:cubicBezTo>
                  <a:cubicBezTo>
                    <a:pt x="f28" y="f29"/>
                    <a:pt x="f30" y="f31"/>
                    <a:pt x="f5" y="f6"/>
                  </a:cubicBezTo>
                  <a:close/>
                </a:path>
              </a:pathLst>
            </a:custGeom>
            <a:solidFill>
              <a:srgbClr val="FFFFFF"/>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4" name="Google Shape;1838;p187">
              <a:extLst>
                <a:ext uri="{FF2B5EF4-FFF2-40B4-BE49-F238E27FC236}">
                  <a16:creationId xmlns:a16="http://schemas.microsoft.com/office/drawing/2014/main" id="{BFB51E99-0E5A-503E-B190-F95E6AFCB48E}"/>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5" name="Google Shape;1839;p187">
              <a:extLst>
                <a:ext uri="{FF2B5EF4-FFF2-40B4-BE49-F238E27FC236}">
                  <a16:creationId xmlns:a16="http://schemas.microsoft.com/office/drawing/2014/main" id="{C498B336-6237-C74E-20BF-C4D85187EB58}"/>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6" name="Google Shape;1840;p187">
              <a:extLst>
                <a:ext uri="{FF2B5EF4-FFF2-40B4-BE49-F238E27FC236}">
                  <a16:creationId xmlns:a16="http://schemas.microsoft.com/office/drawing/2014/main" id="{5AEBC50C-F992-C840-32EF-88804A377F4F}"/>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
        <p:nvSpPr>
          <p:cNvPr id="7" name="Google Shape;1841;p187">
            <a:extLst>
              <a:ext uri="{FF2B5EF4-FFF2-40B4-BE49-F238E27FC236}">
                <a16:creationId xmlns:a16="http://schemas.microsoft.com/office/drawing/2014/main" id="{29F32818-B7EC-9EB8-9076-943D2629EA43}"/>
              </a:ext>
            </a:extLst>
          </p:cNvPr>
          <p:cNvSpPr txBox="1">
            <a:spLocks noGrp="1"/>
          </p:cNvSpPr>
          <p:nvPr>
            <p:ph type="title"/>
          </p:nvPr>
        </p:nvSpPr>
        <p:spPr>
          <a:xfrm>
            <a:off x="1413305" y="701747"/>
            <a:ext cx="9365376" cy="2014679"/>
          </a:xfrm>
        </p:spPr>
        <p:txBody>
          <a:bodyPr anchor="b"/>
          <a:lstStyle>
            <a:lvl1pPr>
              <a:defRPr/>
            </a:lvl1pPr>
          </a:lstStyle>
          <a:p>
            <a:pPr lvl="0"/>
            <a:endParaRPr lang="en-US"/>
          </a:p>
        </p:txBody>
      </p:sp>
      <p:sp>
        <p:nvSpPr>
          <p:cNvPr id="8" name="Google Shape;1842;p187">
            <a:extLst>
              <a:ext uri="{FF2B5EF4-FFF2-40B4-BE49-F238E27FC236}">
                <a16:creationId xmlns:a16="http://schemas.microsoft.com/office/drawing/2014/main" id="{4746019E-EEE7-630D-B38C-05F0497199AD}"/>
              </a:ext>
            </a:extLst>
          </p:cNvPr>
          <p:cNvSpPr txBox="1">
            <a:spLocks noGrp="1"/>
          </p:cNvSpPr>
          <p:nvPr>
            <p:ph type="subTitle" idx="4294967295"/>
          </p:nvPr>
        </p:nvSpPr>
        <p:spPr>
          <a:xfrm>
            <a:off x="1413305" y="3081637"/>
            <a:ext cx="9365376" cy="986564"/>
          </a:xfrm>
        </p:spPr>
        <p:txBody>
          <a:bodyPr/>
          <a:lstStyle>
            <a:lvl1pPr>
              <a:buNone/>
              <a:defRPr/>
            </a:lvl1pPr>
          </a:lstStyle>
          <a:p>
            <a:pPr lvl="0"/>
            <a:endParaRPr lang="en-US"/>
          </a:p>
        </p:txBody>
      </p:sp>
    </p:spTree>
    <p:extLst>
      <p:ext uri="{BB962C8B-B14F-4D97-AF65-F5344CB8AC3E}">
        <p14:creationId xmlns:p14="http://schemas.microsoft.com/office/powerpoint/2010/main" val="2177802508"/>
      </p:ext>
    </p:extLst>
  </p:cSld>
  <p:clrMapOvr>
    <a:masterClrMapping/>
  </p:clrMapOvr>
</p:sldLayout>
</file>

<file path=ppt/slideLayouts/slideLayout1605.xml><?xml version="1.0" encoding="utf-8"?>
<p:sldLayout xmlns:a="http://schemas.openxmlformats.org/drawingml/2006/main" xmlns:r="http://schemas.openxmlformats.org/officeDocument/2006/relationships" xmlns:p="http://schemas.openxmlformats.org/presentationml/2006/main" preserve="1">
  <p:cSld name="1_Photo Slide 14">
    <p:spTree>
      <p:nvGrpSpPr>
        <p:cNvPr id="1" name=""/>
        <p:cNvGrpSpPr/>
        <p:nvPr/>
      </p:nvGrpSpPr>
      <p:grpSpPr>
        <a:xfrm>
          <a:off x="0" y="0"/>
          <a:ext cx="0" cy="0"/>
          <a:chOff x="0" y="0"/>
          <a:chExt cx="0" cy="0"/>
        </a:xfrm>
      </p:grpSpPr>
      <p:sp>
        <p:nvSpPr>
          <p:cNvPr id="2" name="Google Shape;1844;p188">
            <a:extLst>
              <a:ext uri="{FF2B5EF4-FFF2-40B4-BE49-F238E27FC236}">
                <a16:creationId xmlns:a16="http://schemas.microsoft.com/office/drawing/2014/main" id="{A5CA2FB7-41FF-CA69-340F-E4BE8661052F}"/>
              </a:ext>
            </a:extLst>
          </p:cNvPr>
          <p:cNvSpPr txBox="1">
            <a:spLocks noGrp="1"/>
          </p:cNvSpPr>
          <p:nvPr>
            <p:ph type="body" idx="4294967295"/>
          </p:nvPr>
        </p:nvSpPr>
        <p:spPr>
          <a:xfrm>
            <a:off x="457200" y="1146255"/>
            <a:ext cx="2350172" cy="2971800"/>
          </a:xfrm>
        </p:spPr>
        <p:txBody>
          <a:bodyPr/>
          <a:lstStyle>
            <a:lvl1pPr indent="-228600">
              <a:buNone/>
              <a:defRPr/>
            </a:lvl1pPr>
          </a:lstStyle>
          <a:p>
            <a:pPr lvl="0"/>
            <a:endParaRPr lang="en-US"/>
          </a:p>
        </p:txBody>
      </p:sp>
      <p:cxnSp>
        <p:nvCxnSpPr>
          <p:cNvPr id="3" name="Google Shape;1845;p188">
            <a:extLst>
              <a:ext uri="{FF2B5EF4-FFF2-40B4-BE49-F238E27FC236}">
                <a16:creationId xmlns:a16="http://schemas.microsoft.com/office/drawing/2014/main" id="{0480D35C-E2DD-7148-A56F-4902AEC18932}"/>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1846;p188">
            <a:extLst>
              <a:ext uri="{FF2B5EF4-FFF2-40B4-BE49-F238E27FC236}">
                <a16:creationId xmlns:a16="http://schemas.microsoft.com/office/drawing/2014/main" id="{0433D8E2-90DC-7685-C749-0F16935ECC78}"/>
              </a:ext>
            </a:extLst>
          </p:cNvPr>
          <p:cNvGrpSpPr/>
          <p:nvPr/>
        </p:nvGrpSpPr>
        <p:grpSpPr>
          <a:xfrm>
            <a:off x="0" y="5379424"/>
            <a:ext cx="2807363" cy="753895"/>
            <a:chOff x="0" y="5379424"/>
            <a:chExt cx="2807363" cy="753895"/>
          </a:xfrm>
        </p:grpSpPr>
        <p:sp>
          <p:nvSpPr>
            <p:cNvPr id="5" name="Google Shape;1847;p188">
              <a:extLst>
                <a:ext uri="{FF2B5EF4-FFF2-40B4-BE49-F238E27FC236}">
                  <a16:creationId xmlns:a16="http://schemas.microsoft.com/office/drawing/2014/main" id="{7C269C41-F14F-433C-AE28-F4E95E0126DA}"/>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 f4 0 f2"/>
                <a:gd name="f27" fmla="+- f3 0 f2"/>
                <a:gd name="f28" fmla="*/ f27 1 2807368"/>
                <a:gd name="f29" fmla="*/ f26 1 60080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848;p188">
              <a:extLst>
                <a:ext uri="{FF2B5EF4-FFF2-40B4-BE49-F238E27FC236}">
                  <a16:creationId xmlns:a16="http://schemas.microsoft.com/office/drawing/2014/main" id="{BB74AF36-D731-82D3-70D7-32894B81899C}"/>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 f4 0 f2"/>
                <a:gd name="f33" fmla="+- f3 0 f2"/>
                <a:gd name="f34" fmla="*/ f33 1 2807368"/>
                <a:gd name="f35" fmla="*/ f32 1 649803"/>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1850;p188">
            <a:extLst>
              <a:ext uri="{FF2B5EF4-FFF2-40B4-BE49-F238E27FC236}">
                <a16:creationId xmlns:a16="http://schemas.microsoft.com/office/drawing/2014/main" id="{1277BA78-EC7E-BE25-0EE0-FD32EAE1F99F}"/>
              </a:ext>
            </a:extLst>
          </p:cNvPr>
          <p:cNvPicPr>
            <a:picLocks noChangeAspect="1"/>
          </p:cNvPicPr>
          <p:nvPr/>
        </p:nvPicPr>
        <p:blipFill>
          <a:blip r:embed="rId2">
            <a:alphaModFix/>
          </a:blip>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1002420255"/>
      </p:ext>
    </p:extLst>
  </p:cSld>
  <p:clrMapOvr>
    <a:masterClrMapping/>
  </p:clrMapOvr>
</p:sldLayout>
</file>

<file path=ppt/slideLayouts/slideLayout1606.xml><?xml version="1.0" encoding="utf-8"?>
<p:sldLayout xmlns:a="http://schemas.openxmlformats.org/drawingml/2006/main" xmlns:r="http://schemas.openxmlformats.org/officeDocument/2006/relationships" xmlns:p="http://schemas.openxmlformats.org/presentationml/2006/main" preserve="1">
  <p:cSld name="1_Quotation 19">
    <p:spTree>
      <p:nvGrpSpPr>
        <p:cNvPr id="1" name=""/>
        <p:cNvGrpSpPr/>
        <p:nvPr/>
      </p:nvGrpSpPr>
      <p:grpSpPr>
        <a:xfrm>
          <a:off x="0" y="0"/>
          <a:ext cx="0" cy="0"/>
          <a:chOff x="0" y="0"/>
          <a:chExt cx="0" cy="0"/>
        </a:xfrm>
      </p:grpSpPr>
      <p:sp>
        <p:nvSpPr>
          <p:cNvPr id="2" name="Google Shape;1852;p189">
            <a:extLst>
              <a:ext uri="{FF2B5EF4-FFF2-40B4-BE49-F238E27FC236}">
                <a16:creationId xmlns:a16="http://schemas.microsoft.com/office/drawing/2014/main" id="{2FCE6CE5-8DBF-86AF-918B-00DE7D2909CD}"/>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853;p189">
            <a:extLst>
              <a:ext uri="{FF2B5EF4-FFF2-40B4-BE49-F238E27FC236}">
                <a16:creationId xmlns:a16="http://schemas.microsoft.com/office/drawing/2014/main" id="{ACCE6A0F-C68F-0419-A6DB-946A1854C2A1}"/>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854;p189">
            <a:extLst>
              <a:ext uri="{FF2B5EF4-FFF2-40B4-BE49-F238E27FC236}">
                <a16:creationId xmlns:a16="http://schemas.microsoft.com/office/drawing/2014/main" id="{31AE3932-7BDF-624E-EA76-477E2C006E06}"/>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855;p189">
            <a:extLst>
              <a:ext uri="{FF2B5EF4-FFF2-40B4-BE49-F238E27FC236}">
                <a16:creationId xmlns:a16="http://schemas.microsoft.com/office/drawing/2014/main" id="{D21FE8B0-5192-9AFD-1E5A-4AEC4A8A9103}"/>
              </a:ext>
            </a:extLst>
          </p:cNvPr>
          <p:cNvSpPr txBox="1">
            <a:spLocks noGrp="1"/>
          </p:cNvSpPr>
          <p:nvPr>
            <p:ph type="sldNum" sz="quarter" idx="8"/>
          </p:nvPr>
        </p:nvSpPr>
        <p:spPr/>
        <p:txBody>
          <a:bodyPr/>
          <a:lstStyle>
            <a:lvl1pPr>
              <a:defRPr>
                <a:solidFill>
                  <a:srgbClr val="AEB3B7"/>
                </a:solidFill>
              </a:defRPr>
            </a:lvl1pPr>
          </a:lstStyle>
          <a:p>
            <a:pPr lvl="0"/>
            <a:fld id="{C96A1361-FE0B-46BE-AB73-079BEEC7389C}" type="slidenum">
              <a:t>‹#›</a:t>
            </a:fld>
            <a:endParaRPr lang="en-US"/>
          </a:p>
        </p:txBody>
      </p:sp>
      <p:cxnSp>
        <p:nvCxnSpPr>
          <p:cNvPr id="6" name="Google Shape;1856;p189">
            <a:extLst>
              <a:ext uri="{FF2B5EF4-FFF2-40B4-BE49-F238E27FC236}">
                <a16:creationId xmlns:a16="http://schemas.microsoft.com/office/drawing/2014/main" id="{0617EBB8-0C00-6B4A-00AF-39BD49FF28BC}"/>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857;p189">
            <a:extLst>
              <a:ext uri="{FF2B5EF4-FFF2-40B4-BE49-F238E27FC236}">
                <a16:creationId xmlns:a16="http://schemas.microsoft.com/office/drawing/2014/main" id="{C986B50B-EB08-31D6-141F-83222355945F}"/>
              </a:ext>
            </a:extLst>
          </p:cNvPr>
          <p:cNvSpPr txBox="1">
            <a:spLocks noGrp="1"/>
          </p:cNvSpPr>
          <p:nvPr>
            <p:ph type="ftr" sz="quarter" idx="9"/>
          </p:nvPr>
        </p:nvSpPr>
        <p:spPr/>
        <p:txBody>
          <a:bodyPr/>
          <a:lstStyle>
            <a:lvl1pPr>
              <a:defRPr/>
            </a:lvl1pPr>
          </a:lstStyle>
          <a:p>
            <a:pPr lvl="0"/>
            <a:endParaRPr lang="en-US"/>
          </a:p>
        </p:txBody>
      </p:sp>
      <p:grpSp>
        <p:nvGrpSpPr>
          <p:cNvPr id="8" name="Google Shape;1858;p189">
            <a:extLst>
              <a:ext uri="{FF2B5EF4-FFF2-40B4-BE49-F238E27FC236}">
                <a16:creationId xmlns:a16="http://schemas.microsoft.com/office/drawing/2014/main" id="{619FDD9F-6E1B-A3F3-4F92-4FF245D1FFC2}"/>
              </a:ext>
            </a:extLst>
          </p:cNvPr>
          <p:cNvGrpSpPr/>
          <p:nvPr/>
        </p:nvGrpSpPr>
        <p:grpSpPr>
          <a:xfrm>
            <a:off x="7191545" y="0"/>
            <a:ext cx="5000460" cy="1425988"/>
            <a:chOff x="7191545" y="0"/>
            <a:chExt cx="5000460" cy="1425988"/>
          </a:xfrm>
        </p:grpSpPr>
        <p:pic>
          <p:nvPicPr>
            <p:cNvPr id="9" name="Google Shape;1859;p189">
              <a:extLst>
                <a:ext uri="{FF2B5EF4-FFF2-40B4-BE49-F238E27FC236}">
                  <a16:creationId xmlns:a16="http://schemas.microsoft.com/office/drawing/2014/main" id="{F50B509F-D825-C449-1231-C823FF954E78}"/>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860;p189">
              <a:extLst>
                <a:ext uri="{FF2B5EF4-FFF2-40B4-BE49-F238E27FC236}">
                  <a16:creationId xmlns:a16="http://schemas.microsoft.com/office/drawing/2014/main" id="{98BEBF01-77F3-4FF7-3AF4-D85405E3AEE9}"/>
                </a:ext>
              </a:extLst>
            </p:cNvPr>
            <p:cNvGrpSpPr/>
            <p:nvPr/>
          </p:nvGrpSpPr>
          <p:grpSpPr>
            <a:xfrm>
              <a:off x="7191545" y="0"/>
              <a:ext cx="5000460" cy="1425988"/>
              <a:chOff x="7191545" y="0"/>
              <a:chExt cx="5000460" cy="1425988"/>
            </a:xfrm>
          </p:grpSpPr>
          <p:sp>
            <p:nvSpPr>
              <p:cNvPr id="11" name="Google Shape;1861;p189">
                <a:extLst>
                  <a:ext uri="{FF2B5EF4-FFF2-40B4-BE49-F238E27FC236}">
                    <a16:creationId xmlns:a16="http://schemas.microsoft.com/office/drawing/2014/main" id="{508DB186-A6DD-5B8C-060B-96C85C9CB0CE}"/>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862;p189">
                <a:extLst>
                  <a:ext uri="{FF2B5EF4-FFF2-40B4-BE49-F238E27FC236}">
                    <a16:creationId xmlns:a16="http://schemas.microsoft.com/office/drawing/2014/main" id="{1BB7AE37-4BCA-4772-41A3-AC6122854995}"/>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863;p189" descr="Open quotation mark with solid fill">
            <a:extLst>
              <a:ext uri="{FF2B5EF4-FFF2-40B4-BE49-F238E27FC236}">
                <a16:creationId xmlns:a16="http://schemas.microsoft.com/office/drawing/2014/main" id="{67A47D21-AF1C-E901-522A-DA199A93538F}"/>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484878022"/>
      </p:ext>
    </p:extLst>
  </p:cSld>
  <p:clrMapOvr>
    <a:masterClrMapping/>
  </p:clrMapOvr>
</p:sldLayout>
</file>

<file path=ppt/slideLayouts/slideLayout1607.xml><?xml version="1.0" encoding="utf-8"?>
<p:sldLayout xmlns:a="http://schemas.openxmlformats.org/drawingml/2006/main" xmlns:r="http://schemas.openxmlformats.org/officeDocument/2006/relationships" xmlns:p="http://schemas.openxmlformats.org/presentationml/2006/main" preserve="1">
  <p:cSld name="1_Quotation 20">
    <p:spTree>
      <p:nvGrpSpPr>
        <p:cNvPr id="1" name=""/>
        <p:cNvGrpSpPr/>
        <p:nvPr/>
      </p:nvGrpSpPr>
      <p:grpSpPr>
        <a:xfrm>
          <a:off x="0" y="0"/>
          <a:ext cx="0" cy="0"/>
          <a:chOff x="0" y="0"/>
          <a:chExt cx="0" cy="0"/>
        </a:xfrm>
      </p:grpSpPr>
      <p:sp>
        <p:nvSpPr>
          <p:cNvPr id="2" name="Google Shape;1865;p190">
            <a:extLst>
              <a:ext uri="{FF2B5EF4-FFF2-40B4-BE49-F238E27FC236}">
                <a16:creationId xmlns:a16="http://schemas.microsoft.com/office/drawing/2014/main" id="{FE5E75FD-C7C2-F8F5-ACDF-EE8C0D363E36}"/>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866;p190">
            <a:extLst>
              <a:ext uri="{FF2B5EF4-FFF2-40B4-BE49-F238E27FC236}">
                <a16:creationId xmlns:a16="http://schemas.microsoft.com/office/drawing/2014/main" id="{3FA8351E-12D1-EBE9-996B-DC8DFC56A35D}"/>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867;p190">
            <a:extLst>
              <a:ext uri="{FF2B5EF4-FFF2-40B4-BE49-F238E27FC236}">
                <a16:creationId xmlns:a16="http://schemas.microsoft.com/office/drawing/2014/main" id="{38685CFA-0137-7AE6-147C-29120F2898C6}"/>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868;p190">
            <a:extLst>
              <a:ext uri="{FF2B5EF4-FFF2-40B4-BE49-F238E27FC236}">
                <a16:creationId xmlns:a16="http://schemas.microsoft.com/office/drawing/2014/main" id="{D2729F80-090B-327D-ABB4-4EC90D47C8D0}"/>
              </a:ext>
            </a:extLst>
          </p:cNvPr>
          <p:cNvSpPr txBox="1">
            <a:spLocks noGrp="1"/>
          </p:cNvSpPr>
          <p:nvPr>
            <p:ph type="sldNum" sz="quarter" idx="8"/>
          </p:nvPr>
        </p:nvSpPr>
        <p:spPr/>
        <p:txBody>
          <a:bodyPr/>
          <a:lstStyle>
            <a:lvl1pPr>
              <a:defRPr>
                <a:solidFill>
                  <a:srgbClr val="AEB3B7"/>
                </a:solidFill>
              </a:defRPr>
            </a:lvl1pPr>
          </a:lstStyle>
          <a:p>
            <a:pPr lvl="0"/>
            <a:fld id="{49D64D42-E8F2-46FD-97D0-080764A6C250}" type="slidenum">
              <a:t>‹#›</a:t>
            </a:fld>
            <a:endParaRPr lang="en-US"/>
          </a:p>
        </p:txBody>
      </p:sp>
      <p:cxnSp>
        <p:nvCxnSpPr>
          <p:cNvPr id="6" name="Google Shape;1869;p190">
            <a:extLst>
              <a:ext uri="{FF2B5EF4-FFF2-40B4-BE49-F238E27FC236}">
                <a16:creationId xmlns:a16="http://schemas.microsoft.com/office/drawing/2014/main" id="{1EF2388A-B98A-C230-CFCD-90E92D110179}"/>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870;p190">
            <a:extLst>
              <a:ext uri="{FF2B5EF4-FFF2-40B4-BE49-F238E27FC236}">
                <a16:creationId xmlns:a16="http://schemas.microsoft.com/office/drawing/2014/main" id="{EA627F59-E0C8-767B-A66B-475A1EC7D936}"/>
              </a:ext>
            </a:extLst>
          </p:cNvPr>
          <p:cNvSpPr txBox="1">
            <a:spLocks noGrp="1"/>
          </p:cNvSpPr>
          <p:nvPr>
            <p:ph type="ftr" sz="quarter" idx="9"/>
          </p:nvPr>
        </p:nvSpPr>
        <p:spPr/>
        <p:txBody>
          <a:bodyPr/>
          <a:lstStyle>
            <a:lvl1pPr>
              <a:defRPr/>
            </a:lvl1pPr>
          </a:lstStyle>
          <a:p>
            <a:pPr lvl="0"/>
            <a:endParaRPr lang="en-US"/>
          </a:p>
        </p:txBody>
      </p:sp>
      <p:grpSp>
        <p:nvGrpSpPr>
          <p:cNvPr id="8" name="Google Shape;1871;p190">
            <a:extLst>
              <a:ext uri="{FF2B5EF4-FFF2-40B4-BE49-F238E27FC236}">
                <a16:creationId xmlns:a16="http://schemas.microsoft.com/office/drawing/2014/main" id="{1EC73F45-B013-76F4-F969-12BEDD43C40C}"/>
              </a:ext>
            </a:extLst>
          </p:cNvPr>
          <p:cNvGrpSpPr/>
          <p:nvPr/>
        </p:nvGrpSpPr>
        <p:grpSpPr>
          <a:xfrm>
            <a:off x="7191545" y="0"/>
            <a:ext cx="5000460" cy="1425988"/>
            <a:chOff x="7191545" y="0"/>
            <a:chExt cx="5000460" cy="1425988"/>
          </a:xfrm>
        </p:grpSpPr>
        <p:pic>
          <p:nvPicPr>
            <p:cNvPr id="9" name="Google Shape;1872;p190">
              <a:extLst>
                <a:ext uri="{FF2B5EF4-FFF2-40B4-BE49-F238E27FC236}">
                  <a16:creationId xmlns:a16="http://schemas.microsoft.com/office/drawing/2014/main" id="{AD460954-7000-D664-DA8C-0387AD6EABC4}"/>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873;p190">
              <a:extLst>
                <a:ext uri="{FF2B5EF4-FFF2-40B4-BE49-F238E27FC236}">
                  <a16:creationId xmlns:a16="http://schemas.microsoft.com/office/drawing/2014/main" id="{EC78BFAC-359F-1E93-3CE5-C3DE9240FBA3}"/>
                </a:ext>
              </a:extLst>
            </p:cNvPr>
            <p:cNvGrpSpPr/>
            <p:nvPr/>
          </p:nvGrpSpPr>
          <p:grpSpPr>
            <a:xfrm>
              <a:off x="7191545" y="0"/>
              <a:ext cx="5000460" cy="1425988"/>
              <a:chOff x="7191545" y="0"/>
              <a:chExt cx="5000460" cy="1425988"/>
            </a:xfrm>
          </p:grpSpPr>
          <p:sp>
            <p:nvSpPr>
              <p:cNvPr id="11" name="Google Shape;1874;p190">
                <a:extLst>
                  <a:ext uri="{FF2B5EF4-FFF2-40B4-BE49-F238E27FC236}">
                    <a16:creationId xmlns:a16="http://schemas.microsoft.com/office/drawing/2014/main" id="{4C0E1122-60C6-AE5A-3E55-2B75DBA3D0B0}"/>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875;p190">
                <a:extLst>
                  <a:ext uri="{FF2B5EF4-FFF2-40B4-BE49-F238E27FC236}">
                    <a16:creationId xmlns:a16="http://schemas.microsoft.com/office/drawing/2014/main" id="{2B5DD0DF-6CB7-8E00-6ABB-86694B88BF75}"/>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876;p190" descr="Open quotation mark with solid fill">
            <a:extLst>
              <a:ext uri="{FF2B5EF4-FFF2-40B4-BE49-F238E27FC236}">
                <a16:creationId xmlns:a16="http://schemas.microsoft.com/office/drawing/2014/main" id="{A723E449-B9EF-6958-A915-CA445ED03009}"/>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480811614"/>
      </p:ext>
    </p:extLst>
  </p:cSld>
  <p:clrMapOvr>
    <a:masterClrMapping/>
  </p:clrMapOvr>
</p:sldLayout>
</file>

<file path=ppt/slideLayouts/slideLayout1608.xml><?xml version="1.0" encoding="utf-8"?>
<p:sldLayout xmlns:a="http://schemas.openxmlformats.org/drawingml/2006/main" xmlns:r="http://schemas.openxmlformats.org/officeDocument/2006/relationships" xmlns:p="http://schemas.openxmlformats.org/presentationml/2006/main" preserve="1">
  <p:cSld name="1_Title and Content 15">
    <p:spTree>
      <p:nvGrpSpPr>
        <p:cNvPr id="1" name=""/>
        <p:cNvGrpSpPr/>
        <p:nvPr/>
      </p:nvGrpSpPr>
      <p:grpSpPr>
        <a:xfrm>
          <a:off x="0" y="0"/>
          <a:ext cx="0" cy="0"/>
          <a:chOff x="0" y="0"/>
          <a:chExt cx="0" cy="0"/>
        </a:xfrm>
      </p:grpSpPr>
      <p:grpSp>
        <p:nvGrpSpPr>
          <p:cNvPr id="2" name="Google Shape;1878;p191">
            <a:extLst>
              <a:ext uri="{FF2B5EF4-FFF2-40B4-BE49-F238E27FC236}">
                <a16:creationId xmlns:a16="http://schemas.microsoft.com/office/drawing/2014/main" id="{72D21DD3-77AB-7C44-C0A5-272EA4B10F25}"/>
              </a:ext>
            </a:extLst>
          </p:cNvPr>
          <p:cNvGrpSpPr/>
          <p:nvPr/>
        </p:nvGrpSpPr>
        <p:grpSpPr>
          <a:xfrm>
            <a:off x="7191545" y="0"/>
            <a:ext cx="5000460" cy="1425988"/>
            <a:chOff x="7191545" y="0"/>
            <a:chExt cx="5000460" cy="1425988"/>
          </a:xfrm>
        </p:grpSpPr>
        <p:pic>
          <p:nvPicPr>
            <p:cNvPr id="3" name="Google Shape;1879;p191">
              <a:extLst>
                <a:ext uri="{FF2B5EF4-FFF2-40B4-BE49-F238E27FC236}">
                  <a16:creationId xmlns:a16="http://schemas.microsoft.com/office/drawing/2014/main" id="{BF0D045F-6440-D96F-3681-3B1C252FF588}"/>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880;p191">
              <a:extLst>
                <a:ext uri="{FF2B5EF4-FFF2-40B4-BE49-F238E27FC236}">
                  <a16:creationId xmlns:a16="http://schemas.microsoft.com/office/drawing/2014/main" id="{FF1E1C8D-09B2-D5E2-C7FE-C0DD1960C45B}"/>
                </a:ext>
              </a:extLst>
            </p:cNvPr>
            <p:cNvGrpSpPr/>
            <p:nvPr/>
          </p:nvGrpSpPr>
          <p:grpSpPr>
            <a:xfrm>
              <a:off x="7191545" y="0"/>
              <a:ext cx="5000460" cy="1425988"/>
              <a:chOff x="7191545" y="0"/>
              <a:chExt cx="5000460" cy="1425988"/>
            </a:xfrm>
          </p:grpSpPr>
          <p:sp>
            <p:nvSpPr>
              <p:cNvPr id="5" name="Google Shape;1881;p191">
                <a:extLst>
                  <a:ext uri="{FF2B5EF4-FFF2-40B4-BE49-F238E27FC236}">
                    <a16:creationId xmlns:a16="http://schemas.microsoft.com/office/drawing/2014/main" id="{AE6CFC03-F012-5FEA-4770-6A8EDD288BB9}"/>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882;p191">
                <a:extLst>
                  <a:ext uri="{FF2B5EF4-FFF2-40B4-BE49-F238E27FC236}">
                    <a16:creationId xmlns:a16="http://schemas.microsoft.com/office/drawing/2014/main" id="{7102A81E-1789-C072-FEDE-AA386C26EEB8}"/>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883;p191">
            <a:extLst>
              <a:ext uri="{FF2B5EF4-FFF2-40B4-BE49-F238E27FC236}">
                <a16:creationId xmlns:a16="http://schemas.microsoft.com/office/drawing/2014/main" id="{678BB930-743D-C4A5-879D-0F7EAE09F7E1}"/>
              </a:ext>
            </a:extLst>
          </p:cNvPr>
          <p:cNvSpPr txBox="1">
            <a:spLocks noGrp="1"/>
          </p:cNvSpPr>
          <p:nvPr>
            <p:ph type="title"/>
          </p:nvPr>
        </p:nvSpPr>
        <p:spPr/>
        <p:txBody>
          <a:bodyPr/>
          <a:lstStyle>
            <a:lvl1pPr>
              <a:defRPr/>
            </a:lvl1pPr>
          </a:lstStyle>
          <a:p>
            <a:pPr lvl="0"/>
            <a:endParaRPr lang="en-US"/>
          </a:p>
        </p:txBody>
      </p:sp>
      <p:sp>
        <p:nvSpPr>
          <p:cNvPr id="8" name="Google Shape;1884;p191">
            <a:extLst>
              <a:ext uri="{FF2B5EF4-FFF2-40B4-BE49-F238E27FC236}">
                <a16:creationId xmlns:a16="http://schemas.microsoft.com/office/drawing/2014/main" id="{A6868314-0675-380B-D85C-67FDA82809F7}"/>
              </a:ext>
            </a:extLst>
          </p:cNvPr>
          <p:cNvSpPr txBox="1">
            <a:spLocks noGrp="1"/>
          </p:cNvSpPr>
          <p:nvPr>
            <p:ph type="body" idx="4294967295"/>
          </p:nvPr>
        </p:nvSpPr>
        <p:spPr/>
        <p:txBody>
          <a:bodyPr/>
          <a:lstStyle>
            <a:lvl1pPr indent="-342900">
              <a:buSzPts val="1800"/>
              <a:defRPr/>
            </a:lvl1pPr>
          </a:lstStyle>
          <a:p>
            <a:pPr lvl="0"/>
            <a:endParaRPr lang="en-US"/>
          </a:p>
        </p:txBody>
      </p:sp>
      <p:sp>
        <p:nvSpPr>
          <p:cNvPr id="9" name="Google Shape;1885;p191">
            <a:extLst>
              <a:ext uri="{FF2B5EF4-FFF2-40B4-BE49-F238E27FC236}">
                <a16:creationId xmlns:a16="http://schemas.microsoft.com/office/drawing/2014/main" id="{0A0791F9-B50E-874A-BF4B-08DBE05BFC6E}"/>
              </a:ext>
            </a:extLst>
          </p:cNvPr>
          <p:cNvSpPr txBox="1">
            <a:spLocks noGrp="1"/>
          </p:cNvSpPr>
          <p:nvPr>
            <p:ph type="sldNum" sz="quarter" idx="8"/>
          </p:nvPr>
        </p:nvSpPr>
        <p:spPr/>
        <p:txBody>
          <a:bodyPr/>
          <a:lstStyle>
            <a:lvl1pPr>
              <a:defRPr>
                <a:solidFill>
                  <a:srgbClr val="AEB3B7"/>
                </a:solidFill>
              </a:defRPr>
            </a:lvl1pPr>
          </a:lstStyle>
          <a:p>
            <a:pPr lvl="0"/>
            <a:fld id="{3A2C0976-793D-4C56-9132-5F8CB50D85D2}" type="slidenum">
              <a:t>‹#›</a:t>
            </a:fld>
            <a:endParaRPr lang="en-US"/>
          </a:p>
        </p:txBody>
      </p:sp>
      <p:cxnSp>
        <p:nvCxnSpPr>
          <p:cNvPr id="10" name="Google Shape;1886;p191">
            <a:extLst>
              <a:ext uri="{FF2B5EF4-FFF2-40B4-BE49-F238E27FC236}">
                <a16:creationId xmlns:a16="http://schemas.microsoft.com/office/drawing/2014/main" id="{2AA04848-B92C-60AA-A735-9BDAB9445191}"/>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1887;p191">
            <a:extLst>
              <a:ext uri="{FF2B5EF4-FFF2-40B4-BE49-F238E27FC236}">
                <a16:creationId xmlns:a16="http://schemas.microsoft.com/office/drawing/2014/main" id="{D994C3E0-CEA1-C0CD-AF19-882E3E41CD35}"/>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77696550"/>
      </p:ext>
    </p:extLst>
  </p:cSld>
  <p:clrMapOvr>
    <a:masterClrMapping/>
  </p:clrMapOvr>
</p:sldLayout>
</file>

<file path=ppt/slideLayouts/slideLayout1609.xml><?xml version="1.0" encoding="utf-8"?>
<p:sldLayout xmlns:a="http://schemas.openxmlformats.org/drawingml/2006/main" xmlns:r="http://schemas.openxmlformats.org/officeDocument/2006/relationships" xmlns:p="http://schemas.openxmlformats.org/presentationml/2006/main" preserve="1">
  <p:cSld name="1_Two Content 13">
    <p:spTree>
      <p:nvGrpSpPr>
        <p:cNvPr id="1" name=""/>
        <p:cNvGrpSpPr/>
        <p:nvPr/>
      </p:nvGrpSpPr>
      <p:grpSpPr>
        <a:xfrm>
          <a:off x="0" y="0"/>
          <a:ext cx="0" cy="0"/>
          <a:chOff x="0" y="0"/>
          <a:chExt cx="0" cy="0"/>
        </a:xfrm>
      </p:grpSpPr>
      <p:sp>
        <p:nvSpPr>
          <p:cNvPr id="2" name="Google Shape;1889;p192">
            <a:extLst>
              <a:ext uri="{FF2B5EF4-FFF2-40B4-BE49-F238E27FC236}">
                <a16:creationId xmlns:a16="http://schemas.microsoft.com/office/drawing/2014/main" id="{03AA2C68-D04F-AB0F-696D-EEECE6B472F5}"/>
              </a:ext>
            </a:extLst>
          </p:cNvPr>
          <p:cNvSpPr txBox="1">
            <a:spLocks noGrp="1"/>
          </p:cNvSpPr>
          <p:nvPr>
            <p:ph type="title"/>
          </p:nvPr>
        </p:nvSpPr>
        <p:spPr/>
        <p:txBody>
          <a:bodyPr/>
          <a:lstStyle>
            <a:lvl1pPr>
              <a:defRPr/>
            </a:lvl1pPr>
          </a:lstStyle>
          <a:p>
            <a:pPr lvl="0"/>
            <a:endParaRPr lang="en-US"/>
          </a:p>
        </p:txBody>
      </p:sp>
      <p:sp>
        <p:nvSpPr>
          <p:cNvPr id="3" name="Google Shape;1890;p192">
            <a:extLst>
              <a:ext uri="{FF2B5EF4-FFF2-40B4-BE49-F238E27FC236}">
                <a16:creationId xmlns:a16="http://schemas.microsoft.com/office/drawing/2014/main" id="{E94D300B-B657-3FA0-B2A0-AA2E3B1DF0C8}"/>
              </a:ext>
            </a:extLst>
          </p:cNvPr>
          <p:cNvSpPr txBox="1">
            <a:spLocks noGrp="1"/>
          </p:cNvSpPr>
          <p:nvPr>
            <p:ph type="body" idx="4294967295"/>
          </p:nvPr>
        </p:nvSpPr>
        <p:spPr>
          <a:xfrm>
            <a:off x="609603" y="1825627"/>
            <a:ext cx="5410203" cy="4351336"/>
          </a:xfrm>
        </p:spPr>
        <p:txBody>
          <a:bodyPr/>
          <a:lstStyle>
            <a:lvl1pPr indent="-342900">
              <a:buSzPts val="1800"/>
              <a:defRPr/>
            </a:lvl1pPr>
          </a:lstStyle>
          <a:p>
            <a:pPr lvl="0"/>
            <a:endParaRPr lang="en-US"/>
          </a:p>
        </p:txBody>
      </p:sp>
      <p:grpSp>
        <p:nvGrpSpPr>
          <p:cNvPr id="4" name="Google Shape;1891;p192">
            <a:extLst>
              <a:ext uri="{FF2B5EF4-FFF2-40B4-BE49-F238E27FC236}">
                <a16:creationId xmlns:a16="http://schemas.microsoft.com/office/drawing/2014/main" id="{B191F52F-D2BF-28FF-D1B7-E86E1765D6B8}"/>
              </a:ext>
            </a:extLst>
          </p:cNvPr>
          <p:cNvGrpSpPr/>
          <p:nvPr/>
        </p:nvGrpSpPr>
        <p:grpSpPr>
          <a:xfrm>
            <a:off x="7191545" y="0"/>
            <a:ext cx="5000460" cy="1425988"/>
            <a:chOff x="7191545" y="0"/>
            <a:chExt cx="5000460" cy="1425988"/>
          </a:xfrm>
        </p:grpSpPr>
        <p:pic>
          <p:nvPicPr>
            <p:cNvPr id="5" name="Google Shape;1892;p192">
              <a:extLst>
                <a:ext uri="{FF2B5EF4-FFF2-40B4-BE49-F238E27FC236}">
                  <a16:creationId xmlns:a16="http://schemas.microsoft.com/office/drawing/2014/main" id="{1B7129D3-A234-F060-FEAD-90230AD439DB}"/>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6" name="Google Shape;1893;p192">
              <a:extLst>
                <a:ext uri="{FF2B5EF4-FFF2-40B4-BE49-F238E27FC236}">
                  <a16:creationId xmlns:a16="http://schemas.microsoft.com/office/drawing/2014/main" id="{EE3840E4-5E25-1357-3DD1-F86E9A9AFBF1}"/>
                </a:ext>
              </a:extLst>
            </p:cNvPr>
            <p:cNvGrpSpPr/>
            <p:nvPr/>
          </p:nvGrpSpPr>
          <p:grpSpPr>
            <a:xfrm>
              <a:off x="7191545" y="0"/>
              <a:ext cx="5000460" cy="1425988"/>
              <a:chOff x="7191545" y="0"/>
              <a:chExt cx="5000460" cy="1425988"/>
            </a:xfrm>
          </p:grpSpPr>
          <p:sp>
            <p:nvSpPr>
              <p:cNvPr id="7" name="Google Shape;1894;p192">
                <a:extLst>
                  <a:ext uri="{FF2B5EF4-FFF2-40B4-BE49-F238E27FC236}">
                    <a16:creationId xmlns:a16="http://schemas.microsoft.com/office/drawing/2014/main" id="{8D9A5362-6007-83AD-765E-91EA99CD6ABE}"/>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8" name="Google Shape;1895;p192">
                <a:extLst>
                  <a:ext uri="{FF2B5EF4-FFF2-40B4-BE49-F238E27FC236}">
                    <a16:creationId xmlns:a16="http://schemas.microsoft.com/office/drawing/2014/main" id="{D1A75F3A-33AD-E003-F1AE-1C5C9E1986DA}"/>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9" name="Google Shape;1896;p192">
            <a:extLst>
              <a:ext uri="{FF2B5EF4-FFF2-40B4-BE49-F238E27FC236}">
                <a16:creationId xmlns:a16="http://schemas.microsoft.com/office/drawing/2014/main" id="{8BA56F70-0815-EB1B-C416-4118C42C842B}"/>
              </a:ext>
            </a:extLst>
          </p:cNvPr>
          <p:cNvSpPr txBox="1">
            <a:spLocks noGrp="1"/>
          </p:cNvSpPr>
          <p:nvPr>
            <p:ph type="body" idx="4294967295"/>
          </p:nvPr>
        </p:nvSpPr>
        <p:spPr>
          <a:xfrm>
            <a:off x="6172200" y="1825627"/>
            <a:ext cx="5410203" cy="4351336"/>
          </a:xfrm>
        </p:spPr>
        <p:txBody>
          <a:bodyPr/>
          <a:lstStyle>
            <a:lvl1pPr indent="-342900">
              <a:buSzPts val="1800"/>
              <a:defRPr/>
            </a:lvl1pPr>
          </a:lstStyle>
          <a:p>
            <a:pPr lvl="0"/>
            <a:endParaRPr lang="en-US"/>
          </a:p>
        </p:txBody>
      </p:sp>
      <p:sp>
        <p:nvSpPr>
          <p:cNvPr id="10" name="Google Shape;1897;p192">
            <a:extLst>
              <a:ext uri="{FF2B5EF4-FFF2-40B4-BE49-F238E27FC236}">
                <a16:creationId xmlns:a16="http://schemas.microsoft.com/office/drawing/2014/main" id="{022955AF-8ED3-B494-C72A-27010428F4EF}"/>
              </a:ext>
            </a:extLst>
          </p:cNvPr>
          <p:cNvSpPr txBox="1">
            <a:spLocks noGrp="1"/>
          </p:cNvSpPr>
          <p:nvPr>
            <p:ph type="sldNum" sz="quarter" idx="8"/>
          </p:nvPr>
        </p:nvSpPr>
        <p:spPr>
          <a:xfrm>
            <a:off x="8839193" y="6356351"/>
            <a:ext cx="2743200" cy="365129"/>
          </a:xfrm>
        </p:spPr>
        <p:txBody>
          <a:bodyPr/>
          <a:lstStyle>
            <a:lvl1pPr>
              <a:defRPr/>
            </a:lvl1pPr>
          </a:lstStyle>
          <a:p>
            <a:pPr lvl="0"/>
            <a:fld id="{5A3C2E23-AED1-41AC-BC24-825A890ACF3A}" type="slidenum">
              <a:t>‹#›</a:t>
            </a:fld>
            <a:endParaRPr lang="en-US"/>
          </a:p>
        </p:txBody>
      </p:sp>
      <p:cxnSp>
        <p:nvCxnSpPr>
          <p:cNvPr id="11" name="Google Shape;1898;p192">
            <a:extLst>
              <a:ext uri="{FF2B5EF4-FFF2-40B4-BE49-F238E27FC236}">
                <a16:creationId xmlns:a16="http://schemas.microsoft.com/office/drawing/2014/main" id="{AA6CAD97-143A-9DE7-A0A2-1C52D02FCAFE}"/>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2" name="Google Shape;1899;p192">
            <a:extLst>
              <a:ext uri="{FF2B5EF4-FFF2-40B4-BE49-F238E27FC236}">
                <a16:creationId xmlns:a16="http://schemas.microsoft.com/office/drawing/2014/main" id="{CFF6E539-FB30-0009-C8C7-B78303311683}"/>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3695249342"/>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486"/>
        <p:cNvGrpSpPr/>
        <p:nvPr/>
      </p:nvGrpSpPr>
      <p:grpSpPr>
        <a:xfrm>
          <a:off x="0" y="0"/>
          <a:ext cx="0" cy="0"/>
          <a:chOff x="0" y="0"/>
          <a:chExt cx="0" cy="0"/>
        </a:xfrm>
      </p:grpSpPr>
      <p:sp>
        <p:nvSpPr>
          <p:cNvPr id="1487" name="Google Shape;1487;p70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88" name="Google Shape;1488;p70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89" name="Google Shape;1489;p70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490" name="Google Shape;1490;p7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491" name="Google Shape;1491;p70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492" name="Google Shape;1492;p70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493" name="Google Shape;1493;p70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494" name="Google Shape;1494;p70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95" name="Google Shape;1495;p700"/>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729417914"/>
      </p:ext>
    </p:extLst>
  </p:cSld>
  <p:clrMapOvr>
    <a:masterClrMapping/>
  </p:clrMapOvr>
</p:sldLayout>
</file>

<file path=ppt/slideLayouts/slideLayout1610.xml><?xml version="1.0" encoding="utf-8"?>
<p:sldLayout xmlns:a="http://schemas.openxmlformats.org/drawingml/2006/main" xmlns:r="http://schemas.openxmlformats.org/officeDocument/2006/relationships" xmlns:p="http://schemas.openxmlformats.org/presentationml/2006/main" preserve="1">
  <p:cSld name="1_Comparison 12">
    <p:spTree>
      <p:nvGrpSpPr>
        <p:cNvPr id="1" name=""/>
        <p:cNvGrpSpPr/>
        <p:nvPr/>
      </p:nvGrpSpPr>
      <p:grpSpPr>
        <a:xfrm>
          <a:off x="0" y="0"/>
          <a:ext cx="0" cy="0"/>
          <a:chOff x="0" y="0"/>
          <a:chExt cx="0" cy="0"/>
        </a:xfrm>
      </p:grpSpPr>
      <p:grpSp>
        <p:nvGrpSpPr>
          <p:cNvPr id="2" name="Google Shape;1901;p193">
            <a:extLst>
              <a:ext uri="{FF2B5EF4-FFF2-40B4-BE49-F238E27FC236}">
                <a16:creationId xmlns:a16="http://schemas.microsoft.com/office/drawing/2014/main" id="{A1180E1E-94FA-3573-DDD6-9BFD8561D210}"/>
              </a:ext>
            </a:extLst>
          </p:cNvPr>
          <p:cNvGrpSpPr/>
          <p:nvPr/>
        </p:nvGrpSpPr>
        <p:grpSpPr>
          <a:xfrm>
            <a:off x="7191545" y="0"/>
            <a:ext cx="5000460" cy="1425988"/>
            <a:chOff x="7191545" y="0"/>
            <a:chExt cx="5000460" cy="1425988"/>
          </a:xfrm>
        </p:grpSpPr>
        <p:pic>
          <p:nvPicPr>
            <p:cNvPr id="3" name="Google Shape;1902;p193">
              <a:extLst>
                <a:ext uri="{FF2B5EF4-FFF2-40B4-BE49-F238E27FC236}">
                  <a16:creationId xmlns:a16="http://schemas.microsoft.com/office/drawing/2014/main" id="{3F691A8C-02DD-1015-2D96-C7D2D5F79E28}"/>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903;p193">
              <a:extLst>
                <a:ext uri="{FF2B5EF4-FFF2-40B4-BE49-F238E27FC236}">
                  <a16:creationId xmlns:a16="http://schemas.microsoft.com/office/drawing/2014/main" id="{BE5AE25C-5381-1E89-5D13-9406D6A6F3B3}"/>
                </a:ext>
              </a:extLst>
            </p:cNvPr>
            <p:cNvGrpSpPr/>
            <p:nvPr/>
          </p:nvGrpSpPr>
          <p:grpSpPr>
            <a:xfrm>
              <a:off x="7191545" y="0"/>
              <a:ext cx="5000460" cy="1425988"/>
              <a:chOff x="7191545" y="0"/>
              <a:chExt cx="5000460" cy="1425988"/>
            </a:xfrm>
          </p:grpSpPr>
          <p:sp>
            <p:nvSpPr>
              <p:cNvPr id="5" name="Google Shape;1904;p193">
                <a:extLst>
                  <a:ext uri="{FF2B5EF4-FFF2-40B4-BE49-F238E27FC236}">
                    <a16:creationId xmlns:a16="http://schemas.microsoft.com/office/drawing/2014/main" id="{C6A86311-E5C0-5127-BA6A-89AF39284CA6}"/>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905;p193">
                <a:extLst>
                  <a:ext uri="{FF2B5EF4-FFF2-40B4-BE49-F238E27FC236}">
                    <a16:creationId xmlns:a16="http://schemas.microsoft.com/office/drawing/2014/main" id="{3CFFA9FA-D227-FC64-C4E5-FCB6C8AF8487}"/>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906;p193">
            <a:extLst>
              <a:ext uri="{FF2B5EF4-FFF2-40B4-BE49-F238E27FC236}">
                <a16:creationId xmlns:a16="http://schemas.microsoft.com/office/drawing/2014/main" id="{9C6D0CA6-C2C5-FE7A-5252-004EC1894D03}"/>
              </a:ext>
            </a:extLst>
          </p:cNvPr>
          <p:cNvSpPr txBox="1">
            <a:spLocks noGrp="1"/>
          </p:cNvSpPr>
          <p:nvPr>
            <p:ph type="title"/>
          </p:nvPr>
        </p:nvSpPr>
        <p:spPr/>
        <p:txBody>
          <a:bodyPr/>
          <a:lstStyle>
            <a:lvl1pPr>
              <a:defRPr/>
            </a:lvl1pPr>
          </a:lstStyle>
          <a:p>
            <a:pPr lvl="0"/>
            <a:endParaRPr lang="en-US"/>
          </a:p>
        </p:txBody>
      </p:sp>
      <p:sp>
        <p:nvSpPr>
          <p:cNvPr id="8" name="Google Shape;1907;p193">
            <a:extLst>
              <a:ext uri="{FF2B5EF4-FFF2-40B4-BE49-F238E27FC236}">
                <a16:creationId xmlns:a16="http://schemas.microsoft.com/office/drawing/2014/main" id="{E341E181-C42F-85B2-30D8-9AF4A338AB39}"/>
              </a:ext>
            </a:extLst>
          </p:cNvPr>
          <p:cNvSpPr txBox="1">
            <a:spLocks noGrp="1"/>
          </p:cNvSpPr>
          <p:nvPr>
            <p:ph type="body" idx="4294967295"/>
          </p:nvPr>
        </p:nvSpPr>
        <p:spPr>
          <a:xfrm>
            <a:off x="609603" y="1681160"/>
            <a:ext cx="5387973" cy="823910"/>
          </a:xfrm>
          <a:solidFill>
            <a:srgbClr val="F3F6FB"/>
          </a:solidFill>
        </p:spPr>
        <p:txBody>
          <a:bodyPr lIns="182870" tIns="0" rIns="182870" bIns="0" anchor="ctr"/>
          <a:lstStyle>
            <a:lvl1pPr indent="-228600">
              <a:buNone/>
              <a:defRPr u="sng"/>
            </a:lvl1pPr>
          </a:lstStyle>
          <a:p>
            <a:pPr lvl="0"/>
            <a:endParaRPr lang="en-US"/>
          </a:p>
        </p:txBody>
      </p:sp>
      <p:sp>
        <p:nvSpPr>
          <p:cNvPr id="9" name="Google Shape;1908;p193">
            <a:extLst>
              <a:ext uri="{FF2B5EF4-FFF2-40B4-BE49-F238E27FC236}">
                <a16:creationId xmlns:a16="http://schemas.microsoft.com/office/drawing/2014/main" id="{7D4FF237-58B0-9820-65AF-A374F96B100C}"/>
              </a:ext>
            </a:extLst>
          </p:cNvPr>
          <p:cNvSpPr txBox="1">
            <a:spLocks noGrp="1"/>
          </p:cNvSpPr>
          <p:nvPr>
            <p:ph type="body" idx="4294967295"/>
          </p:nvPr>
        </p:nvSpPr>
        <p:spPr>
          <a:xfrm>
            <a:off x="609603" y="2505071"/>
            <a:ext cx="5387973" cy="3684583"/>
          </a:xfrm>
          <a:solidFill>
            <a:srgbClr val="F3F6FB"/>
          </a:solidFill>
        </p:spPr>
        <p:txBody>
          <a:bodyPr lIns="182870" tIns="0" rIns="182870" bIns="0">
            <a:normAutofit/>
          </a:bodyPr>
          <a:lstStyle>
            <a:lvl1pPr indent="-355601">
              <a:buSzPts val="2000"/>
              <a:defRPr sz="2000"/>
            </a:lvl1pPr>
          </a:lstStyle>
          <a:p>
            <a:pPr lvl="0"/>
            <a:endParaRPr lang="en-US"/>
          </a:p>
        </p:txBody>
      </p:sp>
      <p:sp>
        <p:nvSpPr>
          <p:cNvPr id="10" name="Google Shape;1909;p193">
            <a:extLst>
              <a:ext uri="{FF2B5EF4-FFF2-40B4-BE49-F238E27FC236}">
                <a16:creationId xmlns:a16="http://schemas.microsoft.com/office/drawing/2014/main" id="{EA47445D-9A0F-C6AE-AF50-F724B1BFEFF6}"/>
              </a:ext>
            </a:extLst>
          </p:cNvPr>
          <p:cNvSpPr txBox="1">
            <a:spLocks noGrp="1"/>
          </p:cNvSpPr>
          <p:nvPr>
            <p:ph type="body" idx="4294967295"/>
          </p:nvPr>
        </p:nvSpPr>
        <p:spPr>
          <a:xfrm>
            <a:off x="6172200" y="1681160"/>
            <a:ext cx="5410203" cy="823910"/>
          </a:xfrm>
          <a:solidFill>
            <a:srgbClr val="F3F6FB"/>
          </a:solidFill>
        </p:spPr>
        <p:txBody>
          <a:bodyPr lIns="182870" tIns="0" rIns="182870" bIns="0" anchor="ctr"/>
          <a:lstStyle>
            <a:lvl1pPr indent="-228600">
              <a:buNone/>
              <a:defRPr u="sng"/>
            </a:lvl1pPr>
          </a:lstStyle>
          <a:p>
            <a:pPr lvl="0"/>
            <a:endParaRPr lang="en-US"/>
          </a:p>
        </p:txBody>
      </p:sp>
      <p:sp>
        <p:nvSpPr>
          <p:cNvPr id="11" name="Google Shape;1910;p193">
            <a:extLst>
              <a:ext uri="{FF2B5EF4-FFF2-40B4-BE49-F238E27FC236}">
                <a16:creationId xmlns:a16="http://schemas.microsoft.com/office/drawing/2014/main" id="{ECCFB6A2-947C-7023-B2AD-1D338B04163D}"/>
              </a:ext>
            </a:extLst>
          </p:cNvPr>
          <p:cNvSpPr txBox="1">
            <a:spLocks noGrp="1"/>
          </p:cNvSpPr>
          <p:nvPr>
            <p:ph type="body" idx="4294967295"/>
          </p:nvPr>
        </p:nvSpPr>
        <p:spPr>
          <a:xfrm>
            <a:off x="6172200" y="2505071"/>
            <a:ext cx="5410203" cy="3684583"/>
          </a:xfrm>
          <a:solidFill>
            <a:srgbClr val="F3F6FB"/>
          </a:solidFill>
        </p:spPr>
        <p:txBody>
          <a:bodyPr lIns="182870" tIns="0" rIns="182870" bIns="0"/>
          <a:lstStyle>
            <a:lvl1pPr indent="-355601">
              <a:buSzPts val="2000"/>
              <a:defRPr sz="2000"/>
            </a:lvl1pPr>
          </a:lstStyle>
          <a:p>
            <a:pPr lvl="0"/>
            <a:endParaRPr lang="en-US"/>
          </a:p>
        </p:txBody>
      </p:sp>
      <p:sp>
        <p:nvSpPr>
          <p:cNvPr id="12" name="Google Shape;1911;p193">
            <a:extLst>
              <a:ext uri="{FF2B5EF4-FFF2-40B4-BE49-F238E27FC236}">
                <a16:creationId xmlns:a16="http://schemas.microsoft.com/office/drawing/2014/main" id="{1E97E5E2-3CE7-2EC8-3703-621BDC6D5EAF}"/>
              </a:ext>
            </a:extLst>
          </p:cNvPr>
          <p:cNvSpPr txBox="1">
            <a:spLocks noGrp="1"/>
          </p:cNvSpPr>
          <p:nvPr>
            <p:ph type="sldNum" sz="quarter" idx="8"/>
          </p:nvPr>
        </p:nvSpPr>
        <p:spPr/>
        <p:txBody>
          <a:bodyPr/>
          <a:lstStyle>
            <a:lvl1pPr>
              <a:defRPr/>
            </a:lvl1pPr>
          </a:lstStyle>
          <a:p>
            <a:pPr lvl="0"/>
            <a:fld id="{3267606D-F624-4163-A4D0-ABB0C35C399C}" type="slidenum">
              <a:t>‹#›</a:t>
            </a:fld>
            <a:endParaRPr lang="en-US"/>
          </a:p>
        </p:txBody>
      </p:sp>
      <p:cxnSp>
        <p:nvCxnSpPr>
          <p:cNvPr id="13" name="Google Shape;1912;p193">
            <a:extLst>
              <a:ext uri="{FF2B5EF4-FFF2-40B4-BE49-F238E27FC236}">
                <a16:creationId xmlns:a16="http://schemas.microsoft.com/office/drawing/2014/main" id="{CACB52B3-9ABD-0D26-FF12-64E56F17A27D}"/>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4" name="Google Shape;1913;p193">
            <a:extLst>
              <a:ext uri="{FF2B5EF4-FFF2-40B4-BE49-F238E27FC236}">
                <a16:creationId xmlns:a16="http://schemas.microsoft.com/office/drawing/2014/main" id="{46D0E040-C571-3DE1-EFBD-6AB4EC9491CB}"/>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125543936"/>
      </p:ext>
    </p:extLst>
  </p:cSld>
  <p:clrMapOvr>
    <a:masterClrMapping/>
  </p:clrMapOvr>
</p:sldLayout>
</file>

<file path=ppt/slideLayouts/slideLayout1611.xml><?xml version="1.0" encoding="utf-8"?>
<p:sldLayout xmlns:a="http://schemas.openxmlformats.org/drawingml/2006/main" xmlns:r="http://schemas.openxmlformats.org/officeDocument/2006/relationships" xmlns:p="http://schemas.openxmlformats.org/presentationml/2006/main" preserve="1">
  <p:cSld name="1_Title Only 12">
    <p:spTree>
      <p:nvGrpSpPr>
        <p:cNvPr id="1" name=""/>
        <p:cNvGrpSpPr/>
        <p:nvPr/>
      </p:nvGrpSpPr>
      <p:grpSpPr>
        <a:xfrm>
          <a:off x="0" y="0"/>
          <a:ext cx="0" cy="0"/>
          <a:chOff x="0" y="0"/>
          <a:chExt cx="0" cy="0"/>
        </a:xfrm>
      </p:grpSpPr>
      <p:grpSp>
        <p:nvGrpSpPr>
          <p:cNvPr id="2" name="Google Shape;1915;p194">
            <a:extLst>
              <a:ext uri="{FF2B5EF4-FFF2-40B4-BE49-F238E27FC236}">
                <a16:creationId xmlns:a16="http://schemas.microsoft.com/office/drawing/2014/main" id="{E7132D65-44AC-5257-CFA0-B3C408EFD904}"/>
              </a:ext>
            </a:extLst>
          </p:cNvPr>
          <p:cNvGrpSpPr/>
          <p:nvPr/>
        </p:nvGrpSpPr>
        <p:grpSpPr>
          <a:xfrm>
            <a:off x="7191545" y="0"/>
            <a:ext cx="5000460" cy="1425988"/>
            <a:chOff x="7191545" y="0"/>
            <a:chExt cx="5000460" cy="1425988"/>
          </a:xfrm>
        </p:grpSpPr>
        <p:pic>
          <p:nvPicPr>
            <p:cNvPr id="3" name="Google Shape;1916;p194">
              <a:extLst>
                <a:ext uri="{FF2B5EF4-FFF2-40B4-BE49-F238E27FC236}">
                  <a16:creationId xmlns:a16="http://schemas.microsoft.com/office/drawing/2014/main" id="{D0468E31-124A-2FCE-F2C2-2C8C430CA651}"/>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917;p194">
              <a:extLst>
                <a:ext uri="{FF2B5EF4-FFF2-40B4-BE49-F238E27FC236}">
                  <a16:creationId xmlns:a16="http://schemas.microsoft.com/office/drawing/2014/main" id="{8AB190DF-EB23-AC30-AB97-23ECFFB4C076}"/>
                </a:ext>
              </a:extLst>
            </p:cNvPr>
            <p:cNvGrpSpPr/>
            <p:nvPr/>
          </p:nvGrpSpPr>
          <p:grpSpPr>
            <a:xfrm>
              <a:off x="7191545" y="0"/>
              <a:ext cx="5000460" cy="1425988"/>
              <a:chOff x="7191545" y="0"/>
              <a:chExt cx="5000460" cy="1425988"/>
            </a:xfrm>
          </p:grpSpPr>
          <p:sp>
            <p:nvSpPr>
              <p:cNvPr id="5" name="Google Shape;1918;p194">
                <a:extLst>
                  <a:ext uri="{FF2B5EF4-FFF2-40B4-BE49-F238E27FC236}">
                    <a16:creationId xmlns:a16="http://schemas.microsoft.com/office/drawing/2014/main" id="{9EE127CF-93BD-E1A5-90E8-B6EF801AE6A1}"/>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919;p194">
                <a:extLst>
                  <a:ext uri="{FF2B5EF4-FFF2-40B4-BE49-F238E27FC236}">
                    <a16:creationId xmlns:a16="http://schemas.microsoft.com/office/drawing/2014/main" id="{94DEA6D2-1367-2041-C9DB-0263D5241411}"/>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920;p194">
            <a:extLst>
              <a:ext uri="{FF2B5EF4-FFF2-40B4-BE49-F238E27FC236}">
                <a16:creationId xmlns:a16="http://schemas.microsoft.com/office/drawing/2014/main" id="{4D50CA1B-8CBC-2A0A-98E1-424EF3FBD5C6}"/>
              </a:ext>
            </a:extLst>
          </p:cNvPr>
          <p:cNvSpPr txBox="1">
            <a:spLocks noGrp="1"/>
          </p:cNvSpPr>
          <p:nvPr>
            <p:ph type="title"/>
          </p:nvPr>
        </p:nvSpPr>
        <p:spPr/>
        <p:txBody>
          <a:bodyPr/>
          <a:lstStyle>
            <a:lvl1pPr>
              <a:defRPr/>
            </a:lvl1pPr>
          </a:lstStyle>
          <a:p>
            <a:pPr lvl="0"/>
            <a:endParaRPr lang="en-US"/>
          </a:p>
        </p:txBody>
      </p:sp>
      <p:sp>
        <p:nvSpPr>
          <p:cNvPr id="8" name="Google Shape;1921;p194">
            <a:extLst>
              <a:ext uri="{FF2B5EF4-FFF2-40B4-BE49-F238E27FC236}">
                <a16:creationId xmlns:a16="http://schemas.microsoft.com/office/drawing/2014/main" id="{BC62B5CB-C4BF-68D1-2773-19EEF90CECE7}"/>
              </a:ext>
            </a:extLst>
          </p:cNvPr>
          <p:cNvSpPr txBox="1">
            <a:spLocks noGrp="1"/>
          </p:cNvSpPr>
          <p:nvPr>
            <p:ph type="sldNum" sz="quarter" idx="8"/>
          </p:nvPr>
        </p:nvSpPr>
        <p:spPr/>
        <p:txBody>
          <a:bodyPr/>
          <a:lstStyle>
            <a:lvl1pPr>
              <a:defRPr/>
            </a:lvl1pPr>
          </a:lstStyle>
          <a:p>
            <a:pPr lvl="0"/>
            <a:fld id="{DF148E26-79B3-49FC-8B71-9A62DE9793F0}" type="slidenum">
              <a:t>‹#›</a:t>
            </a:fld>
            <a:endParaRPr lang="en-US"/>
          </a:p>
        </p:txBody>
      </p:sp>
      <p:cxnSp>
        <p:nvCxnSpPr>
          <p:cNvPr id="9" name="Google Shape;1922;p194">
            <a:extLst>
              <a:ext uri="{FF2B5EF4-FFF2-40B4-BE49-F238E27FC236}">
                <a16:creationId xmlns:a16="http://schemas.microsoft.com/office/drawing/2014/main" id="{B4C68B16-9984-4CEF-CF3B-ACBF78687284}"/>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0" name="Google Shape;1923;p194">
            <a:extLst>
              <a:ext uri="{FF2B5EF4-FFF2-40B4-BE49-F238E27FC236}">
                <a16:creationId xmlns:a16="http://schemas.microsoft.com/office/drawing/2014/main" id="{9579CB34-75FF-2C87-946C-586B8971F805}"/>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2498010401"/>
      </p:ext>
    </p:extLst>
  </p:cSld>
  <p:clrMapOvr>
    <a:masterClrMapping/>
  </p:clrMapOvr>
</p:sldLayout>
</file>

<file path=ppt/slideLayouts/slideLayout1612.xml><?xml version="1.0" encoding="utf-8"?>
<p:sldLayout xmlns:a="http://schemas.openxmlformats.org/drawingml/2006/main" xmlns:r="http://schemas.openxmlformats.org/officeDocument/2006/relationships" xmlns:p="http://schemas.openxmlformats.org/presentationml/2006/main" preserve="1">
  <p:cSld name="1_End 13">
    <p:spTree>
      <p:nvGrpSpPr>
        <p:cNvPr id="1" name=""/>
        <p:cNvGrpSpPr/>
        <p:nvPr/>
      </p:nvGrpSpPr>
      <p:grpSpPr>
        <a:xfrm>
          <a:off x="0" y="0"/>
          <a:ext cx="0" cy="0"/>
          <a:chOff x="0" y="0"/>
          <a:chExt cx="0" cy="0"/>
        </a:xfrm>
      </p:grpSpPr>
      <p:grpSp>
        <p:nvGrpSpPr>
          <p:cNvPr id="2" name="Google Shape;1925;p195">
            <a:extLst>
              <a:ext uri="{FF2B5EF4-FFF2-40B4-BE49-F238E27FC236}">
                <a16:creationId xmlns:a16="http://schemas.microsoft.com/office/drawing/2014/main" id="{E40D674D-D56F-EAF9-7FFD-4DC1E0207EF7}"/>
              </a:ext>
            </a:extLst>
          </p:cNvPr>
          <p:cNvGrpSpPr/>
          <p:nvPr/>
        </p:nvGrpSpPr>
        <p:grpSpPr>
          <a:xfrm>
            <a:off x="0" y="0"/>
            <a:ext cx="12191996" cy="2148830"/>
            <a:chOff x="0" y="0"/>
            <a:chExt cx="12191996" cy="2148830"/>
          </a:xfrm>
        </p:grpSpPr>
        <p:sp>
          <p:nvSpPr>
            <p:cNvPr id="3" name="Google Shape;1926;p195">
              <a:extLst>
                <a:ext uri="{FF2B5EF4-FFF2-40B4-BE49-F238E27FC236}">
                  <a16:creationId xmlns:a16="http://schemas.microsoft.com/office/drawing/2014/main" id="{7C10E71C-2CA5-6127-2037-0894BF1F3B7F}"/>
                </a:ext>
              </a:extLst>
            </p:cNvPr>
            <p:cNvSpPr/>
            <p:nvPr/>
          </p:nvSpPr>
          <p:spPr>
            <a:xfrm flipH="1">
              <a:off x="0" y="0"/>
              <a:ext cx="12191996" cy="2148830"/>
            </a:xfrm>
            <a:custGeom>
              <a:avLst/>
              <a:gdLst>
                <a:gd name="f0" fmla="val w"/>
                <a:gd name="f1" fmla="val h"/>
                <a:gd name="f2" fmla="val 0"/>
                <a:gd name="f3" fmla="val 12192000"/>
                <a:gd name="f4" fmla="val 2148830"/>
                <a:gd name="f5" fmla="val 2318293"/>
                <a:gd name="f6" fmla="val 2110341"/>
                <a:gd name="f7" fmla="val 1952334"/>
                <a:gd name="f8" fmla="val 920"/>
                <a:gd name="f9" fmla="val 1343499"/>
                <a:gd name="f10" fmla="val 23864"/>
                <a:gd name="f11" fmla="val 752130"/>
                <a:gd name="f12" fmla="val 152982"/>
                <a:gd name="f13" fmla="val 184205"/>
                <a:gd name="f14" fmla="val 435928"/>
                <a:gd name="f15" fmla="val 536864"/>
                <a:gd name="f16" fmla="val 554713"/>
                <a:gd name="f17" fmla="val 201115"/>
                <a:gd name="f18" fmla="val 452796"/>
                <a:gd name="f19" fmla="val 776357"/>
                <a:gd name="f20" fmla="val 187336"/>
                <a:gd name="f21" fmla="val 1349828"/>
                <a:gd name="f22" fmla="val 76760"/>
                <a:gd name="f23" fmla="val 1947588"/>
                <a:gd name="f24" fmla="val 66249"/>
                <a:gd name="f25" fmla="val 2962940"/>
                <a:gd name="f26" fmla="val 48421"/>
                <a:gd name="f27" fmla="val 3890218"/>
                <a:gd name="f28" fmla="val 291317"/>
                <a:gd name="f29" fmla="val 4778140"/>
                <a:gd name="f30" fmla="val 604018"/>
                <a:gd name="f31" fmla="val 7231510"/>
                <a:gd name="f32" fmla="val 1468126"/>
                <a:gd name="f33" fmla="val 9178927"/>
                <a:gd name="f34" fmla="val 2492024"/>
                <a:gd name="f35" fmla="val 11996242"/>
                <a:gd name="f36" fmla="val 2036894"/>
                <a:gd name="f37" fmla="val 2002266"/>
                <a:gd name="f38" fmla="val 1415250"/>
                <a:gd name="f39" fmla="val 12022971"/>
                <a:gd name="f40" fmla="val 1470801"/>
                <a:gd name="f41" fmla="val 10719696"/>
                <a:gd name="f42" fmla="val 1863939"/>
                <a:gd name="f43" fmla="val 9271154"/>
                <a:gd name="f44" fmla="val 1783804"/>
                <a:gd name="f45" fmla="val 7970940"/>
                <a:gd name="f46" fmla="val 1436986"/>
                <a:gd name="f47" fmla="val 6890984"/>
                <a:gd name="f48" fmla="val 1148958"/>
                <a:gd name="f49" fmla="val 5866930"/>
                <a:gd name="f50" fmla="val 767309"/>
                <a:gd name="f51" fmla="val 4800356"/>
                <a:gd name="f52" fmla="val 456582"/>
                <a:gd name="f53" fmla="val 4068903"/>
                <a:gd name="f54" fmla="val 243471"/>
                <a:gd name="f55" fmla="val 3348204"/>
                <a:gd name="f56" fmla="val 74251"/>
                <a:gd name="f57" fmla="val 2646880"/>
                <a:gd name="f58" fmla="val 17560"/>
                <a:gd name="f59" fmla="*/ f0 1 12192000"/>
                <a:gd name="f60" fmla="*/ f1 1 2148830"/>
                <a:gd name="f61" fmla="+- f4 0 f2"/>
                <a:gd name="f62" fmla="+- f3 0 f2"/>
                <a:gd name="f63" fmla="*/ f62 1 12192000"/>
                <a:gd name="f64" fmla="*/ f61 1 2148830"/>
                <a:gd name="f65" fmla="*/ f2 1 f63"/>
                <a:gd name="f66" fmla="*/ f3 1 f63"/>
                <a:gd name="f67" fmla="*/ f2 1 f64"/>
                <a:gd name="f68" fmla="*/ f4 1 f64"/>
                <a:gd name="f69" fmla="*/ f65 f59 1"/>
                <a:gd name="f70" fmla="*/ f66 f59 1"/>
                <a:gd name="f71" fmla="*/ f68 f60 1"/>
                <a:gd name="f72" fmla="*/ f67 f60 1"/>
              </a:gdLst>
              <a:ahLst/>
              <a:cxnLst>
                <a:cxn ang="3cd4">
                  <a:pos x="hc" y="t"/>
                </a:cxn>
                <a:cxn ang="0">
                  <a:pos x="r" y="vc"/>
                </a:cxn>
                <a:cxn ang="cd4">
                  <a:pos x="hc" y="b"/>
                </a:cxn>
                <a:cxn ang="cd2">
                  <a:pos x="l" y="vc"/>
                </a:cxn>
              </a:cxnLst>
              <a:rect l="f69" t="f72" r="f70" b="f71"/>
              <a:pathLst>
                <a:path w="12192000" h="2148830">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ubicBezTo>
                    <a:pt x="f53" y="f54"/>
                    <a:pt x="f55" y="f56"/>
                    <a:pt x="f57" y="f58"/>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4" name="Google Shape;1927;p195">
              <a:extLst>
                <a:ext uri="{FF2B5EF4-FFF2-40B4-BE49-F238E27FC236}">
                  <a16:creationId xmlns:a16="http://schemas.microsoft.com/office/drawing/2014/main" id="{7EC1EAC6-2E85-498E-1A96-0AC2932BF27D}"/>
                </a:ext>
              </a:extLst>
            </p:cNvPr>
            <p:cNvSpPr/>
            <p:nvPr/>
          </p:nvSpPr>
          <p:spPr>
            <a:xfrm flipH="1">
              <a:off x="0" y="0"/>
              <a:ext cx="12191996" cy="1992139"/>
            </a:xfrm>
            <a:custGeom>
              <a:avLst/>
              <a:gdLst>
                <a:gd name="f0" fmla="val w"/>
                <a:gd name="f1" fmla="val h"/>
                <a:gd name="f2" fmla="val 0"/>
                <a:gd name="f3" fmla="val 12192000"/>
                <a:gd name="f4" fmla="val 1992138"/>
                <a:gd name="f5" fmla="val 2724271"/>
                <a:gd name="f6" fmla="val 1788442"/>
                <a:gd name="f7" fmla="val 1635403"/>
                <a:gd name="f8" fmla="val 12925"/>
                <a:gd name="f9" fmla="val 1134241"/>
                <a:gd name="f10" fmla="val 70905"/>
                <a:gd name="f11" fmla="val 647221"/>
                <a:gd name="f12" fmla="val 207817"/>
                <a:gd name="f13" fmla="val 178220"/>
                <a:gd name="f14" fmla="val 451207"/>
                <a:gd name="f15" fmla="val 552718"/>
                <a:gd name="f16" fmla="val 570885"/>
                <a:gd name="f17" fmla="val 195368"/>
                <a:gd name="f18" fmla="val 467800"/>
                <a:gd name="f19" fmla="val 765758"/>
                <a:gd name="f20" fmla="val 193094"/>
                <a:gd name="f21" fmla="val 1336955"/>
                <a:gd name="f22" fmla="val 73179"/>
                <a:gd name="f23" fmla="val 1934073"/>
                <a:gd name="f24" fmla="val 52850"/>
                <a:gd name="f25" fmla="val 2948304"/>
                <a:gd name="f26" fmla="val 18310"/>
                <a:gd name="f27" fmla="val 3878878"/>
                <a:gd name="f28" fmla="val 245747"/>
                <a:gd name="f29" fmla="val 4771217"/>
                <a:gd name="f30" fmla="val 543645"/>
                <a:gd name="f31" fmla="val 7236913"/>
                <a:gd name="f32" fmla="val 1366709"/>
                <a:gd name="f33" fmla="val 9199689"/>
                <a:gd name="f34" fmla="val 2357774"/>
                <a:gd name="f35" fmla="val 12007222"/>
                <a:gd name="f36" fmla="val 1856729"/>
                <a:gd name="f37" fmla="val 1820900"/>
                <a:gd name="f38" fmla="val 897073"/>
                <a:gd name="f39" fmla="val 12062517"/>
                <a:gd name="f40" fmla="val 950128"/>
                <a:gd name="f41" fmla="val 10950292"/>
                <a:gd name="f42" fmla="val 1376478"/>
                <a:gd name="f43" fmla="val 9595706"/>
                <a:gd name="f44" fmla="val 1466451"/>
                <a:gd name="f45" fmla="val 8435105"/>
                <a:gd name="f46" fmla="val 1266613"/>
                <a:gd name="f47" fmla="val 6618389"/>
                <a:gd name="f48" fmla="val 953715"/>
                <a:gd name="f49" fmla="val 4735222"/>
                <a:gd name="f50" fmla="val 130088"/>
                <a:gd name="f51" fmla="val 2948502"/>
                <a:gd name="f52" fmla="val 20548"/>
                <a:gd name="f53" fmla="*/ f0 1 12192000"/>
                <a:gd name="f54" fmla="*/ f1 1 1992138"/>
                <a:gd name="f55" fmla="+- f4 0 f2"/>
                <a:gd name="f56" fmla="+- f3 0 f2"/>
                <a:gd name="f57" fmla="*/ f56 1 12192000"/>
                <a:gd name="f58" fmla="*/ f55 1 1992138"/>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12192000" h="1992138">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lose/>
                </a:path>
              </a:pathLst>
            </a:custGeom>
            <a:solidFill>
              <a:srgbClr val="00498F"/>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sp>
        <p:nvSpPr>
          <p:cNvPr id="5" name="Google Shape;1928;p195">
            <a:extLst>
              <a:ext uri="{FF2B5EF4-FFF2-40B4-BE49-F238E27FC236}">
                <a16:creationId xmlns:a16="http://schemas.microsoft.com/office/drawing/2014/main" id="{489E1857-A28C-DAA3-8887-E6BAE303214D}"/>
              </a:ext>
            </a:extLst>
          </p:cNvPr>
          <p:cNvSpPr/>
          <p:nvPr/>
        </p:nvSpPr>
        <p:spPr>
          <a:xfrm>
            <a:off x="902366" y="1517693"/>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929;p195">
            <a:extLst>
              <a:ext uri="{FF2B5EF4-FFF2-40B4-BE49-F238E27FC236}">
                <a16:creationId xmlns:a16="http://schemas.microsoft.com/office/drawing/2014/main" id="{5E3FDB0C-F887-FC97-3C77-F53125BAB493}"/>
              </a:ext>
            </a:extLst>
          </p:cNvPr>
          <p:cNvSpPr txBox="1">
            <a:spLocks noGrp="1"/>
          </p:cNvSpPr>
          <p:nvPr>
            <p:ph type="body" idx="4294967295"/>
          </p:nvPr>
        </p:nvSpPr>
        <p:spPr>
          <a:xfrm>
            <a:off x="1219196" y="3429000"/>
            <a:ext cx="5582649" cy="1413561"/>
          </a:xfrm>
        </p:spPr>
        <p:txBody>
          <a:bodyPr/>
          <a:lstStyle>
            <a:lvl1pPr indent="-228600">
              <a:buNone/>
              <a:defRPr sz="2000"/>
            </a:lvl1pPr>
          </a:lstStyle>
          <a:p>
            <a:pPr lvl="0"/>
            <a:endParaRPr lang="en-US"/>
          </a:p>
        </p:txBody>
      </p:sp>
      <p:sp>
        <p:nvSpPr>
          <p:cNvPr id="7" name="Google Shape;1930;p195">
            <a:extLst>
              <a:ext uri="{FF2B5EF4-FFF2-40B4-BE49-F238E27FC236}">
                <a16:creationId xmlns:a16="http://schemas.microsoft.com/office/drawing/2014/main" id="{DCD696E3-0F16-7F15-4ECE-D7383365837E}"/>
              </a:ext>
            </a:extLst>
          </p:cNvPr>
          <p:cNvSpPr txBox="1">
            <a:spLocks noGrp="1"/>
          </p:cNvSpPr>
          <p:nvPr>
            <p:ph type="title"/>
          </p:nvPr>
        </p:nvSpPr>
        <p:spPr>
          <a:xfrm>
            <a:off x="1219196" y="1887486"/>
            <a:ext cx="5582649" cy="1078260"/>
          </a:xfrm>
        </p:spPr>
        <p:txBody>
          <a:bodyPr/>
          <a:lstStyle>
            <a:lvl1pPr>
              <a:defRPr sz="6000"/>
            </a:lvl1pPr>
          </a:lstStyle>
          <a:p>
            <a:pPr lvl="0"/>
            <a:endParaRPr lang="en-US"/>
          </a:p>
        </p:txBody>
      </p:sp>
      <p:pic>
        <p:nvPicPr>
          <p:cNvPr id="8" name="Google Shape;1931;p195">
            <a:extLst>
              <a:ext uri="{FF2B5EF4-FFF2-40B4-BE49-F238E27FC236}">
                <a16:creationId xmlns:a16="http://schemas.microsoft.com/office/drawing/2014/main" id="{5CD4DFE6-C3E0-EE6E-70F3-D472520D40DA}"/>
              </a:ext>
            </a:extLst>
          </p:cNvPr>
          <p:cNvPicPr>
            <a:picLocks noChangeAspect="1"/>
          </p:cNvPicPr>
          <p:nvPr/>
        </p:nvPicPr>
        <p:blipFill>
          <a:blip r:embed="rId2">
            <a:alphaModFix/>
          </a:blip>
          <a:srcRect/>
          <a:stretch>
            <a:fillRect/>
          </a:stretch>
        </p:blipFill>
        <p:spPr>
          <a:xfrm>
            <a:off x="902366" y="228371"/>
            <a:ext cx="2025313" cy="911940"/>
          </a:xfrm>
          <a:prstGeom prst="rect">
            <a:avLst/>
          </a:prstGeom>
          <a:noFill/>
          <a:ln cap="flat">
            <a:noFill/>
          </a:ln>
        </p:spPr>
      </p:pic>
    </p:spTree>
    <p:extLst>
      <p:ext uri="{BB962C8B-B14F-4D97-AF65-F5344CB8AC3E}">
        <p14:creationId xmlns:p14="http://schemas.microsoft.com/office/powerpoint/2010/main" val="589651680"/>
      </p:ext>
    </p:extLst>
  </p:cSld>
  <p:clrMapOvr>
    <a:masterClrMapping/>
  </p:clrMapOvr>
</p:sldLayout>
</file>

<file path=ppt/slideLayouts/slideLayout1613.xml><?xml version="1.0" encoding="utf-8"?>
<p:sldLayout xmlns:a="http://schemas.openxmlformats.org/drawingml/2006/main" xmlns:r="http://schemas.openxmlformats.org/officeDocument/2006/relationships" xmlns:p="http://schemas.openxmlformats.org/presentationml/2006/main" preserve="1">
  <p:cSld name="1_Blank 12">
    <p:spTree>
      <p:nvGrpSpPr>
        <p:cNvPr id="1" name=""/>
        <p:cNvGrpSpPr/>
        <p:nvPr/>
      </p:nvGrpSpPr>
      <p:grpSpPr>
        <a:xfrm>
          <a:off x="0" y="0"/>
          <a:ext cx="0" cy="0"/>
          <a:chOff x="0" y="0"/>
          <a:chExt cx="0" cy="0"/>
        </a:xfrm>
      </p:grpSpPr>
      <p:sp>
        <p:nvSpPr>
          <p:cNvPr id="2" name="Google Shape;1934;p196">
            <a:extLst>
              <a:ext uri="{FF2B5EF4-FFF2-40B4-BE49-F238E27FC236}">
                <a16:creationId xmlns:a16="http://schemas.microsoft.com/office/drawing/2014/main" id="{618F83CA-820E-D217-077E-ED240AF8A996}"/>
              </a:ext>
            </a:extLst>
          </p:cNvPr>
          <p:cNvSpPr txBox="1">
            <a:spLocks noGrp="1"/>
          </p:cNvSpPr>
          <p:nvPr>
            <p:ph type="sldNum" sz="quarter" idx="8"/>
          </p:nvPr>
        </p:nvSpPr>
        <p:spPr/>
        <p:txBody>
          <a:bodyPr/>
          <a:lstStyle>
            <a:lvl1pPr>
              <a:defRPr/>
            </a:lvl1pPr>
          </a:lstStyle>
          <a:p>
            <a:pPr lvl="0"/>
            <a:fld id="{FE8E8482-F4AB-4CAB-9C74-F6DC602FD9AD}" type="slidenum">
              <a:t>‹#›</a:t>
            </a:fld>
            <a:endParaRPr lang="en-US"/>
          </a:p>
        </p:txBody>
      </p:sp>
      <p:cxnSp>
        <p:nvCxnSpPr>
          <p:cNvPr id="3" name="Google Shape;1935;p196">
            <a:extLst>
              <a:ext uri="{FF2B5EF4-FFF2-40B4-BE49-F238E27FC236}">
                <a16:creationId xmlns:a16="http://schemas.microsoft.com/office/drawing/2014/main" id="{D8B4CB08-4D35-7B82-2DCB-3612F1DBF3D5}"/>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4" name="Google Shape;1936;p196">
            <a:extLst>
              <a:ext uri="{FF2B5EF4-FFF2-40B4-BE49-F238E27FC236}">
                <a16:creationId xmlns:a16="http://schemas.microsoft.com/office/drawing/2014/main" id="{25654DB9-015E-63E1-AA20-105D5F8B5531}"/>
              </a:ext>
            </a:extLst>
          </p:cNvPr>
          <p:cNvSpPr txBox="1">
            <a:spLocks noGrp="1"/>
          </p:cNvSpPr>
          <p:nvPr>
            <p:ph type="ftr" sz="quarter" idx="9"/>
          </p:nvPr>
        </p:nvSpPr>
        <p:spPr/>
        <p:txBody>
          <a:bodyPr/>
          <a:lstStyle>
            <a:lvl1pPr>
              <a:defRPr/>
            </a:lvl1pPr>
          </a:lstStyle>
          <a:p>
            <a:pPr lvl="0"/>
            <a:endParaRPr lang="en-US"/>
          </a:p>
        </p:txBody>
      </p:sp>
      <p:grpSp>
        <p:nvGrpSpPr>
          <p:cNvPr id="5" name="Google Shape;1937;p196">
            <a:extLst>
              <a:ext uri="{FF2B5EF4-FFF2-40B4-BE49-F238E27FC236}">
                <a16:creationId xmlns:a16="http://schemas.microsoft.com/office/drawing/2014/main" id="{FE09EA4D-E91A-C636-F14D-4474081E2378}"/>
              </a:ext>
            </a:extLst>
          </p:cNvPr>
          <p:cNvGrpSpPr/>
          <p:nvPr/>
        </p:nvGrpSpPr>
        <p:grpSpPr>
          <a:xfrm>
            <a:off x="7191545" y="0"/>
            <a:ext cx="5000460" cy="1425988"/>
            <a:chOff x="7191545" y="0"/>
            <a:chExt cx="5000460" cy="1425988"/>
          </a:xfrm>
        </p:grpSpPr>
        <p:pic>
          <p:nvPicPr>
            <p:cNvPr id="6" name="Google Shape;1938;p196">
              <a:extLst>
                <a:ext uri="{FF2B5EF4-FFF2-40B4-BE49-F238E27FC236}">
                  <a16:creationId xmlns:a16="http://schemas.microsoft.com/office/drawing/2014/main" id="{FB7BFACE-C5FF-1E32-C7DA-2D63A8436BCA}"/>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7" name="Google Shape;1939;p196">
              <a:extLst>
                <a:ext uri="{FF2B5EF4-FFF2-40B4-BE49-F238E27FC236}">
                  <a16:creationId xmlns:a16="http://schemas.microsoft.com/office/drawing/2014/main" id="{C52ED0FD-BE01-228B-CD00-4F5E9138B705}"/>
                </a:ext>
              </a:extLst>
            </p:cNvPr>
            <p:cNvGrpSpPr/>
            <p:nvPr/>
          </p:nvGrpSpPr>
          <p:grpSpPr>
            <a:xfrm>
              <a:off x="7191545" y="0"/>
              <a:ext cx="5000460" cy="1425988"/>
              <a:chOff x="7191545" y="0"/>
              <a:chExt cx="5000460" cy="1425988"/>
            </a:xfrm>
          </p:grpSpPr>
          <p:sp>
            <p:nvSpPr>
              <p:cNvPr id="8" name="Google Shape;1940;p196">
                <a:extLst>
                  <a:ext uri="{FF2B5EF4-FFF2-40B4-BE49-F238E27FC236}">
                    <a16:creationId xmlns:a16="http://schemas.microsoft.com/office/drawing/2014/main" id="{1B5190DA-0925-7EAE-46F8-836BF5B6AE71}"/>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9" name="Google Shape;1941;p196">
                <a:extLst>
                  <a:ext uri="{FF2B5EF4-FFF2-40B4-BE49-F238E27FC236}">
                    <a16:creationId xmlns:a16="http://schemas.microsoft.com/office/drawing/2014/main" id="{E48E5266-B514-76C9-A0B3-C21C9971CBE2}"/>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Tree>
    <p:extLst>
      <p:ext uri="{BB962C8B-B14F-4D97-AF65-F5344CB8AC3E}">
        <p14:creationId xmlns:p14="http://schemas.microsoft.com/office/powerpoint/2010/main" val="2377674767"/>
      </p:ext>
    </p:extLst>
  </p:cSld>
  <p:clrMapOvr>
    <a:masterClrMapping/>
  </p:clrMapOvr>
</p:sldLayout>
</file>

<file path=ppt/slideLayouts/slideLayout1614.xml><?xml version="1.0" encoding="utf-8"?>
<p:sldLayout xmlns:a="http://schemas.openxmlformats.org/drawingml/2006/main" xmlns:r="http://schemas.openxmlformats.org/officeDocument/2006/relationships" xmlns:p="http://schemas.openxmlformats.org/presentationml/2006/main" preserve="1">
  <p:cSld name="Title Slide 2">
    <p:spTree>
      <p:nvGrpSpPr>
        <p:cNvPr id="1" name=""/>
        <p:cNvGrpSpPr/>
        <p:nvPr/>
      </p:nvGrpSpPr>
      <p:grpSpPr>
        <a:xfrm>
          <a:off x="0" y="0"/>
          <a:ext cx="0" cy="0"/>
          <a:chOff x="0" y="0"/>
          <a:chExt cx="0" cy="0"/>
        </a:xfrm>
      </p:grpSpPr>
      <p:sp>
        <p:nvSpPr>
          <p:cNvPr id="2" name="Google Shape;1943;p197">
            <a:extLst>
              <a:ext uri="{FF2B5EF4-FFF2-40B4-BE49-F238E27FC236}">
                <a16:creationId xmlns:a16="http://schemas.microsoft.com/office/drawing/2014/main" id="{BE4A1702-21F3-7B15-FCE8-96A645201D86}"/>
              </a:ext>
            </a:extLst>
          </p:cNvPr>
          <p:cNvSpPr/>
          <p:nvPr/>
        </p:nvSpPr>
        <p:spPr>
          <a:xfrm>
            <a:off x="0" y="0"/>
            <a:ext cx="12191996" cy="6858000"/>
          </a:xfrm>
          <a:custGeom>
            <a:avLst/>
            <a:gdLst>
              <a:gd name="f0" fmla="val w"/>
              <a:gd name="f1" fmla="val h"/>
              <a:gd name="f2" fmla="val 0"/>
              <a:gd name="f3" fmla="val 12192000"/>
              <a:gd name="f4" fmla="val 6858000"/>
              <a:gd name="f5" fmla="*/ f0 1 12192000"/>
              <a:gd name="f6" fmla="*/ f1 1 6858000"/>
              <a:gd name="f7" fmla="+- f4 0 f2"/>
              <a:gd name="f8" fmla="+- f3 0 f2"/>
              <a:gd name="f9" fmla="*/ f8 1 12192000"/>
              <a:gd name="f10" fmla="*/ f7 1 6858000"/>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12192000" h="6858000">
                <a:moveTo>
                  <a:pt x="f3" y="f2"/>
                </a:moveTo>
                <a:lnTo>
                  <a:pt x="f2" y="f2"/>
                </a:lnTo>
                <a:lnTo>
                  <a:pt x="f2" y="f4"/>
                </a:lnTo>
                <a:lnTo>
                  <a:pt x="f3" y="f4"/>
                </a:lnTo>
                <a:lnTo>
                  <a:pt x="f3" y="f2"/>
                </a:lnTo>
                <a:close/>
              </a:path>
            </a:pathLst>
          </a:custGeom>
          <a:solidFill>
            <a:srgbClr val="F3F6FA"/>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3" name="Google Shape;1944;p197">
            <a:extLst>
              <a:ext uri="{FF2B5EF4-FFF2-40B4-BE49-F238E27FC236}">
                <a16:creationId xmlns:a16="http://schemas.microsoft.com/office/drawing/2014/main" id="{66D5B0CD-2CD8-428E-AEE1-6077F76A5AEA}"/>
              </a:ext>
            </a:extLst>
          </p:cNvPr>
          <p:cNvSpPr/>
          <p:nvPr/>
        </p:nvSpPr>
        <p:spPr>
          <a:xfrm>
            <a:off x="0" y="5100852"/>
            <a:ext cx="7111361" cy="1757677"/>
          </a:xfrm>
          <a:custGeom>
            <a:avLst/>
            <a:gdLst>
              <a:gd name="f0" fmla="val w"/>
              <a:gd name="f1" fmla="val h"/>
              <a:gd name="f2" fmla="val 0"/>
              <a:gd name="f3" fmla="val 7111365"/>
              <a:gd name="f4" fmla="val 1757679"/>
              <a:gd name="f5" fmla="val 612238"/>
              <a:gd name="f6" fmla="val 72"/>
              <a:gd name="f7" fmla="val 558414"/>
              <a:gd name="f8" fmla="val 504455"/>
              <a:gd name="f9" fmla="val 346"/>
              <a:gd name="f10" fmla="val 450360"/>
              <a:gd name="f11" fmla="val 1116"/>
              <a:gd name="f12" fmla="val 396127"/>
              <a:gd name="f13" fmla="val 2315"/>
              <a:gd name="f14" fmla="val 341757"/>
              <a:gd name="f15" fmla="val 3949"/>
              <a:gd name="f16" fmla="val 292962"/>
              <a:gd name="f17" fmla="val 5809"/>
              <a:gd name="f18" fmla="val 244267"/>
              <a:gd name="f19" fmla="val 8061"/>
              <a:gd name="f20" fmla="val 195669"/>
              <a:gd name="f21" fmla="val 10711"/>
              <a:gd name="f22" fmla="val 147165"/>
              <a:gd name="f23" fmla="val 13764"/>
              <a:gd name="f24" fmla="val 98753"/>
              <a:gd name="f25" fmla="val 17223"/>
              <a:gd name="f26" fmla="val 50431"/>
              <a:gd name="f27" fmla="val 21096"/>
              <a:gd name="f28" fmla="val 25666"/>
              <a:gd name="f29" fmla="val 1757146"/>
              <a:gd name="f30" fmla="val 7110983"/>
              <a:gd name="f31" fmla="val 6700405"/>
              <a:gd name="f32" fmla="val 1636344"/>
              <a:gd name="f33" fmla="val 6607186"/>
              <a:gd name="f34" fmla="val 1607300"/>
              <a:gd name="f35" fmla="val 6467358"/>
              <a:gd name="f36" fmla="val 1562910"/>
              <a:gd name="f37" fmla="val 6327483"/>
              <a:gd name="f38" fmla="val 1517588"/>
              <a:gd name="f39" fmla="val 6187509"/>
              <a:gd name="f40" fmla="val 1471399"/>
              <a:gd name="f41" fmla="val 6000630"/>
              <a:gd name="f42" fmla="val 1408578"/>
              <a:gd name="f43" fmla="val 5766459"/>
              <a:gd name="f44" fmla="val 1328280"/>
              <a:gd name="f45" fmla="val 5484294"/>
              <a:gd name="f46" fmla="val 1229723"/>
              <a:gd name="f47" fmla="val 4285873"/>
              <a:gd name="f48" fmla="val 804446"/>
              <a:gd name="f49" fmla="val 3990553"/>
              <a:gd name="f50" fmla="val 701631"/>
              <a:gd name="f51" fmla="val 3741532"/>
              <a:gd name="f52" fmla="val 616526"/>
              <a:gd name="f53" fmla="val 3543643"/>
              <a:gd name="f54" fmla="val 550199"/>
              <a:gd name="f55" fmla="val 3449272"/>
              <a:gd name="f56" fmla="val 519263"/>
              <a:gd name="f57" fmla="val 3354639"/>
              <a:gd name="f58" fmla="val 488840"/>
              <a:gd name="f59" fmla="val 3259736"/>
              <a:gd name="f60" fmla="val 458969"/>
              <a:gd name="f61" fmla="val 3164554"/>
              <a:gd name="f62" fmla="val 429687"/>
              <a:gd name="f63" fmla="val 3069083"/>
              <a:gd name="f64" fmla="val 401033"/>
              <a:gd name="f65" fmla="val 2973315"/>
              <a:gd name="f66" fmla="val 373045"/>
              <a:gd name="f67" fmla="val 2877241"/>
              <a:gd name="f68" fmla="val 345760"/>
              <a:gd name="f69" fmla="val 2780851"/>
              <a:gd name="f70" fmla="val 319217"/>
              <a:gd name="f71" fmla="val 2684137"/>
              <a:gd name="f72" fmla="val 293454"/>
              <a:gd name="f73" fmla="val 2587089"/>
              <a:gd name="f74" fmla="val 268509"/>
              <a:gd name="f75" fmla="val 2489699"/>
              <a:gd name="f76" fmla="val 244419"/>
              <a:gd name="f77" fmla="val 2391957"/>
              <a:gd name="f78" fmla="val 221224"/>
              <a:gd name="f79" fmla="val 2293855"/>
              <a:gd name="f80" fmla="val 198961"/>
              <a:gd name="f81" fmla="val 2244665"/>
              <a:gd name="f82" fmla="val 188191"/>
              <a:gd name="f83" fmla="val 2195383"/>
              <a:gd name="f84" fmla="val 177668"/>
              <a:gd name="f85" fmla="val 2146005"/>
              <a:gd name="f86" fmla="val 167398"/>
              <a:gd name="f87" fmla="val 2096532"/>
              <a:gd name="f88" fmla="val 157384"/>
              <a:gd name="f89" fmla="val 2046962"/>
              <a:gd name="f90" fmla="val 147632"/>
              <a:gd name="f91" fmla="val 1997294"/>
              <a:gd name="f92" fmla="val 138146"/>
              <a:gd name="f93" fmla="val 1947526"/>
              <a:gd name="f94" fmla="val 128931"/>
              <a:gd name="f95" fmla="val 1897659"/>
              <a:gd name="f96" fmla="val 119992"/>
              <a:gd name="f97" fmla="val 1847690"/>
              <a:gd name="f98" fmla="val 111333"/>
              <a:gd name="f99" fmla="val 1797618"/>
              <a:gd name="f100" fmla="val 102960"/>
              <a:gd name="f101" fmla="val 1747443"/>
              <a:gd name="f102" fmla="val 94877"/>
              <a:gd name="f103" fmla="val 1697163"/>
              <a:gd name="f104" fmla="val 87089"/>
              <a:gd name="f105" fmla="val 1646777"/>
              <a:gd name="f106" fmla="val 79601"/>
              <a:gd name="f107" fmla="val 1596283"/>
              <a:gd name="f108" fmla="val 72417"/>
              <a:gd name="f109" fmla="val 1545682"/>
              <a:gd name="f110" fmla="val 65542"/>
              <a:gd name="f111" fmla="val 1494971"/>
              <a:gd name="f112" fmla="val 58981"/>
              <a:gd name="f113" fmla="val 1444150"/>
              <a:gd name="f114" fmla="val 52739"/>
              <a:gd name="f115" fmla="val 1393217"/>
              <a:gd name="f116" fmla="val 46821"/>
              <a:gd name="f117" fmla="val 1342172"/>
              <a:gd name="f118" fmla="val 41230"/>
              <a:gd name="f119" fmla="val 1291013"/>
              <a:gd name="f120" fmla="val 35972"/>
              <a:gd name="f121" fmla="val 1239738"/>
              <a:gd name="f122" fmla="val 31052"/>
              <a:gd name="f123" fmla="val 1188348"/>
              <a:gd name="f124" fmla="val 26475"/>
              <a:gd name="f125" fmla="val 1136840"/>
              <a:gd name="f126" fmla="val 22245"/>
              <a:gd name="f127" fmla="val 1085214"/>
              <a:gd name="f128" fmla="val 18367"/>
              <a:gd name="f129" fmla="val 1033469"/>
              <a:gd name="f130" fmla="val 14845"/>
              <a:gd name="f131" fmla="val 981602"/>
              <a:gd name="f132" fmla="val 11685"/>
              <a:gd name="f133" fmla="val 929614"/>
              <a:gd name="f134" fmla="val 8891"/>
              <a:gd name="f135" fmla="val 877504"/>
              <a:gd name="f136" fmla="val 6469"/>
              <a:gd name="f137" fmla="val 825269"/>
              <a:gd name="f138" fmla="val 4422"/>
              <a:gd name="f139" fmla="val 772909"/>
              <a:gd name="f140" fmla="val 2755"/>
              <a:gd name="f141" fmla="val 719484"/>
              <a:gd name="f142" fmla="val 1455"/>
              <a:gd name="f143" fmla="val 665927"/>
              <a:gd name="f144" fmla="val 559"/>
              <a:gd name="f145" fmla="*/ f0 1 7111365"/>
              <a:gd name="f146" fmla="*/ f1 1 1757679"/>
              <a:gd name="f147" fmla="+- f4 0 f2"/>
              <a:gd name="f148" fmla="+- f3 0 f2"/>
              <a:gd name="f149" fmla="*/ f148 1 7111365"/>
              <a:gd name="f150" fmla="*/ f147 1 1757679"/>
              <a:gd name="f151" fmla="*/ f2 1 f149"/>
              <a:gd name="f152" fmla="*/ f3 1 f149"/>
              <a:gd name="f153" fmla="*/ f2 1 f150"/>
              <a:gd name="f154" fmla="*/ f4 1 f150"/>
              <a:gd name="f155" fmla="*/ f151 f145 1"/>
              <a:gd name="f156" fmla="*/ f152 f145 1"/>
              <a:gd name="f157" fmla="*/ f154 f146 1"/>
              <a:gd name="f158" fmla="*/ f153 f146 1"/>
            </a:gdLst>
            <a:ahLst/>
            <a:cxnLst>
              <a:cxn ang="3cd4">
                <a:pos x="hc" y="t"/>
              </a:cxn>
              <a:cxn ang="0">
                <a:pos x="r" y="vc"/>
              </a:cxn>
              <a:cxn ang="cd4">
                <a:pos x="hc" y="b"/>
              </a:cxn>
              <a:cxn ang="cd2">
                <a:pos x="l" y="vc"/>
              </a:cxn>
            </a:cxnLst>
            <a:rect l="f155" t="f158" r="f156" b="f157"/>
            <a:pathLst>
              <a:path w="7111365" h="1757679">
                <a:moveTo>
                  <a:pt x="f5" y="f6"/>
                </a:moveTo>
                <a:lnTo>
                  <a:pt x="f7" y="f2"/>
                </a:lnTo>
                <a:lnTo>
                  <a:pt x="f8" y="f9"/>
                </a:lnTo>
                <a:lnTo>
                  <a:pt x="f10" y="f11"/>
                </a:lnTo>
                <a:lnTo>
                  <a:pt x="f12" y="f13"/>
                </a:lnTo>
                <a:lnTo>
                  <a:pt x="f14" y="f15"/>
                </a:lnTo>
                <a:lnTo>
                  <a:pt x="f16" y="f17"/>
                </a:lnTo>
                <a:lnTo>
                  <a:pt x="f18" y="f19"/>
                </a:lnTo>
                <a:lnTo>
                  <a:pt x="f20" y="f21"/>
                </a:lnTo>
                <a:lnTo>
                  <a:pt x="f22" y="f23"/>
                </a:lnTo>
                <a:lnTo>
                  <a:pt x="f24" y="f25"/>
                </a:lnTo>
                <a:lnTo>
                  <a:pt x="f26" y="f27"/>
                </a:lnTo>
                <a:lnTo>
                  <a:pt x="f2" y="f28"/>
                </a:lnTo>
                <a:lnTo>
                  <a:pt x="f2" y="f29"/>
                </a:lnTo>
                <a:lnTo>
                  <a:pt x="f30" y="f29"/>
                </a:lnTo>
                <a:lnTo>
                  <a:pt x="f31" y="f32"/>
                </a:lnTo>
                <a:lnTo>
                  <a:pt x="f33" y="f34"/>
                </a:lnTo>
                <a:lnTo>
                  <a:pt x="f35" y="f36"/>
                </a:lnTo>
                <a:lnTo>
                  <a:pt x="f37" y="f38"/>
                </a:lnTo>
                <a:lnTo>
                  <a:pt x="f39" y="f40"/>
                </a:lnTo>
                <a:lnTo>
                  <a:pt x="f41" y="f42"/>
                </a:lnTo>
                <a:lnTo>
                  <a:pt x="f43" y="f44"/>
                </a:lnTo>
                <a:lnTo>
                  <a:pt x="f45" y="f46"/>
                </a:lnTo>
                <a:lnTo>
                  <a:pt x="f47" y="f48"/>
                </a:lnTo>
                <a:lnTo>
                  <a:pt x="f49" y="f50"/>
                </a:lnTo>
                <a:lnTo>
                  <a:pt x="f51" y="f52"/>
                </a:lnTo>
                <a:lnTo>
                  <a:pt x="f53" y="f54"/>
                </a:lnTo>
                <a:lnTo>
                  <a:pt x="f55" y="f56"/>
                </a:lnTo>
                <a:lnTo>
                  <a:pt x="f57" y="f58"/>
                </a:lnTo>
                <a:lnTo>
                  <a:pt x="f59" y="f60"/>
                </a:lnTo>
                <a:lnTo>
                  <a:pt x="f61" y="f62"/>
                </a:lnTo>
                <a:lnTo>
                  <a:pt x="f63" y="f64"/>
                </a:lnTo>
                <a:lnTo>
                  <a:pt x="f65" y="f66"/>
                </a:lnTo>
                <a:lnTo>
                  <a:pt x="f67" y="f68"/>
                </a:lnTo>
                <a:lnTo>
                  <a:pt x="f69" y="f70"/>
                </a:lnTo>
                <a:lnTo>
                  <a:pt x="f71" y="f72"/>
                </a:lnTo>
                <a:lnTo>
                  <a:pt x="f73" y="f74"/>
                </a:lnTo>
                <a:lnTo>
                  <a:pt x="f75" y="f76"/>
                </a:lnTo>
                <a:lnTo>
                  <a:pt x="f77" y="f78"/>
                </a:lnTo>
                <a:lnTo>
                  <a:pt x="f79" y="f80"/>
                </a:lnTo>
                <a:lnTo>
                  <a:pt x="f81" y="f82"/>
                </a:lnTo>
                <a:lnTo>
                  <a:pt x="f83" y="f84"/>
                </a:lnTo>
                <a:lnTo>
                  <a:pt x="f85" y="f86"/>
                </a:lnTo>
                <a:lnTo>
                  <a:pt x="f87" y="f88"/>
                </a:lnTo>
                <a:lnTo>
                  <a:pt x="f89" y="f90"/>
                </a:lnTo>
                <a:lnTo>
                  <a:pt x="f91" y="f92"/>
                </a:lnTo>
                <a:lnTo>
                  <a:pt x="f93" y="f94"/>
                </a:lnTo>
                <a:lnTo>
                  <a:pt x="f95" y="f96"/>
                </a:lnTo>
                <a:lnTo>
                  <a:pt x="f97" y="f98"/>
                </a:lnTo>
                <a:lnTo>
                  <a:pt x="f99" y="f100"/>
                </a:lnTo>
                <a:lnTo>
                  <a:pt x="f101" y="f102"/>
                </a:lnTo>
                <a:lnTo>
                  <a:pt x="f103" y="f104"/>
                </a:lnTo>
                <a:lnTo>
                  <a:pt x="f105" y="f106"/>
                </a:lnTo>
                <a:lnTo>
                  <a:pt x="f107" y="f108"/>
                </a:lnTo>
                <a:lnTo>
                  <a:pt x="f109" y="f110"/>
                </a:lnTo>
                <a:lnTo>
                  <a:pt x="f111" y="f112"/>
                </a:lnTo>
                <a:lnTo>
                  <a:pt x="f113" y="f114"/>
                </a:lnTo>
                <a:lnTo>
                  <a:pt x="f115" y="f116"/>
                </a:lnTo>
                <a:lnTo>
                  <a:pt x="f117" y="f118"/>
                </a:lnTo>
                <a:lnTo>
                  <a:pt x="f119" y="f120"/>
                </a:lnTo>
                <a:lnTo>
                  <a:pt x="f121" y="f122"/>
                </a:lnTo>
                <a:lnTo>
                  <a:pt x="f123" y="f124"/>
                </a:lnTo>
                <a:lnTo>
                  <a:pt x="f125" y="f126"/>
                </a:lnTo>
                <a:lnTo>
                  <a:pt x="f127" y="f128"/>
                </a:lnTo>
                <a:lnTo>
                  <a:pt x="f129" y="f130"/>
                </a:lnTo>
                <a:lnTo>
                  <a:pt x="f131" y="f132"/>
                </a:lnTo>
                <a:lnTo>
                  <a:pt x="f133" y="f134"/>
                </a:lnTo>
                <a:lnTo>
                  <a:pt x="f135" y="f136"/>
                </a:lnTo>
                <a:lnTo>
                  <a:pt x="f137" y="f138"/>
                </a:lnTo>
                <a:lnTo>
                  <a:pt x="f139" y="f140"/>
                </a:lnTo>
                <a:lnTo>
                  <a:pt x="f141" y="f142"/>
                </a:lnTo>
                <a:lnTo>
                  <a:pt x="f143" y="f144"/>
                </a:lnTo>
                <a:lnTo>
                  <a:pt x="f5" y="f6"/>
                </a:lnTo>
                <a:close/>
              </a:path>
            </a:pathLst>
          </a:custGeom>
          <a:solidFill>
            <a:srgbClr val="FFFF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pic>
        <p:nvPicPr>
          <p:cNvPr id="4" name="Google Shape;1945;p197">
            <a:extLst>
              <a:ext uri="{FF2B5EF4-FFF2-40B4-BE49-F238E27FC236}">
                <a16:creationId xmlns:a16="http://schemas.microsoft.com/office/drawing/2014/main" id="{5DED0A05-97B0-2710-77F1-6B61FF502424}"/>
              </a:ext>
            </a:extLst>
          </p:cNvPr>
          <p:cNvPicPr>
            <a:picLocks noChangeAspect="1"/>
          </p:cNvPicPr>
          <p:nvPr/>
        </p:nvPicPr>
        <p:blipFill>
          <a:blip r:embed="rId2">
            <a:alphaModFix/>
          </a:blip>
          <a:srcRect/>
          <a:stretch>
            <a:fillRect/>
          </a:stretch>
        </p:blipFill>
        <p:spPr>
          <a:xfrm>
            <a:off x="0" y="5041901"/>
            <a:ext cx="12191996" cy="1816098"/>
          </a:xfrm>
          <a:prstGeom prst="rect">
            <a:avLst/>
          </a:prstGeom>
          <a:noFill/>
          <a:ln cap="flat">
            <a:noFill/>
          </a:ln>
        </p:spPr>
      </p:pic>
      <p:sp>
        <p:nvSpPr>
          <p:cNvPr id="5" name="Google Shape;1946;p197">
            <a:extLst>
              <a:ext uri="{FF2B5EF4-FFF2-40B4-BE49-F238E27FC236}">
                <a16:creationId xmlns:a16="http://schemas.microsoft.com/office/drawing/2014/main" id="{84680C05-C98B-326F-0DD9-72AECB4234E1}"/>
              </a:ext>
            </a:extLst>
          </p:cNvPr>
          <p:cNvSpPr/>
          <p:nvPr/>
        </p:nvSpPr>
        <p:spPr>
          <a:xfrm>
            <a:off x="0" y="5020056"/>
            <a:ext cx="12191996" cy="1838328"/>
          </a:xfrm>
          <a:custGeom>
            <a:avLst/>
            <a:gdLst>
              <a:gd name="f0" fmla="val w"/>
              <a:gd name="f1" fmla="val h"/>
              <a:gd name="f2" fmla="val 0"/>
              <a:gd name="f3" fmla="val 12192000"/>
              <a:gd name="f4" fmla="val 1838325"/>
              <a:gd name="f5" fmla="val 682693"/>
              <a:gd name="f6" fmla="val 631977"/>
              <a:gd name="f7" fmla="val 191"/>
              <a:gd name="f8" fmla="val 584149"/>
              <a:gd name="f9" fmla="val 737"/>
              <a:gd name="f10" fmla="val 536385"/>
              <a:gd name="f11" fmla="val 1641"/>
              <a:gd name="f12" fmla="val 488688"/>
              <a:gd name="f13" fmla="val 2908"/>
              <a:gd name="f14" fmla="val 441056"/>
              <a:gd name="f15" fmla="val 4541"/>
              <a:gd name="f16" fmla="val 393493"/>
              <a:gd name="f17" fmla="val 6547"/>
              <a:gd name="f18" fmla="val 345998"/>
              <a:gd name="f19" fmla="val 8929"/>
              <a:gd name="f20" fmla="val 38164"/>
              <a:gd name="f21" fmla="val 105627"/>
              <a:gd name="f22" fmla="val 50435"/>
              <a:gd name="f23" fmla="val 101057"/>
              <a:gd name="f24" fmla="val 98761"/>
              <a:gd name="f25" fmla="val 97184"/>
              <a:gd name="f26" fmla="val 147175"/>
              <a:gd name="f27" fmla="val 93724"/>
              <a:gd name="f28" fmla="val 195680"/>
              <a:gd name="f29" fmla="val 90672"/>
              <a:gd name="f30" fmla="val 244280"/>
              <a:gd name="f31" fmla="val 88022"/>
              <a:gd name="f32" fmla="val 292975"/>
              <a:gd name="f33" fmla="val 85770"/>
              <a:gd name="f34" fmla="val 341769"/>
              <a:gd name="f35" fmla="val 83910"/>
              <a:gd name="f36" fmla="val 394500"/>
              <a:gd name="f37" fmla="val 82318"/>
              <a:gd name="f38" fmla="val 447099"/>
              <a:gd name="f39" fmla="val 81134"/>
              <a:gd name="f40" fmla="val 499569"/>
              <a:gd name="f41" fmla="val 80355"/>
              <a:gd name="f42" fmla="val 551910"/>
              <a:gd name="f43" fmla="val 79975"/>
              <a:gd name="f44" fmla="val 604123"/>
              <a:gd name="f45" fmla="val 79990"/>
              <a:gd name="f46" fmla="val 656210"/>
              <a:gd name="f47" fmla="val 80395"/>
              <a:gd name="f48" fmla="val 708172"/>
              <a:gd name="f49" fmla="val 81187"/>
              <a:gd name="f50" fmla="val 760009"/>
              <a:gd name="f51" fmla="val 82360"/>
              <a:gd name="f52" fmla="val 811723"/>
              <a:gd name="f53" fmla="val 83909"/>
              <a:gd name="f54" fmla="val 863315"/>
              <a:gd name="f55" fmla="val 85830"/>
              <a:gd name="f56" fmla="val 914785"/>
              <a:gd name="f57" fmla="val 88119"/>
              <a:gd name="f58" fmla="val 966136"/>
              <a:gd name="f59" fmla="val 90771"/>
              <a:gd name="f60" fmla="val 1017368"/>
              <a:gd name="f61" fmla="val 93782"/>
              <a:gd name="f62" fmla="val 1068481"/>
              <a:gd name="f63" fmla="val 97146"/>
              <a:gd name="f64" fmla="val 1119478"/>
              <a:gd name="f65" fmla="val 100859"/>
              <a:gd name="f66" fmla="val 1170360"/>
              <a:gd name="f67" fmla="val 104917"/>
              <a:gd name="f68" fmla="val 1221127"/>
              <a:gd name="f69" fmla="val 109315"/>
              <a:gd name="f70" fmla="val 1271780"/>
              <a:gd name="f71" fmla="val 114049"/>
              <a:gd name="f72" fmla="val 1322321"/>
              <a:gd name="f73" fmla="val 119113"/>
              <a:gd name="f74" fmla="val 1372750"/>
              <a:gd name="f75" fmla="val 124504"/>
              <a:gd name="f76" fmla="val 1423070"/>
              <a:gd name="f77" fmla="val 130217"/>
              <a:gd name="f78" fmla="val 1473280"/>
              <a:gd name="f79" fmla="val 136247"/>
              <a:gd name="f80" fmla="val 1523382"/>
              <a:gd name="f81" fmla="val 142589"/>
              <a:gd name="f82" fmla="val 1573377"/>
              <a:gd name="f83" fmla="val 149239"/>
              <a:gd name="f84" fmla="val 1623266"/>
              <a:gd name="f85" fmla="val 156193"/>
              <a:gd name="f86" fmla="val 1673051"/>
              <a:gd name="f87" fmla="val 163446"/>
              <a:gd name="f88" fmla="val 1722731"/>
              <a:gd name="f89" fmla="val 170993"/>
              <a:gd name="f90" fmla="val 1772309"/>
              <a:gd name="f91" fmla="val 178830"/>
              <a:gd name="f92" fmla="val 1821786"/>
              <a:gd name="f93" fmla="val 186951"/>
              <a:gd name="f94" fmla="val 1871162"/>
              <a:gd name="f95" fmla="val 195354"/>
              <a:gd name="f96" fmla="val 1920438"/>
              <a:gd name="f97" fmla="val 204032"/>
              <a:gd name="f98" fmla="val 1969617"/>
              <a:gd name="f99" fmla="val 212982"/>
              <a:gd name="f100" fmla="val 2018698"/>
              <a:gd name="f101" fmla="val 222199"/>
              <a:gd name="f102" fmla="val 2067683"/>
              <a:gd name="f103" fmla="val 231677"/>
              <a:gd name="f104" fmla="val 2116573"/>
              <a:gd name="f105" fmla="val 241414"/>
              <a:gd name="f106" fmla="val 2165369"/>
              <a:gd name="f107" fmla="val 251404"/>
              <a:gd name="f108" fmla="val 2214072"/>
              <a:gd name="f109" fmla="val 261642"/>
              <a:gd name="f110" fmla="val 2262683"/>
              <a:gd name="f111" fmla="val 272124"/>
              <a:gd name="f112" fmla="val 2359634"/>
              <a:gd name="f113" fmla="val 293801"/>
              <a:gd name="f114" fmla="val 2456232"/>
              <a:gd name="f115" fmla="val 316400"/>
              <a:gd name="f116" fmla="val 2552484"/>
              <a:gd name="f117" fmla="val 339883"/>
              <a:gd name="f118" fmla="val 2648399"/>
              <a:gd name="f119" fmla="val 364213"/>
              <a:gd name="f120" fmla="val 2743986"/>
              <a:gd name="f121" fmla="val 389354"/>
              <a:gd name="f122" fmla="val 2839253"/>
              <a:gd name="f123" fmla="val 415270"/>
              <a:gd name="f124" fmla="val 2934210"/>
              <a:gd name="f125" fmla="val 441923"/>
              <a:gd name="f126" fmla="val 3028865"/>
              <a:gd name="f127" fmla="val 469277"/>
              <a:gd name="f128" fmla="val 3123226"/>
              <a:gd name="f129" fmla="val 497296"/>
              <a:gd name="f130" fmla="val 3217303"/>
              <a:gd name="f131" fmla="val 525943"/>
              <a:gd name="f132" fmla="val 3311104"/>
              <a:gd name="f133" fmla="val 555181"/>
              <a:gd name="f134" fmla="val 3404637"/>
              <a:gd name="f135" fmla="val 584973"/>
              <a:gd name="f136" fmla="val 3497912"/>
              <a:gd name="f137" fmla="val 615284"/>
              <a:gd name="f138" fmla="val 3590937"/>
              <a:gd name="f139" fmla="val 646075"/>
              <a:gd name="f140" fmla="val 3791774"/>
              <a:gd name="f141" fmla="val 713748"/>
              <a:gd name="f142" fmla="val 4040254"/>
              <a:gd name="f143" fmla="val 799025"/>
              <a:gd name="f144" fmla="val 4334988"/>
              <a:gd name="f145" fmla="val 901968"/>
              <a:gd name="f146" fmla="val 5625866"/>
              <a:gd name="f147" fmla="val 1359840"/>
              <a:gd name="f148" fmla="val 5907371"/>
              <a:gd name="f149" fmla="val 1457295"/>
              <a:gd name="f150" fmla="val 6094441"/>
              <a:gd name="f151" fmla="val 1520802"/>
              <a:gd name="f152" fmla="val 6281177"/>
              <a:gd name="f153" fmla="val 1582959"/>
              <a:gd name="f154" fmla="val 6421085"/>
              <a:gd name="f155" fmla="val 1628599"/>
              <a:gd name="f156" fmla="val 6560929"/>
              <a:gd name="f157" fmla="val 1673327"/>
              <a:gd name="f158" fmla="val 6700761"/>
              <a:gd name="f159" fmla="val 1717079"/>
              <a:gd name="f160" fmla="val 7111365"/>
              <a:gd name="f161" fmla="val 1837945"/>
              <a:gd name="f162" fmla="val 1008838"/>
              <a:gd name="f163" fmla="val 12147976"/>
              <a:gd name="f164" fmla="val 1027873"/>
              <a:gd name="f165" fmla="val 12103695"/>
              <a:gd name="f166" fmla="val 1046580"/>
              <a:gd name="f167" fmla="val 12059162"/>
              <a:gd name="f168" fmla="val 1064960"/>
              <a:gd name="f169" fmla="val 12014382"/>
              <a:gd name="f170" fmla="val 1083015"/>
              <a:gd name="f171" fmla="val 11969360"/>
              <a:gd name="f172" fmla="val 1100744"/>
              <a:gd name="f173" fmla="val 11924100"/>
              <a:gd name="f174" fmla="val 1118147"/>
              <a:gd name="f175" fmla="val 11878609"/>
              <a:gd name="f176" fmla="val 1135227"/>
              <a:gd name="f177" fmla="val 11832891"/>
              <a:gd name="f178" fmla="val 1151982"/>
              <a:gd name="f179" fmla="val 11786951"/>
              <a:gd name="f180" fmla="val 1168414"/>
              <a:gd name="f181" fmla="val 11740793"/>
              <a:gd name="f182" fmla="val 1184523"/>
              <a:gd name="f183" fmla="val 11694424"/>
              <a:gd name="f184" fmla="val 1200309"/>
              <a:gd name="f185" fmla="val 11647847"/>
              <a:gd name="f186" fmla="val 1215774"/>
              <a:gd name="f187" fmla="val 11601068"/>
              <a:gd name="f188" fmla="val 1230917"/>
              <a:gd name="f189" fmla="val 11554093"/>
              <a:gd name="f190" fmla="val 1245740"/>
              <a:gd name="f191" fmla="val 11506925"/>
              <a:gd name="f192" fmla="val 1260242"/>
              <a:gd name="f193" fmla="val 11459569"/>
              <a:gd name="f194" fmla="val 1274425"/>
              <a:gd name="f195" fmla="val 11412032"/>
              <a:gd name="f196" fmla="val 1288288"/>
              <a:gd name="f197" fmla="val 11364318"/>
              <a:gd name="f198" fmla="val 1301833"/>
              <a:gd name="f199" fmla="val 11316431"/>
              <a:gd name="f200" fmla="val 1315060"/>
              <a:gd name="f201" fmla="val 11268377"/>
              <a:gd name="f202" fmla="val 1327969"/>
              <a:gd name="f203" fmla="val 11220161"/>
              <a:gd name="f204" fmla="val 1340561"/>
              <a:gd name="f205" fmla="val 11171788"/>
              <a:gd name="f206" fmla="val 1352836"/>
              <a:gd name="f207" fmla="val 11123263"/>
              <a:gd name="f208" fmla="val 1364796"/>
              <a:gd name="f209" fmla="val 11074590"/>
              <a:gd name="f210" fmla="val 1376440"/>
              <a:gd name="f211" fmla="val 11025776"/>
              <a:gd name="f212" fmla="val 1387769"/>
              <a:gd name="f213" fmla="val 10976824"/>
              <a:gd name="f214" fmla="val 1398783"/>
              <a:gd name="f215" fmla="val 10927740"/>
              <a:gd name="f216" fmla="val 1409484"/>
              <a:gd name="f217" fmla="val 10878528"/>
              <a:gd name="f218" fmla="val 1419872"/>
              <a:gd name="f219" fmla="val 10829194"/>
              <a:gd name="f220" fmla="val 1429946"/>
              <a:gd name="f221" fmla="val 10779744"/>
              <a:gd name="f222" fmla="val 1439709"/>
              <a:gd name="f223" fmla="val 10730180"/>
              <a:gd name="f224" fmla="val 1449159"/>
              <a:gd name="f225" fmla="val 10680510"/>
              <a:gd name="f226" fmla="val 1458299"/>
              <a:gd name="f227" fmla="val 10630737"/>
              <a:gd name="f228" fmla="val 1467128"/>
              <a:gd name="f229" fmla="val 10580867"/>
              <a:gd name="f230" fmla="val 1475646"/>
              <a:gd name="f231" fmla="val 10530905"/>
              <a:gd name="f232" fmla="val 1483856"/>
              <a:gd name="f233" fmla="val 10480855"/>
              <a:gd name="f234" fmla="val 1491756"/>
              <a:gd name="f235" fmla="val 10430723"/>
              <a:gd name="f236" fmla="val 1499347"/>
              <a:gd name="f237" fmla="val 10380514"/>
              <a:gd name="f238" fmla="val 1506631"/>
              <a:gd name="f239" fmla="val 10330232"/>
              <a:gd name="f240" fmla="val 1513607"/>
              <a:gd name="f241" fmla="val 10279883"/>
              <a:gd name="f242" fmla="val 1520276"/>
              <a:gd name="f243" fmla="val 10229472"/>
              <a:gd name="f244" fmla="val 1526638"/>
              <a:gd name="f245" fmla="val 10179004"/>
              <a:gd name="f246" fmla="val 1532695"/>
              <a:gd name="f247" fmla="val 10128483"/>
              <a:gd name="f248" fmla="val 1538447"/>
              <a:gd name="f249" fmla="val 10077914"/>
              <a:gd name="f250" fmla="val 1543893"/>
              <a:gd name="f251" fmla="val 10027304"/>
              <a:gd name="f252" fmla="val 1549036"/>
              <a:gd name="f253" fmla="val 9976655"/>
              <a:gd name="f254" fmla="val 1553875"/>
              <a:gd name="f255" fmla="val 9925975"/>
              <a:gd name="f256" fmla="val 1558410"/>
              <a:gd name="f257" fmla="val 9875267"/>
              <a:gd name="f258" fmla="val 1562643"/>
              <a:gd name="f259" fmla="val 9824537"/>
              <a:gd name="f260" fmla="val 1566574"/>
              <a:gd name="f261" fmla="val 9773789"/>
              <a:gd name="f262" fmla="val 1570203"/>
              <a:gd name="f263" fmla="val 9723029"/>
              <a:gd name="f264" fmla="val 1573531"/>
              <a:gd name="f265" fmla="val 9672261"/>
              <a:gd name="f266" fmla="val 1576558"/>
              <a:gd name="f267" fmla="val 9621491"/>
              <a:gd name="f268" fmla="val 1579285"/>
              <a:gd name="f269" fmla="val 9570724"/>
              <a:gd name="f270" fmla="val 1581713"/>
              <a:gd name="f271" fmla="val 9519964"/>
              <a:gd name="f272" fmla="val 1583842"/>
              <a:gd name="f273" fmla="val 9469216"/>
              <a:gd name="f274" fmla="val 1585673"/>
              <a:gd name="f275" fmla="val 9418487"/>
              <a:gd name="f276" fmla="val 1587206"/>
              <a:gd name="f277" fmla="val 9367779"/>
              <a:gd name="f278" fmla="val 1588441"/>
              <a:gd name="f279" fmla="val 9317099"/>
              <a:gd name="f280" fmla="val 1589380"/>
              <a:gd name="f281" fmla="val 9266452"/>
              <a:gd name="f282" fmla="val 1590022"/>
              <a:gd name="f283" fmla="val 9215842"/>
              <a:gd name="f284" fmla="val 1590369"/>
              <a:gd name="f285" fmla="val 9165275"/>
              <a:gd name="f286" fmla="val 1590420"/>
              <a:gd name="f287" fmla="val 9114755"/>
              <a:gd name="f288" fmla="val 1590177"/>
              <a:gd name="f289" fmla="val 9064287"/>
              <a:gd name="f290" fmla="val 1589639"/>
              <a:gd name="f291" fmla="val 9013877"/>
              <a:gd name="f292" fmla="val 1588808"/>
              <a:gd name="f293" fmla="val 8963530"/>
              <a:gd name="f294" fmla="val 1587684"/>
              <a:gd name="f295" fmla="val 8913250"/>
              <a:gd name="f296" fmla="val 1586267"/>
              <a:gd name="f297" fmla="val 8863042"/>
              <a:gd name="f298" fmla="val 1584559"/>
              <a:gd name="f299" fmla="val 8812912"/>
              <a:gd name="f300" fmla="val 1582559"/>
              <a:gd name="f301" fmla="val 8762864"/>
              <a:gd name="f302" fmla="val 1580267"/>
              <a:gd name="f303" fmla="val 8712904"/>
              <a:gd name="f304" fmla="val 1577686"/>
              <a:gd name="f305" fmla="val 8663036"/>
              <a:gd name="f306" fmla="val 1574814"/>
              <a:gd name="f307" fmla="val 8613265"/>
              <a:gd name="f308" fmla="val 1571654"/>
              <a:gd name="f309" fmla="val 8563597"/>
              <a:gd name="f310" fmla="val 1568204"/>
              <a:gd name="f311" fmla="val 8514036"/>
              <a:gd name="f312" fmla="val 1564466"/>
              <a:gd name="f313" fmla="val 8464588"/>
              <a:gd name="f314" fmla="val 1560440"/>
              <a:gd name="f315" fmla="val 8415256"/>
              <a:gd name="f316" fmla="val 1556128"/>
              <a:gd name="f317" fmla="val 8366048"/>
              <a:gd name="f318" fmla="val 1551528"/>
              <a:gd name="f319" fmla="val 8316966"/>
              <a:gd name="f320" fmla="val 1546642"/>
              <a:gd name="f321" fmla="val 8268017"/>
              <a:gd name="f322" fmla="val 1541471"/>
              <a:gd name="f323" fmla="val 8219205"/>
              <a:gd name="f324" fmla="val 1536015"/>
              <a:gd name="f325" fmla="val 8170536"/>
              <a:gd name="f326" fmla="val 1530274"/>
              <a:gd name="f327" fmla="val 8122014"/>
              <a:gd name="f328" fmla="val 1524249"/>
              <a:gd name="f329" fmla="val 8073644"/>
              <a:gd name="f330" fmla="val 1517940"/>
              <a:gd name="f331" fmla="val 8025431"/>
              <a:gd name="f332" fmla="val 1511349"/>
              <a:gd name="f333" fmla="val 7977381"/>
              <a:gd name="f334" fmla="val 1504475"/>
              <a:gd name="f335" fmla="val 7929498"/>
              <a:gd name="f336" fmla="val 1497319"/>
              <a:gd name="f337" fmla="val 7881788"/>
              <a:gd name="f338" fmla="val 1489882"/>
              <a:gd name="f339" fmla="val 7834254"/>
              <a:gd name="f340" fmla="val 1482164"/>
              <a:gd name="f341" fmla="val 7786903"/>
              <a:gd name="f342" fmla="val 1474166"/>
              <a:gd name="f343" fmla="val 7738126"/>
              <a:gd name="f344" fmla="val 1465660"/>
              <a:gd name="f345" fmla="val 7640491"/>
              <a:gd name="f346" fmla="val 1448021"/>
              <a:gd name="f347" fmla="val 7542751"/>
              <a:gd name="f348" fmla="val 1429573"/>
              <a:gd name="f349" fmla="val 7444910"/>
              <a:gd name="f350" fmla="val 1410348"/>
              <a:gd name="f351" fmla="val 7346973"/>
              <a:gd name="f352" fmla="val 1390379"/>
              <a:gd name="f353" fmla="val 7248943"/>
              <a:gd name="f354" fmla="val 1369697"/>
              <a:gd name="f355" fmla="val 7150826"/>
              <a:gd name="f356" fmla="val 1348335"/>
              <a:gd name="f357" fmla="val 7052624"/>
              <a:gd name="f358" fmla="val 1326325"/>
              <a:gd name="f359" fmla="val 6954344"/>
              <a:gd name="f360" fmla="val 1303699"/>
              <a:gd name="f361" fmla="val 6855988"/>
              <a:gd name="f362" fmla="val 1280488"/>
              <a:gd name="f363" fmla="val 6757561"/>
              <a:gd name="f364" fmla="val 1256726"/>
              <a:gd name="f365" fmla="val 6609797"/>
              <a:gd name="f366" fmla="val 1220118"/>
              <a:gd name="f367" fmla="val 6461898"/>
              <a:gd name="f368" fmla="val 1182449"/>
              <a:gd name="f369" fmla="val 6313878"/>
              <a:gd name="f370" fmla="val 1143828"/>
              <a:gd name="f371" fmla="val 6116354"/>
              <a:gd name="f372" fmla="val 1091037"/>
              <a:gd name="f373" fmla="val 5918674"/>
              <a:gd name="f374" fmla="val 1037003"/>
              <a:gd name="f375" fmla="val 5671408"/>
              <a:gd name="f376" fmla="val 968101"/>
              <a:gd name="f377" fmla="val 4632326"/>
              <a:gd name="f378" fmla="val 673191"/>
              <a:gd name="f379" fmla="val 4335739"/>
              <a:gd name="f380" fmla="val 590761"/>
              <a:gd name="f381" fmla="val 4138197"/>
              <a:gd name="f382" fmla="val 537088"/>
              <a:gd name="f383" fmla="val 3940841"/>
              <a:gd name="f384" fmla="val 484740"/>
              <a:gd name="f385" fmla="val 3792966"/>
              <a:gd name="f386" fmla="val 446503"/>
              <a:gd name="f387" fmla="val 3645230"/>
              <a:gd name="f388" fmla="val 409263"/>
              <a:gd name="f389" fmla="val 3497647"/>
              <a:gd name="f390" fmla="val 373130"/>
              <a:gd name="f391" fmla="val 3399350"/>
              <a:gd name="f392" fmla="val 349710"/>
              <a:gd name="f393" fmla="val 3301131"/>
              <a:gd name="f394" fmla="val 326862"/>
              <a:gd name="f395" fmla="val 3202995"/>
              <a:gd name="f396" fmla="val 304617"/>
              <a:gd name="f397" fmla="val 3104947"/>
              <a:gd name="f398" fmla="val 283009"/>
              <a:gd name="f399" fmla="val 3006989"/>
              <a:gd name="f400" fmla="val 262069"/>
              <a:gd name="f401" fmla="val 2909128"/>
              <a:gd name="f402" fmla="val 241830"/>
              <a:gd name="f403" fmla="val 2811366"/>
              <a:gd name="f404" fmla="val 222323"/>
              <a:gd name="f405" fmla="val 2713708"/>
              <a:gd name="f406" fmla="val 203581"/>
              <a:gd name="f407" fmla="val 2616159"/>
              <a:gd name="f408" fmla="val 185635"/>
              <a:gd name="f409" fmla="val 2518722"/>
              <a:gd name="f410" fmla="val 168518"/>
              <a:gd name="f411" fmla="val 2421402"/>
              <a:gd name="f412" fmla="val 152263"/>
              <a:gd name="f413" fmla="val 2324204"/>
              <a:gd name="f414" fmla="val 136900"/>
              <a:gd name="f415" fmla="val 2227131"/>
              <a:gd name="f416" fmla="val 122463"/>
              <a:gd name="f417" fmla="val 2130188"/>
              <a:gd name="f418" fmla="val 108983"/>
              <a:gd name="f419" fmla="val 2033378"/>
              <a:gd name="f420" fmla="val 96492"/>
              <a:gd name="f421" fmla="val 1936708"/>
              <a:gd name="f422" fmla="val 85023"/>
              <a:gd name="f423" fmla="val 1888425"/>
              <a:gd name="f424" fmla="val 79682"/>
              <a:gd name="f425" fmla="val 1840179"/>
              <a:gd name="f426" fmla="val 74608"/>
              <a:gd name="f427" fmla="val 1791970"/>
              <a:gd name="f428" fmla="val 69805"/>
              <a:gd name="f429" fmla="val 1743798"/>
              <a:gd name="f430" fmla="val 65278"/>
              <a:gd name="f431" fmla="val 1695663"/>
              <a:gd name="f432" fmla="val 61030"/>
              <a:gd name="f433" fmla="val 1647567"/>
              <a:gd name="f434" fmla="val 57066"/>
              <a:gd name="f435" fmla="val 1599510"/>
              <a:gd name="f436" fmla="val 53390"/>
              <a:gd name="f437" fmla="val 1551492"/>
              <a:gd name="f438" fmla="val 50004"/>
              <a:gd name="f439" fmla="val 1503514"/>
              <a:gd name="f440" fmla="val 46915"/>
              <a:gd name="f441" fmla="val 1451727"/>
              <a:gd name="f442" fmla="val 41426"/>
              <a:gd name="f443" fmla="val 1400000"/>
              <a:gd name="f444" fmla="val 36255"/>
              <a:gd name="f445" fmla="val 1348336"/>
              <a:gd name="f446" fmla="val 31407"/>
              <a:gd name="f447" fmla="val 1296735"/>
              <a:gd name="f448" fmla="val 26886"/>
              <a:gd name="f449" fmla="val 1245197"/>
              <a:gd name="f450" fmla="val 22697"/>
              <a:gd name="f451" fmla="val 1193723"/>
              <a:gd name="f452" fmla="val 18846"/>
              <a:gd name="f453" fmla="val 1142315"/>
              <a:gd name="f454" fmla="val 15337"/>
              <a:gd name="f455" fmla="val 1090973"/>
              <a:gd name="f456" fmla="val 12176"/>
              <a:gd name="f457" fmla="val 1039697"/>
              <a:gd name="f458" fmla="val 9368"/>
              <a:gd name="f459" fmla="val 988488"/>
              <a:gd name="f460" fmla="val 6917"/>
              <a:gd name="f461" fmla="val 937348"/>
              <a:gd name="f462" fmla="val 4828"/>
              <a:gd name="f463" fmla="val 886276"/>
              <a:gd name="f464" fmla="val 3107"/>
              <a:gd name="f465" fmla="val 835274"/>
              <a:gd name="f466" fmla="val 1759"/>
              <a:gd name="f467" fmla="val 784343"/>
              <a:gd name="f468" fmla="val 788"/>
              <a:gd name="f469" fmla="val 733482"/>
              <a:gd name="f470" fmla="val 200"/>
              <a:gd name="f471" fmla="*/ f0 1 12192000"/>
              <a:gd name="f472" fmla="*/ f1 1 1838325"/>
              <a:gd name="f473" fmla="+- f4 0 f2"/>
              <a:gd name="f474" fmla="+- f3 0 f2"/>
              <a:gd name="f475" fmla="*/ f474 1 12192000"/>
              <a:gd name="f476" fmla="*/ f473 1 1838325"/>
              <a:gd name="f477" fmla="*/ f2 1 f475"/>
              <a:gd name="f478" fmla="*/ f3 1 f475"/>
              <a:gd name="f479" fmla="*/ f2 1 f476"/>
              <a:gd name="f480" fmla="*/ f4 1 f476"/>
              <a:gd name="f481" fmla="*/ f477 f471 1"/>
              <a:gd name="f482" fmla="*/ f478 f471 1"/>
              <a:gd name="f483" fmla="*/ f480 f472 1"/>
              <a:gd name="f484" fmla="*/ f479 f472 1"/>
            </a:gdLst>
            <a:ahLst/>
            <a:cxnLst>
              <a:cxn ang="3cd4">
                <a:pos x="hc" y="t"/>
              </a:cxn>
              <a:cxn ang="0">
                <a:pos x="r" y="vc"/>
              </a:cxn>
              <a:cxn ang="cd4">
                <a:pos x="hc" y="b"/>
              </a:cxn>
              <a:cxn ang="cd2">
                <a:pos x="l" y="vc"/>
              </a:cxn>
            </a:cxnLst>
            <a:rect l="f481" t="f484" r="f482" b="f483"/>
            <a:pathLst>
              <a:path w="12192000" h="1838325">
                <a:moveTo>
                  <a:pt x="f5" y="f2"/>
                </a:moveTo>
                <a:lnTo>
                  <a:pt x="f6" y="f7"/>
                </a:lnTo>
                <a:lnTo>
                  <a:pt x="f8" y="f9"/>
                </a:lnTo>
                <a:lnTo>
                  <a:pt x="f10" y="f11"/>
                </a:lnTo>
                <a:lnTo>
                  <a:pt x="f12" y="f13"/>
                </a:lnTo>
                <a:lnTo>
                  <a:pt x="f14" y="f15"/>
                </a:lnTo>
                <a:lnTo>
                  <a:pt x="f16" y="f17"/>
                </a:lnTo>
                <a:lnTo>
                  <a:pt x="f18" y="f19"/>
                </a:lnTo>
                <a:lnTo>
                  <a:pt x="f2" y="f20"/>
                </a:lnTo>
                <a:lnTo>
                  <a:pt x="f2" y="f21"/>
                </a:lnTo>
                <a:lnTo>
                  <a:pt x="f22" y="f23"/>
                </a:lnTo>
                <a:lnTo>
                  <a:pt x="f24" y="f25"/>
                </a:lnTo>
                <a:lnTo>
                  <a:pt x="f26"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4" y="f55"/>
                </a:lnTo>
                <a:lnTo>
                  <a:pt x="f56" y="f57"/>
                </a:lnTo>
                <a:lnTo>
                  <a:pt x="f58" y="f59"/>
                </a:lnTo>
                <a:lnTo>
                  <a:pt x="f60" y="f61"/>
                </a:lnTo>
                <a:lnTo>
                  <a:pt x="f62" y="f63"/>
                </a:lnTo>
                <a:lnTo>
                  <a:pt x="f64" y="f65"/>
                </a:lnTo>
                <a:lnTo>
                  <a:pt x="f66" y="f67"/>
                </a:lnTo>
                <a:lnTo>
                  <a:pt x="f68" y="f69"/>
                </a:lnTo>
                <a:lnTo>
                  <a:pt x="f70" y="f71"/>
                </a:lnTo>
                <a:lnTo>
                  <a:pt x="f72" y="f73"/>
                </a:lnTo>
                <a:lnTo>
                  <a:pt x="f74" y="f75"/>
                </a:lnTo>
                <a:lnTo>
                  <a:pt x="f76" y="f77"/>
                </a:lnTo>
                <a:lnTo>
                  <a:pt x="f78" y="f79"/>
                </a:lnTo>
                <a:lnTo>
                  <a:pt x="f80" y="f81"/>
                </a:lnTo>
                <a:lnTo>
                  <a:pt x="f82" y="f83"/>
                </a:lnTo>
                <a:lnTo>
                  <a:pt x="f84" y="f85"/>
                </a:lnTo>
                <a:lnTo>
                  <a:pt x="f86" y="f87"/>
                </a:lnTo>
                <a:lnTo>
                  <a:pt x="f88" y="f89"/>
                </a:lnTo>
                <a:lnTo>
                  <a:pt x="f90" y="f91"/>
                </a:lnTo>
                <a:lnTo>
                  <a:pt x="f92" y="f93"/>
                </a:lnTo>
                <a:lnTo>
                  <a:pt x="f94" y="f95"/>
                </a:lnTo>
                <a:lnTo>
                  <a:pt x="f96" y="f97"/>
                </a:lnTo>
                <a:lnTo>
                  <a:pt x="f98" y="f99"/>
                </a:lnTo>
                <a:lnTo>
                  <a:pt x="f100" y="f101"/>
                </a:lnTo>
                <a:lnTo>
                  <a:pt x="f102" y="f103"/>
                </a:lnTo>
                <a:lnTo>
                  <a:pt x="f104" y="f105"/>
                </a:lnTo>
                <a:lnTo>
                  <a:pt x="f106" y="f107"/>
                </a:lnTo>
                <a:lnTo>
                  <a:pt x="f108" y="f109"/>
                </a:lnTo>
                <a:lnTo>
                  <a:pt x="f110" y="f111"/>
                </a:lnTo>
                <a:lnTo>
                  <a:pt x="f112" y="f113"/>
                </a:lnTo>
                <a:lnTo>
                  <a:pt x="f114" y="f115"/>
                </a:lnTo>
                <a:lnTo>
                  <a:pt x="f116" y="f117"/>
                </a:lnTo>
                <a:lnTo>
                  <a:pt x="f118" y="f119"/>
                </a:lnTo>
                <a:lnTo>
                  <a:pt x="f120" y="f121"/>
                </a:lnTo>
                <a:lnTo>
                  <a:pt x="f122" y="f123"/>
                </a:lnTo>
                <a:lnTo>
                  <a:pt x="f124" y="f125"/>
                </a:lnTo>
                <a:lnTo>
                  <a:pt x="f126" y="f127"/>
                </a:lnTo>
                <a:lnTo>
                  <a:pt x="f128" y="f129"/>
                </a:lnTo>
                <a:lnTo>
                  <a:pt x="f130" y="f131"/>
                </a:lnTo>
                <a:lnTo>
                  <a:pt x="f132" y="f133"/>
                </a:lnTo>
                <a:lnTo>
                  <a:pt x="f134" y="f135"/>
                </a:lnTo>
                <a:lnTo>
                  <a:pt x="f136" y="f137"/>
                </a:lnTo>
                <a:lnTo>
                  <a:pt x="f138" y="f139"/>
                </a:lnTo>
                <a:lnTo>
                  <a:pt x="f140" y="f141"/>
                </a:lnTo>
                <a:lnTo>
                  <a:pt x="f142" y="f143"/>
                </a:lnTo>
                <a:lnTo>
                  <a:pt x="f144" y="f145"/>
                </a:lnTo>
                <a:lnTo>
                  <a:pt x="f146" y="f147"/>
                </a:lnTo>
                <a:lnTo>
                  <a:pt x="f148" y="f149"/>
                </a:lnTo>
                <a:lnTo>
                  <a:pt x="f150" y="f151"/>
                </a:lnTo>
                <a:lnTo>
                  <a:pt x="f152" y="f153"/>
                </a:lnTo>
                <a:lnTo>
                  <a:pt x="f154" y="f155"/>
                </a:lnTo>
                <a:lnTo>
                  <a:pt x="f156" y="f157"/>
                </a:lnTo>
                <a:lnTo>
                  <a:pt x="f158" y="f159"/>
                </a:lnTo>
                <a:lnTo>
                  <a:pt x="f160" y="f161"/>
                </a:lnTo>
                <a:lnTo>
                  <a:pt x="f3" y="f161"/>
                </a:lnTo>
                <a:lnTo>
                  <a:pt x="f3" y="f162"/>
                </a:lnTo>
                <a:lnTo>
                  <a:pt x="f163" y="f164"/>
                </a:lnTo>
                <a:lnTo>
                  <a:pt x="f165" y="f166"/>
                </a:lnTo>
                <a:lnTo>
                  <a:pt x="f167" y="f168"/>
                </a:lnTo>
                <a:lnTo>
                  <a:pt x="f169" y="f170"/>
                </a:lnTo>
                <a:lnTo>
                  <a:pt x="f171" y="f172"/>
                </a:lnTo>
                <a:lnTo>
                  <a:pt x="f173" y="f174"/>
                </a:lnTo>
                <a:lnTo>
                  <a:pt x="f175" y="f176"/>
                </a:lnTo>
                <a:lnTo>
                  <a:pt x="f177" y="f178"/>
                </a:lnTo>
                <a:lnTo>
                  <a:pt x="f179" y="f180"/>
                </a:lnTo>
                <a:lnTo>
                  <a:pt x="f181" y="f182"/>
                </a:lnTo>
                <a:lnTo>
                  <a:pt x="f183" y="f184"/>
                </a:lnTo>
                <a:lnTo>
                  <a:pt x="f185" y="f186"/>
                </a:lnTo>
                <a:lnTo>
                  <a:pt x="f187" y="f188"/>
                </a:lnTo>
                <a:lnTo>
                  <a:pt x="f189" y="f190"/>
                </a:lnTo>
                <a:lnTo>
                  <a:pt x="f191" y="f192"/>
                </a:lnTo>
                <a:lnTo>
                  <a:pt x="f193" y="f194"/>
                </a:lnTo>
                <a:lnTo>
                  <a:pt x="f195" y="f196"/>
                </a:lnTo>
                <a:lnTo>
                  <a:pt x="f197" y="f198"/>
                </a:lnTo>
                <a:lnTo>
                  <a:pt x="f199" y="f200"/>
                </a:lnTo>
                <a:lnTo>
                  <a:pt x="f201" y="f202"/>
                </a:lnTo>
                <a:lnTo>
                  <a:pt x="f203" y="f204"/>
                </a:lnTo>
                <a:lnTo>
                  <a:pt x="f205" y="f206"/>
                </a:lnTo>
                <a:lnTo>
                  <a:pt x="f207" y="f208"/>
                </a:lnTo>
                <a:lnTo>
                  <a:pt x="f209" y="f210"/>
                </a:lnTo>
                <a:lnTo>
                  <a:pt x="f211" y="f212"/>
                </a:lnTo>
                <a:lnTo>
                  <a:pt x="f213" y="f214"/>
                </a:lnTo>
                <a:lnTo>
                  <a:pt x="f215" y="f216"/>
                </a:lnTo>
                <a:lnTo>
                  <a:pt x="f217" y="f218"/>
                </a:lnTo>
                <a:lnTo>
                  <a:pt x="f219" y="f220"/>
                </a:lnTo>
                <a:lnTo>
                  <a:pt x="f221" y="f222"/>
                </a:lnTo>
                <a:lnTo>
                  <a:pt x="f223" y="f224"/>
                </a:lnTo>
                <a:lnTo>
                  <a:pt x="f225" y="f226"/>
                </a:lnTo>
                <a:lnTo>
                  <a:pt x="f227" y="f228"/>
                </a:lnTo>
                <a:lnTo>
                  <a:pt x="f229" y="f230"/>
                </a:lnTo>
                <a:lnTo>
                  <a:pt x="f231" y="f232"/>
                </a:lnTo>
                <a:lnTo>
                  <a:pt x="f233" y="f234"/>
                </a:lnTo>
                <a:lnTo>
                  <a:pt x="f235" y="f236"/>
                </a:lnTo>
                <a:lnTo>
                  <a:pt x="f237" y="f238"/>
                </a:lnTo>
                <a:lnTo>
                  <a:pt x="f239" y="f240"/>
                </a:lnTo>
                <a:lnTo>
                  <a:pt x="f241" y="f242"/>
                </a:lnTo>
                <a:lnTo>
                  <a:pt x="f243" y="f244"/>
                </a:lnTo>
                <a:lnTo>
                  <a:pt x="f245" y="f246"/>
                </a:lnTo>
                <a:lnTo>
                  <a:pt x="f247" y="f248"/>
                </a:lnTo>
                <a:lnTo>
                  <a:pt x="f249" y="f250"/>
                </a:lnTo>
                <a:lnTo>
                  <a:pt x="f251" y="f252"/>
                </a:lnTo>
                <a:lnTo>
                  <a:pt x="f253" y="f254"/>
                </a:lnTo>
                <a:lnTo>
                  <a:pt x="f255" y="f256"/>
                </a:lnTo>
                <a:lnTo>
                  <a:pt x="f257" y="f258"/>
                </a:lnTo>
                <a:lnTo>
                  <a:pt x="f259" y="f260"/>
                </a:lnTo>
                <a:lnTo>
                  <a:pt x="f261" y="f262"/>
                </a:lnTo>
                <a:lnTo>
                  <a:pt x="f263" y="f264"/>
                </a:lnTo>
                <a:lnTo>
                  <a:pt x="f265" y="f266"/>
                </a:lnTo>
                <a:lnTo>
                  <a:pt x="f267" y="f268"/>
                </a:lnTo>
                <a:lnTo>
                  <a:pt x="f269" y="f270"/>
                </a:lnTo>
                <a:lnTo>
                  <a:pt x="f271" y="f272"/>
                </a:lnTo>
                <a:lnTo>
                  <a:pt x="f273" y="f274"/>
                </a:lnTo>
                <a:lnTo>
                  <a:pt x="f275" y="f276"/>
                </a:lnTo>
                <a:lnTo>
                  <a:pt x="f277" y="f278"/>
                </a:lnTo>
                <a:lnTo>
                  <a:pt x="f279" y="f280"/>
                </a:lnTo>
                <a:lnTo>
                  <a:pt x="f281" y="f282"/>
                </a:lnTo>
                <a:lnTo>
                  <a:pt x="f283" y="f284"/>
                </a:lnTo>
                <a:lnTo>
                  <a:pt x="f285" y="f286"/>
                </a:lnTo>
                <a:lnTo>
                  <a:pt x="f287" y="f288"/>
                </a:lnTo>
                <a:lnTo>
                  <a:pt x="f289" y="f290"/>
                </a:lnTo>
                <a:lnTo>
                  <a:pt x="f291" y="f292"/>
                </a:lnTo>
                <a:lnTo>
                  <a:pt x="f293" y="f294"/>
                </a:lnTo>
                <a:lnTo>
                  <a:pt x="f295" y="f296"/>
                </a:lnTo>
                <a:lnTo>
                  <a:pt x="f297" y="f298"/>
                </a:lnTo>
                <a:lnTo>
                  <a:pt x="f299" y="f300"/>
                </a:lnTo>
                <a:lnTo>
                  <a:pt x="f301" y="f302"/>
                </a:lnTo>
                <a:lnTo>
                  <a:pt x="f303" y="f304"/>
                </a:lnTo>
                <a:lnTo>
                  <a:pt x="f305" y="f306"/>
                </a:lnTo>
                <a:lnTo>
                  <a:pt x="f307" y="f308"/>
                </a:lnTo>
                <a:lnTo>
                  <a:pt x="f309" y="f310"/>
                </a:lnTo>
                <a:lnTo>
                  <a:pt x="f311" y="f312"/>
                </a:lnTo>
                <a:lnTo>
                  <a:pt x="f313" y="f314"/>
                </a:lnTo>
                <a:lnTo>
                  <a:pt x="f315" y="f316"/>
                </a:lnTo>
                <a:lnTo>
                  <a:pt x="f317" y="f318"/>
                </a:lnTo>
                <a:lnTo>
                  <a:pt x="f319" y="f320"/>
                </a:lnTo>
                <a:lnTo>
                  <a:pt x="f321" y="f322"/>
                </a:lnTo>
                <a:lnTo>
                  <a:pt x="f323" y="f324"/>
                </a:lnTo>
                <a:lnTo>
                  <a:pt x="f325" y="f326"/>
                </a:lnTo>
                <a:lnTo>
                  <a:pt x="f327" y="f328"/>
                </a:lnTo>
                <a:lnTo>
                  <a:pt x="f329" y="f330"/>
                </a:lnTo>
                <a:lnTo>
                  <a:pt x="f331" y="f332"/>
                </a:lnTo>
                <a:lnTo>
                  <a:pt x="f333" y="f334"/>
                </a:lnTo>
                <a:lnTo>
                  <a:pt x="f335" y="f336"/>
                </a:lnTo>
                <a:lnTo>
                  <a:pt x="f337" y="f338"/>
                </a:lnTo>
                <a:lnTo>
                  <a:pt x="f339" y="f340"/>
                </a:lnTo>
                <a:lnTo>
                  <a:pt x="f341" y="f342"/>
                </a:lnTo>
                <a:lnTo>
                  <a:pt x="f343" y="f344"/>
                </a:lnTo>
                <a:lnTo>
                  <a:pt x="f345" y="f346"/>
                </a:lnTo>
                <a:lnTo>
                  <a:pt x="f347" y="f348"/>
                </a:lnTo>
                <a:lnTo>
                  <a:pt x="f349" y="f350"/>
                </a:lnTo>
                <a:lnTo>
                  <a:pt x="f351" y="f352"/>
                </a:lnTo>
                <a:lnTo>
                  <a:pt x="f353" y="f354"/>
                </a:lnTo>
                <a:lnTo>
                  <a:pt x="f355" y="f356"/>
                </a:lnTo>
                <a:lnTo>
                  <a:pt x="f357" y="f358"/>
                </a:lnTo>
                <a:lnTo>
                  <a:pt x="f359" y="f360"/>
                </a:lnTo>
                <a:lnTo>
                  <a:pt x="f361" y="f362"/>
                </a:lnTo>
                <a:lnTo>
                  <a:pt x="f363" y="f364"/>
                </a:lnTo>
                <a:lnTo>
                  <a:pt x="f365" y="f366"/>
                </a:lnTo>
                <a:lnTo>
                  <a:pt x="f367" y="f368"/>
                </a:lnTo>
                <a:lnTo>
                  <a:pt x="f369" y="f370"/>
                </a:lnTo>
                <a:lnTo>
                  <a:pt x="f371" y="f372"/>
                </a:lnTo>
                <a:lnTo>
                  <a:pt x="f373" y="f374"/>
                </a:lnTo>
                <a:lnTo>
                  <a:pt x="f375" y="f376"/>
                </a:lnTo>
                <a:lnTo>
                  <a:pt x="f377" y="f378"/>
                </a:lnTo>
                <a:lnTo>
                  <a:pt x="f379" y="f380"/>
                </a:lnTo>
                <a:lnTo>
                  <a:pt x="f381" y="f382"/>
                </a:lnTo>
                <a:lnTo>
                  <a:pt x="f383" y="f384"/>
                </a:lnTo>
                <a:lnTo>
                  <a:pt x="f385" y="f386"/>
                </a:lnTo>
                <a:lnTo>
                  <a:pt x="f387" y="f388"/>
                </a:lnTo>
                <a:lnTo>
                  <a:pt x="f389" y="f390"/>
                </a:lnTo>
                <a:lnTo>
                  <a:pt x="f391" y="f392"/>
                </a:lnTo>
                <a:lnTo>
                  <a:pt x="f393" y="f394"/>
                </a:lnTo>
                <a:lnTo>
                  <a:pt x="f395" y="f396"/>
                </a:lnTo>
                <a:lnTo>
                  <a:pt x="f397" y="f398"/>
                </a:lnTo>
                <a:lnTo>
                  <a:pt x="f399" y="f400"/>
                </a:lnTo>
                <a:lnTo>
                  <a:pt x="f401" y="f402"/>
                </a:lnTo>
                <a:lnTo>
                  <a:pt x="f403" y="f404"/>
                </a:lnTo>
                <a:lnTo>
                  <a:pt x="f405" y="f406"/>
                </a:lnTo>
                <a:lnTo>
                  <a:pt x="f407" y="f408"/>
                </a:lnTo>
                <a:lnTo>
                  <a:pt x="f409" y="f410"/>
                </a:lnTo>
                <a:lnTo>
                  <a:pt x="f411" y="f412"/>
                </a:lnTo>
                <a:lnTo>
                  <a:pt x="f413" y="f414"/>
                </a:lnTo>
                <a:lnTo>
                  <a:pt x="f415" y="f416"/>
                </a:lnTo>
                <a:lnTo>
                  <a:pt x="f417" y="f418"/>
                </a:lnTo>
                <a:lnTo>
                  <a:pt x="f419" y="f420"/>
                </a:lnTo>
                <a:lnTo>
                  <a:pt x="f421" y="f422"/>
                </a:lnTo>
                <a:lnTo>
                  <a:pt x="f423" y="f424"/>
                </a:lnTo>
                <a:lnTo>
                  <a:pt x="f425" y="f426"/>
                </a:lnTo>
                <a:lnTo>
                  <a:pt x="f427" y="f428"/>
                </a:lnTo>
                <a:lnTo>
                  <a:pt x="f429" y="f430"/>
                </a:lnTo>
                <a:lnTo>
                  <a:pt x="f431" y="f432"/>
                </a:lnTo>
                <a:lnTo>
                  <a:pt x="f433" y="f434"/>
                </a:lnTo>
                <a:lnTo>
                  <a:pt x="f435" y="f436"/>
                </a:lnTo>
                <a:lnTo>
                  <a:pt x="f437" y="f438"/>
                </a:lnTo>
                <a:lnTo>
                  <a:pt x="f439" y="f440"/>
                </a:lnTo>
                <a:lnTo>
                  <a:pt x="f441" y="f442"/>
                </a:lnTo>
                <a:lnTo>
                  <a:pt x="f443" y="f444"/>
                </a:lnTo>
                <a:lnTo>
                  <a:pt x="f445" y="f446"/>
                </a:lnTo>
                <a:lnTo>
                  <a:pt x="f447" y="f448"/>
                </a:lnTo>
                <a:lnTo>
                  <a:pt x="f449" y="f450"/>
                </a:lnTo>
                <a:lnTo>
                  <a:pt x="f451" y="f452"/>
                </a:lnTo>
                <a:lnTo>
                  <a:pt x="f453" y="f454"/>
                </a:lnTo>
                <a:lnTo>
                  <a:pt x="f455" y="f456"/>
                </a:lnTo>
                <a:lnTo>
                  <a:pt x="f457" y="f458"/>
                </a:lnTo>
                <a:lnTo>
                  <a:pt x="f459" y="f460"/>
                </a:lnTo>
                <a:lnTo>
                  <a:pt x="f461" y="f462"/>
                </a:lnTo>
                <a:lnTo>
                  <a:pt x="f463" y="f464"/>
                </a:lnTo>
                <a:lnTo>
                  <a:pt x="f465" y="f466"/>
                </a:lnTo>
                <a:lnTo>
                  <a:pt x="f467" y="f468"/>
                </a:lnTo>
                <a:lnTo>
                  <a:pt x="f469" y="f470"/>
                </a:lnTo>
                <a:lnTo>
                  <a:pt x="f5" y="f2"/>
                </a:lnTo>
                <a:close/>
              </a:path>
            </a:pathLst>
          </a:custGeom>
          <a:solidFill>
            <a:srgbClr val="1C488A"/>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pic>
        <p:nvPicPr>
          <p:cNvPr id="6" name="Google Shape;1947;p197">
            <a:extLst>
              <a:ext uri="{FF2B5EF4-FFF2-40B4-BE49-F238E27FC236}">
                <a16:creationId xmlns:a16="http://schemas.microsoft.com/office/drawing/2014/main" id="{AFE351B8-1B65-98FE-6BF3-E5ABDE8219CA}"/>
              </a:ext>
            </a:extLst>
          </p:cNvPr>
          <p:cNvPicPr>
            <a:picLocks noChangeAspect="1"/>
          </p:cNvPicPr>
          <p:nvPr/>
        </p:nvPicPr>
        <p:blipFill>
          <a:blip r:embed="rId3">
            <a:alphaModFix/>
          </a:blip>
          <a:srcRect/>
          <a:stretch>
            <a:fillRect/>
          </a:stretch>
        </p:blipFill>
        <p:spPr>
          <a:xfrm>
            <a:off x="313959" y="5564124"/>
            <a:ext cx="2025386" cy="911355"/>
          </a:xfrm>
          <a:prstGeom prst="rect">
            <a:avLst/>
          </a:prstGeom>
          <a:noFill/>
          <a:ln cap="flat">
            <a:noFill/>
          </a:ln>
        </p:spPr>
      </p:pic>
      <p:sp>
        <p:nvSpPr>
          <p:cNvPr id="7" name="Google Shape;1948;p197">
            <a:extLst>
              <a:ext uri="{FF2B5EF4-FFF2-40B4-BE49-F238E27FC236}">
                <a16:creationId xmlns:a16="http://schemas.microsoft.com/office/drawing/2014/main" id="{3D723E75-2E2E-7482-D3D1-FF69003FDD19}"/>
              </a:ext>
            </a:extLst>
          </p:cNvPr>
          <p:cNvSpPr/>
          <p:nvPr/>
        </p:nvSpPr>
        <p:spPr>
          <a:xfrm>
            <a:off x="1520190" y="2812538"/>
            <a:ext cx="2286000" cy="0"/>
          </a:xfrm>
          <a:custGeom>
            <a:avLst/>
            <a:gdLst>
              <a:gd name="f0" fmla="val w"/>
              <a:gd name="f1" fmla="val h"/>
              <a:gd name="f2" fmla="val 0"/>
              <a:gd name="f3" fmla="val 2286000"/>
              <a:gd name="f4" fmla="val 120000"/>
              <a:gd name="f5" fmla="*/ f0 1 2286000"/>
              <a:gd name="f6" fmla="*/ f1 1 120000"/>
              <a:gd name="f7" fmla="+- f4 0 f2"/>
              <a:gd name="f8" fmla="+- f3 0 f2"/>
              <a:gd name="f9" fmla="*/ f8 1 2286000"/>
              <a:gd name="f10" fmla="*/ f7 1 120000"/>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2286000" h="120000">
                <a:moveTo>
                  <a:pt x="f2" y="f2"/>
                </a:moveTo>
                <a:lnTo>
                  <a:pt x="f3" y="f2"/>
                </a:lnTo>
              </a:path>
            </a:pathLst>
          </a:custGeom>
          <a:noFill/>
          <a:ln w="32004" cap="flat">
            <a:solidFill>
              <a:srgbClr val="F58366"/>
            </a:solidFill>
            <a:prstDash val="solid"/>
            <a:roun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8" name="Google Shape;1949;p197">
            <a:extLst>
              <a:ext uri="{FF2B5EF4-FFF2-40B4-BE49-F238E27FC236}">
                <a16:creationId xmlns:a16="http://schemas.microsoft.com/office/drawing/2014/main" id="{F4FF37E7-8218-30C9-F3C7-127A1B679DC9}"/>
              </a:ext>
            </a:extLst>
          </p:cNvPr>
          <p:cNvSpPr txBox="1">
            <a:spLocks noGrp="1"/>
          </p:cNvSpPr>
          <p:nvPr>
            <p:ph type="title"/>
          </p:nvPr>
        </p:nvSpPr>
        <p:spPr>
          <a:xfrm>
            <a:off x="471693" y="493922"/>
            <a:ext cx="11248619" cy="574042"/>
          </a:xfrm>
        </p:spPr>
        <p:txBody>
          <a:bodyPr lIns="0" tIns="0" rIns="0" bIns="0">
            <a:spAutoFit/>
          </a:bodyPr>
          <a:lstStyle>
            <a:lvl1pPr>
              <a:defRPr b="0">
                <a:solidFill>
                  <a:srgbClr val="444C55"/>
                </a:solidFill>
              </a:defRPr>
            </a:lvl1pPr>
          </a:lstStyle>
          <a:p>
            <a:pPr lvl="0"/>
            <a:endParaRPr lang="en-US"/>
          </a:p>
        </p:txBody>
      </p:sp>
      <p:sp>
        <p:nvSpPr>
          <p:cNvPr id="9" name="Google Shape;1950;p197">
            <a:extLst>
              <a:ext uri="{FF2B5EF4-FFF2-40B4-BE49-F238E27FC236}">
                <a16:creationId xmlns:a16="http://schemas.microsoft.com/office/drawing/2014/main" id="{036CF589-2276-D9FC-DD3A-ED62F962E9F0}"/>
              </a:ext>
            </a:extLst>
          </p:cNvPr>
          <p:cNvSpPr txBox="1">
            <a:spLocks noGrp="1"/>
          </p:cNvSpPr>
          <p:nvPr>
            <p:ph type="subTitle" idx="4294967295"/>
          </p:nvPr>
        </p:nvSpPr>
        <p:spPr>
          <a:xfrm>
            <a:off x="1828800" y="3840480"/>
            <a:ext cx="8534396" cy="1714500"/>
          </a:xfrm>
        </p:spPr>
        <p:txBody>
          <a:bodyPr lIns="0" tIns="0" rIns="0" bIns="0">
            <a:spAutoFit/>
          </a:bodyPr>
          <a:lstStyle>
            <a:lvl1pPr>
              <a:defRPr/>
            </a:lvl1pPr>
          </a:lstStyle>
          <a:p>
            <a:pPr lvl="0"/>
            <a:endParaRPr lang="en-US"/>
          </a:p>
        </p:txBody>
      </p:sp>
      <p:sp>
        <p:nvSpPr>
          <p:cNvPr id="10" name="Google Shape;1951;p197">
            <a:extLst>
              <a:ext uri="{FF2B5EF4-FFF2-40B4-BE49-F238E27FC236}">
                <a16:creationId xmlns:a16="http://schemas.microsoft.com/office/drawing/2014/main" id="{08D18F70-77DE-16F1-527B-BA8B07AAAB17}"/>
              </a:ext>
            </a:extLst>
          </p:cNvPr>
          <p:cNvSpPr txBox="1">
            <a:spLocks noGrp="1"/>
          </p:cNvSpPr>
          <p:nvPr>
            <p:ph type="ftr" sz="quarter" idx="9"/>
          </p:nvPr>
        </p:nvSpPr>
        <p:spPr/>
        <p:txBody>
          <a:bodyPr lIns="0" tIns="0" rIns="0" bIns="0"/>
          <a:lstStyle>
            <a:lvl1pPr>
              <a:defRPr/>
            </a:lvl1pPr>
          </a:lstStyle>
          <a:p>
            <a:pPr lvl="0"/>
            <a:endParaRPr lang="en-US"/>
          </a:p>
        </p:txBody>
      </p:sp>
      <p:sp>
        <p:nvSpPr>
          <p:cNvPr id="11" name="Google Shape;1952;p197">
            <a:extLst>
              <a:ext uri="{FF2B5EF4-FFF2-40B4-BE49-F238E27FC236}">
                <a16:creationId xmlns:a16="http://schemas.microsoft.com/office/drawing/2014/main" id="{F9F26863-A129-BB57-D443-DC19262C2A4C}"/>
              </a:ext>
            </a:extLst>
          </p:cNvPr>
          <p:cNvSpPr txBox="1">
            <a:spLocks noGrp="1"/>
          </p:cNvSpPr>
          <p:nvPr>
            <p:ph type="dt" sz="quarter" idx="7"/>
          </p:nvPr>
        </p:nvSpPr>
        <p:spPr>
          <a:xfrm>
            <a:off x="0" y="0"/>
            <a:ext cx="3000000" cy="3000000"/>
          </a:xfrm>
          <a:prstGeom prst="rect">
            <a:avLst/>
          </a:prstGeom>
          <a:noFill/>
          <a:ln>
            <a:noFill/>
          </a:ln>
        </p:spPr>
        <p:txBody>
          <a:bodyPr vert="horz" wrap="square" lIns="0" tIns="0" rIns="0" bIns="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919497"/>
                </a:solidFill>
                <a:uFillTx/>
                <a:latin typeface="Calibri"/>
                <a:ea typeface="Calibri"/>
                <a:cs typeface="Calibri"/>
              </a:defRPr>
            </a:lvl1pPr>
          </a:lstStyle>
          <a:p>
            <a:pPr lvl="0"/>
            <a:endParaRPr lang="en-US"/>
          </a:p>
        </p:txBody>
      </p:sp>
      <p:sp>
        <p:nvSpPr>
          <p:cNvPr id="12" name="Google Shape;1953;p197">
            <a:extLst>
              <a:ext uri="{FF2B5EF4-FFF2-40B4-BE49-F238E27FC236}">
                <a16:creationId xmlns:a16="http://schemas.microsoft.com/office/drawing/2014/main" id="{F34D84D5-0A02-696E-26B1-FE5F56A4C3C3}"/>
              </a:ext>
            </a:extLst>
          </p:cNvPr>
          <p:cNvSpPr txBox="1">
            <a:spLocks noGrp="1"/>
          </p:cNvSpPr>
          <p:nvPr>
            <p:ph type="sldNum" sz="quarter" idx="8"/>
          </p:nvPr>
        </p:nvSpPr>
        <p:spPr/>
        <p:txBody>
          <a:bodyPr lIns="0" tIns="0" rIns="0" bIns="0"/>
          <a:lstStyle>
            <a:lvl1pPr marL="38103">
              <a:lnSpc>
                <a:spcPct val="118750"/>
              </a:lnSpc>
              <a:defRPr>
                <a:solidFill>
                  <a:srgbClr val="929599"/>
                </a:solidFill>
                <a:latin typeface="Arial"/>
                <a:ea typeface="Arial"/>
                <a:cs typeface="Arial"/>
              </a:defRPr>
            </a:lvl1pPr>
          </a:lstStyle>
          <a:p>
            <a:pPr lvl="0"/>
            <a:fld id="{2753AFD3-2B7A-4152-8979-CD787B4645F1}" type="slidenum">
              <a:t>‹#›</a:t>
            </a:fld>
            <a:endParaRPr lang="en-US"/>
          </a:p>
        </p:txBody>
      </p:sp>
    </p:spTree>
    <p:extLst>
      <p:ext uri="{BB962C8B-B14F-4D97-AF65-F5344CB8AC3E}">
        <p14:creationId xmlns:p14="http://schemas.microsoft.com/office/powerpoint/2010/main" val="3034518907"/>
      </p:ext>
    </p:extLst>
  </p:cSld>
  <p:clrMapOvr>
    <a:masterClrMapping/>
  </p:clrMapOvr>
</p:sldLayout>
</file>

<file path=ppt/slideLayouts/slideLayout1615.xml><?xml version="1.0" encoding="utf-8"?>
<p:sldLayout xmlns:a="http://schemas.openxmlformats.org/drawingml/2006/main" xmlns:r="http://schemas.openxmlformats.org/officeDocument/2006/relationships" xmlns:p="http://schemas.openxmlformats.org/presentationml/2006/main" preserve="1">
  <p:cSld name="2_Quotation 3">
    <p:spTree>
      <p:nvGrpSpPr>
        <p:cNvPr id="1" name=""/>
        <p:cNvGrpSpPr/>
        <p:nvPr/>
      </p:nvGrpSpPr>
      <p:grpSpPr>
        <a:xfrm>
          <a:off x="0" y="0"/>
          <a:ext cx="0" cy="0"/>
          <a:chOff x="0" y="0"/>
          <a:chExt cx="0" cy="0"/>
        </a:xfrm>
      </p:grpSpPr>
      <p:sp>
        <p:nvSpPr>
          <p:cNvPr id="2" name="Google Shape;1955;p198">
            <a:extLst>
              <a:ext uri="{FF2B5EF4-FFF2-40B4-BE49-F238E27FC236}">
                <a16:creationId xmlns:a16="http://schemas.microsoft.com/office/drawing/2014/main" id="{A1CDA626-D6D5-20F4-DEA6-36C83A2E1CC5}"/>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956;p198">
            <a:extLst>
              <a:ext uri="{FF2B5EF4-FFF2-40B4-BE49-F238E27FC236}">
                <a16:creationId xmlns:a16="http://schemas.microsoft.com/office/drawing/2014/main" id="{300B17D0-F9EF-9418-AFA6-DEBEEADEDF43}"/>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957;p198">
            <a:extLst>
              <a:ext uri="{FF2B5EF4-FFF2-40B4-BE49-F238E27FC236}">
                <a16:creationId xmlns:a16="http://schemas.microsoft.com/office/drawing/2014/main" id="{C204D5AD-440C-BE07-A7C8-95F22D51DCAA}"/>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958;p198">
            <a:extLst>
              <a:ext uri="{FF2B5EF4-FFF2-40B4-BE49-F238E27FC236}">
                <a16:creationId xmlns:a16="http://schemas.microsoft.com/office/drawing/2014/main" id="{8F7FFF28-49F4-DDAB-1E28-E0FAB7DCF3D5}"/>
              </a:ext>
            </a:extLst>
          </p:cNvPr>
          <p:cNvSpPr txBox="1">
            <a:spLocks noGrp="1"/>
          </p:cNvSpPr>
          <p:nvPr>
            <p:ph type="sldNum" sz="quarter" idx="8"/>
          </p:nvPr>
        </p:nvSpPr>
        <p:spPr/>
        <p:txBody>
          <a:bodyPr/>
          <a:lstStyle>
            <a:lvl1pPr>
              <a:defRPr>
                <a:solidFill>
                  <a:srgbClr val="AEB3B7"/>
                </a:solidFill>
              </a:defRPr>
            </a:lvl1pPr>
          </a:lstStyle>
          <a:p>
            <a:pPr lvl="0"/>
            <a:fld id="{EB212142-1FAD-4FD5-BAC6-9AFC129956FE}" type="slidenum">
              <a:t>‹#›</a:t>
            </a:fld>
            <a:endParaRPr lang="en-US"/>
          </a:p>
        </p:txBody>
      </p:sp>
      <p:cxnSp>
        <p:nvCxnSpPr>
          <p:cNvPr id="6" name="Google Shape;1959;p198">
            <a:extLst>
              <a:ext uri="{FF2B5EF4-FFF2-40B4-BE49-F238E27FC236}">
                <a16:creationId xmlns:a16="http://schemas.microsoft.com/office/drawing/2014/main" id="{0169788C-4063-4D39-E606-176F9E38240F}"/>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960;p198">
            <a:extLst>
              <a:ext uri="{FF2B5EF4-FFF2-40B4-BE49-F238E27FC236}">
                <a16:creationId xmlns:a16="http://schemas.microsoft.com/office/drawing/2014/main" id="{2A028C96-62A1-E6A4-CB9F-4A96C0FA1304}"/>
              </a:ext>
            </a:extLst>
          </p:cNvPr>
          <p:cNvSpPr txBox="1">
            <a:spLocks noGrp="1"/>
          </p:cNvSpPr>
          <p:nvPr>
            <p:ph type="ftr" sz="quarter" idx="9"/>
          </p:nvPr>
        </p:nvSpPr>
        <p:spPr/>
        <p:txBody>
          <a:bodyPr/>
          <a:lstStyle>
            <a:lvl1pPr>
              <a:defRPr/>
            </a:lvl1pPr>
          </a:lstStyle>
          <a:p>
            <a:pPr lvl="0"/>
            <a:endParaRPr lang="en-US"/>
          </a:p>
        </p:txBody>
      </p:sp>
      <p:grpSp>
        <p:nvGrpSpPr>
          <p:cNvPr id="8" name="Google Shape;1961;p198">
            <a:extLst>
              <a:ext uri="{FF2B5EF4-FFF2-40B4-BE49-F238E27FC236}">
                <a16:creationId xmlns:a16="http://schemas.microsoft.com/office/drawing/2014/main" id="{B4B885BC-7B2F-13EC-41C9-7674DF5C61F0}"/>
              </a:ext>
            </a:extLst>
          </p:cNvPr>
          <p:cNvGrpSpPr/>
          <p:nvPr/>
        </p:nvGrpSpPr>
        <p:grpSpPr>
          <a:xfrm>
            <a:off x="7191545" y="0"/>
            <a:ext cx="5000460" cy="1425988"/>
            <a:chOff x="7191545" y="0"/>
            <a:chExt cx="5000460" cy="1425988"/>
          </a:xfrm>
        </p:grpSpPr>
        <p:pic>
          <p:nvPicPr>
            <p:cNvPr id="9" name="Google Shape;1962;p198">
              <a:extLst>
                <a:ext uri="{FF2B5EF4-FFF2-40B4-BE49-F238E27FC236}">
                  <a16:creationId xmlns:a16="http://schemas.microsoft.com/office/drawing/2014/main" id="{7748B41D-0207-4929-4E42-4574E8E7E874}"/>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963;p198">
              <a:extLst>
                <a:ext uri="{FF2B5EF4-FFF2-40B4-BE49-F238E27FC236}">
                  <a16:creationId xmlns:a16="http://schemas.microsoft.com/office/drawing/2014/main" id="{4463D920-5691-2330-027C-F3A1D7F6D683}"/>
                </a:ext>
              </a:extLst>
            </p:cNvPr>
            <p:cNvGrpSpPr/>
            <p:nvPr/>
          </p:nvGrpSpPr>
          <p:grpSpPr>
            <a:xfrm>
              <a:off x="7191545" y="0"/>
              <a:ext cx="5000460" cy="1425988"/>
              <a:chOff x="7191545" y="0"/>
              <a:chExt cx="5000460" cy="1425988"/>
            </a:xfrm>
          </p:grpSpPr>
          <p:sp>
            <p:nvSpPr>
              <p:cNvPr id="11" name="Google Shape;1964;p198">
                <a:extLst>
                  <a:ext uri="{FF2B5EF4-FFF2-40B4-BE49-F238E27FC236}">
                    <a16:creationId xmlns:a16="http://schemas.microsoft.com/office/drawing/2014/main" id="{71CB9085-1F48-1AB0-D367-5B5EEDDD62D5}"/>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965;p198">
                <a:extLst>
                  <a:ext uri="{FF2B5EF4-FFF2-40B4-BE49-F238E27FC236}">
                    <a16:creationId xmlns:a16="http://schemas.microsoft.com/office/drawing/2014/main" id="{DE26C7CC-F21C-0F75-2185-CE238DAB2E57}"/>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966;p198" descr="Open quotation mark with solid fill">
            <a:extLst>
              <a:ext uri="{FF2B5EF4-FFF2-40B4-BE49-F238E27FC236}">
                <a16:creationId xmlns:a16="http://schemas.microsoft.com/office/drawing/2014/main" id="{861261E4-FF5B-42E8-3161-DC900B209B33}"/>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1603930226"/>
      </p:ext>
    </p:extLst>
  </p:cSld>
  <p:clrMapOvr>
    <a:masterClrMapping/>
  </p:clrMapOvr>
</p:sldLayout>
</file>

<file path=ppt/slideLayouts/slideLayout1616.xml><?xml version="1.0" encoding="utf-8"?>
<p:sldLayout xmlns:a="http://schemas.openxmlformats.org/drawingml/2006/main" xmlns:r="http://schemas.openxmlformats.org/officeDocument/2006/relationships" xmlns:p="http://schemas.openxmlformats.org/presentationml/2006/main" preserve="1">
  <p:cSld name="5_Quotation 3">
    <p:spTree>
      <p:nvGrpSpPr>
        <p:cNvPr id="1" name=""/>
        <p:cNvGrpSpPr/>
        <p:nvPr/>
      </p:nvGrpSpPr>
      <p:grpSpPr>
        <a:xfrm>
          <a:off x="0" y="0"/>
          <a:ext cx="0" cy="0"/>
          <a:chOff x="0" y="0"/>
          <a:chExt cx="0" cy="0"/>
        </a:xfrm>
      </p:grpSpPr>
      <p:sp>
        <p:nvSpPr>
          <p:cNvPr id="2" name="Google Shape;1955;p198">
            <a:extLst>
              <a:ext uri="{FF2B5EF4-FFF2-40B4-BE49-F238E27FC236}">
                <a16:creationId xmlns:a16="http://schemas.microsoft.com/office/drawing/2014/main" id="{1B166689-499A-67FC-40F4-21AAE7C1A3F0}"/>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956;p198">
            <a:extLst>
              <a:ext uri="{FF2B5EF4-FFF2-40B4-BE49-F238E27FC236}">
                <a16:creationId xmlns:a16="http://schemas.microsoft.com/office/drawing/2014/main" id="{CAF5583B-4E70-E17D-B450-6475AD2CF2D0}"/>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957;p198">
            <a:extLst>
              <a:ext uri="{FF2B5EF4-FFF2-40B4-BE49-F238E27FC236}">
                <a16:creationId xmlns:a16="http://schemas.microsoft.com/office/drawing/2014/main" id="{1FCE46FC-3320-1ABD-7C65-F88711D5939D}"/>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958;p198">
            <a:extLst>
              <a:ext uri="{FF2B5EF4-FFF2-40B4-BE49-F238E27FC236}">
                <a16:creationId xmlns:a16="http://schemas.microsoft.com/office/drawing/2014/main" id="{748B24DF-836A-1DF3-5CD1-FF3EF2A40156}"/>
              </a:ext>
            </a:extLst>
          </p:cNvPr>
          <p:cNvSpPr txBox="1">
            <a:spLocks noGrp="1"/>
          </p:cNvSpPr>
          <p:nvPr>
            <p:ph type="sldNum" sz="quarter" idx="8"/>
          </p:nvPr>
        </p:nvSpPr>
        <p:spPr/>
        <p:txBody>
          <a:bodyPr/>
          <a:lstStyle>
            <a:lvl1pPr>
              <a:defRPr>
                <a:solidFill>
                  <a:srgbClr val="AEB3B7"/>
                </a:solidFill>
              </a:defRPr>
            </a:lvl1pPr>
          </a:lstStyle>
          <a:p>
            <a:pPr lvl="0"/>
            <a:fld id="{DA60AACC-3965-4E84-BB7B-B53EEBB230E4}" type="slidenum">
              <a:t>‹#›</a:t>
            </a:fld>
            <a:endParaRPr lang="en-US"/>
          </a:p>
        </p:txBody>
      </p:sp>
      <p:cxnSp>
        <p:nvCxnSpPr>
          <p:cNvPr id="6" name="Google Shape;1959;p198">
            <a:extLst>
              <a:ext uri="{FF2B5EF4-FFF2-40B4-BE49-F238E27FC236}">
                <a16:creationId xmlns:a16="http://schemas.microsoft.com/office/drawing/2014/main" id="{4897FAC7-C4D9-FAEF-286B-C774E1390EB9}"/>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960;p198">
            <a:extLst>
              <a:ext uri="{FF2B5EF4-FFF2-40B4-BE49-F238E27FC236}">
                <a16:creationId xmlns:a16="http://schemas.microsoft.com/office/drawing/2014/main" id="{C510FBEC-008D-0BA9-2912-A2FC559F46F0}"/>
              </a:ext>
            </a:extLst>
          </p:cNvPr>
          <p:cNvSpPr txBox="1">
            <a:spLocks noGrp="1"/>
          </p:cNvSpPr>
          <p:nvPr>
            <p:ph type="ftr" sz="quarter" idx="9"/>
          </p:nvPr>
        </p:nvSpPr>
        <p:spPr/>
        <p:txBody>
          <a:bodyPr/>
          <a:lstStyle>
            <a:lvl1pPr>
              <a:defRPr/>
            </a:lvl1pPr>
          </a:lstStyle>
          <a:p>
            <a:pPr lvl="0"/>
            <a:endParaRPr lang="en-US"/>
          </a:p>
        </p:txBody>
      </p:sp>
      <p:grpSp>
        <p:nvGrpSpPr>
          <p:cNvPr id="8" name="Google Shape;1961;p198">
            <a:extLst>
              <a:ext uri="{FF2B5EF4-FFF2-40B4-BE49-F238E27FC236}">
                <a16:creationId xmlns:a16="http://schemas.microsoft.com/office/drawing/2014/main" id="{BD47A7E3-7964-5F3F-32D5-728A3E6F981D}"/>
              </a:ext>
            </a:extLst>
          </p:cNvPr>
          <p:cNvGrpSpPr/>
          <p:nvPr/>
        </p:nvGrpSpPr>
        <p:grpSpPr>
          <a:xfrm>
            <a:off x="7191545" y="0"/>
            <a:ext cx="5000460" cy="1425988"/>
            <a:chOff x="7191545" y="0"/>
            <a:chExt cx="5000460" cy="1425988"/>
          </a:xfrm>
        </p:grpSpPr>
        <p:pic>
          <p:nvPicPr>
            <p:cNvPr id="9" name="Google Shape;1962;p198">
              <a:extLst>
                <a:ext uri="{FF2B5EF4-FFF2-40B4-BE49-F238E27FC236}">
                  <a16:creationId xmlns:a16="http://schemas.microsoft.com/office/drawing/2014/main" id="{5BF21805-9FDA-1C16-6E73-3B7C30C46698}"/>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963;p198">
              <a:extLst>
                <a:ext uri="{FF2B5EF4-FFF2-40B4-BE49-F238E27FC236}">
                  <a16:creationId xmlns:a16="http://schemas.microsoft.com/office/drawing/2014/main" id="{4CE8828D-C209-8836-49D8-BA794473337B}"/>
                </a:ext>
              </a:extLst>
            </p:cNvPr>
            <p:cNvGrpSpPr/>
            <p:nvPr/>
          </p:nvGrpSpPr>
          <p:grpSpPr>
            <a:xfrm>
              <a:off x="7191545" y="0"/>
              <a:ext cx="5000460" cy="1425988"/>
              <a:chOff x="7191545" y="0"/>
              <a:chExt cx="5000460" cy="1425988"/>
            </a:xfrm>
          </p:grpSpPr>
          <p:sp>
            <p:nvSpPr>
              <p:cNvPr id="11" name="Google Shape;1964;p198">
                <a:extLst>
                  <a:ext uri="{FF2B5EF4-FFF2-40B4-BE49-F238E27FC236}">
                    <a16:creationId xmlns:a16="http://schemas.microsoft.com/office/drawing/2014/main" id="{A843FCD0-AC5D-BDD3-F16F-19D5C7B1F27D}"/>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965;p198">
                <a:extLst>
                  <a:ext uri="{FF2B5EF4-FFF2-40B4-BE49-F238E27FC236}">
                    <a16:creationId xmlns:a16="http://schemas.microsoft.com/office/drawing/2014/main" id="{1EDD734C-7BBD-00A5-1D28-A80E8135B9BF}"/>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966;p198" descr="Open quotation mark with solid fill">
            <a:extLst>
              <a:ext uri="{FF2B5EF4-FFF2-40B4-BE49-F238E27FC236}">
                <a16:creationId xmlns:a16="http://schemas.microsoft.com/office/drawing/2014/main" id="{2CBC3E1D-9316-8B5B-4188-738F003A3A47}"/>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259778848"/>
      </p:ext>
    </p:extLst>
  </p:cSld>
  <p:clrMapOvr>
    <a:masterClrMapping/>
  </p:clrMapOvr>
</p:sldLayout>
</file>

<file path=ppt/slideLayouts/slideLayout1617.xml><?xml version="1.0" encoding="utf-8"?>
<p:sldLayout xmlns:a="http://schemas.openxmlformats.org/drawingml/2006/main" xmlns:r="http://schemas.openxmlformats.org/officeDocument/2006/relationships" xmlns:p="http://schemas.openxmlformats.org/presentationml/2006/main" preserve="1">
  <p:cSld name="SECTION_TITLE_AND_DESCRIPTION">
    <p:spTree>
      <p:nvGrpSpPr>
        <p:cNvPr id="1" name=""/>
        <p:cNvGrpSpPr/>
        <p:nvPr/>
      </p:nvGrpSpPr>
      <p:grpSpPr>
        <a:xfrm>
          <a:off x="0" y="0"/>
          <a:ext cx="0" cy="0"/>
          <a:chOff x="0" y="0"/>
          <a:chExt cx="0" cy="0"/>
        </a:xfrm>
      </p:grpSpPr>
      <p:sp>
        <p:nvSpPr>
          <p:cNvPr id="2" name="Google Shape;149;p9">
            <a:extLst>
              <a:ext uri="{FF2B5EF4-FFF2-40B4-BE49-F238E27FC236}">
                <a16:creationId xmlns:a16="http://schemas.microsoft.com/office/drawing/2014/main" id="{09C372C7-B19D-EFEE-7699-2B09C85AA82A}"/>
              </a:ext>
            </a:extLst>
          </p:cNvPr>
          <p:cNvSpPr/>
          <p:nvPr/>
        </p:nvSpPr>
        <p:spPr>
          <a:xfrm flipH="1">
            <a:off x="-17263" y="2735665"/>
            <a:ext cx="12226780" cy="4153424"/>
          </a:xfrm>
          <a:custGeom>
            <a:avLst/>
            <a:gdLst>
              <a:gd name="f0" fmla="val w"/>
              <a:gd name="f1" fmla="val h"/>
              <a:gd name="f2" fmla="val 0"/>
              <a:gd name="f3" fmla="val 285317"/>
              <a:gd name="f4" fmla="val 115437"/>
              <a:gd name="f5" fmla="val 1114"/>
              <a:gd name="f6" fmla="val 1"/>
              <a:gd name="f7" fmla="val 743"/>
              <a:gd name="f8" fmla="val 371"/>
              <a:gd name="f9" fmla="val 4"/>
              <a:gd name="f10" fmla="val 10"/>
              <a:gd name="f11" fmla="val 285316"/>
              <a:gd name="f12" fmla="val 16649"/>
              <a:gd name="f13" fmla="val 275981"/>
              <a:gd name="f14" fmla="val 17517"/>
              <a:gd name="f15" fmla="val 266737"/>
              <a:gd name="f16" fmla="val 22219"/>
              <a:gd name="f17" fmla="val 260505"/>
              <a:gd name="f18" fmla="val 29363"/>
              <a:gd name="f19" fmla="val 255233"/>
              <a:gd name="f20" fmla="val 35366"/>
              <a:gd name="f21" fmla="val 250873"/>
              <a:gd name="f22" fmla="val 43355"/>
              <a:gd name="f23" fmla="val 243067"/>
              <a:gd name="f24" fmla="val 45021"/>
              <a:gd name="f25" fmla="val 241949"/>
              <a:gd name="f26" fmla="val 45253"/>
              <a:gd name="f27" fmla="val 240817"/>
              <a:gd name="f28" fmla="val 45339"/>
              <a:gd name="f29" fmla="val 239680"/>
              <a:gd name="f30" fmla="val 237914"/>
              <a:gd name="f31" fmla="val 236134"/>
              <a:gd name="f32" fmla="val 45133"/>
              <a:gd name="f33" fmla="val 234370"/>
              <a:gd name="f34" fmla="val 44952"/>
              <a:gd name="f35" fmla="val 231734"/>
              <a:gd name="f36" fmla="val 44685"/>
              <a:gd name="f37" fmla="val 229019"/>
              <a:gd name="f38" fmla="val 44498"/>
              <a:gd name="f39" fmla="val 226316"/>
              <a:gd name="f40" fmla="val 219329"/>
              <a:gd name="f41" fmla="val 212416"/>
              <a:gd name="f42" fmla="val 45750"/>
              <a:gd name="f43" fmla="val 207117"/>
              <a:gd name="f44" fmla="val 50111"/>
              <a:gd name="f45" fmla="val 200087"/>
              <a:gd name="f46" fmla="val 55886"/>
              <a:gd name="f47" fmla="val 197850"/>
              <a:gd name="f48" fmla="val 65495"/>
              <a:gd name="f49" fmla="val 194997"/>
              <a:gd name="f50" fmla="val 74169"/>
              <a:gd name="f51" fmla="val 192166"/>
              <a:gd name="f52" fmla="val 82842"/>
              <a:gd name="f53" fmla="val 187168"/>
              <a:gd name="f54" fmla="val 92178"/>
              <a:gd name="f55" fmla="val 178288"/>
              <a:gd name="f56" fmla="val 94255"/>
              <a:gd name="f57" fmla="val 177041"/>
              <a:gd name="f58" fmla="val 94543"/>
              <a:gd name="f59" fmla="val 175796"/>
              <a:gd name="f60" fmla="val 94669"/>
              <a:gd name="f61" fmla="val 174551"/>
              <a:gd name="f62" fmla="val 165708"/>
              <a:gd name="f63" fmla="val 156917"/>
              <a:gd name="f64" fmla="val 88301"/>
              <a:gd name="f65" fmla="val 148045"/>
              <a:gd name="f66" fmla="val 146875"/>
              <a:gd name="f67" fmla="val 145703"/>
              <a:gd name="f68" fmla="val 88412"/>
              <a:gd name="f69" fmla="val 144530"/>
              <a:gd name="f70" fmla="val 88663"/>
              <a:gd name="f71" fmla="val 141060"/>
              <a:gd name="f72" fmla="val 89393"/>
              <a:gd name="f73" fmla="val 137956"/>
              <a:gd name="f74" fmla="val 91333"/>
              <a:gd name="f75" fmla="val 134646"/>
              <a:gd name="f76" fmla="val 92612"/>
              <a:gd name="f77" fmla="val 131720"/>
              <a:gd name="f78" fmla="val 93737"/>
              <a:gd name="f79" fmla="val 128631"/>
              <a:gd name="f80" fmla="val 94264"/>
              <a:gd name="f81" fmla="val 125532"/>
              <a:gd name="f82" fmla="val 113985"/>
              <a:gd name="f83" fmla="val 102305"/>
              <a:gd name="f84" fmla="val 86940"/>
              <a:gd name="f85" fmla="val 98400"/>
              <a:gd name="f86" fmla="val 75926"/>
              <a:gd name="f87" fmla="val 97190"/>
              <a:gd name="f88" fmla="val 72525"/>
              <a:gd name="f89" fmla="val 96642"/>
              <a:gd name="f90" fmla="val 68873"/>
              <a:gd name="f91" fmla="val 94930"/>
              <a:gd name="f92" fmla="val 65678"/>
              <a:gd name="f93" fmla="val 90993"/>
              <a:gd name="f94" fmla="val 58324"/>
              <a:gd name="f95" fmla="val 81998"/>
              <a:gd name="f96" fmla="val 55419"/>
              <a:gd name="f97" fmla="val 73534"/>
              <a:gd name="f98" fmla="val 72724"/>
              <a:gd name="f99" fmla="val 71919"/>
              <a:gd name="f100" fmla="val 55446"/>
              <a:gd name="f101" fmla="val 71124"/>
              <a:gd name="f102" fmla="val 55498"/>
              <a:gd name="f103" fmla="val 62016"/>
              <a:gd name="f104" fmla="val 56114"/>
              <a:gd name="f105" fmla="val 53160"/>
              <a:gd name="f106" fmla="val 59195"/>
              <a:gd name="f107" fmla="val 44030"/>
              <a:gd name="f108" fmla="val 59264"/>
              <a:gd name="f109" fmla="val 43906"/>
              <a:gd name="f110" fmla="val 59265"/>
              <a:gd name="f111" fmla="val 43782"/>
              <a:gd name="f112" fmla="val 59266"/>
              <a:gd name="f113" fmla="val 43658"/>
              <a:gd name="f114" fmla="val 41834"/>
              <a:gd name="f115" fmla="val 39970"/>
              <a:gd name="f116" fmla="val 59093"/>
              <a:gd name="f117" fmla="val 38347"/>
              <a:gd name="f118" fmla="val 58260"/>
              <a:gd name="f119" fmla="val 34261"/>
              <a:gd name="f120" fmla="val 56205"/>
              <a:gd name="f121" fmla="val 33120"/>
              <a:gd name="f122" fmla="val 50727"/>
              <a:gd name="f123" fmla="val 33964"/>
              <a:gd name="f124" fmla="val 46208"/>
              <a:gd name="f125" fmla="val 34809"/>
              <a:gd name="f126" fmla="val 41688"/>
              <a:gd name="f127" fmla="val 37091"/>
              <a:gd name="f128" fmla="val 37557"/>
              <a:gd name="f129" fmla="val 37958"/>
              <a:gd name="f130" fmla="val 33038"/>
              <a:gd name="f131" fmla="val 40241"/>
              <a:gd name="f132" fmla="val 21169"/>
              <a:gd name="f133" fmla="val 31864"/>
              <a:gd name="f134" fmla="val 9117"/>
              <a:gd name="f135" fmla="val 20908"/>
              <a:gd name="f136" fmla="val 3981"/>
              <a:gd name="f137" fmla="val 14632"/>
              <a:gd name="f138" fmla="val 1016"/>
              <a:gd name="f139" fmla="val 7904"/>
              <a:gd name="f140" fmla="*/ f0 1 285317"/>
              <a:gd name="f141" fmla="*/ f1 1 115437"/>
              <a:gd name="f142" fmla="+- f4 0 f2"/>
              <a:gd name="f143" fmla="+- f3 0 f2"/>
              <a:gd name="f144" fmla="*/ f143 1 285317"/>
              <a:gd name="f145" fmla="*/ f142 1 115437"/>
              <a:gd name="f146" fmla="*/ f2 1 f144"/>
              <a:gd name="f147" fmla="*/ f3 1 f144"/>
              <a:gd name="f148" fmla="*/ f2 1 f145"/>
              <a:gd name="f149" fmla="*/ f4 1 f145"/>
              <a:gd name="f150" fmla="*/ f146 f140 1"/>
              <a:gd name="f151" fmla="*/ f147 f140 1"/>
              <a:gd name="f152" fmla="*/ f149 f141 1"/>
              <a:gd name="f153" fmla="*/ f148 f141 1"/>
            </a:gdLst>
            <a:ahLst/>
            <a:cxnLst>
              <a:cxn ang="3cd4">
                <a:pos x="hc" y="t"/>
              </a:cxn>
              <a:cxn ang="0">
                <a:pos x="r" y="vc"/>
              </a:cxn>
              <a:cxn ang="cd4">
                <a:pos x="hc" y="b"/>
              </a:cxn>
              <a:cxn ang="cd2">
                <a:pos x="l" y="vc"/>
              </a:cxn>
            </a:cxnLst>
            <a:rect l="f150" t="f153" r="f151" b="f152"/>
            <a:pathLst>
              <a:path w="285317" h="115437">
                <a:moveTo>
                  <a:pt x="f5" y="f6"/>
                </a:moveTo>
                <a:cubicBezTo>
                  <a:pt x="f7" y="f6"/>
                  <a:pt x="f8" y="f9"/>
                  <a:pt x="f2" y="f10"/>
                </a:cubicBezTo>
                <a:lnTo>
                  <a:pt x="f2" y="f4"/>
                </a:lnTo>
                <a:lnTo>
                  <a:pt x="f11" y="f4"/>
                </a:lnTo>
                <a:lnTo>
                  <a:pt x="f11" y="f12"/>
                </a:lnTo>
                <a:cubicBezTo>
                  <a:pt x="f13" y="f14"/>
                  <a:pt x="f15" y="f16"/>
                  <a:pt x="f17" y="f18"/>
                </a:cubicBezTo>
                <a:cubicBezTo>
                  <a:pt x="f19" y="f20"/>
                  <a:pt x="f21" y="f22"/>
                  <a:pt x="f23" y="f24"/>
                </a:cubicBezTo>
                <a:cubicBezTo>
                  <a:pt x="f25" y="f26"/>
                  <a:pt x="f27" y="f28"/>
                  <a:pt x="f29" y="f28"/>
                </a:cubicBezTo>
                <a:cubicBezTo>
                  <a:pt x="f30" y="f28"/>
                  <a:pt x="f31" y="f32"/>
                  <a:pt x="f33" y="f34"/>
                </a:cubicBezTo>
                <a:cubicBezTo>
                  <a:pt x="f35" y="f36"/>
                  <a:pt x="f37" y="f38"/>
                  <a:pt x="f39" y="f38"/>
                </a:cubicBezTo>
                <a:cubicBezTo>
                  <a:pt x="f40" y="f38"/>
                  <a:pt x="f41" y="f42"/>
                  <a:pt x="f43" y="f44"/>
                </a:cubicBezTo>
                <a:cubicBezTo>
                  <a:pt x="f45" y="f46"/>
                  <a:pt x="f47" y="f48"/>
                  <a:pt x="f49" y="f50"/>
                </a:cubicBezTo>
                <a:cubicBezTo>
                  <a:pt x="f51" y="f52"/>
                  <a:pt x="f53" y="f54"/>
                  <a:pt x="f55" y="f56"/>
                </a:cubicBezTo>
                <a:cubicBezTo>
                  <a:pt x="f57" y="f58"/>
                  <a:pt x="f59" y="f60"/>
                  <a:pt x="f61" y="f60"/>
                </a:cubicBezTo>
                <a:cubicBezTo>
                  <a:pt x="f62" y="f60"/>
                  <a:pt x="f63" y="f64"/>
                  <a:pt x="f65" y="f64"/>
                </a:cubicBezTo>
                <a:cubicBezTo>
                  <a:pt x="f66" y="f64"/>
                  <a:pt x="f67" y="f68"/>
                  <a:pt x="f69" y="f70"/>
                </a:cubicBezTo>
                <a:cubicBezTo>
                  <a:pt x="f71" y="f72"/>
                  <a:pt x="f73" y="f74"/>
                  <a:pt x="f75" y="f76"/>
                </a:cubicBezTo>
                <a:cubicBezTo>
                  <a:pt x="f77" y="f78"/>
                  <a:pt x="f79" y="f80"/>
                  <a:pt x="f81" y="f80"/>
                </a:cubicBezTo>
                <a:cubicBezTo>
                  <a:pt x="f82" y="f80"/>
                  <a:pt x="f83" y="f84"/>
                  <a:pt x="f85" y="f86"/>
                </a:cubicBezTo>
                <a:cubicBezTo>
                  <a:pt x="f87" y="f88"/>
                  <a:pt x="f89" y="f90"/>
                  <a:pt x="f91" y="f92"/>
                </a:cubicBezTo>
                <a:cubicBezTo>
                  <a:pt x="f93" y="f94"/>
                  <a:pt x="f95" y="f96"/>
                  <a:pt x="f97" y="f96"/>
                </a:cubicBezTo>
                <a:cubicBezTo>
                  <a:pt x="f98" y="f96"/>
                  <a:pt x="f99" y="f100"/>
                  <a:pt x="f101" y="f102"/>
                </a:cubicBezTo>
                <a:cubicBezTo>
                  <a:pt x="f103" y="f104"/>
                  <a:pt x="f105" y="f106"/>
                  <a:pt x="f107" y="f108"/>
                </a:cubicBezTo>
                <a:cubicBezTo>
                  <a:pt x="f109" y="f110"/>
                  <a:pt x="f111" y="f112"/>
                  <a:pt x="f113" y="f112"/>
                </a:cubicBezTo>
                <a:cubicBezTo>
                  <a:pt x="f114" y="f112"/>
                  <a:pt x="f115" y="f116"/>
                  <a:pt x="f117" y="f118"/>
                </a:cubicBezTo>
                <a:cubicBezTo>
                  <a:pt x="f119" y="f120"/>
                  <a:pt x="f121" y="f122"/>
                  <a:pt x="f123" y="f124"/>
                </a:cubicBezTo>
                <a:cubicBezTo>
                  <a:pt x="f125" y="f126"/>
                  <a:pt x="f127" y="f128"/>
                  <a:pt x="f129" y="f130"/>
                </a:cubicBezTo>
                <a:cubicBezTo>
                  <a:pt x="f131" y="f132"/>
                  <a:pt x="f133" y="f134"/>
                  <a:pt x="f135" y="f136"/>
                </a:cubicBezTo>
                <a:cubicBezTo>
                  <a:pt x="f137" y="f138"/>
                  <a:pt x="f139" y="f6"/>
                  <a:pt x="f5" y="f6"/>
                </a:cubicBezTo>
                <a:close/>
              </a:path>
            </a:pathLst>
          </a:custGeom>
          <a:solidFill>
            <a:srgbClr val="FFFFFF">
              <a:alpha val="40240"/>
            </a:srgbClr>
          </a:solidFill>
          <a:ln cap="flat">
            <a:noFill/>
            <a:prstDash val="solid"/>
          </a:ln>
        </p:spPr>
        <p:txBody>
          <a:bodyPr vert="horz" wrap="square" lIns="121898" tIns="121898" rIns="121898" bIns="121898"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67" b="0" i="0" u="none" strike="noStrike" kern="1200" cap="none" spc="0" baseline="0">
              <a:solidFill>
                <a:srgbClr val="444C55"/>
              </a:solidFill>
              <a:uFillTx/>
              <a:latin typeface="Arial"/>
            </a:endParaRPr>
          </a:p>
        </p:txBody>
      </p:sp>
      <p:sp>
        <p:nvSpPr>
          <p:cNvPr id="3" name="Google Shape;150;p9">
            <a:extLst>
              <a:ext uri="{FF2B5EF4-FFF2-40B4-BE49-F238E27FC236}">
                <a16:creationId xmlns:a16="http://schemas.microsoft.com/office/drawing/2014/main" id="{696A3EA8-88BC-5A4F-EA1C-4947047F92F7}"/>
              </a:ext>
            </a:extLst>
          </p:cNvPr>
          <p:cNvSpPr txBox="1">
            <a:spLocks noGrp="1"/>
          </p:cNvSpPr>
          <p:nvPr>
            <p:ph type="title"/>
          </p:nvPr>
        </p:nvSpPr>
        <p:spPr>
          <a:xfrm>
            <a:off x="2540029" y="1086197"/>
            <a:ext cx="7112002" cy="1122398"/>
          </a:xfrm>
        </p:spPr>
        <p:txBody>
          <a:bodyPr tIns="91421" bIns="91421" anchor="b" anchorCtr="1"/>
          <a:lstStyle>
            <a:lvl1pPr algn="ctr">
              <a:defRPr sz="6000"/>
            </a:lvl1pPr>
          </a:lstStyle>
          <a:p>
            <a:pPr lvl="0"/>
            <a:endParaRPr lang="en-US"/>
          </a:p>
        </p:txBody>
      </p:sp>
      <p:sp>
        <p:nvSpPr>
          <p:cNvPr id="4" name="Google Shape;151;p9">
            <a:extLst>
              <a:ext uri="{FF2B5EF4-FFF2-40B4-BE49-F238E27FC236}">
                <a16:creationId xmlns:a16="http://schemas.microsoft.com/office/drawing/2014/main" id="{196ACA55-0FA5-3E56-C734-9F186F58C4E8}"/>
              </a:ext>
            </a:extLst>
          </p:cNvPr>
          <p:cNvSpPr txBox="1">
            <a:spLocks noGrp="1"/>
          </p:cNvSpPr>
          <p:nvPr>
            <p:ph type="subTitle" idx="4294967295"/>
          </p:nvPr>
        </p:nvSpPr>
        <p:spPr>
          <a:xfrm>
            <a:off x="2893865" y="2208596"/>
            <a:ext cx="6404402" cy="1786399"/>
          </a:xfrm>
        </p:spPr>
        <p:txBody>
          <a:bodyPr tIns="91421" bIns="91421" anchorCtr="1"/>
          <a:lstStyle>
            <a:lvl1pPr algn="ctr">
              <a:spcBef>
                <a:spcPts val="0"/>
              </a:spcBef>
              <a:buNone/>
              <a:defRPr sz="2133"/>
            </a:lvl1pPr>
          </a:lstStyle>
          <a:p>
            <a:pPr lvl="0"/>
            <a:endParaRPr lang="en-US"/>
          </a:p>
        </p:txBody>
      </p:sp>
      <p:sp>
        <p:nvSpPr>
          <p:cNvPr id="5" name="Google Shape;152;p9">
            <a:extLst>
              <a:ext uri="{FF2B5EF4-FFF2-40B4-BE49-F238E27FC236}">
                <a16:creationId xmlns:a16="http://schemas.microsoft.com/office/drawing/2014/main" id="{E6E6A210-2606-E01D-30BF-2CA82275C1D5}"/>
              </a:ext>
            </a:extLst>
          </p:cNvPr>
          <p:cNvSpPr/>
          <p:nvPr/>
        </p:nvSpPr>
        <p:spPr>
          <a:xfrm flipH="1">
            <a:off x="279687" y="2690402"/>
            <a:ext cx="273524" cy="273524"/>
          </a:xfrm>
          <a:custGeom>
            <a:avLst/>
            <a:gdLst>
              <a:gd name="f0" fmla="val w"/>
              <a:gd name="f1" fmla="val h"/>
              <a:gd name="f2" fmla="val 0"/>
              <a:gd name="f3" fmla="val 7602"/>
              <a:gd name="f4" fmla="val 2648"/>
              <a:gd name="f5" fmla="val 1"/>
              <a:gd name="f6" fmla="val 2420"/>
              <a:gd name="f7" fmla="val 2237"/>
              <a:gd name="f8" fmla="val 183"/>
              <a:gd name="f9" fmla="val 434"/>
              <a:gd name="f10" fmla="val 1804"/>
              <a:gd name="f11" fmla="val 2032"/>
              <a:gd name="f12" fmla="val 2215"/>
              <a:gd name="f13" fmla="val 206"/>
              <a:gd name="f14" fmla="val 4954"/>
              <a:gd name="f15" fmla="val 5182"/>
              <a:gd name="f16" fmla="val 5387"/>
              <a:gd name="f17" fmla="val 5570"/>
              <a:gd name="f18" fmla="val 5798"/>
              <a:gd name="f19" fmla="val 7168"/>
              <a:gd name="f20" fmla="val 7419"/>
              <a:gd name="f21" fmla="val 7601"/>
              <a:gd name="f22" fmla="val 4976"/>
              <a:gd name="f23" fmla="val 5205"/>
              <a:gd name="f24" fmla="val 7190"/>
              <a:gd name="f25" fmla="*/ f0 1 7602"/>
              <a:gd name="f26" fmla="*/ f1 1 7602"/>
              <a:gd name="f27" fmla="+- f3 0 f2"/>
              <a:gd name="f28" fmla="*/ f27 1 7602"/>
              <a:gd name="f29" fmla="*/ f2 1 f28"/>
              <a:gd name="f30" fmla="*/ f3 1 f28"/>
              <a:gd name="f31" fmla="*/ f29 f25 1"/>
              <a:gd name="f32" fmla="*/ f30 f25 1"/>
              <a:gd name="f33" fmla="*/ f30 f26 1"/>
              <a:gd name="f34" fmla="*/ f29 f26 1"/>
            </a:gdLst>
            <a:ahLst/>
            <a:cxnLst>
              <a:cxn ang="3cd4">
                <a:pos x="hc" y="t"/>
              </a:cxn>
              <a:cxn ang="0">
                <a:pos x="r" y="vc"/>
              </a:cxn>
              <a:cxn ang="cd4">
                <a:pos x="hc" y="b"/>
              </a:cxn>
              <a:cxn ang="cd2">
                <a:pos x="l" y="vc"/>
              </a:cxn>
            </a:cxnLst>
            <a:rect l="f31" t="f34" r="f32" b="f33"/>
            <a:pathLst>
              <a:path w="7602" h="7602">
                <a:moveTo>
                  <a:pt x="f4" y="f5"/>
                </a:moveTo>
                <a:cubicBezTo>
                  <a:pt x="f6" y="f5"/>
                  <a:pt x="f7" y="f8"/>
                  <a:pt x="f7" y="f9"/>
                </a:cubicBezTo>
                <a:lnTo>
                  <a:pt x="f7" y="f10"/>
                </a:lnTo>
                <a:cubicBezTo>
                  <a:pt x="f7" y="f11"/>
                  <a:pt x="f11" y="f12"/>
                  <a:pt x="f10" y="f12"/>
                </a:cubicBezTo>
                <a:lnTo>
                  <a:pt x="f9" y="f12"/>
                </a:lnTo>
                <a:cubicBezTo>
                  <a:pt x="f13" y="f12"/>
                  <a:pt x="f2" y="f6"/>
                  <a:pt x="f2" y="f4"/>
                </a:cubicBezTo>
                <a:lnTo>
                  <a:pt x="f2" y="f14"/>
                </a:lnTo>
                <a:cubicBezTo>
                  <a:pt x="f2" y="f15"/>
                  <a:pt x="f13" y="f16"/>
                  <a:pt x="f9" y="f16"/>
                </a:cubicBezTo>
                <a:lnTo>
                  <a:pt x="f10" y="f16"/>
                </a:lnTo>
                <a:cubicBezTo>
                  <a:pt x="f11" y="f16"/>
                  <a:pt x="f7" y="f17"/>
                  <a:pt x="f7" y="f18"/>
                </a:cubicBezTo>
                <a:lnTo>
                  <a:pt x="f7" y="f19"/>
                </a:lnTo>
                <a:cubicBezTo>
                  <a:pt x="f7" y="f20"/>
                  <a:pt x="f6" y="f21"/>
                  <a:pt x="f4" y="f21"/>
                </a:cubicBezTo>
                <a:lnTo>
                  <a:pt x="f22" y="f21"/>
                </a:lnTo>
                <a:cubicBezTo>
                  <a:pt x="f23" y="f21"/>
                  <a:pt x="f16" y="f20"/>
                  <a:pt x="f16" y="f19"/>
                </a:cubicBezTo>
                <a:lnTo>
                  <a:pt x="f16" y="f18"/>
                </a:lnTo>
                <a:cubicBezTo>
                  <a:pt x="f16" y="f17"/>
                  <a:pt x="f17" y="f16"/>
                  <a:pt x="f18" y="f16"/>
                </a:cubicBezTo>
                <a:lnTo>
                  <a:pt x="f24" y="f16"/>
                </a:lnTo>
                <a:cubicBezTo>
                  <a:pt x="f20" y="f16"/>
                  <a:pt x="f21" y="f15"/>
                  <a:pt x="f21" y="f14"/>
                </a:cubicBezTo>
                <a:lnTo>
                  <a:pt x="f21" y="f4"/>
                </a:lnTo>
                <a:cubicBezTo>
                  <a:pt x="f21" y="f6"/>
                  <a:pt x="f20" y="f12"/>
                  <a:pt x="f24" y="f12"/>
                </a:cubicBezTo>
                <a:lnTo>
                  <a:pt x="f18" y="f12"/>
                </a:lnTo>
                <a:cubicBezTo>
                  <a:pt x="f17" y="f12"/>
                  <a:pt x="f16" y="f11"/>
                  <a:pt x="f16" y="f10"/>
                </a:cubicBezTo>
                <a:lnTo>
                  <a:pt x="f16" y="f9"/>
                </a:lnTo>
                <a:cubicBezTo>
                  <a:pt x="f16" y="f8"/>
                  <a:pt x="f23" y="f5"/>
                  <a:pt x="f22" y="f5"/>
                </a:cubicBezTo>
                <a:close/>
              </a:path>
            </a:pathLst>
          </a:custGeom>
          <a:solidFill>
            <a:srgbClr val="FFFFFF"/>
          </a:solidFill>
          <a:ln cap="flat">
            <a:noFill/>
            <a:prstDash val="solid"/>
          </a:ln>
        </p:spPr>
        <p:txBody>
          <a:bodyPr vert="horz" wrap="square" lIns="121898" tIns="121898" rIns="121898" bIns="121898"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67" b="0" i="0" u="none" strike="noStrike" kern="1200" cap="none" spc="0" baseline="0">
              <a:solidFill>
                <a:srgbClr val="444C55"/>
              </a:solidFill>
              <a:uFillTx/>
              <a:latin typeface="Arial"/>
            </a:endParaRPr>
          </a:p>
        </p:txBody>
      </p:sp>
      <p:sp>
        <p:nvSpPr>
          <p:cNvPr id="6" name="Google Shape;153;p9">
            <a:extLst>
              <a:ext uri="{FF2B5EF4-FFF2-40B4-BE49-F238E27FC236}">
                <a16:creationId xmlns:a16="http://schemas.microsoft.com/office/drawing/2014/main" id="{24D81A92-87E7-414F-6F35-C73C39555B0E}"/>
              </a:ext>
            </a:extLst>
          </p:cNvPr>
          <p:cNvSpPr/>
          <p:nvPr/>
        </p:nvSpPr>
        <p:spPr>
          <a:xfrm flipH="1">
            <a:off x="11819095" y="3465521"/>
            <a:ext cx="598739" cy="2244687"/>
          </a:xfrm>
          <a:custGeom>
            <a:avLst/>
            <a:gdLst>
              <a:gd name="f0" fmla="val w"/>
              <a:gd name="f1" fmla="val h"/>
              <a:gd name="f2" fmla="val 0"/>
              <a:gd name="f3" fmla="val 16641"/>
              <a:gd name="f4" fmla="val 62387"/>
              <a:gd name="f5" fmla="val 5438"/>
              <a:gd name="f6" fmla="val 1"/>
              <a:gd name="f7" fmla="val 5170"/>
              <a:gd name="f8" fmla="val 4901"/>
              <a:gd name="f9" fmla="val 24"/>
              <a:gd name="f10" fmla="val 4634"/>
              <a:gd name="f11" fmla="val 73"/>
              <a:gd name="f12" fmla="val 2831"/>
              <a:gd name="f13" fmla="val 415"/>
              <a:gd name="f14" fmla="val 1393"/>
              <a:gd name="f15" fmla="val 1853"/>
              <a:gd name="f16" fmla="val 708"/>
              <a:gd name="f17" fmla="val 3543"/>
              <a:gd name="f18" fmla="val 5232"/>
              <a:gd name="f19" fmla="val 7103"/>
              <a:gd name="f20" fmla="val 274"/>
              <a:gd name="f21" fmla="val 8906"/>
              <a:gd name="f22" fmla="val 959"/>
              <a:gd name="f23" fmla="val 13152"/>
              <a:gd name="f24" fmla="val 3173"/>
              <a:gd name="f25" fmla="val 16964"/>
              <a:gd name="f26" fmla="val 4839"/>
              <a:gd name="f27" fmla="val 20913"/>
              <a:gd name="f28" fmla="val 6483"/>
              <a:gd name="f29" fmla="val 24884"/>
              <a:gd name="f30" fmla="val 7579"/>
              <a:gd name="f31" fmla="val 29472"/>
              <a:gd name="f32" fmla="val 5912"/>
              <a:gd name="f33" fmla="val 33421"/>
              <a:gd name="f34" fmla="val 5136"/>
              <a:gd name="f35" fmla="val 35224"/>
              <a:gd name="f36" fmla="val 3858"/>
              <a:gd name="f37" fmla="val 36776"/>
              <a:gd name="f38" fmla="val 3196"/>
              <a:gd name="f39" fmla="val 38602"/>
              <a:gd name="f40" fmla="val 2078"/>
              <a:gd name="f41" fmla="val 41752"/>
              <a:gd name="f42" fmla="val 2945"/>
              <a:gd name="f43" fmla="val 45267"/>
              <a:gd name="f44" fmla="val 3972"/>
              <a:gd name="f45" fmla="val 48440"/>
              <a:gd name="f46" fmla="val 4520"/>
              <a:gd name="f47" fmla="val 50083"/>
              <a:gd name="f48" fmla="val 5091"/>
              <a:gd name="f49" fmla="val 51727"/>
              <a:gd name="f50" fmla="val 5227"/>
              <a:gd name="f51" fmla="val 53461"/>
              <a:gd name="f52" fmla="val 5433"/>
              <a:gd name="f53" fmla="val 56566"/>
              <a:gd name="f54" fmla="val 4109"/>
              <a:gd name="f55" fmla="val 59556"/>
              <a:gd name="f56" fmla="val 62386"/>
              <a:gd name="f57" fmla="val 7738"/>
              <a:gd name="f58" fmla="val 57889"/>
              <a:gd name="f59" fmla="val 9975"/>
              <a:gd name="f60" fmla="val 51110"/>
              <a:gd name="f61" fmla="val 9359"/>
              <a:gd name="f62" fmla="val 44560"/>
              <a:gd name="f63" fmla="val 9199"/>
              <a:gd name="f64" fmla="val 42802"/>
              <a:gd name="f65" fmla="val 8834"/>
              <a:gd name="f66" fmla="val 40999"/>
              <a:gd name="f67" fmla="val 9222"/>
              <a:gd name="f68" fmla="val 39264"/>
              <a:gd name="f69" fmla="val 9633"/>
              <a:gd name="f70" fmla="val 37392"/>
              <a:gd name="f71" fmla="val 10843"/>
              <a:gd name="f72" fmla="val 35817"/>
              <a:gd name="f73" fmla="val 11824"/>
              <a:gd name="f74" fmla="val 34174"/>
              <a:gd name="f75" fmla="val 16640"/>
              <a:gd name="f76" fmla="val 26117"/>
              <a:gd name="f77" fmla="val 15887"/>
              <a:gd name="f78" fmla="val 15777"/>
              <a:gd name="f79" fmla="val 12577"/>
              <a:gd name="f80" fmla="val 7012"/>
              <a:gd name="f81" fmla="val 11915"/>
              <a:gd name="f82" fmla="val 5209"/>
              <a:gd name="f83" fmla="val 11116"/>
              <a:gd name="f84" fmla="val 3406"/>
              <a:gd name="f85" fmla="val 9793"/>
              <a:gd name="f86" fmla="val 2036"/>
              <a:gd name="f87" fmla="val 8658"/>
              <a:gd name="f88" fmla="val 842"/>
              <a:gd name="f89" fmla="val 7053"/>
              <a:gd name="f90" fmla="*/ f0 1 16641"/>
              <a:gd name="f91" fmla="*/ f1 1 62387"/>
              <a:gd name="f92" fmla="+- f4 0 f2"/>
              <a:gd name="f93" fmla="+- f3 0 f2"/>
              <a:gd name="f94" fmla="*/ f93 1 16641"/>
              <a:gd name="f95" fmla="*/ f92 1 62387"/>
              <a:gd name="f96" fmla="*/ f2 1 f94"/>
              <a:gd name="f97" fmla="*/ f3 1 f94"/>
              <a:gd name="f98" fmla="*/ f2 1 f95"/>
              <a:gd name="f99" fmla="*/ f4 1 f95"/>
              <a:gd name="f100" fmla="*/ f96 f90 1"/>
              <a:gd name="f101" fmla="*/ f97 f90 1"/>
              <a:gd name="f102" fmla="*/ f99 f91 1"/>
              <a:gd name="f103" fmla="*/ f98 f91 1"/>
            </a:gdLst>
            <a:ahLst/>
            <a:cxnLst>
              <a:cxn ang="3cd4">
                <a:pos x="hc" y="t"/>
              </a:cxn>
              <a:cxn ang="0">
                <a:pos x="r" y="vc"/>
              </a:cxn>
              <a:cxn ang="cd4">
                <a:pos x="hc" y="b"/>
              </a:cxn>
              <a:cxn ang="cd2">
                <a:pos x="l" y="vc"/>
              </a:cxn>
            </a:cxnLst>
            <a:rect l="f100" t="f103" r="f101" b="f102"/>
            <a:pathLst>
              <a:path w="16641" h="62387">
                <a:moveTo>
                  <a:pt x="f5" y="f6"/>
                </a:moveTo>
                <a:cubicBezTo>
                  <a:pt x="f7" y="f6"/>
                  <a:pt x="f8" y="f9"/>
                  <a:pt x="f10" y="f11"/>
                </a:cubicBezTo>
                <a:cubicBezTo>
                  <a:pt x="f12" y="f13"/>
                  <a:pt x="f14" y="f15"/>
                  <a:pt x="f16" y="f17"/>
                </a:cubicBezTo>
                <a:cubicBezTo>
                  <a:pt x="f2" y="f18"/>
                  <a:pt x="f2"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12" y="f56"/>
                </a:cubicBezTo>
                <a:cubicBezTo>
                  <a:pt x="f57" y="f58"/>
                  <a:pt x="f59" y="f60"/>
                  <a:pt x="f61" y="f62"/>
                </a:cubicBezTo>
                <a:cubicBezTo>
                  <a:pt x="f63" y="f64"/>
                  <a:pt x="f65" y="f66"/>
                  <a:pt x="f67" y="f68"/>
                </a:cubicBezTo>
                <a:cubicBezTo>
                  <a:pt x="f69" y="f70"/>
                  <a:pt x="f71" y="f72"/>
                  <a:pt x="f73" y="f74"/>
                </a:cubicBezTo>
                <a:cubicBezTo>
                  <a:pt x="f75" y="f76"/>
                  <a:pt x="f77" y="f78"/>
                  <a:pt x="f79" y="f80"/>
                </a:cubicBezTo>
                <a:cubicBezTo>
                  <a:pt x="f81" y="f82"/>
                  <a:pt x="f83" y="f84"/>
                  <a:pt x="f85" y="f86"/>
                </a:cubicBezTo>
                <a:cubicBezTo>
                  <a:pt x="f87" y="f88"/>
                  <a:pt x="f89" y="f6"/>
                  <a:pt x="f5" y="f6"/>
                </a:cubicBezTo>
                <a:close/>
              </a:path>
            </a:pathLst>
          </a:custGeom>
          <a:solidFill>
            <a:srgbClr val="A3B745"/>
          </a:solidFill>
          <a:ln cap="flat">
            <a:noFill/>
            <a:prstDash val="solid"/>
          </a:ln>
        </p:spPr>
        <p:txBody>
          <a:bodyPr vert="horz" wrap="square" lIns="121898" tIns="121898" rIns="121898" bIns="121898"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67" b="0" i="0" u="none" strike="noStrike" kern="1200" cap="none" spc="0" baseline="0">
              <a:solidFill>
                <a:srgbClr val="444C55"/>
              </a:solidFill>
              <a:uFillTx/>
              <a:latin typeface="Arial"/>
            </a:endParaRPr>
          </a:p>
        </p:txBody>
      </p:sp>
      <p:grpSp>
        <p:nvGrpSpPr>
          <p:cNvPr id="7" name="Google Shape;154;p9">
            <a:extLst>
              <a:ext uri="{FF2B5EF4-FFF2-40B4-BE49-F238E27FC236}">
                <a16:creationId xmlns:a16="http://schemas.microsoft.com/office/drawing/2014/main" id="{0CD20C15-BC3F-18B5-1376-CC6D76612940}"/>
              </a:ext>
            </a:extLst>
          </p:cNvPr>
          <p:cNvGrpSpPr/>
          <p:nvPr/>
        </p:nvGrpSpPr>
        <p:grpSpPr>
          <a:xfrm>
            <a:off x="11305842" y="2311749"/>
            <a:ext cx="1166042" cy="1974756"/>
            <a:chOff x="11305842" y="2311749"/>
            <a:chExt cx="1166042" cy="1974756"/>
          </a:xfrm>
        </p:grpSpPr>
        <p:sp>
          <p:nvSpPr>
            <p:cNvPr id="8" name="Google Shape;155;p9">
              <a:extLst>
                <a:ext uri="{FF2B5EF4-FFF2-40B4-BE49-F238E27FC236}">
                  <a16:creationId xmlns:a16="http://schemas.microsoft.com/office/drawing/2014/main" id="{7D3AFEB0-6723-1EA0-9B3A-7185A3BAD70E}"/>
                </a:ext>
              </a:extLst>
            </p:cNvPr>
            <p:cNvSpPr/>
            <p:nvPr/>
          </p:nvSpPr>
          <p:spPr>
            <a:xfrm flipH="1">
              <a:off x="11594079" y="2311749"/>
              <a:ext cx="691533" cy="674123"/>
            </a:xfrm>
            <a:custGeom>
              <a:avLst/>
              <a:gdLst>
                <a:gd name="f0" fmla="val w"/>
                <a:gd name="f1" fmla="val h"/>
                <a:gd name="f2" fmla="val 0"/>
                <a:gd name="f3" fmla="val 19220"/>
                <a:gd name="f4" fmla="val 18736"/>
                <a:gd name="f5" fmla="val 9145"/>
                <a:gd name="f6" fmla="val 9095"/>
                <a:gd name="f7" fmla="val 9044"/>
                <a:gd name="f8" fmla="val 1"/>
                <a:gd name="f9" fmla="val 8994"/>
                <a:gd name="f10" fmla="val 2"/>
                <a:gd name="f11" fmla="val 7190"/>
                <a:gd name="f12" fmla="val 48"/>
                <a:gd name="f13" fmla="val 5410"/>
                <a:gd name="f14" fmla="val 824"/>
                <a:gd name="f15" fmla="val 4132"/>
                <a:gd name="f16" fmla="val 2079"/>
                <a:gd name="f17" fmla="val 3675"/>
                <a:gd name="f18" fmla="val 2536"/>
                <a:gd name="f19" fmla="val 3264"/>
                <a:gd name="f20" fmla="val 3084"/>
                <a:gd name="f21" fmla="val 3127"/>
                <a:gd name="f22" fmla="val 3723"/>
                <a:gd name="f23" fmla="val 2945"/>
                <a:gd name="f24" fmla="val 4476"/>
                <a:gd name="f25" fmla="val 3173"/>
                <a:gd name="f26" fmla="val 5275"/>
                <a:gd name="f27" fmla="val 3493"/>
                <a:gd name="f28" fmla="val 6005"/>
                <a:gd name="f29" fmla="val 4155"/>
                <a:gd name="f30" fmla="val 7466"/>
                <a:gd name="f31" fmla="val 5182"/>
                <a:gd name="f32" fmla="val 8744"/>
                <a:gd name="f33" fmla="val 5866"/>
                <a:gd name="f34" fmla="val 10182"/>
                <a:gd name="f35" fmla="val 4908"/>
                <a:gd name="f36" fmla="val 9406"/>
                <a:gd name="f37" fmla="val 3926"/>
                <a:gd name="f38" fmla="val 8630"/>
                <a:gd name="f39" fmla="val 7854"/>
                <a:gd name="f40" fmla="val 2717"/>
                <a:gd name="f41" fmla="val 7671"/>
                <a:gd name="f42" fmla="val 2466"/>
                <a:gd name="f43" fmla="val 7489"/>
                <a:gd name="f44" fmla="val 2192"/>
                <a:gd name="f45" fmla="val 7420"/>
                <a:gd name="f46" fmla="val 2152"/>
                <a:gd name="f47" fmla="val 7416"/>
                <a:gd name="f48" fmla="val 2112"/>
                <a:gd name="f49" fmla="val 7413"/>
                <a:gd name="f50" fmla="val 2072"/>
                <a:gd name="f51" fmla="val 1725"/>
                <a:gd name="f52" fmla="val 1390"/>
                <a:gd name="f53" fmla="val 7586"/>
                <a:gd name="f54" fmla="val 1164"/>
                <a:gd name="f55" fmla="val 7831"/>
                <a:gd name="f56" fmla="val 913"/>
                <a:gd name="f57" fmla="val 8105"/>
                <a:gd name="f58" fmla="val 776"/>
                <a:gd name="f59" fmla="val 8470"/>
                <a:gd name="f60" fmla="val 662"/>
                <a:gd name="f61" fmla="val 8835"/>
                <a:gd name="f62" fmla="val 11323"/>
                <a:gd name="f63" fmla="val 1210"/>
                <a:gd name="f64" fmla="val 14062"/>
                <a:gd name="f65" fmla="val 3150"/>
                <a:gd name="f66" fmla="val 15752"/>
                <a:gd name="f67" fmla="val 5090"/>
                <a:gd name="f68" fmla="val 17441"/>
                <a:gd name="f69" fmla="val 7647"/>
                <a:gd name="f70" fmla="val 18239"/>
                <a:gd name="f71" fmla="val 10180"/>
                <a:gd name="f72" fmla="val 18673"/>
                <a:gd name="f73" fmla="val 10426"/>
                <a:gd name="f74" fmla="val 18715"/>
                <a:gd name="f75" fmla="val 10675"/>
                <a:gd name="f76" fmla="val 18735"/>
                <a:gd name="f77" fmla="val 10925"/>
                <a:gd name="f78" fmla="val 12446"/>
                <a:gd name="f79" fmla="val 14020"/>
                <a:gd name="f80" fmla="val 17997"/>
                <a:gd name="f81" fmla="val 15156"/>
                <a:gd name="f82" fmla="val 16938"/>
                <a:gd name="f83" fmla="val 16320"/>
                <a:gd name="f84" fmla="val 15866"/>
                <a:gd name="f85" fmla="val 16868"/>
                <a:gd name="f86" fmla="val 14291"/>
                <a:gd name="f87" fmla="val 17507"/>
                <a:gd name="f88" fmla="val 12853"/>
                <a:gd name="f89" fmla="val 18101"/>
                <a:gd name="f90" fmla="val 11483"/>
                <a:gd name="f91" fmla="val 18831"/>
                <a:gd name="f92" fmla="val 10159"/>
                <a:gd name="f93" fmla="val 19014"/>
                <a:gd name="f94" fmla="val 8676"/>
                <a:gd name="f95" fmla="val 19219"/>
                <a:gd name="f96" fmla="val 6987"/>
                <a:gd name="f97" fmla="val 18671"/>
                <a:gd name="f98" fmla="val 18078"/>
                <a:gd name="f99" fmla="val 3677"/>
                <a:gd name="f100" fmla="val 17850"/>
                <a:gd name="f101" fmla="val 3015"/>
                <a:gd name="f102" fmla="val 17599"/>
                <a:gd name="f103" fmla="val 2376"/>
                <a:gd name="f104" fmla="val 17142"/>
                <a:gd name="f105" fmla="val 1874"/>
                <a:gd name="f106" fmla="val 16771"/>
                <a:gd name="f107" fmla="val 1485"/>
                <a:gd name="f108" fmla="val 16249"/>
                <a:gd name="f109" fmla="val 1205"/>
                <a:gd name="f110" fmla="val 15735"/>
                <a:gd name="f111" fmla="val 15586"/>
                <a:gd name="f112" fmla="val 15437"/>
                <a:gd name="f113" fmla="val 1229"/>
                <a:gd name="f114" fmla="val 15293"/>
                <a:gd name="f115" fmla="val 1280"/>
                <a:gd name="f116" fmla="val 14700"/>
                <a:gd name="f117" fmla="val 1509"/>
                <a:gd name="f118" fmla="val 14335"/>
                <a:gd name="f119" fmla="val 2102"/>
                <a:gd name="f120" fmla="val 14084"/>
                <a:gd name="f121" fmla="val 2695"/>
                <a:gd name="f122" fmla="val 13513"/>
                <a:gd name="f123" fmla="val 3997"/>
                <a:gd name="f124" fmla="val 13285"/>
                <a:gd name="f125" fmla="val 5412"/>
                <a:gd name="f126" fmla="val 13079"/>
                <a:gd name="f127" fmla="val 6804"/>
                <a:gd name="f128" fmla="val 13148"/>
                <a:gd name="f129" fmla="val 5571"/>
                <a:gd name="f130" fmla="val 13034"/>
                <a:gd name="f131" fmla="val 4339"/>
                <a:gd name="f132" fmla="val 12760"/>
                <a:gd name="f133" fmla="val 3129"/>
                <a:gd name="f134" fmla="val 12577"/>
                <a:gd name="f135" fmla="val 2262"/>
                <a:gd name="f136" fmla="val 12280"/>
                <a:gd name="f137" fmla="val 1372"/>
                <a:gd name="f138" fmla="val 11618"/>
                <a:gd name="f139" fmla="val 778"/>
                <a:gd name="f140" fmla="val 10949"/>
                <a:gd name="f141" fmla="val 195"/>
                <a:gd name="f142" fmla="val 10034"/>
                <a:gd name="f143" fmla="*/ f0 1 19220"/>
                <a:gd name="f144" fmla="*/ f1 1 18736"/>
                <a:gd name="f145" fmla="+- f4 0 f2"/>
                <a:gd name="f146" fmla="+- f3 0 f2"/>
                <a:gd name="f147" fmla="*/ f146 1 19220"/>
                <a:gd name="f148" fmla="*/ f145 1 18736"/>
                <a:gd name="f149" fmla="*/ f2 1 f147"/>
                <a:gd name="f150" fmla="*/ f3 1 f147"/>
                <a:gd name="f151" fmla="*/ f2 1 f148"/>
                <a:gd name="f152" fmla="*/ f4 1 f148"/>
                <a:gd name="f153" fmla="*/ f149 f143 1"/>
                <a:gd name="f154" fmla="*/ f150 f143 1"/>
                <a:gd name="f155" fmla="*/ f152 f144 1"/>
                <a:gd name="f156" fmla="*/ f151 f144 1"/>
              </a:gdLst>
              <a:ahLst/>
              <a:cxnLst>
                <a:cxn ang="3cd4">
                  <a:pos x="hc" y="t"/>
                </a:cxn>
                <a:cxn ang="0">
                  <a:pos x="r" y="vc"/>
                </a:cxn>
                <a:cxn ang="cd4">
                  <a:pos x="hc" y="b"/>
                </a:cxn>
                <a:cxn ang="cd2">
                  <a:pos x="l" y="vc"/>
                </a:cxn>
              </a:cxnLst>
              <a:rect l="f153" t="f156" r="f154" b="f155"/>
              <a:pathLst>
                <a:path w="19220" h="18736">
                  <a:moveTo>
                    <a:pt x="f5" y="f2"/>
                  </a:moveTo>
                  <a:cubicBezTo>
                    <a:pt x="f6" y="f2"/>
                    <a:pt x="f7" y="f8"/>
                    <a:pt x="f9" y="f10"/>
                  </a:cubicBez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23" y="f39"/>
                  </a:cubicBezTo>
                  <a:cubicBezTo>
                    <a:pt x="f40" y="f41"/>
                    <a:pt x="f42" y="f43"/>
                    <a:pt x="f44" y="f45"/>
                  </a:cubicBezTo>
                  <a:cubicBezTo>
                    <a:pt x="f46" y="f47"/>
                    <a:pt x="f48" y="f49"/>
                    <a:pt x="f50" y="f49"/>
                  </a:cubicBezTo>
                  <a:cubicBezTo>
                    <a:pt x="f51" y="f49"/>
                    <a:pt x="f52" y="f53"/>
                    <a:pt x="f54" y="f55"/>
                  </a:cubicBezTo>
                  <a:cubicBezTo>
                    <a:pt x="f56" y="f57"/>
                    <a:pt x="f58" y="f59"/>
                    <a:pt x="f60" y="f61"/>
                  </a:cubicBezTo>
                  <a:cubicBezTo>
                    <a:pt x="f2" y="f62"/>
                    <a:pt x="f63" y="f64"/>
                    <a:pt x="f65" y="f66"/>
                  </a:cubicBezTo>
                  <a:cubicBezTo>
                    <a:pt x="f67" y="f68"/>
                    <a:pt x="f69" y="f70"/>
                    <a:pt x="f71" y="f72"/>
                  </a:cubicBezTo>
                  <a:cubicBezTo>
                    <a:pt x="f73" y="f74"/>
                    <a:pt x="f75" y="f76"/>
                    <a:pt x="f77" y="f76"/>
                  </a:cubicBezTo>
                  <a:cubicBezTo>
                    <a:pt x="f78" y="f76"/>
                    <a:pt x="f79" y="f80"/>
                    <a:pt x="f81" y="f82"/>
                  </a:cubicBezTo>
                  <a:cubicBezTo>
                    <a:pt x="f83" y="f84"/>
                    <a:pt x="f85" y="f86"/>
                    <a:pt x="f87" y="f88"/>
                  </a:cubicBezTo>
                  <a:cubicBezTo>
                    <a:pt x="f89" y="f90"/>
                    <a:pt x="f91" y="f92"/>
                    <a:pt x="f93" y="f94"/>
                  </a:cubicBezTo>
                  <a:cubicBezTo>
                    <a:pt x="f95" y="f96"/>
                    <a:pt x="f97" y="f26"/>
                    <a:pt x="f98" y="f99"/>
                  </a:cubicBezTo>
                  <a:cubicBezTo>
                    <a:pt x="f100" y="f101"/>
                    <a:pt x="f102" y="f103"/>
                    <a:pt x="f104" y="f105"/>
                  </a:cubicBezTo>
                  <a:cubicBezTo>
                    <a:pt x="f106" y="f107"/>
                    <a:pt x="f108" y="f109"/>
                    <a:pt x="f110" y="f109"/>
                  </a:cubicBezTo>
                  <a:cubicBezTo>
                    <a:pt x="f111" y="f109"/>
                    <a:pt x="f112" y="f113"/>
                    <a:pt x="f114" y="f115"/>
                  </a:cubicBezTo>
                  <a:cubicBezTo>
                    <a:pt x="f116" y="f117"/>
                    <a:pt x="f118" y="f119"/>
                    <a:pt x="f120" y="f121"/>
                  </a:cubicBezTo>
                  <a:cubicBezTo>
                    <a:pt x="f122" y="f123"/>
                    <a:pt x="f124" y="f125"/>
                    <a:pt x="f126" y="f127"/>
                  </a:cubicBezTo>
                  <a:cubicBezTo>
                    <a:pt x="f128" y="f129"/>
                    <a:pt x="f130" y="f131"/>
                    <a:pt x="f132" y="f133"/>
                  </a:cubicBezTo>
                  <a:cubicBezTo>
                    <a:pt x="f134" y="f135"/>
                    <a:pt x="f136" y="f137"/>
                    <a:pt x="f138" y="f139"/>
                  </a:cubicBezTo>
                  <a:cubicBezTo>
                    <a:pt x="f140" y="f141"/>
                    <a:pt x="f142" y="f2"/>
                    <a:pt x="f5" y="f2"/>
                  </a:cubicBezTo>
                  <a:close/>
                </a:path>
              </a:pathLst>
            </a:custGeom>
            <a:solidFill>
              <a:srgbClr val="1C498B"/>
            </a:solidFill>
            <a:ln cap="flat">
              <a:noFill/>
              <a:prstDash val="solid"/>
            </a:ln>
          </p:spPr>
          <p:txBody>
            <a:bodyPr vert="horz" wrap="square" lIns="91421" tIns="91421" rIns="91421" bIns="9142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67" b="0" i="0" u="none" strike="noStrike" kern="1200" cap="none" spc="0" baseline="0">
                <a:solidFill>
                  <a:srgbClr val="444C55"/>
                </a:solidFill>
                <a:uFillTx/>
                <a:latin typeface="Arial"/>
              </a:endParaRPr>
            </a:p>
          </p:txBody>
        </p:sp>
        <p:sp>
          <p:nvSpPr>
            <p:cNvPr id="9" name="Google Shape;156;p9">
              <a:extLst>
                <a:ext uri="{FF2B5EF4-FFF2-40B4-BE49-F238E27FC236}">
                  <a16:creationId xmlns:a16="http://schemas.microsoft.com/office/drawing/2014/main" id="{BDCB4271-E0F7-BEAD-90E7-C8560A5DCA2A}"/>
                </a:ext>
              </a:extLst>
            </p:cNvPr>
            <p:cNvSpPr/>
            <p:nvPr/>
          </p:nvSpPr>
          <p:spPr>
            <a:xfrm flipH="1">
              <a:off x="11713171" y="2660501"/>
              <a:ext cx="358106" cy="314901"/>
            </a:xfrm>
            <a:custGeom>
              <a:avLst/>
              <a:gdLst>
                <a:gd name="f0" fmla="val w"/>
                <a:gd name="f1" fmla="val h"/>
                <a:gd name="f2" fmla="val 0"/>
                <a:gd name="f3" fmla="val 9953"/>
                <a:gd name="f4" fmla="val 8752"/>
                <a:gd name="f5" fmla="val 6563"/>
                <a:gd name="f6" fmla="val 1"/>
                <a:gd name="f7" fmla="val 6452"/>
                <a:gd name="f8" fmla="val 6342"/>
                <a:gd name="f9" fmla="val 4"/>
                <a:gd name="f10" fmla="val 6232"/>
                <a:gd name="f11" fmla="val 10"/>
                <a:gd name="f12" fmla="val 4406"/>
                <a:gd name="f13" fmla="val 78"/>
                <a:gd name="f14" fmla="val 2626"/>
                <a:gd name="f15" fmla="val 740"/>
                <a:gd name="f16" fmla="val 1211"/>
                <a:gd name="f17" fmla="val 1882"/>
                <a:gd name="f18" fmla="val 754"/>
                <a:gd name="f19" fmla="val 2270"/>
                <a:gd name="f20" fmla="val 298"/>
                <a:gd name="f21" fmla="val 2726"/>
                <a:gd name="f22" fmla="val 138"/>
                <a:gd name="f23" fmla="val 3297"/>
                <a:gd name="f24" fmla="val 3776"/>
                <a:gd name="f25" fmla="val 92"/>
                <a:gd name="f26" fmla="val 4278"/>
                <a:gd name="f27" fmla="val 229"/>
                <a:gd name="f28" fmla="val 4758"/>
                <a:gd name="f29" fmla="val 822"/>
                <a:gd name="f30" fmla="val 6835"/>
                <a:gd name="f31" fmla="val 2671"/>
                <a:gd name="f32" fmla="val 8569"/>
                <a:gd name="f33" fmla="val 4817"/>
                <a:gd name="f34" fmla="val 5661"/>
                <a:gd name="f35" fmla="val 8250"/>
                <a:gd name="f36" fmla="val 6780"/>
                <a:gd name="f37" fmla="val 8318"/>
                <a:gd name="f38" fmla="val 7670"/>
                <a:gd name="f39" fmla="val 7930"/>
                <a:gd name="f40" fmla="val 8515"/>
                <a:gd name="f41" fmla="val 7588"/>
                <a:gd name="f42" fmla="val 9131"/>
                <a:gd name="f43" fmla="val 6880"/>
                <a:gd name="f44" fmla="val 9496"/>
                <a:gd name="f45" fmla="val 6059"/>
                <a:gd name="f46" fmla="val 9838"/>
                <a:gd name="f47" fmla="val 5237"/>
                <a:gd name="f48" fmla="val 4324"/>
                <a:gd name="f49" fmla="val 9884"/>
                <a:gd name="f50" fmla="val 3434"/>
                <a:gd name="f51" fmla="val 9816"/>
                <a:gd name="f52" fmla="val 2361"/>
                <a:gd name="f53" fmla="val 9519"/>
                <a:gd name="f54" fmla="val 1242"/>
                <a:gd name="f55" fmla="val 8674"/>
                <a:gd name="f56" fmla="val 603"/>
                <a:gd name="f57" fmla="val 8078"/>
                <a:gd name="f58" fmla="val 146"/>
                <a:gd name="f59" fmla="val 7310"/>
                <a:gd name="f60" fmla="*/ f0 1 9953"/>
                <a:gd name="f61" fmla="*/ f1 1 8752"/>
                <a:gd name="f62" fmla="+- f4 0 f2"/>
                <a:gd name="f63" fmla="+- f3 0 f2"/>
                <a:gd name="f64" fmla="*/ f63 1 9953"/>
                <a:gd name="f65" fmla="*/ f62 1 8752"/>
                <a:gd name="f66" fmla="*/ f2 1 f64"/>
                <a:gd name="f67" fmla="*/ f3 1 f64"/>
                <a:gd name="f68" fmla="*/ f2 1 f65"/>
                <a:gd name="f69" fmla="*/ f4 1 f65"/>
                <a:gd name="f70" fmla="*/ f66 f60 1"/>
                <a:gd name="f71" fmla="*/ f67 f60 1"/>
                <a:gd name="f72" fmla="*/ f69 f61 1"/>
                <a:gd name="f73" fmla="*/ f68 f61 1"/>
              </a:gdLst>
              <a:ahLst/>
              <a:cxnLst>
                <a:cxn ang="3cd4">
                  <a:pos x="hc" y="t"/>
                </a:cxn>
                <a:cxn ang="0">
                  <a:pos x="r" y="vc"/>
                </a:cxn>
                <a:cxn ang="cd4">
                  <a:pos x="hc" y="b"/>
                </a:cxn>
                <a:cxn ang="cd2">
                  <a:pos x="l" y="vc"/>
                </a:cxn>
              </a:cxnLst>
              <a:rect l="f70" t="f73" r="f71" b="f72"/>
              <a:pathLst>
                <a:path w="9953" h="8752">
                  <a:moveTo>
                    <a:pt x="f5" y="f6"/>
                  </a:moveTo>
                  <a:cubicBezTo>
                    <a:pt x="f7" y="f6"/>
                    <a:pt x="f8" y="f9"/>
                    <a:pt x="f10" y="f11"/>
                  </a:cubicBezTo>
                  <a:cubicBezTo>
                    <a:pt x="f12" y="f13"/>
                    <a:pt x="f14" y="f15"/>
                    <a:pt x="f16" y="f17"/>
                  </a:cubicBezTo>
                  <a:cubicBezTo>
                    <a:pt x="f18" y="f19"/>
                    <a:pt x="f20" y="f21"/>
                    <a:pt x="f22" y="f23"/>
                  </a:cubicBezTo>
                  <a:cubicBezTo>
                    <a:pt x="f6" y="f24"/>
                    <a:pt x="f25" y="f26"/>
                    <a:pt x="f27" y="f28"/>
                  </a:cubicBezTo>
                  <a:cubicBezTo>
                    <a:pt x="f29" y="f30"/>
                    <a:pt x="f31" y="f32"/>
                    <a:pt x="f33" y="f4"/>
                  </a:cubicBezTo>
                  <a:cubicBezTo>
                    <a:pt x="f34" y="f35"/>
                    <a:pt x="f36" y="f37"/>
                    <a:pt x="f38" y="f39"/>
                  </a:cubicBezTo>
                  <a:cubicBezTo>
                    <a:pt x="f40" y="f41"/>
                    <a:pt x="f42" y="f43"/>
                    <a:pt x="f44" y="f45"/>
                  </a:cubicBezTo>
                  <a:cubicBezTo>
                    <a:pt x="f46" y="f47"/>
                    <a:pt x="f3" y="f48"/>
                    <a:pt x="f49" y="f50"/>
                  </a:cubicBezTo>
                  <a:cubicBezTo>
                    <a:pt x="f51" y="f52"/>
                    <a:pt x="f53" y="f54"/>
                    <a:pt x="f55" y="f56"/>
                  </a:cubicBezTo>
                  <a:cubicBezTo>
                    <a:pt x="f57" y="f58"/>
                    <a:pt x="f59" y="f6"/>
                    <a:pt x="f5" y="f6"/>
                  </a:cubicBezTo>
                  <a:close/>
                </a:path>
              </a:pathLst>
            </a:custGeom>
            <a:solidFill>
              <a:srgbClr val="6B95FD"/>
            </a:solidFill>
            <a:ln cap="flat">
              <a:noFill/>
              <a:prstDash val="solid"/>
            </a:ln>
          </p:spPr>
          <p:txBody>
            <a:bodyPr vert="horz" wrap="square" lIns="91421" tIns="91421" rIns="91421" bIns="9142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67" b="0" i="0" u="none" strike="noStrike" kern="1200" cap="none" spc="0" baseline="0">
                <a:solidFill>
                  <a:srgbClr val="444C55"/>
                </a:solidFill>
                <a:uFillTx/>
                <a:latin typeface="Arial"/>
              </a:endParaRPr>
            </a:p>
          </p:txBody>
        </p:sp>
        <p:sp>
          <p:nvSpPr>
            <p:cNvPr id="10" name="Google Shape;157;p9">
              <a:extLst>
                <a:ext uri="{FF2B5EF4-FFF2-40B4-BE49-F238E27FC236}">
                  <a16:creationId xmlns:a16="http://schemas.microsoft.com/office/drawing/2014/main" id="{A4FC1D9E-BCC3-898B-7A0E-3C1C56B41001}"/>
                </a:ext>
              </a:extLst>
            </p:cNvPr>
            <p:cNvSpPr/>
            <p:nvPr/>
          </p:nvSpPr>
          <p:spPr>
            <a:xfrm flipH="1">
              <a:off x="11305842" y="2781933"/>
              <a:ext cx="1166042" cy="1504572"/>
            </a:xfrm>
            <a:custGeom>
              <a:avLst/>
              <a:gdLst>
                <a:gd name="f0" fmla="val w"/>
                <a:gd name="f1" fmla="val h"/>
                <a:gd name="f2" fmla="val 0"/>
                <a:gd name="f3" fmla="val 32408"/>
                <a:gd name="f4" fmla="val 41817"/>
                <a:gd name="f5" fmla="val 30309"/>
                <a:gd name="f6" fmla="val 1"/>
                <a:gd name="f7" fmla="val 29836"/>
                <a:gd name="f8" fmla="val 29342"/>
                <a:gd name="f9" fmla="val 124"/>
                <a:gd name="f10" fmla="val 28916"/>
                <a:gd name="f11" fmla="val 310"/>
                <a:gd name="f12" fmla="val 27090"/>
                <a:gd name="f13" fmla="val 1109"/>
                <a:gd name="f14" fmla="val 25720"/>
                <a:gd name="f15" fmla="val 2661"/>
                <a:gd name="f16" fmla="val 24556"/>
                <a:gd name="f17" fmla="val 4281"/>
                <a:gd name="f18" fmla="val 22662"/>
                <a:gd name="f19" fmla="val 6906"/>
                <a:gd name="f20" fmla="val 21132"/>
                <a:gd name="f21" fmla="val 9828"/>
                <a:gd name="f22" fmla="val 20037"/>
                <a:gd name="f23" fmla="val 12909"/>
                <a:gd name="f24" fmla="val 20196"/>
                <a:gd name="f25" fmla="val 11700"/>
                <a:gd name="f26" fmla="val 20219"/>
                <a:gd name="f27" fmla="val 10513"/>
                <a:gd name="f28" fmla="val 20082"/>
                <a:gd name="f29" fmla="val 9326"/>
                <a:gd name="f30" fmla="val 19991"/>
                <a:gd name="f31" fmla="val 8413"/>
                <a:gd name="f32" fmla="val 19786"/>
                <a:gd name="f33" fmla="val 7500"/>
                <a:gd name="f34" fmla="val 6587"/>
                <a:gd name="f35" fmla="val 19808"/>
                <a:gd name="f36" fmla="val 5674"/>
                <a:gd name="f37" fmla="val 4715"/>
                <a:gd name="f38" fmla="val 20744"/>
                <a:gd name="f39" fmla="val 4099"/>
                <a:gd name="f40" fmla="val 21109"/>
                <a:gd name="f41" fmla="val 3779"/>
                <a:gd name="f42" fmla="val 21543"/>
                <a:gd name="f43" fmla="val 3574"/>
                <a:gd name="f44" fmla="val 21931"/>
                <a:gd name="f45" fmla="val 3277"/>
                <a:gd name="f46" fmla="val 22296"/>
                <a:gd name="f47" fmla="val 2980"/>
                <a:gd name="f48" fmla="val 22616"/>
                <a:gd name="f49" fmla="val 2524"/>
                <a:gd name="f50" fmla="val 22547"/>
                <a:gd name="f51" fmla="val 2044"/>
                <a:gd name="f52" fmla="val 22468"/>
                <a:gd name="f53" fmla="val 1992"/>
                <a:gd name="f54" fmla="val 22387"/>
                <a:gd name="f55" fmla="val 1969"/>
                <a:gd name="f56" fmla="val 22306"/>
                <a:gd name="f57" fmla="val 21776"/>
                <a:gd name="f58" fmla="val 21200"/>
                <a:gd name="f59" fmla="val 2926"/>
                <a:gd name="f60" fmla="val 20693"/>
                <a:gd name="f61" fmla="val 20601"/>
                <a:gd name="f62" fmla="val 20511"/>
                <a:gd name="f63" fmla="val 2895"/>
                <a:gd name="f64" fmla="val 20425"/>
                <a:gd name="f65" fmla="val 2820"/>
                <a:gd name="f66" fmla="val 20356"/>
                <a:gd name="f67" fmla="val 2752"/>
                <a:gd name="f68" fmla="val 20288"/>
                <a:gd name="f69" fmla="val 2569"/>
                <a:gd name="f70" fmla="val 20134"/>
                <a:gd name="f71" fmla="val 2490"/>
                <a:gd name="f72" fmla="val 20035"/>
                <a:gd name="f73" fmla="val 2455"/>
                <a:gd name="f74" fmla="val 19933"/>
                <a:gd name="f75" fmla="val 19624"/>
                <a:gd name="f76" fmla="val 19278"/>
                <a:gd name="f77" fmla="val 2763"/>
                <a:gd name="f78" fmla="val 19124"/>
                <a:gd name="f79" fmla="val 3072"/>
                <a:gd name="f80" fmla="val 18918"/>
                <a:gd name="f81" fmla="val 3482"/>
                <a:gd name="f82" fmla="val 18758"/>
                <a:gd name="f83" fmla="val 4030"/>
                <a:gd name="f84" fmla="val 18325"/>
                <a:gd name="f85" fmla="val 4190"/>
                <a:gd name="f86" fmla="val 18233"/>
                <a:gd name="f87" fmla="val 4223"/>
                <a:gd name="f88" fmla="val 18137"/>
                <a:gd name="f89" fmla="val 4236"/>
                <a:gd name="f90" fmla="val 18038"/>
                <a:gd name="f91" fmla="val 17577"/>
                <a:gd name="f92" fmla="val 17054"/>
                <a:gd name="f93" fmla="val 3945"/>
                <a:gd name="f94" fmla="val 16652"/>
                <a:gd name="f95" fmla="val 16473"/>
                <a:gd name="f96" fmla="val 16318"/>
                <a:gd name="f97" fmla="val 4002"/>
                <a:gd name="f98" fmla="val 16202"/>
                <a:gd name="f99" fmla="val 4167"/>
                <a:gd name="f100" fmla="val 16065"/>
                <a:gd name="f101" fmla="val 4350"/>
                <a:gd name="f102" fmla="val 4578"/>
                <a:gd name="f103" fmla="val 15997"/>
                <a:gd name="f104" fmla="val 4783"/>
                <a:gd name="f105" fmla="val 15791"/>
                <a:gd name="f106" fmla="val 5423"/>
                <a:gd name="f107" fmla="val 15015"/>
                <a:gd name="f108" fmla="val 5605"/>
                <a:gd name="f109" fmla="val 14353"/>
                <a:gd name="f110" fmla="val 5719"/>
                <a:gd name="f111" fmla="val 14473"/>
                <a:gd name="f112" fmla="val 6130"/>
                <a:gd name="f113" fmla="val 14901"/>
                <a:gd name="f114" fmla="val 6336"/>
                <a:gd name="f115" fmla="val 15339"/>
                <a:gd name="f116" fmla="val 15484"/>
                <a:gd name="f117" fmla="val 15631"/>
                <a:gd name="f118" fmla="val 6313"/>
                <a:gd name="f119" fmla="val 15768"/>
                <a:gd name="f120" fmla="val 6267"/>
                <a:gd name="f121" fmla="val 16293"/>
                <a:gd name="f122" fmla="val 6107"/>
                <a:gd name="f123" fmla="val 16727"/>
                <a:gd name="f124" fmla="val 5696"/>
                <a:gd name="f125" fmla="val 17229"/>
                <a:gd name="f126" fmla="val 17506"/>
                <a:gd name="f127" fmla="val 5271"/>
                <a:gd name="f128" fmla="val 17832"/>
                <a:gd name="f129" fmla="val 5169"/>
                <a:gd name="f130" fmla="val 18138"/>
                <a:gd name="f131" fmla="val 18386"/>
                <a:gd name="f132" fmla="val 18620"/>
                <a:gd name="f133" fmla="val 5236"/>
                <a:gd name="f134" fmla="val 18804"/>
                <a:gd name="f135" fmla="val 5400"/>
                <a:gd name="f136" fmla="val 19101"/>
                <a:gd name="f137" fmla="val 19192"/>
                <a:gd name="f138" fmla="val 6062"/>
                <a:gd name="f139" fmla="val 19238"/>
                <a:gd name="f140" fmla="val 6450"/>
                <a:gd name="f141" fmla="val 11311"/>
                <a:gd name="f142" fmla="val 19146"/>
                <a:gd name="f143" fmla="val 16356"/>
                <a:gd name="f144" fmla="val 17298"/>
                <a:gd name="f145" fmla="val 20898"/>
                <a:gd name="f146" fmla="val 16750"/>
                <a:gd name="f147" fmla="val 22290"/>
                <a:gd name="f148" fmla="val 16088"/>
                <a:gd name="f149" fmla="val 23614"/>
                <a:gd name="f150" fmla="val 15380"/>
                <a:gd name="f151" fmla="val 24915"/>
                <a:gd name="f152" fmla="val 16430"/>
                <a:gd name="f153" fmla="val 21925"/>
                <a:gd name="f154" fmla="val 16955"/>
                <a:gd name="f155" fmla="val 18753"/>
                <a:gd name="f156" fmla="val 16932"/>
                <a:gd name="f157" fmla="val 15603"/>
                <a:gd name="f158" fmla="val 13480"/>
                <a:gd name="f159" fmla="val 16613"/>
                <a:gd name="f160" fmla="val 11220"/>
                <a:gd name="f161" fmla="val 15152"/>
                <a:gd name="f162" fmla="val 9668"/>
                <a:gd name="f163" fmla="val 14855"/>
                <a:gd name="f164" fmla="val 9349"/>
                <a:gd name="f165" fmla="val 14490"/>
                <a:gd name="f166" fmla="val 9052"/>
                <a:gd name="f167" fmla="val 14056"/>
                <a:gd name="f168" fmla="val 8960"/>
                <a:gd name="f169" fmla="val 13940"/>
                <a:gd name="f170" fmla="val 8931"/>
                <a:gd name="f171" fmla="val 13823"/>
                <a:gd name="f172" fmla="val 8918"/>
                <a:gd name="f173" fmla="val 13707"/>
                <a:gd name="f174" fmla="val 12825"/>
                <a:gd name="f175" fmla="val 12001"/>
                <a:gd name="f176" fmla="val 9716"/>
                <a:gd name="f177" fmla="val 11820"/>
                <a:gd name="f178" fmla="val 10604"/>
                <a:gd name="f179" fmla="val 11614"/>
                <a:gd name="f180" fmla="val 11608"/>
                <a:gd name="f181" fmla="val 12025"/>
                <a:gd name="f182" fmla="val 12658"/>
                <a:gd name="f183" fmla="val 12596"/>
                <a:gd name="f184" fmla="val 13526"/>
                <a:gd name="f185" fmla="val 13166"/>
                <a:gd name="f186" fmla="val 14393"/>
                <a:gd name="f187" fmla="val 13897"/>
                <a:gd name="f188" fmla="val 15146"/>
                <a:gd name="f189" fmla="val 14422"/>
                <a:gd name="f190" fmla="val 16013"/>
                <a:gd name="f191" fmla="val 15449"/>
                <a:gd name="f192" fmla="val 17725"/>
                <a:gd name="f193" fmla="val 15677"/>
                <a:gd name="f194" fmla="val 19802"/>
                <a:gd name="f195" fmla="val 21765"/>
                <a:gd name="f196" fmla="val 15221"/>
                <a:gd name="f197" fmla="val 23637"/>
                <a:gd name="f198" fmla="val 14627"/>
                <a:gd name="f199" fmla="val 25417"/>
                <a:gd name="f200" fmla="val 14034"/>
                <a:gd name="f201" fmla="val 27198"/>
                <a:gd name="f202" fmla="val 12664"/>
                <a:gd name="f203" fmla="val 29343"/>
                <a:gd name="f204" fmla="val 11089"/>
                <a:gd name="f205" fmla="val 31398"/>
                <a:gd name="f206" fmla="val 9446"/>
                <a:gd name="f207" fmla="val 33338"/>
                <a:gd name="f208" fmla="val 8829"/>
                <a:gd name="f209" fmla="val 34068"/>
                <a:gd name="f210" fmla="val 8190"/>
                <a:gd name="f211" fmla="val 34776"/>
                <a:gd name="f212" fmla="val 7551"/>
                <a:gd name="f213" fmla="val 35461"/>
                <a:gd name="f214" fmla="val 8213"/>
                <a:gd name="f215" fmla="val 34091"/>
                <a:gd name="f216" fmla="val 8601"/>
                <a:gd name="f217" fmla="val 32607"/>
                <a:gd name="f218" fmla="val 8966"/>
                <a:gd name="f219" fmla="val 31147"/>
                <a:gd name="f220" fmla="val 9811"/>
                <a:gd name="f221" fmla="val 27746"/>
                <a:gd name="f222" fmla="val 10678"/>
                <a:gd name="f223" fmla="val 24322"/>
                <a:gd name="f224" fmla="val 10838"/>
                <a:gd name="f225" fmla="val 20807"/>
                <a:gd name="f226" fmla="val 10907"/>
                <a:gd name="f227" fmla="val 19437"/>
                <a:gd name="f228" fmla="val 17954"/>
                <a:gd name="f229" fmla="val 9994"/>
                <a:gd name="f230" fmla="val 16881"/>
                <a:gd name="f231" fmla="val 9879"/>
                <a:gd name="f232" fmla="val 16744"/>
                <a:gd name="f233" fmla="val 9742"/>
                <a:gd name="f234" fmla="val 16607"/>
                <a:gd name="f235" fmla="val 9583"/>
                <a:gd name="f236" fmla="val 16561"/>
                <a:gd name="f237" fmla="val 9538"/>
                <a:gd name="f238" fmla="val 16550"/>
                <a:gd name="f239" fmla="val 9494"/>
                <a:gd name="f240" fmla="val 16545"/>
                <a:gd name="f241" fmla="val 9450"/>
                <a:gd name="f242" fmla="val 9228"/>
                <a:gd name="f243" fmla="val 9024"/>
                <a:gd name="f244" fmla="val 16679"/>
                <a:gd name="f245" fmla="val 8852"/>
                <a:gd name="f246" fmla="val 16812"/>
                <a:gd name="f247" fmla="val 8031"/>
                <a:gd name="f248" fmla="val 17520"/>
                <a:gd name="f249" fmla="val 7483"/>
                <a:gd name="f250" fmla="val 18501"/>
                <a:gd name="f251" fmla="val 7118"/>
                <a:gd name="f252" fmla="val 19506"/>
                <a:gd name="f253" fmla="val 6113"/>
                <a:gd name="f254" fmla="val 22176"/>
                <a:gd name="f255" fmla="val 6159"/>
                <a:gd name="f256" fmla="val 25098"/>
                <a:gd name="f257" fmla="val 6433"/>
                <a:gd name="f258" fmla="val 27928"/>
                <a:gd name="f259" fmla="val 6684"/>
                <a:gd name="f260" fmla="val 30667"/>
                <a:gd name="f261" fmla="val 7095"/>
                <a:gd name="f262" fmla="val 33384"/>
                <a:gd name="f263" fmla="val 6912"/>
                <a:gd name="f264" fmla="val 36100"/>
                <a:gd name="f265" fmla="val 4972"/>
                <a:gd name="f266" fmla="val 38086"/>
                <a:gd name="f267" fmla="val 2804"/>
                <a:gd name="f268" fmla="val 39866"/>
                <a:gd name="f269" fmla="val 338"/>
                <a:gd name="f270" fmla="val 41144"/>
                <a:gd name="f271" fmla="val 315"/>
                <a:gd name="f272" fmla="val 41138"/>
                <a:gd name="f273" fmla="val 293"/>
                <a:gd name="f274" fmla="val 41135"/>
                <a:gd name="f275" fmla="val 273"/>
                <a:gd name="f276" fmla="val 41"/>
                <a:gd name="f277" fmla="val 41677"/>
                <a:gd name="f278" fmla="val 41783"/>
                <a:gd name="f279" fmla="val 402"/>
                <a:gd name="f280" fmla="val 41806"/>
                <a:gd name="f281" fmla="val 467"/>
                <a:gd name="f282" fmla="val 41816"/>
                <a:gd name="f283" fmla="val 532"/>
                <a:gd name="f284" fmla="val 792"/>
                <a:gd name="f285" fmla="val 1055"/>
                <a:gd name="f286" fmla="val 41655"/>
                <a:gd name="f287" fmla="val 1274"/>
                <a:gd name="f288" fmla="val 41509"/>
                <a:gd name="f289" fmla="val 3488"/>
                <a:gd name="f290" fmla="val 40026"/>
                <a:gd name="f291" fmla="val 5543"/>
                <a:gd name="f292" fmla="val 38337"/>
                <a:gd name="f293" fmla="val 7460"/>
                <a:gd name="f294" fmla="val 36465"/>
                <a:gd name="f295" fmla="val 7648"/>
                <a:gd name="f296" fmla="val 36470"/>
                <a:gd name="f297" fmla="val 7836"/>
                <a:gd name="f298" fmla="val 36472"/>
                <a:gd name="f299" fmla="val 8024"/>
                <a:gd name="f300" fmla="val 12339"/>
                <a:gd name="f301" fmla="val 16707"/>
                <a:gd name="f302" fmla="val 35223"/>
                <a:gd name="f303" fmla="val 32927"/>
                <a:gd name="f304" fmla="val 21771"/>
                <a:gd name="f305" fmla="val 32082"/>
                <a:gd name="f306" fmla="val 23141"/>
                <a:gd name="f307" fmla="val 31010"/>
                <a:gd name="f308" fmla="val 23552"/>
                <a:gd name="f309" fmla="val 29480"/>
                <a:gd name="f310" fmla="val 23643"/>
                <a:gd name="f311" fmla="val 29184"/>
                <a:gd name="f312" fmla="val 23689"/>
                <a:gd name="f313" fmla="val 28841"/>
                <a:gd name="f314" fmla="val 23575"/>
                <a:gd name="f315" fmla="val 28545"/>
                <a:gd name="f316" fmla="val 23415"/>
                <a:gd name="f317" fmla="val 28111"/>
                <a:gd name="f318" fmla="val 22913"/>
                <a:gd name="f319" fmla="val 27837"/>
                <a:gd name="f320" fmla="val 22456"/>
                <a:gd name="f321" fmla="val 27814"/>
                <a:gd name="f322" fmla="val 22429"/>
                <a:gd name="f323" fmla="val 27813"/>
                <a:gd name="f324" fmla="val 22402"/>
                <a:gd name="f325" fmla="val 27812"/>
                <a:gd name="f326" fmla="val 22374"/>
                <a:gd name="f327" fmla="val 21496"/>
                <a:gd name="f328" fmla="val 27986"/>
                <a:gd name="f329" fmla="val 21087"/>
                <a:gd name="f330" fmla="val 28179"/>
                <a:gd name="f331" fmla="val 19420"/>
                <a:gd name="f332" fmla="val 28955"/>
                <a:gd name="f333" fmla="val 18028"/>
                <a:gd name="f334" fmla="val 30211"/>
                <a:gd name="f335" fmla="val 16522"/>
                <a:gd name="f336" fmla="val 31261"/>
                <a:gd name="f337" fmla="val 14102"/>
                <a:gd name="f338" fmla="val 32950"/>
                <a:gd name="f339" fmla="val 11386"/>
                <a:gd name="f340" fmla="val 34160"/>
                <a:gd name="f341" fmla="val 8647"/>
                <a:gd name="f342" fmla="val 35278"/>
                <a:gd name="f343" fmla="val 10770"/>
                <a:gd name="f344" fmla="val 33041"/>
                <a:gd name="f345" fmla="val 12687"/>
                <a:gd name="f346" fmla="val 30599"/>
                <a:gd name="f347" fmla="val 14330"/>
                <a:gd name="f348" fmla="val 27997"/>
                <a:gd name="f349" fmla="val 14516"/>
                <a:gd name="f350" fmla="val 28096"/>
                <a:gd name="f351" fmla="val 14742"/>
                <a:gd name="f352" fmla="val 28134"/>
                <a:gd name="f353" fmla="val 14979"/>
                <a:gd name="f354" fmla="val 15179"/>
                <a:gd name="f355" fmla="val 15387"/>
                <a:gd name="f356" fmla="val 28107"/>
                <a:gd name="f357" fmla="val 15586"/>
                <a:gd name="f358" fmla="val 28065"/>
                <a:gd name="f359" fmla="val 18553"/>
                <a:gd name="f360" fmla="val 27563"/>
                <a:gd name="f361" fmla="val 21178"/>
                <a:gd name="f362" fmla="val 25874"/>
                <a:gd name="f363" fmla="val 23392"/>
                <a:gd name="f364" fmla="val 23843"/>
                <a:gd name="f365" fmla="val 25218"/>
                <a:gd name="f366" fmla="val 26861"/>
                <a:gd name="f367" fmla="val 20168"/>
                <a:gd name="f368" fmla="val 27455"/>
                <a:gd name="f369" fmla="val 17771"/>
                <a:gd name="f370" fmla="val 27592"/>
                <a:gd name="f371" fmla="val 17109"/>
                <a:gd name="f372" fmla="val 27660"/>
                <a:gd name="f373" fmla="val 16333"/>
                <a:gd name="f374" fmla="val 27227"/>
                <a:gd name="f375" fmla="val 15808"/>
                <a:gd name="f376" fmla="val 26936"/>
                <a:gd name="f377" fmla="val 15457"/>
                <a:gd name="f378" fmla="val 26498"/>
                <a:gd name="f379" fmla="val 15299"/>
                <a:gd name="f380" fmla="val 26042"/>
                <a:gd name="f381" fmla="val 25638"/>
                <a:gd name="f382" fmla="val 25219"/>
                <a:gd name="f383" fmla="val 15423"/>
                <a:gd name="f384" fmla="val 24876"/>
                <a:gd name="f385" fmla="val 15648"/>
                <a:gd name="f386" fmla="val 24168"/>
                <a:gd name="f387" fmla="val 16128"/>
                <a:gd name="f388" fmla="val 23734"/>
                <a:gd name="f389" fmla="val 16927"/>
                <a:gd name="f390" fmla="val 23323"/>
                <a:gd name="f391" fmla="val 17680"/>
                <a:gd name="f392" fmla="val 22022"/>
                <a:gd name="f393" fmla="val 20099"/>
                <a:gd name="f394" fmla="val 20607"/>
                <a:gd name="f395" fmla="val 22519"/>
                <a:gd name="f396" fmla="val 18599"/>
                <a:gd name="f397" fmla="val 24390"/>
                <a:gd name="f398" fmla="val 17480"/>
                <a:gd name="f399" fmla="val 26285"/>
                <a:gd name="f400" fmla="val 14878"/>
                <a:gd name="f401" fmla="val 27084"/>
                <a:gd name="f402" fmla="val 16864"/>
                <a:gd name="f403" fmla="val 23706"/>
                <a:gd name="f404" fmla="val 18393"/>
                <a:gd name="f405" fmla="val 19375"/>
                <a:gd name="f406" fmla="val 16310"/>
                <a:gd name="f407" fmla="val 16105"/>
                <a:gd name="f408" fmla="val 19489"/>
                <a:gd name="f409" fmla="val 15922"/>
                <a:gd name="f410" fmla="val 19534"/>
                <a:gd name="f411" fmla="val 15717"/>
                <a:gd name="f412" fmla="val 21292"/>
                <a:gd name="f413" fmla="val 13731"/>
                <a:gd name="f414" fmla="val 23232"/>
                <a:gd name="f415" fmla="val 11791"/>
                <a:gd name="f416" fmla="val 25286"/>
                <a:gd name="f417" fmla="val 10033"/>
                <a:gd name="f418" fmla="val 8070"/>
                <a:gd name="f419" fmla="val 30125"/>
                <a:gd name="f420" fmla="val 6199"/>
                <a:gd name="f421" fmla="val 31563"/>
                <a:gd name="f422" fmla="val 3551"/>
                <a:gd name="f423" fmla="val 32088"/>
                <a:gd name="f424" fmla="val 2592"/>
                <a:gd name="f425" fmla="val 1291"/>
                <a:gd name="f426" fmla="val 31655"/>
                <a:gd name="f427" fmla="val 515"/>
                <a:gd name="f428" fmla="val 31310"/>
                <a:gd name="f429" fmla="val 146"/>
                <a:gd name="f430" fmla="val 30822"/>
                <a:gd name="f431" fmla="*/ f0 1 32408"/>
                <a:gd name="f432" fmla="*/ f1 1 41817"/>
                <a:gd name="f433" fmla="+- f4 0 f2"/>
                <a:gd name="f434" fmla="+- f3 0 f2"/>
                <a:gd name="f435" fmla="*/ f434 1 32408"/>
                <a:gd name="f436" fmla="*/ f433 1 41817"/>
                <a:gd name="f437" fmla="*/ f2 1 f435"/>
                <a:gd name="f438" fmla="*/ f3 1 f435"/>
                <a:gd name="f439" fmla="*/ f2 1 f436"/>
                <a:gd name="f440" fmla="*/ f4 1 f436"/>
                <a:gd name="f441" fmla="*/ f437 f431 1"/>
                <a:gd name="f442" fmla="*/ f438 f431 1"/>
                <a:gd name="f443" fmla="*/ f440 f432 1"/>
                <a:gd name="f444" fmla="*/ f439 f432 1"/>
              </a:gdLst>
              <a:ahLst/>
              <a:cxnLst>
                <a:cxn ang="3cd4">
                  <a:pos x="hc" y="t"/>
                </a:cxn>
                <a:cxn ang="0">
                  <a:pos x="r" y="vc"/>
                </a:cxn>
                <a:cxn ang="cd4">
                  <a:pos x="hc" y="b"/>
                </a:cxn>
                <a:cxn ang="cd2">
                  <a:pos x="l" y="vc"/>
                </a:cxn>
              </a:cxnLst>
              <a:rect l="f441" t="f444" r="f442" b="f443"/>
              <a:pathLst>
                <a:path w="32408" h="41817">
                  <a:moveTo>
                    <a:pt x="f5" y="f6"/>
                  </a:moveTo>
                  <a:cubicBezTo>
                    <a:pt x="f7" y="f6"/>
                    <a:pt x="f8" y="f9"/>
                    <a:pt x="f10" y="f11"/>
                  </a:cubicBezTo>
                  <a:cubicBezTo>
                    <a:pt x="f12" y="f13"/>
                    <a:pt x="f14" y="f15"/>
                    <a:pt x="f16" y="f17"/>
                  </a:cubicBezTo>
                  <a:cubicBezTo>
                    <a:pt x="f18" y="f19"/>
                    <a:pt x="f20" y="f21"/>
                    <a:pt x="f22" y="f23"/>
                  </a:cubicBezTo>
                  <a:cubicBezTo>
                    <a:pt x="f24" y="f25"/>
                    <a:pt x="f26" y="f27"/>
                    <a:pt x="f28" y="f29"/>
                  </a:cubicBezTo>
                  <a:cubicBezTo>
                    <a:pt x="f30" y="f31"/>
                    <a:pt x="f32" y="f33"/>
                    <a:pt x="f32" y="f34"/>
                  </a:cubicBezTo>
                  <a:cubicBezTo>
                    <a:pt x="f35" y="f36"/>
                    <a:pt x="f28" y="f37"/>
                    <a:pt x="f38" y="f39"/>
                  </a:cubicBezTo>
                  <a:cubicBezTo>
                    <a:pt x="f40" y="f41"/>
                    <a:pt x="f42" y="f43"/>
                    <a:pt x="f44" y="f45"/>
                  </a:cubicBezTo>
                  <a:cubicBezTo>
                    <a:pt x="f46" y="f47"/>
                    <a:pt x="f48" y="f49"/>
                    <a:pt x="f50" y="f51"/>
                  </a:cubicBezTo>
                  <a:cubicBezTo>
                    <a:pt x="f52" y="f53"/>
                    <a:pt x="f54" y="f55"/>
                    <a:pt x="f56" y="f55"/>
                  </a:cubicBezTo>
                  <a:cubicBezTo>
                    <a:pt x="f57" y="f55"/>
                    <a:pt x="f58" y="f59"/>
                    <a:pt x="f60" y="f59"/>
                  </a:cubicBezTo>
                  <a:cubicBezTo>
                    <a:pt x="f61" y="f59"/>
                    <a:pt x="f62" y="f63"/>
                    <a:pt x="f64" y="f65"/>
                  </a:cubicBezTo>
                  <a:cubicBezTo>
                    <a:pt x="f66" y="f67"/>
                    <a:pt x="f68" y="f15"/>
                    <a:pt x="f26" y="f69"/>
                  </a:cubicBezTo>
                  <a:cubicBezTo>
                    <a:pt x="f70" y="f71"/>
                    <a:pt x="f72" y="f73"/>
                    <a:pt x="f74" y="f73"/>
                  </a:cubicBezTo>
                  <a:cubicBezTo>
                    <a:pt x="f75" y="f73"/>
                    <a:pt x="f76" y="f77"/>
                    <a:pt x="f78" y="f79"/>
                  </a:cubicBezTo>
                  <a:cubicBezTo>
                    <a:pt x="f80" y="f81"/>
                    <a:pt x="f82" y="f83"/>
                    <a:pt x="f84" y="f85"/>
                  </a:cubicBezTo>
                  <a:cubicBezTo>
                    <a:pt x="f86" y="f87"/>
                    <a:pt x="f88" y="f89"/>
                    <a:pt x="f90" y="f89"/>
                  </a:cubicBezTo>
                  <a:cubicBezTo>
                    <a:pt x="f91" y="f89"/>
                    <a:pt x="f92" y="f93"/>
                    <a:pt x="f94" y="f93"/>
                  </a:cubicBezTo>
                  <a:cubicBezTo>
                    <a:pt x="f95" y="f93"/>
                    <a:pt x="f96" y="f97"/>
                    <a:pt x="f98" y="f99"/>
                  </a:cubicBezTo>
                  <a:cubicBezTo>
                    <a:pt x="f100" y="f101"/>
                    <a:pt x="f100" y="f102"/>
                    <a:pt x="f103" y="f104"/>
                  </a:cubicBezTo>
                  <a:cubicBezTo>
                    <a:pt x="f105" y="f106"/>
                    <a:pt x="f107" y="f108"/>
                    <a:pt x="f109" y="f110"/>
                  </a:cubicBezTo>
                  <a:cubicBezTo>
                    <a:pt x="f111" y="f112"/>
                    <a:pt x="f113" y="f114"/>
                    <a:pt x="f115" y="f114"/>
                  </a:cubicBezTo>
                  <a:cubicBezTo>
                    <a:pt x="f116" y="f114"/>
                    <a:pt x="f117" y="f118"/>
                    <a:pt x="f119" y="f120"/>
                  </a:cubicBezTo>
                  <a:cubicBezTo>
                    <a:pt x="f121" y="f122"/>
                    <a:pt x="f123" y="f124"/>
                    <a:pt x="f125" y="f106"/>
                  </a:cubicBezTo>
                  <a:cubicBezTo>
                    <a:pt x="f126" y="f127"/>
                    <a:pt x="f128" y="f129"/>
                    <a:pt x="f130" y="f129"/>
                  </a:cubicBezTo>
                  <a:cubicBezTo>
                    <a:pt x="f131" y="f129"/>
                    <a:pt x="f132" y="f133"/>
                    <a:pt x="f134" y="f135"/>
                  </a:cubicBezTo>
                  <a:cubicBezTo>
                    <a:pt x="f136" y="f36"/>
                    <a:pt x="f137" y="f138"/>
                    <a:pt x="f139" y="f140"/>
                  </a:cubicBezTo>
                  <a:cubicBezTo>
                    <a:pt x="f30" y="f141"/>
                    <a:pt x="f142" y="f143"/>
                    <a:pt x="f144" y="f145"/>
                  </a:cubicBezTo>
                  <a:cubicBezTo>
                    <a:pt x="f146" y="f147"/>
                    <a:pt x="f148" y="f149"/>
                    <a:pt x="f150" y="f151"/>
                  </a:cubicBezTo>
                  <a:cubicBezTo>
                    <a:pt x="f152" y="f153"/>
                    <a:pt x="f154" y="f155"/>
                    <a:pt x="f156" y="f157"/>
                  </a:cubicBezTo>
                  <a:cubicBezTo>
                    <a:pt x="f156" y="f158"/>
                    <a:pt x="f159" y="f160"/>
                    <a:pt x="f161" y="f162"/>
                  </a:cubicBezTo>
                  <a:cubicBezTo>
                    <a:pt x="f163" y="f164"/>
                    <a:pt x="f165" y="f166"/>
                    <a:pt x="f167" y="f168"/>
                  </a:cubicBezTo>
                  <a:cubicBezTo>
                    <a:pt x="f169" y="f170"/>
                    <a:pt x="f171" y="f172"/>
                    <a:pt x="f173" y="f172"/>
                  </a:cubicBezTo>
                  <a:cubicBezTo>
                    <a:pt x="f174" y="f172"/>
                    <a:pt x="f175" y="f176"/>
                    <a:pt x="f177" y="f178"/>
                  </a:cubicBezTo>
                  <a:cubicBezTo>
                    <a:pt x="f179" y="f180"/>
                    <a:pt x="f181" y="f182"/>
                    <a:pt x="f183" y="f184"/>
                  </a:cubicBezTo>
                  <a:cubicBezTo>
                    <a:pt x="f185" y="f186"/>
                    <a:pt x="f187" y="f188"/>
                    <a:pt x="f189" y="f190"/>
                  </a:cubicBezTo>
                  <a:cubicBezTo>
                    <a:pt x="f191" y="f192"/>
                    <a:pt x="f193" y="f194"/>
                    <a:pt x="f191" y="f195"/>
                  </a:cubicBezTo>
                  <a:cubicBezTo>
                    <a:pt x="f196" y="f197"/>
                    <a:pt x="f198" y="f199"/>
                    <a:pt x="f200" y="f201"/>
                  </a:cubicBezTo>
                  <a:cubicBezTo>
                    <a:pt x="f202" y="f203"/>
                    <a:pt x="f204" y="f205"/>
                    <a:pt x="f206" y="f207"/>
                  </a:cubicBezTo>
                  <a:cubicBezTo>
                    <a:pt x="f208" y="f209"/>
                    <a:pt x="f210" y="f211"/>
                    <a:pt x="f212" y="f213"/>
                  </a:cubicBezTo>
                  <a:cubicBezTo>
                    <a:pt x="f214" y="f215"/>
                    <a:pt x="f216" y="f217"/>
                    <a:pt x="f218" y="f219"/>
                  </a:cubicBezTo>
                  <a:cubicBezTo>
                    <a:pt x="f220" y="f221"/>
                    <a:pt x="f222" y="f223"/>
                    <a:pt x="f224" y="f225"/>
                  </a:cubicBezTo>
                  <a:cubicBezTo>
                    <a:pt x="f226" y="f227"/>
                    <a:pt x="f224" y="f228"/>
                    <a:pt x="f229" y="f230"/>
                  </a:cubicBezTo>
                  <a:cubicBezTo>
                    <a:pt x="f231" y="f232"/>
                    <a:pt x="f233" y="f234"/>
                    <a:pt x="f235" y="f236"/>
                  </a:cubicBezTo>
                  <a:cubicBezTo>
                    <a:pt x="f237" y="f238"/>
                    <a:pt x="f239" y="f240"/>
                    <a:pt x="f241" y="f240"/>
                  </a:cubicBezTo>
                  <a:cubicBezTo>
                    <a:pt x="f242" y="f240"/>
                    <a:pt x="f243" y="f244"/>
                    <a:pt x="f245" y="f246"/>
                  </a:cubicBezTo>
                  <a:cubicBezTo>
                    <a:pt x="f247" y="f248"/>
                    <a:pt x="f249" y="f250"/>
                    <a:pt x="f251" y="f252"/>
                  </a:cubicBezTo>
                  <a:cubicBezTo>
                    <a:pt x="f253" y="f254"/>
                    <a:pt x="f255" y="f256"/>
                    <a:pt x="f257" y="f258"/>
                  </a:cubicBezTo>
                  <a:cubicBezTo>
                    <a:pt x="f259" y="f260"/>
                    <a:pt x="f261" y="f262"/>
                    <a:pt x="f263" y="f264"/>
                  </a:cubicBezTo>
                  <a:cubicBezTo>
                    <a:pt x="f265" y="f266"/>
                    <a:pt x="f267" y="f268"/>
                    <a:pt x="f269" y="f270"/>
                  </a:cubicBezTo>
                  <a:cubicBezTo>
                    <a:pt x="f271" y="f272"/>
                    <a:pt x="f273" y="f274"/>
                    <a:pt x="f275" y="f274"/>
                  </a:cubicBezTo>
                  <a:cubicBezTo>
                    <a:pt x="f6" y="f274"/>
                    <a:pt x="f276" y="f277"/>
                    <a:pt x="f269" y="f278"/>
                  </a:cubicBezTo>
                  <a:cubicBezTo>
                    <a:pt x="f279" y="f280"/>
                    <a:pt x="f281" y="f282"/>
                    <a:pt x="f283" y="f282"/>
                  </a:cubicBezTo>
                  <a:cubicBezTo>
                    <a:pt x="f284" y="f282"/>
                    <a:pt x="f285" y="f286"/>
                    <a:pt x="f287" y="f288"/>
                  </a:cubicBezTo>
                  <a:cubicBezTo>
                    <a:pt x="f289" y="f290"/>
                    <a:pt x="f291" y="f292"/>
                    <a:pt x="f293" y="f294"/>
                  </a:cubicBezTo>
                  <a:cubicBezTo>
                    <a:pt x="f295" y="f296"/>
                    <a:pt x="f297" y="f298"/>
                    <a:pt x="f299" y="f298"/>
                  </a:cubicBezTo>
                  <a:cubicBezTo>
                    <a:pt x="f300" y="f298"/>
                    <a:pt x="f301" y="f302"/>
                    <a:pt x="f64" y="f303"/>
                  </a:cubicBezTo>
                  <a:cubicBezTo>
                    <a:pt x="f304" y="f305"/>
                    <a:pt x="f306" y="f307"/>
                    <a:pt x="f308" y="f309"/>
                  </a:cubicBezTo>
                  <a:cubicBezTo>
                    <a:pt x="f310" y="f311"/>
                    <a:pt x="f312" y="f313"/>
                    <a:pt x="f314" y="f315"/>
                  </a:cubicBezTo>
                  <a:cubicBezTo>
                    <a:pt x="f316" y="f317"/>
                    <a:pt x="f318" y="f319"/>
                    <a:pt x="f320" y="f321"/>
                  </a:cubicBezTo>
                  <a:cubicBezTo>
                    <a:pt x="f322" y="f323"/>
                    <a:pt x="f324" y="f325"/>
                    <a:pt x="f326" y="f325"/>
                  </a:cubicBezTo>
                  <a:cubicBezTo>
                    <a:pt x="f153" y="f325"/>
                    <a:pt x="f327" y="f328"/>
                    <a:pt x="f329" y="f330"/>
                  </a:cubicBezTo>
                  <a:cubicBezTo>
                    <a:pt x="f331" y="f332"/>
                    <a:pt x="f333" y="f334"/>
                    <a:pt x="f335" y="f336"/>
                  </a:cubicBezTo>
                  <a:cubicBezTo>
                    <a:pt x="f337" y="f338"/>
                    <a:pt x="f339" y="f340"/>
                    <a:pt x="f341" y="f342"/>
                  </a:cubicBezTo>
                  <a:cubicBezTo>
                    <a:pt x="f343" y="f344"/>
                    <a:pt x="f345" y="f346"/>
                    <a:pt x="f347" y="f348"/>
                  </a:cubicBezTo>
                  <a:cubicBezTo>
                    <a:pt x="f349" y="f350"/>
                    <a:pt x="f351" y="f352"/>
                    <a:pt x="f353" y="f352"/>
                  </a:cubicBezTo>
                  <a:cubicBezTo>
                    <a:pt x="f354" y="f352"/>
                    <a:pt x="f355" y="f356"/>
                    <a:pt x="f357" y="f358"/>
                  </a:cubicBezTo>
                  <a:cubicBezTo>
                    <a:pt x="f359" y="f360"/>
                    <a:pt x="f361" y="f362"/>
                    <a:pt x="f363" y="f364"/>
                  </a:cubicBezTo>
                  <a:cubicBezTo>
                    <a:pt x="f365" y="f254"/>
                    <a:pt x="f366" y="f367"/>
                    <a:pt x="f368" y="f369"/>
                  </a:cubicBezTo>
                  <a:cubicBezTo>
                    <a:pt x="f370" y="f371"/>
                    <a:pt x="f372" y="f373"/>
                    <a:pt x="f374" y="f375"/>
                  </a:cubicBezTo>
                  <a:cubicBezTo>
                    <a:pt x="f376" y="f377"/>
                    <a:pt x="f378" y="f379"/>
                    <a:pt x="f380" y="f379"/>
                  </a:cubicBezTo>
                  <a:cubicBezTo>
                    <a:pt x="f381" y="f379"/>
                    <a:pt x="f382" y="f383"/>
                    <a:pt x="f384" y="f385"/>
                  </a:cubicBezTo>
                  <a:cubicBezTo>
                    <a:pt x="f386" y="f387"/>
                    <a:pt x="f388" y="f389"/>
                    <a:pt x="f390" y="f391"/>
                  </a:cubicBezTo>
                  <a:cubicBezTo>
                    <a:pt x="f392" y="f393"/>
                    <a:pt x="f394" y="f395"/>
                    <a:pt x="f396" y="f397"/>
                  </a:cubicBezTo>
                  <a:cubicBezTo>
                    <a:pt x="f398" y="f199"/>
                    <a:pt x="f98" y="f399"/>
                    <a:pt x="f400" y="f401"/>
                  </a:cubicBezTo>
                  <a:cubicBezTo>
                    <a:pt x="f402" y="f403"/>
                    <a:pt x="f404" y="f393"/>
                    <a:pt x="f405" y="f406"/>
                  </a:cubicBezTo>
                  <a:cubicBezTo>
                    <a:pt x="f331" y="f407"/>
                    <a:pt x="f408" y="f409"/>
                    <a:pt x="f410" y="f411"/>
                  </a:cubicBezTo>
                  <a:cubicBezTo>
                    <a:pt x="f412" y="f413"/>
                    <a:pt x="f414" y="f415"/>
                    <a:pt x="f416" y="f417"/>
                  </a:cubicBezTo>
                  <a:cubicBezTo>
                    <a:pt x="f370" y="f418"/>
                    <a:pt x="f419" y="f420"/>
                    <a:pt x="f421" y="f422"/>
                  </a:cubicBezTo>
                  <a:cubicBezTo>
                    <a:pt x="f423" y="f424"/>
                    <a:pt x="f3" y="f425"/>
                    <a:pt x="f426" y="f427"/>
                  </a:cubicBezTo>
                  <a:cubicBezTo>
                    <a:pt x="f428" y="f429"/>
                    <a:pt x="f430" y="f6"/>
                    <a:pt x="f5" y="f6"/>
                  </a:cubicBezTo>
                  <a:close/>
                </a:path>
              </a:pathLst>
            </a:custGeom>
            <a:solidFill>
              <a:srgbClr val="A3B745"/>
            </a:solidFill>
            <a:ln cap="flat">
              <a:noFill/>
              <a:prstDash val="solid"/>
            </a:ln>
          </p:spPr>
          <p:txBody>
            <a:bodyPr vert="horz" wrap="square" lIns="91421" tIns="91421" rIns="91421" bIns="9142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67" b="0" i="0" u="none" strike="noStrike" kern="1200" cap="none" spc="0" baseline="0">
                <a:solidFill>
                  <a:srgbClr val="444C55"/>
                </a:solidFill>
                <a:uFillTx/>
                <a:latin typeface="Arial"/>
              </a:endParaRPr>
            </a:p>
          </p:txBody>
        </p:sp>
      </p:grpSp>
      <p:sp>
        <p:nvSpPr>
          <p:cNvPr id="11" name="Google Shape;158;p9">
            <a:extLst>
              <a:ext uri="{FF2B5EF4-FFF2-40B4-BE49-F238E27FC236}">
                <a16:creationId xmlns:a16="http://schemas.microsoft.com/office/drawing/2014/main" id="{025BE0B5-7E83-D47B-DCB6-A1CD16D4D30C}"/>
              </a:ext>
            </a:extLst>
          </p:cNvPr>
          <p:cNvSpPr/>
          <p:nvPr/>
        </p:nvSpPr>
        <p:spPr>
          <a:xfrm>
            <a:off x="9732901" y="713332"/>
            <a:ext cx="232851" cy="151223"/>
          </a:xfrm>
          <a:custGeom>
            <a:avLst/>
            <a:gdLst>
              <a:gd name="f0" fmla="val w"/>
              <a:gd name="f1" fmla="val h"/>
              <a:gd name="f2" fmla="val 0"/>
              <a:gd name="f3" fmla="val 8720"/>
              <a:gd name="f4" fmla="val 5663"/>
              <a:gd name="f5" fmla="val 5592"/>
              <a:gd name="f6" fmla="val 207"/>
              <a:gd name="f7" fmla="val 5958"/>
              <a:gd name="f8" fmla="val 6323"/>
              <a:gd name="f9" fmla="val 230"/>
              <a:gd name="f10" fmla="val 6688"/>
              <a:gd name="f11" fmla="val 298"/>
              <a:gd name="f12" fmla="val 7053"/>
              <a:gd name="f13" fmla="val 344"/>
              <a:gd name="f14" fmla="val 7487"/>
              <a:gd name="f15" fmla="val 435"/>
              <a:gd name="f16" fmla="val 7829"/>
              <a:gd name="f17" fmla="val 686"/>
              <a:gd name="f18" fmla="val 8035"/>
              <a:gd name="f19" fmla="val 823"/>
              <a:gd name="f20" fmla="val 8217"/>
              <a:gd name="f21" fmla="val 1097"/>
              <a:gd name="f22" fmla="val 8263"/>
              <a:gd name="f23" fmla="val 1371"/>
              <a:gd name="f24" fmla="val 5707"/>
              <a:gd name="f25" fmla="val 1417"/>
              <a:gd name="f26" fmla="val 3150"/>
              <a:gd name="f27" fmla="val 1599"/>
              <a:gd name="f28" fmla="val 617"/>
              <a:gd name="f29" fmla="val 1965"/>
              <a:gd name="f30" fmla="val 845"/>
              <a:gd name="f31" fmla="val 1736"/>
              <a:gd name="f32" fmla="val 1096"/>
              <a:gd name="f33" fmla="val 1554"/>
              <a:gd name="f34" fmla="val 1256"/>
              <a:gd name="f35" fmla="val 1440"/>
              <a:gd name="f36" fmla="val 2534"/>
              <a:gd name="f37" fmla="val 641"/>
              <a:gd name="f38" fmla="val 4086"/>
              <a:gd name="f39" fmla="val 1577"/>
              <a:gd name="f40" fmla="val 1622"/>
              <a:gd name="f41" fmla="val 1645"/>
              <a:gd name="f42" fmla="val 8240"/>
              <a:gd name="f43" fmla="val 1668"/>
              <a:gd name="f44" fmla="val 8172"/>
              <a:gd name="f45" fmla="val 1942"/>
              <a:gd name="f46" fmla="val 7943"/>
              <a:gd name="f47" fmla="val 2170"/>
              <a:gd name="f48" fmla="val 7738"/>
              <a:gd name="f49" fmla="val 2353"/>
              <a:gd name="f50" fmla="val 7213"/>
              <a:gd name="f51" fmla="val 2764"/>
              <a:gd name="f52" fmla="val 6711"/>
              <a:gd name="f53" fmla="val 3129"/>
              <a:gd name="f54" fmla="val 6414"/>
              <a:gd name="f55" fmla="val 3243"/>
              <a:gd name="f56" fmla="val 5119"/>
              <a:gd name="f57" fmla="val 3770"/>
              <a:gd name="f58" fmla="val 3698"/>
              <a:gd name="f59" fmla="val 4043"/>
              <a:gd name="f60" fmla="val 2292"/>
              <a:gd name="f61" fmla="val 2236"/>
              <a:gd name="f62" fmla="val 2179"/>
              <a:gd name="f63" fmla="val 2123"/>
              <a:gd name="f64" fmla="val 4042"/>
              <a:gd name="f65" fmla="val 1735"/>
              <a:gd name="f66" fmla="val 4019"/>
              <a:gd name="f67" fmla="val 1324"/>
              <a:gd name="f68" fmla="val 3996"/>
              <a:gd name="f69" fmla="val 959"/>
              <a:gd name="f70" fmla="val 3836"/>
              <a:gd name="f71" fmla="val 571"/>
              <a:gd name="f72" fmla="val 3654"/>
              <a:gd name="f73" fmla="val 297"/>
              <a:gd name="f74" fmla="val 3334"/>
              <a:gd name="f75" fmla="val 229"/>
              <a:gd name="f76" fmla="val 2992"/>
              <a:gd name="f77" fmla="val 183"/>
              <a:gd name="f78" fmla="val 2695"/>
              <a:gd name="f79" fmla="val 274"/>
              <a:gd name="f80" fmla="val 2444"/>
              <a:gd name="f81" fmla="val 434"/>
              <a:gd name="f82" fmla="val 2193"/>
              <a:gd name="f83" fmla="val 3013"/>
              <a:gd name="f84" fmla="val 1828"/>
              <a:gd name="f85" fmla="val 5661"/>
              <a:gd name="f86" fmla="val 8377"/>
              <a:gd name="f87" fmla="val 8423"/>
              <a:gd name="f88" fmla="val 8468"/>
              <a:gd name="f89" fmla="val 8491"/>
              <a:gd name="f90" fmla="val 3174"/>
              <a:gd name="f91" fmla="val 8514"/>
              <a:gd name="f92" fmla="val 3311"/>
              <a:gd name="f93" fmla="val 3425"/>
              <a:gd name="f94" fmla="val 3540"/>
              <a:gd name="f95" fmla="val 8446"/>
              <a:gd name="f96" fmla="val 3631"/>
              <a:gd name="f97" fmla="val 8354"/>
              <a:gd name="f98" fmla="val 3722"/>
              <a:gd name="f99" fmla="val 3813"/>
              <a:gd name="f100" fmla="val 7784"/>
              <a:gd name="f101" fmla="val 4179"/>
              <a:gd name="f102" fmla="val 7441"/>
              <a:gd name="f103" fmla="val 4361"/>
              <a:gd name="f104" fmla="val 6193"/>
              <a:gd name="f105" fmla="val 5075"/>
              <a:gd name="f106" fmla="val 4756"/>
              <a:gd name="f107" fmla="val 5461"/>
              <a:gd name="f108" fmla="val 3323"/>
              <a:gd name="f109" fmla="val 3105"/>
              <a:gd name="f110" fmla="val 2888"/>
              <a:gd name="f111" fmla="val 5452"/>
              <a:gd name="f112" fmla="val 2671"/>
              <a:gd name="f113" fmla="val 5434"/>
              <a:gd name="f114" fmla="val 2169"/>
              <a:gd name="f115" fmla="val 5388"/>
              <a:gd name="f116" fmla="val 1758"/>
              <a:gd name="f117" fmla="val 5320"/>
              <a:gd name="f118" fmla="val 1393"/>
              <a:gd name="f119" fmla="val 5206"/>
              <a:gd name="f120" fmla="val 936"/>
              <a:gd name="f121" fmla="val 5046"/>
              <a:gd name="f122" fmla="val 639"/>
              <a:gd name="f123" fmla="val 4863"/>
              <a:gd name="f124" fmla="val 480"/>
              <a:gd name="f125" fmla="val 4612"/>
              <a:gd name="f126" fmla="val 4293"/>
              <a:gd name="f127" fmla="val 251"/>
              <a:gd name="f128" fmla="val 3928"/>
              <a:gd name="f129" fmla="val 388"/>
              <a:gd name="f130" fmla="val 3745"/>
              <a:gd name="f131" fmla="val 594"/>
              <a:gd name="f132" fmla="val 3905"/>
              <a:gd name="f133" fmla="val 868"/>
              <a:gd name="f134" fmla="val 4202"/>
              <a:gd name="f135" fmla="val 4247"/>
              <a:gd name="f136" fmla="val 2374"/>
              <a:gd name="f137" fmla="val 3789"/>
              <a:gd name="f138" fmla="val 5204"/>
              <a:gd name="f139" fmla="val 3973"/>
              <a:gd name="f140" fmla="val 6505"/>
              <a:gd name="f141" fmla="val 6871"/>
              <a:gd name="f142" fmla="val 3289"/>
              <a:gd name="f143" fmla="val 2855"/>
              <a:gd name="f144" fmla="val 7852"/>
              <a:gd name="f145" fmla="val 2512"/>
              <a:gd name="f146" fmla="val 8058"/>
              <a:gd name="f147" fmla="val 5642"/>
              <a:gd name="f148" fmla="val 4073"/>
              <a:gd name="f149" fmla="val 2479"/>
              <a:gd name="f150" fmla="val 440"/>
              <a:gd name="f151" fmla="val 1142"/>
              <a:gd name="f152" fmla="val 1257"/>
              <a:gd name="f153" fmla="val 708"/>
              <a:gd name="f154" fmla="val 1531"/>
              <a:gd name="f155" fmla="val 23"/>
              <a:gd name="f156" fmla="val 2079"/>
              <a:gd name="f157" fmla="val 2786"/>
              <a:gd name="f158" fmla="val 2809"/>
              <a:gd name="f159" fmla="val 2832"/>
              <a:gd name="f160" fmla="val 3037"/>
              <a:gd name="f161" fmla="val 3448"/>
              <a:gd name="f162" fmla="val 46"/>
              <a:gd name="f163" fmla="val 3882"/>
              <a:gd name="f164" fmla="val 4338"/>
              <a:gd name="f165" fmla="val 4726"/>
              <a:gd name="f166" fmla="val 502"/>
              <a:gd name="f167" fmla="val 5023"/>
              <a:gd name="f168" fmla="val 822"/>
              <a:gd name="f169" fmla="val 5229"/>
              <a:gd name="f170" fmla="val 1712"/>
              <a:gd name="f171" fmla="val 5525"/>
              <a:gd name="f172" fmla="val 2146"/>
              <a:gd name="f173" fmla="val 5594"/>
              <a:gd name="f174" fmla="val 2648"/>
              <a:gd name="f175" fmla="val 5640"/>
              <a:gd name="f176" fmla="val 2876"/>
              <a:gd name="f177" fmla="val 5662"/>
              <a:gd name="f178" fmla="val 3082"/>
              <a:gd name="f179" fmla="val 3310"/>
              <a:gd name="f180" fmla="val 4794"/>
              <a:gd name="f181" fmla="val 6277"/>
              <a:gd name="f182" fmla="val 5274"/>
              <a:gd name="f183" fmla="val 7555"/>
              <a:gd name="f184" fmla="val 4544"/>
              <a:gd name="f185" fmla="val 7898"/>
              <a:gd name="f186" fmla="val 8149"/>
              <a:gd name="f187" fmla="val 8628"/>
              <a:gd name="f188" fmla="val 3768"/>
              <a:gd name="f189" fmla="val 8674"/>
              <a:gd name="f190" fmla="val 3608"/>
              <a:gd name="f191" fmla="val 8651"/>
              <a:gd name="f192" fmla="val 2490"/>
              <a:gd name="f193" fmla="val 8583"/>
              <a:gd name="f194" fmla="val 1143"/>
              <a:gd name="f195" fmla="val 1120"/>
              <a:gd name="f196" fmla="val 1074"/>
              <a:gd name="f197" fmla="val 8400"/>
              <a:gd name="f198" fmla="val 8286"/>
              <a:gd name="f199" fmla="val 846"/>
              <a:gd name="f200" fmla="val 8126"/>
              <a:gd name="f201" fmla="val 504"/>
              <a:gd name="f202" fmla="val 7578"/>
              <a:gd name="f203" fmla="val 7099"/>
              <a:gd name="f204" fmla="val 139"/>
              <a:gd name="f205" fmla="val 70"/>
              <a:gd name="f206" fmla="val 6358"/>
              <a:gd name="f207" fmla="val 6001"/>
              <a:gd name="f208" fmla="*/ f0 1 8720"/>
              <a:gd name="f209" fmla="*/ f1 1 5663"/>
              <a:gd name="f210" fmla="+- f4 0 f2"/>
              <a:gd name="f211" fmla="+- f3 0 f2"/>
              <a:gd name="f212" fmla="*/ f211 1 8720"/>
              <a:gd name="f213" fmla="*/ f210 1 5663"/>
              <a:gd name="f214" fmla="*/ f2 1 f212"/>
              <a:gd name="f215" fmla="*/ f3 1 f212"/>
              <a:gd name="f216" fmla="*/ f2 1 f213"/>
              <a:gd name="f217" fmla="*/ f4 1 f213"/>
              <a:gd name="f218" fmla="*/ f214 f208 1"/>
              <a:gd name="f219" fmla="*/ f215 f208 1"/>
              <a:gd name="f220" fmla="*/ f217 f209 1"/>
              <a:gd name="f221" fmla="*/ f216 f209 1"/>
            </a:gdLst>
            <a:ahLst/>
            <a:cxnLst>
              <a:cxn ang="3cd4">
                <a:pos x="hc" y="t"/>
              </a:cxn>
              <a:cxn ang="0">
                <a:pos x="r" y="vc"/>
              </a:cxn>
              <a:cxn ang="cd4">
                <a:pos x="hc" y="b"/>
              </a:cxn>
              <a:cxn ang="cd2">
                <a:pos x="l" y="vc"/>
              </a:cxn>
            </a:cxnLst>
            <a:rect l="f218" t="f221" r="f219" b="f220"/>
            <a:pathLst>
              <a:path w="8720" h="5663">
                <a:moveTo>
                  <a:pt x="f5" y="f6"/>
                </a:moveTo>
                <a:cubicBezTo>
                  <a:pt x="f7" y="f6"/>
                  <a:pt x="f8" y="f9"/>
                  <a:pt x="f10" y="f11"/>
                </a:cubicBezTo>
                <a:cubicBezTo>
                  <a:pt x="f12" y="f13"/>
                  <a:pt x="f14" y="f15"/>
                  <a:pt x="f16" y="f17"/>
                </a:cubicBezTo>
                <a:cubicBezTo>
                  <a:pt x="f18" y="f19"/>
                  <a:pt x="f20" y="f21"/>
                  <a:pt x="f22" y="f23"/>
                </a:cubicBezTo>
                <a:cubicBezTo>
                  <a:pt x="f24" y="f25"/>
                  <a:pt x="f26" y="f27"/>
                  <a:pt x="f28" y="f29"/>
                </a:cubicBezTo>
                <a:cubicBezTo>
                  <a:pt x="f30" y="f31"/>
                  <a:pt x="f32" y="f33"/>
                  <a:pt x="f34" y="f35"/>
                </a:cubicBezTo>
                <a:cubicBezTo>
                  <a:pt x="f36" y="f37"/>
                  <a:pt x="f38" y="f6"/>
                  <a:pt x="f5" y="f6"/>
                </a:cubicBezTo>
                <a:close/>
                <a:moveTo>
                  <a:pt x="f22" y="f39"/>
                </a:moveTo>
                <a:cubicBezTo>
                  <a:pt x="f22" y="f40"/>
                  <a:pt x="f22" y="f41"/>
                  <a:pt x="f42" y="f43"/>
                </a:cubicBezTo>
                <a:cubicBezTo>
                  <a:pt x="f44" y="f45"/>
                  <a:pt x="f46" y="f47"/>
                  <a:pt x="f48" y="f49"/>
                </a:cubicBezTo>
                <a:cubicBezTo>
                  <a:pt x="f50" y="f51"/>
                  <a:pt x="f52" y="f53"/>
                  <a:pt x="f54" y="f55"/>
                </a:cubicBezTo>
                <a:cubicBezTo>
                  <a:pt x="f56" y="f57"/>
                  <a:pt x="f58" y="f59"/>
                  <a:pt x="f60" y="f59"/>
                </a:cubicBezTo>
                <a:cubicBezTo>
                  <a:pt x="f61" y="f59"/>
                  <a:pt x="f62" y="f59"/>
                  <a:pt x="f63" y="f64"/>
                </a:cubicBezTo>
                <a:cubicBezTo>
                  <a:pt x="f65" y="f66"/>
                  <a:pt x="f67" y="f68"/>
                  <a:pt x="f69" y="f70"/>
                </a:cubicBezTo>
                <a:cubicBezTo>
                  <a:pt x="f71" y="f72"/>
                  <a:pt x="f73" y="f74"/>
                  <a:pt x="f75" y="f76"/>
                </a:cubicBezTo>
                <a:cubicBezTo>
                  <a:pt x="f77" y="f78"/>
                  <a:pt x="f79" y="f80"/>
                  <a:pt x="f81" y="f82"/>
                </a:cubicBezTo>
                <a:cubicBezTo>
                  <a:pt x="f83" y="f84"/>
                  <a:pt x="f85" y="f40"/>
                  <a:pt x="f22" y="f39"/>
                </a:cubicBezTo>
                <a:close/>
                <a:moveTo>
                  <a:pt x="f86" y="f45"/>
                </a:moveTo>
                <a:cubicBezTo>
                  <a:pt x="f87" y="f49"/>
                  <a:pt x="f88" y="f51"/>
                  <a:pt x="f89" y="f90"/>
                </a:cubicBezTo>
                <a:cubicBezTo>
                  <a:pt x="f91" y="f92"/>
                  <a:pt x="f91" y="f93"/>
                  <a:pt x="f88" y="f94"/>
                </a:cubicBezTo>
                <a:cubicBezTo>
                  <a:pt x="f95" y="f96"/>
                  <a:pt x="f97" y="f98"/>
                  <a:pt x="f42" y="f99"/>
                </a:cubicBezTo>
                <a:cubicBezTo>
                  <a:pt x="f18" y="f68"/>
                  <a:pt x="f100" y="f101"/>
                  <a:pt x="f102" y="f103"/>
                </a:cubicBezTo>
                <a:cubicBezTo>
                  <a:pt x="f104" y="f105"/>
                  <a:pt x="f106" y="f107"/>
                  <a:pt x="f108" y="f107"/>
                </a:cubicBezTo>
                <a:cubicBezTo>
                  <a:pt x="f109" y="f107"/>
                  <a:pt x="f110" y="f111"/>
                  <a:pt x="f112" y="f113"/>
                </a:cubicBezTo>
                <a:cubicBezTo>
                  <a:pt x="f114" y="f115"/>
                  <a:pt x="f116" y="f117"/>
                  <a:pt x="f118" y="f119"/>
                </a:cubicBezTo>
                <a:cubicBezTo>
                  <a:pt x="f120" y="f121"/>
                  <a:pt x="f122" y="f123"/>
                  <a:pt x="f124" y="f125"/>
                </a:cubicBezTo>
                <a:cubicBezTo>
                  <a:pt x="f79" y="f126"/>
                  <a:pt x="f127" y="f128"/>
                  <a:pt x="f127" y="f94"/>
                </a:cubicBezTo>
                <a:lnTo>
                  <a:pt x="f127" y="f94"/>
                </a:lnTo>
                <a:cubicBezTo>
                  <a:pt x="f129" y="f130"/>
                  <a:pt x="f131" y="f132"/>
                  <a:pt x="f133" y="f66"/>
                </a:cubicBezTo>
                <a:cubicBezTo>
                  <a:pt x="f34" y="f134"/>
                  <a:pt x="f65" y="f135"/>
                  <a:pt x="f63" y="f135"/>
                </a:cubicBezTo>
                <a:lnTo>
                  <a:pt x="f136" y="f135"/>
                </a:lnTo>
                <a:cubicBezTo>
                  <a:pt x="f137" y="f135"/>
                  <a:pt x="f138" y="f139"/>
                  <a:pt x="f140" y="f93"/>
                </a:cubicBezTo>
                <a:cubicBezTo>
                  <a:pt x="f141" y="f142"/>
                  <a:pt x="f102" y="f143"/>
                  <a:pt x="f144" y="f145"/>
                </a:cubicBezTo>
                <a:cubicBezTo>
                  <a:pt x="f146" y="f49"/>
                  <a:pt x="f42" y="f47"/>
                  <a:pt x="f86" y="f45"/>
                </a:cubicBezTo>
                <a:close/>
                <a:moveTo>
                  <a:pt x="f147" y="f2"/>
                </a:moveTo>
                <a:cubicBezTo>
                  <a:pt x="f148" y="f2"/>
                  <a:pt x="f149" y="f150"/>
                  <a:pt x="f151" y="f152"/>
                </a:cubicBezTo>
                <a:cubicBezTo>
                  <a:pt x="f153" y="f154"/>
                  <a:pt x="f155" y="f156"/>
                  <a:pt x="f2" y="f157"/>
                </a:cubicBezTo>
                <a:cubicBezTo>
                  <a:pt x="f2" y="f158"/>
                  <a:pt x="f2" y="f159"/>
                  <a:pt x="f2" y="f159"/>
                </a:cubicBezTo>
                <a:cubicBezTo>
                  <a:pt x="f155" y="f160"/>
                  <a:pt x="f155" y="f55"/>
                  <a:pt x="f155" y="f161"/>
                </a:cubicBezTo>
                <a:cubicBezTo>
                  <a:pt x="f162" y="f163"/>
                  <a:pt x="f162" y="f164"/>
                  <a:pt x="f73" y="f165"/>
                </a:cubicBezTo>
                <a:cubicBezTo>
                  <a:pt x="f166" y="f167"/>
                  <a:pt x="f168" y="f169"/>
                  <a:pt x="f67" y="f115"/>
                </a:cubicBezTo>
                <a:cubicBezTo>
                  <a:pt x="f170" y="f171"/>
                  <a:pt x="f172" y="f173"/>
                  <a:pt x="f174" y="f175"/>
                </a:cubicBezTo>
                <a:cubicBezTo>
                  <a:pt x="f176" y="f177"/>
                  <a:pt x="f178" y="f177"/>
                  <a:pt x="f179" y="f177"/>
                </a:cubicBezTo>
                <a:cubicBezTo>
                  <a:pt x="f180" y="f177"/>
                  <a:pt x="f181" y="f182"/>
                  <a:pt x="f183" y="f184"/>
                </a:cubicBezTo>
                <a:cubicBezTo>
                  <a:pt x="f185" y="f103"/>
                  <a:pt x="f186" y="f101"/>
                  <a:pt x="f86" y="f139"/>
                </a:cubicBezTo>
                <a:cubicBezTo>
                  <a:pt x="f91" y="f163"/>
                  <a:pt x="f187" y="f188"/>
                  <a:pt x="f189" y="f190"/>
                </a:cubicBezTo>
                <a:cubicBezTo>
                  <a:pt x="f3" y="f161"/>
                  <a:pt x="f3" y="f142"/>
                  <a:pt x="f3" y="f90"/>
                </a:cubicBezTo>
                <a:cubicBezTo>
                  <a:pt x="f191" y="f192"/>
                  <a:pt x="f193" y="f84"/>
                  <a:pt x="f88" y="f194"/>
                </a:cubicBezTo>
                <a:cubicBezTo>
                  <a:pt x="f88" y="f195"/>
                  <a:pt x="f87" y="f196"/>
                  <a:pt x="f197" y="f196"/>
                </a:cubicBezTo>
                <a:cubicBezTo>
                  <a:pt x="f198" y="f199"/>
                  <a:pt x="f200" y="f37"/>
                  <a:pt x="f46" y="f201"/>
                </a:cubicBezTo>
                <a:cubicBezTo>
                  <a:pt x="f202" y="f9"/>
                  <a:pt x="f203" y="f204"/>
                  <a:pt x="f52" y="f205"/>
                </a:cubicBezTo>
                <a:cubicBezTo>
                  <a:pt x="f206" y="f155"/>
                  <a:pt x="f207" y="f2"/>
                  <a:pt x="f147" y="f2"/>
                </a:cubicBezTo>
                <a:close/>
              </a:path>
            </a:pathLst>
          </a:custGeom>
          <a:solidFill>
            <a:srgbClr val="444C55"/>
          </a:solidFill>
          <a:ln cap="flat">
            <a:noFill/>
            <a:prstDash val="solid"/>
          </a:ln>
        </p:spPr>
        <p:txBody>
          <a:bodyPr vert="horz" wrap="square" lIns="121898" tIns="121898" rIns="121898" bIns="121898"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67" b="0" i="0" u="none" strike="noStrike" kern="1200" cap="none" spc="0" baseline="0">
              <a:solidFill>
                <a:srgbClr val="444C55"/>
              </a:solidFill>
              <a:uFillTx/>
              <a:latin typeface="Arial"/>
            </a:endParaRPr>
          </a:p>
        </p:txBody>
      </p:sp>
      <p:sp>
        <p:nvSpPr>
          <p:cNvPr id="12" name="Google Shape;159;p9">
            <a:extLst>
              <a:ext uri="{FF2B5EF4-FFF2-40B4-BE49-F238E27FC236}">
                <a16:creationId xmlns:a16="http://schemas.microsoft.com/office/drawing/2014/main" id="{4738C15F-44FC-17A2-C810-C3C95338BD5E}"/>
              </a:ext>
            </a:extLst>
          </p:cNvPr>
          <p:cNvSpPr/>
          <p:nvPr/>
        </p:nvSpPr>
        <p:spPr>
          <a:xfrm>
            <a:off x="4209513" y="486277"/>
            <a:ext cx="219446" cy="72868"/>
          </a:xfrm>
          <a:custGeom>
            <a:avLst/>
            <a:gdLst>
              <a:gd name="f0" fmla="val w"/>
              <a:gd name="f1" fmla="val h"/>
              <a:gd name="f2" fmla="val 0"/>
              <a:gd name="f3" fmla="val 8218"/>
              <a:gd name="f4" fmla="val 2729"/>
              <a:gd name="f5" fmla="val 3698"/>
              <a:gd name="f6" fmla="val 948"/>
              <a:gd name="f7" fmla="val 3835"/>
              <a:gd name="f8" fmla="val 1017"/>
              <a:gd name="f9" fmla="val 3972"/>
              <a:gd name="f10" fmla="val 1131"/>
              <a:gd name="f11" fmla="val 4064"/>
              <a:gd name="f12" fmla="val 1245"/>
              <a:gd name="f13" fmla="val 4315"/>
              <a:gd name="f14" fmla="val 1496"/>
              <a:gd name="f15" fmla="val 4406"/>
              <a:gd name="f16" fmla="val 1839"/>
              <a:gd name="f17" fmla="val 2113"/>
              <a:gd name="f18" fmla="val 4269"/>
              <a:gd name="f19" fmla="val 2272"/>
              <a:gd name="f20" fmla="val 4132"/>
              <a:gd name="f21" fmla="val 2409"/>
              <a:gd name="f22" fmla="val 3995"/>
              <a:gd name="f23" fmla="val 2478"/>
              <a:gd name="f24" fmla="val 3927"/>
              <a:gd name="f25" fmla="val 2501"/>
              <a:gd name="f26" fmla="val 3858"/>
              <a:gd name="f27" fmla="val 2512"/>
              <a:gd name="f28" fmla="val 3793"/>
              <a:gd name="f29" fmla="val 3727"/>
              <a:gd name="f30" fmla="val 3664"/>
              <a:gd name="f31" fmla="val 3607"/>
              <a:gd name="f32" fmla="val 3288"/>
              <a:gd name="f33" fmla="val 2341"/>
              <a:gd name="f34" fmla="val 3219"/>
              <a:gd name="f35" fmla="val 1861"/>
              <a:gd name="f36" fmla="val 3379"/>
              <a:gd name="f37" fmla="val 1473"/>
              <a:gd name="f38" fmla="val 3447"/>
              <a:gd name="f39" fmla="val 1291"/>
              <a:gd name="f40" fmla="val 3562"/>
              <a:gd name="f41" fmla="val 1108"/>
              <a:gd name="f42" fmla="val 5462"/>
              <a:gd name="f43" fmla="val 5246"/>
              <a:gd name="f44" fmla="val 5022"/>
              <a:gd name="f45" fmla="val 24"/>
              <a:gd name="f46" fmla="val 4794"/>
              <a:gd name="f47" fmla="val 81"/>
              <a:gd name="f48" fmla="val 4360"/>
              <a:gd name="f49" fmla="val 172"/>
              <a:gd name="f50" fmla="val 3950"/>
              <a:gd name="f51" fmla="val 401"/>
              <a:gd name="f52" fmla="val 3653"/>
              <a:gd name="f53" fmla="val 697"/>
              <a:gd name="f54" fmla="val 3420"/>
              <a:gd name="f55" fmla="val 620"/>
              <a:gd name="f56" fmla="val 3177"/>
              <a:gd name="f57" fmla="val 574"/>
              <a:gd name="f58" fmla="val 2923"/>
              <a:gd name="f59" fmla="val 2804"/>
              <a:gd name="f60" fmla="val 2682"/>
              <a:gd name="f61" fmla="val 584"/>
              <a:gd name="f62" fmla="val 2557"/>
              <a:gd name="f63" fmla="val 606"/>
              <a:gd name="f64" fmla="val 1918"/>
              <a:gd name="f65" fmla="val 1347"/>
              <a:gd name="f66" fmla="val 1063"/>
              <a:gd name="f67" fmla="val 982"/>
              <a:gd name="f68" fmla="val 1336"/>
              <a:gd name="f69" fmla="val 617"/>
              <a:gd name="f70" fmla="val 1588"/>
              <a:gd name="f71" fmla="val 183"/>
              <a:gd name="f72" fmla="val 1976"/>
              <a:gd name="f73" fmla="val 1"/>
              <a:gd name="f74" fmla="val 2546"/>
              <a:gd name="f75" fmla="val 2615"/>
              <a:gd name="f76" fmla="val 69"/>
              <a:gd name="f77" fmla="val 86"/>
              <a:gd name="f78" fmla="val 2620"/>
              <a:gd name="f79" fmla="val 102"/>
              <a:gd name="f80" fmla="val 2623"/>
              <a:gd name="f81" fmla="val 116"/>
              <a:gd name="f82" fmla="val 159"/>
              <a:gd name="f83" fmla="val 189"/>
              <a:gd name="f84" fmla="val 2598"/>
              <a:gd name="f85" fmla="val 206"/>
              <a:gd name="f86" fmla="val 366"/>
              <a:gd name="f87" fmla="val 2090"/>
              <a:gd name="f88" fmla="val 777"/>
              <a:gd name="f89" fmla="val 1747"/>
              <a:gd name="f90" fmla="val 1119"/>
              <a:gd name="f91" fmla="val 1667"/>
              <a:gd name="f92" fmla="val 2146"/>
              <a:gd name="f93" fmla="val 880"/>
              <a:gd name="f94" fmla="val 2603"/>
              <a:gd name="f95" fmla="val 811"/>
              <a:gd name="f96" fmla="val 2702"/>
              <a:gd name="f97" fmla="val 796"/>
              <a:gd name="f98" fmla="val 2803"/>
              <a:gd name="f99" fmla="val 789"/>
              <a:gd name="f100" fmla="val 2905"/>
              <a:gd name="f101" fmla="val 3108"/>
              <a:gd name="f102" fmla="val 3310"/>
              <a:gd name="f103" fmla="val 819"/>
              <a:gd name="f104" fmla="val 3493"/>
              <a:gd name="f105" fmla="val 3356"/>
              <a:gd name="f106" fmla="val 1040"/>
              <a:gd name="f107" fmla="val 3242"/>
              <a:gd name="f108" fmla="val 1222"/>
              <a:gd name="f109" fmla="val 3173"/>
              <a:gd name="f110" fmla="val 1405"/>
              <a:gd name="f111" fmla="val 2991"/>
              <a:gd name="f112" fmla="val 3082"/>
              <a:gd name="f113" fmla="val 3516"/>
              <a:gd name="f114" fmla="val 2683"/>
              <a:gd name="f115" fmla="val 2706"/>
              <a:gd name="f116" fmla="val 3767"/>
              <a:gd name="f117" fmla="val 3881"/>
              <a:gd name="f118" fmla="val 2660"/>
              <a:gd name="f119" fmla="val 4292"/>
              <a:gd name="f120" fmla="val 2569"/>
              <a:gd name="f121" fmla="val 4452"/>
              <a:gd name="f122" fmla="val 2386"/>
              <a:gd name="f123" fmla="val 4520"/>
              <a:gd name="f124" fmla="val 2181"/>
              <a:gd name="f125" fmla="val 4634"/>
              <a:gd name="f126" fmla="val 4223"/>
              <a:gd name="f127" fmla="val 1085"/>
              <a:gd name="f128" fmla="val 4109"/>
              <a:gd name="f129" fmla="val 971"/>
              <a:gd name="f130" fmla="val 560"/>
              <a:gd name="f131" fmla="val 4475"/>
              <a:gd name="f132" fmla="val 355"/>
              <a:gd name="f133" fmla="val 4840"/>
              <a:gd name="f134" fmla="val 286"/>
              <a:gd name="f135" fmla="val 5051"/>
              <a:gd name="f136" fmla="val 237"/>
              <a:gd name="f137" fmla="val 5259"/>
              <a:gd name="f138" fmla="val 216"/>
              <a:gd name="f139" fmla="val 5460"/>
              <a:gd name="f140" fmla="val 5995"/>
              <a:gd name="f141" fmla="val 6477"/>
              <a:gd name="f142" fmla="val 365"/>
              <a:gd name="f143" fmla="val 6826"/>
              <a:gd name="f144" fmla="val 515"/>
              <a:gd name="f145" fmla="val 7191"/>
              <a:gd name="f146" fmla="val 675"/>
              <a:gd name="f147" fmla="val 7875"/>
              <a:gd name="f148" fmla="val 8012"/>
              <a:gd name="f149" fmla="val 1702"/>
              <a:gd name="f150" fmla="val 1770"/>
              <a:gd name="f151" fmla="val 8081"/>
              <a:gd name="f152" fmla="val 1793"/>
              <a:gd name="f153" fmla="val 8127"/>
              <a:gd name="f154" fmla="val 8195"/>
              <a:gd name="f155" fmla="val 1724"/>
              <a:gd name="f156" fmla="val 1656"/>
              <a:gd name="f157" fmla="val 8058"/>
              <a:gd name="f158" fmla="val 903"/>
              <a:gd name="f159" fmla="val 7328"/>
              <a:gd name="f160" fmla="val 492"/>
              <a:gd name="f161" fmla="val 6894"/>
              <a:gd name="f162" fmla="val 309"/>
              <a:gd name="f163" fmla="val 6531"/>
              <a:gd name="f164" fmla="val 161"/>
              <a:gd name="f165" fmla="val 6025"/>
              <a:gd name="f166" fmla="*/ f0 1 8218"/>
              <a:gd name="f167" fmla="*/ f1 1 2729"/>
              <a:gd name="f168" fmla="+- f4 0 f2"/>
              <a:gd name="f169" fmla="+- f3 0 f2"/>
              <a:gd name="f170" fmla="*/ f169 1 8218"/>
              <a:gd name="f171" fmla="*/ f168 1 2729"/>
              <a:gd name="f172" fmla="*/ f2 1 f170"/>
              <a:gd name="f173" fmla="*/ f3 1 f170"/>
              <a:gd name="f174" fmla="*/ f2 1 f171"/>
              <a:gd name="f175" fmla="*/ f4 1 f171"/>
              <a:gd name="f176" fmla="*/ f172 f166 1"/>
              <a:gd name="f177" fmla="*/ f173 f166 1"/>
              <a:gd name="f178" fmla="*/ f175 f167 1"/>
              <a:gd name="f179" fmla="*/ f174 f167 1"/>
            </a:gdLst>
            <a:ahLst/>
            <a:cxnLst>
              <a:cxn ang="3cd4">
                <a:pos x="hc" y="t"/>
              </a:cxn>
              <a:cxn ang="0">
                <a:pos x="r" y="vc"/>
              </a:cxn>
              <a:cxn ang="cd4">
                <a:pos x="hc" y="b"/>
              </a:cxn>
              <a:cxn ang="cd2">
                <a:pos x="l" y="vc"/>
              </a:cxn>
            </a:cxnLst>
            <a:rect l="f176" t="f179" r="f177" b="f178"/>
            <a:pathLst>
              <a:path w="8218" h="2729">
                <a:moveTo>
                  <a:pt x="f5" y="f6"/>
                </a:moveTo>
                <a:cubicBezTo>
                  <a:pt x="f7" y="f8"/>
                  <a:pt x="f9" y="f10"/>
                  <a:pt x="f11" y="f12"/>
                </a:cubicBezTo>
                <a:cubicBezTo>
                  <a:pt x="f13" y="f14"/>
                  <a:pt x="f15" y="f16"/>
                  <a:pt x="f13" y="f17"/>
                </a:cubicBezTo>
                <a:cubicBezTo>
                  <a:pt x="f18" y="f19"/>
                  <a:pt x="f20" y="f21"/>
                  <a:pt x="f22" y="f23"/>
                </a:cubicBezTo>
                <a:cubicBezTo>
                  <a:pt x="f24" y="f25"/>
                  <a:pt x="f26" y="f27"/>
                  <a:pt x="f28" y="f27"/>
                </a:cubicBezTo>
                <a:cubicBezTo>
                  <a:pt x="f29" y="f27"/>
                  <a:pt x="f30" y="f25"/>
                  <a:pt x="f31" y="f23"/>
                </a:cubicBezTo>
                <a:cubicBezTo>
                  <a:pt x="f32" y="f33"/>
                  <a:pt x="f34" y="f35"/>
                  <a:pt x="f36" y="f37"/>
                </a:cubicBezTo>
                <a:cubicBezTo>
                  <a:pt x="f38" y="f39"/>
                  <a:pt x="f40" y="f41"/>
                  <a:pt x="f5" y="f6"/>
                </a:cubicBezTo>
                <a:close/>
                <a:moveTo>
                  <a:pt x="f42" y="f2"/>
                </a:moveTo>
                <a:cubicBezTo>
                  <a:pt x="f43" y="f2"/>
                  <a:pt x="f44" y="f45"/>
                  <a:pt x="f46" y="f47"/>
                </a:cubicBezTo>
                <a:cubicBezTo>
                  <a:pt x="f48" y="f49"/>
                  <a:pt x="f50" y="f51"/>
                  <a:pt x="f52" y="f53"/>
                </a:cubicBezTo>
                <a:cubicBezTo>
                  <a:pt x="f54" y="f55"/>
                  <a:pt x="f56" y="f57"/>
                  <a:pt x="f58" y="f57"/>
                </a:cubicBezTo>
                <a:cubicBezTo>
                  <a:pt x="f59" y="f57"/>
                  <a:pt x="f60" y="f61"/>
                  <a:pt x="f62" y="f63"/>
                </a:cubicBezTo>
                <a:cubicBezTo>
                  <a:pt x="f64" y="f53"/>
                  <a:pt x="f65" y="f66"/>
                  <a:pt x="f67" y="f68"/>
                </a:cubicBezTo>
                <a:cubicBezTo>
                  <a:pt x="f69" y="f70"/>
                  <a:pt x="f71" y="f72"/>
                  <a:pt x="f73" y="f25"/>
                </a:cubicBezTo>
                <a:cubicBezTo>
                  <a:pt x="f73" y="f74"/>
                  <a:pt x="f45" y="f75"/>
                  <a:pt x="f76" y="f75"/>
                </a:cubicBezTo>
                <a:cubicBezTo>
                  <a:pt x="f77" y="f78"/>
                  <a:pt x="f79" y="f80"/>
                  <a:pt x="f81" y="f80"/>
                </a:cubicBezTo>
                <a:cubicBezTo>
                  <a:pt x="f82" y="f80"/>
                  <a:pt x="f83" y="f84"/>
                  <a:pt x="f85" y="f74"/>
                </a:cubicBezTo>
                <a:cubicBezTo>
                  <a:pt x="f86" y="f87"/>
                  <a:pt x="f88" y="f89"/>
                  <a:pt x="f90" y="f14"/>
                </a:cubicBezTo>
                <a:cubicBezTo>
                  <a:pt x="f91" y="f41"/>
                  <a:pt x="f92" y="f93"/>
                  <a:pt x="f94" y="f95"/>
                </a:cubicBezTo>
                <a:cubicBezTo>
                  <a:pt x="f96" y="f97"/>
                  <a:pt x="f98" y="f99"/>
                  <a:pt x="f100" y="f99"/>
                </a:cubicBezTo>
                <a:cubicBezTo>
                  <a:pt x="f101" y="f99"/>
                  <a:pt x="f102" y="f103"/>
                  <a:pt x="f104" y="f93"/>
                </a:cubicBezTo>
                <a:cubicBezTo>
                  <a:pt x="f105" y="f106"/>
                  <a:pt x="f107" y="f108"/>
                  <a:pt x="f109" y="f110"/>
                </a:cubicBezTo>
                <a:cubicBezTo>
                  <a:pt x="f111" y="f35"/>
                  <a:pt x="f112" y="f23"/>
                  <a:pt x="f113" y="f114"/>
                </a:cubicBezTo>
                <a:cubicBezTo>
                  <a:pt x="f31" y="f115"/>
                  <a:pt x="f5" y="f4"/>
                  <a:pt x="f116" y="f4"/>
                </a:cubicBezTo>
                <a:cubicBezTo>
                  <a:pt x="f117" y="f4"/>
                  <a:pt x="f9" y="f115"/>
                  <a:pt x="f11" y="f118"/>
                </a:cubicBezTo>
                <a:cubicBezTo>
                  <a:pt x="f119" y="f120"/>
                  <a:pt x="f121" y="f122"/>
                  <a:pt x="f123" y="f124"/>
                </a:cubicBezTo>
                <a:cubicBezTo>
                  <a:pt x="f125" y="f16"/>
                  <a:pt x="f123" y="f110"/>
                  <a:pt x="f126" y="f127"/>
                </a:cubicBezTo>
                <a:cubicBezTo>
                  <a:pt x="f128" y="f129"/>
                  <a:pt x="f22" y="f93"/>
                  <a:pt x="f26" y="f99"/>
                </a:cubicBezTo>
                <a:cubicBezTo>
                  <a:pt x="f128" y="f130"/>
                  <a:pt x="f131" y="f132"/>
                  <a:pt x="f133" y="f134"/>
                </a:cubicBezTo>
                <a:cubicBezTo>
                  <a:pt x="f135" y="f136"/>
                  <a:pt x="f137" y="f138"/>
                  <a:pt x="f139" y="f138"/>
                </a:cubicBezTo>
                <a:cubicBezTo>
                  <a:pt x="f140" y="f138"/>
                  <a:pt x="f141" y="f142"/>
                  <a:pt x="f143" y="f144"/>
                </a:cubicBezTo>
                <a:cubicBezTo>
                  <a:pt x="f145" y="f146"/>
                  <a:pt x="f147" y="f106"/>
                  <a:pt x="f148" y="f149"/>
                </a:cubicBezTo>
                <a:cubicBezTo>
                  <a:pt x="f148" y="f150"/>
                  <a:pt x="f151" y="f152"/>
                  <a:pt x="f153" y="f152"/>
                </a:cubicBezTo>
                <a:cubicBezTo>
                  <a:pt x="f154" y="f150"/>
                  <a:pt x="f3" y="f155"/>
                  <a:pt x="f3" y="f156"/>
                </a:cubicBezTo>
                <a:cubicBezTo>
                  <a:pt x="f157" y="f158"/>
                  <a:pt x="f159" y="f160"/>
                  <a:pt x="f161" y="f162"/>
                </a:cubicBezTo>
                <a:cubicBezTo>
                  <a:pt x="f163" y="f164"/>
                  <a:pt x="f165" y="f2"/>
                  <a:pt x="f42" y="f2"/>
                </a:cubicBezTo>
                <a:close/>
              </a:path>
            </a:pathLst>
          </a:custGeom>
          <a:solidFill>
            <a:srgbClr val="444C55"/>
          </a:solidFill>
          <a:ln cap="flat">
            <a:noFill/>
            <a:prstDash val="solid"/>
          </a:ln>
        </p:spPr>
        <p:txBody>
          <a:bodyPr vert="horz" wrap="square" lIns="121898" tIns="121898" rIns="121898" bIns="121898"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67" b="0" i="0" u="none" strike="noStrike" kern="1200" cap="none" spc="0" baseline="0">
              <a:solidFill>
                <a:srgbClr val="444C55"/>
              </a:solidFill>
              <a:uFillTx/>
              <a:latin typeface="Arial"/>
            </a:endParaRPr>
          </a:p>
        </p:txBody>
      </p:sp>
      <p:sp>
        <p:nvSpPr>
          <p:cNvPr id="13" name="Google Shape;160;p9">
            <a:extLst>
              <a:ext uri="{FF2B5EF4-FFF2-40B4-BE49-F238E27FC236}">
                <a16:creationId xmlns:a16="http://schemas.microsoft.com/office/drawing/2014/main" id="{7B6E9D90-F6F5-73E8-F18E-F1B83ADB9ED3}"/>
              </a:ext>
            </a:extLst>
          </p:cNvPr>
          <p:cNvSpPr/>
          <p:nvPr/>
        </p:nvSpPr>
        <p:spPr>
          <a:xfrm rot="2699990" flipH="1">
            <a:off x="864472" y="864550"/>
            <a:ext cx="163997" cy="256050"/>
          </a:xfrm>
          <a:custGeom>
            <a:avLst/>
            <a:gdLst>
              <a:gd name="f0" fmla="val w"/>
              <a:gd name="f1" fmla="val h"/>
              <a:gd name="f2" fmla="val 0"/>
              <a:gd name="f3" fmla="val 6141"/>
              <a:gd name="f4" fmla="val 9588"/>
              <a:gd name="f5" fmla="val 5935"/>
              <a:gd name="f6" fmla="val 366"/>
              <a:gd name="f7" fmla="val 5821"/>
              <a:gd name="f8" fmla="val 3356"/>
              <a:gd name="f9" fmla="val 5547"/>
              <a:gd name="f10" fmla="val 6369"/>
              <a:gd name="f11" fmla="val 5090"/>
              <a:gd name="f12" fmla="val 9336"/>
              <a:gd name="f13" fmla="val 3424"/>
              <a:gd name="f14" fmla="val 8811"/>
              <a:gd name="f15" fmla="val 1826"/>
              <a:gd name="f16" fmla="val 8081"/>
              <a:gd name="f17" fmla="val 274"/>
              <a:gd name="f18" fmla="val 7373"/>
              <a:gd name="f19" fmla="val 1895"/>
              <a:gd name="f20" fmla="val 4840"/>
              <a:gd name="f21" fmla="val 3789"/>
              <a:gd name="f22" fmla="val 2489"/>
              <a:gd name="f23" fmla="val 6095"/>
              <a:gd name="f24" fmla="val 1"/>
              <a:gd name="f25" fmla="val 6049"/>
              <a:gd name="f26" fmla="val 6003"/>
              <a:gd name="f27" fmla="val 5958"/>
              <a:gd name="f28" fmla="val 24"/>
              <a:gd name="f29" fmla="val 3721"/>
              <a:gd name="f30" fmla="val 2238"/>
              <a:gd name="f31" fmla="val 1712"/>
              <a:gd name="f32" fmla="val 4703"/>
              <a:gd name="f33" fmla="val 23"/>
              <a:gd name="f34" fmla="val 7350"/>
              <a:gd name="f35" fmla="val 7396"/>
              <a:gd name="f36" fmla="val 7419"/>
              <a:gd name="f37" fmla="val 7442"/>
              <a:gd name="f38" fmla="val 7465"/>
              <a:gd name="f39" fmla="val 46"/>
              <a:gd name="f40" fmla="val 7510"/>
              <a:gd name="f41" fmla="val 69"/>
              <a:gd name="f42" fmla="val 1689"/>
              <a:gd name="f43" fmla="val 8264"/>
              <a:gd name="f44" fmla="val 3378"/>
              <a:gd name="f45" fmla="val 9040"/>
              <a:gd name="f46" fmla="val 5159"/>
              <a:gd name="f47" fmla="val 9565"/>
              <a:gd name="f48" fmla="val 9587"/>
              <a:gd name="f49" fmla="val 5182"/>
              <a:gd name="f50" fmla="val 5204"/>
              <a:gd name="f51" fmla="val 5227"/>
              <a:gd name="f52" fmla="val 5250"/>
              <a:gd name="f53" fmla="val 5273"/>
              <a:gd name="f54" fmla="val 9542"/>
              <a:gd name="f55" fmla="val 5296"/>
              <a:gd name="f56" fmla="val 9519"/>
              <a:gd name="f57" fmla="val 9496"/>
              <a:gd name="f58" fmla="val 5752"/>
              <a:gd name="f59" fmla="val 6392"/>
              <a:gd name="f60" fmla="val 3242"/>
              <a:gd name="f61" fmla="val 6140"/>
              <a:gd name="f62" fmla="val 115"/>
              <a:gd name="f63" fmla="val 6117"/>
              <a:gd name="f64" fmla="*/ f0 1 6141"/>
              <a:gd name="f65" fmla="*/ f1 1 9588"/>
              <a:gd name="f66" fmla="+- f4 0 f2"/>
              <a:gd name="f67" fmla="+- f3 0 f2"/>
              <a:gd name="f68" fmla="*/ f67 1 6141"/>
              <a:gd name="f69" fmla="*/ f66 1 9588"/>
              <a:gd name="f70" fmla="*/ f2 1 f68"/>
              <a:gd name="f71" fmla="*/ f3 1 f68"/>
              <a:gd name="f72" fmla="*/ f2 1 f69"/>
              <a:gd name="f73" fmla="*/ f4 1 f69"/>
              <a:gd name="f74" fmla="*/ f70 f64 1"/>
              <a:gd name="f75" fmla="*/ f71 f64 1"/>
              <a:gd name="f76" fmla="*/ f73 f65 1"/>
              <a:gd name="f77" fmla="*/ f72 f65 1"/>
            </a:gdLst>
            <a:ahLst/>
            <a:cxnLst>
              <a:cxn ang="3cd4">
                <a:pos x="hc" y="t"/>
              </a:cxn>
              <a:cxn ang="0">
                <a:pos x="r" y="vc"/>
              </a:cxn>
              <a:cxn ang="cd4">
                <a:pos x="hc" y="b"/>
              </a:cxn>
              <a:cxn ang="cd2">
                <a:pos x="l" y="vc"/>
              </a:cxn>
            </a:cxnLst>
            <a:rect l="f74" t="f77" r="f75" b="f76"/>
            <a:pathLst>
              <a:path w="6141" h="9588">
                <a:moveTo>
                  <a:pt x="f5" y="f6"/>
                </a:moveTo>
                <a:lnTo>
                  <a:pt x="f5" y="f6"/>
                </a:lnTo>
                <a:cubicBezTo>
                  <a:pt x="f7" y="f8"/>
                  <a:pt x="f9" y="f10"/>
                  <a:pt x="f11" y="f12"/>
                </a:cubicBezTo>
                <a:cubicBezTo>
                  <a:pt x="f13" y="f14"/>
                  <a:pt x="f15" y="f16"/>
                  <a:pt x="f17" y="f18"/>
                </a:cubicBezTo>
                <a:cubicBezTo>
                  <a:pt x="f19" y="f20"/>
                  <a:pt x="f21" y="f22"/>
                  <a:pt x="f5" y="f6"/>
                </a:cubicBezTo>
                <a:close/>
                <a:moveTo>
                  <a:pt x="f23" y="f24"/>
                </a:moveTo>
                <a:cubicBezTo>
                  <a:pt x="f25" y="f24"/>
                  <a:pt x="f26" y="f24"/>
                  <a:pt x="f27" y="f28"/>
                </a:cubicBezTo>
                <a:cubicBezTo>
                  <a:pt x="f29" y="f30"/>
                  <a:pt x="f31" y="f32"/>
                  <a:pt x="f33" y="f34"/>
                </a:cubicBezTo>
                <a:cubicBezTo>
                  <a:pt x="f2" y="f35"/>
                  <a:pt x="f2" y="f36"/>
                  <a:pt x="f33" y="f37"/>
                </a:cubicBezTo>
                <a:cubicBezTo>
                  <a:pt x="f33" y="f38"/>
                  <a:pt x="f39" y="f40"/>
                  <a:pt x="f41" y="f40"/>
                </a:cubicBezTo>
                <a:cubicBezTo>
                  <a:pt x="f42" y="f43"/>
                  <a:pt x="f44" y="f45"/>
                  <a:pt x="f46" y="f47"/>
                </a:cubicBezTo>
                <a:cubicBezTo>
                  <a:pt x="f46" y="f48"/>
                  <a:pt x="f49" y="f48"/>
                  <a:pt x="f49" y="f48"/>
                </a:cubicBezTo>
                <a:cubicBezTo>
                  <a:pt x="f50" y="f48"/>
                  <a:pt x="f51" y="f47"/>
                  <a:pt x="f52" y="f47"/>
                </a:cubicBezTo>
                <a:cubicBezTo>
                  <a:pt x="f53" y="f54"/>
                  <a:pt x="f55" y="f56"/>
                  <a:pt x="f55" y="f57"/>
                </a:cubicBezTo>
                <a:cubicBezTo>
                  <a:pt x="f58" y="f59"/>
                  <a:pt x="f25" y="f60"/>
                  <a:pt x="f61" y="f62"/>
                </a:cubicBezTo>
                <a:cubicBezTo>
                  <a:pt x="f61" y="f41"/>
                  <a:pt x="f63" y="f28"/>
                  <a:pt x="f23" y="f24"/>
                </a:cubicBezTo>
                <a:close/>
              </a:path>
            </a:pathLst>
          </a:custGeom>
          <a:solidFill>
            <a:srgbClr val="444C55"/>
          </a:solidFill>
          <a:ln cap="flat">
            <a:noFill/>
            <a:prstDash val="solid"/>
          </a:ln>
        </p:spPr>
        <p:txBody>
          <a:bodyPr vert="horz" wrap="square" lIns="121898" tIns="121898" rIns="121898" bIns="121898"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67" b="0" i="0" u="none" strike="noStrike" kern="1200" cap="none" spc="0" baseline="0">
              <a:solidFill>
                <a:srgbClr val="444C55"/>
              </a:solidFill>
              <a:uFillTx/>
              <a:latin typeface="Arial"/>
            </a:endParaRPr>
          </a:p>
        </p:txBody>
      </p:sp>
      <p:sp>
        <p:nvSpPr>
          <p:cNvPr id="14" name="Google Shape;161;p9">
            <a:extLst>
              <a:ext uri="{FF2B5EF4-FFF2-40B4-BE49-F238E27FC236}">
                <a16:creationId xmlns:a16="http://schemas.microsoft.com/office/drawing/2014/main" id="{6E276B97-465C-B42C-B05D-A662C65BDECD}"/>
              </a:ext>
            </a:extLst>
          </p:cNvPr>
          <p:cNvSpPr/>
          <p:nvPr/>
        </p:nvSpPr>
        <p:spPr>
          <a:xfrm>
            <a:off x="7362611" y="6444407"/>
            <a:ext cx="219446" cy="72868"/>
          </a:xfrm>
          <a:custGeom>
            <a:avLst/>
            <a:gdLst>
              <a:gd name="f0" fmla="val w"/>
              <a:gd name="f1" fmla="val h"/>
              <a:gd name="f2" fmla="val 0"/>
              <a:gd name="f3" fmla="val 8218"/>
              <a:gd name="f4" fmla="val 2729"/>
              <a:gd name="f5" fmla="val 3698"/>
              <a:gd name="f6" fmla="val 948"/>
              <a:gd name="f7" fmla="val 3835"/>
              <a:gd name="f8" fmla="val 1017"/>
              <a:gd name="f9" fmla="val 3972"/>
              <a:gd name="f10" fmla="val 1131"/>
              <a:gd name="f11" fmla="val 4064"/>
              <a:gd name="f12" fmla="val 1245"/>
              <a:gd name="f13" fmla="val 4315"/>
              <a:gd name="f14" fmla="val 1496"/>
              <a:gd name="f15" fmla="val 4406"/>
              <a:gd name="f16" fmla="val 1839"/>
              <a:gd name="f17" fmla="val 2113"/>
              <a:gd name="f18" fmla="val 4269"/>
              <a:gd name="f19" fmla="val 2272"/>
              <a:gd name="f20" fmla="val 4132"/>
              <a:gd name="f21" fmla="val 2409"/>
              <a:gd name="f22" fmla="val 3995"/>
              <a:gd name="f23" fmla="val 2478"/>
              <a:gd name="f24" fmla="val 3927"/>
              <a:gd name="f25" fmla="val 2501"/>
              <a:gd name="f26" fmla="val 3858"/>
              <a:gd name="f27" fmla="val 2512"/>
              <a:gd name="f28" fmla="val 3793"/>
              <a:gd name="f29" fmla="val 3727"/>
              <a:gd name="f30" fmla="val 3664"/>
              <a:gd name="f31" fmla="val 3607"/>
              <a:gd name="f32" fmla="val 3288"/>
              <a:gd name="f33" fmla="val 2341"/>
              <a:gd name="f34" fmla="val 3219"/>
              <a:gd name="f35" fmla="val 1861"/>
              <a:gd name="f36" fmla="val 3379"/>
              <a:gd name="f37" fmla="val 1473"/>
              <a:gd name="f38" fmla="val 3447"/>
              <a:gd name="f39" fmla="val 1291"/>
              <a:gd name="f40" fmla="val 3562"/>
              <a:gd name="f41" fmla="val 1108"/>
              <a:gd name="f42" fmla="val 5462"/>
              <a:gd name="f43" fmla="val 5246"/>
              <a:gd name="f44" fmla="val 5022"/>
              <a:gd name="f45" fmla="val 24"/>
              <a:gd name="f46" fmla="val 4794"/>
              <a:gd name="f47" fmla="val 81"/>
              <a:gd name="f48" fmla="val 4360"/>
              <a:gd name="f49" fmla="val 172"/>
              <a:gd name="f50" fmla="val 3950"/>
              <a:gd name="f51" fmla="val 401"/>
              <a:gd name="f52" fmla="val 3653"/>
              <a:gd name="f53" fmla="val 697"/>
              <a:gd name="f54" fmla="val 3420"/>
              <a:gd name="f55" fmla="val 620"/>
              <a:gd name="f56" fmla="val 3177"/>
              <a:gd name="f57" fmla="val 574"/>
              <a:gd name="f58" fmla="val 2923"/>
              <a:gd name="f59" fmla="val 2804"/>
              <a:gd name="f60" fmla="val 2682"/>
              <a:gd name="f61" fmla="val 584"/>
              <a:gd name="f62" fmla="val 2557"/>
              <a:gd name="f63" fmla="val 606"/>
              <a:gd name="f64" fmla="val 1918"/>
              <a:gd name="f65" fmla="val 1347"/>
              <a:gd name="f66" fmla="val 1063"/>
              <a:gd name="f67" fmla="val 982"/>
              <a:gd name="f68" fmla="val 1336"/>
              <a:gd name="f69" fmla="val 617"/>
              <a:gd name="f70" fmla="val 1588"/>
              <a:gd name="f71" fmla="val 183"/>
              <a:gd name="f72" fmla="val 1976"/>
              <a:gd name="f73" fmla="val 1"/>
              <a:gd name="f74" fmla="val 2546"/>
              <a:gd name="f75" fmla="val 2615"/>
              <a:gd name="f76" fmla="val 69"/>
              <a:gd name="f77" fmla="val 86"/>
              <a:gd name="f78" fmla="val 2620"/>
              <a:gd name="f79" fmla="val 102"/>
              <a:gd name="f80" fmla="val 2623"/>
              <a:gd name="f81" fmla="val 116"/>
              <a:gd name="f82" fmla="val 159"/>
              <a:gd name="f83" fmla="val 189"/>
              <a:gd name="f84" fmla="val 2598"/>
              <a:gd name="f85" fmla="val 206"/>
              <a:gd name="f86" fmla="val 366"/>
              <a:gd name="f87" fmla="val 2090"/>
              <a:gd name="f88" fmla="val 777"/>
              <a:gd name="f89" fmla="val 1747"/>
              <a:gd name="f90" fmla="val 1119"/>
              <a:gd name="f91" fmla="val 1667"/>
              <a:gd name="f92" fmla="val 2146"/>
              <a:gd name="f93" fmla="val 880"/>
              <a:gd name="f94" fmla="val 2603"/>
              <a:gd name="f95" fmla="val 811"/>
              <a:gd name="f96" fmla="val 2702"/>
              <a:gd name="f97" fmla="val 796"/>
              <a:gd name="f98" fmla="val 2803"/>
              <a:gd name="f99" fmla="val 789"/>
              <a:gd name="f100" fmla="val 2905"/>
              <a:gd name="f101" fmla="val 3108"/>
              <a:gd name="f102" fmla="val 3310"/>
              <a:gd name="f103" fmla="val 819"/>
              <a:gd name="f104" fmla="val 3493"/>
              <a:gd name="f105" fmla="val 3356"/>
              <a:gd name="f106" fmla="val 1040"/>
              <a:gd name="f107" fmla="val 3242"/>
              <a:gd name="f108" fmla="val 1222"/>
              <a:gd name="f109" fmla="val 3173"/>
              <a:gd name="f110" fmla="val 1405"/>
              <a:gd name="f111" fmla="val 2991"/>
              <a:gd name="f112" fmla="val 3082"/>
              <a:gd name="f113" fmla="val 3516"/>
              <a:gd name="f114" fmla="val 2683"/>
              <a:gd name="f115" fmla="val 2706"/>
              <a:gd name="f116" fmla="val 3767"/>
              <a:gd name="f117" fmla="val 3881"/>
              <a:gd name="f118" fmla="val 2660"/>
              <a:gd name="f119" fmla="val 4292"/>
              <a:gd name="f120" fmla="val 2569"/>
              <a:gd name="f121" fmla="val 4452"/>
              <a:gd name="f122" fmla="val 2386"/>
              <a:gd name="f123" fmla="val 4520"/>
              <a:gd name="f124" fmla="val 2181"/>
              <a:gd name="f125" fmla="val 4634"/>
              <a:gd name="f126" fmla="val 4223"/>
              <a:gd name="f127" fmla="val 1085"/>
              <a:gd name="f128" fmla="val 4109"/>
              <a:gd name="f129" fmla="val 971"/>
              <a:gd name="f130" fmla="val 560"/>
              <a:gd name="f131" fmla="val 4475"/>
              <a:gd name="f132" fmla="val 355"/>
              <a:gd name="f133" fmla="val 4840"/>
              <a:gd name="f134" fmla="val 286"/>
              <a:gd name="f135" fmla="val 5051"/>
              <a:gd name="f136" fmla="val 237"/>
              <a:gd name="f137" fmla="val 5259"/>
              <a:gd name="f138" fmla="val 216"/>
              <a:gd name="f139" fmla="val 5460"/>
              <a:gd name="f140" fmla="val 5995"/>
              <a:gd name="f141" fmla="val 6477"/>
              <a:gd name="f142" fmla="val 365"/>
              <a:gd name="f143" fmla="val 6826"/>
              <a:gd name="f144" fmla="val 515"/>
              <a:gd name="f145" fmla="val 7191"/>
              <a:gd name="f146" fmla="val 675"/>
              <a:gd name="f147" fmla="val 7875"/>
              <a:gd name="f148" fmla="val 8012"/>
              <a:gd name="f149" fmla="val 1702"/>
              <a:gd name="f150" fmla="val 1770"/>
              <a:gd name="f151" fmla="val 8081"/>
              <a:gd name="f152" fmla="val 1793"/>
              <a:gd name="f153" fmla="val 8127"/>
              <a:gd name="f154" fmla="val 8195"/>
              <a:gd name="f155" fmla="val 1724"/>
              <a:gd name="f156" fmla="val 1656"/>
              <a:gd name="f157" fmla="val 8058"/>
              <a:gd name="f158" fmla="val 903"/>
              <a:gd name="f159" fmla="val 7328"/>
              <a:gd name="f160" fmla="val 492"/>
              <a:gd name="f161" fmla="val 6894"/>
              <a:gd name="f162" fmla="val 309"/>
              <a:gd name="f163" fmla="val 6531"/>
              <a:gd name="f164" fmla="val 161"/>
              <a:gd name="f165" fmla="val 6025"/>
              <a:gd name="f166" fmla="*/ f0 1 8218"/>
              <a:gd name="f167" fmla="*/ f1 1 2729"/>
              <a:gd name="f168" fmla="+- f4 0 f2"/>
              <a:gd name="f169" fmla="+- f3 0 f2"/>
              <a:gd name="f170" fmla="*/ f169 1 8218"/>
              <a:gd name="f171" fmla="*/ f168 1 2729"/>
              <a:gd name="f172" fmla="*/ f2 1 f170"/>
              <a:gd name="f173" fmla="*/ f3 1 f170"/>
              <a:gd name="f174" fmla="*/ f2 1 f171"/>
              <a:gd name="f175" fmla="*/ f4 1 f171"/>
              <a:gd name="f176" fmla="*/ f172 f166 1"/>
              <a:gd name="f177" fmla="*/ f173 f166 1"/>
              <a:gd name="f178" fmla="*/ f175 f167 1"/>
              <a:gd name="f179" fmla="*/ f174 f167 1"/>
            </a:gdLst>
            <a:ahLst/>
            <a:cxnLst>
              <a:cxn ang="3cd4">
                <a:pos x="hc" y="t"/>
              </a:cxn>
              <a:cxn ang="0">
                <a:pos x="r" y="vc"/>
              </a:cxn>
              <a:cxn ang="cd4">
                <a:pos x="hc" y="b"/>
              </a:cxn>
              <a:cxn ang="cd2">
                <a:pos x="l" y="vc"/>
              </a:cxn>
            </a:cxnLst>
            <a:rect l="f176" t="f179" r="f177" b="f178"/>
            <a:pathLst>
              <a:path w="8218" h="2729">
                <a:moveTo>
                  <a:pt x="f5" y="f6"/>
                </a:moveTo>
                <a:cubicBezTo>
                  <a:pt x="f7" y="f8"/>
                  <a:pt x="f9" y="f10"/>
                  <a:pt x="f11" y="f12"/>
                </a:cubicBezTo>
                <a:cubicBezTo>
                  <a:pt x="f13" y="f14"/>
                  <a:pt x="f15" y="f16"/>
                  <a:pt x="f13" y="f17"/>
                </a:cubicBezTo>
                <a:cubicBezTo>
                  <a:pt x="f18" y="f19"/>
                  <a:pt x="f20" y="f21"/>
                  <a:pt x="f22" y="f23"/>
                </a:cubicBezTo>
                <a:cubicBezTo>
                  <a:pt x="f24" y="f25"/>
                  <a:pt x="f26" y="f27"/>
                  <a:pt x="f28" y="f27"/>
                </a:cubicBezTo>
                <a:cubicBezTo>
                  <a:pt x="f29" y="f27"/>
                  <a:pt x="f30" y="f25"/>
                  <a:pt x="f31" y="f23"/>
                </a:cubicBezTo>
                <a:cubicBezTo>
                  <a:pt x="f32" y="f33"/>
                  <a:pt x="f34" y="f35"/>
                  <a:pt x="f36" y="f37"/>
                </a:cubicBezTo>
                <a:cubicBezTo>
                  <a:pt x="f38" y="f39"/>
                  <a:pt x="f40" y="f41"/>
                  <a:pt x="f5" y="f6"/>
                </a:cubicBezTo>
                <a:close/>
                <a:moveTo>
                  <a:pt x="f42" y="f2"/>
                </a:moveTo>
                <a:cubicBezTo>
                  <a:pt x="f43" y="f2"/>
                  <a:pt x="f44" y="f45"/>
                  <a:pt x="f46" y="f47"/>
                </a:cubicBezTo>
                <a:cubicBezTo>
                  <a:pt x="f48" y="f49"/>
                  <a:pt x="f50" y="f51"/>
                  <a:pt x="f52" y="f53"/>
                </a:cubicBezTo>
                <a:cubicBezTo>
                  <a:pt x="f54" y="f55"/>
                  <a:pt x="f56" y="f57"/>
                  <a:pt x="f58" y="f57"/>
                </a:cubicBezTo>
                <a:cubicBezTo>
                  <a:pt x="f59" y="f57"/>
                  <a:pt x="f60" y="f61"/>
                  <a:pt x="f62" y="f63"/>
                </a:cubicBezTo>
                <a:cubicBezTo>
                  <a:pt x="f64" y="f53"/>
                  <a:pt x="f65" y="f66"/>
                  <a:pt x="f67" y="f68"/>
                </a:cubicBezTo>
                <a:cubicBezTo>
                  <a:pt x="f69" y="f70"/>
                  <a:pt x="f71" y="f72"/>
                  <a:pt x="f73" y="f25"/>
                </a:cubicBezTo>
                <a:cubicBezTo>
                  <a:pt x="f73" y="f74"/>
                  <a:pt x="f45" y="f75"/>
                  <a:pt x="f76" y="f75"/>
                </a:cubicBezTo>
                <a:cubicBezTo>
                  <a:pt x="f77" y="f78"/>
                  <a:pt x="f79" y="f80"/>
                  <a:pt x="f81" y="f80"/>
                </a:cubicBezTo>
                <a:cubicBezTo>
                  <a:pt x="f82" y="f80"/>
                  <a:pt x="f83" y="f84"/>
                  <a:pt x="f85" y="f74"/>
                </a:cubicBezTo>
                <a:cubicBezTo>
                  <a:pt x="f86" y="f87"/>
                  <a:pt x="f88" y="f89"/>
                  <a:pt x="f90" y="f14"/>
                </a:cubicBezTo>
                <a:cubicBezTo>
                  <a:pt x="f91" y="f41"/>
                  <a:pt x="f92" y="f93"/>
                  <a:pt x="f94" y="f95"/>
                </a:cubicBezTo>
                <a:cubicBezTo>
                  <a:pt x="f96" y="f97"/>
                  <a:pt x="f98" y="f99"/>
                  <a:pt x="f100" y="f99"/>
                </a:cubicBezTo>
                <a:cubicBezTo>
                  <a:pt x="f101" y="f99"/>
                  <a:pt x="f102" y="f103"/>
                  <a:pt x="f104" y="f93"/>
                </a:cubicBezTo>
                <a:cubicBezTo>
                  <a:pt x="f105" y="f106"/>
                  <a:pt x="f107" y="f108"/>
                  <a:pt x="f109" y="f110"/>
                </a:cubicBezTo>
                <a:cubicBezTo>
                  <a:pt x="f111" y="f35"/>
                  <a:pt x="f112" y="f23"/>
                  <a:pt x="f113" y="f114"/>
                </a:cubicBezTo>
                <a:cubicBezTo>
                  <a:pt x="f31" y="f115"/>
                  <a:pt x="f5" y="f4"/>
                  <a:pt x="f116" y="f4"/>
                </a:cubicBezTo>
                <a:cubicBezTo>
                  <a:pt x="f117" y="f4"/>
                  <a:pt x="f9" y="f115"/>
                  <a:pt x="f11" y="f118"/>
                </a:cubicBezTo>
                <a:cubicBezTo>
                  <a:pt x="f119" y="f120"/>
                  <a:pt x="f121" y="f122"/>
                  <a:pt x="f123" y="f124"/>
                </a:cubicBezTo>
                <a:cubicBezTo>
                  <a:pt x="f125" y="f16"/>
                  <a:pt x="f123" y="f110"/>
                  <a:pt x="f126" y="f127"/>
                </a:cubicBezTo>
                <a:cubicBezTo>
                  <a:pt x="f128" y="f129"/>
                  <a:pt x="f22" y="f93"/>
                  <a:pt x="f26" y="f99"/>
                </a:cubicBezTo>
                <a:cubicBezTo>
                  <a:pt x="f128" y="f130"/>
                  <a:pt x="f131" y="f132"/>
                  <a:pt x="f133" y="f134"/>
                </a:cubicBezTo>
                <a:cubicBezTo>
                  <a:pt x="f135" y="f136"/>
                  <a:pt x="f137" y="f138"/>
                  <a:pt x="f139" y="f138"/>
                </a:cubicBezTo>
                <a:cubicBezTo>
                  <a:pt x="f140" y="f138"/>
                  <a:pt x="f141" y="f142"/>
                  <a:pt x="f143" y="f144"/>
                </a:cubicBezTo>
                <a:cubicBezTo>
                  <a:pt x="f145" y="f146"/>
                  <a:pt x="f147" y="f106"/>
                  <a:pt x="f148" y="f149"/>
                </a:cubicBezTo>
                <a:cubicBezTo>
                  <a:pt x="f148" y="f150"/>
                  <a:pt x="f151" y="f152"/>
                  <a:pt x="f153" y="f152"/>
                </a:cubicBezTo>
                <a:cubicBezTo>
                  <a:pt x="f154" y="f150"/>
                  <a:pt x="f3" y="f155"/>
                  <a:pt x="f3" y="f156"/>
                </a:cubicBezTo>
                <a:cubicBezTo>
                  <a:pt x="f157" y="f158"/>
                  <a:pt x="f159" y="f160"/>
                  <a:pt x="f161" y="f162"/>
                </a:cubicBezTo>
                <a:cubicBezTo>
                  <a:pt x="f163" y="f164"/>
                  <a:pt x="f165" y="f2"/>
                  <a:pt x="f42" y="f2"/>
                </a:cubicBezTo>
                <a:close/>
              </a:path>
            </a:pathLst>
          </a:custGeom>
          <a:solidFill>
            <a:srgbClr val="444C55"/>
          </a:solidFill>
          <a:ln cap="flat">
            <a:noFill/>
            <a:prstDash val="solid"/>
          </a:ln>
        </p:spPr>
        <p:txBody>
          <a:bodyPr vert="horz" wrap="square" lIns="121898" tIns="121898" rIns="121898" bIns="121898"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67" b="0" i="0" u="none" strike="noStrike" kern="1200" cap="none" spc="0" baseline="0">
              <a:solidFill>
                <a:srgbClr val="444C55"/>
              </a:solidFill>
              <a:uFillTx/>
              <a:latin typeface="Arial"/>
            </a:endParaRPr>
          </a:p>
        </p:txBody>
      </p:sp>
      <p:sp>
        <p:nvSpPr>
          <p:cNvPr id="15" name="Google Shape;162;p9">
            <a:extLst>
              <a:ext uri="{FF2B5EF4-FFF2-40B4-BE49-F238E27FC236}">
                <a16:creationId xmlns:a16="http://schemas.microsoft.com/office/drawing/2014/main" id="{28E4AE74-BF69-104F-F0A3-6EA972D3074A}"/>
              </a:ext>
            </a:extLst>
          </p:cNvPr>
          <p:cNvSpPr/>
          <p:nvPr/>
        </p:nvSpPr>
        <p:spPr>
          <a:xfrm flipH="1">
            <a:off x="4280251" y="6457602"/>
            <a:ext cx="124029" cy="151232"/>
          </a:xfrm>
          <a:custGeom>
            <a:avLst/>
            <a:gdLst>
              <a:gd name="f0" fmla="val w"/>
              <a:gd name="f1" fmla="val h"/>
              <a:gd name="f2" fmla="val 0"/>
              <a:gd name="f3" fmla="val 6141"/>
              <a:gd name="f4" fmla="val 9588"/>
              <a:gd name="f5" fmla="val 5935"/>
              <a:gd name="f6" fmla="val 366"/>
              <a:gd name="f7" fmla="val 5821"/>
              <a:gd name="f8" fmla="val 3356"/>
              <a:gd name="f9" fmla="val 5547"/>
              <a:gd name="f10" fmla="val 6369"/>
              <a:gd name="f11" fmla="val 5090"/>
              <a:gd name="f12" fmla="val 9336"/>
              <a:gd name="f13" fmla="val 3424"/>
              <a:gd name="f14" fmla="val 8811"/>
              <a:gd name="f15" fmla="val 1826"/>
              <a:gd name="f16" fmla="val 8081"/>
              <a:gd name="f17" fmla="val 274"/>
              <a:gd name="f18" fmla="val 7373"/>
              <a:gd name="f19" fmla="val 1895"/>
              <a:gd name="f20" fmla="val 4840"/>
              <a:gd name="f21" fmla="val 3789"/>
              <a:gd name="f22" fmla="val 2489"/>
              <a:gd name="f23" fmla="val 6095"/>
              <a:gd name="f24" fmla="val 1"/>
              <a:gd name="f25" fmla="val 6049"/>
              <a:gd name="f26" fmla="val 6003"/>
              <a:gd name="f27" fmla="val 5958"/>
              <a:gd name="f28" fmla="val 24"/>
              <a:gd name="f29" fmla="val 3721"/>
              <a:gd name="f30" fmla="val 2238"/>
              <a:gd name="f31" fmla="val 1712"/>
              <a:gd name="f32" fmla="val 4703"/>
              <a:gd name="f33" fmla="val 23"/>
              <a:gd name="f34" fmla="val 7350"/>
              <a:gd name="f35" fmla="val 7396"/>
              <a:gd name="f36" fmla="val 7419"/>
              <a:gd name="f37" fmla="val 7442"/>
              <a:gd name="f38" fmla="val 7465"/>
              <a:gd name="f39" fmla="val 46"/>
              <a:gd name="f40" fmla="val 7510"/>
              <a:gd name="f41" fmla="val 69"/>
              <a:gd name="f42" fmla="val 1689"/>
              <a:gd name="f43" fmla="val 8264"/>
              <a:gd name="f44" fmla="val 3378"/>
              <a:gd name="f45" fmla="val 9040"/>
              <a:gd name="f46" fmla="val 5159"/>
              <a:gd name="f47" fmla="val 9565"/>
              <a:gd name="f48" fmla="val 9587"/>
              <a:gd name="f49" fmla="val 5182"/>
              <a:gd name="f50" fmla="val 5204"/>
              <a:gd name="f51" fmla="val 5227"/>
              <a:gd name="f52" fmla="val 5250"/>
              <a:gd name="f53" fmla="val 5273"/>
              <a:gd name="f54" fmla="val 9542"/>
              <a:gd name="f55" fmla="val 5296"/>
              <a:gd name="f56" fmla="val 9519"/>
              <a:gd name="f57" fmla="val 9496"/>
              <a:gd name="f58" fmla="val 5752"/>
              <a:gd name="f59" fmla="val 6392"/>
              <a:gd name="f60" fmla="val 3242"/>
              <a:gd name="f61" fmla="val 6140"/>
              <a:gd name="f62" fmla="val 115"/>
              <a:gd name="f63" fmla="val 6117"/>
              <a:gd name="f64" fmla="*/ f0 1 6141"/>
              <a:gd name="f65" fmla="*/ f1 1 9588"/>
              <a:gd name="f66" fmla="+- f4 0 f2"/>
              <a:gd name="f67" fmla="+- f3 0 f2"/>
              <a:gd name="f68" fmla="*/ f67 1 6141"/>
              <a:gd name="f69" fmla="*/ f66 1 9588"/>
              <a:gd name="f70" fmla="*/ f2 1 f68"/>
              <a:gd name="f71" fmla="*/ f3 1 f68"/>
              <a:gd name="f72" fmla="*/ f2 1 f69"/>
              <a:gd name="f73" fmla="*/ f4 1 f69"/>
              <a:gd name="f74" fmla="*/ f70 f64 1"/>
              <a:gd name="f75" fmla="*/ f71 f64 1"/>
              <a:gd name="f76" fmla="*/ f73 f65 1"/>
              <a:gd name="f77" fmla="*/ f72 f65 1"/>
            </a:gdLst>
            <a:ahLst/>
            <a:cxnLst>
              <a:cxn ang="3cd4">
                <a:pos x="hc" y="t"/>
              </a:cxn>
              <a:cxn ang="0">
                <a:pos x="r" y="vc"/>
              </a:cxn>
              <a:cxn ang="cd4">
                <a:pos x="hc" y="b"/>
              </a:cxn>
              <a:cxn ang="cd2">
                <a:pos x="l" y="vc"/>
              </a:cxn>
            </a:cxnLst>
            <a:rect l="f74" t="f77" r="f75" b="f76"/>
            <a:pathLst>
              <a:path w="6141" h="9588">
                <a:moveTo>
                  <a:pt x="f5" y="f6"/>
                </a:moveTo>
                <a:lnTo>
                  <a:pt x="f5" y="f6"/>
                </a:lnTo>
                <a:cubicBezTo>
                  <a:pt x="f7" y="f8"/>
                  <a:pt x="f9" y="f10"/>
                  <a:pt x="f11" y="f12"/>
                </a:cubicBezTo>
                <a:cubicBezTo>
                  <a:pt x="f13" y="f14"/>
                  <a:pt x="f15" y="f16"/>
                  <a:pt x="f17" y="f18"/>
                </a:cubicBezTo>
                <a:cubicBezTo>
                  <a:pt x="f19" y="f20"/>
                  <a:pt x="f21" y="f22"/>
                  <a:pt x="f5" y="f6"/>
                </a:cubicBezTo>
                <a:close/>
                <a:moveTo>
                  <a:pt x="f23" y="f24"/>
                </a:moveTo>
                <a:cubicBezTo>
                  <a:pt x="f25" y="f24"/>
                  <a:pt x="f26" y="f24"/>
                  <a:pt x="f27" y="f28"/>
                </a:cubicBezTo>
                <a:cubicBezTo>
                  <a:pt x="f29" y="f30"/>
                  <a:pt x="f31" y="f32"/>
                  <a:pt x="f33" y="f34"/>
                </a:cubicBezTo>
                <a:cubicBezTo>
                  <a:pt x="f2" y="f35"/>
                  <a:pt x="f2" y="f36"/>
                  <a:pt x="f33" y="f37"/>
                </a:cubicBezTo>
                <a:cubicBezTo>
                  <a:pt x="f33" y="f38"/>
                  <a:pt x="f39" y="f40"/>
                  <a:pt x="f41" y="f40"/>
                </a:cubicBezTo>
                <a:cubicBezTo>
                  <a:pt x="f42" y="f43"/>
                  <a:pt x="f44" y="f45"/>
                  <a:pt x="f46" y="f47"/>
                </a:cubicBezTo>
                <a:cubicBezTo>
                  <a:pt x="f46" y="f48"/>
                  <a:pt x="f49" y="f48"/>
                  <a:pt x="f49" y="f48"/>
                </a:cubicBezTo>
                <a:cubicBezTo>
                  <a:pt x="f50" y="f48"/>
                  <a:pt x="f51" y="f47"/>
                  <a:pt x="f52" y="f47"/>
                </a:cubicBezTo>
                <a:cubicBezTo>
                  <a:pt x="f53" y="f54"/>
                  <a:pt x="f55" y="f56"/>
                  <a:pt x="f55" y="f57"/>
                </a:cubicBezTo>
                <a:cubicBezTo>
                  <a:pt x="f58" y="f59"/>
                  <a:pt x="f25" y="f60"/>
                  <a:pt x="f61" y="f62"/>
                </a:cubicBezTo>
                <a:cubicBezTo>
                  <a:pt x="f61" y="f41"/>
                  <a:pt x="f63" y="f28"/>
                  <a:pt x="f23" y="f24"/>
                </a:cubicBezTo>
                <a:close/>
              </a:path>
            </a:pathLst>
          </a:custGeom>
          <a:solidFill>
            <a:srgbClr val="444C55"/>
          </a:solidFill>
          <a:ln cap="flat">
            <a:noFill/>
            <a:prstDash val="solid"/>
          </a:ln>
        </p:spPr>
        <p:txBody>
          <a:bodyPr vert="horz" wrap="square" lIns="121898" tIns="121898" rIns="121898" bIns="121898"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67" b="0" i="0" u="none" strike="noStrike" kern="1200" cap="none" spc="0" baseline="0">
              <a:solidFill>
                <a:srgbClr val="444C55"/>
              </a:solidFill>
              <a:uFillTx/>
              <a:latin typeface="Arial"/>
            </a:endParaRPr>
          </a:p>
        </p:txBody>
      </p:sp>
      <p:grpSp>
        <p:nvGrpSpPr>
          <p:cNvPr id="16" name="Google Shape;163;p9">
            <a:extLst>
              <a:ext uri="{FF2B5EF4-FFF2-40B4-BE49-F238E27FC236}">
                <a16:creationId xmlns:a16="http://schemas.microsoft.com/office/drawing/2014/main" id="{E80D04BB-30DA-FA7E-1682-53FAE8869C90}"/>
              </a:ext>
            </a:extLst>
          </p:cNvPr>
          <p:cNvGrpSpPr/>
          <p:nvPr/>
        </p:nvGrpSpPr>
        <p:grpSpPr>
          <a:xfrm>
            <a:off x="-291062" y="4128525"/>
            <a:ext cx="1732870" cy="3535929"/>
            <a:chOff x="-291062" y="4128525"/>
            <a:chExt cx="1732870" cy="3535929"/>
          </a:xfrm>
        </p:grpSpPr>
        <p:sp>
          <p:nvSpPr>
            <p:cNvPr id="17" name="Google Shape;164;p9">
              <a:extLst>
                <a:ext uri="{FF2B5EF4-FFF2-40B4-BE49-F238E27FC236}">
                  <a16:creationId xmlns:a16="http://schemas.microsoft.com/office/drawing/2014/main" id="{CD63B6A8-EA62-F5B7-EB3D-E49A095170AD}"/>
                </a:ext>
              </a:extLst>
            </p:cNvPr>
            <p:cNvSpPr/>
            <p:nvPr/>
          </p:nvSpPr>
          <p:spPr>
            <a:xfrm flipH="1">
              <a:off x="-291062" y="4128525"/>
              <a:ext cx="923928" cy="1046805"/>
            </a:xfrm>
            <a:custGeom>
              <a:avLst/>
              <a:gdLst>
                <a:gd name="f0" fmla="val w"/>
                <a:gd name="f1" fmla="val h"/>
                <a:gd name="f2" fmla="val 0"/>
                <a:gd name="f3" fmla="val 25679"/>
                <a:gd name="f4" fmla="val 29094"/>
                <a:gd name="f5" fmla="val 15362"/>
                <a:gd name="f6" fmla="val 14997"/>
                <a:gd name="f7" fmla="val 14631"/>
                <a:gd name="f8" fmla="val 16"/>
                <a:gd name="f9" fmla="val 14266"/>
                <a:gd name="f10" fmla="val 43"/>
                <a:gd name="f11" fmla="val 13581"/>
                <a:gd name="f12" fmla="val 112"/>
                <a:gd name="f13" fmla="val 12897"/>
                <a:gd name="f14" fmla="val 203"/>
                <a:gd name="f15" fmla="val 12280"/>
                <a:gd name="f16" fmla="val 500"/>
                <a:gd name="f17" fmla="val 11504"/>
                <a:gd name="f18" fmla="val 888"/>
                <a:gd name="f19" fmla="val 10911"/>
                <a:gd name="f20" fmla="val 1550"/>
                <a:gd name="f21" fmla="val 10409"/>
                <a:gd name="f22" fmla="val 2234"/>
                <a:gd name="f23" fmla="val 8080"/>
                <a:gd name="f24" fmla="val 5498"/>
                <a:gd name="f25" fmla="val 7533"/>
                <a:gd name="f26" fmla="val 9653"/>
                <a:gd name="f27" fmla="val 6254"/>
                <a:gd name="f28" fmla="val 13464"/>
                <a:gd name="f29" fmla="val 6232"/>
                <a:gd name="f30" fmla="val 13533"/>
                <a:gd name="f31" fmla="val 6186"/>
                <a:gd name="f32" fmla="val 13624"/>
                <a:gd name="f33" fmla="val 6140"/>
                <a:gd name="f34" fmla="val 13693"/>
                <a:gd name="f35" fmla="val 6088"/>
                <a:gd name="f36" fmla="val 13737"/>
                <a:gd name="f37" fmla="val 6021"/>
                <a:gd name="f38" fmla="val 13758"/>
                <a:gd name="f39" fmla="val 5951"/>
                <a:gd name="f40" fmla="val 5806"/>
                <a:gd name="f41" fmla="val 5647"/>
                <a:gd name="f42" fmla="val 13671"/>
                <a:gd name="f43" fmla="val 5570"/>
                <a:gd name="f44" fmla="val 5456"/>
                <a:gd name="f45" fmla="val 13350"/>
                <a:gd name="f46" fmla="val 5478"/>
                <a:gd name="f47" fmla="val 13099"/>
                <a:gd name="f48" fmla="val 5501"/>
                <a:gd name="f49" fmla="val 12871"/>
                <a:gd name="f50" fmla="val 5752"/>
                <a:gd name="f51" fmla="val 10383"/>
                <a:gd name="f52" fmla="val 6277"/>
                <a:gd name="f53" fmla="val 7941"/>
                <a:gd name="f54" fmla="val 7053"/>
                <a:gd name="f55" fmla="val 5544"/>
                <a:gd name="f56" fmla="val 7259"/>
                <a:gd name="f57" fmla="val 4928"/>
                <a:gd name="f58" fmla="val 7464"/>
                <a:gd name="f59" fmla="val 4289"/>
                <a:gd name="f60" fmla="val 7487"/>
                <a:gd name="f61" fmla="val 3627"/>
                <a:gd name="f62" fmla="val 7510"/>
                <a:gd name="f63" fmla="val 2965"/>
                <a:gd name="f64" fmla="val 7282"/>
                <a:gd name="f65" fmla="val 2257"/>
                <a:gd name="f66" fmla="val 6734"/>
                <a:gd name="f67" fmla="val 1869"/>
                <a:gd name="f68" fmla="val 6438"/>
                <a:gd name="f69" fmla="val 1663"/>
                <a:gd name="f70" fmla="val 6097"/>
                <a:gd name="f71" fmla="val 1577"/>
                <a:gd name="f72" fmla="val 5742"/>
                <a:gd name="f73" fmla="val 5195"/>
                <a:gd name="f74" fmla="val 4617"/>
                <a:gd name="f75" fmla="val 1784"/>
                <a:gd name="f76" fmla="val 4132"/>
                <a:gd name="f77" fmla="val 2075"/>
                <a:gd name="f78" fmla="val 3196"/>
                <a:gd name="f79" fmla="val 2622"/>
                <a:gd name="f80" fmla="val 2443"/>
                <a:gd name="f81" fmla="val 3467"/>
                <a:gd name="f82" fmla="val 1872"/>
                <a:gd name="f83" fmla="val 4403"/>
                <a:gd name="f84" fmla="val 7461"/>
                <a:gd name="f85" fmla="val 137"/>
                <a:gd name="f86" fmla="val 11296"/>
                <a:gd name="f87" fmla="val 662"/>
                <a:gd name="f88" fmla="val 14834"/>
                <a:gd name="f89" fmla="val 1233"/>
                <a:gd name="f90" fmla="val 18509"/>
                <a:gd name="f91" fmla="val 2169"/>
                <a:gd name="f92" fmla="val 22138"/>
                <a:gd name="f93" fmla="val 3470"/>
                <a:gd name="f94" fmla="val 25608"/>
                <a:gd name="f95" fmla="val 3903"/>
                <a:gd name="f96" fmla="val 26772"/>
                <a:gd name="f97" fmla="val 4588"/>
                <a:gd name="f98" fmla="val 28164"/>
                <a:gd name="f99" fmla="val 5958"/>
                <a:gd name="f100" fmla="val 28735"/>
                <a:gd name="f101" fmla="val 6548"/>
                <a:gd name="f102" fmla="val 28997"/>
                <a:gd name="f103" fmla="val 7176"/>
                <a:gd name="f104" fmla="val 29093"/>
                <a:gd name="f105" fmla="val 7811"/>
                <a:gd name="f106" fmla="val 8281"/>
                <a:gd name="f107" fmla="val 8756"/>
                <a:gd name="f108" fmla="val 29041"/>
                <a:gd name="f109" fmla="val 9222"/>
                <a:gd name="f110" fmla="val 28963"/>
                <a:gd name="f111" fmla="val 13673"/>
                <a:gd name="f112" fmla="val 28255"/>
                <a:gd name="f113" fmla="val 17485"/>
                <a:gd name="f114" fmla="val 25379"/>
                <a:gd name="f115" fmla="val 20657"/>
                <a:gd name="f116" fmla="val 22161"/>
                <a:gd name="f117" fmla="val 22050"/>
                <a:gd name="f118" fmla="val 20746"/>
                <a:gd name="f119" fmla="val 23351"/>
                <a:gd name="f120" fmla="val 19216"/>
                <a:gd name="f121" fmla="val 24264"/>
                <a:gd name="f122" fmla="val 17459"/>
                <a:gd name="f123" fmla="val 25177"/>
                <a:gd name="f124" fmla="val 15701"/>
                <a:gd name="f125" fmla="val 13670"/>
                <a:gd name="f126" fmla="val 25382"/>
                <a:gd name="f127" fmla="val 11730"/>
                <a:gd name="f128" fmla="val 25291"/>
                <a:gd name="f129" fmla="val 11182"/>
                <a:gd name="f130" fmla="val 25108"/>
                <a:gd name="f131" fmla="val 10611"/>
                <a:gd name="f132" fmla="val 24652"/>
                <a:gd name="f133" fmla="val 10337"/>
                <a:gd name="f134" fmla="val 24472"/>
                <a:gd name="f135" fmla="val 10236"/>
                <a:gd name="f136" fmla="val 24273"/>
                <a:gd name="f137" fmla="val 10190"/>
                <a:gd name="f138" fmla="val 24071"/>
                <a:gd name="f139" fmla="val 23686"/>
                <a:gd name="f140" fmla="val 23293"/>
                <a:gd name="f141" fmla="val 10356"/>
                <a:gd name="f142" fmla="val 23008"/>
                <a:gd name="f143" fmla="val 22552"/>
                <a:gd name="f144" fmla="val 10999"/>
                <a:gd name="f145" fmla="val 22278"/>
                <a:gd name="f146" fmla="val 11524"/>
                <a:gd name="f147" fmla="val 22004"/>
                <a:gd name="f148" fmla="val 12049"/>
                <a:gd name="f149" fmla="val 20885"/>
                <a:gd name="f150" fmla="val 14241"/>
                <a:gd name="f151" fmla="val 19516"/>
                <a:gd name="f152" fmla="val 16295"/>
                <a:gd name="f153" fmla="val 17918"/>
                <a:gd name="f154" fmla="val 18166"/>
                <a:gd name="f155" fmla="val 19288"/>
                <a:gd name="f156" fmla="val 15222"/>
                <a:gd name="f157" fmla="val 12255"/>
                <a:gd name="f158" fmla="val 21639"/>
                <a:gd name="f159" fmla="val 9173"/>
                <a:gd name="f160" fmla="val 22232"/>
                <a:gd name="f161" fmla="val 7347"/>
                <a:gd name="f162" fmla="val 22643"/>
                <a:gd name="f163" fmla="val 5316"/>
                <a:gd name="f164" fmla="val 21913"/>
                <a:gd name="f165" fmla="val 3558"/>
                <a:gd name="f166" fmla="val 21342"/>
                <a:gd name="f167" fmla="val 2166"/>
                <a:gd name="f168" fmla="val 20087"/>
                <a:gd name="f169" fmla="val 1116"/>
                <a:gd name="f170" fmla="val 18694"/>
                <a:gd name="f171" fmla="val 568"/>
                <a:gd name="f172" fmla="val 17639"/>
                <a:gd name="f173" fmla="val 153"/>
                <a:gd name="f174" fmla="val 16505"/>
                <a:gd name="f175" fmla="*/ f0 1 25679"/>
                <a:gd name="f176" fmla="*/ f1 1 29094"/>
                <a:gd name="f177" fmla="+- f4 0 f2"/>
                <a:gd name="f178" fmla="+- f3 0 f2"/>
                <a:gd name="f179" fmla="*/ f178 1 25679"/>
                <a:gd name="f180" fmla="*/ f177 1 29094"/>
                <a:gd name="f181" fmla="*/ f2 1 f179"/>
                <a:gd name="f182" fmla="*/ f3 1 f179"/>
                <a:gd name="f183" fmla="*/ f2 1 f180"/>
                <a:gd name="f184" fmla="*/ f4 1 f180"/>
                <a:gd name="f185" fmla="*/ f181 f175 1"/>
                <a:gd name="f186" fmla="*/ f182 f175 1"/>
                <a:gd name="f187" fmla="*/ f184 f176 1"/>
                <a:gd name="f188" fmla="*/ f183 f176 1"/>
              </a:gdLst>
              <a:ahLst/>
              <a:cxnLst>
                <a:cxn ang="3cd4">
                  <a:pos x="hc" y="t"/>
                </a:cxn>
                <a:cxn ang="0">
                  <a:pos x="r" y="vc"/>
                </a:cxn>
                <a:cxn ang="cd4">
                  <a:pos x="hc" y="b"/>
                </a:cxn>
                <a:cxn ang="cd2">
                  <a:pos x="l" y="vc"/>
                </a:cxn>
              </a:cxnLst>
              <a:rect l="f185" t="f188" r="f186" b="f187"/>
              <a:pathLst>
                <a:path w="25679" h="29094">
                  <a:moveTo>
                    <a:pt x="f5" y="f2"/>
                  </a:moveTo>
                  <a:cubicBezTo>
                    <a:pt x="f6" y="f2"/>
                    <a:pt x="f7" y="f8"/>
                    <a:pt x="f9" y="f10"/>
                  </a:cubicBez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38"/>
                  </a:cubicBezTo>
                  <a:cubicBezTo>
                    <a:pt x="f40" y="f38"/>
                    <a:pt x="f41" y="f42"/>
                    <a:pt x="f43" y="f30"/>
                  </a:cubicBezTo>
                  <a:cubicBezTo>
                    <a:pt x="f44" y="f45"/>
                    <a:pt x="f46" y="f47"/>
                    <a:pt x="f48" y="f49"/>
                  </a:cubicBezTo>
                  <a:cubicBezTo>
                    <a:pt x="f50" y="f51"/>
                    <a:pt x="f52" y="f53"/>
                    <a:pt x="f54" y="f55"/>
                  </a:cubicBezTo>
                  <a:cubicBezTo>
                    <a:pt x="f56" y="f57"/>
                    <a:pt x="f58" y="f59"/>
                    <a:pt x="f60" y="f61"/>
                  </a:cubicBezTo>
                  <a:cubicBezTo>
                    <a:pt x="f62" y="f63"/>
                    <a:pt x="f64" y="f65"/>
                    <a:pt x="f66" y="f67"/>
                  </a:cubicBezTo>
                  <a:cubicBezTo>
                    <a:pt x="f68" y="f69"/>
                    <a:pt x="f70" y="f71"/>
                    <a:pt x="f72" y="f71"/>
                  </a:cubicBezTo>
                  <a:cubicBezTo>
                    <a:pt x="f73" y="f71"/>
                    <a:pt x="f74" y="f75"/>
                    <a:pt x="f76" y="f77"/>
                  </a:cubicBezTo>
                  <a:cubicBezTo>
                    <a:pt x="f78" y="f79"/>
                    <a:pt x="f80" y="f81"/>
                    <a:pt x="f82" y="f83"/>
                  </a:cubicBezTo>
                  <a:cubicBezTo>
                    <a:pt x="f2" y="f84"/>
                    <a:pt x="f85" y="f86"/>
                    <a:pt x="f87" y="f88"/>
                  </a:cubicBezTo>
                  <a:cubicBezTo>
                    <a:pt x="f89" y="f90"/>
                    <a:pt x="f91" y="f92"/>
                    <a:pt x="f93" y="f94"/>
                  </a:cubicBezTo>
                  <a:cubicBezTo>
                    <a:pt x="f95" y="f96"/>
                    <a:pt x="f97" y="f98"/>
                    <a:pt x="f99" y="f100"/>
                  </a:cubicBezTo>
                  <a:cubicBezTo>
                    <a:pt x="f101" y="f102"/>
                    <a:pt x="f103" y="f104"/>
                    <a:pt x="f105" y="f104"/>
                  </a:cubicBezTo>
                  <a:cubicBezTo>
                    <a:pt x="f106" y="f104"/>
                    <a:pt x="f107" y="f108"/>
                    <a:pt x="f109" y="f110"/>
                  </a:cubicBezTo>
                  <a:cubicBezTo>
                    <a:pt x="f111" y="f112"/>
                    <a:pt x="f113" y="f114"/>
                    <a:pt x="f115" y="f116"/>
                  </a:cubicBezTo>
                  <a:cubicBezTo>
                    <a:pt x="f117" y="f118"/>
                    <a:pt x="f119" y="f120"/>
                    <a:pt x="f121" y="f122"/>
                  </a:cubicBezTo>
                  <a:cubicBezTo>
                    <a:pt x="f123" y="f124"/>
                    <a:pt x="f3" y="f125"/>
                    <a:pt x="f126" y="f127"/>
                  </a:cubicBezTo>
                  <a:cubicBezTo>
                    <a:pt x="f128" y="f129"/>
                    <a:pt x="f130" y="f131"/>
                    <a:pt x="f132" y="f133"/>
                  </a:cubicBezTo>
                  <a:cubicBezTo>
                    <a:pt x="f134" y="f135"/>
                    <a:pt x="f136" y="f137"/>
                    <a:pt x="f138" y="f137"/>
                  </a:cubicBezTo>
                  <a:cubicBezTo>
                    <a:pt x="f139" y="f137"/>
                    <a:pt x="f140" y="f141"/>
                    <a:pt x="f142" y="f131"/>
                  </a:cubicBezTo>
                  <a:cubicBezTo>
                    <a:pt x="f143" y="f144"/>
                    <a:pt x="f145" y="f146"/>
                    <a:pt x="f147" y="f148"/>
                  </a:cubicBezTo>
                  <a:cubicBezTo>
                    <a:pt x="f149" y="f150"/>
                    <a:pt x="f151" y="f152"/>
                    <a:pt x="f153" y="f154"/>
                  </a:cubicBezTo>
                  <a:cubicBezTo>
                    <a:pt x="f155" y="f156"/>
                    <a:pt x="f115" y="f157"/>
                    <a:pt x="f158" y="f159"/>
                  </a:cubicBezTo>
                  <a:cubicBezTo>
                    <a:pt x="f160" y="f161"/>
                    <a:pt x="f162" y="f163"/>
                    <a:pt x="f164" y="f165"/>
                  </a:cubicBezTo>
                  <a:cubicBezTo>
                    <a:pt x="f166" y="f167"/>
                    <a:pt x="f168" y="f169"/>
                    <a:pt x="f170" y="f171"/>
                  </a:cubicBezTo>
                  <a:cubicBezTo>
                    <a:pt x="f172" y="f173"/>
                    <a:pt x="f174" y="f2"/>
                    <a:pt x="f5" y="f2"/>
                  </a:cubicBezTo>
                  <a:close/>
                </a:path>
              </a:pathLst>
            </a:custGeom>
            <a:solidFill>
              <a:srgbClr val="1C498B"/>
            </a:solidFill>
            <a:ln cap="flat">
              <a:noFill/>
              <a:prstDash val="solid"/>
            </a:ln>
          </p:spPr>
          <p:txBody>
            <a:bodyPr vert="horz" wrap="square" lIns="91421" tIns="91421" rIns="91421" bIns="9142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67" b="0" i="0" u="none" strike="noStrike" kern="1200" cap="none" spc="0" baseline="0">
                <a:solidFill>
                  <a:srgbClr val="444C55"/>
                </a:solidFill>
                <a:uFillTx/>
                <a:latin typeface="Arial"/>
              </a:endParaRPr>
            </a:p>
          </p:txBody>
        </p:sp>
        <p:sp>
          <p:nvSpPr>
            <p:cNvPr id="18" name="Google Shape;165;p9">
              <a:extLst>
                <a:ext uri="{FF2B5EF4-FFF2-40B4-BE49-F238E27FC236}">
                  <a16:creationId xmlns:a16="http://schemas.microsoft.com/office/drawing/2014/main" id="{28E51092-0B7F-CEAA-921A-844880F072DA}"/>
                </a:ext>
              </a:extLst>
            </p:cNvPr>
            <p:cNvSpPr/>
            <p:nvPr/>
          </p:nvSpPr>
          <p:spPr>
            <a:xfrm flipH="1">
              <a:off x="-140771" y="4831351"/>
              <a:ext cx="1582579" cy="2833103"/>
            </a:xfrm>
            <a:custGeom>
              <a:avLst/>
              <a:gdLst>
                <a:gd name="f0" fmla="val w"/>
                <a:gd name="f1" fmla="val h"/>
                <a:gd name="f2" fmla="val 0"/>
                <a:gd name="f3" fmla="val 43985"/>
                <a:gd name="f4" fmla="val 78741"/>
                <a:gd name="f5" fmla="val 15204"/>
                <a:gd name="f6" fmla="val 1"/>
                <a:gd name="f7" fmla="val 14564"/>
                <a:gd name="f8" fmla="val 13931"/>
                <a:gd name="f9" fmla="val 314"/>
                <a:gd name="f10" fmla="val 13467"/>
                <a:gd name="f11" fmla="val 755"/>
                <a:gd name="f12" fmla="val 12303"/>
                <a:gd name="f13" fmla="val 1805"/>
                <a:gd name="f14" fmla="val 11938"/>
                <a:gd name="f15" fmla="val 3517"/>
                <a:gd name="f16" fmla="val 12098"/>
                <a:gd name="f17" fmla="val 5092"/>
                <a:gd name="f18" fmla="val 12280"/>
                <a:gd name="f19" fmla="val 6644"/>
                <a:gd name="f20" fmla="val 12874"/>
                <a:gd name="f21" fmla="val 8105"/>
                <a:gd name="f22" fmla="val 13376"/>
                <a:gd name="f23" fmla="val 9611"/>
                <a:gd name="f24" fmla="val 15727"/>
                <a:gd name="f25" fmla="val 16824"/>
                <a:gd name="f26" fmla="val 15248"/>
                <a:gd name="f27" fmla="val 24653"/>
                <a:gd name="f28" fmla="val 13833"/>
                <a:gd name="f29" fmla="val 32140"/>
                <a:gd name="f30" fmla="val 36226"/>
                <a:gd name="f31" fmla="val 10957"/>
                <a:gd name="f32" fmla="val 40585"/>
                <a:gd name="f33" fmla="val 10432"/>
                <a:gd name="f34" fmla="val 44991"/>
                <a:gd name="f35" fmla="val 9929"/>
                <a:gd name="f36" fmla="val 41224"/>
                <a:gd name="f37" fmla="val 8811"/>
                <a:gd name="f38" fmla="val 37435"/>
                <a:gd name="f39" fmla="val 8583"/>
                <a:gd name="f40" fmla="val 33601"/>
                <a:gd name="f41" fmla="val 8332"/>
                <a:gd name="f42" fmla="val 29538"/>
                <a:gd name="f43" fmla="val 9062"/>
                <a:gd name="f44" fmla="val 25407"/>
                <a:gd name="f45" fmla="val 8103"/>
                <a:gd name="f46" fmla="val 21458"/>
                <a:gd name="f47" fmla="val 7838"/>
                <a:gd name="f48" fmla="val 20331"/>
                <a:gd name="f49" fmla="val 7124"/>
                <a:gd name="f50" fmla="val 19034"/>
                <a:gd name="f51" fmla="val 6003"/>
                <a:gd name="f52" fmla="val 5966"/>
                <a:gd name="f53" fmla="val 5928"/>
                <a:gd name="f54" fmla="val 19035"/>
                <a:gd name="f55" fmla="val 5889"/>
                <a:gd name="f56" fmla="val 19038"/>
                <a:gd name="f57" fmla="val 5364"/>
                <a:gd name="f58" fmla="val 19084"/>
                <a:gd name="f59" fmla="val 4908"/>
                <a:gd name="f60" fmla="val 19426"/>
                <a:gd name="f61" fmla="val 4565"/>
                <a:gd name="f62" fmla="val 19814"/>
                <a:gd name="f63" fmla="val 3516"/>
                <a:gd name="f64" fmla="val 21001"/>
                <a:gd name="f65" fmla="val 3264"/>
                <a:gd name="f66" fmla="val 22645"/>
                <a:gd name="f67" fmla="val 3173"/>
                <a:gd name="f68" fmla="val 24197"/>
                <a:gd name="f69" fmla="val 2945"/>
                <a:gd name="f70" fmla="val 28465"/>
                <a:gd name="f71" fmla="val 3607"/>
                <a:gd name="f72" fmla="val 32756"/>
                <a:gd name="f73" fmla="val 5136"/>
                <a:gd name="f74" fmla="val 36751"/>
                <a:gd name="f75" fmla="val 6711"/>
                <a:gd name="f76" fmla="val 40836"/>
                <a:gd name="f77" fmla="val 9199"/>
                <a:gd name="f78" fmla="val 44671"/>
                <a:gd name="f79" fmla="val 10135"/>
                <a:gd name="f80" fmla="val 48871"/>
                <a:gd name="f81" fmla="val 55947"/>
                <a:gd name="f82" fmla="val 11482"/>
                <a:gd name="f83" fmla="val 63182"/>
                <a:gd name="f84" fmla="val 14905"/>
                <a:gd name="f85" fmla="val 69254"/>
                <a:gd name="f86" fmla="val 66560"/>
                <a:gd name="f87" fmla="val 9678"/>
                <a:gd name="f88" fmla="val 63228"/>
                <a:gd name="f89" fmla="val 8240"/>
                <a:gd name="f90" fmla="val 59553"/>
                <a:gd name="f91" fmla="val 6985"/>
                <a:gd name="f92" fmla="val 56358"/>
                <a:gd name="f93" fmla="val 6346"/>
                <a:gd name="f94" fmla="val 52934"/>
                <a:gd name="f95" fmla="val 4976"/>
                <a:gd name="f96" fmla="val 49784"/>
                <a:gd name="f97" fmla="val 4680"/>
                <a:gd name="f98" fmla="val 49168"/>
                <a:gd name="f99" fmla="val 4337"/>
                <a:gd name="f100" fmla="val 48506"/>
                <a:gd name="f101" fmla="val 3698"/>
                <a:gd name="f102" fmla="val 48232"/>
                <a:gd name="f103" fmla="val 3521"/>
                <a:gd name="f104" fmla="val 48163"/>
                <a:gd name="f105" fmla="val 3337"/>
                <a:gd name="f106" fmla="val 48132"/>
                <a:gd name="f107" fmla="val 3153"/>
                <a:gd name="f108" fmla="val 2600"/>
                <a:gd name="f109" fmla="val 2043"/>
                <a:gd name="f110" fmla="val 48414"/>
                <a:gd name="f111" fmla="val 1667"/>
                <a:gd name="f112" fmla="val 48825"/>
                <a:gd name="f113" fmla="val 1164"/>
                <a:gd name="f114" fmla="val 49396"/>
                <a:gd name="f115" fmla="val 936"/>
                <a:gd name="f116" fmla="val 50149"/>
                <a:gd name="f117" fmla="val 799"/>
                <a:gd name="f118" fmla="val 50880"/>
                <a:gd name="f119" fmla="val 55148"/>
                <a:gd name="f120" fmla="val 1781"/>
                <a:gd name="f121" fmla="val 59599"/>
                <a:gd name="f122" fmla="val 4702"/>
                <a:gd name="f123" fmla="val 62794"/>
                <a:gd name="f124" fmla="val 7510"/>
                <a:gd name="f125" fmla="val 65899"/>
                <a:gd name="f126" fmla="val 11253"/>
                <a:gd name="f127" fmla="val 67998"/>
                <a:gd name="f128" fmla="val 15111"/>
                <a:gd name="f129" fmla="val 69619"/>
                <a:gd name="f130" fmla="val 17051"/>
                <a:gd name="f131" fmla="val 72952"/>
                <a:gd name="f132" fmla="val 19539"/>
                <a:gd name="f133" fmla="val 75919"/>
                <a:gd name="f134" fmla="val 22620"/>
                <a:gd name="f135" fmla="val 78293"/>
                <a:gd name="f136" fmla="val 22926"/>
                <a:gd name="f137" fmla="val 78526"/>
                <a:gd name="f138" fmla="val 23344"/>
                <a:gd name="f139" fmla="val 78740"/>
                <a:gd name="f140" fmla="val 23701"/>
                <a:gd name="f141" fmla="val 23903"/>
                <a:gd name="f142" fmla="val 24086"/>
                <a:gd name="f143" fmla="val 78671"/>
                <a:gd name="f144" fmla="val 24218"/>
                <a:gd name="f145" fmla="val 78498"/>
                <a:gd name="f146" fmla="val 19288"/>
                <a:gd name="f147" fmla="val 74960"/>
                <a:gd name="f148" fmla="val 15818"/>
                <a:gd name="f149" fmla="val 69665"/>
                <a:gd name="f150" fmla="val 13673"/>
                <a:gd name="f151" fmla="val 63981"/>
                <a:gd name="f152" fmla="val 13330"/>
                <a:gd name="f153" fmla="val 63045"/>
                <a:gd name="f154" fmla="val 13011"/>
                <a:gd name="f155" fmla="val 62087"/>
                <a:gd name="f156" fmla="val 12737"/>
                <a:gd name="f157" fmla="val 61128"/>
                <a:gd name="f158" fmla="val 13764"/>
                <a:gd name="f159" fmla="val 49122"/>
                <a:gd name="f160" fmla="val 17416"/>
                <a:gd name="f161" fmla="val 44534"/>
                <a:gd name="f162" fmla="val 19813"/>
                <a:gd name="f163" fmla="val 41476"/>
                <a:gd name="f164" fmla="val 23077"/>
                <a:gd name="f165" fmla="val 39170"/>
                <a:gd name="f166" fmla="val 25451"/>
                <a:gd name="f167" fmla="val 36089"/>
                <a:gd name="f168" fmla="val 26090"/>
                <a:gd name="f169" fmla="val 35244"/>
                <a:gd name="f170" fmla="val 26683"/>
                <a:gd name="f171" fmla="val 34103"/>
                <a:gd name="f172" fmla="val 26135"/>
                <a:gd name="f173" fmla="val 33190"/>
                <a:gd name="f174" fmla="val 25784"/>
                <a:gd name="f175" fmla="val 32575"/>
                <a:gd name="f176" fmla="val 25085"/>
                <a:gd name="f177" fmla="val 32364"/>
                <a:gd name="f178" fmla="val 24346"/>
                <a:gd name="f179" fmla="val 23933"/>
                <a:gd name="f180" fmla="val 23507"/>
                <a:gd name="f181" fmla="val 32430"/>
                <a:gd name="f182" fmla="val 23122"/>
                <a:gd name="f183" fmla="val 32528"/>
                <a:gd name="f184" fmla="val 19105"/>
                <a:gd name="f185" fmla="val 33624"/>
                <a:gd name="f186" fmla="val 15978"/>
                <a:gd name="f187" fmla="val 36910"/>
                <a:gd name="f188" fmla="val 13969"/>
                <a:gd name="f189" fmla="val 40563"/>
                <a:gd name="f190" fmla="val 12372"/>
                <a:gd name="f191" fmla="val 43507"/>
                <a:gd name="f192" fmla="val 11390"/>
                <a:gd name="f193" fmla="val 46771"/>
                <a:gd name="f194" fmla="val 11048"/>
                <a:gd name="f195" fmla="val 50081"/>
                <a:gd name="f196" fmla="val 10934"/>
                <a:gd name="f197" fmla="val 43986"/>
                <a:gd name="f198" fmla="val 37846"/>
                <a:gd name="f199" fmla="val 14494"/>
                <a:gd name="f200" fmla="val 32231"/>
                <a:gd name="f201" fmla="val 17895"/>
                <a:gd name="f202" fmla="val 28077"/>
                <a:gd name="f203" fmla="val 22529"/>
                <a:gd name="f204" fmla="val 24904"/>
                <a:gd name="f205" fmla="val 27665"/>
                <a:gd name="f206" fmla="val 23147"/>
                <a:gd name="f207" fmla="val 32595"/>
                <a:gd name="f208" fmla="val 21481"/>
                <a:gd name="f209" fmla="val 38096"/>
                <a:gd name="f210" fmla="val 21047"/>
                <a:gd name="f211" fmla="val 42319"/>
                <a:gd name="f212" fmla="val 18011"/>
                <a:gd name="f213" fmla="val 42844"/>
                <a:gd name="f214" fmla="val 17623"/>
                <a:gd name="f215" fmla="val 43368"/>
                <a:gd name="f216" fmla="val 17189"/>
                <a:gd name="f217" fmla="val 43665"/>
                <a:gd name="f218" fmla="val 16596"/>
                <a:gd name="f219" fmla="val 43962"/>
                <a:gd name="f220" fmla="val 16003"/>
                <a:gd name="f221" fmla="val 15226"/>
                <a:gd name="f222" fmla="val 43551"/>
                <a:gd name="f223" fmla="val 14724"/>
                <a:gd name="f224" fmla="val 43277"/>
                <a:gd name="f225" fmla="val 14428"/>
                <a:gd name="f226" fmla="val 42889"/>
                <a:gd name="f227" fmla="val 14245"/>
                <a:gd name="f228" fmla="val 42524"/>
                <a:gd name="f229" fmla="val 14108"/>
                <a:gd name="f230" fmla="val 41374"/>
                <a:gd name="f231" fmla="val 13717"/>
                <a:gd name="f232" fmla="val 40169"/>
                <a:gd name="f233" fmla="val 13560"/>
                <a:gd name="f234" fmla="val 38953"/>
                <a:gd name="f235" fmla="val 37827"/>
                <a:gd name="f236" fmla="val 36693"/>
                <a:gd name="f237" fmla="val 13694"/>
                <a:gd name="f238" fmla="val 35585"/>
                <a:gd name="f239" fmla="val 13903"/>
                <a:gd name="f240" fmla="val 30153"/>
                <a:gd name="f241" fmla="val 14884"/>
                <a:gd name="f242" fmla="val 21114"/>
                <a:gd name="f243" fmla="val 21548"/>
                <a:gd name="f244" fmla="val 20864"/>
                <a:gd name="f245" fmla="val 22004"/>
                <a:gd name="f246" fmla="val 20294"/>
                <a:gd name="f247" fmla="val 22461"/>
                <a:gd name="f248" fmla="val 19723"/>
                <a:gd name="f249" fmla="val 24241"/>
                <a:gd name="f250" fmla="val 17463"/>
                <a:gd name="f251" fmla="val 25998"/>
                <a:gd name="f252" fmla="val 27779"/>
                <a:gd name="f253" fmla="val 12967"/>
                <a:gd name="f254" fmla="val 28190"/>
                <a:gd name="f255" fmla="val 12419"/>
                <a:gd name="f256" fmla="val 28646"/>
                <a:gd name="f257" fmla="val 11848"/>
                <a:gd name="f258" fmla="val 29194"/>
                <a:gd name="f259" fmla="val 11437"/>
                <a:gd name="f260" fmla="val 30175"/>
                <a:gd name="f261" fmla="val 10730"/>
                <a:gd name="f262" fmla="val 31431"/>
                <a:gd name="f263" fmla="val 10502"/>
                <a:gd name="f264" fmla="val 32572"/>
                <a:gd name="f265" fmla="val 10114"/>
                <a:gd name="f266" fmla="val 33736"/>
                <a:gd name="f267" fmla="val 9748"/>
                <a:gd name="f268" fmla="val 34946"/>
                <a:gd name="f269" fmla="val 9086"/>
                <a:gd name="f270" fmla="val 35357"/>
                <a:gd name="f271" fmla="val 7945"/>
                <a:gd name="f272" fmla="val 34923"/>
                <a:gd name="f273" fmla="val 7788"/>
                <a:gd name="f274" fmla="val 34458"/>
                <a:gd name="f275" fmla="val 7710"/>
                <a:gd name="f276" fmla="val 33993"/>
                <a:gd name="f277" fmla="val 33309"/>
                <a:gd name="f278" fmla="val 32622"/>
                <a:gd name="f279" fmla="val 7879"/>
                <a:gd name="f280" fmla="val 32024"/>
                <a:gd name="f281" fmla="val 8219"/>
                <a:gd name="f282" fmla="val 32892"/>
                <a:gd name="f283" fmla="val 7215"/>
                <a:gd name="f284" fmla="val 33531"/>
                <a:gd name="f285" fmla="val 6051"/>
                <a:gd name="f286" fmla="val 33896"/>
                <a:gd name="f287" fmla="val 4772"/>
                <a:gd name="f288" fmla="val 33987"/>
                <a:gd name="f289" fmla="val 4499"/>
                <a:gd name="f290" fmla="val 34033"/>
                <a:gd name="f291" fmla="val 4179"/>
                <a:gd name="f292" fmla="val 33873"/>
                <a:gd name="f293" fmla="val 3951"/>
                <a:gd name="f294" fmla="val 33753"/>
                <a:gd name="f295" fmla="val 3779"/>
                <a:gd name="f296" fmla="val 33580"/>
                <a:gd name="f297" fmla="val 3710"/>
                <a:gd name="f298" fmla="val 33389"/>
                <a:gd name="f299" fmla="val 33073"/>
                <a:gd name="f300" fmla="val 32705"/>
                <a:gd name="f301" fmla="val 3897"/>
                <a:gd name="f302" fmla="val 32435"/>
                <a:gd name="f303" fmla="val 4111"/>
                <a:gd name="f304" fmla="val 31522"/>
                <a:gd name="f305" fmla="val 4864"/>
                <a:gd name="f306" fmla="val 30746"/>
                <a:gd name="f307" fmla="val 5777"/>
                <a:gd name="f308" fmla="val 6827"/>
                <a:gd name="f309" fmla="val 30563"/>
                <a:gd name="f310" fmla="val 5343"/>
                <a:gd name="f311" fmla="val 30700"/>
                <a:gd name="f312" fmla="val 3768"/>
                <a:gd name="f313" fmla="val 30495"/>
                <a:gd name="f314" fmla="val 2239"/>
                <a:gd name="f315" fmla="val 30449"/>
                <a:gd name="f316" fmla="val 1897"/>
                <a:gd name="f317" fmla="val 30335"/>
                <a:gd name="f318" fmla="val 1508"/>
                <a:gd name="f319" fmla="val 30016"/>
                <a:gd name="f320" fmla="val 1417"/>
                <a:gd name="f321" fmla="val 29975"/>
                <a:gd name="f322" fmla="val 1406"/>
                <a:gd name="f323" fmla="val 29935"/>
                <a:gd name="f324" fmla="val 1401"/>
                <a:gd name="f325" fmla="val 29896"/>
                <a:gd name="f326" fmla="val 29605"/>
                <a:gd name="f327" fmla="val 29352"/>
                <a:gd name="f328" fmla="val 1683"/>
                <a:gd name="f329" fmla="val 29171"/>
                <a:gd name="f330" fmla="val 1965"/>
                <a:gd name="f331" fmla="val 27596"/>
                <a:gd name="f332" fmla="val 27505"/>
                <a:gd name="f333" fmla="val 27414"/>
                <a:gd name="f334" fmla="val 6165"/>
                <a:gd name="f335" fmla="val 27003"/>
                <a:gd name="f336" fmla="val 5161"/>
                <a:gd name="f337" fmla="val 26364"/>
                <a:gd name="f338" fmla="val 4339"/>
                <a:gd name="f339" fmla="val 26139"/>
                <a:gd name="f340" fmla="val 4045"/>
                <a:gd name="f341" fmla="val 25783"/>
                <a:gd name="f342" fmla="val 3764"/>
                <a:gd name="f343" fmla="val 25455"/>
                <a:gd name="f344" fmla="val 25350"/>
                <a:gd name="f345" fmla="val 25248"/>
                <a:gd name="f346" fmla="val 3793"/>
                <a:gd name="f347" fmla="val 25154"/>
                <a:gd name="f348" fmla="val 3859"/>
                <a:gd name="f349" fmla="val 24834"/>
                <a:gd name="f350" fmla="val 4065"/>
                <a:gd name="f351" fmla="val 24880"/>
                <a:gd name="f352" fmla="val 25108"/>
                <a:gd name="f353" fmla="val 7192"/>
                <a:gd name="f354" fmla="val 25930"/>
                <a:gd name="f355" fmla="val 9474"/>
                <a:gd name="f356" fmla="val 27528"/>
                <a:gd name="f357" fmla="val 11346"/>
                <a:gd name="f358" fmla="val 24720"/>
                <a:gd name="f359" fmla="val 15820"/>
                <a:gd name="f360" fmla="val 21068"/>
                <a:gd name="f361" fmla="val 19700"/>
                <a:gd name="f362" fmla="val 18124"/>
                <a:gd name="f363" fmla="val 24105"/>
                <a:gd name="f364" fmla="val 17256"/>
                <a:gd name="f365" fmla="val 25429"/>
                <a:gd name="f366" fmla="val 16435"/>
                <a:gd name="f367" fmla="val 26776"/>
                <a:gd name="f368" fmla="val 15704"/>
                <a:gd name="f369" fmla="val 28191"/>
                <a:gd name="f370" fmla="val 16982"/>
                <a:gd name="f371" fmla="val 24562"/>
                <a:gd name="f372" fmla="val 17918"/>
                <a:gd name="f373" fmla="val 20819"/>
                <a:gd name="f374" fmla="val 18512"/>
                <a:gd name="f375" fmla="val 17030"/>
                <a:gd name="f376" fmla="val 19196"/>
                <a:gd name="f377" fmla="val 12602"/>
                <a:gd name="f378" fmla="val 19402"/>
                <a:gd name="f379" fmla="val 8059"/>
                <a:gd name="f380" fmla="val 18420"/>
                <a:gd name="f381" fmla="val 3723"/>
                <a:gd name="f382" fmla="val 18010"/>
                <a:gd name="f383" fmla="val 2011"/>
                <a:gd name="f384" fmla="val 17028"/>
                <a:gd name="f385" fmla="val 25"/>
                <a:gd name="f386" fmla="val 15271"/>
                <a:gd name="f387" fmla="val 2"/>
                <a:gd name="f388" fmla="*/ f0 1 43985"/>
                <a:gd name="f389" fmla="*/ f1 1 78741"/>
                <a:gd name="f390" fmla="+- f4 0 f2"/>
                <a:gd name="f391" fmla="+- f3 0 f2"/>
                <a:gd name="f392" fmla="*/ f391 1 43985"/>
                <a:gd name="f393" fmla="*/ f390 1 78741"/>
                <a:gd name="f394" fmla="*/ f2 1 f392"/>
                <a:gd name="f395" fmla="*/ f3 1 f392"/>
                <a:gd name="f396" fmla="*/ f2 1 f393"/>
                <a:gd name="f397" fmla="*/ f4 1 f393"/>
                <a:gd name="f398" fmla="*/ f394 f388 1"/>
                <a:gd name="f399" fmla="*/ f395 f388 1"/>
                <a:gd name="f400" fmla="*/ f397 f389 1"/>
                <a:gd name="f401" fmla="*/ f396 f389 1"/>
              </a:gdLst>
              <a:ahLst/>
              <a:cxnLst>
                <a:cxn ang="3cd4">
                  <a:pos x="hc" y="t"/>
                </a:cxn>
                <a:cxn ang="0">
                  <a:pos x="r" y="vc"/>
                </a:cxn>
                <a:cxn ang="cd4">
                  <a:pos x="hc" y="b"/>
                </a:cxn>
                <a:cxn ang="cd2">
                  <a:pos x="l" y="vc"/>
                </a:cxn>
              </a:cxnLst>
              <a:rect l="f398" t="f401" r="f399" b="f400"/>
              <a:pathLst>
                <a:path w="43985" h="78741">
                  <a:moveTo>
                    <a:pt x="f5" y="f6"/>
                  </a:moveTo>
                  <a:cubicBezTo>
                    <a:pt x="f7" y="f6"/>
                    <a:pt x="f8" y="f9"/>
                    <a:pt x="f10" y="f11"/>
                  </a:cubicBezTo>
                  <a:cubicBezTo>
                    <a:pt x="f12" y="f13"/>
                    <a:pt x="f14" y="f15"/>
                    <a:pt x="f16" y="f17"/>
                  </a:cubicBezTo>
                  <a:cubicBezTo>
                    <a:pt x="f18" y="f19"/>
                    <a:pt x="f20" y="f21"/>
                    <a:pt x="f22" y="f23"/>
                  </a:cubicBezTo>
                  <a:cubicBezTo>
                    <a:pt x="f24" y="f25"/>
                    <a:pt x="f26" y="f27"/>
                    <a:pt x="f28" y="f29"/>
                  </a:cubicBezTo>
                  <a:cubicBezTo>
                    <a:pt x="f16" y="f30"/>
                    <a:pt x="f31" y="f32"/>
                    <a:pt x="f33" y="f34"/>
                  </a:cubicBezTo>
                  <a:cubicBezTo>
                    <a:pt x="f35" y="f36"/>
                    <a:pt x="f37" y="f38"/>
                    <a:pt x="f39" y="f40"/>
                  </a:cubicBezTo>
                  <a:cubicBezTo>
                    <a:pt x="f41" y="f42"/>
                    <a:pt x="f43" y="f44"/>
                    <a:pt x="f45" y="f46"/>
                  </a:cubicBezTo>
                  <a:cubicBezTo>
                    <a:pt x="f47" y="f48"/>
                    <a:pt x="f49" y="f50"/>
                    <a:pt x="f51" y="f50"/>
                  </a:cubicBezTo>
                  <a:cubicBezTo>
                    <a:pt x="f52" y="f50"/>
                    <a:pt x="f53" y="f54"/>
                    <a:pt x="f55" y="f56"/>
                  </a:cubicBezTo>
                  <a:cubicBezTo>
                    <a:pt x="f57" y="f58"/>
                    <a:pt x="f59" y="f60"/>
                    <a:pt x="f61" y="f62"/>
                  </a:cubicBezTo>
                  <a:cubicBezTo>
                    <a:pt x="f63" y="f64"/>
                    <a:pt x="f65" y="f66"/>
                    <a:pt x="f67" y="f68"/>
                  </a:cubicBezTo>
                  <a:cubicBezTo>
                    <a:pt x="f69" y="f70"/>
                    <a:pt x="f71" y="f72"/>
                    <a:pt x="f73" y="f74"/>
                  </a:cubicBezTo>
                  <a:cubicBezTo>
                    <a:pt x="f75" y="f76"/>
                    <a:pt x="f77" y="f78"/>
                    <a:pt x="f79" y="f80"/>
                  </a:cubicBezTo>
                  <a:cubicBezTo>
                    <a:pt x="f35" y="f81"/>
                    <a:pt x="f82" y="f83"/>
                    <a:pt x="f84" y="f85"/>
                  </a:cubicBezTo>
                  <a:cubicBezTo>
                    <a:pt x="f14" y="f86"/>
                    <a:pt x="f87" y="f88"/>
                    <a:pt x="f89" y="f90"/>
                  </a:cubicBezTo>
                  <a:cubicBezTo>
                    <a:pt x="f91" y="f92"/>
                    <a:pt x="f93" y="f94"/>
                    <a:pt x="f95" y="f96"/>
                  </a:cubicBezTo>
                  <a:cubicBezTo>
                    <a:pt x="f97" y="f98"/>
                    <a:pt x="f99" y="f100"/>
                    <a:pt x="f101" y="f102"/>
                  </a:cubicBezTo>
                  <a:cubicBezTo>
                    <a:pt x="f103" y="f104"/>
                    <a:pt x="f105" y="f106"/>
                    <a:pt x="f107" y="f106"/>
                  </a:cubicBezTo>
                  <a:cubicBezTo>
                    <a:pt x="f108" y="f106"/>
                    <a:pt x="f109" y="f110"/>
                    <a:pt x="f111" y="f112"/>
                  </a:cubicBezTo>
                  <a:cubicBezTo>
                    <a:pt x="f113" y="f114"/>
                    <a:pt x="f115" y="f116"/>
                    <a:pt x="f117" y="f118"/>
                  </a:cubicBezTo>
                  <a:cubicBezTo>
                    <a:pt x="f2" y="f119"/>
                    <a:pt x="f120" y="f121"/>
                    <a:pt x="f122" y="f123"/>
                  </a:cubicBezTo>
                  <a:cubicBezTo>
                    <a:pt x="f124" y="f125"/>
                    <a:pt x="f126" y="f127"/>
                    <a:pt x="f128" y="f129"/>
                  </a:cubicBezTo>
                  <a:cubicBezTo>
                    <a:pt x="f130" y="f131"/>
                    <a:pt x="f132" y="f133"/>
                    <a:pt x="f134" y="f135"/>
                  </a:cubicBezTo>
                  <a:cubicBezTo>
                    <a:pt x="f136" y="f137"/>
                    <a:pt x="f138" y="f139"/>
                    <a:pt x="f140" y="f139"/>
                  </a:cubicBezTo>
                  <a:cubicBezTo>
                    <a:pt x="f141" y="f139"/>
                    <a:pt x="f142" y="f143"/>
                    <a:pt x="f144" y="f145"/>
                  </a:cubicBezTo>
                  <a:cubicBezTo>
                    <a:pt x="f146" y="f147"/>
                    <a:pt x="f148" y="f149"/>
                    <a:pt x="f150" y="f151"/>
                  </a:cubicBezTo>
                  <a:cubicBezTo>
                    <a:pt x="f152" y="f153"/>
                    <a:pt x="f154" y="f155"/>
                    <a:pt x="f156" y="f157"/>
                  </a:cubicBezTo>
                  <a:cubicBezTo>
                    <a:pt x="f12" y="f119"/>
                    <a:pt x="f158" y="f159"/>
                    <a:pt x="f160" y="f161"/>
                  </a:cubicBezTo>
                  <a:cubicBezTo>
                    <a:pt x="f162" y="f163"/>
                    <a:pt x="f164" y="f165"/>
                    <a:pt x="f166" y="f167"/>
                  </a:cubicBezTo>
                  <a:cubicBezTo>
                    <a:pt x="f168" y="f169"/>
                    <a:pt x="f170" y="f171"/>
                    <a:pt x="f172" y="f173"/>
                  </a:cubicBezTo>
                  <a:cubicBezTo>
                    <a:pt x="f174" y="f175"/>
                    <a:pt x="f176" y="f177"/>
                    <a:pt x="f178" y="f177"/>
                  </a:cubicBezTo>
                  <a:cubicBezTo>
                    <a:pt x="f179" y="f177"/>
                    <a:pt x="f180" y="f181"/>
                    <a:pt x="f182" y="f183"/>
                  </a:cubicBezTo>
                  <a:cubicBezTo>
                    <a:pt x="f184" y="f185"/>
                    <a:pt x="f186" y="f187"/>
                    <a:pt x="f188" y="f189"/>
                  </a:cubicBezTo>
                  <a:cubicBezTo>
                    <a:pt x="f190" y="f191"/>
                    <a:pt x="f192" y="f193"/>
                    <a:pt x="f194" y="f195"/>
                  </a:cubicBezTo>
                  <a:cubicBezTo>
                    <a:pt x="f196" y="f197"/>
                    <a:pt x="f16" y="f198"/>
                    <a:pt x="f199" y="f200"/>
                  </a:cubicBezTo>
                  <a:cubicBezTo>
                    <a:pt x="f201" y="f202"/>
                    <a:pt x="f203" y="f204"/>
                    <a:pt x="f205" y="f206"/>
                  </a:cubicBezTo>
                  <a:cubicBezTo>
                    <a:pt x="f207" y="f208"/>
                    <a:pt x="f209" y="f210"/>
                    <a:pt x="f211" y="f212"/>
                  </a:cubicBezTo>
                  <a:cubicBezTo>
                    <a:pt x="f213" y="f214"/>
                    <a:pt x="f215" y="f216"/>
                    <a:pt x="f217" y="f218"/>
                  </a:cubicBezTo>
                  <a:cubicBezTo>
                    <a:pt x="f219" y="f220"/>
                    <a:pt x="f3" y="f221"/>
                    <a:pt x="f222" y="f223"/>
                  </a:cubicBezTo>
                  <a:cubicBezTo>
                    <a:pt x="f224" y="f225"/>
                    <a:pt x="f226" y="f227"/>
                    <a:pt x="f228" y="f229"/>
                  </a:cubicBezTo>
                  <a:cubicBezTo>
                    <a:pt x="f230" y="f231"/>
                    <a:pt x="f232" y="f233"/>
                    <a:pt x="f234" y="f233"/>
                  </a:cubicBezTo>
                  <a:cubicBezTo>
                    <a:pt x="f235" y="f233"/>
                    <a:pt x="f236" y="f237"/>
                    <a:pt x="f238" y="f239"/>
                  </a:cubicBezTo>
                  <a:cubicBezTo>
                    <a:pt x="f240" y="f241"/>
                    <a:pt x="f176" y="f214"/>
                    <a:pt x="f242" y="f46"/>
                  </a:cubicBezTo>
                  <a:cubicBezTo>
                    <a:pt x="f243" y="f244"/>
                    <a:pt x="f245" y="f246"/>
                    <a:pt x="f247" y="f248"/>
                  </a:cubicBezTo>
                  <a:cubicBezTo>
                    <a:pt x="f249" y="f250"/>
                    <a:pt x="f251" y="f5"/>
                    <a:pt x="f252" y="f253"/>
                  </a:cubicBezTo>
                  <a:cubicBezTo>
                    <a:pt x="f254" y="f255"/>
                    <a:pt x="f256" y="f257"/>
                    <a:pt x="f258" y="f259"/>
                  </a:cubicBezTo>
                  <a:cubicBezTo>
                    <a:pt x="f260" y="f261"/>
                    <a:pt x="f262" y="f263"/>
                    <a:pt x="f264" y="f265"/>
                  </a:cubicBezTo>
                  <a:cubicBezTo>
                    <a:pt x="f266" y="f267"/>
                    <a:pt x="f268" y="f269"/>
                    <a:pt x="f270" y="f271"/>
                  </a:cubicBezTo>
                  <a:cubicBezTo>
                    <a:pt x="f272" y="f273"/>
                    <a:pt x="f274" y="f275"/>
                    <a:pt x="f276" y="f275"/>
                  </a:cubicBezTo>
                  <a:cubicBezTo>
                    <a:pt x="f277" y="f275"/>
                    <a:pt x="f278" y="f279"/>
                    <a:pt x="f280" y="f281"/>
                  </a:cubicBezTo>
                  <a:cubicBezTo>
                    <a:pt x="f282" y="f283"/>
                    <a:pt x="f284" y="f285"/>
                    <a:pt x="f286" y="f287"/>
                  </a:cubicBezTo>
                  <a:cubicBezTo>
                    <a:pt x="f288" y="f289"/>
                    <a:pt x="f290" y="f291"/>
                    <a:pt x="f292" y="f293"/>
                  </a:cubicBezTo>
                  <a:cubicBezTo>
                    <a:pt x="f294" y="f295"/>
                    <a:pt x="f296" y="f297"/>
                    <a:pt x="f298" y="f297"/>
                  </a:cubicBezTo>
                  <a:cubicBezTo>
                    <a:pt x="f299" y="f297"/>
                    <a:pt x="f300" y="f301"/>
                    <a:pt x="f302" y="f303"/>
                  </a:cubicBezTo>
                  <a:cubicBezTo>
                    <a:pt x="f304" y="f305"/>
                    <a:pt x="f306" y="f307"/>
                    <a:pt x="f240" y="f308"/>
                  </a:cubicBezTo>
                  <a:cubicBezTo>
                    <a:pt x="f309" y="f310"/>
                    <a:pt x="f311" y="f312"/>
                    <a:pt x="f313" y="f314"/>
                  </a:cubicBezTo>
                  <a:cubicBezTo>
                    <a:pt x="f315" y="f316"/>
                    <a:pt x="f317" y="f318"/>
                    <a:pt x="f319" y="f320"/>
                  </a:cubicBezTo>
                  <a:cubicBezTo>
                    <a:pt x="f321" y="f322"/>
                    <a:pt x="f323" y="f324"/>
                    <a:pt x="f325" y="f324"/>
                  </a:cubicBezTo>
                  <a:cubicBezTo>
                    <a:pt x="f326" y="f324"/>
                    <a:pt x="f327" y="f328"/>
                    <a:pt x="f329" y="f330"/>
                  </a:cubicBezTo>
                  <a:cubicBezTo>
                    <a:pt x="f254" y="f15"/>
                    <a:pt x="f331" y="f310"/>
                    <a:pt x="f332" y="f283"/>
                  </a:cubicBezTo>
                  <a:cubicBezTo>
                    <a:pt x="f333" y="f334"/>
                    <a:pt x="f335" y="f336"/>
                    <a:pt x="f337" y="f338"/>
                  </a:cubicBezTo>
                  <a:cubicBezTo>
                    <a:pt x="f339" y="f340"/>
                    <a:pt x="f341" y="f342"/>
                    <a:pt x="f343" y="f342"/>
                  </a:cubicBezTo>
                  <a:cubicBezTo>
                    <a:pt x="f344" y="f342"/>
                    <a:pt x="f345" y="f346"/>
                    <a:pt x="f347" y="f348"/>
                  </a:cubicBezTo>
                  <a:cubicBezTo>
                    <a:pt x="f349" y="f350"/>
                    <a:pt x="f349" y="f289"/>
                    <a:pt x="f351" y="f305"/>
                  </a:cubicBezTo>
                  <a:cubicBezTo>
                    <a:pt x="f352" y="f353"/>
                    <a:pt x="f354" y="f355"/>
                    <a:pt x="f356" y="f357"/>
                  </a:cubicBezTo>
                  <a:cubicBezTo>
                    <a:pt x="f358" y="f359"/>
                    <a:pt x="f360" y="f361"/>
                    <a:pt x="f362" y="f363"/>
                  </a:cubicBezTo>
                  <a:cubicBezTo>
                    <a:pt x="f364" y="f365"/>
                    <a:pt x="f366" y="f367"/>
                    <a:pt x="f368" y="f369"/>
                  </a:cubicBezTo>
                  <a:cubicBezTo>
                    <a:pt x="f370" y="f371"/>
                    <a:pt x="f372" y="f373"/>
                    <a:pt x="f374" y="f375"/>
                  </a:cubicBezTo>
                  <a:cubicBezTo>
                    <a:pt x="f376" y="f377"/>
                    <a:pt x="f378" y="f379"/>
                    <a:pt x="f380" y="f381"/>
                  </a:cubicBezTo>
                  <a:cubicBezTo>
                    <a:pt x="f382" y="f383"/>
                    <a:pt x="f384" y="f385"/>
                    <a:pt x="f386" y="f387"/>
                  </a:cubicBezTo>
                  <a:cubicBezTo>
                    <a:pt x="f26" y="f6"/>
                    <a:pt x="f221" y="f6"/>
                    <a:pt x="f5" y="f6"/>
                  </a:cubicBezTo>
                  <a:close/>
                </a:path>
              </a:pathLst>
            </a:custGeom>
            <a:solidFill>
              <a:srgbClr val="A3B745"/>
            </a:solidFill>
            <a:ln cap="flat">
              <a:noFill/>
              <a:prstDash val="solid"/>
            </a:ln>
          </p:spPr>
          <p:txBody>
            <a:bodyPr vert="horz" wrap="square" lIns="91421" tIns="91421" rIns="91421" bIns="9142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67" b="0" i="0" u="none" strike="noStrike" kern="1200" cap="none" spc="0" baseline="0">
                <a:solidFill>
                  <a:srgbClr val="444C55"/>
                </a:solidFill>
                <a:uFillTx/>
                <a:latin typeface="Arial"/>
              </a:endParaRPr>
            </a:p>
          </p:txBody>
        </p:sp>
      </p:grpSp>
    </p:spTree>
    <p:extLst>
      <p:ext uri="{BB962C8B-B14F-4D97-AF65-F5344CB8AC3E}">
        <p14:creationId xmlns:p14="http://schemas.microsoft.com/office/powerpoint/2010/main" val="4095899711"/>
      </p:ext>
    </p:extLst>
  </p:cSld>
  <p:clrMapOvr>
    <a:masterClrMapping/>
  </p:clrMapOvr>
</p:sldLayout>
</file>

<file path=ppt/slideLayouts/slideLayout1618.xml><?xml version="1.0" encoding="utf-8"?>
<p:sldLayout xmlns:a="http://schemas.openxmlformats.org/drawingml/2006/main" xmlns:r="http://schemas.openxmlformats.org/officeDocument/2006/relationships" xmlns:p="http://schemas.openxmlformats.org/presentationml/2006/main" preserve="1">
  <p:cSld name="2_Title and Content">
    <p:spTree>
      <p:nvGrpSpPr>
        <p:cNvPr id="1" name=""/>
        <p:cNvGrpSpPr/>
        <p:nvPr/>
      </p:nvGrpSpPr>
      <p:grpSpPr>
        <a:xfrm>
          <a:off x="0" y="0"/>
          <a:ext cx="0" cy="0"/>
          <a:chOff x="0" y="0"/>
          <a:chExt cx="0" cy="0"/>
        </a:xfrm>
      </p:grpSpPr>
      <p:grpSp>
        <p:nvGrpSpPr>
          <p:cNvPr id="2" name="Google Shape;147;p15">
            <a:extLst>
              <a:ext uri="{FF2B5EF4-FFF2-40B4-BE49-F238E27FC236}">
                <a16:creationId xmlns:a16="http://schemas.microsoft.com/office/drawing/2014/main" id="{77F098E0-A6BA-E079-FC2F-4363D34904BD}"/>
              </a:ext>
            </a:extLst>
          </p:cNvPr>
          <p:cNvGrpSpPr/>
          <p:nvPr/>
        </p:nvGrpSpPr>
        <p:grpSpPr>
          <a:xfrm>
            <a:off x="7191545" y="0"/>
            <a:ext cx="5000460" cy="1425988"/>
            <a:chOff x="7191545" y="0"/>
            <a:chExt cx="5000460" cy="1425988"/>
          </a:xfrm>
        </p:grpSpPr>
        <p:pic>
          <p:nvPicPr>
            <p:cNvPr id="3" name="Google Shape;148;p15">
              <a:extLst>
                <a:ext uri="{FF2B5EF4-FFF2-40B4-BE49-F238E27FC236}">
                  <a16:creationId xmlns:a16="http://schemas.microsoft.com/office/drawing/2014/main" id="{41F6CC59-F613-4A68-35CF-61A10400C7EC}"/>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49;p15">
              <a:extLst>
                <a:ext uri="{FF2B5EF4-FFF2-40B4-BE49-F238E27FC236}">
                  <a16:creationId xmlns:a16="http://schemas.microsoft.com/office/drawing/2014/main" id="{5951439B-6D9D-4152-8C8D-1D3E9D22215A}"/>
                </a:ext>
              </a:extLst>
            </p:cNvPr>
            <p:cNvGrpSpPr/>
            <p:nvPr/>
          </p:nvGrpSpPr>
          <p:grpSpPr>
            <a:xfrm>
              <a:off x="7191545" y="0"/>
              <a:ext cx="5000460" cy="1425988"/>
              <a:chOff x="7191545" y="0"/>
              <a:chExt cx="5000460" cy="1425988"/>
            </a:xfrm>
          </p:grpSpPr>
          <p:sp>
            <p:nvSpPr>
              <p:cNvPr id="5" name="Google Shape;150;p15">
                <a:extLst>
                  <a:ext uri="{FF2B5EF4-FFF2-40B4-BE49-F238E27FC236}">
                    <a16:creationId xmlns:a16="http://schemas.microsoft.com/office/drawing/2014/main" id="{E3121566-10B0-A708-5E4D-FCB3409A1434}"/>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51;p15">
                <a:extLst>
                  <a:ext uri="{FF2B5EF4-FFF2-40B4-BE49-F238E27FC236}">
                    <a16:creationId xmlns:a16="http://schemas.microsoft.com/office/drawing/2014/main" id="{A87C625E-2974-548C-EDF8-D0A60140A367}"/>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52;p15">
            <a:extLst>
              <a:ext uri="{FF2B5EF4-FFF2-40B4-BE49-F238E27FC236}">
                <a16:creationId xmlns:a16="http://schemas.microsoft.com/office/drawing/2014/main" id="{DF860B79-6A19-2077-79F6-9BBF5CC9EAAC}"/>
              </a:ext>
            </a:extLst>
          </p:cNvPr>
          <p:cNvSpPr txBox="1">
            <a:spLocks noGrp="1"/>
          </p:cNvSpPr>
          <p:nvPr>
            <p:ph type="title"/>
          </p:nvPr>
        </p:nvSpPr>
        <p:spPr/>
        <p:txBody>
          <a:bodyPr/>
          <a:lstStyle>
            <a:lvl1pPr>
              <a:defRPr/>
            </a:lvl1pPr>
          </a:lstStyle>
          <a:p>
            <a:pPr lvl="0"/>
            <a:endParaRPr lang="en-US"/>
          </a:p>
        </p:txBody>
      </p:sp>
      <p:sp>
        <p:nvSpPr>
          <p:cNvPr id="8" name="Google Shape;153;p15">
            <a:extLst>
              <a:ext uri="{FF2B5EF4-FFF2-40B4-BE49-F238E27FC236}">
                <a16:creationId xmlns:a16="http://schemas.microsoft.com/office/drawing/2014/main" id="{B45FC277-4792-73DC-225E-78A0D8DF6D78}"/>
              </a:ext>
            </a:extLst>
          </p:cNvPr>
          <p:cNvSpPr txBox="1">
            <a:spLocks noGrp="1"/>
          </p:cNvSpPr>
          <p:nvPr>
            <p:ph type="body" idx="4294967295"/>
          </p:nvPr>
        </p:nvSpPr>
        <p:spPr/>
        <p:txBody>
          <a:bodyPr/>
          <a:lstStyle>
            <a:lvl1pPr indent="-342900">
              <a:buSzPts val="1800"/>
              <a:defRPr/>
            </a:lvl1pPr>
          </a:lstStyle>
          <a:p>
            <a:pPr lvl="0"/>
            <a:endParaRPr lang="en-US"/>
          </a:p>
        </p:txBody>
      </p:sp>
      <p:sp>
        <p:nvSpPr>
          <p:cNvPr id="9" name="Google Shape;154;p15">
            <a:extLst>
              <a:ext uri="{FF2B5EF4-FFF2-40B4-BE49-F238E27FC236}">
                <a16:creationId xmlns:a16="http://schemas.microsoft.com/office/drawing/2014/main" id="{2918FCF8-9C0B-8029-DFBE-E6D6CC2FBAB5}"/>
              </a:ext>
            </a:extLst>
          </p:cNvPr>
          <p:cNvSpPr txBox="1">
            <a:spLocks noGrp="1"/>
          </p:cNvSpPr>
          <p:nvPr>
            <p:ph type="sldNum" sz="quarter" idx="8"/>
          </p:nvPr>
        </p:nvSpPr>
        <p:spPr/>
        <p:txBody>
          <a:bodyPr/>
          <a:lstStyle>
            <a:lvl1pPr>
              <a:defRPr>
                <a:solidFill>
                  <a:srgbClr val="AEB3B7"/>
                </a:solidFill>
              </a:defRPr>
            </a:lvl1pPr>
          </a:lstStyle>
          <a:p>
            <a:pPr lvl="0"/>
            <a:fld id="{C907DB51-C67A-42B9-BE4E-38D7B46F20E1}" type="slidenum">
              <a:t>‹#›</a:t>
            </a:fld>
            <a:endParaRPr lang="en-US"/>
          </a:p>
        </p:txBody>
      </p:sp>
      <p:cxnSp>
        <p:nvCxnSpPr>
          <p:cNvPr id="10" name="Google Shape;155;p15">
            <a:extLst>
              <a:ext uri="{FF2B5EF4-FFF2-40B4-BE49-F238E27FC236}">
                <a16:creationId xmlns:a16="http://schemas.microsoft.com/office/drawing/2014/main" id="{8BF3EC5F-6C51-A996-C16F-EC789C46E74A}"/>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156;p15">
            <a:extLst>
              <a:ext uri="{FF2B5EF4-FFF2-40B4-BE49-F238E27FC236}">
                <a16:creationId xmlns:a16="http://schemas.microsoft.com/office/drawing/2014/main" id="{CD471410-CA1C-443F-04F2-6DCC5896CA82}"/>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318947860"/>
      </p:ext>
    </p:extLst>
  </p:cSld>
  <p:clrMapOvr>
    <a:masterClrMapping/>
  </p:clrMapOvr>
</p:sldLayout>
</file>

<file path=ppt/slideLayouts/slideLayout1619.xml><?xml version="1.0" encoding="utf-8"?>
<p:sldLayout xmlns:a="http://schemas.openxmlformats.org/drawingml/2006/main" xmlns:r="http://schemas.openxmlformats.org/officeDocument/2006/relationships" xmlns:p="http://schemas.openxmlformats.org/presentationml/2006/main" preserve="1">
  <p:cSld name="24_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464D5FC5-61A8-04C9-F62C-B5EF1A73EF97}"/>
              </a:ext>
            </a:extLst>
          </p:cNvPr>
          <p:cNvSpPr txBox="1">
            <a:spLocks noGrp="1"/>
          </p:cNvSpPr>
          <p:nvPr>
            <p:ph type="body" idx="4294967295"/>
          </p:nvPr>
        </p:nvSpPr>
        <p:spPr>
          <a:xfrm>
            <a:off x="457200" y="1146255"/>
            <a:ext cx="2350172" cy="2971800"/>
          </a:xfrm>
        </p:spPr>
        <p:txBody>
          <a:bodyPr lIns="91440" rIns="91440"/>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83B6F9F3-DEBB-5D94-00E5-71B63E11F204}"/>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91DE5804-0915-2338-A5E5-8F13C93F851F}"/>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7C23870F-DE5C-C14B-4681-9DA9E4ACC5C6}"/>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 f7 0 f5"/>
                <a:gd name="f31" fmla="+- f6 0 f5"/>
                <a:gd name="f32" fmla="*/ f27 f0 1"/>
                <a:gd name="f33" fmla="*/ f31 1 2807368"/>
                <a:gd name="f34" fmla="*/ f30 1 600807"/>
                <a:gd name="f35" fmla="*/ 0 f31 1"/>
                <a:gd name="f36" fmla="*/ 0 f30 1"/>
                <a:gd name="f37" fmla="*/ 429971 f31 1"/>
                <a:gd name="f38" fmla="*/ 123998 f30 1"/>
                <a:gd name="f39" fmla="*/ 2790212 f31 1"/>
                <a:gd name="f40" fmla="*/ 235402 f30 1"/>
                <a:gd name="f41" fmla="*/ 2807368 f31 1"/>
                <a:gd name="f42" fmla="*/ 231522 f30 1"/>
                <a:gd name="f43" fmla="*/ 566106 f30 1"/>
                <a:gd name="f44" fmla="*/ 2593885 f31 1"/>
                <a:gd name="f45" fmla="*/ 587498 f30 1"/>
                <a:gd name="f46" fmla="*/ 100844 f31 1"/>
                <a:gd name="f47" fmla="*/ 222653 f30 1"/>
                <a:gd name="f48" fmla="*/ 188389 f30 1"/>
                <a:gd name="f49" fmla="*/ f32 1 f2"/>
                <a:gd name="f50" fmla="*/ f35 1 2807368"/>
                <a:gd name="f51" fmla="*/ f36 1 600807"/>
                <a:gd name="f52" fmla="*/ f37 1 2807368"/>
                <a:gd name="f53" fmla="*/ f38 1 600807"/>
                <a:gd name="f54" fmla="*/ f39 1 2807368"/>
                <a:gd name="f55" fmla="*/ f40 1 600807"/>
                <a:gd name="f56" fmla="*/ f41 1 2807368"/>
                <a:gd name="f57" fmla="*/ f42 1 600807"/>
                <a:gd name="f58" fmla="*/ f43 1 600807"/>
                <a:gd name="f59" fmla="*/ f44 1 2807368"/>
                <a:gd name="f60" fmla="*/ f45 1 600807"/>
                <a:gd name="f61" fmla="*/ f46 1 2807368"/>
                <a:gd name="f62" fmla="*/ f47 1 600807"/>
                <a:gd name="f63" fmla="*/ f48 1 600807"/>
                <a:gd name="f64" fmla="*/ f5 1 f33"/>
                <a:gd name="f65" fmla="*/ f6 1 f33"/>
                <a:gd name="f66" fmla="*/ f5 1 f34"/>
                <a:gd name="f67" fmla="*/ f7 1 f34"/>
                <a:gd name="f68" fmla="+- f49 0 f1"/>
                <a:gd name="f69" fmla="*/ f50 1 f33"/>
                <a:gd name="f70" fmla="*/ f51 1 f34"/>
                <a:gd name="f71" fmla="*/ f52 1 f33"/>
                <a:gd name="f72" fmla="*/ f53 1 f34"/>
                <a:gd name="f73" fmla="*/ f54 1 f33"/>
                <a:gd name="f74" fmla="*/ f55 1 f34"/>
                <a:gd name="f75" fmla="*/ f56 1 f33"/>
                <a:gd name="f76" fmla="*/ f57 1 f34"/>
                <a:gd name="f77" fmla="*/ f58 1 f34"/>
                <a:gd name="f78" fmla="*/ f59 1 f33"/>
                <a:gd name="f79" fmla="*/ f60 1 f34"/>
                <a:gd name="f80" fmla="*/ f61 1 f33"/>
                <a:gd name="f81" fmla="*/ f62 1 f34"/>
                <a:gd name="f82" fmla="*/ f63 1 f34"/>
                <a:gd name="f83" fmla="*/ f64 f28 1"/>
                <a:gd name="f84" fmla="*/ f65 f28 1"/>
                <a:gd name="f85" fmla="*/ f67 f29 1"/>
                <a:gd name="f86" fmla="*/ f66 f29 1"/>
                <a:gd name="f87" fmla="*/ f69 f28 1"/>
                <a:gd name="f88" fmla="*/ f70 f29 1"/>
                <a:gd name="f89" fmla="*/ f71 f28 1"/>
                <a:gd name="f90" fmla="*/ f72 f29 1"/>
                <a:gd name="f91" fmla="*/ f73 f28 1"/>
                <a:gd name="f92" fmla="*/ f74 f29 1"/>
                <a:gd name="f93" fmla="*/ f75 f28 1"/>
                <a:gd name="f94" fmla="*/ f76 f29 1"/>
                <a:gd name="f95" fmla="*/ f77 f29 1"/>
                <a:gd name="f96" fmla="*/ f78 f28 1"/>
                <a:gd name="f97" fmla="*/ f79 f29 1"/>
                <a:gd name="f98" fmla="*/ f80 f28 1"/>
                <a:gd name="f99" fmla="*/ f81 f29 1"/>
                <a:gd name="f100" fmla="*/ f82 f29 1"/>
              </a:gdLst>
              <a:ahLst/>
              <a:cxnLst>
                <a:cxn ang="3cd4">
                  <a:pos x="hc" y="t"/>
                </a:cxn>
                <a:cxn ang="0">
                  <a:pos x="r" y="vc"/>
                </a:cxn>
                <a:cxn ang="cd4">
                  <a:pos x="hc" y="b"/>
                </a:cxn>
                <a:cxn ang="cd2">
                  <a:pos x="l" y="vc"/>
                </a:cxn>
                <a:cxn ang="f68">
                  <a:pos x="f87" y="f88"/>
                </a:cxn>
                <a:cxn ang="f68">
                  <a:pos x="f89" y="f90"/>
                </a:cxn>
                <a:cxn ang="f68">
                  <a:pos x="f91" y="f92"/>
                </a:cxn>
                <a:cxn ang="f68">
                  <a:pos x="f93" y="f94"/>
                </a:cxn>
                <a:cxn ang="f68">
                  <a:pos x="f93" y="f95"/>
                </a:cxn>
                <a:cxn ang="f68">
                  <a:pos x="f96" y="f97"/>
                </a:cxn>
                <a:cxn ang="f68">
                  <a:pos x="f98" y="f99"/>
                </a:cxn>
                <a:cxn ang="f68">
                  <a:pos x="f87" y="f100"/>
                </a:cxn>
              </a:cxnLst>
              <a:rect l="f83" t="f86" r="f84" b="f85"/>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ndParaRPr>
            </a:p>
          </p:txBody>
        </p:sp>
        <p:sp>
          <p:nvSpPr>
            <p:cNvPr id="6" name="Freeform 19">
              <a:extLst>
                <a:ext uri="{FF2B5EF4-FFF2-40B4-BE49-F238E27FC236}">
                  <a16:creationId xmlns:a16="http://schemas.microsoft.com/office/drawing/2014/main" id="{8156E9FD-5035-2A08-4629-BF11623A1ADE}"/>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 f7 0 f5"/>
                <a:gd name="f37" fmla="+- f6 0 f5"/>
                <a:gd name="f38" fmla="*/ f33 f0 1"/>
                <a:gd name="f39" fmla="*/ f37 1 2807368"/>
                <a:gd name="f40" fmla="*/ f36 1 649803"/>
                <a:gd name="f41" fmla="*/ 0 f37 1"/>
                <a:gd name="f42" fmla="*/ 0 f36 1"/>
                <a:gd name="f43" fmla="*/ 282676 f37 1"/>
                <a:gd name="f44" fmla="*/ 70799 f36 1"/>
                <a:gd name="f45" fmla="*/ 740881 f37 1"/>
                <a:gd name="f46" fmla="*/ 163828 f36 1"/>
                <a:gd name="f47" fmla="*/ 2706471 f37 1"/>
                <a:gd name="f48" fmla="*/ 96397 f36 1"/>
                <a:gd name="f49" fmla="*/ 2807368 f37 1"/>
                <a:gd name="f50" fmla="*/ 67250 f36 1"/>
                <a:gd name="f51" fmla="*/ 605551 f36 1"/>
                <a:gd name="f52" fmla="*/ 2602685 f37 1"/>
                <a:gd name="f53" fmla="*/ 629466 f36 1"/>
                <a:gd name="f54" fmla="*/ 105614 f37 1"/>
                <a:gd name="f55" fmla="*/ 305882 f36 1"/>
                <a:gd name="f56" fmla="*/ 271926 f36 1"/>
                <a:gd name="f57" fmla="*/ f38 1 f2"/>
                <a:gd name="f58" fmla="*/ f41 1 2807368"/>
                <a:gd name="f59" fmla="*/ f42 1 649803"/>
                <a:gd name="f60" fmla="*/ f43 1 2807368"/>
                <a:gd name="f61" fmla="*/ f44 1 649803"/>
                <a:gd name="f62" fmla="*/ f45 1 2807368"/>
                <a:gd name="f63" fmla="*/ f46 1 649803"/>
                <a:gd name="f64" fmla="*/ f47 1 2807368"/>
                <a:gd name="f65" fmla="*/ f48 1 649803"/>
                <a:gd name="f66" fmla="*/ f49 1 2807368"/>
                <a:gd name="f67" fmla="*/ f50 1 649803"/>
                <a:gd name="f68" fmla="*/ f51 1 649803"/>
                <a:gd name="f69" fmla="*/ f52 1 2807368"/>
                <a:gd name="f70" fmla="*/ f53 1 649803"/>
                <a:gd name="f71" fmla="*/ f54 1 2807368"/>
                <a:gd name="f72" fmla="*/ f55 1 649803"/>
                <a:gd name="f73" fmla="*/ f56 1 649803"/>
                <a:gd name="f74" fmla="*/ f5 1 f39"/>
                <a:gd name="f75" fmla="*/ f6 1 f39"/>
                <a:gd name="f76" fmla="*/ f5 1 f40"/>
                <a:gd name="f77" fmla="*/ f7 1 f40"/>
                <a:gd name="f78" fmla="+- f57 0 f1"/>
                <a:gd name="f79" fmla="*/ f58 1 f39"/>
                <a:gd name="f80" fmla="*/ f59 1 f40"/>
                <a:gd name="f81" fmla="*/ f60 1 f39"/>
                <a:gd name="f82" fmla="*/ f61 1 f40"/>
                <a:gd name="f83" fmla="*/ f62 1 f39"/>
                <a:gd name="f84" fmla="*/ f63 1 f40"/>
                <a:gd name="f85" fmla="*/ f64 1 f39"/>
                <a:gd name="f86" fmla="*/ f65 1 f40"/>
                <a:gd name="f87" fmla="*/ f66 1 f39"/>
                <a:gd name="f88" fmla="*/ f67 1 f40"/>
                <a:gd name="f89" fmla="*/ f68 1 f40"/>
                <a:gd name="f90" fmla="*/ f69 1 f39"/>
                <a:gd name="f91" fmla="*/ f70 1 f40"/>
                <a:gd name="f92" fmla="*/ f71 1 f39"/>
                <a:gd name="f93" fmla="*/ f72 1 f40"/>
                <a:gd name="f94" fmla="*/ f73 1 f40"/>
                <a:gd name="f95" fmla="*/ f74 f34 1"/>
                <a:gd name="f96" fmla="*/ f75 f34 1"/>
                <a:gd name="f97" fmla="*/ f77 f35 1"/>
                <a:gd name="f98" fmla="*/ f76 f35 1"/>
                <a:gd name="f99" fmla="*/ f79 f34 1"/>
                <a:gd name="f100" fmla="*/ f80 f35 1"/>
                <a:gd name="f101" fmla="*/ f81 f34 1"/>
                <a:gd name="f102" fmla="*/ f82 f35 1"/>
                <a:gd name="f103" fmla="*/ f83 f34 1"/>
                <a:gd name="f104" fmla="*/ f84 f35 1"/>
                <a:gd name="f105" fmla="*/ f85 f34 1"/>
                <a:gd name="f106" fmla="*/ f86 f35 1"/>
                <a:gd name="f107" fmla="*/ f87 f34 1"/>
                <a:gd name="f108" fmla="*/ f88 f35 1"/>
                <a:gd name="f109" fmla="*/ f89 f35 1"/>
                <a:gd name="f110" fmla="*/ f90 f34 1"/>
                <a:gd name="f111" fmla="*/ f91 f35 1"/>
                <a:gd name="f112" fmla="*/ f92 f34 1"/>
                <a:gd name="f113" fmla="*/ f93 f35 1"/>
                <a:gd name="f114" fmla="*/ f94 f35 1"/>
              </a:gdLst>
              <a:ahLst/>
              <a:cxnLst>
                <a:cxn ang="3cd4">
                  <a:pos x="hc" y="t"/>
                </a:cxn>
                <a:cxn ang="0">
                  <a:pos x="r" y="vc"/>
                </a:cxn>
                <a:cxn ang="cd4">
                  <a:pos x="hc" y="b"/>
                </a:cxn>
                <a:cxn ang="cd2">
                  <a:pos x="l" y="vc"/>
                </a:cxn>
                <a:cxn ang="f78">
                  <a:pos x="f99" y="f100"/>
                </a:cxn>
                <a:cxn ang="f78">
                  <a:pos x="f101" y="f102"/>
                </a:cxn>
                <a:cxn ang="f78">
                  <a:pos x="f103" y="f104"/>
                </a:cxn>
                <a:cxn ang="f78">
                  <a:pos x="f105" y="f106"/>
                </a:cxn>
                <a:cxn ang="f78">
                  <a:pos x="f107" y="f108"/>
                </a:cxn>
                <a:cxn ang="f78">
                  <a:pos x="f107" y="f109"/>
                </a:cxn>
                <a:cxn ang="f78">
                  <a:pos x="f110" y="f111"/>
                </a:cxn>
                <a:cxn ang="f78">
                  <a:pos x="f112" y="f113"/>
                </a:cxn>
                <a:cxn ang="f78">
                  <a:pos x="f99" y="f114"/>
                </a:cxn>
              </a:cxnLst>
              <a:rect l="f95" t="f98" r="f96" b="f97"/>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ndParaRPr>
            </a:p>
          </p:txBody>
        </p:sp>
      </p:grpSp>
      <p:sp>
        <p:nvSpPr>
          <p:cNvPr id="7" name="Picture Placeholder 6">
            <a:extLst>
              <a:ext uri="{FF2B5EF4-FFF2-40B4-BE49-F238E27FC236}">
                <a16:creationId xmlns:a16="http://schemas.microsoft.com/office/drawing/2014/main" id="{DB389414-B60F-CC5A-8737-8C599B259097}"/>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B04CB5C1-ED47-986B-ECB6-8FCE2BE24287}"/>
              </a:ext>
            </a:extLst>
          </p:cNvPr>
          <p:cNvPicPr>
            <a:picLocks noChangeAspect="1"/>
          </p:cNvPicPr>
          <p:nvPr/>
        </p:nvPicPr>
        <p:blipFill>
          <a:blip r:embed="rId2"/>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309728421"/>
      </p:ext>
    </p:extLst>
  </p:cSld>
  <p:clrMapOvr>
    <a:masterClrMapping/>
  </p:clrMapOvr>
  <p:hf sldNum="0" hdr="0" ftr="0" dt="0"/>
</p:sldLayout>
</file>

<file path=ppt/slideLayouts/slideLayout162.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496"/>
        <p:cNvGrpSpPr/>
        <p:nvPr/>
      </p:nvGrpSpPr>
      <p:grpSpPr>
        <a:xfrm>
          <a:off x="0" y="0"/>
          <a:ext cx="0" cy="0"/>
          <a:chOff x="0" y="0"/>
          <a:chExt cx="0" cy="0"/>
        </a:xfrm>
      </p:grpSpPr>
      <p:sp>
        <p:nvSpPr>
          <p:cNvPr id="1497" name="Google Shape;1497;p701"/>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98" name="Google Shape;1498;p70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499" name="Google Shape;1499;p70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500" name="Google Shape;1500;p701"/>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501" name="Google Shape;1501;p70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3197879599"/>
      </p:ext>
    </p:extLst>
  </p:cSld>
  <p:clrMapOvr>
    <a:masterClrMapping/>
  </p:clrMapOvr>
</p:sldLayout>
</file>

<file path=ppt/slideLayouts/slideLayout16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846CE7D5-CF57-46EF-B807-FDD0502418D4}"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2753738556"/>
      </p:ext>
    </p:extLst>
  </p:cSld>
  <p:clrMapOvr>
    <a:masterClrMapping/>
  </p:clrMapOvr>
</p:sldLayout>
</file>

<file path=ppt/slideLayouts/slideLayout16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846CE7D5-CF57-46EF-B807-FDD0502418D4}"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3512841274"/>
      </p:ext>
    </p:extLst>
  </p:cSld>
  <p:clrMapOvr>
    <a:masterClrMapping/>
  </p:clrMapOvr>
</p:sldLayout>
</file>

<file path=ppt/slideLayouts/slideLayout16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846CE7D5-CF57-46EF-B807-FDD0502418D4}"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4246024027"/>
      </p:ext>
    </p:extLst>
  </p:cSld>
  <p:clrMapOvr>
    <a:masterClrMapping/>
  </p:clrMapOvr>
</p:sldLayout>
</file>

<file path=ppt/slideLayouts/slideLayout16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846CE7D5-CF57-46EF-B807-FDD0502418D4}" type="datetimeFigureOut">
              <a:rPr lang="en-US" smtClean="0"/>
              <a:t>9/22/2025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1078841579"/>
      </p:ext>
    </p:extLst>
  </p:cSld>
  <p:clrMapOvr>
    <a:masterClrMapping/>
  </p:clrMapOvr>
</p:sldLayout>
</file>

<file path=ppt/slideLayouts/slideLayout16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846CE7D5-CF57-46EF-B807-FDD0502418D4}" type="datetimeFigureOut">
              <a:rPr lang="en-US" smtClean="0"/>
              <a:t>9/22/2025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321104958"/>
      </p:ext>
    </p:extLst>
  </p:cSld>
  <p:clrMapOvr>
    <a:masterClrMapping/>
  </p:clrMapOvr>
</p:sldLayout>
</file>

<file path=ppt/slideLayouts/slideLayout16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846CE7D5-CF57-46EF-B807-FDD0502418D4}" type="datetimeFigureOut">
              <a:rPr lang="en-US" smtClean="0"/>
              <a:t>9/22/2025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2850606188"/>
      </p:ext>
    </p:extLst>
  </p:cSld>
  <p:clrMapOvr>
    <a:masterClrMapping/>
  </p:clrMapOvr>
</p:sldLayout>
</file>

<file path=ppt/slideLayouts/slideLayout16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46CE7D5-CF57-46EF-B807-FDD0502418D4}" type="datetimeFigureOut">
              <a:rPr lang="en-US" smtClean="0"/>
              <a:t>9/22/2025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416069879"/>
      </p:ext>
    </p:extLst>
  </p:cSld>
  <p:clrMapOvr>
    <a:masterClrMapping/>
  </p:clrMapOvr>
</p:sldLayout>
</file>

<file path=ppt/slideLayouts/slideLayout16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846CE7D5-CF57-46EF-B807-FDD0502418D4}" type="datetimeFigureOut">
              <a:rPr lang="en-US" smtClean="0"/>
              <a:t>9/22/2025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3930353853"/>
      </p:ext>
    </p:extLst>
  </p:cSld>
  <p:clrMapOvr>
    <a:masterClrMapping/>
  </p:clrMapOvr>
</p:sldLayout>
</file>

<file path=ppt/slideLayouts/slideLayout16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846CE7D5-CF57-46EF-B807-FDD0502418D4}" type="datetimeFigureOut">
              <a:rPr lang="en-US" smtClean="0"/>
              <a:t>9/22/2025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1394923533"/>
      </p:ext>
    </p:extLst>
  </p:cSld>
  <p:clrMapOvr>
    <a:masterClrMapping/>
  </p:clrMapOvr>
</p:sldLayout>
</file>

<file path=ppt/slideLayouts/slideLayout16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846CE7D5-CF57-46EF-B807-FDD0502418D4}"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71265056"/>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502"/>
        <p:cNvGrpSpPr/>
        <p:nvPr/>
      </p:nvGrpSpPr>
      <p:grpSpPr>
        <a:xfrm>
          <a:off x="0" y="0"/>
          <a:ext cx="0" cy="0"/>
          <a:chOff x="0" y="0"/>
          <a:chExt cx="0" cy="0"/>
        </a:xfrm>
      </p:grpSpPr>
      <p:sp>
        <p:nvSpPr>
          <p:cNvPr id="1503" name="Google Shape;1503;p70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504" name="Google Shape;1504;p702"/>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505" name="Google Shape;1505;p70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506" name="Google Shape;1506;p70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07" name="Google Shape;1507;p70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3136170536"/>
      </p:ext>
    </p:extLst>
  </p:cSld>
  <p:clrMapOvr>
    <a:masterClrMapping/>
  </p:clrMapOvr>
</p:sldLayout>
</file>

<file path=ppt/slideLayouts/slideLayout16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846CE7D5-CF57-46EF-B807-FDD0502418D4}"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1999874229"/>
      </p:ext>
    </p:extLst>
  </p:cSld>
  <p:clrMapOvr>
    <a:masterClrMapping/>
  </p:clrMapOvr>
</p:sldLayout>
</file>

<file path=ppt/slideLayouts/slideLayout1631.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965270637"/>
      </p:ext>
    </p:extLst>
  </p:cSld>
  <p:clrMapOvr>
    <a:masterClrMapping/>
  </p:clrMapOvr>
</p:sldLayout>
</file>

<file path=ppt/slideLayouts/slideLayout1632.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34"/>
        <p:cNvGrpSpPr/>
        <p:nvPr/>
      </p:nvGrpSpPr>
      <p:grpSpPr>
        <a:xfrm>
          <a:off x="0" y="0"/>
          <a:ext cx="0" cy="0"/>
          <a:chOff x="0" y="0"/>
          <a:chExt cx="0" cy="0"/>
        </a:xfrm>
      </p:grpSpPr>
      <p:sp>
        <p:nvSpPr>
          <p:cNvPr id="35" name="Google Shape;35;p41"/>
          <p:cNvSpPr txBox="1">
            <a:spLocks noGrp="1"/>
          </p:cNvSpPr>
          <p:nvPr>
            <p:ph type="title"/>
          </p:nvPr>
        </p:nvSpPr>
        <p:spPr>
          <a:xfrm>
            <a:off x="431165" y="373062"/>
            <a:ext cx="6131559" cy="1346200"/>
          </a:xfrm>
          <a:prstGeom prst="rect">
            <a:avLst/>
          </a:prstGeom>
          <a:noFill/>
          <a:ln>
            <a:noFill/>
          </a:ln>
        </p:spPr>
        <p:txBody>
          <a:bodyPr spcFirstLastPara="1" wrap="square" lIns="0" tIns="0" rIns="0" bIns="0" anchor="t" anchorCtr="0">
            <a:spAutoFit/>
          </a:bodyPr>
          <a:lstStyle>
            <a:lvl1pPr lvl="0" algn="l">
              <a:spcBef>
                <a:spcPts val="0"/>
              </a:spcBef>
              <a:spcAft>
                <a:spcPts val="0"/>
              </a:spcAft>
              <a:buSzPts val="1400"/>
              <a:buNone/>
              <a:defRPr sz="4250" b="1" i="0">
                <a:solidFill>
                  <a:srgbClr val="1C488A"/>
                </a:solidFill>
                <a:latin typeface="Arial"/>
                <a:ea typeface="Arial"/>
                <a:cs typeface="Arial"/>
                <a:sym typeface="Aria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6" name="Google Shape;36;p41"/>
          <p:cNvSpPr txBox="1">
            <a:spLocks noGrp="1"/>
          </p:cNvSpPr>
          <p:nvPr>
            <p:ph type="ftr" idx="11"/>
          </p:nvPr>
        </p:nvSpPr>
        <p:spPr>
          <a:xfrm>
            <a:off x="4145280" y="6377940"/>
            <a:ext cx="3901440" cy="342900"/>
          </a:xfrm>
          <a:prstGeom prst="rect">
            <a:avLst/>
          </a:prstGeom>
          <a:noFill/>
          <a:ln>
            <a:noFill/>
          </a:ln>
        </p:spPr>
        <p:txBody>
          <a:bodyPr spcFirstLastPara="1" wrap="square" lIns="0" tIns="0" rIns="0" bIns="0" anchor="t" anchorCtr="0">
            <a:spAutoFit/>
          </a:bodyPr>
          <a:lstStyle>
            <a:lvl1pPr lvl="0" algn="ctr">
              <a:spcBef>
                <a:spcPts val="0"/>
              </a:spcBef>
              <a:spcAft>
                <a:spcPts val="0"/>
              </a:spcAft>
              <a:buSzPts val="1400"/>
              <a:buNone/>
              <a:defRPr>
                <a:solidFill>
                  <a:srgbClr val="888888"/>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7" name="Google Shape;37;p41"/>
          <p:cNvSpPr txBox="1">
            <a:spLocks noGrp="1"/>
          </p:cNvSpPr>
          <p:nvPr>
            <p:ph type="dt" idx="10"/>
          </p:nvPr>
        </p:nvSpPr>
        <p:spPr>
          <a:xfrm>
            <a:off x="609600" y="6377940"/>
            <a:ext cx="2804160" cy="342900"/>
          </a:xfrm>
          <a:prstGeom prst="rect">
            <a:avLst/>
          </a:prstGeom>
          <a:noFill/>
          <a:ln>
            <a:noFill/>
          </a:ln>
        </p:spPr>
        <p:txBody>
          <a:bodyPr spcFirstLastPara="1" wrap="square" lIns="0" tIns="0" rIns="0" bIns="0" anchor="t" anchorCtr="0">
            <a:spAutoFit/>
          </a:bodyPr>
          <a:lstStyle>
            <a:lvl1pPr lvl="0" algn="l">
              <a:spcBef>
                <a:spcPts val="0"/>
              </a:spcBef>
              <a:spcAft>
                <a:spcPts val="0"/>
              </a:spcAft>
              <a:buSzPts val="1400"/>
              <a:buNone/>
              <a:defRPr>
                <a:solidFill>
                  <a:srgbClr val="888888"/>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8" name="Google Shape;38;p41"/>
          <p:cNvSpPr txBox="1">
            <a:spLocks noGrp="1"/>
          </p:cNvSpPr>
          <p:nvPr>
            <p:ph type="sldNum" idx="12"/>
          </p:nvPr>
        </p:nvSpPr>
        <p:spPr>
          <a:xfrm>
            <a:off x="8778240" y="6377940"/>
            <a:ext cx="2804160" cy="342900"/>
          </a:xfrm>
          <a:prstGeom prst="rect">
            <a:avLst/>
          </a:prstGeom>
          <a:noFill/>
          <a:ln>
            <a:noFill/>
          </a:ln>
        </p:spPr>
        <p:txBody>
          <a:bodyPr spcFirstLastPara="1" wrap="square" lIns="0" tIns="0" rIns="0" bIns="0" anchor="t" anchorCtr="0">
            <a:spAutoFit/>
          </a:bodyPr>
          <a:lstStyle>
            <a:lvl1pPr lvl="0" indent="0" algn="r">
              <a:spcBef>
                <a:spcPts val="0"/>
              </a:spcBef>
              <a:buNone/>
              <a:defRPr>
                <a:solidFill>
                  <a:srgbClr val="888888"/>
                </a:solidFill>
              </a:defRPr>
            </a:lvl1pPr>
            <a:lvl2pPr lvl="1" indent="0" algn="r">
              <a:spcBef>
                <a:spcPts val="0"/>
              </a:spcBef>
              <a:buNone/>
              <a:defRPr>
                <a:solidFill>
                  <a:srgbClr val="888888"/>
                </a:solidFill>
              </a:defRPr>
            </a:lvl2pPr>
            <a:lvl3pPr lvl="2" indent="0" algn="r">
              <a:spcBef>
                <a:spcPts val="0"/>
              </a:spcBef>
              <a:buNone/>
              <a:defRPr>
                <a:solidFill>
                  <a:srgbClr val="888888"/>
                </a:solidFill>
              </a:defRPr>
            </a:lvl3pPr>
            <a:lvl4pPr lvl="3" indent="0" algn="r">
              <a:spcBef>
                <a:spcPts val="0"/>
              </a:spcBef>
              <a:buNone/>
              <a:defRPr>
                <a:solidFill>
                  <a:srgbClr val="888888"/>
                </a:solidFill>
              </a:defRPr>
            </a:lvl4pPr>
            <a:lvl5pPr lvl="4" indent="0" algn="r">
              <a:spcBef>
                <a:spcPts val="0"/>
              </a:spcBef>
              <a:buNone/>
              <a:defRPr>
                <a:solidFill>
                  <a:srgbClr val="888888"/>
                </a:solidFill>
              </a:defRPr>
            </a:lvl5pPr>
            <a:lvl6pPr lvl="5" indent="0" algn="r">
              <a:spcBef>
                <a:spcPts val="0"/>
              </a:spcBef>
              <a:buNone/>
              <a:defRPr>
                <a:solidFill>
                  <a:srgbClr val="888888"/>
                </a:solidFill>
              </a:defRPr>
            </a:lvl6pPr>
            <a:lvl7pPr lvl="6" indent="0" algn="r">
              <a:spcBef>
                <a:spcPts val="0"/>
              </a:spcBef>
              <a:buNone/>
              <a:defRPr>
                <a:solidFill>
                  <a:srgbClr val="888888"/>
                </a:solidFill>
              </a:defRPr>
            </a:lvl7pPr>
            <a:lvl8pPr lvl="7" indent="0" algn="r">
              <a:spcBef>
                <a:spcPts val="0"/>
              </a:spcBef>
              <a:buNone/>
              <a:defRPr>
                <a:solidFill>
                  <a:srgbClr val="888888"/>
                </a:solidFill>
              </a:defRPr>
            </a:lvl8pPr>
            <a:lvl9pPr lvl="8" indent="0" algn="r">
              <a:spcBef>
                <a:spcPts val="0"/>
              </a:spcBef>
              <a:buNone/>
              <a:defRPr>
                <a:solidFill>
                  <a:srgbClr val="888888"/>
                </a:solidFill>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2121307601"/>
      </p:ext>
    </p:extLst>
  </p:cSld>
  <p:clrMapOvr>
    <a:masterClrMapping/>
  </p:clrMapOvr>
</p:sldLayout>
</file>

<file path=ppt/slideLayouts/slideLayout1633.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161"/>
        <p:cNvGrpSpPr/>
        <p:nvPr/>
      </p:nvGrpSpPr>
      <p:grpSpPr>
        <a:xfrm>
          <a:off x="0" y="0"/>
          <a:ext cx="0" cy="0"/>
          <a:chOff x="0" y="0"/>
          <a:chExt cx="0" cy="0"/>
        </a:xfrm>
      </p:grpSpPr>
      <p:sp>
        <p:nvSpPr>
          <p:cNvPr id="4162" name="Google Shape;4162;p6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4163" name="Google Shape;4163;p6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164" name="Google Shape;4164;p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165" name="Google Shape;4165;p69"/>
          <p:cNvGrpSpPr/>
          <p:nvPr/>
        </p:nvGrpSpPr>
        <p:grpSpPr>
          <a:xfrm>
            <a:off x="7191542" y="1"/>
            <a:ext cx="5000459" cy="1425992"/>
            <a:chOff x="7191542" y="1"/>
            <a:chExt cx="5000459" cy="1425992"/>
          </a:xfrm>
        </p:grpSpPr>
        <p:pic>
          <p:nvPicPr>
            <p:cNvPr id="4166" name="Google Shape;4166;p6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167" name="Google Shape;4167;p69"/>
            <p:cNvGrpSpPr/>
            <p:nvPr/>
          </p:nvGrpSpPr>
          <p:grpSpPr>
            <a:xfrm>
              <a:off x="7191542" y="1"/>
              <a:ext cx="5000459" cy="1425992"/>
              <a:chOff x="7186272" y="0"/>
              <a:chExt cx="5005729" cy="1427495"/>
            </a:xfrm>
          </p:grpSpPr>
          <p:sp>
            <p:nvSpPr>
              <p:cNvPr id="4168" name="Google Shape;4168;p6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69" name="Google Shape;4169;p6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extLst>
      <p:ext uri="{BB962C8B-B14F-4D97-AF65-F5344CB8AC3E}">
        <p14:creationId xmlns:p14="http://schemas.microsoft.com/office/powerpoint/2010/main" val="1245429462"/>
      </p:ext>
    </p:extLst>
  </p:cSld>
  <p:clrMapOvr>
    <a:masterClrMapping/>
  </p:clrMapOvr>
</p:sldLayout>
</file>

<file path=ppt/slideLayouts/slideLayout1634.xml><?xml version="1.0" encoding="utf-8"?>
<p:sldLayout xmlns:a="http://schemas.openxmlformats.org/drawingml/2006/main" xmlns:r="http://schemas.openxmlformats.org/officeDocument/2006/relationships" xmlns:p="http://schemas.openxmlformats.org/presentationml/2006/main" matchingName="Title and Content" type="obj">
  <p:cSld name="Title and Content">
    <p:spTree>
      <p:nvGrpSpPr>
        <p:cNvPr id="1" name="Shape 4170"/>
        <p:cNvGrpSpPr/>
        <p:nvPr/>
      </p:nvGrpSpPr>
      <p:grpSpPr>
        <a:xfrm>
          <a:off x="0" y="0"/>
          <a:ext cx="0" cy="0"/>
          <a:chOff x="0" y="0"/>
          <a:chExt cx="0" cy="0"/>
        </a:xfrm>
      </p:grpSpPr>
      <p:grpSp>
        <p:nvGrpSpPr>
          <p:cNvPr id="4171" name="Google Shape;4171;p70"/>
          <p:cNvGrpSpPr/>
          <p:nvPr/>
        </p:nvGrpSpPr>
        <p:grpSpPr>
          <a:xfrm>
            <a:off x="7191542" y="1"/>
            <a:ext cx="5000459" cy="1425992"/>
            <a:chOff x="7191542" y="1"/>
            <a:chExt cx="5000459" cy="1425992"/>
          </a:xfrm>
        </p:grpSpPr>
        <p:pic>
          <p:nvPicPr>
            <p:cNvPr id="4172" name="Google Shape;4172;p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173" name="Google Shape;4173;p70"/>
            <p:cNvGrpSpPr/>
            <p:nvPr/>
          </p:nvGrpSpPr>
          <p:grpSpPr>
            <a:xfrm>
              <a:off x="7191542" y="1"/>
              <a:ext cx="5000459" cy="1425992"/>
              <a:chOff x="7186272" y="0"/>
              <a:chExt cx="5005729" cy="1427495"/>
            </a:xfrm>
          </p:grpSpPr>
          <p:sp>
            <p:nvSpPr>
              <p:cNvPr id="4174" name="Google Shape;4174;p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75" name="Google Shape;4175;p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4176" name="Google Shape;4176;p7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177" name="Google Shape;4177;p7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178" name="Google Shape;4178;p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4179" name="Google Shape;4179;p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180" name="Google Shape;4180;p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957946959"/>
      </p:ext>
    </p:extLst>
  </p:cSld>
  <p:clrMapOvr>
    <a:masterClrMapping/>
  </p:clrMapOvr>
</p:sldLayout>
</file>

<file path=ppt/slideLayouts/slideLayout1635.xml><?xml version="1.0" encoding="utf-8"?>
<p:sldLayout xmlns:a="http://schemas.openxmlformats.org/drawingml/2006/main" xmlns:r="http://schemas.openxmlformats.org/officeDocument/2006/relationships" xmlns:p="http://schemas.openxmlformats.org/presentationml/2006/main" matchingName="Cover">
  <p:cSld name="Cover">
    <p:spTree>
      <p:nvGrpSpPr>
        <p:cNvPr id="1" name="Shape 4181"/>
        <p:cNvGrpSpPr/>
        <p:nvPr/>
      </p:nvGrpSpPr>
      <p:grpSpPr>
        <a:xfrm>
          <a:off x="0" y="0"/>
          <a:ext cx="0" cy="0"/>
          <a:chOff x="0" y="0"/>
          <a:chExt cx="0" cy="0"/>
        </a:xfrm>
      </p:grpSpPr>
      <p:sp>
        <p:nvSpPr>
          <p:cNvPr id="4182" name="Google Shape;4182;p51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4183" name="Google Shape;4183;p51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184" name="Google Shape;4184;p51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185" name="Google Shape;4185;p515"/>
          <p:cNvSpPr>
            <a:spLocks noGrp="1"/>
          </p:cNvSpPr>
          <p:nvPr>
            <p:ph type="pic" idx="2"/>
          </p:nvPr>
        </p:nvSpPr>
        <p:spPr>
          <a:xfrm>
            <a:off x="7118684" y="233915"/>
            <a:ext cx="5073316" cy="5943600"/>
          </a:xfrm>
          <a:prstGeom prst="rect">
            <a:avLst/>
          </a:prstGeom>
          <a:noFill/>
          <a:ln>
            <a:noFill/>
          </a:ln>
        </p:spPr>
      </p:sp>
      <p:grpSp>
        <p:nvGrpSpPr>
          <p:cNvPr id="4186" name="Google Shape;4186;p515"/>
          <p:cNvGrpSpPr/>
          <p:nvPr/>
        </p:nvGrpSpPr>
        <p:grpSpPr>
          <a:xfrm>
            <a:off x="0" y="5020348"/>
            <a:ext cx="12192000" cy="1837653"/>
            <a:chOff x="0" y="5020348"/>
            <a:chExt cx="12192000" cy="1837653"/>
          </a:xfrm>
        </p:grpSpPr>
        <p:sp>
          <p:nvSpPr>
            <p:cNvPr id="4187" name="Google Shape;4187;p51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4188" name="Google Shape;4188;p51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4189" name="Google Shape;4189;p51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746368551"/>
      </p:ext>
    </p:extLst>
  </p:cSld>
  <p:clrMapOvr>
    <a:masterClrMapping/>
  </p:clrMapOvr>
</p:sldLayout>
</file>

<file path=ppt/slideLayouts/slideLayout1636.xml><?xml version="1.0" encoding="utf-8"?>
<p:sldLayout xmlns:a="http://schemas.openxmlformats.org/drawingml/2006/main" xmlns:r="http://schemas.openxmlformats.org/officeDocument/2006/relationships" xmlns:p="http://schemas.openxmlformats.org/presentationml/2006/main" matchingName="Divider">
  <p:cSld name="Divider">
    <p:bg>
      <p:bgPr>
        <a:solidFill>
          <a:schemeClr val="lt2"/>
        </a:solidFill>
        <a:effectLst/>
      </p:bgPr>
    </p:bg>
    <p:spTree>
      <p:nvGrpSpPr>
        <p:cNvPr id="1" name="Shape 4190"/>
        <p:cNvGrpSpPr/>
        <p:nvPr/>
      </p:nvGrpSpPr>
      <p:grpSpPr>
        <a:xfrm>
          <a:off x="0" y="0"/>
          <a:ext cx="0" cy="0"/>
          <a:chOff x="0" y="0"/>
          <a:chExt cx="0" cy="0"/>
        </a:xfrm>
      </p:grpSpPr>
      <p:grpSp>
        <p:nvGrpSpPr>
          <p:cNvPr id="4191" name="Google Shape;4191;p516"/>
          <p:cNvGrpSpPr/>
          <p:nvPr/>
        </p:nvGrpSpPr>
        <p:grpSpPr>
          <a:xfrm>
            <a:off x="0" y="5020347"/>
            <a:ext cx="12192000" cy="1837653"/>
            <a:chOff x="0" y="5020347"/>
            <a:chExt cx="12192000" cy="1837653"/>
          </a:xfrm>
        </p:grpSpPr>
        <p:sp>
          <p:nvSpPr>
            <p:cNvPr id="4192" name="Google Shape;4192;p51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4193" name="Google Shape;4193;p51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4194" name="Google Shape;4194;p51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4195" name="Google Shape;4195;p51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196" name="Google Shape;4196;p51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197" name="Google Shape;4197;p51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1602272868"/>
      </p:ext>
    </p:extLst>
  </p:cSld>
  <p:clrMapOvr>
    <a:masterClrMapping/>
  </p:clrMapOvr>
</p:sldLayout>
</file>

<file path=ppt/slideLayouts/slideLayout1637.xml><?xml version="1.0" encoding="utf-8"?>
<p:sldLayout xmlns:a="http://schemas.openxmlformats.org/drawingml/2006/main" xmlns:r="http://schemas.openxmlformats.org/officeDocument/2006/relationships" xmlns:p="http://schemas.openxmlformats.org/presentationml/2006/main" matchingName="Photo Slide">
  <p:cSld name="Photo Slide">
    <p:spTree>
      <p:nvGrpSpPr>
        <p:cNvPr id="1" name="Shape 4198"/>
        <p:cNvGrpSpPr/>
        <p:nvPr/>
      </p:nvGrpSpPr>
      <p:grpSpPr>
        <a:xfrm>
          <a:off x="0" y="0"/>
          <a:ext cx="0" cy="0"/>
          <a:chOff x="0" y="0"/>
          <a:chExt cx="0" cy="0"/>
        </a:xfrm>
      </p:grpSpPr>
      <p:sp>
        <p:nvSpPr>
          <p:cNvPr id="4199" name="Google Shape;4199;p517"/>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200" name="Google Shape;4200;p51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201" name="Google Shape;4201;p517"/>
          <p:cNvGrpSpPr/>
          <p:nvPr/>
        </p:nvGrpSpPr>
        <p:grpSpPr>
          <a:xfrm>
            <a:off x="0" y="5379426"/>
            <a:ext cx="2807368" cy="753891"/>
            <a:chOff x="0" y="5379426"/>
            <a:chExt cx="2807368" cy="753891"/>
          </a:xfrm>
        </p:grpSpPr>
        <p:sp>
          <p:nvSpPr>
            <p:cNvPr id="4202" name="Google Shape;4202;p51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4203" name="Google Shape;4203;p51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4204" name="Google Shape;4204;p517"/>
          <p:cNvSpPr>
            <a:spLocks noGrp="1"/>
          </p:cNvSpPr>
          <p:nvPr>
            <p:ph type="pic" idx="2"/>
          </p:nvPr>
        </p:nvSpPr>
        <p:spPr>
          <a:xfrm>
            <a:off x="2807368" y="457202"/>
            <a:ext cx="8915400" cy="5943598"/>
          </a:xfrm>
          <a:prstGeom prst="rect">
            <a:avLst/>
          </a:prstGeom>
          <a:noFill/>
          <a:ln>
            <a:noFill/>
          </a:ln>
        </p:spPr>
      </p:sp>
      <p:pic>
        <p:nvPicPr>
          <p:cNvPr id="4205" name="Google Shape;4205;p517"/>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478358521"/>
      </p:ext>
    </p:extLst>
  </p:cSld>
  <p:clrMapOvr>
    <a:masterClrMapping/>
  </p:clrMapOvr>
</p:sldLayout>
</file>

<file path=ppt/slideLayouts/slideLayout1638.xml><?xml version="1.0" encoding="utf-8"?>
<p:sldLayout xmlns:a="http://schemas.openxmlformats.org/drawingml/2006/main" xmlns:r="http://schemas.openxmlformats.org/officeDocument/2006/relationships" xmlns:p="http://schemas.openxmlformats.org/presentationml/2006/main" matchingName="Quotation">
  <p:cSld name="Quotation">
    <p:spTree>
      <p:nvGrpSpPr>
        <p:cNvPr id="1" name="Shape 4206"/>
        <p:cNvGrpSpPr/>
        <p:nvPr/>
      </p:nvGrpSpPr>
      <p:grpSpPr>
        <a:xfrm>
          <a:off x="0" y="0"/>
          <a:ext cx="0" cy="0"/>
          <a:chOff x="0" y="0"/>
          <a:chExt cx="0" cy="0"/>
        </a:xfrm>
      </p:grpSpPr>
      <p:sp>
        <p:nvSpPr>
          <p:cNvPr id="4207" name="Google Shape;4207;p51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4208" name="Google Shape;4208;p51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209" name="Google Shape;4209;p51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10" name="Google Shape;4210;p51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4211" name="Google Shape;4211;p5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212" name="Google Shape;4212;p5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213" name="Google Shape;4213;p518"/>
          <p:cNvGrpSpPr/>
          <p:nvPr/>
        </p:nvGrpSpPr>
        <p:grpSpPr>
          <a:xfrm>
            <a:off x="7191542" y="1"/>
            <a:ext cx="5000459" cy="1425992"/>
            <a:chOff x="7191542" y="1"/>
            <a:chExt cx="5000459" cy="1425992"/>
          </a:xfrm>
        </p:grpSpPr>
        <p:pic>
          <p:nvPicPr>
            <p:cNvPr id="4214" name="Google Shape;4214;p5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215" name="Google Shape;4215;p518"/>
            <p:cNvGrpSpPr/>
            <p:nvPr/>
          </p:nvGrpSpPr>
          <p:grpSpPr>
            <a:xfrm>
              <a:off x="7191542" y="1"/>
              <a:ext cx="5000459" cy="1425992"/>
              <a:chOff x="7186272" y="0"/>
              <a:chExt cx="5005729" cy="1427495"/>
            </a:xfrm>
          </p:grpSpPr>
          <p:sp>
            <p:nvSpPr>
              <p:cNvPr id="4216" name="Google Shape;4216;p5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217" name="Google Shape;4217;p5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4218" name="Google Shape;4218;p51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858310089"/>
      </p:ext>
    </p:extLst>
  </p:cSld>
  <p:clrMapOvr>
    <a:masterClrMapping/>
  </p:clrMapOvr>
</p:sldLayout>
</file>

<file path=ppt/slideLayouts/slideLayout1639.xml><?xml version="1.0" encoding="utf-8"?>
<p:sldLayout xmlns:a="http://schemas.openxmlformats.org/drawingml/2006/main" xmlns:r="http://schemas.openxmlformats.org/officeDocument/2006/relationships" xmlns:p="http://schemas.openxmlformats.org/presentationml/2006/main" matchingName="Two Content" type="twoObj">
  <p:cSld name="Two Content">
    <p:spTree>
      <p:nvGrpSpPr>
        <p:cNvPr id="1" name="Shape 4219"/>
        <p:cNvGrpSpPr/>
        <p:nvPr/>
      </p:nvGrpSpPr>
      <p:grpSpPr>
        <a:xfrm>
          <a:off x="0" y="0"/>
          <a:ext cx="0" cy="0"/>
          <a:chOff x="0" y="0"/>
          <a:chExt cx="0" cy="0"/>
        </a:xfrm>
      </p:grpSpPr>
      <p:sp>
        <p:nvSpPr>
          <p:cNvPr id="4220" name="Google Shape;4220;p51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221" name="Google Shape;4221;p51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4222" name="Google Shape;4222;p519"/>
          <p:cNvGrpSpPr/>
          <p:nvPr/>
        </p:nvGrpSpPr>
        <p:grpSpPr>
          <a:xfrm>
            <a:off x="7191542" y="1"/>
            <a:ext cx="5000459" cy="1425992"/>
            <a:chOff x="7191542" y="1"/>
            <a:chExt cx="5000459" cy="1425992"/>
          </a:xfrm>
        </p:grpSpPr>
        <p:pic>
          <p:nvPicPr>
            <p:cNvPr id="4223" name="Google Shape;4223;p51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224" name="Google Shape;4224;p519"/>
            <p:cNvGrpSpPr/>
            <p:nvPr/>
          </p:nvGrpSpPr>
          <p:grpSpPr>
            <a:xfrm>
              <a:off x="7191542" y="1"/>
              <a:ext cx="5000459" cy="1425992"/>
              <a:chOff x="7186272" y="0"/>
              <a:chExt cx="5005729" cy="1427495"/>
            </a:xfrm>
          </p:grpSpPr>
          <p:sp>
            <p:nvSpPr>
              <p:cNvPr id="4225" name="Google Shape;4225;p5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226" name="Google Shape;4226;p5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4227" name="Google Shape;4227;p51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28" name="Google Shape;4228;p51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4229" name="Google Shape;4229;p5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230" name="Google Shape;4230;p5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288747237"/>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508"/>
        <p:cNvGrpSpPr/>
        <p:nvPr/>
      </p:nvGrpSpPr>
      <p:grpSpPr>
        <a:xfrm>
          <a:off x="0" y="0"/>
          <a:ext cx="0" cy="0"/>
          <a:chOff x="0" y="0"/>
          <a:chExt cx="0" cy="0"/>
        </a:xfrm>
      </p:grpSpPr>
      <p:sp>
        <p:nvSpPr>
          <p:cNvPr id="1509" name="Google Shape;1509;p70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510" name="Google Shape;1510;p70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511" name="Google Shape;1511;p703"/>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2" name="Google Shape;1512;p703"/>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3" name="Google Shape;1513;p703"/>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514" name="Google Shape;1514;p70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3199835263"/>
      </p:ext>
    </p:extLst>
  </p:cSld>
  <p:clrMapOvr>
    <a:masterClrMapping/>
  </p:clrMapOvr>
</p:sldLayout>
</file>

<file path=ppt/slideLayouts/slideLayout1640.xml><?xml version="1.0" encoding="utf-8"?>
<p:sldLayout xmlns:a="http://schemas.openxmlformats.org/drawingml/2006/main" xmlns:r="http://schemas.openxmlformats.org/officeDocument/2006/relationships" xmlns:p="http://schemas.openxmlformats.org/presentationml/2006/main" matchingName="Comparison" type="twoTxTwoObj">
  <p:cSld name="Comparison">
    <p:spTree>
      <p:nvGrpSpPr>
        <p:cNvPr id="1" name="Shape 4231"/>
        <p:cNvGrpSpPr/>
        <p:nvPr/>
      </p:nvGrpSpPr>
      <p:grpSpPr>
        <a:xfrm>
          <a:off x="0" y="0"/>
          <a:ext cx="0" cy="0"/>
          <a:chOff x="0" y="0"/>
          <a:chExt cx="0" cy="0"/>
        </a:xfrm>
      </p:grpSpPr>
      <p:grpSp>
        <p:nvGrpSpPr>
          <p:cNvPr id="4232" name="Google Shape;4232;p520"/>
          <p:cNvGrpSpPr/>
          <p:nvPr/>
        </p:nvGrpSpPr>
        <p:grpSpPr>
          <a:xfrm>
            <a:off x="7191542" y="1"/>
            <a:ext cx="5000459" cy="1425992"/>
            <a:chOff x="7191542" y="1"/>
            <a:chExt cx="5000459" cy="1425992"/>
          </a:xfrm>
        </p:grpSpPr>
        <p:pic>
          <p:nvPicPr>
            <p:cNvPr id="4233" name="Google Shape;4233;p5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234" name="Google Shape;4234;p520"/>
            <p:cNvGrpSpPr/>
            <p:nvPr/>
          </p:nvGrpSpPr>
          <p:grpSpPr>
            <a:xfrm>
              <a:off x="7191542" y="1"/>
              <a:ext cx="5000459" cy="1425992"/>
              <a:chOff x="7186272" y="0"/>
              <a:chExt cx="5005729" cy="1427495"/>
            </a:xfrm>
          </p:grpSpPr>
          <p:sp>
            <p:nvSpPr>
              <p:cNvPr id="4235" name="Google Shape;4235;p5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236" name="Google Shape;4236;p5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4237" name="Google Shape;4237;p52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238" name="Google Shape;4238;p52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239" name="Google Shape;4239;p52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40" name="Google Shape;4240;p52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241" name="Google Shape;4241;p52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42" name="Google Shape;4242;p5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4243" name="Google Shape;4243;p5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244" name="Google Shape;4244;p5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769746371"/>
      </p:ext>
    </p:extLst>
  </p:cSld>
  <p:clrMapOvr>
    <a:masterClrMapping/>
  </p:clrMapOvr>
</p:sldLayout>
</file>

<file path=ppt/slideLayouts/slideLayout1641.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4245"/>
        <p:cNvGrpSpPr/>
        <p:nvPr/>
      </p:nvGrpSpPr>
      <p:grpSpPr>
        <a:xfrm>
          <a:off x="0" y="0"/>
          <a:ext cx="0" cy="0"/>
          <a:chOff x="0" y="0"/>
          <a:chExt cx="0" cy="0"/>
        </a:xfrm>
      </p:grpSpPr>
      <p:grpSp>
        <p:nvGrpSpPr>
          <p:cNvPr id="4246" name="Google Shape;4246;p521"/>
          <p:cNvGrpSpPr/>
          <p:nvPr/>
        </p:nvGrpSpPr>
        <p:grpSpPr>
          <a:xfrm>
            <a:off x="7191542" y="1"/>
            <a:ext cx="5000459" cy="1425992"/>
            <a:chOff x="7191542" y="1"/>
            <a:chExt cx="5000459" cy="1425992"/>
          </a:xfrm>
        </p:grpSpPr>
        <p:pic>
          <p:nvPicPr>
            <p:cNvPr id="4247" name="Google Shape;4247;p5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248" name="Google Shape;4248;p521"/>
            <p:cNvGrpSpPr/>
            <p:nvPr/>
          </p:nvGrpSpPr>
          <p:grpSpPr>
            <a:xfrm>
              <a:off x="7191542" y="1"/>
              <a:ext cx="5000459" cy="1425992"/>
              <a:chOff x="7186272" y="0"/>
              <a:chExt cx="5005729" cy="1427495"/>
            </a:xfrm>
          </p:grpSpPr>
          <p:sp>
            <p:nvSpPr>
              <p:cNvPr id="4249" name="Google Shape;4249;p5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250" name="Google Shape;4250;p5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4251" name="Google Shape;4251;p52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252" name="Google Shape;4252;p5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4253" name="Google Shape;4253;p5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254" name="Google Shape;4254;p5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605559415"/>
      </p:ext>
    </p:extLst>
  </p:cSld>
  <p:clrMapOvr>
    <a:masterClrMapping/>
  </p:clrMapOvr>
</p:sldLayout>
</file>

<file path=ppt/slideLayouts/slideLayout1642.xml><?xml version="1.0" encoding="utf-8"?>
<p:sldLayout xmlns:a="http://schemas.openxmlformats.org/drawingml/2006/main" xmlns:r="http://schemas.openxmlformats.org/officeDocument/2006/relationships" xmlns:p="http://schemas.openxmlformats.org/presentationml/2006/main" matchingName="End">
  <p:cSld name="End">
    <p:spTree>
      <p:nvGrpSpPr>
        <p:cNvPr id="1" name="Shape 4255"/>
        <p:cNvGrpSpPr/>
        <p:nvPr/>
      </p:nvGrpSpPr>
      <p:grpSpPr>
        <a:xfrm>
          <a:off x="0" y="0"/>
          <a:ext cx="0" cy="0"/>
          <a:chOff x="0" y="0"/>
          <a:chExt cx="0" cy="0"/>
        </a:xfrm>
      </p:grpSpPr>
      <p:grpSp>
        <p:nvGrpSpPr>
          <p:cNvPr id="4256" name="Google Shape;4256;p522"/>
          <p:cNvGrpSpPr/>
          <p:nvPr/>
        </p:nvGrpSpPr>
        <p:grpSpPr>
          <a:xfrm>
            <a:off x="0" y="0"/>
            <a:ext cx="12192000" cy="2148830"/>
            <a:chOff x="0" y="0"/>
            <a:chExt cx="12192000" cy="2148830"/>
          </a:xfrm>
        </p:grpSpPr>
        <p:sp>
          <p:nvSpPr>
            <p:cNvPr id="4257" name="Google Shape;4257;p52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258" name="Google Shape;4258;p52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4259" name="Google Shape;4259;p52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4260" name="Google Shape;4260;p52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61" name="Google Shape;4261;p52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4262" name="Google Shape;4262;p522"/>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4263" name="Google Shape;4263;p522"/>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418223087"/>
      </p:ext>
    </p:extLst>
  </p:cSld>
  <p:clrMapOvr>
    <a:masterClrMapping/>
  </p:clrMapOvr>
</p:sldLayout>
</file>

<file path=ppt/slideLayouts/slideLayout1643.xml><?xml version="1.0" encoding="utf-8"?>
<p:sldLayout xmlns:a="http://schemas.openxmlformats.org/drawingml/2006/main" xmlns:r="http://schemas.openxmlformats.org/officeDocument/2006/relationships" xmlns:p="http://schemas.openxmlformats.org/presentationml/2006/main" matchingName="Cover B">
  <p:cSld name="Cover B">
    <p:spTree>
      <p:nvGrpSpPr>
        <p:cNvPr id="1" name="Shape 4264"/>
        <p:cNvGrpSpPr/>
        <p:nvPr/>
      </p:nvGrpSpPr>
      <p:grpSpPr>
        <a:xfrm>
          <a:off x="0" y="0"/>
          <a:ext cx="0" cy="0"/>
          <a:chOff x="0" y="0"/>
          <a:chExt cx="0" cy="0"/>
        </a:xfrm>
      </p:grpSpPr>
      <p:sp>
        <p:nvSpPr>
          <p:cNvPr id="4265" name="Google Shape;4265;p523"/>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266" name="Google Shape;4266;p523"/>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4267" name="Google Shape;4267;p523"/>
          <p:cNvGrpSpPr/>
          <p:nvPr/>
        </p:nvGrpSpPr>
        <p:grpSpPr>
          <a:xfrm flipH="1">
            <a:off x="-1" y="1"/>
            <a:ext cx="6418725" cy="1509822"/>
            <a:chOff x="7522541" y="1"/>
            <a:chExt cx="4669459" cy="1098357"/>
          </a:xfrm>
        </p:grpSpPr>
        <p:sp>
          <p:nvSpPr>
            <p:cNvPr id="4268" name="Google Shape;4268;p523"/>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269" name="Google Shape;4269;p523"/>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pic>
        <p:nvPicPr>
          <p:cNvPr id="4270" name="Google Shape;4270;p523"/>
          <p:cNvPicPr preferRelativeResize="0"/>
          <p:nvPr/>
        </p:nvPicPr>
        <p:blipFill rotWithShape="1">
          <a:blip r:embed="rId2">
            <a:alphaModFix/>
          </a:blip>
          <a:srcRect/>
          <a:stretch/>
        </p:blipFill>
        <p:spPr>
          <a:xfrm>
            <a:off x="513348" y="136525"/>
            <a:ext cx="1945206" cy="879974"/>
          </a:xfrm>
          <a:prstGeom prst="rect">
            <a:avLst/>
          </a:prstGeom>
          <a:noFill/>
          <a:ln>
            <a:noFill/>
          </a:ln>
        </p:spPr>
      </p:pic>
    </p:spTree>
    <p:extLst>
      <p:ext uri="{BB962C8B-B14F-4D97-AF65-F5344CB8AC3E}">
        <p14:creationId xmlns:p14="http://schemas.microsoft.com/office/powerpoint/2010/main" val="647406944"/>
      </p:ext>
    </p:extLst>
  </p:cSld>
  <p:clrMapOvr>
    <a:masterClrMapping/>
  </p:clrMapOvr>
</p:sldLayout>
</file>

<file path=ppt/slideLayouts/slideLayout16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457200" y="1420283"/>
            <a:ext cx="5181600" cy="980017"/>
          </a:xfrm>
        </p:spPr>
        <p:txBody>
          <a:bodyPr/>
          <a:lstStyle/>
          <a:p>
            <a:r>
              <a:rPr lang="en-US"/>
              <a:t>Click to edit Master title style</a:t>
            </a:r>
          </a:p>
        </p:txBody>
      </p:sp>
      <p:sp>
        <p:nvSpPr>
          <p:cNvPr id="3" name="Subtitle 2"/>
          <p:cNvSpPr>
            <a:spLocks noGrp="1"/>
          </p:cNvSpPr>
          <p:nvPr>
            <p:ph type="subTitle" idx="1"/>
          </p:nvPr>
        </p:nvSpPr>
        <p:spPr>
          <a:xfrm>
            <a:off x="914400" y="2590800"/>
            <a:ext cx="4267200" cy="1168400"/>
          </a:xfrm>
        </p:spPr>
        <p:txBody>
          <a:bodyPr/>
          <a:lstStyle>
            <a:lvl1pPr marL="0" indent="0" algn="ctr">
              <a:buNone/>
              <a:defRPr>
                <a:solidFill>
                  <a:schemeClr val="tx1">
                    <a:tint val="75000"/>
                  </a:schemeClr>
                </a:solidFill>
              </a:defRPr>
            </a:lvl1pPr>
            <a:lvl2pPr marL="304815" indent="0" algn="ctr">
              <a:buNone/>
              <a:defRPr>
                <a:solidFill>
                  <a:schemeClr val="tx1">
                    <a:tint val="75000"/>
                  </a:schemeClr>
                </a:solidFill>
              </a:defRPr>
            </a:lvl2pPr>
            <a:lvl3pPr marL="609630" indent="0" algn="ctr">
              <a:buNone/>
              <a:defRPr>
                <a:solidFill>
                  <a:schemeClr val="tx1">
                    <a:tint val="75000"/>
                  </a:schemeClr>
                </a:solidFill>
              </a:defRPr>
            </a:lvl3pPr>
            <a:lvl4pPr marL="914446" indent="0" algn="ctr">
              <a:buNone/>
              <a:defRPr>
                <a:solidFill>
                  <a:schemeClr val="tx1">
                    <a:tint val="75000"/>
                  </a:schemeClr>
                </a:solidFill>
              </a:defRPr>
            </a:lvl4pPr>
            <a:lvl5pPr marL="1219261" indent="0" algn="ctr">
              <a:buNone/>
              <a:defRPr>
                <a:solidFill>
                  <a:schemeClr val="tx1">
                    <a:tint val="75000"/>
                  </a:schemeClr>
                </a:solidFill>
              </a:defRPr>
            </a:lvl5pPr>
            <a:lvl6pPr marL="1524076" indent="0" algn="ctr">
              <a:buNone/>
              <a:defRPr>
                <a:solidFill>
                  <a:schemeClr val="tx1">
                    <a:tint val="75000"/>
                  </a:schemeClr>
                </a:solidFill>
              </a:defRPr>
            </a:lvl6pPr>
            <a:lvl7pPr marL="1828891" indent="0" algn="ctr">
              <a:buNone/>
              <a:defRPr>
                <a:solidFill>
                  <a:schemeClr val="tx1">
                    <a:tint val="75000"/>
                  </a:schemeClr>
                </a:solidFill>
              </a:defRPr>
            </a:lvl7pPr>
            <a:lvl8pPr marL="2133707" indent="0" algn="ctr">
              <a:buNone/>
              <a:defRPr>
                <a:solidFill>
                  <a:schemeClr val="tx1">
                    <a:tint val="75000"/>
                  </a:schemeClr>
                </a:solidFill>
              </a:defRPr>
            </a:lvl8pPr>
            <a:lvl9pPr marL="2438522"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1D8BD707-D9CF-40AE-B4C6-C98DA3205C09}" type="datetimeFigureOut">
              <a:rPr lang="en-US" smtClean="0"/>
              <a:pPr/>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708673073"/>
      </p:ext>
    </p:extLst>
  </p:cSld>
  <p:clrMapOvr>
    <a:masterClrMapping/>
  </p:clrMapOvr>
</p:sldLayout>
</file>

<file path=ppt/slideLayouts/slideLayout16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259947685"/>
      </p:ext>
    </p:extLst>
  </p:cSld>
  <p:clrMapOvr>
    <a:masterClrMapping/>
  </p:clrMapOvr>
</p:sldLayout>
</file>

<file path=ppt/slideLayouts/slideLayout16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81542" y="2937934"/>
            <a:ext cx="5181600" cy="908050"/>
          </a:xfrm>
        </p:spPr>
        <p:txBody>
          <a:bodyPr anchor="t"/>
          <a:lstStyle>
            <a:lvl1pPr algn="l">
              <a:defRPr sz="2667" b="1" cap="all"/>
            </a:lvl1pPr>
          </a:lstStyle>
          <a:p>
            <a:r>
              <a:rPr lang="en-US"/>
              <a:t>Click to edit Master title style</a:t>
            </a:r>
          </a:p>
        </p:txBody>
      </p:sp>
      <p:sp>
        <p:nvSpPr>
          <p:cNvPr id="3" name="Text Placeholder 2"/>
          <p:cNvSpPr>
            <a:spLocks noGrp="1"/>
          </p:cNvSpPr>
          <p:nvPr>
            <p:ph type="body" idx="1"/>
          </p:nvPr>
        </p:nvSpPr>
        <p:spPr>
          <a:xfrm>
            <a:off x="481542" y="1937809"/>
            <a:ext cx="5181600" cy="1000125"/>
          </a:xfrm>
        </p:spPr>
        <p:txBody>
          <a:bodyPr anchor="b"/>
          <a:lstStyle>
            <a:lvl1pPr marL="0" indent="0">
              <a:buNone/>
              <a:defRPr sz="1333">
                <a:solidFill>
                  <a:schemeClr val="tx1">
                    <a:tint val="75000"/>
                  </a:schemeClr>
                </a:solidFill>
              </a:defRPr>
            </a:lvl1pPr>
            <a:lvl2pPr marL="304815" indent="0">
              <a:buNone/>
              <a:defRPr sz="1200">
                <a:solidFill>
                  <a:schemeClr val="tx1">
                    <a:tint val="75000"/>
                  </a:schemeClr>
                </a:solidFill>
              </a:defRPr>
            </a:lvl2pPr>
            <a:lvl3pPr marL="609630" indent="0">
              <a:buNone/>
              <a:defRPr sz="1067">
                <a:solidFill>
                  <a:schemeClr val="tx1">
                    <a:tint val="75000"/>
                  </a:schemeClr>
                </a:solidFill>
              </a:defRPr>
            </a:lvl3pPr>
            <a:lvl4pPr marL="914446" indent="0">
              <a:buNone/>
              <a:defRPr sz="933">
                <a:solidFill>
                  <a:schemeClr val="tx1">
                    <a:tint val="75000"/>
                  </a:schemeClr>
                </a:solidFill>
              </a:defRPr>
            </a:lvl4pPr>
            <a:lvl5pPr marL="1219261" indent="0">
              <a:buNone/>
              <a:defRPr sz="933">
                <a:solidFill>
                  <a:schemeClr val="tx1">
                    <a:tint val="75000"/>
                  </a:schemeClr>
                </a:solidFill>
              </a:defRPr>
            </a:lvl5pPr>
            <a:lvl6pPr marL="1524076" indent="0">
              <a:buNone/>
              <a:defRPr sz="933">
                <a:solidFill>
                  <a:schemeClr val="tx1">
                    <a:tint val="75000"/>
                  </a:schemeClr>
                </a:solidFill>
              </a:defRPr>
            </a:lvl6pPr>
            <a:lvl7pPr marL="1828891" indent="0">
              <a:buNone/>
              <a:defRPr sz="933">
                <a:solidFill>
                  <a:schemeClr val="tx1">
                    <a:tint val="75000"/>
                  </a:schemeClr>
                </a:solidFill>
              </a:defRPr>
            </a:lvl7pPr>
            <a:lvl8pPr marL="2133707" indent="0">
              <a:buNone/>
              <a:defRPr sz="933">
                <a:solidFill>
                  <a:schemeClr val="tx1">
                    <a:tint val="75000"/>
                  </a:schemeClr>
                </a:solidFill>
              </a:defRPr>
            </a:lvl8pPr>
            <a:lvl9pPr marL="2438522" indent="0">
              <a:buNone/>
              <a:defRPr sz="933">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pPr/>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953531129"/>
      </p:ext>
    </p:extLst>
  </p:cSld>
  <p:clrMapOvr>
    <a:masterClrMapping/>
  </p:clrMapOvr>
</p:sldLayout>
</file>

<file path=ppt/slideLayouts/slideLayout16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4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098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1D8BD707-D9CF-40AE-B4C6-C98DA3205C09}" type="datetimeFigureOut">
              <a:rPr lang="en-US" smtClean="0"/>
              <a:pPr/>
              <a:t>9/22/2025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464899318"/>
      </p:ext>
    </p:extLst>
  </p:cSld>
  <p:clrMapOvr>
    <a:masterClrMapping/>
  </p:clrMapOvr>
</p:sldLayout>
</file>

<file path=ppt/slideLayouts/slideLayout16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304800" y="1023409"/>
            <a:ext cx="2693459"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4" name="Content Placeholder 3"/>
          <p:cNvSpPr>
            <a:spLocks noGrp="1"/>
          </p:cNvSpPr>
          <p:nvPr>
            <p:ph sz="half" idx="2"/>
          </p:nvPr>
        </p:nvSpPr>
        <p:spPr>
          <a:xfrm>
            <a:off x="304800" y="1449917"/>
            <a:ext cx="2693459"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3096684" y="1023409"/>
            <a:ext cx="2694517"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6" name="Content Placeholder 5"/>
          <p:cNvSpPr>
            <a:spLocks noGrp="1"/>
          </p:cNvSpPr>
          <p:nvPr>
            <p:ph sz="quarter" idx="4"/>
          </p:nvPr>
        </p:nvSpPr>
        <p:spPr>
          <a:xfrm>
            <a:off x="3096684" y="1449917"/>
            <a:ext cx="2694517"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D8BD707-D9CF-40AE-B4C6-C98DA3205C09}" type="datetimeFigureOut">
              <a:rPr lang="en-US" smtClean="0"/>
              <a:pPr/>
              <a:t>9/22/2025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213068167"/>
      </p:ext>
    </p:extLst>
  </p:cSld>
  <p:clrMapOvr>
    <a:masterClrMapping/>
  </p:clrMapOvr>
</p:sldLayout>
</file>

<file path=ppt/slideLayouts/slideLayout16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1D8BD707-D9CF-40AE-B4C6-C98DA3205C09}" type="datetimeFigureOut">
              <a:rPr lang="en-US" smtClean="0"/>
              <a:pPr/>
              <a:t>9/22/2025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418580349"/>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515"/>
        <p:cNvGrpSpPr/>
        <p:nvPr/>
      </p:nvGrpSpPr>
      <p:grpSpPr>
        <a:xfrm>
          <a:off x="0" y="0"/>
          <a:ext cx="0" cy="0"/>
          <a:chOff x="0" y="0"/>
          <a:chExt cx="0" cy="0"/>
        </a:xfrm>
      </p:grpSpPr>
      <p:sp>
        <p:nvSpPr>
          <p:cNvPr id="1516" name="Google Shape;1516;p704"/>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7" name="Google Shape;1517;p704"/>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18" name="Google Shape;1518;p70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519" name="Google Shape;1519;p7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520" name="Google Shape;1520;p70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521" name="Google Shape;1521;p704"/>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522" name="Google Shape;1522;p704"/>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523" name="Google Shape;1523;p704"/>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524" name="Google Shape;1524;p704"/>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1797610089"/>
      </p:ext>
    </p:extLst>
  </p:cSld>
  <p:clrMapOvr>
    <a:masterClrMapping/>
  </p:clrMapOvr>
</p:sldLayout>
</file>

<file path=ppt/slideLayouts/slideLayout16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pPr/>
              <a:t>9/22/2025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192047092"/>
      </p:ext>
    </p:extLst>
  </p:cSld>
  <p:clrMapOvr>
    <a:masterClrMapping/>
  </p:clrMapOvr>
</p:sldLayout>
</file>

<file path=ppt/slideLayouts/slideLayout16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04800" y="182033"/>
            <a:ext cx="2005542" cy="774700"/>
          </a:xfrm>
        </p:spPr>
        <p:txBody>
          <a:bodyPr anchor="b"/>
          <a:lstStyle>
            <a:lvl1pPr algn="l">
              <a:defRPr sz="1333" b="1"/>
            </a:lvl1pPr>
          </a:lstStyle>
          <a:p>
            <a:r>
              <a:rPr lang="en-US"/>
              <a:t>Click to edit Master title style</a:t>
            </a:r>
          </a:p>
        </p:txBody>
      </p:sp>
      <p:sp>
        <p:nvSpPr>
          <p:cNvPr id="3" name="Content Placeholder 2"/>
          <p:cNvSpPr>
            <a:spLocks noGrp="1"/>
          </p:cNvSpPr>
          <p:nvPr>
            <p:ph idx="1"/>
          </p:nvPr>
        </p:nvSpPr>
        <p:spPr>
          <a:xfrm>
            <a:off x="2383367" y="182034"/>
            <a:ext cx="3407833" cy="3902075"/>
          </a:xfrm>
        </p:spPr>
        <p:txBody>
          <a:bodyPr/>
          <a:lstStyle>
            <a:lvl1pPr>
              <a:defRPr sz="2133"/>
            </a:lvl1pPr>
            <a:lvl2pPr>
              <a:defRPr sz="1867"/>
            </a:lvl2pPr>
            <a:lvl3pPr>
              <a:defRPr sz="1600"/>
            </a:lvl3pPr>
            <a:lvl4pPr>
              <a:defRPr sz="1333"/>
            </a:lvl4pPr>
            <a:lvl5pPr>
              <a:defRPr sz="1333"/>
            </a:lvl5pPr>
            <a:lvl6pPr>
              <a:defRPr sz="1333"/>
            </a:lvl6pPr>
            <a:lvl7pPr>
              <a:defRPr sz="1333"/>
            </a:lvl7pPr>
            <a:lvl8pPr>
              <a:defRPr sz="1333"/>
            </a:lvl8pPr>
            <a:lvl9pPr>
              <a:defRPr sz="13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304800" y="956734"/>
            <a:ext cx="2005542" cy="31273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9/22/2025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887411963"/>
      </p:ext>
    </p:extLst>
  </p:cSld>
  <p:clrMapOvr>
    <a:masterClrMapping/>
  </p:clrMapOvr>
</p:sldLayout>
</file>

<file path=ppt/slideLayouts/slideLayout16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94859" y="3200400"/>
            <a:ext cx="3657600" cy="377825"/>
          </a:xfrm>
        </p:spPr>
        <p:txBody>
          <a:bodyPr anchor="b"/>
          <a:lstStyle>
            <a:lvl1pPr algn="l">
              <a:defRPr sz="1333" b="1"/>
            </a:lvl1pPr>
          </a:lstStyle>
          <a:p>
            <a:r>
              <a:rPr lang="en-US"/>
              <a:t>Click to edit Master title style</a:t>
            </a:r>
          </a:p>
        </p:txBody>
      </p:sp>
      <p:sp>
        <p:nvSpPr>
          <p:cNvPr id="3" name="Picture Placeholder 2"/>
          <p:cNvSpPr>
            <a:spLocks noGrp="1"/>
          </p:cNvSpPr>
          <p:nvPr>
            <p:ph type="pic" idx="1"/>
          </p:nvPr>
        </p:nvSpPr>
        <p:spPr>
          <a:xfrm>
            <a:off x="1194859" y="408517"/>
            <a:ext cx="3657600" cy="2743200"/>
          </a:xfrm>
        </p:spPr>
        <p:txBody>
          <a:bodyPr/>
          <a:lstStyle>
            <a:lvl1pPr marL="0" indent="0">
              <a:buNone/>
              <a:defRPr sz="2133"/>
            </a:lvl1pPr>
            <a:lvl2pPr marL="304815" indent="0">
              <a:buNone/>
              <a:defRPr sz="1867"/>
            </a:lvl2pPr>
            <a:lvl3pPr marL="609630" indent="0">
              <a:buNone/>
              <a:defRPr sz="1600"/>
            </a:lvl3pPr>
            <a:lvl4pPr marL="914446" indent="0">
              <a:buNone/>
              <a:defRPr sz="1333"/>
            </a:lvl4pPr>
            <a:lvl5pPr marL="1219261" indent="0">
              <a:buNone/>
              <a:defRPr sz="1333"/>
            </a:lvl5pPr>
            <a:lvl6pPr marL="1524076" indent="0">
              <a:buNone/>
              <a:defRPr sz="1333"/>
            </a:lvl6pPr>
            <a:lvl7pPr marL="1828891" indent="0">
              <a:buNone/>
              <a:defRPr sz="1333"/>
            </a:lvl7pPr>
            <a:lvl8pPr marL="2133707" indent="0">
              <a:buNone/>
              <a:defRPr sz="1333"/>
            </a:lvl8pPr>
            <a:lvl9pPr marL="2438522" indent="0">
              <a:buNone/>
              <a:defRPr sz="1333"/>
            </a:lvl9pPr>
          </a:lstStyle>
          <a:p>
            <a:endParaRPr lang="en-US"/>
          </a:p>
        </p:txBody>
      </p:sp>
      <p:sp>
        <p:nvSpPr>
          <p:cNvPr id="4" name="Text Placeholder 3"/>
          <p:cNvSpPr>
            <a:spLocks noGrp="1"/>
          </p:cNvSpPr>
          <p:nvPr>
            <p:ph type="body" sz="half" idx="2"/>
          </p:nvPr>
        </p:nvSpPr>
        <p:spPr>
          <a:xfrm>
            <a:off x="1194859" y="3578225"/>
            <a:ext cx="3657600" cy="5365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9/22/2025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271742421"/>
      </p:ext>
    </p:extLst>
  </p:cSld>
  <p:clrMapOvr>
    <a:masterClrMapping/>
  </p:clrMapOvr>
</p:sldLayout>
</file>

<file path=ppt/slideLayouts/slideLayout16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979180907"/>
      </p:ext>
    </p:extLst>
  </p:cSld>
  <p:clrMapOvr>
    <a:masterClrMapping/>
  </p:clrMapOvr>
</p:sldLayout>
</file>

<file path=ppt/slideLayouts/slideLayout16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419600" y="183092"/>
            <a:ext cx="1371600" cy="390101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4800" y="183092"/>
            <a:ext cx="4013200" cy="390101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733678865"/>
      </p:ext>
    </p:extLst>
  </p:cSld>
  <p:clrMapOvr>
    <a:masterClrMapping/>
  </p:clrMapOvr>
</p:sldLayout>
</file>

<file path=ppt/slideLayouts/slideLayout1655.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119201493"/>
      </p:ext>
    </p:extLst>
  </p:cSld>
  <p:clrMapOvr>
    <a:masterClrMapping/>
  </p:clrMapOvr>
</p:sldLayout>
</file>

<file path=ppt/slideLayouts/slideLayout1656.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21705536"/>
      </p:ext>
    </p:extLst>
  </p:cSld>
  <p:clrMapOvr>
    <a:masterClrMapping/>
  </p:clrMapOvr>
</p:sldLayout>
</file>

<file path=ppt/slideLayouts/slideLayout1657.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4229060169"/>
      </p:ext>
    </p:extLst>
  </p:cSld>
  <p:clrMapOvr>
    <a:masterClrMapping/>
  </p:clrMapOvr>
</p:sldLayout>
</file>

<file path=ppt/slideLayouts/slideLayout1658.xml><?xml version="1.0" encoding="utf-8"?>
<p:sldLayout xmlns:a="http://schemas.openxmlformats.org/drawingml/2006/main" xmlns:r="http://schemas.openxmlformats.org/officeDocument/2006/relationships" xmlns:p="http://schemas.openxmlformats.org/presentationml/2006/main" type="obj" preserve="1">
  <p:cSld name="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13952948"/>
      </p:ext>
    </p:extLst>
  </p:cSld>
  <p:clrMapOvr>
    <a:masterClrMapping/>
  </p:clrMapOvr>
</p:sldLayout>
</file>

<file path=ppt/slideLayouts/slideLayout16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09983147"/>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525"/>
        <p:cNvGrpSpPr/>
        <p:nvPr/>
      </p:nvGrpSpPr>
      <p:grpSpPr>
        <a:xfrm>
          <a:off x="0" y="0"/>
          <a:ext cx="0" cy="0"/>
          <a:chOff x="0" y="0"/>
          <a:chExt cx="0" cy="0"/>
        </a:xfrm>
      </p:grpSpPr>
      <p:sp>
        <p:nvSpPr>
          <p:cNvPr id="1526" name="Google Shape;1526;p705"/>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27" name="Google Shape;1527;p70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528" name="Google Shape;1528;p70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529" name="Google Shape;1529;p705"/>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530" name="Google Shape;1530;p70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2836228033"/>
      </p:ext>
    </p:extLst>
  </p:cSld>
  <p:clrMapOvr>
    <a:masterClrMapping/>
  </p:clrMapOvr>
</p:sldLayout>
</file>

<file path=ppt/slideLayouts/slideLayout16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87412334"/>
      </p:ext>
    </p:extLst>
  </p:cSld>
  <p:clrMapOvr>
    <a:masterClrMapping/>
  </p:clrMapOvr>
</p:sldLayout>
</file>

<file path=ppt/slideLayouts/slideLayout1661.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088638423"/>
      </p:ext>
    </p:extLst>
  </p:cSld>
  <p:clrMapOvr>
    <a:masterClrMapping/>
  </p:clrMapOvr>
</p:sldLayout>
</file>

<file path=ppt/slideLayouts/slideLayout16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07782610"/>
      </p:ext>
    </p:extLst>
  </p:cSld>
  <p:clrMapOvr>
    <a:masterClrMapping/>
  </p:clrMapOvr>
</p:sldLayout>
</file>

<file path=ppt/slideLayouts/slideLayout1663.xml><?xml version="1.0" encoding="utf-8"?>
<p:sldLayout xmlns:a="http://schemas.openxmlformats.org/drawingml/2006/main" xmlns:r="http://schemas.openxmlformats.org/officeDocument/2006/relationships" xmlns:p="http://schemas.openxmlformats.org/presentationml/2006/main" preserve="1" userDrawn="1">
  <p:cSld name="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522967309"/>
      </p:ext>
    </p:extLst>
  </p:cSld>
  <p:clrMapOvr>
    <a:masterClrMapping/>
  </p:clrMapOvr>
</p:sldLayout>
</file>

<file path=ppt/slideLayouts/slideLayout1664.xml><?xml version="1.0" encoding="utf-8"?>
<p:sldLayout xmlns:a="http://schemas.openxmlformats.org/drawingml/2006/main" xmlns:r="http://schemas.openxmlformats.org/officeDocument/2006/relationships" xmlns:p="http://schemas.openxmlformats.org/presentationml/2006/main" preserve="1" userDrawn="1">
  <p:cSld name="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826985291"/>
      </p:ext>
    </p:extLst>
  </p:cSld>
  <p:clrMapOvr>
    <a:masterClrMapping/>
  </p:clrMapOvr>
</p:sldLayout>
</file>

<file path=ppt/slideLayouts/slideLayout1665.xml><?xml version="1.0" encoding="utf-8"?>
<p:sldLayout xmlns:a="http://schemas.openxmlformats.org/drawingml/2006/main" xmlns:r="http://schemas.openxmlformats.org/officeDocument/2006/relationships" xmlns:p="http://schemas.openxmlformats.org/presentationml/2006/main" preserve="1" userDrawn="1">
  <p:cSld name="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421845112"/>
      </p:ext>
    </p:extLst>
  </p:cSld>
  <p:clrMapOvr>
    <a:masterClrMapping/>
  </p:clrMapOvr>
</p:sldLayout>
</file>

<file path=ppt/slideLayouts/slideLayout1666.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14421044"/>
      </p:ext>
    </p:extLst>
  </p:cSld>
  <p:clrMapOvr>
    <a:masterClrMapping/>
  </p:clrMapOvr>
</p:sldLayout>
</file>

<file path=ppt/slideLayouts/slideLayout1667.xml><?xml version="1.0" encoding="utf-8"?>
<p:sldLayout xmlns:a="http://schemas.openxmlformats.org/drawingml/2006/main" xmlns:r="http://schemas.openxmlformats.org/officeDocument/2006/relationships" xmlns:p="http://schemas.openxmlformats.org/presentationml/2006/main" type="obj" preserve="1">
  <p:cSld name="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82862039"/>
      </p:ext>
    </p:extLst>
  </p:cSld>
  <p:clrMapOvr>
    <a:masterClrMapping/>
  </p:clrMapOvr>
</p:sldLayout>
</file>

<file path=ppt/slideLayouts/slideLayout1668.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47463770"/>
      </p:ext>
    </p:extLst>
  </p:cSld>
  <p:clrMapOvr>
    <a:masterClrMapping/>
  </p:clrMapOvr>
</p:sldLayout>
</file>

<file path=ppt/slideLayouts/slideLayout1669.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6"/>
            <a:ext cx="1945206" cy="879974"/>
          </a:xfrm>
          <a:prstGeom prst="rect">
            <a:avLst/>
          </a:prstGeom>
        </p:spPr>
      </p:pic>
    </p:spTree>
    <p:extLst>
      <p:ext uri="{BB962C8B-B14F-4D97-AF65-F5344CB8AC3E}">
        <p14:creationId xmlns:p14="http://schemas.microsoft.com/office/powerpoint/2010/main" val="3325483243"/>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531"/>
        <p:cNvGrpSpPr/>
        <p:nvPr/>
      </p:nvGrpSpPr>
      <p:grpSpPr>
        <a:xfrm>
          <a:off x="0" y="0"/>
          <a:ext cx="0" cy="0"/>
          <a:chOff x="0" y="0"/>
          <a:chExt cx="0" cy="0"/>
        </a:xfrm>
      </p:grpSpPr>
      <p:sp>
        <p:nvSpPr>
          <p:cNvPr id="1532" name="Google Shape;1532;p70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533" name="Google Shape;1533;p706"/>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534" name="Google Shape;1534;p70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535" name="Google Shape;1535;p706"/>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36" name="Google Shape;1536;p706"/>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3964183108"/>
      </p:ext>
    </p:extLst>
  </p:cSld>
  <p:clrMapOvr>
    <a:masterClrMapping/>
  </p:clrMapOvr>
</p:sldLayout>
</file>

<file path=ppt/slideLayouts/slideLayout1670.xml><?xml version="1.0" encoding="utf-8"?>
<p:sldLayout xmlns:a="http://schemas.openxmlformats.org/drawingml/2006/main" xmlns:r="http://schemas.openxmlformats.org/officeDocument/2006/relationships" xmlns:p="http://schemas.openxmlformats.org/presentationml/2006/main" preserve="1" userDrawn="1">
  <p:cSld name="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099438757"/>
      </p:ext>
    </p:extLst>
  </p:cSld>
  <p:clrMapOvr>
    <a:masterClrMapping/>
  </p:clrMapOvr>
</p:sldLayout>
</file>

<file path=ppt/slideLayouts/slideLayout1671.xml><?xml version="1.0" encoding="utf-8"?>
<p:sldLayout xmlns:a="http://schemas.openxmlformats.org/drawingml/2006/main" xmlns:r="http://schemas.openxmlformats.org/officeDocument/2006/relationships" xmlns:p="http://schemas.openxmlformats.org/presentationml/2006/main" preserve="1" userDrawn="1">
  <p:cSld name="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4118351779"/>
      </p:ext>
    </p:extLst>
  </p:cSld>
  <p:clrMapOvr>
    <a:masterClrMapping/>
  </p:clrMapOvr>
</p:sldLayout>
</file>

<file path=ppt/slideLayouts/slideLayout1672.xml><?xml version="1.0" encoding="utf-8"?>
<p:sldLayout xmlns:a="http://schemas.openxmlformats.org/drawingml/2006/main" xmlns:r="http://schemas.openxmlformats.org/officeDocument/2006/relationships" xmlns:p="http://schemas.openxmlformats.org/presentationml/2006/main" preserve="1" userDrawn="1">
  <p:cSld name="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100751441"/>
      </p:ext>
    </p:extLst>
  </p:cSld>
  <p:clrMapOvr>
    <a:masterClrMapping/>
  </p:clrMapOvr>
</p:sldLayout>
</file>

<file path=ppt/slideLayouts/slideLayout1673.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39655966"/>
      </p:ext>
    </p:extLst>
  </p:cSld>
  <p:clrMapOvr>
    <a:masterClrMapping/>
  </p:clrMapOvr>
</p:sldLayout>
</file>

<file path=ppt/slideLayouts/slideLayout1674.xml><?xml version="1.0" encoding="utf-8"?>
<p:sldLayout xmlns:a="http://schemas.openxmlformats.org/drawingml/2006/main" xmlns:r="http://schemas.openxmlformats.org/officeDocument/2006/relationships" xmlns:p="http://schemas.openxmlformats.org/presentationml/2006/main" type="obj" preserve="1">
  <p:cSld name="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8216190"/>
      </p:ext>
    </p:extLst>
  </p:cSld>
  <p:clrMapOvr>
    <a:masterClrMapping/>
  </p:clrMapOvr>
</p:sldLayout>
</file>

<file path=ppt/slideLayouts/slideLayout1675.xml><?xml version="1.0" encoding="utf-8"?>
<p:sldLayout xmlns:a="http://schemas.openxmlformats.org/drawingml/2006/main" xmlns:r="http://schemas.openxmlformats.org/officeDocument/2006/relationships" xmlns:p="http://schemas.openxmlformats.org/presentationml/2006/main" type="obj" preserve="1">
  <p:cSld name="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39252859"/>
      </p:ext>
    </p:extLst>
  </p:cSld>
  <p:clrMapOvr>
    <a:masterClrMapping/>
  </p:clrMapOvr>
</p:sldLayout>
</file>

<file path=ppt/slideLayouts/slideLayout1676.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6805559"/>
      </p:ext>
    </p:extLst>
  </p:cSld>
  <p:clrMapOvr>
    <a:masterClrMapping/>
  </p:clrMapOvr>
</p:sldLayout>
</file>

<file path=ppt/slideLayouts/slideLayout1677.xml><?xml version="1.0" encoding="utf-8"?>
<p:sldLayout xmlns:a="http://schemas.openxmlformats.org/drawingml/2006/main" xmlns:r="http://schemas.openxmlformats.org/officeDocument/2006/relationships" xmlns:p="http://schemas.openxmlformats.org/presentationml/2006/main" type="twoTxTwoObj" preserve="1">
  <p:cSld name="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34417745"/>
      </p:ext>
    </p:extLst>
  </p:cSld>
  <p:clrMapOvr>
    <a:masterClrMapping/>
  </p:clrMapOvr>
</p:sldLayout>
</file>

<file path=ppt/slideLayouts/slideLayout16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44160586"/>
      </p:ext>
    </p:extLst>
  </p:cSld>
  <p:clrMapOvr>
    <a:masterClrMapping/>
  </p:clrMapOvr>
</p:sldLayout>
</file>

<file path=ppt/slideLayouts/slideLayout1679.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6343632"/>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537"/>
        <p:cNvGrpSpPr/>
        <p:nvPr/>
      </p:nvGrpSpPr>
      <p:grpSpPr>
        <a:xfrm>
          <a:off x="0" y="0"/>
          <a:ext cx="0" cy="0"/>
          <a:chOff x="0" y="0"/>
          <a:chExt cx="0" cy="0"/>
        </a:xfrm>
      </p:grpSpPr>
      <p:sp>
        <p:nvSpPr>
          <p:cNvPr id="1538" name="Google Shape;1538;p70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539" name="Google Shape;1539;p70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540" name="Google Shape;1540;p707"/>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41" name="Google Shape;1541;p707"/>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42" name="Google Shape;1542;p707"/>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543" name="Google Shape;1543;p70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1438242893"/>
      </p:ext>
    </p:extLst>
  </p:cSld>
  <p:clrMapOvr>
    <a:masterClrMapping/>
  </p:clrMapOvr>
</p:sldLayout>
</file>

<file path=ppt/slideLayouts/slideLayout16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735636018"/>
      </p:ext>
    </p:extLst>
  </p:cSld>
  <p:clrMapOvr>
    <a:masterClrMapping/>
  </p:clrMapOvr>
</p:sldLayout>
</file>

<file path=ppt/slideLayouts/slideLayout1681.xml><?xml version="1.0" encoding="utf-8"?>
<p:sldLayout xmlns:a="http://schemas.openxmlformats.org/drawingml/2006/main" xmlns:r="http://schemas.openxmlformats.org/officeDocument/2006/relationships" xmlns:p="http://schemas.openxmlformats.org/presentationml/2006/main" preserve="1" userDrawn="1">
  <p:cSld name="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145282042"/>
      </p:ext>
    </p:extLst>
  </p:cSld>
  <p:clrMapOvr>
    <a:masterClrMapping/>
  </p:clrMapOvr>
</p:sldLayout>
</file>

<file path=ppt/slideLayouts/slideLayout1682.xml><?xml version="1.0" encoding="utf-8"?>
<p:sldLayout xmlns:a="http://schemas.openxmlformats.org/drawingml/2006/main" xmlns:r="http://schemas.openxmlformats.org/officeDocument/2006/relationships" xmlns:p="http://schemas.openxmlformats.org/presentationml/2006/main" preserve="1" userDrawn="1">
  <p:cSld name="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801569931"/>
      </p:ext>
    </p:extLst>
  </p:cSld>
  <p:clrMapOvr>
    <a:masterClrMapping/>
  </p:clrMapOvr>
</p:sldLayout>
</file>

<file path=ppt/slideLayouts/slideLayout1683.xml><?xml version="1.0" encoding="utf-8"?>
<p:sldLayout xmlns:a="http://schemas.openxmlformats.org/drawingml/2006/main" xmlns:r="http://schemas.openxmlformats.org/officeDocument/2006/relationships" xmlns:p="http://schemas.openxmlformats.org/presentationml/2006/main" preserve="1" userDrawn="1">
  <p:cSld name="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12529371"/>
      </p:ext>
    </p:extLst>
  </p:cSld>
  <p:clrMapOvr>
    <a:masterClrMapping/>
  </p:clrMapOvr>
</p:sldLayout>
</file>

<file path=ppt/slideLayouts/slideLayout1684.xml><?xml version="1.0" encoding="utf-8"?>
<p:sldLayout xmlns:a="http://schemas.openxmlformats.org/drawingml/2006/main" xmlns:r="http://schemas.openxmlformats.org/officeDocument/2006/relationships" xmlns:p="http://schemas.openxmlformats.org/presentationml/2006/main" type="obj" preserve="1">
  <p:cSld name="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482237149"/>
      </p:ext>
    </p:extLst>
  </p:cSld>
  <p:clrMapOvr>
    <a:masterClrMapping/>
  </p:clrMapOvr>
</p:sldLayout>
</file>

<file path=ppt/slideLayouts/slideLayout1685.xml><?xml version="1.0" encoding="utf-8"?>
<p:sldLayout xmlns:a="http://schemas.openxmlformats.org/drawingml/2006/main" xmlns:r="http://schemas.openxmlformats.org/officeDocument/2006/relationships" xmlns:p="http://schemas.openxmlformats.org/presentationml/2006/main" type="obj" preserve="1">
  <p:cSld name="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6300861"/>
      </p:ext>
    </p:extLst>
  </p:cSld>
  <p:clrMapOvr>
    <a:masterClrMapping/>
  </p:clrMapOvr>
</p:sldLayout>
</file>

<file path=ppt/slideLayouts/slideLayout1686.xml><?xml version="1.0" encoding="utf-8"?>
<p:sldLayout xmlns:a="http://schemas.openxmlformats.org/drawingml/2006/main" xmlns:r="http://schemas.openxmlformats.org/officeDocument/2006/relationships" xmlns:p="http://schemas.openxmlformats.org/presentationml/2006/main" type="twoObj" preserve="1">
  <p:cSld name="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43436623"/>
      </p:ext>
    </p:extLst>
  </p:cSld>
  <p:clrMapOvr>
    <a:masterClrMapping/>
  </p:clrMapOvr>
</p:sldLayout>
</file>

<file path=ppt/slideLayouts/slideLayout1687.xml><?xml version="1.0" encoding="utf-8"?>
<p:sldLayout xmlns:a="http://schemas.openxmlformats.org/drawingml/2006/main" xmlns:r="http://schemas.openxmlformats.org/officeDocument/2006/relationships" xmlns:p="http://schemas.openxmlformats.org/presentationml/2006/main" type="twoTxTwoObj" preserve="1">
  <p:cSld name="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73952743"/>
      </p:ext>
    </p:extLst>
  </p:cSld>
  <p:clrMapOvr>
    <a:masterClrMapping/>
  </p:clrMapOvr>
</p:sldLayout>
</file>

<file path=ppt/slideLayouts/slideLayout1688.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3533869"/>
      </p:ext>
    </p:extLst>
  </p:cSld>
  <p:clrMapOvr>
    <a:masterClrMapping/>
  </p:clrMapOvr>
</p:sldLayout>
</file>

<file path=ppt/slideLayouts/slideLayout1689.xml><?xml version="1.0" encoding="utf-8"?>
<p:sldLayout xmlns:a="http://schemas.openxmlformats.org/drawingml/2006/main" xmlns:r="http://schemas.openxmlformats.org/officeDocument/2006/relationships" xmlns:p="http://schemas.openxmlformats.org/presentationml/2006/main" preserve="1" userDrawn="1">
  <p:cSld name="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620423069"/>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544"/>
        <p:cNvGrpSpPr/>
        <p:nvPr/>
      </p:nvGrpSpPr>
      <p:grpSpPr>
        <a:xfrm>
          <a:off x="0" y="0"/>
          <a:ext cx="0" cy="0"/>
          <a:chOff x="0" y="0"/>
          <a:chExt cx="0" cy="0"/>
        </a:xfrm>
      </p:grpSpPr>
      <p:sp>
        <p:nvSpPr>
          <p:cNvPr id="1545" name="Google Shape;1545;p708"/>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46" name="Google Shape;1546;p70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547" name="Google Shape;1547;p70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548" name="Google Shape;1548;p708"/>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549" name="Google Shape;1549;p70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2061285204"/>
      </p:ext>
    </p:extLst>
  </p:cSld>
  <p:clrMapOvr>
    <a:masterClrMapping/>
  </p:clrMapOvr>
</p:sldLayout>
</file>

<file path=ppt/slideLayouts/slideLayout1690.xml><?xml version="1.0" encoding="utf-8"?>
<p:sldLayout xmlns:a="http://schemas.openxmlformats.org/drawingml/2006/main" xmlns:r="http://schemas.openxmlformats.org/officeDocument/2006/relationships" xmlns:p="http://schemas.openxmlformats.org/presentationml/2006/main" type="blank" preserve="1">
  <p:cSld name="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4190575823"/>
      </p:ext>
    </p:extLst>
  </p:cSld>
  <p:clrMapOvr>
    <a:masterClrMapping/>
  </p:clrMapOvr>
</p:sldLayout>
</file>

<file path=ppt/slideLayouts/slideLayout1691.xml><?xml version="1.0" encoding="utf-8"?>
<p:sldLayout xmlns:a="http://schemas.openxmlformats.org/drawingml/2006/main" xmlns:r="http://schemas.openxmlformats.org/officeDocument/2006/relationships" xmlns:p="http://schemas.openxmlformats.org/presentationml/2006/main" type="obj" preserve="1">
  <p:cSld name="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543845325"/>
      </p:ext>
    </p:extLst>
  </p:cSld>
  <p:clrMapOvr>
    <a:masterClrMapping/>
  </p:clrMapOvr>
</p:sldLayout>
</file>

<file path=ppt/slideLayouts/slideLayout1692.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stretch>
            <a:fillRect/>
          </a:stretch>
        </p:blipFill>
        <p:spPr>
          <a:xfrm>
            <a:off x="313957" y="5564124"/>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9/22/2025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2">
              <a:lnSpc>
                <a:spcPts val="1425"/>
              </a:lnSpc>
            </a:pPr>
            <a:fld id="{81D60167-4931-47E6-BA6A-407CBD079E47}" type="slidenum">
              <a:rPr lang="en-US" spc="-5" smtClean="0">
                <a:solidFill>
                  <a:srgbClr val="929599"/>
                </a:solidFill>
              </a:rPr>
              <a:pPr marL="38102">
                <a:lnSpc>
                  <a:spcPts val="1425"/>
                </a:lnSpc>
              </a:pPr>
              <a:t>‹#›</a:t>
            </a:fld>
            <a:endParaRPr lang="en-US" spc="-5">
              <a:solidFill>
                <a:srgbClr val="929599"/>
              </a:solidFill>
            </a:endParaRPr>
          </a:p>
        </p:txBody>
      </p:sp>
    </p:spTree>
    <p:extLst>
      <p:ext uri="{BB962C8B-B14F-4D97-AF65-F5344CB8AC3E}">
        <p14:creationId xmlns:p14="http://schemas.microsoft.com/office/powerpoint/2010/main" val="584947335"/>
      </p:ext>
    </p:extLst>
  </p:cSld>
  <p:clrMapOvr>
    <a:masterClrMapping/>
  </p:clrMapOvr>
</p:sldLayout>
</file>

<file path=ppt/slideLayouts/slideLayout1693.xml><?xml version="1.0" encoding="utf-8"?>
<p:sldLayout xmlns:a="http://schemas.openxmlformats.org/drawingml/2006/main" xmlns:r="http://schemas.openxmlformats.org/officeDocument/2006/relationships" xmlns:p="http://schemas.openxmlformats.org/presentationml/2006/main" type="obj" preserve="1">
  <p:cSld name="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11888109"/>
      </p:ext>
    </p:extLst>
  </p:cSld>
  <p:clrMapOvr>
    <a:masterClrMapping/>
  </p:clrMapOvr>
</p:sldLayout>
</file>

<file path=ppt/slideLayouts/slideLayout1694.xml><?xml version="1.0" encoding="utf-8"?>
<p:sldLayout xmlns:a="http://schemas.openxmlformats.org/drawingml/2006/main" xmlns:r="http://schemas.openxmlformats.org/officeDocument/2006/relationships" xmlns:p="http://schemas.openxmlformats.org/presentationml/2006/main" type="twoObj" preserve="1">
  <p:cSld name="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6464925"/>
      </p:ext>
    </p:extLst>
  </p:cSld>
  <p:clrMapOvr>
    <a:masterClrMapping/>
  </p:clrMapOvr>
</p:sldLayout>
</file>

<file path=ppt/slideLayouts/slideLayout1695.xml><?xml version="1.0" encoding="utf-8"?>
<p:sldLayout xmlns:a="http://schemas.openxmlformats.org/drawingml/2006/main" xmlns:r="http://schemas.openxmlformats.org/officeDocument/2006/relationships" xmlns:p="http://schemas.openxmlformats.org/presentationml/2006/main" type="twoTxTwoObj" preserve="1">
  <p:cSld name="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61266241"/>
      </p:ext>
    </p:extLst>
  </p:cSld>
  <p:clrMapOvr>
    <a:masterClrMapping/>
  </p:clrMapOvr>
</p:sldLayout>
</file>

<file path=ppt/slideLayouts/slideLayout1696.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46722601"/>
      </p:ext>
    </p:extLst>
  </p:cSld>
  <p:clrMapOvr>
    <a:masterClrMapping/>
  </p:clrMapOvr>
</p:sldLayout>
</file>

<file path=ppt/slideLayouts/slideLayout1697.xml><?xml version="1.0" encoding="utf-8"?>
<p:sldLayout xmlns:a="http://schemas.openxmlformats.org/drawingml/2006/main" xmlns:r="http://schemas.openxmlformats.org/officeDocument/2006/relationships" xmlns:p="http://schemas.openxmlformats.org/presentationml/2006/main" preserve="1" userDrawn="1">
  <p:cSld name="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157096387"/>
      </p:ext>
    </p:extLst>
  </p:cSld>
  <p:clrMapOvr>
    <a:masterClrMapping/>
  </p:clrMapOvr>
</p:sldLayout>
</file>

<file path=ppt/slideLayouts/slideLayout1698.xml><?xml version="1.0" encoding="utf-8"?>
<p:sldLayout xmlns:a="http://schemas.openxmlformats.org/drawingml/2006/main" xmlns:r="http://schemas.openxmlformats.org/officeDocument/2006/relationships" xmlns:p="http://schemas.openxmlformats.org/presentationml/2006/main" type="blank" preserve="1">
  <p:cSld name="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059439835"/>
      </p:ext>
    </p:extLst>
  </p:cSld>
  <p:clrMapOvr>
    <a:masterClrMapping/>
  </p:clrMapOvr>
</p:sldLayout>
</file>

<file path=ppt/slideLayouts/slideLayout1699.xml><?xml version="1.0" encoding="utf-8"?>
<p:sldLayout xmlns:a="http://schemas.openxmlformats.org/drawingml/2006/main" xmlns:r="http://schemas.openxmlformats.org/officeDocument/2006/relationships" xmlns:p="http://schemas.openxmlformats.org/presentationml/2006/main" preserve="1" userDrawn="1">
  <p:cSld name="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65959455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Blank" type="blank">
  <p:cSld name="1_Blank">
    <p:spTree>
      <p:nvGrpSpPr>
        <p:cNvPr id="1" name="Shape 117"/>
        <p:cNvGrpSpPr/>
        <p:nvPr/>
      </p:nvGrpSpPr>
      <p:grpSpPr>
        <a:xfrm>
          <a:off x="0" y="0"/>
          <a:ext cx="0" cy="0"/>
          <a:chOff x="0" y="0"/>
          <a:chExt cx="0" cy="0"/>
        </a:xfrm>
      </p:grpSpPr>
      <p:sp>
        <p:nvSpPr>
          <p:cNvPr id="118" name="Google Shape;118;p5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9" name="Google Shape;119;p5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0" name="Google Shape;120;p5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21" name="Google Shape;121;p563"/>
          <p:cNvGrpSpPr/>
          <p:nvPr/>
        </p:nvGrpSpPr>
        <p:grpSpPr>
          <a:xfrm>
            <a:off x="7191542" y="1"/>
            <a:ext cx="5000459" cy="1425992"/>
            <a:chOff x="7191542" y="1"/>
            <a:chExt cx="5000459" cy="1425992"/>
          </a:xfrm>
        </p:grpSpPr>
        <p:pic>
          <p:nvPicPr>
            <p:cNvPr id="122" name="Google Shape;122;p5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3" name="Google Shape;123;p563"/>
            <p:cNvGrpSpPr/>
            <p:nvPr/>
          </p:nvGrpSpPr>
          <p:grpSpPr>
            <a:xfrm>
              <a:off x="7191542" y="1"/>
              <a:ext cx="5000459" cy="1425992"/>
              <a:chOff x="7186272" y="0"/>
              <a:chExt cx="5005729" cy="1427495"/>
            </a:xfrm>
          </p:grpSpPr>
          <p:sp>
            <p:nvSpPr>
              <p:cNvPr id="124" name="Google Shape;124;p5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5" name="Google Shape;125;p5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1511756732"/>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550"/>
        <p:cNvGrpSpPr/>
        <p:nvPr/>
      </p:nvGrpSpPr>
      <p:grpSpPr>
        <a:xfrm>
          <a:off x="0" y="0"/>
          <a:ext cx="0" cy="0"/>
          <a:chOff x="0" y="0"/>
          <a:chExt cx="0" cy="0"/>
        </a:xfrm>
      </p:grpSpPr>
      <p:sp>
        <p:nvSpPr>
          <p:cNvPr id="1551" name="Google Shape;1551;p70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552" name="Google Shape;1552;p70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553" name="Google Shape;1553;p70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554" name="Google Shape;1554;p709"/>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55" name="Google Shape;1555;p709"/>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1339458004"/>
      </p:ext>
    </p:extLst>
  </p:cSld>
  <p:clrMapOvr>
    <a:masterClrMapping/>
  </p:clrMapOvr>
</p:sldLayout>
</file>

<file path=ppt/slideLayouts/slideLayout1700.xml><?xml version="1.0" encoding="utf-8"?>
<p:sldLayout xmlns:a="http://schemas.openxmlformats.org/drawingml/2006/main" xmlns:r="http://schemas.openxmlformats.org/officeDocument/2006/relationships" xmlns:p="http://schemas.openxmlformats.org/presentationml/2006/main" preserve="1" userDrawn="1">
  <p:cSld name="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545013401"/>
      </p:ext>
    </p:extLst>
  </p:cSld>
  <p:clrMapOvr>
    <a:masterClrMapping/>
  </p:clrMapOvr>
</p:sldLayout>
</file>

<file path=ppt/slideLayouts/slideLayout1701.xml><?xml version="1.0" encoding="utf-8"?>
<p:sldLayout xmlns:a="http://schemas.openxmlformats.org/drawingml/2006/main" xmlns:r="http://schemas.openxmlformats.org/officeDocument/2006/relationships" xmlns:p="http://schemas.openxmlformats.org/presentationml/2006/main" preserve="1" userDrawn="1">
  <p:cSld name="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057302065"/>
      </p:ext>
    </p:extLst>
  </p:cSld>
  <p:clrMapOvr>
    <a:masterClrMapping/>
  </p:clrMapOvr>
</p:sldLayout>
</file>

<file path=ppt/slideLayouts/slideLayout1702.xml><?xml version="1.0" encoding="utf-8"?>
<p:sldLayout xmlns:a="http://schemas.openxmlformats.org/drawingml/2006/main" xmlns:r="http://schemas.openxmlformats.org/officeDocument/2006/relationships" xmlns:p="http://schemas.openxmlformats.org/presentationml/2006/main" type="titleOnly" preserve="1">
  <p:cSld name="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66738126"/>
      </p:ext>
    </p:extLst>
  </p:cSld>
  <p:clrMapOvr>
    <a:masterClrMapping/>
  </p:clrMapOvr>
</p:sldLayout>
</file>

<file path=ppt/slideLayouts/slideLayout1703.xml><?xml version="1.0" encoding="utf-8"?>
<p:sldLayout xmlns:a="http://schemas.openxmlformats.org/drawingml/2006/main" xmlns:r="http://schemas.openxmlformats.org/officeDocument/2006/relationships" xmlns:p="http://schemas.openxmlformats.org/presentationml/2006/main" preserve="1" userDrawn="1">
  <p:cSld name="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89063568"/>
      </p:ext>
    </p:extLst>
  </p:cSld>
  <p:clrMapOvr>
    <a:masterClrMapping/>
  </p:clrMapOvr>
</p:sldLayout>
</file>

<file path=ppt/slideLayouts/slideLayout1704.xml><?xml version="1.0" encoding="utf-8"?>
<p:sldLayout xmlns:a="http://schemas.openxmlformats.org/drawingml/2006/main" xmlns:r="http://schemas.openxmlformats.org/officeDocument/2006/relationships" xmlns:p="http://schemas.openxmlformats.org/presentationml/2006/main" preserve="1" userDrawn="1">
  <p:cSld name="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2816609"/>
      </p:ext>
    </p:extLst>
  </p:cSld>
  <p:clrMapOvr>
    <a:masterClrMapping/>
  </p:clrMapOvr>
</p:sldLayout>
</file>

<file path=ppt/slideLayouts/slideLayout1705.xml><?xml version="1.0" encoding="utf-8"?>
<p:sldLayout xmlns:a="http://schemas.openxmlformats.org/drawingml/2006/main" xmlns:r="http://schemas.openxmlformats.org/officeDocument/2006/relationships" xmlns:p="http://schemas.openxmlformats.org/presentationml/2006/main" preserve="1" userDrawn="1">
  <p:cSld name="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678347883"/>
      </p:ext>
    </p:extLst>
  </p:cSld>
  <p:clrMapOvr>
    <a:masterClrMapping/>
  </p:clrMapOvr>
</p:sldLayout>
</file>

<file path=ppt/slideLayouts/slideLayout1706.xml><?xml version="1.0" encoding="utf-8"?>
<p:sldLayout xmlns:a="http://schemas.openxmlformats.org/drawingml/2006/main" xmlns:r="http://schemas.openxmlformats.org/officeDocument/2006/relationships" xmlns:p="http://schemas.openxmlformats.org/presentationml/2006/main" type="obj" preserve="1">
  <p:cSld name="1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57426420"/>
      </p:ext>
    </p:extLst>
  </p:cSld>
  <p:clrMapOvr>
    <a:masterClrMapping/>
  </p:clrMapOvr>
</p:sldLayout>
</file>

<file path=ppt/slideLayouts/slideLayout1707.xml><?xml version="1.0" encoding="utf-8"?>
<p:sldLayout xmlns:a="http://schemas.openxmlformats.org/drawingml/2006/main" xmlns:r="http://schemas.openxmlformats.org/officeDocument/2006/relationships" xmlns:p="http://schemas.openxmlformats.org/presentationml/2006/main" type="obj" preserve="1">
  <p:cSld name="1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288719175"/>
      </p:ext>
    </p:extLst>
  </p:cSld>
  <p:clrMapOvr>
    <a:masterClrMapping/>
  </p:clrMapOvr>
</p:sldLayout>
</file>

<file path=ppt/slideLayouts/slideLayout1708.xml><?xml version="1.0" encoding="utf-8"?>
<p:sldLayout xmlns:a="http://schemas.openxmlformats.org/drawingml/2006/main" xmlns:r="http://schemas.openxmlformats.org/officeDocument/2006/relationships" xmlns:p="http://schemas.openxmlformats.org/presentationml/2006/main" type="obj" preserve="1">
  <p:cSld name="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96452672"/>
      </p:ext>
    </p:extLst>
  </p:cSld>
  <p:clrMapOvr>
    <a:masterClrMapping/>
  </p:clrMapOvr>
</p:sldLayout>
</file>

<file path=ppt/slideLayouts/slideLayout1709.xml><?xml version="1.0" encoding="utf-8"?>
<p:sldLayout xmlns:a="http://schemas.openxmlformats.org/drawingml/2006/main" xmlns:r="http://schemas.openxmlformats.org/officeDocument/2006/relationships" xmlns:p="http://schemas.openxmlformats.org/presentationml/2006/main" type="twoObj" preserve="1">
  <p:cSld name="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47159586"/>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556"/>
        <p:cNvGrpSpPr/>
        <p:nvPr/>
      </p:nvGrpSpPr>
      <p:grpSpPr>
        <a:xfrm>
          <a:off x="0" y="0"/>
          <a:ext cx="0" cy="0"/>
          <a:chOff x="0" y="0"/>
          <a:chExt cx="0" cy="0"/>
        </a:xfrm>
      </p:grpSpPr>
      <p:sp>
        <p:nvSpPr>
          <p:cNvPr id="1557" name="Google Shape;1557;p71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558" name="Google Shape;1558;p71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559" name="Google Shape;1559;p710"/>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60" name="Google Shape;1560;p710"/>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61" name="Google Shape;1561;p710"/>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562" name="Google Shape;1562;p71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3924559605"/>
      </p:ext>
    </p:extLst>
  </p:cSld>
  <p:clrMapOvr>
    <a:masterClrMapping/>
  </p:clrMapOvr>
</p:sldLayout>
</file>

<file path=ppt/slideLayouts/slideLayout1710.xml><?xml version="1.0" encoding="utf-8"?>
<p:sldLayout xmlns:a="http://schemas.openxmlformats.org/drawingml/2006/main" xmlns:r="http://schemas.openxmlformats.org/officeDocument/2006/relationships" xmlns:p="http://schemas.openxmlformats.org/presentationml/2006/main" type="twoTxTwoObj" preserve="1">
  <p:cSld name="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36691116"/>
      </p:ext>
    </p:extLst>
  </p:cSld>
  <p:clrMapOvr>
    <a:masterClrMapping/>
  </p:clrMapOvr>
</p:sldLayout>
</file>

<file path=ppt/slideLayouts/slideLayout1711.xml><?xml version="1.0" encoding="utf-8"?>
<p:sldLayout xmlns:a="http://schemas.openxmlformats.org/drawingml/2006/main" xmlns:r="http://schemas.openxmlformats.org/officeDocument/2006/relationships" xmlns:p="http://schemas.openxmlformats.org/presentationml/2006/main" type="titleOnly" preserve="1">
  <p:cSld name="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80336372"/>
      </p:ext>
    </p:extLst>
  </p:cSld>
  <p:clrMapOvr>
    <a:masterClrMapping/>
  </p:clrMapOvr>
</p:sldLayout>
</file>

<file path=ppt/slideLayouts/slideLayout1712.xml><?xml version="1.0" encoding="utf-8"?>
<p:sldLayout xmlns:a="http://schemas.openxmlformats.org/drawingml/2006/main" xmlns:r="http://schemas.openxmlformats.org/officeDocument/2006/relationships" xmlns:p="http://schemas.openxmlformats.org/presentationml/2006/main" preserve="1" userDrawn="1">
  <p:cSld name="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730015962"/>
      </p:ext>
    </p:extLst>
  </p:cSld>
  <p:clrMapOvr>
    <a:masterClrMapping/>
  </p:clrMapOvr>
</p:sldLayout>
</file>

<file path=ppt/slideLayouts/slideLayout1713.xml><?xml version="1.0" encoding="utf-8"?>
<p:sldLayout xmlns:a="http://schemas.openxmlformats.org/drawingml/2006/main" xmlns:r="http://schemas.openxmlformats.org/officeDocument/2006/relationships" xmlns:p="http://schemas.openxmlformats.org/presentationml/2006/main" type="blank" preserve="1">
  <p:cSld name="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752443023"/>
      </p:ext>
    </p:extLst>
  </p:cSld>
  <p:clrMapOvr>
    <a:masterClrMapping/>
  </p:clrMapOvr>
</p:sldLayout>
</file>

<file path=ppt/slideLayouts/slideLayout1714.xml><?xml version="1.0" encoding="utf-8"?>
<p:sldLayout xmlns:a="http://schemas.openxmlformats.org/drawingml/2006/main" xmlns:r="http://schemas.openxmlformats.org/officeDocument/2006/relationships" xmlns:p="http://schemas.openxmlformats.org/presentationml/2006/main" preserve="1" userDrawn="1">
  <p:cSld name="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35218792"/>
      </p:ext>
    </p:extLst>
  </p:cSld>
  <p:clrMapOvr>
    <a:masterClrMapping/>
  </p:clrMapOvr>
</p:sldLayout>
</file>

<file path=ppt/slideLayouts/slideLayout1715.xml><?xml version="1.0" encoding="utf-8"?>
<p:sldLayout xmlns:a="http://schemas.openxmlformats.org/drawingml/2006/main" xmlns:r="http://schemas.openxmlformats.org/officeDocument/2006/relationships" xmlns:p="http://schemas.openxmlformats.org/presentationml/2006/main" preserve="1" userDrawn="1">
  <p:cSld name="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539455449"/>
      </p:ext>
    </p:extLst>
  </p:cSld>
  <p:clrMapOvr>
    <a:masterClrMapping/>
  </p:clrMapOvr>
</p:sldLayout>
</file>

<file path=ppt/slideLayouts/slideLayout1716.xml><?xml version="1.0" encoding="utf-8"?>
<p:sldLayout xmlns:a="http://schemas.openxmlformats.org/drawingml/2006/main" xmlns:r="http://schemas.openxmlformats.org/officeDocument/2006/relationships" xmlns:p="http://schemas.openxmlformats.org/presentationml/2006/main" type="obj" preserve="1">
  <p:cSld name="1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41487147"/>
      </p:ext>
    </p:extLst>
  </p:cSld>
  <p:clrMapOvr>
    <a:masterClrMapping/>
  </p:clrMapOvr>
</p:sldLayout>
</file>

<file path=ppt/slideLayouts/slideLayout1717.xml><?xml version="1.0" encoding="utf-8"?>
<p:sldLayout xmlns:a="http://schemas.openxmlformats.org/drawingml/2006/main" xmlns:r="http://schemas.openxmlformats.org/officeDocument/2006/relationships" xmlns:p="http://schemas.openxmlformats.org/presentationml/2006/main" type="obj" preserve="1">
  <p:cSld name="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3818276"/>
      </p:ext>
    </p:extLst>
  </p:cSld>
  <p:clrMapOvr>
    <a:masterClrMapping/>
  </p:clrMapOvr>
</p:sldLayout>
</file>

<file path=ppt/slideLayouts/slideLayout1718.xml><?xml version="1.0" encoding="utf-8"?>
<p:sldLayout xmlns:a="http://schemas.openxmlformats.org/drawingml/2006/main" xmlns:r="http://schemas.openxmlformats.org/officeDocument/2006/relationships" xmlns:p="http://schemas.openxmlformats.org/presentationml/2006/main" type="twoObj" preserve="1">
  <p:cSld name="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71293938"/>
      </p:ext>
    </p:extLst>
  </p:cSld>
  <p:clrMapOvr>
    <a:masterClrMapping/>
  </p:clrMapOvr>
</p:sldLayout>
</file>

<file path=ppt/slideLayouts/slideLayout1719.xml><?xml version="1.0" encoding="utf-8"?>
<p:sldLayout xmlns:a="http://schemas.openxmlformats.org/drawingml/2006/main" xmlns:r="http://schemas.openxmlformats.org/officeDocument/2006/relationships" xmlns:p="http://schemas.openxmlformats.org/presentationml/2006/main" type="twoTxTwoObj" preserve="1">
  <p:cSld name="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83258697"/>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563"/>
        <p:cNvGrpSpPr/>
        <p:nvPr/>
      </p:nvGrpSpPr>
      <p:grpSpPr>
        <a:xfrm>
          <a:off x="0" y="0"/>
          <a:ext cx="0" cy="0"/>
          <a:chOff x="0" y="0"/>
          <a:chExt cx="0" cy="0"/>
        </a:xfrm>
      </p:grpSpPr>
      <p:sp>
        <p:nvSpPr>
          <p:cNvPr id="1564" name="Google Shape;1564;p71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65" name="Google Shape;1565;p71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66" name="Google Shape;1566;p71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567" name="Google Shape;1567;p711"/>
          <p:cNvSpPr>
            <a:spLocks noGrp="1"/>
          </p:cNvSpPr>
          <p:nvPr>
            <p:ph type="pic" idx="2"/>
          </p:nvPr>
        </p:nvSpPr>
        <p:spPr>
          <a:xfrm>
            <a:off x="7118684" y="233915"/>
            <a:ext cx="5073316" cy="5943600"/>
          </a:xfrm>
          <a:prstGeom prst="rect">
            <a:avLst/>
          </a:prstGeom>
          <a:noFill/>
          <a:ln>
            <a:noFill/>
          </a:ln>
        </p:spPr>
      </p:sp>
      <p:grpSp>
        <p:nvGrpSpPr>
          <p:cNvPr id="1568" name="Google Shape;1568;p711"/>
          <p:cNvGrpSpPr/>
          <p:nvPr/>
        </p:nvGrpSpPr>
        <p:grpSpPr>
          <a:xfrm>
            <a:off x="0" y="5020348"/>
            <a:ext cx="12192000" cy="1837653"/>
            <a:chOff x="0" y="5020348"/>
            <a:chExt cx="12192000" cy="1837653"/>
          </a:xfrm>
        </p:grpSpPr>
        <p:sp>
          <p:nvSpPr>
            <p:cNvPr id="1569" name="Google Shape;1569;p71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70" name="Google Shape;1570;p71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571" name="Google Shape;1571;p71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468588460"/>
      </p:ext>
    </p:extLst>
  </p:cSld>
  <p:clrMapOvr>
    <a:masterClrMapping/>
  </p:clrMapOvr>
</p:sldLayout>
</file>

<file path=ppt/slideLayouts/slideLayout1720.xml><?xml version="1.0" encoding="utf-8"?>
<p:sldLayout xmlns:a="http://schemas.openxmlformats.org/drawingml/2006/main" xmlns:r="http://schemas.openxmlformats.org/officeDocument/2006/relationships" xmlns:p="http://schemas.openxmlformats.org/presentationml/2006/main" preserve="1" userDrawn="1">
  <p:cSld name="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257727296"/>
      </p:ext>
    </p:extLst>
  </p:cSld>
  <p:clrMapOvr>
    <a:masterClrMapping/>
  </p:clrMapOvr>
</p:sldLayout>
</file>

<file path=ppt/slideLayouts/slideLayout1721.xml><?xml version="1.0" encoding="utf-8"?>
<p:sldLayout xmlns:a="http://schemas.openxmlformats.org/drawingml/2006/main" xmlns:r="http://schemas.openxmlformats.org/officeDocument/2006/relationships" xmlns:p="http://schemas.openxmlformats.org/presentationml/2006/main" preserve="1" userDrawn="1">
  <p:cSld name="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538438817"/>
      </p:ext>
    </p:extLst>
  </p:cSld>
  <p:clrMapOvr>
    <a:masterClrMapping/>
  </p:clrMapOvr>
</p:sldLayout>
</file>

<file path=ppt/slideLayouts/slideLayout1722.xml><?xml version="1.0" encoding="utf-8"?>
<p:sldLayout xmlns:a="http://schemas.openxmlformats.org/drawingml/2006/main" xmlns:r="http://schemas.openxmlformats.org/officeDocument/2006/relationships" xmlns:p="http://schemas.openxmlformats.org/presentationml/2006/main" type="blank" preserve="1">
  <p:cSld name="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4223103943"/>
      </p:ext>
    </p:extLst>
  </p:cSld>
  <p:clrMapOvr>
    <a:masterClrMapping/>
  </p:clrMapOvr>
</p:sldLayout>
</file>

<file path=ppt/slideLayouts/slideLayout1723.xml><?xml version="1.0" encoding="utf-8"?>
<p:sldLayout xmlns:a="http://schemas.openxmlformats.org/drawingml/2006/main" xmlns:r="http://schemas.openxmlformats.org/officeDocument/2006/relationships" xmlns:p="http://schemas.openxmlformats.org/presentationml/2006/main" type="titleOnly" preserve="1">
  <p:cSld name="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19259428"/>
      </p:ext>
    </p:extLst>
  </p:cSld>
  <p:clrMapOvr>
    <a:masterClrMapping/>
  </p:clrMapOvr>
</p:sldLayout>
</file>

<file path=ppt/slideLayouts/slideLayout1724.xml><?xml version="1.0" encoding="utf-8"?>
<p:sldLayout xmlns:a="http://schemas.openxmlformats.org/drawingml/2006/main" xmlns:r="http://schemas.openxmlformats.org/officeDocument/2006/relationships" xmlns:p="http://schemas.openxmlformats.org/presentationml/2006/main" preserve="1" userDrawn="1">
  <p:cSld name="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8257367"/>
      </p:ext>
    </p:extLst>
  </p:cSld>
  <p:clrMapOvr>
    <a:masterClrMapping/>
  </p:clrMapOvr>
</p:sldLayout>
</file>

<file path=ppt/slideLayouts/slideLayout1725.xml><?xml version="1.0" encoding="utf-8"?>
<p:sldLayout xmlns:a="http://schemas.openxmlformats.org/drawingml/2006/main" xmlns:r="http://schemas.openxmlformats.org/officeDocument/2006/relationships" xmlns:p="http://schemas.openxmlformats.org/presentationml/2006/main" preserve="1" userDrawn="1">
  <p:cSld name="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491785118"/>
      </p:ext>
    </p:extLst>
  </p:cSld>
  <p:clrMapOvr>
    <a:masterClrMapping/>
  </p:clrMapOvr>
</p:sldLayout>
</file>

<file path=ppt/slideLayouts/slideLayout1726.xml><?xml version="1.0" encoding="utf-8"?>
<p:sldLayout xmlns:a="http://schemas.openxmlformats.org/drawingml/2006/main" xmlns:r="http://schemas.openxmlformats.org/officeDocument/2006/relationships" xmlns:p="http://schemas.openxmlformats.org/presentationml/2006/main" type="obj" preserve="1">
  <p:cSld name="1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68111021"/>
      </p:ext>
    </p:extLst>
  </p:cSld>
  <p:clrMapOvr>
    <a:masterClrMapping/>
  </p:clrMapOvr>
</p:sldLayout>
</file>

<file path=ppt/slideLayouts/slideLayout1727.xml><?xml version="1.0" encoding="utf-8"?>
<p:sldLayout xmlns:a="http://schemas.openxmlformats.org/drawingml/2006/main" xmlns:r="http://schemas.openxmlformats.org/officeDocument/2006/relationships" xmlns:p="http://schemas.openxmlformats.org/presentationml/2006/main" type="obj" preserve="1">
  <p:cSld name="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62559463"/>
      </p:ext>
    </p:extLst>
  </p:cSld>
  <p:clrMapOvr>
    <a:masterClrMapping/>
  </p:clrMapOvr>
</p:sldLayout>
</file>

<file path=ppt/slideLayouts/slideLayout1728.xml><?xml version="1.0" encoding="utf-8"?>
<p:sldLayout xmlns:a="http://schemas.openxmlformats.org/drawingml/2006/main" xmlns:r="http://schemas.openxmlformats.org/officeDocument/2006/relationships" xmlns:p="http://schemas.openxmlformats.org/presentationml/2006/main" type="twoObj" preserve="1">
  <p:cSld name="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28695465"/>
      </p:ext>
    </p:extLst>
  </p:cSld>
  <p:clrMapOvr>
    <a:masterClrMapping/>
  </p:clrMapOvr>
</p:sldLayout>
</file>

<file path=ppt/slideLayouts/slideLayout1729.xml><?xml version="1.0" encoding="utf-8"?>
<p:sldLayout xmlns:a="http://schemas.openxmlformats.org/drawingml/2006/main" xmlns:r="http://schemas.openxmlformats.org/officeDocument/2006/relationships" xmlns:p="http://schemas.openxmlformats.org/presentationml/2006/main" type="twoTxTwoObj" preserve="1">
  <p:cSld name="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04687920"/>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572"/>
        <p:cNvGrpSpPr/>
        <p:nvPr/>
      </p:nvGrpSpPr>
      <p:grpSpPr>
        <a:xfrm>
          <a:off x="0" y="0"/>
          <a:ext cx="0" cy="0"/>
          <a:chOff x="0" y="0"/>
          <a:chExt cx="0" cy="0"/>
        </a:xfrm>
      </p:grpSpPr>
      <p:grpSp>
        <p:nvGrpSpPr>
          <p:cNvPr id="1573" name="Google Shape;1573;p712"/>
          <p:cNvGrpSpPr/>
          <p:nvPr/>
        </p:nvGrpSpPr>
        <p:grpSpPr>
          <a:xfrm>
            <a:off x="0" y="5020347"/>
            <a:ext cx="12192000" cy="1837653"/>
            <a:chOff x="0" y="5020347"/>
            <a:chExt cx="12192000" cy="1837653"/>
          </a:xfrm>
        </p:grpSpPr>
        <p:sp>
          <p:nvSpPr>
            <p:cNvPr id="1574" name="Google Shape;1574;p71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75" name="Google Shape;1575;p71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76" name="Google Shape;1576;p71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577" name="Google Shape;1577;p71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578" name="Google Shape;1578;p71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79" name="Google Shape;1579;p71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3492576095"/>
      </p:ext>
    </p:extLst>
  </p:cSld>
  <p:clrMapOvr>
    <a:masterClrMapping/>
  </p:clrMapOvr>
</p:sldLayout>
</file>

<file path=ppt/slideLayouts/slideLayout1730.xml><?xml version="1.0" encoding="utf-8"?>
<p:sldLayout xmlns:a="http://schemas.openxmlformats.org/drawingml/2006/main" xmlns:r="http://schemas.openxmlformats.org/officeDocument/2006/relationships" xmlns:p="http://schemas.openxmlformats.org/presentationml/2006/main" preserve="1" userDrawn="1">
  <p:cSld name="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871961877"/>
      </p:ext>
    </p:extLst>
  </p:cSld>
  <p:clrMapOvr>
    <a:masterClrMapping/>
  </p:clrMapOvr>
</p:sldLayout>
</file>

<file path=ppt/slideLayouts/slideLayout1731.xml><?xml version="1.0" encoding="utf-8"?>
<p:sldLayout xmlns:a="http://schemas.openxmlformats.org/drawingml/2006/main" xmlns:r="http://schemas.openxmlformats.org/officeDocument/2006/relationships" xmlns:p="http://schemas.openxmlformats.org/presentationml/2006/main" type="obj" preserve="1">
  <p:cSld name="1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41269820"/>
      </p:ext>
    </p:extLst>
  </p:cSld>
  <p:clrMapOvr>
    <a:masterClrMapping/>
  </p:clrMapOvr>
</p:sldLayout>
</file>

<file path=ppt/slideLayouts/slideLayout1732.xml><?xml version="1.0" encoding="utf-8"?>
<p:sldLayout xmlns:a="http://schemas.openxmlformats.org/drawingml/2006/main" xmlns:r="http://schemas.openxmlformats.org/officeDocument/2006/relationships" xmlns:p="http://schemas.openxmlformats.org/presentationml/2006/main" preserve="1" userDrawn="1">
  <p:cSld name="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287701065"/>
      </p:ext>
    </p:extLst>
  </p:cSld>
  <p:clrMapOvr>
    <a:masterClrMapping/>
  </p:clrMapOvr>
</p:sldLayout>
</file>

<file path=ppt/slideLayouts/slideLayout1733.xml><?xml version="1.0" encoding="utf-8"?>
<p:sldLayout xmlns:a="http://schemas.openxmlformats.org/drawingml/2006/main" xmlns:r="http://schemas.openxmlformats.org/officeDocument/2006/relationships" xmlns:p="http://schemas.openxmlformats.org/presentationml/2006/main" type="blank" preserve="1">
  <p:cSld name="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911330960"/>
      </p:ext>
    </p:extLst>
  </p:cSld>
  <p:clrMapOvr>
    <a:masterClrMapping/>
  </p:clrMapOvr>
</p:sldLayout>
</file>

<file path=ppt/slideLayouts/slideLayout1734.xml><?xml version="1.0" encoding="utf-8"?>
<p:sldLayout xmlns:a="http://schemas.openxmlformats.org/drawingml/2006/main" xmlns:r="http://schemas.openxmlformats.org/officeDocument/2006/relationships" xmlns:p="http://schemas.openxmlformats.org/presentationml/2006/main" type="titleOnly" preserve="1">
  <p:cSld name="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68216156"/>
      </p:ext>
    </p:extLst>
  </p:cSld>
  <p:clrMapOvr>
    <a:masterClrMapping/>
  </p:clrMapOvr>
</p:sldLayout>
</file>

<file path=ppt/slideLayouts/slideLayout1735.xml><?xml version="1.0" encoding="utf-8"?>
<p:sldLayout xmlns:a="http://schemas.openxmlformats.org/drawingml/2006/main" xmlns:r="http://schemas.openxmlformats.org/officeDocument/2006/relationships" xmlns:p="http://schemas.openxmlformats.org/presentationml/2006/main" preserve="1" userDrawn="1">
  <p:cSld name="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997567440"/>
      </p:ext>
    </p:extLst>
  </p:cSld>
  <p:clrMapOvr>
    <a:masterClrMapping/>
  </p:clrMapOvr>
</p:sldLayout>
</file>

<file path=ppt/slideLayouts/slideLayout1736.xml><?xml version="1.0" encoding="utf-8"?>
<p:sldLayout xmlns:a="http://schemas.openxmlformats.org/drawingml/2006/main" xmlns:r="http://schemas.openxmlformats.org/officeDocument/2006/relationships" xmlns:p="http://schemas.openxmlformats.org/presentationml/2006/main" type="obj" preserve="1">
  <p:cSld name="1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38170746"/>
      </p:ext>
    </p:extLst>
  </p:cSld>
  <p:clrMapOvr>
    <a:masterClrMapping/>
  </p:clrMapOvr>
</p:sldLayout>
</file>

<file path=ppt/slideLayouts/slideLayout1737.xml><?xml version="1.0" encoding="utf-8"?>
<p:sldLayout xmlns:a="http://schemas.openxmlformats.org/drawingml/2006/main" xmlns:r="http://schemas.openxmlformats.org/officeDocument/2006/relationships" xmlns:p="http://schemas.openxmlformats.org/presentationml/2006/main" type="obj" preserve="1">
  <p:cSld name="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44504630"/>
      </p:ext>
    </p:extLst>
  </p:cSld>
  <p:clrMapOvr>
    <a:masterClrMapping/>
  </p:clrMapOvr>
</p:sldLayout>
</file>

<file path=ppt/slideLayouts/slideLayout1738.xml><?xml version="1.0" encoding="utf-8"?>
<p:sldLayout xmlns:a="http://schemas.openxmlformats.org/drawingml/2006/main" xmlns:r="http://schemas.openxmlformats.org/officeDocument/2006/relationships" xmlns:p="http://schemas.openxmlformats.org/presentationml/2006/main" type="twoObj" preserve="1">
  <p:cSld name="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94891398"/>
      </p:ext>
    </p:extLst>
  </p:cSld>
  <p:clrMapOvr>
    <a:masterClrMapping/>
  </p:clrMapOvr>
</p:sldLayout>
</file>

<file path=ppt/slideLayouts/slideLayout1739.xml><?xml version="1.0" encoding="utf-8"?>
<p:sldLayout xmlns:a="http://schemas.openxmlformats.org/drawingml/2006/main" xmlns:r="http://schemas.openxmlformats.org/officeDocument/2006/relationships" xmlns:p="http://schemas.openxmlformats.org/presentationml/2006/main" type="twoTxTwoObj" preserve="1">
  <p:cSld name="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2491348"/>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580"/>
        <p:cNvGrpSpPr/>
        <p:nvPr/>
      </p:nvGrpSpPr>
      <p:grpSpPr>
        <a:xfrm>
          <a:off x="0" y="0"/>
          <a:ext cx="0" cy="0"/>
          <a:chOff x="0" y="0"/>
          <a:chExt cx="0" cy="0"/>
        </a:xfrm>
      </p:grpSpPr>
      <p:sp>
        <p:nvSpPr>
          <p:cNvPr id="1581" name="Google Shape;1581;p71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582" name="Google Shape;1582;p71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583" name="Google Shape;1583;p713"/>
          <p:cNvGrpSpPr/>
          <p:nvPr/>
        </p:nvGrpSpPr>
        <p:grpSpPr>
          <a:xfrm>
            <a:off x="0" y="5379426"/>
            <a:ext cx="2807368" cy="753891"/>
            <a:chOff x="0" y="5379426"/>
            <a:chExt cx="2807368" cy="753891"/>
          </a:xfrm>
        </p:grpSpPr>
        <p:sp>
          <p:nvSpPr>
            <p:cNvPr id="1584" name="Google Shape;1584;p71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85" name="Google Shape;1585;p71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586" name="Google Shape;1586;p713"/>
          <p:cNvSpPr>
            <a:spLocks noGrp="1"/>
          </p:cNvSpPr>
          <p:nvPr>
            <p:ph type="pic" idx="2"/>
          </p:nvPr>
        </p:nvSpPr>
        <p:spPr>
          <a:xfrm>
            <a:off x="2807368" y="457202"/>
            <a:ext cx="8915400" cy="5943598"/>
          </a:xfrm>
          <a:prstGeom prst="rect">
            <a:avLst/>
          </a:prstGeom>
          <a:noFill/>
          <a:ln>
            <a:noFill/>
          </a:ln>
        </p:spPr>
      </p:sp>
      <p:pic>
        <p:nvPicPr>
          <p:cNvPr id="1587" name="Google Shape;1587;p71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862730729"/>
      </p:ext>
    </p:extLst>
  </p:cSld>
  <p:clrMapOvr>
    <a:masterClrMapping/>
  </p:clrMapOvr>
</p:sldLayout>
</file>

<file path=ppt/slideLayouts/slideLayout1740.xml><?xml version="1.0" encoding="utf-8"?>
<p:sldLayout xmlns:a="http://schemas.openxmlformats.org/drawingml/2006/main" xmlns:r="http://schemas.openxmlformats.org/officeDocument/2006/relationships" xmlns:p="http://schemas.openxmlformats.org/presentationml/2006/main" type="titleOnly" preserve="1">
  <p:cSld name="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4126565"/>
      </p:ext>
    </p:extLst>
  </p:cSld>
  <p:clrMapOvr>
    <a:masterClrMapping/>
  </p:clrMapOvr>
</p:sldLayout>
</file>

<file path=ppt/slideLayouts/slideLayout1741.xml><?xml version="1.0" encoding="utf-8"?>
<p:sldLayout xmlns:a="http://schemas.openxmlformats.org/drawingml/2006/main" xmlns:r="http://schemas.openxmlformats.org/officeDocument/2006/relationships" xmlns:p="http://schemas.openxmlformats.org/presentationml/2006/main" preserve="1" userDrawn="1">
  <p:cSld name="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178801115"/>
      </p:ext>
    </p:extLst>
  </p:cSld>
  <p:clrMapOvr>
    <a:masterClrMapping/>
  </p:clrMapOvr>
</p:sldLayout>
</file>

<file path=ppt/slideLayouts/slideLayout1742.xml><?xml version="1.0" encoding="utf-8"?>
<p:sldLayout xmlns:a="http://schemas.openxmlformats.org/drawingml/2006/main" xmlns:r="http://schemas.openxmlformats.org/officeDocument/2006/relationships" xmlns:p="http://schemas.openxmlformats.org/presentationml/2006/main" type="blank" preserve="1">
  <p:cSld name="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4060359273"/>
      </p:ext>
    </p:extLst>
  </p:cSld>
  <p:clrMapOvr>
    <a:masterClrMapping/>
  </p:clrMapOvr>
</p:sldLayout>
</file>

<file path=ppt/slideLayouts/slideLayout1743.xml><?xml version="1.0" encoding="utf-8"?>
<p:sldLayout xmlns:a="http://schemas.openxmlformats.org/drawingml/2006/main" xmlns:r="http://schemas.openxmlformats.org/officeDocument/2006/relationships" xmlns:p="http://schemas.openxmlformats.org/presentationml/2006/main" type="obj" preserve="1">
  <p:cSld name="1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75649488"/>
      </p:ext>
    </p:extLst>
  </p:cSld>
  <p:clrMapOvr>
    <a:masterClrMapping/>
  </p:clrMapOvr>
</p:sldLayout>
</file>

<file path=ppt/slideLayouts/slideLayout1744.xml><?xml version="1.0" encoding="utf-8"?>
<p:sldLayout xmlns:a="http://schemas.openxmlformats.org/drawingml/2006/main" xmlns:r="http://schemas.openxmlformats.org/officeDocument/2006/relationships" xmlns:p="http://schemas.openxmlformats.org/presentationml/2006/main" preserve="1" userDrawn="1">
  <p:cSld name="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47788365"/>
      </p:ext>
    </p:extLst>
  </p:cSld>
  <p:clrMapOvr>
    <a:masterClrMapping/>
  </p:clrMapOvr>
</p:sldLayout>
</file>

<file path=ppt/slideLayouts/slideLayout1745.xml><?xml version="1.0" encoding="utf-8"?>
<p:sldLayout xmlns:a="http://schemas.openxmlformats.org/drawingml/2006/main" xmlns:r="http://schemas.openxmlformats.org/officeDocument/2006/relationships" xmlns:p="http://schemas.openxmlformats.org/presentationml/2006/main" preserve="1" userDrawn="1">
  <p:cSld name="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417729327"/>
      </p:ext>
    </p:extLst>
  </p:cSld>
  <p:clrMapOvr>
    <a:masterClrMapping/>
  </p:clrMapOvr>
</p:sldLayout>
</file>

<file path=ppt/slideLayouts/slideLayout1746.xml><?xml version="1.0" encoding="utf-8"?>
<p:sldLayout xmlns:a="http://schemas.openxmlformats.org/drawingml/2006/main" xmlns:r="http://schemas.openxmlformats.org/officeDocument/2006/relationships" xmlns:p="http://schemas.openxmlformats.org/presentationml/2006/main" preserve="1" userDrawn="1">
  <p:cSld name="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213723087"/>
      </p:ext>
    </p:extLst>
  </p:cSld>
  <p:clrMapOvr>
    <a:masterClrMapping/>
  </p:clrMapOvr>
</p:sldLayout>
</file>

<file path=ppt/slideLayouts/slideLayout1747.xml><?xml version="1.0" encoding="utf-8"?>
<p:sldLayout xmlns:a="http://schemas.openxmlformats.org/drawingml/2006/main" xmlns:r="http://schemas.openxmlformats.org/officeDocument/2006/relationships" xmlns:p="http://schemas.openxmlformats.org/presentationml/2006/main" type="obj" preserve="1">
  <p:cSld name="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47234476"/>
      </p:ext>
    </p:extLst>
  </p:cSld>
  <p:clrMapOvr>
    <a:masterClrMapping/>
  </p:clrMapOvr>
</p:sldLayout>
</file>

<file path=ppt/slideLayouts/slideLayout1748.xml><?xml version="1.0" encoding="utf-8"?>
<p:sldLayout xmlns:a="http://schemas.openxmlformats.org/drawingml/2006/main" xmlns:r="http://schemas.openxmlformats.org/officeDocument/2006/relationships" xmlns:p="http://schemas.openxmlformats.org/presentationml/2006/main" type="twoObj" preserve="1">
  <p:cSld name="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34108638"/>
      </p:ext>
    </p:extLst>
  </p:cSld>
  <p:clrMapOvr>
    <a:masterClrMapping/>
  </p:clrMapOvr>
</p:sldLayout>
</file>

<file path=ppt/slideLayouts/slideLayout1749.xml><?xml version="1.0" encoding="utf-8"?>
<p:sldLayout xmlns:a="http://schemas.openxmlformats.org/drawingml/2006/main" xmlns:r="http://schemas.openxmlformats.org/officeDocument/2006/relationships" xmlns:p="http://schemas.openxmlformats.org/presentationml/2006/main" type="twoTxTwoObj" preserve="1">
  <p:cSld name="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27944981"/>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588"/>
        <p:cNvGrpSpPr/>
        <p:nvPr/>
      </p:nvGrpSpPr>
      <p:grpSpPr>
        <a:xfrm>
          <a:off x="0" y="0"/>
          <a:ext cx="0" cy="0"/>
          <a:chOff x="0" y="0"/>
          <a:chExt cx="0" cy="0"/>
        </a:xfrm>
      </p:grpSpPr>
      <p:sp>
        <p:nvSpPr>
          <p:cNvPr id="1589" name="Google Shape;1589;p71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90" name="Google Shape;1590;p71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91" name="Google Shape;1591;p71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92" name="Google Shape;1592;p7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93" name="Google Shape;1593;p7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94" name="Google Shape;1594;p7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595" name="Google Shape;1595;p714"/>
          <p:cNvGrpSpPr/>
          <p:nvPr/>
        </p:nvGrpSpPr>
        <p:grpSpPr>
          <a:xfrm>
            <a:off x="7191542" y="1"/>
            <a:ext cx="5000459" cy="1425992"/>
            <a:chOff x="7191542" y="1"/>
            <a:chExt cx="5000459" cy="1425992"/>
          </a:xfrm>
        </p:grpSpPr>
        <p:pic>
          <p:nvPicPr>
            <p:cNvPr id="1596" name="Google Shape;1596;p71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97" name="Google Shape;1597;p714"/>
            <p:cNvGrpSpPr/>
            <p:nvPr/>
          </p:nvGrpSpPr>
          <p:grpSpPr>
            <a:xfrm>
              <a:off x="7191542" y="1"/>
              <a:ext cx="5000459" cy="1425992"/>
              <a:chOff x="7186272" y="0"/>
              <a:chExt cx="5005729" cy="1427495"/>
            </a:xfrm>
          </p:grpSpPr>
          <p:sp>
            <p:nvSpPr>
              <p:cNvPr id="1598" name="Google Shape;1598;p7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99" name="Google Shape;1599;p7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600" name="Google Shape;1600;p71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825720922"/>
      </p:ext>
    </p:extLst>
  </p:cSld>
  <p:clrMapOvr>
    <a:masterClrMapping/>
  </p:clrMapOvr>
</p:sldLayout>
</file>

<file path=ppt/slideLayouts/slideLayout1750.xml><?xml version="1.0" encoding="utf-8"?>
<p:sldLayout xmlns:a="http://schemas.openxmlformats.org/drawingml/2006/main" xmlns:r="http://schemas.openxmlformats.org/officeDocument/2006/relationships" xmlns:p="http://schemas.openxmlformats.org/presentationml/2006/main" type="titleOnly" preserve="1">
  <p:cSld name="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00526700"/>
      </p:ext>
    </p:extLst>
  </p:cSld>
  <p:clrMapOvr>
    <a:masterClrMapping/>
  </p:clrMapOvr>
</p:sldLayout>
</file>

<file path=ppt/slideLayouts/slideLayout1751.xml><?xml version="1.0" encoding="utf-8"?>
<p:sldLayout xmlns:a="http://schemas.openxmlformats.org/drawingml/2006/main" xmlns:r="http://schemas.openxmlformats.org/officeDocument/2006/relationships" xmlns:p="http://schemas.openxmlformats.org/presentationml/2006/main" preserve="1" userDrawn="1">
  <p:cSld name="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384931795"/>
      </p:ext>
    </p:extLst>
  </p:cSld>
  <p:clrMapOvr>
    <a:masterClrMapping/>
  </p:clrMapOvr>
</p:sldLayout>
</file>

<file path=ppt/slideLayouts/slideLayout1752.xml><?xml version="1.0" encoding="utf-8"?>
<p:sldLayout xmlns:a="http://schemas.openxmlformats.org/drawingml/2006/main" xmlns:r="http://schemas.openxmlformats.org/officeDocument/2006/relationships" xmlns:p="http://schemas.openxmlformats.org/presentationml/2006/main" type="blank" preserve="1">
  <p:cSld name="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941525445"/>
      </p:ext>
    </p:extLst>
  </p:cSld>
  <p:clrMapOvr>
    <a:masterClrMapping/>
  </p:clrMapOvr>
</p:sldLayout>
</file>

<file path=ppt/slideLayouts/slideLayout1753.xml><?xml version="1.0" encoding="utf-8"?>
<p:sldLayout xmlns:a="http://schemas.openxmlformats.org/drawingml/2006/main" xmlns:r="http://schemas.openxmlformats.org/officeDocument/2006/relationships" xmlns:p="http://schemas.openxmlformats.org/presentationml/2006/main" preserve="1" userDrawn="1">
  <p:cSld name="1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777848404"/>
      </p:ext>
    </p:extLst>
  </p:cSld>
  <p:clrMapOvr>
    <a:masterClrMapping/>
  </p:clrMapOvr>
</p:sldLayout>
</file>

<file path=ppt/slideLayouts/slideLayout1754.xml><?xml version="1.0" encoding="utf-8"?>
<p:sldLayout xmlns:a="http://schemas.openxmlformats.org/drawingml/2006/main" xmlns:r="http://schemas.openxmlformats.org/officeDocument/2006/relationships" xmlns:p="http://schemas.openxmlformats.org/presentationml/2006/main" preserve="1" userDrawn="1">
  <p:cSld name="1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820943023"/>
      </p:ext>
    </p:extLst>
  </p:cSld>
  <p:clrMapOvr>
    <a:masterClrMapping/>
  </p:clrMapOvr>
</p:sldLayout>
</file>

<file path=ppt/slideLayouts/slideLayout1755.xml><?xml version="1.0" encoding="utf-8"?>
<p:sldLayout xmlns:a="http://schemas.openxmlformats.org/drawingml/2006/main" xmlns:r="http://schemas.openxmlformats.org/officeDocument/2006/relationships" xmlns:p="http://schemas.openxmlformats.org/presentationml/2006/main" type="obj" preserve="1">
  <p:cSld name="1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848961085"/>
      </p:ext>
    </p:extLst>
  </p:cSld>
  <p:clrMapOvr>
    <a:masterClrMapping/>
  </p:clrMapOvr>
</p:sldLayout>
</file>

<file path=ppt/slideLayouts/slideLayout1756.xml><?xml version="1.0" encoding="utf-8"?>
<p:sldLayout xmlns:a="http://schemas.openxmlformats.org/drawingml/2006/main" xmlns:r="http://schemas.openxmlformats.org/officeDocument/2006/relationships" xmlns:p="http://schemas.openxmlformats.org/presentationml/2006/main" preserve="1" userDrawn="1">
  <p:cSld name="1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327360157"/>
      </p:ext>
    </p:extLst>
  </p:cSld>
  <p:clrMapOvr>
    <a:masterClrMapping/>
  </p:clrMapOvr>
</p:sldLayout>
</file>

<file path=ppt/slideLayouts/slideLayout1757.xml><?xml version="1.0" encoding="utf-8"?>
<p:sldLayout xmlns:a="http://schemas.openxmlformats.org/drawingml/2006/main" xmlns:r="http://schemas.openxmlformats.org/officeDocument/2006/relationships" xmlns:p="http://schemas.openxmlformats.org/presentationml/2006/main" type="obj" preserve="1">
  <p:cSld name="2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74229795"/>
      </p:ext>
    </p:extLst>
  </p:cSld>
  <p:clrMapOvr>
    <a:masterClrMapping/>
  </p:clrMapOvr>
</p:sldLayout>
</file>

<file path=ppt/slideLayouts/slideLayout1758.xml><?xml version="1.0" encoding="utf-8"?>
<p:sldLayout xmlns:a="http://schemas.openxmlformats.org/drawingml/2006/main" xmlns:r="http://schemas.openxmlformats.org/officeDocument/2006/relationships" xmlns:p="http://schemas.openxmlformats.org/presentationml/2006/main" type="obj" preserve="1">
  <p:cSld name="1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51669559"/>
      </p:ext>
    </p:extLst>
  </p:cSld>
  <p:clrMapOvr>
    <a:masterClrMapping/>
  </p:clrMapOvr>
</p:sldLayout>
</file>

<file path=ppt/slideLayouts/slideLayout1759.xml><?xml version="1.0" encoding="utf-8"?>
<p:sldLayout xmlns:a="http://schemas.openxmlformats.org/drawingml/2006/main" xmlns:r="http://schemas.openxmlformats.org/officeDocument/2006/relationships" xmlns:p="http://schemas.openxmlformats.org/presentationml/2006/main" type="twoObj" preserve="1">
  <p:cSld name="1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0597245"/>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1601"/>
        <p:cNvGrpSpPr/>
        <p:nvPr/>
      </p:nvGrpSpPr>
      <p:grpSpPr>
        <a:xfrm>
          <a:off x="0" y="0"/>
          <a:ext cx="0" cy="0"/>
          <a:chOff x="0" y="0"/>
          <a:chExt cx="0" cy="0"/>
        </a:xfrm>
      </p:grpSpPr>
      <p:grpSp>
        <p:nvGrpSpPr>
          <p:cNvPr id="1602" name="Google Shape;1602;p715"/>
          <p:cNvGrpSpPr/>
          <p:nvPr/>
        </p:nvGrpSpPr>
        <p:grpSpPr>
          <a:xfrm>
            <a:off x="7191542" y="1"/>
            <a:ext cx="5000459" cy="1425992"/>
            <a:chOff x="7191542" y="1"/>
            <a:chExt cx="5000459" cy="1425992"/>
          </a:xfrm>
        </p:grpSpPr>
        <p:pic>
          <p:nvPicPr>
            <p:cNvPr id="1603" name="Google Shape;1603;p71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04" name="Google Shape;1604;p715"/>
            <p:cNvGrpSpPr/>
            <p:nvPr/>
          </p:nvGrpSpPr>
          <p:grpSpPr>
            <a:xfrm>
              <a:off x="7191542" y="1"/>
              <a:ext cx="5000459" cy="1425992"/>
              <a:chOff x="7186272" y="0"/>
              <a:chExt cx="5005729" cy="1427495"/>
            </a:xfrm>
          </p:grpSpPr>
          <p:sp>
            <p:nvSpPr>
              <p:cNvPr id="1605" name="Google Shape;1605;p7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06" name="Google Shape;1606;p7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607" name="Google Shape;1607;p71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08" name="Google Shape;1608;p71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09" name="Google Shape;1609;p7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10" name="Google Shape;1610;p7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11" name="Google Shape;1611;p7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176797320"/>
      </p:ext>
    </p:extLst>
  </p:cSld>
  <p:clrMapOvr>
    <a:masterClrMapping/>
  </p:clrMapOvr>
</p:sldLayout>
</file>

<file path=ppt/slideLayouts/slideLayout1760.xml><?xml version="1.0" encoding="utf-8"?>
<p:sldLayout xmlns:a="http://schemas.openxmlformats.org/drawingml/2006/main" xmlns:r="http://schemas.openxmlformats.org/officeDocument/2006/relationships" xmlns:p="http://schemas.openxmlformats.org/presentationml/2006/main" type="twoTxTwoObj" preserve="1">
  <p:cSld name="1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69549069"/>
      </p:ext>
    </p:extLst>
  </p:cSld>
  <p:clrMapOvr>
    <a:masterClrMapping/>
  </p:clrMapOvr>
</p:sldLayout>
</file>

<file path=ppt/slideLayouts/slideLayout1761.xml><?xml version="1.0" encoding="utf-8"?>
<p:sldLayout xmlns:a="http://schemas.openxmlformats.org/drawingml/2006/main" xmlns:r="http://schemas.openxmlformats.org/officeDocument/2006/relationships" xmlns:p="http://schemas.openxmlformats.org/presentationml/2006/main" type="titleOnly" preserve="1">
  <p:cSld name="1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40211217"/>
      </p:ext>
    </p:extLst>
  </p:cSld>
  <p:clrMapOvr>
    <a:masterClrMapping/>
  </p:clrMapOvr>
</p:sldLayout>
</file>

<file path=ppt/slideLayouts/slideLayout1762.xml><?xml version="1.0" encoding="utf-8"?>
<p:sldLayout xmlns:a="http://schemas.openxmlformats.org/drawingml/2006/main" xmlns:r="http://schemas.openxmlformats.org/officeDocument/2006/relationships" xmlns:p="http://schemas.openxmlformats.org/presentationml/2006/main" preserve="1" userDrawn="1">
  <p:cSld name="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082871324"/>
      </p:ext>
    </p:extLst>
  </p:cSld>
  <p:clrMapOvr>
    <a:masterClrMapping/>
  </p:clrMapOvr>
</p:sldLayout>
</file>

<file path=ppt/slideLayouts/slideLayout1763.xml><?xml version="1.0" encoding="utf-8"?>
<p:sldLayout xmlns:a="http://schemas.openxmlformats.org/drawingml/2006/main" xmlns:r="http://schemas.openxmlformats.org/officeDocument/2006/relationships" xmlns:p="http://schemas.openxmlformats.org/presentationml/2006/main" type="blank" preserve="1">
  <p:cSld name="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774408067"/>
      </p:ext>
    </p:extLst>
  </p:cSld>
  <p:clrMapOvr>
    <a:masterClrMapping/>
  </p:clrMapOvr>
</p:sldLayout>
</file>

<file path=ppt/slideLayouts/slideLayout1764.xml><?xml version="1.0" encoding="utf-8"?>
<p:sldLayout xmlns:a="http://schemas.openxmlformats.org/drawingml/2006/main" xmlns:r="http://schemas.openxmlformats.org/officeDocument/2006/relationships" xmlns:p="http://schemas.openxmlformats.org/presentationml/2006/main" type="blank" preserve="1">
  <p:cSld name="1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729686266"/>
      </p:ext>
    </p:extLst>
  </p:cSld>
  <p:clrMapOvr>
    <a:masterClrMapping/>
  </p:clrMapOvr>
</p:sldLayout>
</file>

<file path=ppt/slideLayouts/slideLayout1765.xml><?xml version="1.0" encoding="utf-8"?>
<p:sldLayout xmlns:a="http://schemas.openxmlformats.org/drawingml/2006/main" xmlns:r="http://schemas.openxmlformats.org/officeDocument/2006/relationships" xmlns:p="http://schemas.openxmlformats.org/presentationml/2006/main" type="obj" preserve="1">
  <p:cSld name="2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9060781"/>
      </p:ext>
    </p:extLst>
  </p:cSld>
  <p:clrMapOvr>
    <a:masterClrMapping/>
  </p:clrMapOvr>
</p:sldLayout>
</file>

<file path=ppt/slideLayouts/slideLayout1766.xml><?xml version="1.0" encoding="utf-8"?>
<p:sldLayout xmlns:a="http://schemas.openxmlformats.org/drawingml/2006/main" xmlns:r="http://schemas.openxmlformats.org/officeDocument/2006/relationships" xmlns:p="http://schemas.openxmlformats.org/presentationml/2006/main" showMasterSp="0" type="obj" preserve="1">
  <p:cSld name="1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7" y="5564124"/>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9/22/2025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2">
              <a:lnSpc>
                <a:spcPts val="1425"/>
              </a:lnSpc>
            </a:pPr>
            <a:fld id="{81D60167-4931-47E6-BA6A-407CBD079E47}" type="slidenum">
              <a:rPr lang="en-US" spc="-5" smtClean="0">
                <a:solidFill>
                  <a:srgbClr val="929599"/>
                </a:solidFill>
              </a:rPr>
              <a:pPr marL="38102">
                <a:lnSpc>
                  <a:spcPts val="1425"/>
                </a:lnSpc>
              </a:pPr>
              <a:t>‹#›</a:t>
            </a:fld>
            <a:endParaRPr lang="en-US" spc="-5">
              <a:solidFill>
                <a:srgbClr val="929599"/>
              </a:solidFill>
            </a:endParaRPr>
          </a:p>
        </p:txBody>
      </p:sp>
    </p:spTree>
    <p:extLst>
      <p:ext uri="{BB962C8B-B14F-4D97-AF65-F5344CB8AC3E}">
        <p14:creationId xmlns:p14="http://schemas.microsoft.com/office/powerpoint/2010/main" val="2342438802"/>
      </p:ext>
    </p:extLst>
  </p:cSld>
  <p:clrMapOvr>
    <a:masterClrMapping/>
  </p:clrMapOvr>
</p:sldLayout>
</file>

<file path=ppt/slideLayouts/slideLayout1767.xml><?xml version="1.0" encoding="utf-8"?>
<p:sldLayout xmlns:a="http://schemas.openxmlformats.org/drawingml/2006/main" xmlns:r="http://schemas.openxmlformats.org/officeDocument/2006/relationships" xmlns:p="http://schemas.openxmlformats.org/presentationml/2006/main" type="obj" preserve="1">
  <p:cSld name="2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62003750"/>
      </p:ext>
    </p:extLst>
  </p:cSld>
  <p:clrMapOvr>
    <a:masterClrMapping/>
  </p:clrMapOvr>
</p:sldLayout>
</file>

<file path=ppt/slideLayouts/slideLayout1768.xml><?xml version="1.0" encoding="utf-8"?>
<p:sldLayout xmlns:a="http://schemas.openxmlformats.org/drawingml/2006/main" xmlns:r="http://schemas.openxmlformats.org/officeDocument/2006/relationships" xmlns:p="http://schemas.openxmlformats.org/presentationml/2006/main" preserve="1" userDrawn="1">
  <p:cSld name="1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399481269"/>
      </p:ext>
    </p:extLst>
  </p:cSld>
  <p:clrMapOvr>
    <a:masterClrMapping/>
  </p:clrMapOvr>
</p:sldLayout>
</file>

<file path=ppt/slideLayouts/slideLayout1769.xml><?xml version="1.0" encoding="utf-8"?>
<p:sldLayout xmlns:a="http://schemas.openxmlformats.org/drawingml/2006/main" xmlns:r="http://schemas.openxmlformats.org/officeDocument/2006/relationships" xmlns:p="http://schemas.openxmlformats.org/presentationml/2006/main" preserve="1" userDrawn="1">
  <p:cSld name="1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493857878"/>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1612"/>
        <p:cNvGrpSpPr/>
        <p:nvPr/>
      </p:nvGrpSpPr>
      <p:grpSpPr>
        <a:xfrm>
          <a:off x="0" y="0"/>
          <a:ext cx="0" cy="0"/>
          <a:chOff x="0" y="0"/>
          <a:chExt cx="0" cy="0"/>
        </a:xfrm>
      </p:grpSpPr>
      <p:sp>
        <p:nvSpPr>
          <p:cNvPr id="1613" name="Google Shape;1613;p71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14" name="Google Shape;1614;p71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615" name="Google Shape;1615;p716"/>
          <p:cNvGrpSpPr/>
          <p:nvPr/>
        </p:nvGrpSpPr>
        <p:grpSpPr>
          <a:xfrm>
            <a:off x="7191542" y="1"/>
            <a:ext cx="5000459" cy="1425992"/>
            <a:chOff x="7191542" y="1"/>
            <a:chExt cx="5000459" cy="1425992"/>
          </a:xfrm>
        </p:grpSpPr>
        <p:pic>
          <p:nvPicPr>
            <p:cNvPr id="1616" name="Google Shape;1616;p7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17" name="Google Shape;1617;p716"/>
            <p:cNvGrpSpPr/>
            <p:nvPr/>
          </p:nvGrpSpPr>
          <p:grpSpPr>
            <a:xfrm>
              <a:off x="7191542" y="1"/>
              <a:ext cx="5000459" cy="1425992"/>
              <a:chOff x="7186272" y="0"/>
              <a:chExt cx="5005729" cy="1427495"/>
            </a:xfrm>
          </p:grpSpPr>
          <p:sp>
            <p:nvSpPr>
              <p:cNvPr id="1618" name="Google Shape;1618;p7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19" name="Google Shape;1619;p7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620" name="Google Shape;1620;p71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1" name="Google Shape;1621;p71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622" name="Google Shape;1622;p7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23" name="Google Shape;1623;p7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698806259"/>
      </p:ext>
    </p:extLst>
  </p:cSld>
  <p:clrMapOvr>
    <a:masterClrMapping/>
  </p:clrMapOvr>
</p:sldLayout>
</file>

<file path=ppt/slideLayouts/slideLayout1770.xml><?xml version="1.0" encoding="utf-8"?>
<p:sldLayout xmlns:a="http://schemas.openxmlformats.org/drawingml/2006/main" xmlns:r="http://schemas.openxmlformats.org/officeDocument/2006/relationships" xmlns:p="http://schemas.openxmlformats.org/presentationml/2006/main" preserve="1" userDrawn="1">
  <p:cSld name="1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166423705"/>
      </p:ext>
    </p:extLst>
  </p:cSld>
  <p:clrMapOvr>
    <a:masterClrMapping/>
  </p:clrMapOvr>
</p:sldLayout>
</file>

<file path=ppt/slideLayouts/slideLayout1771.xml><?xml version="1.0" encoding="utf-8"?>
<p:sldLayout xmlns:a="http://schemas.openxmlformats.org/drawingml/2006/main" xmlns:r="http://schemas.openxmlformats.org/officeDocument/2006/relationships" xmlns:p="http://schemas.openxmlformats.org/presentationml/2006/main" type="obj" preserve="1">
  <p:cSld name="3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14363586"/>
      </p:ext>
    </p:extLst>
  </p:cSld>
  <p:clrMapOvr>
    <a:masterClrMapping/>
  </p:clrMapOvr>
</p:sldLayout>
</file>

<file path=ppt/slideLayouts/slideLayout1772.xml><?xml version="1.0" encoding="utf-8"?>
<p:sldLayout xmlns:a="http://schemas.openxmlformats.org/drawingml/2006/main" xmlns:r="http://schemas.openxmlformats.org/officeDocument/2006/relationships" xmlns:p="http://schemas.openxmlformats.org/presentationml/2006/main" type="obj" preserve="1">
  <p:cSld name="3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637846058"/>
      </p:ext>
    </p:extLst>
  </p:cSld>
  <p:clrMapOvr>
    <a:masterClrMapping/>
  </p:clrMapOvr>
</p:sldLayout>
</file>

<file path=ppt/slideLayouts/slideLayout1773.xml><?xml version="1.0" encoding="utf-8"?>
<p:sldLayout xmlns:a="http://schemas.openxmlformats.org/drawingml/2006/main" xmlns:r="http://schemas.openxmlformats.org/officeDocument/2006/relationships" xmlns:p="http://schemas.openxmlformats.org/presentationml/2006/main" type="obj" preserve="1">
  <p:cSld name="1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89019468"/>
      </p:ext>
    </p:extLst>
  </p:cSld>
  <p:clrMapOvr>
    <a:masterClrMapping/>
  </p:clrMapOvr>
</p:sldLayout>
</file>

<file path=ppt/slideLayouts/slideLayout1774.xml><?xml version="1.0" encoding="utf-8"?>
<p:sldLayout xmlns:a="http://schemas.openxmlformats.org/drawingml/2006/main" xmlns:r="http://schemas.openxmlformats.org/officeDocument/2006/relationships" xmlns:p="http://schemas.openxmlformats.org/presentationml/2006/main" type="twoObj" preserve="1">
  <p:cSld name="1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81755469"/>
      </p:ext>
    </p:extLst>
  </p:cSld>
  <p:clrMapOvr>
    <a:masterClrMapping/>
  </p:clrMapOvr>
</p:sldLayout>
</file>

<file path=ppt/slideLayouts/slideLayout1775.xml><?xml version="1.0" encoding="utf-8"?>
<p:sldLayout xmlns:a="http://schemas.openxmlformats.org/drawingml/2006/main" xmlns:r="http://schemas.openxmlformats.org/officeDocument/2006/relationships" xmlns:p="http://schemas.openxmlformats.org/presentationml/2006/main" type="twoTxTwoObj" preserve="1">
  <p:cSld name="1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66902558"/>
      </p:ext>
    </p:extLst>
  </p:cSld>
  <p:clrMapOvr>
    <a:masterClrMapping/>
  </p:clrMapOvr>
</p:sldLayout>
</file>

<file path=ppt/slideLayouts/slideLayout1776.xml><?xml version="1.0" encoding="utf-8"?>
<p:sldLayout xmlns:a="http://schemas.openxmlformats.org/drawingml/2006/main" xmlns:r="http://schemas.openxmlformats.org/officeDocument/2006/relationships" xmlns:p="http://schemas.openxmlformats.org/presentationml/2006/main" type="titleOnly" preserve="1">
  <p:cSld name="1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86861689"/>
      </p:ext>
    </p:extLst>
  </p:cSld>
  <p:clrMapOvr>
    <a:masterClrMapping/>
  </p:clrMapOvr>
</p:sldLayout>
</file>

<file path=ppt/slideLayouts/slideLayout1777.xml><?xml version="1.0" encoding="utf-8"?>
<p:sldLayout xmlns:a="http://schemas.openxmlformats.org/drawingml/2006/main" xmlns:r="http://schemas.openxmlformats.org/officeDocument/2006/relationships" xmlns:p="http://schemas.openxmlformats.org/presentationml/2006/main" preserve="1" userDrawn="1">
  <p:cSld name="1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139864511"/>
      </p:ext>
    </p:extLst>
  </p:cSld>
  <p:clrMapOvr>
    <a:masterClrMapping/>
  </p:clrMapOvr>
</p:sldLayout>
</file>

<file path=ppt/slideLayouts/slideLayout1778.xml><?xml version="1.0" encoding="utf-8"?>
<p:sldLayout xmlns:a="http://schemas.openxmlformats.org/drawingml/2006/main" xmlns:r="http://schemas.openxmlformats.org/officeDocument/2006/relationships" xmlns:p="http://schemas.openxmlformats.org/presentationml/2006/main" type="blank" preserve="1">
  <p:cSld name="1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60578766"/>
      </p:ext>
    </p:extLst>
  </p:cSld>
  <p:clrMapOvr>
    <a:masterClrMapping/>
  </p:clrMapOvr>
</p:sldLayout>
</file>

<file path=ppt/slideLayouts/slideLayout1779.xml><?xml version="1.0" encoding="utf-8"?>
<p:sldLayout xmlns:a="http://schemas.openxmlformats.org/drawingml/2006/main" xmlns:r="http://schemas.openxmlformats.org/officeDocument/2006/relationships" xmlns:p="http://schemas.openxmlformats.org/presentationml/2006/main" type="obj" preserve="1">
  <p:cSld name="3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57418275"/>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624"/>
        <p:cNvGrpSpPr/>
        <p:nvPr/>
      </p:nvGrpSpPr>
      <p:grpSpPr>
        <a:xfrm>
          <a:off x="0" y="0"/>
          <a:ext cx="0" cy="0"/>
          <a:chOff x="0" y="0"/>
          <a:chExt cx="0" cy="0"/>
        </a:xfrm>
      </p:grpSpPr>
      <p:grpSp>
        <p:nvGrpSpPr>
          <p:cNvPr id="1625" name="Google Shape;1625;p717"/>
          <p:cNvGrpSpPr/>
          <p:nvPr/>
        </p:nvGrpSpPr>
        <p:grpSpPr>
          <a:xfrm>
            <a:off x="7191542" y="1"/>
            <a:ext cx="5000459" cy="1425992"/>
            <a:chOff x="7191542" y="1"/>
            <a:chExt cx="5000459" cy="1425992"/>
          </a:xfrm>
        </p:grpSpPr>
        <p:pic>
          <p:nvPicPr>
            <p:cNvPr id="1626" name="Google Shape;1626;p71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27" name="Google Shape;1627;p717"/>
            <p:cNvGrpSpPr/>
            <p:nvPr/>
          </p:nvGrpSpPr>
          <p:grpSpPr>
            <a:xfrm>
              <a:off x="7191542" y="1"/>
              <a:ext cx="5000459" cy="1425992"/>
              <a:chOff x="7186272" y="0"/>
              <a:chExt cx="5005729" cy="1427495"/>
            </a:xfrm>
          </p:grpSpPr>
          <p:sp>
            <p:nvSpPr>
              <p:cNvPr id="1628" name="Google Shape;1628;p7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29" name="Google Shape;1629;p7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630" name="Google Shape;1630;p71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31" name="Google Shape;1631;p71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32" name="Google Shape;1632;p71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33" name="Google Shape;1633;p71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34" name="Google Shape;1634;p71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35" name="Google Shape;1635;p7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636" name="Google Shape;1636;p7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37" name="Google Shape;1637;p7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814129924"/>
      </p:ext>
    </p:extLst>
  </p:cSld>
  <p:clrMapOvr>
    <a:masterClrMapping/>
  </p:clrMapOvr>
</p:sldLayout>
</file>

<file path=ppt/slideLayouts/slideLayout1780.xml><?xml version="1.0" encoding="utf-8"?>
<p:sldLayout xmlns:a="http://schemas.openxmlformats.org/drawingml/2006/main" xmlns:r="http://schemas.openxmlformats.org/officeDocument/2006/relationships" xmlns:p="http://schemas.openxmlformats.org/presentationml/2006/main" type="obj" preserve="1">
  <p:cSld name="3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69981545"/>
      </p:ext>
    </p:extLst>
  </p:cSld>
  <p:clrMapOvr>
    <a:masterClrMapping/>
  </p:clrMapOvr>
</p:sldLayout>
</file>

<file path=ppt/slideLayouts/slideLayout1781.xml><?xml version="1.0" encoding="utf-8"?>
<p:sldLayout xmlns:a="http://schemas.openxmlformats.org/drawingml/2006/main" xmlns:r="http://schemas.openxmlformats.org/officeDocument/2006/relationships" xmlns:p="http://schemas.openxmlformats.org/presentationml/2006/main" type="obj" preserve="1">
  <p:cSld name="3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01553045"/>
      </p:ext>
    </p:extLst>
  </p:cSld>
  <p:clrMapOvr>
    <a:masterClrMapping/>
  </p:clrMapOvr>
</p:sldLayout>
</file>

<file path=ppt/slideLayouts/slideLayout1782.xml><?xml version="1.0" encoding="utf-8"?>
<p:sldLayout xmlns:a="http://schemas.openxmlformats.org/drawingml/2006/main" xmlns:r="http://schemas.openxmlformats.org/officeDocument/2006/relationships" xmlns:p="http://schemas.openxmlformats.org/presentationml/2006/main" type="obj" preserve="1">
  <p:cSld name="3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849295054"/>
      </p:ext>
    </p:extLst>
  </p:cSld>
  <p:clrMapOvr>
    <a:masterClrMapping/>
  </p:clrMapOvr>
</p:sldLayout>
</file>

<file path=ppt/slideLayouts/slideLayout1783.xml><?xml version="1.0" encoding="utf-8"?>
<p:sldLayout xmlns:a="http://schemas.openxmlformats.org/drawingml/2006/main" xmlns:r="http://schemas.openxmlformats.org/officeDocument/2006/relationships" xmlns:p="http://schemas.openxmlformats.org/presentationml/2006/main" preserve="1" userDrawn="1">
  <p:cSld name="1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73564923"/>
      </p:ext>
    </p:extLst>
  </p:cSld>
  <p:clrMapOvr>
    <a:masterClrMapping/>
  </p:clrMapOvr>
</p:sldLayout>
</file>

<file path=ppt/slideLayouts/slideLayout1784.xml><?xml version="1.0" encoding="utf-8"?>
<p:sldLayout xmlns:a="http://schemas.openxmlformats.org/drawingml/2006/main" xmlns:r="http://schemas.openxmlformats.org/officeDocument/2006/relationships" xmlns:p="http://schemas.openxmlformats.org/presentationml/2006/main" preserve="1" userDrawn="1">
  <p:cSld name="1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53174853"/>
      </p:ext>
    </p:extLst>
  </p:cSld>
  <p:clrMapOvr>
    <a:masterClrMapping/>
  </p:clrMapOvr>
</p:sldLayout>
</file>

<file path=ppt/slideLayouts/slideLayout1785.xml><?xml version="1.0" encoding="utf-8"?>
<p:sldLayout xmlns:a="http://schemas.openxmlformats.org/drawingml/2006/main" xmlns:r="http://schemas.openxmlformats.org/officeDocument/2006/relationships" xmlns:p="http://schemas.openxmlformats.org/presentationml/2006/main" preserve="1" userDrawn="1">
  <p:cSld name="1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787230199"/>
      </p:ext>
    </p:extLst>
  </p:cSld>
  <p:clrMapOvr>
    <a:masterClrMapping/>
  </p:clrMapOvr>
</p:sldLayout>
</file>

<file path=ppt/slideLayouts/slideLayout1786.xml><?xml version="1.0" encoding="utf-8"?>
<p:sldLayout xmlns:a="http://schemas.openxmlformats.org/drawingml/2006/main" xmlns:r="http://schemas.openxmlformats.org/officeDocument/2006/relationships" xmlns:p="http://schemas.openxmlformats.org/presentationml/2006/main" type="obj" preserve="1">
  <p:cSld name="3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97644545"/>
      </p:ext>
    </p:extLst>
  </p:cSld>
  <p:clrMapOvr>
    <a:masterClrMapping/>
  </p:clrMapOvr>
</p:sldLayout>
</file>

<file path=ppt/slideLayouts/slideLayout1787.xml><?xml version="1.0" encoding="utf-8"?>
<p:sldLayout xmlns:a="http://schemas.openxmlformats.org/drawingml/2006/main" xmlns:r="http://schemas.openxmlformats.org/officeDocument/2006/relationships" xmlns:p="http://schemas.openxmlformats.org/presentationml/2006/main" type="obj" preserve="1">
  <p:cSld name="1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84884016"/>
      </p:ext>
    </p:extLst>
  </p:cSld>
  <p:clrMapOvr>
    <a:masterClrMapping/>
  </p:clrMapOvr>
</p:sldLayout>
</file>

<file path=ppt/slideLayouts/slideLayout1788.xml><?xml version="1.0" encoding="utf-8"?>
<p:sldLayout xmlns:a="http://schemas.openxmlformats.org/drawingml/2006/main" xmlns:r="http://schemas.openxmlformats.org/officeDocument/2006/relationships" xmlns:p="http://schemas.openxmlformats.org/presentationml/2006/main" type="twoObj" preserve="1">
  <p:cSld name="1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36579054"/>
      </p:ext>
    </p:extLst>
  </p:cSld>
  <p:clrMapOvr>
    <a:masterClrMapping/>
  </p:clrMapOvr>
</p:sldLayout>
</file>

<file path=ppt/slideLayouts/slideLayout1789.xml><?xml version="1.0" encoding="utf-8"?>
<p:sldLayout xmlns:a="http://schemas.openxmlformats.org/drawingml/2006/main" xmlns:r="http://schemas.openxmlformats.org/officeDocument/2006/relationships" xmlns:p="http://schemas.openxmlformats.org/presentationml/2006/main" type="twoTxTwoObj" preserve="1">
  <p:cSld name="1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05271710"/>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638"/>
        <p:cNvGrpSpPr/>
        <p:nvPr/>
      </p:nvGrpSpPr>
      <p:grpSpPr>
        <a:xfrm>
          <a:off x="0" y="0"/>
          <a:ext cx="0" cy="0"/>
          <a:chOff x="0" y="0"/>
          <a:chExt cx="0" cy="0"/>
        </a:xfrm>
      </p:grpSpPr>
      <p:grpSp>
        <p:nvGrpSpPr>
          <p:cNvPr id="1639" name="Google Shape;1639;p718"/>
          <p:cNvGrpSpPr/>
          <p:nvPr/>
        </p:nvGrpSpPr>
        <p:grpSpPr>
          <a:xfrm>
            <a:off x="7191542" y="1"/>
            <a:ext cx="5000459" cy="1425992"/>
            <a:chOff x="7191542" y="1"/>
            <a:chExt cx="5000459" cy="1425992"/>
          </a:xfrm>
        </p:grpSpPr>
        <p:pic>
          <p:nvPicPr>
            <p:cNvPr id="1640" name="Google Shape;1640;p7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41" name="Google Shape;1641;p718"/>
            <p:cNvGrpSpPr/>
            <p:nvPr/>
          </p:nvGrpSpPr>
          <p:grpSpPr>
            <a:xfrm>
              <a:off x="7191542" y="1"/>
              <a:ext cx="5000459" cy="1425992"/>
              <a:chOff x="7186272" y="0"/>
              <a:chExt cx="5005729" cy="1427495"/>
            </a:xfrm>
          </p:grpSpPr>
          <p:sp>
            <p:nvSpPr>
              <p:cNvPr id="1642" name="Google Shape;1642;p7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43" name="Google Shape;1643;p7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644" name="Google Shape;1644;p71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45" name="Google Shape;1645;p71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646" name="Google Shape;1646;p7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47" name="Google Shape;1647;p7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702467584"/>
      </p:ext>
    </p:extLst>
  </p:cSld>
  <p:clrMapOvr>
    <a:masterClrMapping/>
  </p:clrMapOvr>
</p:sldLayout>
</file>

<file path=ppt/slideLayouts/slideLayout1790.xml><?xml version="1.0" encoding="utf-8"?>
<p:sldLayout xmlns:a="http://schemas.openxmlformats.org/drawingml/2006/main" xmlns:r="http://schemas.openxmlformats.org/officeDocument/2006/relationships" xmlns:p="http://schemas.openxmlformats.org/presentationml/2006/main" type="titleOnly" preserve="1">
  <p:cSld name="1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46037430"/>
      </p:ext>
    </p:extLst>
  </p:cSld>
  <p:clrMapOvr>
    <a:masterClrMapping/>
  </p:clrMapOvr>
</p:sldLayout>
</file>

<file path=ppt/slideLayouts/slideLayout1791.xml><?xml version="1.0" encoding="utf-8"?>
<p:sldLayout xmlns:a="http://schemas.openxmlformats.org/drawingml/2006/main" xmlns:r="http://schemas.openxmlformats.org/officeDocument/2006/relationships" xmlns:p="http://schemas.openxmlformats.org/presentationml/2006/main" preserve="1" userDrawn="1">
  <p:cSld name="1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32103290"/>
      </p:ext>
    </p:extLst>
  </p:cSld>
  <p:clrMapOvr>
    <a:masterClrMapping/>
  </p:clrMapOvr>
</p:sldLayout>
</file>

<file path=ppt/slideLayouts/slideLayout1792.xml><?xml version="1.0" encoding="utf-8"?>
<p:sldLayout xmlns:a="http://schemas.openxmlformats.org/drawingml/2006/main" xmlns:r="http://schemas.openxmlformats.org/officeDocument/2006/relationships" xmlns:p="http://schemas.openxmlformats.org/presentationml/2006/main" type="blank" preserve="1">
  <p:cSld name="1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30566520"/>
      </p:ext>
    </p:extLst>
  </p:cSld>
  <p:clrMapOvr>
    <a:masterClrMapping/>
  </p:clrMapOvr>
</p:sldLayout>
</file>

<file path=ppt/slideLayouts/slideLayout1793.xml><?xml version="1.0" encoding="utf-8"?>
<p:sldLayout xmlns:a="http://schemas.openxmlformats.org/drawingml/2006/main" xmlns:r="http://schemas.openxmlformats.org/officeDocument/2006/relationships" xmlns:p="http://schemas.openxmlformats.org/presentationml/2006/main" preserve="1" userDrawn="1">
  <p:cSld name="1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682447039"/>
      </p:ext>
    </p:extLst>
  </p:cSld>
  <p:clrMapOvr>
    <a:masterClrMapping/>
  </p:clrMapOvr>
</p:sldLayout>
</file>

<file path=ppt/slideLayouts/slideLayout1794.xml><?xml version="1.0" encoding="utf-8"?>
<p:sldLayout xmlns:a="http://schemas.openxmlformats.org/drawingml/2006/main" xmlns:r="http://schemas.openxmlformats.org/officeDocument/2006/relationships" xmlns:p="http://schemas.openxmlformats.org/presentationml/2006/main" preserve="1" userDrawn="1">
  <p:cSld name="1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792137843"/>
      </p:ext>
    </p:extLst>
  </p:cSld>
  <p:clrMapOvr>
    <a:masterClrMapping/>
  </p:clrMapOvr>
</p:sldLayout>
</file>

<file path=ppt/slideLayouts/slideLayout1795.xml><?xml version="1.0" encoding="utf-8"?>
<p:sldLayout xmlns:a="http://schemas.openxmlformats.org/drawingml/2006/main" xmlns:r="http://schemas.openxmlformats.org/officeDocument/2006/relationships" xmlns:p="http://schemas.openxmlformats.org/presentationml/2006/main" preserve="1" userDrawn="1">
  <p:cSld name="1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774237739"/>
      </p:ext>
    </p:extLst>
  </p:cSld>
  <p:clrMapOvr>
    <a:masterClrMapping/>
  </p:clrMapOvr>
</p:sldLayout>
</file>

<file path=ppt/slideLayouts/slideLayout1796.xml><?xml version="1.0" encoding="utf-8"?>
<p:sldLayout xmlns:a="http://schemas.openxmlformats.org/drawingml/2006/main" xmlns:r="http://schemas.openxmlformats.org/officeDocument/2006/relationships" xmlns:p="http://schemas.openxmlformats.org/presentationml/2006/main" type="obj" preserve="1">
  <p:cSld name="4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04110681"/>
      </p:ext>
    </p:extLst>
  </p:cSld>
  <p:clrMapOvr>
    <a:masterClrMapping/>
  </p:clrMapOvr>
</p:sldLayout>
</file>

<file path=ppt/slideLayouts/slideLayout1797.xml><?xml version="1.0" encoding="utf-8"?>
<p:sldLayout xmlns:a="http://schemas.openxmlformats.org/drawingml/2006/main" xmlns:r="http://schemas.openxmlformats.org/officeDocument/2006/relationships" xmlns:p="http://schemas.openxmlformats.org/presentationml/2006/main" type="obj" preserve="1">
  <p:cSld name="1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38577988"/>
      </p:ext>
    </p:extLst>
  </p:cSld>
  <p:clrMapOvr>
    <a:masterClrMapping/>
  </p:clrMapOvr>
</p:sldLayout>
</file>

<file path=ppt/slideLayouts/slideLayout1798.xml><?xml version="1.0" encoding="utf-8"?>
<p:sldLayout xmlns:a="http://schemas.openxmlformats.org/drawingml/2006/main" xmlns:r="http://schemas.openxmlformats.org/officeDocument/2006/relationships" xmlns:p="http://schemas.openxmlformats.org/presentationml/2006/main" type="twoObj" preserve="1">
  <p:cSld name="1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73473294"/>
      </p:ext>
    </p:extLst>
  </p:cSld>
  <p:clrMapOvr>
    <a:masterClrMapping/>
  </p:clrMapOvr>
</p:sldLayout>
</file>

<file path=ppt/slideLayouts/slideLayout1799.xml><?xml version="1.0" encoding="utf-8"?>
<p:sldLayout xmlns:a="http://schemas.openxmlformats.org/drawingml/2006/main" xmlns:r="http://schemas.openxmlformats.org/officeDocument/2006/relationships" xmlns:p="http://schemas.openxmlformats.org/presentationml/2006/main" type="twoTxTwoObj" preserve="1">
  <p:cSld name="1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3704467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Cover">
  <p:cSld name="Cover">
    <p:spTree>
      <p:nvGrpSpPr>
        <p:cNvPr id="1" name="Shape 42"/>
        <p:cNvGrpSpPr/>
        <p:nvPr/>
      </p:nvGrpSpPr>
      <p:grpSpPr>
        <a:xfrm>
          <a:off x="0" y="0"/>
          <a:ext cx="0" cy="0"/>
          <a:chOff x="0" y="0"/>
          <a:chExt cx="0" cy="0"/>
        </a:xfrm>
      </p:grpSpPr>
      <p:sp>
        <p:nvSpPr>
          <p:cNvPr id="43" name="Google Shape;43;p55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4" name="Google Shape;44;p55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5" name="Google Shape;45;p55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6" name="Google Shape;46;p557"/>
          <p:cNvSpPr>
            <a:spLocks noGrp="1"/>
          </p:cNvSpPr>
          <p:nvPr>
            <p:ph type="pic" idx="2"/>
          </p:nvPr>
        </p:nvSpPr>
        <p:spPr>
          <a:xfrm>
            <a:off x="7118684" y="233915"/>
            <a:ext cx="5073316" cy="5943600"/>
          </a:xfrm>
          <a:prstGeom prst="rect">
            <a:avLst/>
          </a:prstGeom>
          <a:noFill/>
          <a:ln>
            <a:noFill/>
          </a:ln>
        </p:spPr>
      </p:sp>
      <p:grpSp>
        <p:nvGrpSpPr>
          <p:cNvPr id="47" name="Google Shape;47;p557"/>
          <p:cNvGrpSpPr/>
          <p:nvPr/>
        </p:nvGrpSpPr>
        <p:grpSpPr>
          <a:xfrm>
            <a:off x="0" y="5020348"/>
            <a:ext cx="12192000" cy="1837653"/>
            <a:chOff x="0" y="5020348"/>
            <a:chExt cx="12192000" cy="1837653"/>
          </a:xfrm>
        </p:grpSpPr>
        <p:sp>
          <p:nvSpPr>
            <p:cNvPr id="48" name="Google Shape;48;p55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9" name="Google Shape;49;p55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50" name="Google Shape;50;p55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4161827447"/>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648"/>
        <p:cNvGrpSpPr/>
        <p:nvPr/>
      </p:nvGrpSpPr>
      <p:grpSpPr>
        <a:xfrm>
          <a:off x="0" y="0"/>
          <a:ext cx="0" cy="0"/>
          <a:chOff x="0" y="0"/>
          <a:chExt cx="0" cy="0"/>
        </a:xfrm>
      </p:grpSpPr>
      <p:grpSp>
        <p:nvGrpSpPr>
          <p:cNvPr id="1649" name="Google Shape;1649;p719"/>
          <p:cNvGrpSpPr/>
          <p:nvPr/>
        </p:nvGrpSpPr>
        <p:grpSpPr>
          <a:xfrm>
            <a:off x="0" y="0"/>
            <a:ext cx="12192000" cy="2148830"/>
            <a:chOff x="0" y="0"/>
            <a:chExt cx="12192000" cy="2148830"/>
          </a:xfrm>
        </p:grpSpPr>
        <p:sp>
          <p:nvSpPr>
            <p:cNvPr id="1650" name="Google Shape;1650;p71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51" name="Google Shape;1651;p71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652" name="Google Shape;1652;p71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53" name="Google Shape;1653;p71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54" name="Google Shape;1654;p71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655" name="Google Shape;1655;p71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656" name="Google Shape;1656;p719"/>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475599429"/>
      </p:ext>
    </p:extLst>
  </p:cSld>
  <p:clrMapOvr>
    <a:masterClrMapping/>
  </p:clrMapOvr>
</p:sldLayout>
</file>

<file path=ppt/slideLayouts/slideLayout1800.xml><?xml version="1.0" encoding="utf-8"?>
<p:sldLayout xmlns:a="http://schemas.openxmlformats.org/drawingml/2006/main" xmlns:r="http://schemas.openxmlformats.org/officeDocument/2006/relationships" xmlns:p="http://schemas.openxmlformats.org/presentationml/2006/main" type="titleOnly" preserve="1">
  <p:cSld name="1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86781369"/>
      </p:ext>
    </p:extLst>
  </p:cSld>
  <p:clrMapOvr>
    <a:masterClrMapping/>
  </p:clrMapOvr>
</p:sldLayout>
</file>

<file path=ppt/slideLayouts/slideLayout1801.xml><?xml version="1.0" encoding="utf-8"?>
<p:sldLayout xmlns:a="http://schemas.openxmlformats.org/drawingml/2006/main" xmlns:r="http://schemas.openxmlformats.org/officeDocument/2006/relationships" xmlns:p="http://schemas.openxmlformats.org/presentationml/2006/main" preserve="1" userDrawn="1">
  <p:cSld name="1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235284282"/>
      </p:ext>
    </p:extLst>
  </p:cSld>
  <p:clrMapOvr>
    <a:masterClrMapping/>
  </p:clrMapOvr>
</p:sldLayout>
</file>

<file path=ppt/slideLayouts/slideLayout1802.xml><?xml version="1.0" encoding="utf-8"?>
<p:sldLayout xmlns:a="http://schemas.openxmlformats.org/drawingml/2006/main" xmlns:r="http://schemas.openxmlformats.org/officeDocument/2006/relationships" xmlns:p="http://schemas.openxmlformats.org/presentationml/2006/main" type="blank" preserve="1">
  <p:cSld name="1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858308801"/>
      </p:ext>
    </p:extLst>
  </p:cSld>
  <p:clrMapOvr>
    <a:masterClrMapping/>
  </p:clrMapOvr>
</p:sldLayout>
</file>

<file path=ppt/slideLayouts/slideLayout1803.xml><?xml version="1.0" encoding="utf-8"?>
<p:sldLayout xmlns:a="http://schemas.openxmlformats.org/drawingml/2006/main" xmlns:r="http://schemas.openxmlformats.org/officeDocument/2006/relationships" xmlns:p="http://schemas.openxmlformats.org/presentationml/2006/main" type="obj" preserve="1">
  <p:cSld name="4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641492746"/>
      </p:ext>
    </p:extLst>
  </p:cSld>
  <p:clrMapOvr>
    <a:masterClrMapping/>
  </p:clrMapOvr>
</p:sldLayout>
</file>

<file path=ppt/slideLayouts/slideLayout1804.xml><?xml version="1.0" encoding="utf-8"?>
<p:sldLayout xmlns:a="http://schemas.openxmlformats.org/drawingml/2006/main" xmlns:r="http://schemas.openxmlformats.org/officeDocument/2006/relationships" xmlns:p="http://schemas.openxmlformats.org/presentationml/2006/main" type="title">
  <p:cSld name="2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3991634568"/>
      </p:ext>
    </p:extLst>
  </p:cSld>
  <p:clrMapOvr>
    <a:masterClrMapping/>
  </p:clrMapOvr>
</p:sldLayout>
</file>

<file path=ppt/slideLayouts/slideLayout1805.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1217680299"/>
      </p:ext>
    </p:extLst>
  </p:cSld>
  <p:clrMapOvr>
    <a:masterClrMapping/>
  </p:clrMapOvr>
</p:sldLayout>
</file>

<file path=ppt/slideLayouts/slideLayout1806.xml><?xml version="1.0" encoding="utf-8"?>
<p:sldLayout xmlns:a="http://schemas.openxmlformats.org/drawingml/2006/main" xmlns:r="http://schemas.openxmlformats.org/officeDocument/2006/relationships" xmlns:p="http://schemas.openxmlformats.org/presentationml/2006/main" userDrawn="1">
  <p:cSld name="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42425484"/>
      </p:ext>
    </p:extLst>
  </p:cSld>
  <p:clrMapOvr>
    <a:masterClrMapping/>
  </p:clrMapOvr>
</p:sldLayout>
</file>

<file path=ppt/slideLayouts/slideLayout1807.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048692378"/>
      </p:ext>
    </p:extLst>
  </p:cSld>
  <p:clrMapOvr>
    <a:masterClrMapping/>
  </p:clrMapOvr>
</p:sldLayout>
</file>

<file path=ppt/slideLayouts/slideLayout1808.xml><?xml version="1.0" encoding="utf-8"?>
<p:sldLayout xmlns:a="http://schemas.openxmlformats.org/drawingml/2006/main" xmlns:r="http://schemas.openxmlformats.org/officeDocument/2006/relationships" xmlns:p="http://schemas.openxmlformats.org/presentationml/2006/main">
  <p:cSld name="19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763182994"/>
      </p:ext>
    </p:extLst>
  </p:cSld>
  <p:clrMapOvr>
    <a:masterClrMapping/>
  </p:clrMapOvr>
</p:sldLayout>
</file>

<file path=ppt/slideLayouts/slideLayout1809.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912375348"/>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657"/>
        <p:cNvGrpSpPr/>
        <p:nvPr/>
      </p:nvGrpSpPr>
      <p:grpSpPr>
        <a:xfrm>
          <a:off x="0" y="0"/>
          <a:ext cx="0" cy="0"/>
          <a:chOff x="0" y="0"/>
          <a:chExt cx="0" cy="0"/>
        </a:xfrm>
      </p:grpSpPr>
      <p:sp>
        <p:nvSpPr>
          <p:cNvPr id="1658" name="Google Shape;1658;p7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659" name="Google Shape;1659;p7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60" name="Google Shape;1660;p7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661" name="Google Shape;1661;p720"/>
          <p:cNvGrpSpPr/>
          <p:nvPr/>
        </p:nvGrpSpPr>
        <p:grpSpPr>
          <a:xfrm>
            <a:off x="7191542" y="1"/>
            <a:ext cx="5000459" cy="1425992"/>
            <a:chOff x="7191542" y="1"/>
            <a:chExt cx="5000459" cy="1425992"/>
          </a:xfrm>
        </p:grpSpPr>
        <p:pic>
          <p:nvPicPr>
            <p:cNvPr id="1662" name="Google Shape;1662;p7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63" name="Google Shape;1663;p720"/>
            <p:cNvGrpSpPr/>
            <p:nvPr/>
          </p:nvGrpSpPr>
          <p:grpSpPr>
            <a:xfrm>
              <a:off x="7191542" y="1"/>
              <a:ext cx="5000459" cy="1425992"/>
              <a:chOff x="7186272" y="0"/>
              <a:chExt cx="5005729" cy="1427495"/>
            </a:xfrm>
          </p:grpSpPr>
          <p:sp>
            <p:nvSpPr>
              <p:cNvPr id="1664" name="Google Shape;1664;p7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65" name="Google Shape;1665;p7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676419489"/>
      </p:ext>
    </p:extLst>
  </p:cSld>
  <p:clrMapOvr>
    <a:masterClrMapping/>
  </p:clrMapOvr>
</p:sldLayout>
</file>

<file path=ppt/slideLayouts/slideLayout1810.xml><?xml version="1.0" encoding="utf-8"?>
<p:sldLayout xmlns:a="http://schemas.openxmlformats.org/drawingml/2006/main" xmlns:r="http://schemas.openxmlformats.org/officeDocument/2006/relationships" xmlns:p="http://schemas.openxmlformats.org/presentationml/2006/main" userDrawn="1">
  <p:cSld name="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1050475807"/>
      </p:ext>
    </p:extLst>
  </p:cSld>
  <p:clrMapOvr>
    <a:masterClrMapping/>
  </p:clrMapOvr>
</p:sldLayout>
</file>

<file path=ppt/slideLayouts/slideLayout1811.xml><?xml version="1.0" encoding="utf-8"?>
<p:sldLayout xmlns:a="http://schemas.openxmlformats.org/drawingml/2006/main" xmlns:r="http://schemas.openxmlformats.org/officeDocument/2006/relationships" xmlns:p="http://schemas.openxmlformats.org/presentationml/2006/main" userDrawn="1">
  <p:cSld name="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827714319"/>
      </p:ext>
    </p:extLst>
  </p:cSld>
  <p:clrMapOvr>
    <a:masterClrMapping/>
  </p:clrMapOvr>
</p:sldLayout>
</file>

<file path=ppt/slideLayouts/slideLayout1812.xml><?xml version="1.0" encoding="utf-8"?>
<p:sldLayout xmlns:a="http://schemas.openxmlformats.org/drawingml/2006/main" xmlns:r="http://schemas.openxmlformats.org/officeDocument/2006/relationships" xmlns:p="http://schemas.openxmlformats.org/presentationml/2006/main">
  <p:cSld name="2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4110679891"/>
      </p:ext>
    </p:extLst>
  </p:cSld>
  <p:clrMapOvr>
    <a:masterClrMapping/>
  </p:clrMapOvr>
</p:sldLayout>
</file>

<file path=ppt/slideLayouts/slideLayout1813.xml><?xml version="1.0" encoding="utf-8"?>
<p:sldLayout xmlns:a="http://schemas.openxmlformats.org/drawingml/2006/main" xmlns:r="http://schemas.openxmlformats.org/officeDocument/2006/relationships" xmlns:p="http://schemas.openxmlformats.org/presentationml/2006/main">
  <p:cSld name="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025537969"/>
      </p:ext>
    </p:extLst>
  </p:cSld>
  <p:clrMapOvr>
    <a:masterClrMapping/>
  </p:clrMapOvr>
</p:sldLayout>
</file>

<file path=ppt/slideLayouts/slideLayout1814.xml><?xml version="1.0" encoding="utf-8"?>
<p:sldLayout xmlns:a="http://schemas.openxmlformats.org/drawingml/2006/main" xmlns:r="http://schemas.openxmlformats.org/officeDocument/2006/relationships" xmlns:p="http://schemas.openxmlformats.org/presentationml/2006/main" userDrawn="1">
  <p:cSld name="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4175075520"/>
      </p:ext>
    </p:extLst>
  </p:cSld>
  <p:clrMapOvr>
    <a:masterClrMapping/>
  </p:clrMapOvr>
</p:sldLayout>
</file>

<file path=ppt/slideLayouts/slideLayout1815.xml><?xml version="1.0" encoding="utf-8"?>
<p:sldLayout xmlns:a="http://schemas.openxmlformats.org/drawingml/2006/main" xmlns:r="http://schemas.openxmlformats.org/officeDocument/2006/relationships" xmlns:p="http://schemas.openxmlformats.org/presentationml/2006/main" userDrawn="1">
  <p:cSld name="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696296982"/>
      </p:ext>
    </p:extLst>
  </p:cSld>
  <p:clrMapOvr>
    <a:masterClrMapping/>
  </p:clrMapOvr>
</p:sldLayout>
</file>

<file path=ppt/slideLayouts/slideLayout1816.xml><?xml version="1.0" encoding="utf-8"?>
<p:sldLayout xmlns:a="http://schemas.openxmlformats.org/drawingml/2006/main" xmlns:r="http://schemas.openxmlformats.org/officeDocument/2006/relationships" xmlns:p="http://schemas.openxmlformats.org/presentationml/2006/main" userDrawn="1">
  <p:cSld name="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306245596"/>
      </p:ext>
    </p:extLst>
  </p:cSld>
  <p:clrMapOvr>
    <a:masterClrMapping/>
  </p:clrMapOvr>
</p:sldLayout>
</file>

<file path=ppt/slideLayouts/slideLayout1817.xml><?xml version="1.0" encoding="utf-8"?>
<p:sldLayout xmlns:a="http://schemas.openxmlformats.org/drawingml/2006/main" xmlns:r="http://schemas.openxmlformats.org/officeDocument/2006/relationships" xmlns:p="http://schemas.openxmlformats.org/presentationml/2006/main" userDrawn="1">
  <p:cSld name="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55246786"/>
      </p:ext>
    </p:extLst>
  </p:cSld>
  <p:clrMapOvr>
    <a:masterClrMapping/>
  </p:clrMapOvr>
</p:sldLayout>
</file>

<file path=ppt/slideLayouts/slideLayout1818.xml><?xml version="1.0" encoding="utf-8"?>
<p:sldLayout xmlns:a="http://schemas.openxmlformats.org/drawingml/2006/main" xmlns:r="http://schemas.openxmlformats.org/officeDocument/2006/relationships" xmlns:p="http://schemas.openxmlformats.org/presentationml/2006/main">
  <p:cSld name="2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471086487"/>
      </p:ext>
    </p:extLst>
  </p:cSld>
  <p:clrMapOvr>
    <a:masterClrMapping/>
  </p:clrMapOvr>
</p:sldLayout>
</file>

<file path=ppt/slideLayouts/slideLayout1819.xml><?xml version="1.0" encoding="utf-8"?>
<p:sldLayout xmlns:a="http://schemas.openxmlformats.org/drawingml/2006/main" xmlns:r="http://schemas.openxmlformats.org/officeDocument/2006/relationships" xmlns:p="http://schemas.openxmlformats.org/presentationml/2006/main">
  <p:cSld name="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852130511"/>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666"/>
        <p:cNvGrpSpPr/>
        <p:nvPr/>
      </p:nvGrpSpPr>
      <p:grpSpPr>
        <a:xfrm>
          <a:off x="0" y="0"/>
          <a:ext cx="0" cy="0"/>
          <a:chOff x="0" y="0"/>
          <a:chExt cx="0" cy="0"/>
        </a:xfrm>
      </p:grpSpPr>
      <p:sp>
        <p:nvSpPr>
          <p:cNvPr id="1667" name="Google Shape;1667;p72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68" name="Google Shape;1668;p72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69" name="Google Shape;1669;p72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670" name="Google Shape;1670;p721"/>
          <p:cNvSpPr>
            <a:spLocks noGrp="1"/>
          </p:cNvSpPr>
          <p:nvPr>
            <p:ph type="pic" idx="2"/>
          </p:nvPr>
        </p:nvSpPr>
        <p:spPr>
          <a:xfrm>
            <a:off x="7118684" y="233915"/>
            <a:ext cx="5073316" cy="5943600"/>
          </a:xfrm>
          <a:prstGeom prst="rect">
            <a:avLst/>
          </a:prstGeom>
          <a:noFill/>
          <a:ln>
            <a:noFill/>
          </a:ln>
        </p:spPr>
      </p:sp>
      <p:grpSp>
        <p:nvGrpSpPr>
          <p:cNvPr id="1671" name="Google Shape;1671;p721"/>
          <p:cNvGrpSpPr/>
          <p:nvPr/>
        </p:nvGrpSpPr>
        <p:grpSpPr>
          <a:xfrm>
            <a:off x="0" y="5020348"/>
            <a:ext cx="12192000" cy="1837653"/>
            <a:chOff x="0" y="5020348"/>
            <a:chExt cx="12192000" cy="1837653"/>
          </a:xfrm>
        </p:grpSpPr>
        <p:sp>
          <p:nvSpPr>
            <p:cNvPr id="1672" name="Google Shape;1672;p72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73" name="Google Shape;1673;p72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674" name="Google Shape;1674;p72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564205904"/>
      </p:ext>
    </p:extLst>
  </p:cSld>
  <p:clrMapOvr>
    <a:masterClrMapping/>
  </p:clrMapOvr>
</p:sldLayout>
</file>

<file path=ppt/slideLayouts/slideLayout1820.xml><?xml version="1.0" encoding="utf-8"?>
<p:sldLayout xmlns:a="http://schemas.openxmlformats.org/drawingml/2006/main" xmlns:r="http://schemas.openxmlformats.org/officeDocument/2006/relationships" xmlns:p="http://schemas.openxmlformats.org/presentationml/2006/main" userDrawn="1">
  <p:cSld name="9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4144767388"/>
      </p:ext>
    </p:extLst>
  </p:cSld>
  <p:clrMapOvr>
    <a:masterClrMapping/>
  </p:clrMapOvr>
</p:sldLayout>
</file>

<file path=ppt/slideLayouts/slideLayout1821.xml><?xml version="1.0" encoding="utf-8"?>
<p:sldLayout xmlns:a="http://schemas.openxmlformats.org/drawingml/2006/main" xmlns:r="http://schemas.openxmlformats.org/officeDocument/2006/relationships" xmlns:p="http://schemas.openxmlformats.org/presentationml/2006/main" userDrawn="1">
  <p:cSld name="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995812171"/>
      </p:ext>
    </p:extLst>
  </p:cSld>
  <p:clrMapOvr>
    <a:masterClrMapping/>
  </p:clrMapOvr>
</p:sldLayout>
</file>

<file path=ppt/slideLayouts/slideLayout1822.xml><?xml version="1.0" encoding="utf-8"?>
<p:sldLayout xmlns:a="http://schemas.openxmlformats.org/drawingml/2006/main" xmlns:r="http://schemas.openxmlformats.org/officeDocument/2006/relationships" xmlns:p="http://schemas.openxmlformats.org/presentationml/2006/main">
  <p:cSld name="2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4118199090"/>
      </p:ext>
    </p:extLst>
  </p:cSld>
  <p:clrMapOvr>
    <a:masterClrMapping/>
  </p:clrMapOvr>
</p:sldLayout>
</file>

<file path=ppt/slideLayouts/slideLayout1823.xml><?xml version="1.0" encoding="utf-8"?>
<p:sldLayout xmlns:a="http://schemas.openxmlformats.org/drawingml/2006/main" xmlns:r="http://schemas.openxmlformats.org/officeDocument/2006/relationships" xmlns:p="http://schemas.openxmlformats.org/presentationml/2006/main">
  <p:cSld name="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8237296"/>
      </p:ext>
    </p:extLst>
  </p:cSld>
  <p:clrMapOvr>
    <a:masterClrMapping/>
  </p:clrMapOvr>
</p:sldLayout>
</file>

<file path=ppt/slideLayouts/slideLayout1824.xml><?xml version="1.0" encoding="utf-8"?>
<p:sldLayout xmlns:a="http://schemas.openxmlformats.org/drawingml/2006/main" xmlns:r="http://schemas.openxmlformats.org/officeDocument/2006/relationships" xmlns:p="http://schemas.openxmlformats.org/presentationml/2006/main" userDrawn="1">
  <p:cSld name="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81252734"/>
      </p:ext>
    </p:extLst>
  </p:cSld>
  <p:clrMapOvr>
    <a:masterClrMapping/>
  </p:clrMapOvr>
</p:sldLayout>
</file>

<file path=ppt/slideLayouts/slideLayout1825.xml><?xml version="1.0" encoding="utf-8"?>
<p:sldLayout xmlns:a="http://schemas.openxmlformats.org/drawingml/2006/main" xmlns:r="http://schemas.openxmlformats.org/officeDocument/2006/relationships" xmlns:p="http://schemas.openxmlformats.org/presentationml/2006/main">
  <p:cSld name="2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4274803561"/>
      </p:ext>
    </p:extLst>
  </p:cSld>
  <p:clrMapOvr>
    <a:masterClrMapping/>
  </p:clrMapOvr>
</p:sldLayout>
</file>

<file path=ppt/slideLayouts/slideLayout1826.xml><?xml version="1.0" encoding="utf-8"?>
<p:sldLayout xmlns:a="http://schemas.openxmlformats.org/drawingml/2006/main" xmlns:r="http://schemas.openxmlformats.org/officeDocument/2006/relationships" xmlns:p="http://schemas.openxmlformats.org/presentationml/2006/main">
  <p:cSld name="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097668464"/>
      </p:ext>
    </p:extLst>
  </p:cSld>
  <p:clrMapOvr>
    <a:masterClrMapping/>
  </p:clrMapOvr>
</p:sldLayout>
</file>

<file path=ppt/slideLayouts/slideLayout1827.xml><?xml version="1.0" encoding="utf-8"?>
<p:sldLayout xmlns:a="http://schemas.openxmlformats.org/drawingml/2006/main" xmlns:r="http://schemas.openxmlformats.org/officeDocument/2006/relationships" xmlns:p="http://schemas.openxmlformats.org/presentationml/2006/main" userDrawn="1">
  <p:cSld name="12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385120405"/>
      </p:ext>
    </p:extLst>
  </p:cSld>
  <p:clrMapOvr>
    <a:masterClrMapping/>
  </p:clrMapOvr>
</p:sldLayout>
</file>

<file path=ppt/slideLayouts/slideLayout1828.xml><?xml version="1.0" encoding="utf-8"?>
<p:sldLayout xmlns:a="http://schemas.openxmlformats.org/drawingml/2006/main" xmlns:r="http://schemas.openxmlformats.org/officeDocument/2006/relationships" xmlns:p="http://schemas.openxmlformats.org/presentationml/2006/main" userDrawn="1">
  <p:cSld name="5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158228608"/>
      </p:ext>
    </p:extLst>
  </p:cSld>
  <p:clrMapOvr>
    <a:masterClrMapping/>
  </p:clrMapOvr>
</p:sldLayout>
</file>

<file path=ppt/slideLayouts/slideLayout1829.xml><?xml version="1.0" encoding="utf-8"?>
<p:sldLayout xmlns:a="http://schemas.openxmlformats.org/drawingml/2006/main" xmlns:r="http://schemas.openxmlformats.org/officeDocument/2006/relationships" xmlns:p="http://schemas.openxmlformats.org/presentationml/2006/main">
  <p:cSld name="2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241541559"/>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675"/>
        <p:cNvGrpSpPr/>
        <p:nvPr/>
      </p:nvGrpSpPr>
      <p:grpSpPr>
        <a:xfrm>
          <a:off x="0" y="0"/>
          <a:ext cx="0" cy="0"/>
          <a:chOff x="0" y="0"/>
          <a:chExt cx="0" cy="0"/>
        </a:xfrm>
      </p:grpSpPr>
      <p:grpSp>
        <p:nvGrpSpPr>
          <p:cNvPr id="1676" name="Google Shape;1676;p722"/>
          <p:cNvGrpSpPr/>
          <p:nvPr/>
        </p:nvGrpSpPr>
        <p:grpSpPr>
          <a:xfrm>
            <a:off x="0" y="5020347"/>
            <a:ext cx="12192000" cy="1837653"/>
            <a:chOff x="0" y="5020347"/>
            <a:chExt cx="12192000" cy="1837653"/>
          </a:xfrm>
        </p:grpSpPr>
        <p:sp>
          <p:nvSpPr>
            <p:cNvPr id="1677" name="Google Shape;1677;p72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78" name="Google Shape;1678;p72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79" name="Google Shape;1679;p72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680" name="Google Shape;1680;p72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681" name="Google Shape;1681;p72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82" name="Google Shape;1682;p72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1681621628"/>
      </p:ext>
    </p:extLst>
  </p:cSld>
  <p:clrMapOvr>
    <a:masterClrMapping/>
  </p:clrMapOvr>
</p:sldLayout>
</file>

<file path=ppt/slideLayouts/slideLayout1830.xml><?xml version="1.0" encoding="utf-8"?>
<p:sldLayout xmlns:a="http://schemas.openxmlformats.org/drawingml/2006/main" xmlns:r="http://schemas.openxmlformats.org/officeDocument/2006/relationships" xmlns:p="http://schemas.openxmlformats.org/presentationml/2006/main">
  <p:cSld name="5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789593951"/>
      </p:ext>
    </p:extLst>
  </p:cSld>
  <p:clrMapOvr>
    <a:masterClrMapping/>
  </p:clrMapOvr>
</p:sldLayout>
</file>

<file path=ppt/slideLayouts/slideLayout1831.xml><?xml version="1.0" encoding="utf-8"?>
<p:sldLayout xmlns:a="http://schemas.openxmlformats.org/drawingml/2006/main" xmlns:r="http://schemas.openxmlformats.org/officeDocument/2006/relationships" xmlns:p="http://schemas.openxmlformats.org/presentationml/2006/main" userDrawn="1">
  <p:cSld name="7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557081914"/>
      </p:ext>
    </p:extLst>
  </p:cSld>
  <p:clrMapOvr>
    <a:masterClrMapping/>
  </p:clrMapOvr>
</p:sldLayout>
</file>

<file path=ppt/slideLayouts/slideLayout1832.xml><?xml version="1.0" encoding="utf-8"?>
<p:sldLayout xmlns:a="http://schemas.openxmlformats.org/drawingml/2006/main" xmlns:r="http://schemas.openxmlformats.org/officeDocument/2006/relationships" xmlns:p="http://schemas.openxmlformats.org/presentationml/2006/main">
  <p:cSld name="2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553146767"/>
      </p:ext>
    </p:extLst>
  </p:cSld>
  <p:clrMapOvr>
    <a:masterClrMapping/>
  </p:clrMapOvr>
</p:sldLayout>
</file>

<file path=ppt/slideLayouts/slideLayout1833.xml><?xml version="1.0" encoding="utf-8"?>
<p:sldLayout xmlns:a="http://schemas.openxmlformats.org/drawingml/2006/main" xmlns:r="http://schemas.openxmlformats.org/officeDocument/2006/relationships" xmlns:p="http://schemas.openxmlformats.org/presentationml/2006/main">
  <p:cSld name="7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091137650"/>
      </p:ext>
    </p:extLst>
  </p:cSld>
  <p:clrMapOvr>
    <a:masterClrMapping/>
  </p:clrMapOvr>
</p:sldLayout>
</file>

<file path=ppt/slideLayouts/slideLayout1834.xml><?xml version="1.0" encoding="utf-8"?>
<p:sldLayout xmlns:a="http://schemas.openxmlformats.org/drawingml/2006/main" xmlns:r="http://schemas.openxmlformats.org/officeDocument/2006/relationships" xmlns:p="http://schemas.openxmlformats.org/presentationml/2006/main" userDrawn="1">
  <p:cSld name="8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185579355"/>
      </p:ext>
    </p:extLst>
  </p:cSld>
  <p:clrMapOvr>
    <a:masterClrMapping/>
  </p:clrMapOvr>
</p:sldLayout>
</file>

<file path=ppt/slideLayouts/slideLayout1835.xml><?xml version="1.0" encoding="utf-8"?>
<p:sldLayout xmlns:a="http://schemas.openxmlformats.org/drawingml/2006/main" xmlns:r="http://schemas.openxmlformats.org/officeDocument/2006/relationships" xmlns:p="http://schemas.openxmlformats.org/presentationml/2006/main">
  <p:cSld name="27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168887207"/>
      </p:ext>
    </p:extLst>
  </p:cSld>
  <p:clrMapOvr>
    <a:masterClrMapping/>
  </p:clrMapOvr>
</p:sldLayout>
</file>

<file path=ppt/slideLayouts/slideLayout1836.xml><?xml version="1.0" encoding="utf-8"?>
<p:sldLayout xmlns:a="http://schemas.openxmlformats.org/drawingml/2006/main" xmlns:r="http://schemas.openxmlformats.org/officeDocument/2006/relationships" xmlns:p="http://schemas.openxmlformats.org/presentationml/2006/main" preserve="1" userDrawn="1">
  <p:cSld name="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530752960"/>
      </p:ext>
    </p:extLst>
  </p:cSld>
  <p:clrMapOvr>
    <a:masterClrMapping/>
  </p:clrMapOvr>
</p:sldLayout>
</file>

<file path=ppt/slideLayouts/slideLayout1837.xml><?xml version="1.0" encoding="utf-8"?>
<p:sldLayout xmlns:a="http://schemas.openxmlformats.org/drawingml/2006/main" xmlns:r="http://schemas.openxmlformats.org/officeDocument/2006/relationships" xmlns:p="http://schemas.openxmlformats.org/presentationml/2006/main" type="obj" preserve="1">
  <p:cSld name="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08972144"/>
      </p:ext>
    </p:extLst>
  </p:cSld>
  <p:clrMapOvr>
    <a:masterClrMapping/>
  </p:clrMapOvr>
</p:sldLayout>
</file>

<file path=ppt/slideLayouts/slideLayout1838.xml><?xml version="1.0" encoding="utf-8"?>
<p:sldLayout xmlns:a="http://schemas.openxmlformats.org/drawingml/2006/main" xmlns:r="http://schemas.openxmlformats.org/officeDocument/2006/relationships" xmlns:p="http://schemas.openxmlformats.org/presentationml/2006/main" preserve="1" userDrawn="1">
  <p:cSld name="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70370322"/>
      </p:ext>
    </p:extLst>
  </p:cSld>
  <p:clrMapOvr>
    <a:masterClrMapping/>
  </p:clrMapOvr>
</p:sldLayout>
</file>

<file path=ppt/slideLayouts/slideLayout1839.xml><?xml version="1.0" encoding="utf-8"?>
<p:sldLayout xmlns:a="http://schemas.openxmlformats.org/drawingml/2006/main" xmlns:r="http://schemas.openxmlformats.org/officeDocument/2006/relationships" xmlns:p="http://schemas.openxmlformats.org/presentationml/2006/main" type="obj" preserve="1">
  <p:cSld name="1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13935273"/>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683"/>
        <p:cNvGrpSpPr/>
        <p:nvPr/>
      </p:nvGrpSpPr>
      <p:grpSpPr>
        <a:xfrm>
          <a:off x="0" y="0"/>
          <a:ext cx="0" cy="0"/>
          <a:chOff x="0" y="0"/>
          <a:chExt cx="0" cy="0"/>
        </a:xfrm>
      </p:grpSpPr>
      <p:sp>
        <p:nvSpPr>
          <p:cNvPr id="1684" name="Google Shape;1684;p72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685" name="Google Shape;1685;p72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686" name="Google Shape;1686;p723"/>
          <p:cNvGrpSpPr/>
          <p:nvPr/>
        </p:nvGrpSpPr>
        <p:grpSpPr>
          <a:xfrm>
            <a:off x="0" y="5379426"/>
            <a:ext cx="2807368" cy="753891"/>
            <a:chOff x="0" y="5379426"/>
            <a:chExt cx="2807368" cy="753891"/>
          </a:xfrm>
        </p:grpSpPr>
        <p:sp>
          <p:nvSpPr>
            <p:cNvPr id="1687" name="Google Shape;1687;p72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88" name="Google Shape;1688;p72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689" name="Google Shape;1689;p723"/>
          <p:cNvSpPr>
            <a:spLocks noGrp="1"/>
          </p:cNvSpPr>
          <p:nvPr>
            <p:ph type="pic" idx="2"/>
          </p:nvPr>
        </p:nvSpPr>
        <p:spPr>
          <a:xfrm>
            <a:off x="2807368" y="457202"/>
            <a:ext cx="8915400" cy="5943598"/>
          </a:xfrm>
          <a:prstGeom prst="rect">
            <a:avLst/>
          </a:prstGeom>
          <a:noFill/>
          <a:ln>
            <a:noFill/>
          </a:ln>
        </p:spPr>
      </p:sp>
      <p:pic>
        <p:nvPicPr>
          <p:cNvPr id="1690" name="Google Shape;1690;p72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044587562"/>
      </p:ext>
    </p:extLst>
  </p:cSld>
  <p:clrMapOvr>
    <a:masterClrMapping/>
  </p:clrMapOvr>
</p:sldLayout>
</file>

<file path=ppt/slideLayouts/slideLayout1840.xml><?xml version="1.0" encoding="utf-8"?>
<p:sldLayout xmlns:a="http://schemas.openxmlformats.org/drawingml/2006/main" xmlns:r="http://schemas.openxmlformats.org/officeDocument/2006/relationships" xmlns:p="http://schemas.openxmlformats.org/presentationml/2006/main" type="obj" preserve="1">
  <p:cSld name="1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90746360"/>
      </p:ext>
    </p:extLst>
  </p:cSld>
  <p:clrMapOvr>
    <a:masterClrMapping/>
  </p:clrMapOvr>
</p:sldLayout>
</file>

<file path=ppt/slideLayouts/slideLayout1841.xml><?xml version="1.0" encoding="utf-8"?>
<p:sldLayout xmlns:a="http://schemas.openxmlformats.org/drawingml/2006/main" xmlns:r="http://schemas.openxmlformats.org/officeDocument/2006/relationships" xmlns:p="http://schemas.openxmlformats.org/presentationml/2006/main" type="twoObj" preserve="1">
  <p:cSld name="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97572857"/>
      </p:ext>
    </p:extLst>
  </p:cSld>
  <p:clrMapOvr>
    <a:masterClrMapping/>
  </p:clrMapOvr>
</p:sldLayout>
</file>

<file path=ppt/slideLayouts/slideLayout1842.xml><?xml version="1.0" encoding="utf-8"?>
<p:sldLayout xmlns:a="http://schemas.openxmlformats.org/drawingml/2006/main" xmlns:r="http://schemas.openxmlformats.org/officeDocument/2006/relationships" xmlns:p="http://schemas.openxmlformats.org/presentationml/2006/main" type="twoTxTwoObj" preserve="1">
  <p:cSld name="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74100230"/>
      </p:ext>
    </p:extLst>
  </p:cSld>
  <p:clrMapOvr>
    <a:masterClrMapping/>
  </p:clrMapOvr>
</p:sldLayout>
</file>

<file path=ppt/slideLayouts/slideLayout1843.xml><?xml version="1.0" encoding="utf-8"?>
<p:sldLayout xmlns:a="http://schemas.openxmlformats.org/drawingml/2006/main" xmlns:r="http://schemas.openxmlformats.org/officeDocument/2006/relationships" xmlns:p="http://schemas.openxmlformats.org/presentationml/2006/main">
  <p:cSld name="8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804245631"/>
      </p:ext>
    </p:extLst>
  </p:cSld>
  <p:clrMapOvr>
    <a:masterClrMapping/>
  </p:clrMapOvr>
</p:sldLayout>
</file>

<file path=ppt/slideLayouts/slideLayout1844.xml><?xml version="1.0" encoding="utf-8"?>
<p:sldLayout xmlns:a="http://schemas.openxmlformats.org/drawingml/2006/main" xmlns:r="http://schemas.openxmlformats.org/officeDocument/2006/relationships" xmlns:p="http://schemas.openxmlformats.org/presentationml/2006/main" preserve="1" userDrawn="1">
  <p:cSld name="1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724286335"/>
      </p:ext>
    </p:extLst>
  </p:cSld>
  <p:clrMapOvr>
    <a:masterClrMapping/>
  </p:clrMapOvr>
</p:sldLayout>
</file>

<file path=ppt/slideLayouts/slideLayout1845.xml><?xml version="1.0" encoding="utf-8"?>
<p:sldLayout xmlns:a="http://schemas.openxmlformats.org/drawingml/2006/main" xmlns:r="http://schemas.openxmlformats.org/officeDocument/2006/relationships" xmlns:p="http://schemas.openxmlformats.org/presentationml/2006/main" preserve="1" userDrawn="1">
  <p:cSld name="1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222429214"/>
      </p:ext>
    </p:extLst>
  </p:cSld>
  <p:clrMapOvr>
    <a:masterClrMapping/>
  </p:clrMapOvr>
</p:sldLayout>
</file>

<file path=ppt/slideLayouts/slideLayout1846.xml><?xml version="1.0" encoding="utf-8"?>
<p:sldLayout xmlns:a="http://schemas.openxmlformats.org/drawingml/2006/main" xmlns:r="http://schemas.openxmlformats.org/officeDocument/2006/relationships" xmlns:p="http://schemas.openxmlformats.org/presentationml/2006/main" preserve="1" userDrawn="1">
  <p:cSld name="1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878738181"/>
      </p:ext>
    </p:extLst>
  </p:cSld>
  <p:clrMapOvr>
    <a:masterClrMapping/>
  </p:clrMapOvr>
</p:sldLayout>
</file>

<file path=ppt/slideLayouts/slideLayout1847.xml><?xml version="1.0" encoding="utf-8"?>
<p:sldLayout xmlns:a="http://schemas.openxmlformats.org/drawingml/2006/main" xmlns:r="http://schemas.openxmlformats.org/officeDocument/2006/relationships" xmlns:p="http://schemas.openxmlformats.org/presentationml/2006/main" type="obj" preserve="1">
  <p:cSld name="4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05941023"/>
      </p:ext>
    </p:extLst>
  </p:cSld>
  <p:clrMapOvr>
    <a:masterClrMapping/>
  </p:clrMapOvr>
</p:sldLayout>
</file>

<file path=ppt/slideLayouts/slideLayout1848.xml><?xml version="1.0" encoding="utf-8"?>
<p:sldLayout xmlns:a="http://schemas.openxmlformats.org/drawingml/2006/main" xmlns:r="http://schemas.openxmlformats.org/officeDocument/2006/relationships" xmlns:p="http://schemas.openxmlformats.org/presentationml/2006/main" type="obj" preserve="1">
  <p:cSld name="2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51857004"/>
      </p:ext>
    </p:extLst>
  </p:cSld>
  <p:clrMapOvr>
    <a:masterClrMapping/>
  </p:clrMapOvr>
</p:sldLayout>
</file>

<file path=ppt/slideLayouts/slideLayout1849.xml><?xml version="1.0" encoding="utf-8"?>
<p:sldLayout xmlns:a="http://schemas.openxmlformats.org/drawingml/2006/main" xmlns:r="http://schemas.openxmlformats.org/officeDocument/2006/relationships" xmlns:p="http://schemas.openxmlformats.org/presentationml/2006/main" type="twoObj" preserve="1">
  <p:cSld name="1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84191279"/>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691"/>
        <p:cNvGrpSpPr/>
        <p:nvPr/>
      </p:nvGrpSpPr>
      <p:grpSpPr>
        <a:xfrm>
          <a:off x="0" y="0"/>
          <a:ext cx="0" cy="0"/>
          <a:chOff x="0" y="0"/>
          <a:chExt cx="0" cy="0"/>
        </a:xfrm>
      </p:grpSpPr>
      <p:sp>
        <p:nvSpPr>
          <p:cNvPr id="1692" name="Google Shape;1692;p72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93" name="Google Shape;1693;p72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94" name="Google Shape;1694;p72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95" name="Google Shape;1695;p7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96" name="Google Shape;1696;p7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97" name="Google Shape;1697;p7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698" name="Google Shape;1698;p724"/>
          <p:cNvGrpSpPr/>
          <p:nvPr/>
        </p:nvGrpSpPr>
        <p:grpSpPr>
          <a:xfrm>
            <a:off x="7191542" y="1"/>
            <a:ext cx="5000459" cy="1425992"/>
            <a:chOff x="7191542" y="1"/>
            <a:chExt cx="5000459" cy="1425992"/>
          </a:xfrm>
        </p:grpSpPr>
        <p:pic>
          <p:nvPicPr>
            <p:cNvPr id="1699" name="Google Shape;1699;p7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00" name="Google Shape;1700;p724"/>
            <p:cNvGrpSpPr/>
            <p:nvPr/>
          </p:nvGrpSpPr>
          <p:grpSpPr>
            <a:xfrm>
              <a:off x="7191542" y="1"/>
              <a:ext cx="5000459" cy="1425992"/>
              <a:chOff x="7186272" y="0"/>
              <a:chExt cx="5005729" cy="1427495"/>
            </a:xfrm>
          </p:grpSpPr>
          <p:sp>
            <p:nvSpPr>
              <p:cNvPr id="1701" name="Google Shape;1701;p7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02" name="Google Shape;1702;p7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703" name="Google Shape;1703;p72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83868546"/>
      </p:ext>
    </p:extLst>
  </p:cSld>
  <p:clrMapOvr>
    <a:masterClrMapping/>
  </p:clrMapOvr>
</p:sldLayout>
</file>

<file path=ppt/slideLayouts/slideLayout1850.xml><?xml version="1.0" encoding="utf-8"?>
<p:sldLayout xmlns:a="http://schemas.openxmlformats.org/drawingml/2006/main" xmlns:r="http://schemas.openxmlformats.org/officeDocument/2006/relationships" xmlns:p="http://schemas.openxmlformats.org/presentationml/2006/main" type="twoTxTwoObj" preserve="1">
  <p:cSld name="1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48139050"/>
      </p:ext>
    </p:extLst>
  </p:cSld>
  <p:clrMapOvr>
    <a:masterClrMapping/>
  </p:clrMapOvr>
</p:sldLayout>
</file>

<file path=ppt/slideLayouts/slideLayout1851.xml><?xml version="1.0" encoding="utf-8"?>
<p:sldLayout xmlns:a="http://schemas.openxmlformats.org/drawingml/2006/main" xmlns:r="http://schemas.openxmlformats.org/officeDocument/2006/relationships" xmlns:p="http://schemas.openxmlformats.org/presentationml/2006/main" type="titleOnly" preserve="1">
  <p:cSld name="1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64217733"/>
      </p:ext>
    </p:extLst>
  </p:cSld>
  <p:clrMapOvr>
    <a:masterClrMapping/>
  </p:clrMapOvr>
</p:sldLayout>
</file>

<file path=ppt/slideLayouts/slideLayout1852.xml><?xml version="1.0" encoding="utf-8"?>
<p:sldLayout xmlns:a="http://schemas.openxmlformats.org/drawingml/2006/main" xmlns:r="http://schemas.openxmlformats.org/officeDocument/2006/relationships" xmlns:p="http://schemas.openxmlformats.org/presentationml/2006/main" preserve="1" userDrawn="1">
  <p:cSld name="1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264646708"/>
      </p:ext>
    </p:extLst>
  </p:cSld>
  <p:clrMapOvr>
    <a:masterClrMapping/>
  </p:clrMapOvr>
</p:sldLayout>
</file>

<file path=ppt/slideLayouts/slideLayout1853.xml><?xml version="1.0" encoding="utf-8"?>
<p:sldLayout xmlns:a="http://schemas.openxmlformats.org/drawingml/2006/main" xmlns:r="http://schemas.openxmlformats.org/officeDocument/2006/relationships" xmlns:p="http://schemas.openxmlformats.org/presentationml/2006/main" type="blank" preserve="1">
  <p:cSld name="1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046074953"/>
      </p:ext>
    </p:extLst>
  </p:cSld>
  <p:clrMapOvr>
    <a:masterClrMapping/>
  </p:clrMapOvr>
</p:sldLayout>
</file>

<file path=ppt/slideLayouts/slideLayout1854.xml><?xml version="1.0" encoding="utf-8"?>
<p:sldLayout xmlns:a="http://schemas.openxmlformats.org/drawingml/2006/main" xmlns:r="http://schemas.openxmlformats.org/officeDocument/2006/relationships" xmlns:p="http://schemas.openxmlformats.org/presentationml/2006/main" showMasterSp="0" userDrawn="1">
  <p:cSld name="3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9"/>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1"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3" y="1806430"/>
            <a:ext cx="10189827" cy="2278211"/>
          </a:xfrm>
        </p:spPr>
        <p:txBody>
          <a:bodyPr anchor="b"/>
          <a:lstStyle>
            <a:lvl1pPr marL="0" indent="0">
              <a:defRPr sz="5334">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2951471944"/>
      </p:ext>
    </p:extLst>
  </p:cSld>
  <p:clrMapOvr>
    <a:masterClrMapping/>
  </p:clrMapOvr>
</p:sldLayout>
</file>

<file path=ppt/slideLayouts/slideLayout1855.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54491010"/>
      </p:ext>
    </p:extLst>
  </p:cSld>
  <p:clrMapOvr>
    <a:masterClrMapping/>
  </p:clrMapOvr>
</p:sldLayout>
</file>

<file path=ppt/slideLayouts/slideLayout1856.xml><?xml version="1.0" encoding="utf-8"?>
<p:sldLayout xmlns:a="http://schemas.openxmlformats.org/drawingml/2006/main" xmlns:r="http://schemas.openxmlformats.org/officeDocument/2006/relationships" xmlns:p="http://schemas.openxmlformats.org/presentationml/2006/main" preserve="1" userDrawn="1">
  <p:cSld name="1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391736957"/>
      </p:ext>
    </p:extLst>
  </p:cSld>
  <p:clrMapOvr>
    <a:masterClrMapping/>
  </p:clrMapOvr>
</p:sldLayout>
</file>

<file path=ppt/slideLayouts/slideLayout1857.xml><?xml version="1.0" encoding="utf-8"?>
<p:sldLayout xmlns:a="http://schemas.openxmlformats.org/drawingml/2006/main" xmlns:r="http://schemas.openxmlformats.org/officeDocument/2006/relationships" xmlns:p="http://schemas.openxmlformats.org/presentationml/2006/main" preserve="1" userDrawn="1">
  <p:cSld name="1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257588440"/>
      </p:ext>
    </p:extLst>
  </p:cSld>
  <p:clrMapOvr>
    <a:masterClrMapping/>
  </p:clrMapOvr>
</p:sldLayout>
</file>

<file path=ppt/slideLayouts/slideLayout1858.xml><?xml version="1.0" encoding="utf-8"?>
<p:sldLayout xmlns:a="http://schemas.openxmlformats.org/drawingml/2006/main" xmlns:r="http://schemas.openxmlformats.org/officeDocument/2006/relationships" xmlns:p="http://schemas.openxmlformats.org/presentationml/2006/main" preserve="1" userDrawn="1">
  <p:cSld name="1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749599417"/>
      </p:ext>
    </p:extLst>
  </p:cSld>
  <p:clrMapOvr>
    <a:masterClrMapping/>
  </p:clrMapOvr>
</p:sldLayout>
</file>

<file path=ppt/slideLayouts/slideLayout1859.xml><?xml version="1.0" encoding="utf-8"?>
<p:sldLayout xmlns:a="http://schemas.openxmlformats.org/drawingml/2006/main" xmlns:r="http://schemas.openxmlformats.org/officeDocument/2006/relationships" xmlns:p="http://schemas.openxmlformats.org/presentationml/2006/main" preserve="1" userDrawn="1">
  <p:cSld name="1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496378958"/>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1704"/>
        <p:cNvGrpSpPr/>
        <p:nvPr/>
      </p:nvGrpSpPr>
      <p:grpSpPr>
        <a:xfrm>
          <a:off x="0" y="0"/>
          <a:ext cx="0" cy="0"/>
          <a:chOff x="0" y="0"/>
          <a:chExt cx="0" cy="0"/>
        </a:xfrm>
      </p:grpSpPr>
      <p:grpSp>
        <p:nvGrpSpPr>
          <p:cNvPr id="1705" name="Google Shape;1705;p725"/>
          <p:cNvGrpSpPr/>
          <p:nvPr/>
        </p:nvGrpSpPr>
        <p:grpSpPr>
          <a:xfrm>
            <a:off x="7191542" y="1"/>
            <a:ext cx="5000459" cy="1425992"/>
            <a:chOff x="7191542" y="1"/>
            <a:chExt cx="5000459" cy="1425992"/>
          </a:xfrm>
        </p:grpSpPr>
        <p:pic>
          <p:nvPicPr>
            <p:cNvPr id="1706" name="Google Shape;1706;p7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07" name="Google Shape;1707;p725"/>
            <p:cNvGrpSpPr/>
            <p:nvPr/>
          </p:nvGrpSpPr>
          <p:grpSpPr>
            <a:xfrm>
              <a:off x="7191542" y="1"/>
              <a:ext cx="5000459" cy="1425992"/>
              <a:chOff x="7186272" y="0"/>
              <a:chExt cx="5005729" cy="1427495"/>
            </a:xfrm>
          </p:grpSpPr>
          <p:sp>
            <p:nvSpPr>
              <p:cNvPr id="1708" name="Google Shape;1708;p7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09" name="Google Shape;1709;p7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10" name="Google Shape;1710;p72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11" name="Google Shape;1711;p72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12" name="Google Shape;1712;p72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13" name="Google Shape;1713;p7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14" name="Google Shape;1714;p7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12469113"/>
      </p:ext>
    </p:extLst>
  </p:cSld>
  <p:clrMapOvr>
    <a:masterClrMapping/>
  </p:clrMapOvr>
</p:sldLayout>
</file>

<file path=ppt/slideLayouts/slideLayout1860.xml><?xml version="1.0" encoding="utf-8"?>
<p:sldLayout xmlns:a="http://schemas.openxmlformats.org/drawingml/2006/main" xmlns:r="http://schemas.openxmlformats.org/officeDocument/2006/relationships" xmlns:p="http://schemas.openxmlformats.org/presentationml/2006/main" type="obj" preserve="1">
  <p:cSld name="1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683184255"/>
      </p:ext>
    </p:extLst>
  </p:cSld>
  <p:clrMapOvr>
    <a:masterClrMapping/>
  </p:clrMapOvr>
</p:sldLayout>
</file>

<file path=ppt/slideLayouts/slideLayout1861.xml><?xml version="1.0" encoding="utf-8"?>
<p:sldLayout xmlns:a="http://schemas.openxmlformats.org/drawingml/2006/main" xmlns:r="http://schemas.openxmlformats.org/officeDocument/2006/relationships" xmlns:p="http://schemas.openxmlformats.org/presentationml/2006/main" type="obj" preserve="1">
  <p:cSld name="1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18237973"/>
      </p:ext>
    </p:extLst>
  </p:cSld>
  <p:clrMapOvr>
    <a:masterClrMapping/>
  </p:clrMapOvr>
</p:sldLayout>
</file>

<file path=ppt/slideLayouts/slideLayout1862.xml><?xml version="1.0" encoding="utf-8"?>
<p:sldLayout xmlns:a="http://schemas.openxmlformats.org/drawingml/2006/main" xmlns:r="http://schemas.openxmlformats.org/officeDocument/2006/relationships" xmlns:p="http://schemas.openxmlformats.org/presentationml/2006/main" type="obj" preserve="1">
  <p:cSld name="2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64932211"/>
      </p:ext>
    </p:extLst>
  </p:cSld>
  <p:clrMapOvr>
    <a:masterClrMapping/>
  </p:clrMapOvr>
</p:sldLayout>
</file>

<file path=ppt/slideLayouts/slideLayout1863.xml><?xml version="1.0" encoding="utf-8"?>
<p:sldLayout xmlns:a="http://schemas.openxmlformats.org/drawingml/2006/main" xmlns:r="http://schemas.openxmlformats.org/officeDocument/2006/relationships" xmlns:p="http://schemas.openxmlformats.org/presentationml/2006/main" preserve="1" userDrawn="1">
  <p:cSld name="1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571486300"/>
      </p:ext>
    </p:extLst>
  </p:cSld>
  <p:clrMapOvr>
    <a:masterClrMapping/>
  </p:clrMapOvr>
</p:sldLayout>
</file>

<file path=ppt/slideLayouts/slideLayout1864.xml><?xml version="1.0" encoding="utf-8"?>
<p:sldLayout xmlns:a="http://schemas.openxmlformats.org/drawingml/2006/main" xmlns:r="http://schemas.openxmlformats.org/officeDocument/2006/relationships" xmlns:p="http://schemas.openxmlformats.org/presentationml/2006/main" type="blank" preserve="1">
  <p:cSld name="1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72066296"/>
      </p:ext>
    </p:extLst>
  </p:cSld>
  <p:clrMapOvr>
    <a:masterClrMapping/>
  </p:clrMapOvr>
</p:sldLayout>
</file>

<file path=ppt/slideLayouts/slideLayout1865.xml><?xml version="1.0" encoding="utf-8"?>
<p:sldLayout xmlns:a="http://schemas.openxmlformats.org/drawingml/2006/main" xmlns:r="http://schemas.openxmlformats.org/officeDocument/2006/relationships" xmlns:p="http://schemas.openxmlformats.org/presentationml/2006/main" type="titleOnly" preserve="1">
  <p:cSld name="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98278450"/>
      </p:ext>
    </p:extLst>
  </p:cSld>
  <p:clrMapOvr>
    <a:masterClrMapping/>
  </p:clrMapOvr>
</p:sldLayout>
</file>

<file path=ppt/slideLayouts/slideLayout1866.xml><?xml version="1.0" encoding="utf-8"?>
<p:sldLayout xmlns:a="http://schemas.openxmlformats.org/drawingml/2006/main" xmlns:r="http://schemas.openxmlformats.org/officeDocument/2006/relationships" xmlns:p="http://schemas.openxmlformats.org/presentationml/2006/main" preserve="1" userDrawn="1">
  <p:cSld name="1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5"/>
            <a:ext cx="1945206" cy="879974"/>
          </a:xfrm>
          <a:prstGeom prst="rect">
            <a:avLst/>
          </a:prstGeom>
        </p:spPr>
      </p:pic>
    </p:spTree>
    <p:extLst>
      <p:ext uri="{BB962C8B-B14F-4D97-AF65-F5344CB8AC3E}">
        <p14:creationId xmlns:p14="http://schemas.microsoft.com/office/powerpoint/2010/main" val="3083941261"/>
      </p:ext>
    </p:extLst>
  </p:cSld>
  <p:clrMapOvr>
    <a:masterClrMapping/>
  </p:clrMapOvr>
</p:sldLayout>
</file>

<file path=ppt/slideLayouts/slideLayout1867.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1748543983"/>
      </p:ext>
    </p:extLst>
  </p:cSld>
  <p:clrMapOvr>
    <a:masterClrMapping/>
  </p:clrMapOvr>
</p:sldLayout>
</file>

<file path=ppt/slideLayouts/slideLayout1868.xml><?xml version="1.0" encoding="utf-8"?>
<p:sldLayout xmlns:a="http://schemas.openxmlformats.org/drawingml/2006/main" xmlns:r="http://schemas.openxmlformats.org/officeDocument/2006/relationships" xmlns:p="http://schemas.openxmlformats.org/presentationml/2006/main" preserve="1" userDrawn="1">
  <p:cSld name="1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842929047"/>
      </p:ext>
    </p:extLst>
  </p:cSld>
  <p:clrMapOvr>
    <a:masterClrMapping/>
  </p:clrMapOvr>
</p:sldLayout>
</file>

<file path=ppt/slideLayouts/slideLayout1869.xml><?xml version="1.0" encoding="utf-8"?>
<p:sldLayout xmlns:a="http://schemas.openxmlformats.org/drawingml/2006/main" xmlns:r="http://schemas.openxmlformats.org/officeDocument/2006/relationships" xmlns:p="http://schemas.openxmlformats.org/presentationml/2006/main" preserve="1" userDrawn="1">
  <p:cSld name="1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33444720"/>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1715"/>
        <p:cNvGrpSpPr/>
        <p:nvPr/>
      </p:nvGrpSpPr>
      <p:grpSpPr>
        <a:xfrm>
          <a:off x="0" y="0"/>
          <a:ext cx="0" cy="0"/>
          <a:chOff x="0" y="0"/>
          <a:chExt cx="0" cy="0"/>
        </a:xfrm>
      </p:grpSpPr>
      <p:sp>
        <p:nvSpPr>
          <p:cNvPr id="1716" name="Google Shape;1716;p72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17" name="Google Shape;1717;p72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718" name="Google Shape;1718;p726"/>
          <p:cNvGrpSpPr/>
          <p:nvPr/>
        </p:nvGrpSpPr>
        <p:grpSpPr>
          <a:xfrm>
            <a:off x="7191542" y="1"/>
            <a:ext cx="5000459" cy="1425992"/>
            <a:chOff x="7191542" y="1"/>
            <a:chExt cx="5000459" cy="1425992"/>
          </a:xfrm>
        </p:grpSpPr>
        <p:pic>
          <p:nvPicPr>
            <p:cNvPr id="1719" name="Google Shape;1719;p7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20" name="Google Shape;1720;p726"/>
            <p:cNvGrpSpPr/>
            <p:nvPr/>
          </p:nvGrpSpPr>
          <p:grpSpPr>
            <a:xfrm>
              <a:off x="7191542" y="1"/>
              <a:ext cx="5000459" cy="1425992"/>
              <a:chOff x="7186272" y="0"/>
              <a:chExt cx="5005729" cy="1427495"/>
            </a:xfrm>
          </p:grpSpPr>
          <p:sp>
            <p:nvSpPr>
              <p:cNvPr id="1721" name="Google Shape;1721;p7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22" name="Google Shape;1722;p7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23" name="Google Shape;1723;p72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24" name="Google Shape;1724;p72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25" name="Google Shape;1725;p7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26" name="Google Shape;1726;p7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115696732"/>
      </p:ext>
    </p:extLst>
  </p:cSld>
  <p:clrMapOvr>
    <a:masterClrMapping/>
  </p:clrMapOvr>
</p:sldLayout>
</file>

<file path=ppt/slideLayouts/slideLayout1870.xml><?xml version="1.0" encoding="utf-8"?>
<p:sldLayout xmlns:a="http://schemas.openxmlformats.org/drawingml/2006/main" xmlns:r="http://schemas.openxmlformats.org/officeDocument/2006/relationships" xmlns:p="http://schemas.openxmlformats.org/presentationml/2006/main" preserve="1" userDrawn="1">
  <p:cSld name="1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088703039"/>
      </p:ext>
    </p:extLst>
  </p:cSld>
  <p:clrMapOvr>
    <a:masterClrMapping/>
  </p:clrMapOvr>
</p:sldLayout>
</file>

<file path=ppt/slideLayouts/slideLayout1871.xml><?xml version="1.0" encoding="utf-8"?>
<p:sldLayout xmlns:a="http://schemas.openxmlformats.org/drawingml/2006/main" xmlns:r="http://schemas.openxmlformats.org/officeDocument/2006/relationships" xmlns:p="http://schemas.openxmlformats.org/presentationml/2006/main" type="obj" preserve="1">
  <p:cSld name="2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09911574"/>
      </p:ext>
    </p:extLst>
  </p:cSld>
  <p:clrMapOvr>
    <a:masterClrMapping/>
  </p:clrMapOvr>
</p:sldLayout>
</file>

<file path=ppt/slideLayouts/slideLayout1872.xml><?xml version="1.0" encoding="utf-8"?>
<p:sldLayout xmlns:a="http://schemas.openxmlformats.org/drawingml/2006/main" xmlns:r="http://schemas.openxmlformats.org/officeDocument/2006/relationships" xmlns:p="http://schemas.openxmlformats.org/presentationml/2006/main" type="obj" preserve="1">
  <p:cSld name="2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820939525"/>
      </p:ext>
    </p:extLst>
  </p:cSld>
  <p:clrMapOvr>
    <a:masterClrMapping/>
  </p:clrMapOvr>
</p:sldLayout>
</file>

<file path=ppt/slideLayouts/slideLayout1873.xml><?xml version="1.0" encoding="utf-8"?>
<p:sldLayout xmlns:a="http://schemas.openxmlformats.org/drawingml/2006/main" xmlns:r="http://schemas.openxmlformats.org/officeDocument/2006/relationships" xmlns:p="http://schemas.openxmlformats.org/presentationml/2006/main" type="obj" preserve="1">
  <p:cSld name="1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72944826"/>
      </p:ext>
    </p:extLst>
  </p:cSld>
  <p:clrMapOvr>
    <a:masterClrMapping/>
  </p:clrMapOvr>
</p:sldLayout>
</file>

<file path=ppt/slideLayouts/slideLayout1874.xml><?xml version="1.0" encoding="utf-8"?>
<p:sldLayout xmlns:a="http://schemas.openxmlformats.org/drawingml/2006/main" xmlns:r="http://schemas.openxmlformats.org/officeDocument/2006/relationships" xmlns:p="http://schemas.openxmlformats.org/presentationml/2006/main" type="twoObj" preserve="1">
  <p:cSld name="1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91340678"/>
      </p:ext>
    </p:extLst>
  </p:cSld>
  <p:clrMapOvr>
    <a:masterClrMapping/>
  </p:clrMapOvr>
</p:sldLayout>
</file>

<file path=ppt/slideLayouts/slideLayout1875.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29014642"/>
      </p:ext>
    </p:extLst>
  </p:cSld>
  <p:clrMapOvr>
    <a:masterClrMapping/>
  </p:clrMapOvr>
</p:sldLayout>
</file>

<file path=ppt/slideLayouts/slideLayout1876.xml><?xml version="1.0" encoding="utf-8"?>
<p:sldLayout xmlns:a="http://schemas.openxmlformats.org/drawingml/2006/main" xmlns:r="http://schemas.openxmlformats.org/officeDocument/2006/relationships" xmlns:p="http://schemas.openxmlformats.org/presentationml/2006/main" type="titleOnly" preserve="1">
  <p:cSld name="1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86109959"/>
      </p:ext>
    </p:extLst>
  </p:cSld>
  <p:clrMapOvr>
    <a:masterClrMapping/>
  </p:clrMapOvr>
</p:sldLayout>
</file>

<file path=ppt/slideLayouts/slideLayout1877.xml><?xml version="1.0" encoding="utf-8"?>
<p:sldLayout xmlns:a="http://schemas.openxmlformats.org/drawingml/2006/main" xmlns:r="http://schemas.openxmlformats.org/officeDocument/2006/relationships" xmlns:p="http://schemas.openxmlformats.org/presentationml/2006/main" preserve="1" userDrawn="1">
  <p:cSld name="1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120498982"/>
      </p:ext>
    </p:extLst>
  </p:cSld>
  <p:clrMapOvr>
    <a:masterClrMapping/>
  </p:clrMapOvr>
</p:sldLayout>
</file>

<file path=ppt/slideLayouts/slideLayout1878.xml><?xml version="1.0" encoding="utf-8"?>
<p:sldLayout xmlns:a="http://schemas.openxmlformats.org/drawingml/2006/main" xmlns:r="http://schemas.openxmlformats.org/officeDocument/2006/relationships" xmlns:p="http://schemas.openxmlformats.org/presentationml/2006/main" type="blank" preserve="1">
  <p:cSld name="1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719538342"/>
      </p:ext>
    </p:extLst>
  </p:cSld>
  <p:clrMapOvr>
    <a:masterClrMapping/>
  </p:clrMapOvr>
</p:sldLayout>
</file>

<file path=ppt/slideLayouts/slideLayout1879.xml><?xml version="1.0" encoding="utf-8"?>
<p:sldLayout xmlns:a="http://schemas.openxmlformats.org/drawingml/2006/main" xmlns:r="http://schemas.openxmlformats.org/officeDocument/2006/relationships" xmlns:p="http://schemas.openxmlformats.org/presentationml/2006/main" preserve="1" userDrawn="1">
  <p:cSld name="1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252515394"/>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727"/>
        <p:cNvGrpSpPr/>
        <p:nvPr/>
      </p:nvGrpSpPr>
      <p:grpSpPr>
        <a:xfrm>
          <a:off x="0" y="0"/>
          <a:ext cx="0" cy="0"/>
          <a:chOff x="0" y="0"/>
          <a:chExt cx="0" cy="0"/>
        </a:xfrm>
      </p:grpSpPr>
      <p:grpSp>
        <p:nvGrpSpPr>
          <p:cNvPr id="1728" name="Google Shape;1728;p727"/>
          <p:cNvGrpSpPr/>
          <p:nvPr/>
        </p:nvGrpSpPr>
        <p:grpSpPr>
          <a:xfrm>
            <a:off x="7191542" y="1"/>
            <a:ext cx="5000459" cy="1425992"/>
            <a:chOff x="7191542" y="1"/>
            <a:chExt cx="5000459" cy="1425992"/>
          </a:xfrm>
        </p:grpSpPr>
        <p:pic>
          <p:nvPicPr>
            <p:cNvPr id="1729" name="Google Shape;1729;p7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30" name="Google Shape;1730;p727"/>
            <p:cNvGrpSpPr/>
            <p:nvPr/>
          </p:nvGrpSpPr>
          <p:grpSpPr>
            <a:xfrm>
              <a:off x="7191542" y="1"/>
              <a:ext cx="5000459" cy="1425992"/>
              <a:chOff x="7186272" y="0"/>
              <a:chExt cx="5005729" cy="1427495"/>
            </a:xfrm>
          </p:grpSpPr>
          <p:sp>
            <p:nvSpPr>
              <p:cNvPr id="1731" name="Google Shape;1731;p7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32" name="Google Shape;1732;p7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33" name="Google Shape;1733;p72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34" name="Google Shape;1734;p72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35" name="Google Shape;1735;p72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36" name="Google Shape;1736;p72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37" name="Google Shape;1737;p72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38" name="Google Shape;1738;p7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39" name="Google Shape;1739;p7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40" name="Google Shape;1740;p7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993897963"/>
      </p:ext>
    </p:extLst>
  </p:cSld>
  <p:clrMapOvr>
    <a:masterClrMapping/>
  </p:clrMapOvr>
</p:sldLayout>
</file>

<file path=ppt/slideLayouts/slideLayout1880.xml><?xml version="1.0" encoding="utf-8"?>
<p:sldLayout xmlns:a="http://schemas.openxmlformats.org/drawingml/2006/main" xmlns:r="http://schemas.openxmlformats.org/officeDocument/2006/relationships" xmlns:p="http://schemas.openxmlformats.org/presentationml/2006/main" preserve="1" userDrawn="1">
  <p:cSld name="1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91122898"/>
      </p:ext>
    </p:extLst>
  </p:cSld>
  <p:clrMapOvr>
    <a:masterClrMapping/>
  </p:clrMapOvr>
</p:sldLayout>
</file>

<file path=ppt/slideLayouts/slideLayout1881.xml><?xml version="1.0" encoding="utf-8"?>
<p:sldLayout xmlns:a="http://schemas.openxmlformats.org/drawingml/2006/main" xmlns:r="http://schemas.openxmlformats.org/officeDocument/2006/relationships" xmlns:p="http://schemas.openxmlformats.org/presentationml/2006/main" preserve="1" userDrawn="1">
  <p:cSld name="1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67275633"/>
      </p:ext>
    </p:extLst>
  </p:cSld>
  <p:clrMapOvr>
    <a:masterClrMapping/>
  </p:clrMapOvr>
</p:sldLayout>
</file>

<file path=ppt/slideLayouts/slideLayout1882.xml><?xml version="1.0" encoding="utf-8"?>
<p:sldLayout xmlns:a="http://schemas.openxmlformats.org/drawingml/2006/main" xmlns:r="http://schemas.openxmlformats.org/officeDocument/2006/relationships" xmlns:p="http://schemas.openxmlformats.org/presentationml/2006/main" type="obj" preserve="1">
  <p:cSld name="2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29663998"/>
      </p:ext>
    </p:extLst>
  </p:cSld>
  <p:clrMapOvr>
    <a:masterClrMapping/>
  </p:clrMapOvr>
</p:sldLayout>
</file>

<file path=ppt/slideLayouts/slideLayout1883.xml><?xml version="1.0" encoding="utf-8"?>
<p:sldLayout xmlns:a="http://schemas.openxmlformats.org/drawingml/2006/main" xmlns:r="http://schemas.openxmlformats.org/officeDocument/2006/relationships" xmlns:p="http://schemas.openxmlformats.org/presentationml/2006/main" type="obj" preserve="1">
  <p:cSld name="1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7079727"/>
      </p:ext>
    </p:extLst>
  </p:cSld>
  <p:clrMapOvr>
    <a:masterClrMapping/>
  </p:clrMapOvr>
</p:sldLayout>
</file>

<file path=ppt/slideLayouts/slideLayout1884.xml><?xml version="1.0" encoding="utf-8"?>
<p:sldLayout xmlns:a="http://schemas.openxmlformats.org/drawingml/2006/main" xmlns:r="http://schemas.openxmlformats.org/officeDocument/2006/relationships" xmlns:p="http://schemas.openxmlformats.org/presentationml/2006/main" type="twoObj" preserve="1">
  <p:cSld name="1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35689232"/>
      </p:ext>
    </p:extLst>
  </p:cSld>
  <p:clrMapOvr>
    <a:masterClrMapping/>
  </p:clrMapOvr>
</p:sldLayout>
</file>

<file path=ppt/slideLayouts/slideLayout1885.xml><?xml version="1.0" encoding="utf-8"?>
<p:sldLayout xmlns:a="http://schemas.openxmlformats.org/drawingml/2006/main" xmlns:r="http://schemas.openxmlformats.org/officeDocument/2006/relationships" xmlns:p="http://schemas.openxmlformats.org/presentationml/2006/main" type="twoTxTwoObj" preserve="1">
  <p:cSld name="1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65545921"/>
      </p:ext>
    </p:extLst>
  </p:cSld>
  <p:clrMapOvr>
    <a:masterClrMapping/>
  </p:clrMapOvr>
</p:sldLayout>
</file>

<file path=ppt/slideLayouts/slideLayout1886.xml><?xml version="1.0" encoding="utf-8"?>
<p:sldLayout xmlns:a="http://schemas.openxmlformats.org/drawingml/2006/main" xmlns:r="http://schemas.openxmlformats.org/officeDocument/2006/relationships" xmlns:p="http://schemas.openxmlformats.org/presentationml/2006/main" type="titleOnly" preserve="1">
  <p:cSld name="1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3839711"/>
      </p:ext>
    </p:extLst>
  </p:cSld>
  <p:clrMapOvr>
    <a:masterClrMapping/>
  </p:clrMapOvr>
</p:sldLayout>
</file>

<file path=ppt/slideLayouts/slideLayout1887.xml><?xml version="1.0" encoding="utf-8"?>
<p:sldLayout xmlns:a="http://schemas.openxmlformats.org/drawingml/2006/main" xmlns:r="http://schemas.openxmlformats.org/officeDocument/2006/relationships" xmlns:p="http://schemas.openxmlformats.org/presentationml/2006/main" preserve="1" userDrawn="1">
  <p:cSld name="1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152961831"/>
      </p:ext>
    </p:extLst>
  </p:cSld>
  <p:clrMapOvr>
    <a:masterClrMapping/>
  </p:clrMapOvr>
</p:sldLayout>
</file>

<file path=ppt/slideLayouts/slideLayout1888.xml><?xml version="1.0" encoding="utf-8"?>
<p:sldLayout xmlns:a="http://schemas.openxmlformats.org/drawingml/2006/main" xmlns:r="http://schemas.openxmlformats.org/officeDocument/2006/relationships" xmlns:p="http://schemas.openxmlformats.org/presentationml/2006/main" type="blank" preserve="1">
  <p:cSld name="1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923137105"/>
      </p:ext>
    </p:extLst>
  </p:cSld>
  <p:clrMapOvr>
    <a:masterClrMapping/>
  </p:clrMapOvr>
</p:sldLayout>
</file>

<file path=ppt/slideLayouts/slideLayout1889.xml><?xml version="1.0" encoding="utf-8"?>
<p:sldLayout xmlns:a="http://schemas.openxmlformats.org/drawingml/2006/main" xmlns:r="http://schemas.openxmlformats.org/officeDocument/2006/relationships" xmlns:p="http://schemas.openxmlformats.org/presentationml/2006/main" showMasterSp="0" type="obj" preserve="1">
  <p:cSld name="4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9/22/2025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1894346039"/>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741"/>
        <p:cNvGrpSpPr/>
        <p:nvPr/>
      </p:nvGrpSpPr>
      <p:grpSpPr>
        <a:xfrm>
          <a:off x="0" y="0"/>
          <a:ext cx="0" cy="0"/>
          <a:chOff x="0" y="0"/>
          <a:chExt cx="0" cy="0"/>
        </a:xfrm>
      </p:grpSpPr>
      <p:grpSp>
        <p:nvGrpSpPr>
          <p:cNvPr id="1742" name="Google Shape;1742;p728"/>
          <p:cNvGrpSpPr/>
          <p:nvPr/>
        </p:nvGrpSpPr>
        <p:grpSpPr>
          <a:xfrm>
            <a:off x="7191542" y="1"/>
            <a:ext cx="5000459" cy="1425992"/>
            <a:chOff x="7191542" y="1"/>
            <a:chExt cx="5000459" cy="1425992"/>
          </a:xfrm>
        </p:grpSpPr>
        <p:pic>
          <p:nvPicPr>
            <p:cNvPr id="1743" name="Google Shape;1743;p72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44" name="Google Shape;1744;p728"/>
            <p:cNvGrpSpPr/>
            <p:nvPr/>
          </p:nvGrpSpPr>
          <p:grpSpPr>
            <a:xfrm>
              <a:off x="7191542" y="1"/>
              <a:ext cx="5000459" cy="1425992"/>
              <a:chOff x="7186272" y="0"/>
              <a:chExt cx="5005729" cy="1427495"/>
            </a:xfrm>
          </p:grpSpPr>
          <p:sp>
            <p:nvSpPr>
              <p:cNvPr id="1745" name="Google Shape;1745;p72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46" name="Google Shape;1746;p72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47" name="Google Shape;1747;p72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48" name="Google Shape;1748;p72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49" name="Google Shape;1749;p72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50" name="Google Shape;1750;p7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379618024"/>
      </p:ext>
    </p:extLst>
  </p:cSld>
  <p:clrMapOvr>
    <a:masterClrMapping/>
  </p:clrMapOvr>
</p:sldLayout>
</file>

<file path=ppt/slideLayouts/slideLayout1890.xml><?xml version="1.0" encoding="utf-8"?>
<p:sldLayout xmlns:a="http://schemas.openxmlformats.org/drawingml/2006/main" xmlns:r="http://schemas.openxmlformats.org/officeDocument/2006/relationships" xmlns:p="http://schemas.openxmlformats.org/presentationml/2006/main" type="obj" preserve="1">
  <p:cSld name="2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514282098"/>
      </p:ext>
    </p:extLst>
  </p:cSld>
  <p:clrMapOvr>
    <a:masterClrMapping/>
  </p:clrMapOvr>
</p:sldLayout>
</file>

<file path=ppt/slideLayouts/slideLayout1891.xml><?xml version="1.0" encoding="utf-8"?>
<p:sldLayout xmlns:a="http://schemas.openxmlformats.org/drawingml/2006/main" xmlns:r="http://schemas.openxmlformats.org/officeDocument/2006/relationships" xmlns:p="http://schemas.openxmlformats.org/presentationml/2006/main" type="twoObj" preserve="1">
  <p:cSld name="1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50320745"/>
      </p:ext>
    </p:extLst>
  </p:cSld>
  <p:clrMapOvr>
    <a:masterClrMapping/>
  </p:clrMapOvr>
</p:sldLayout>
</file>

<file path=ppt/slideLayouts/slideLayout1892.xml><?xml version="1.0" encoding="utf-8"?>
<p:sldLayout xmlns:a="http://schemas.openxmlformats.org/drawingml/2006/main" xmlns:r="http://schemas.openxmlformats.org/officeDocument/2006/relationships" xmlns:p="http://schemas.openxmlformats.org/presentationml/2006/main" type="twoTxTwoObj" preserve="1">
  <p:cSld name="1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8077793"/>
      </p:ext>
    </p:extLst>
  </p:cSld>
  <p:clrMapOvr>
    <a:masterClrMapping/>
  </p:clrMapOvr>
</p:sldLayout>
</file>

<file path=ppt/slideLayouts/slideLayout1893.xml><?xml version="1.0" encoding="utf-8"?>
<p:sldLayout xmlns:a="http://schemas.openxmlformats.org/drawingml/2006/main" xmlns:r="http://schemas.openxmlformats.org/officeDocument/2006/relationships" xmlns:p="http://schemas.openxmlformats.org/presentationml/2006/main" type="titleOnly" preserve="1">
  <p:cSld name="1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3789942"/>
      </p:ext>
    </p:extLst>
  </p:cSld>
  <p:clrMapOvr>
    <a:masterClrMapping/>
  </p:clrMapOvr>
</p:sldLayout>
</file>

<file path=ppt/slideLayouts/slideLayout1894.xml><?xml version="1.0" encoding="utf-8"?>
<p:sldLayout xmlns:a="http://schemas.openxmlformats.org/drawingml/2006/main" xmlns:r="http://schemas.openxmlformats.org/officeDocument/2006/relationships" xmlns:p="http://schemas.openxmlformats.org/presentationml/2006/main" preserve="1" userDrawn="1">
  <p:cSld name="1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174022542"/>
      </p:ext>
    </p:extLst>
  </p:cSld>
  <p:clrMapOvr>
    <a:masterClrMapping/>
  </p:clrMapOvr>
</p:sldLayout>
</file>

<file path=ppt/slideLayouts/slideLayout1895.xml><?xml version="1.0" encoding="utf-8"?>
<p:sldLayout xmlns:a="http://schemas.openxmlformats.org/drawingml/2006/main" xmlns:r="http://schemas.openxmlformats.org/officeDocument/2006/relationships" xmlns:p="http://schemas.openxmlformats.org/presentationml/2006/main" type="blank" preserve="1">
  <p:cSld name="1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266295863"/>
      </p:ext>
    </p:extLst>
  </p:cSld>
  <p:clrMapOvr>
    <a:masterClrMapping/>
  </p:clrMapOvr>
</p:sldLayout>
</file>

<file path=ppt/slideLayouts/slideLayout1896.xml><?xml version="1.0" encoding="utf-8"?>
<p:sldLayout xmlns:a="http://schemas.openxmlformats.org/drawingml/2006/main" xmlns:r="http://schemas.openxmlformats.org/officeDocument/2006/relationships" xmlns:p="http://schemas.openxmlformats.org/presentationml/2006/main" preserve="1" userDrawn="1">
  <p:cSld name="1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91046235"/>
      </p:ext>
    </p:extLst>
  </p:cSld>
  <p:clrMapOvr>
    <a:masterClrMapping/>
  </p:clrMapOvr>
</p:sldLayout>
</file>

<file path=ppt/slideLayouts/slideLayout1897.xml><?xml version="1.0" encoding="utf-8"?>
<p:sldLayout xmlns:a="http://schemas.openxmlformats.org/drawingml/2006/main" xmlns:r="http://schemas.openxmlformats.org/officeDocument/2006/relationships" xmlns:p="http://schemas.openxmlformats.org/presentationml/2006/main" preserve="1" userDrawn="1">
  <p:cSld name="1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800291166"/>
      </p:ext>
    </p:extLst>
  </p:cSld>
  <p:clrMapOvr>
    <a:masterClrMapping/>
  </p:clrMapOvr>
</p:sldLayout>
</file>

<file path=ppt/slideLayouts/slideLayout1898.xml><?xml version="1.0" encoding="utf-8"?>
<p:sldLayout xmlns:a="http://schemas.openxmlformats.org/drawingml/2006/main" xmlns:r="http://schemas.openxmlformats.org/officeDocument/2006/relationships" xmlns:p="http://schemas.openxmlformats.org/presentationml/2006/main" preserve="1" userDrawn="1">
  <p:cSld name="1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642470658"/>
      </p:ext>
    </p:extLst>
  </p:cSld>
  <p:clrMapOvr>
    <a:masterClrMapping/>
  </p:clrMapOvr>
</p:sldLayout>
</file>

<file path=ppt/slideLayouts/slideLayout1899.xml><?xml version="1.0" encoding="utf-8"?>
<p:sldLayout xmlns:a="http://schemas.openxmlformats.org/drawingml/2006/main" xmlns:r="http://schemas.openxmlformats.org/officeDocument/2006/relationships" xmlns:p="http://schemas.openxmlformats.org/presentationml/2006/main" preserve="1" userDrawn="1">
  <p:cSld name="1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99489241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Divider">
  <p:cSld name="Divider">
    <p:bg>
      <p:bgPr>
        <a:solidFill>
          <a:schemeClr val="lt2"/>
        </a:solidFill>
        <a:effectLst/>
      </p:bgPr>
    </p:bg>
    <p:spTree>
      <p:nvGrpSpPr>
        <p:cNvPr id="1" name="Shape 51"/>
        <p:cNvGrpSpPr/>
        <p:nvPr/>
      </p:nvGrpSpPr>
      <p:grpSpPr>
        <a:xfrm>
          <a:off x="0" y="0"/>
          <a:ext cx="0" cy="0"/>
          <a:chOff x="0" y="0"/>
          <a:chExt cx="0" cy="0"/>
        </a:xfrm>
      </p:grpSpPr>
      <p:grpSp>
        <p:nvGrpSpPr>
          <p:cNvPr id="52" name="Google Shape;52;p558"/>
          <p:cNvGrpSpPr/>
          <p:nvPr/>
        </p:nvGrpSpPr>
        <p:grpSpPr>
          <a:xfrm>
            <a:off x="0" y="5020347"/>
            <a:ext cx="12192000" cy="1837653"/>
            <a:chOff x="0" y="5020347"/>
            <a:chExt cx="12192000" cy="1837653"/>
          </a:xfrm>
        </p:grpSpPr>
        <p:sp>
          <p:nvSpPr>
            <p:cNvPr id="53" name="Google Shape;53;p55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4" name="Google Shape;54;p55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5" name="Google Shape;55;p55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56" name="Google Shape;56;p55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57" name="Google Shape;57;p55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8" name="Google Shape;58;p55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3588371525"/>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751"/>
        <p:cNvGrpSpPr/>
        <p:nvPr/>
      </p:nvGrpSpPr>
      <p:grpSpPr>
        <a:xfrm>
          <a:off x="0" y="0"/>
          <a:ext cx="0" cy="0"/>
          <a:chOff x="0" y="0"/>
          <a:chExt cx="0" cy="0"/>
        </a:xfrm>
      </p:grpSpPr>
      <p:grpSp>
        <p:nvGrpSpPr>
          <p:cNvPr id="1752" name="Google Shape;1752;p729"/>
          <p:cNvGrpSpPr/>
          <p:nvPr/>
        </p:nvGrpSpPr>
        <p:grpSpPr>
          <a:xfrm>
            <a:off x="0" y="0"/>
            <a:ext cx="12192000" cy="2148830"/>
            <a:chOff x="0" y="0"/>
            <a:chExt cx="12192000" cy="2148830"/>
          </a:xfrm>
        </p:grpSpPr>
        <p:sp>
          <p:nvSpPr>
            <p:cNvPr id="1753" name="Google Shape;1753;p72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54" name="Google Shape;1754;p72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755" name="Google Shape;1755;p72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56" name="Google Shape;1756;p72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57" name="Google Shape;1757;p72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758" name="Google Shape;1758;p72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759" name="Google Shape;1759;p729"/>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2575243486"/>
      </p:ext>
    </p:extLst>
  </p:cSld>
  <p:clrMapOvr>
    <a:masterClrMapping/>
  </p:clrMapOvr>
</p:sldLayout>
</file>

<file path=ppt/slideLayouts/slideLayout1900.xml><?xml version="1.0" encoding="utf-8"?>
<p:sldLayout xmlns:a="http://schemas.openxmlformats.org/drawingml/2006/main" xmlns:r="http://schemas.openxmlformats.org/officeDocument/2006/relationships" xmlns:p="http://schemas.openxmlformats.org/presentationml/2006/main" preserve="1" userDrawn="1">
  <p:cSld name="1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545673215"/>
      </p:ext>
    </p:extLst>
  </p:cSld>
  <p:clrMapOvr>
    <a:masterClrMapping/>
  </p:clrMapOvr>
</p:sldLayout>
</file>

<file path=ppt/slideLayouts/slideLayout1901.xml><?xml version="1.0" encoding="utf-8"?>
<p:sldLayout xmlns:a="http://schemas.openxmlformats.org/drawingml/2006/main" xmlns:r="http://schemas.openxmlformats.org/officeDocument/2006/relationships" xmlns:p="http://schemas.openxmlformats.org/presentationml/2006/main" type="obj" preserve="1">
  <p:cSld name="2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266125074"/>
      </p:ext>
    </p:extLst>
  </p:cSld>
  <p:clrMapOvr>
    <a:masterClrMapping/>
  </p:clrMapOvr>
</p:sldLayout>
</file>

<file path=ppt/slideLayouts/slideLayout1902.xml><?xml version="1.0" encoding="utf-8"?>
<p:sldLayout xmlns:a="http://schemas.openxmlformats.org/drawingml/2006/main" xmlns:r="http://schemas.openxmlformats.org/officeDocument/2006/relationships" xmlns:p="http://schemas.openxmlformats.org/presentationml/2006/main" type="obj" preserve="1">
  <p:cSld name="2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609496868"/>
      </p:ext>
    </p:extLst>
  </p:cSld>
  <p:clrMapOvr>
    <a:masterClrMapping/>
  </p:clrMapOvr>
</p:sldLayout>
</file>

<file path=ppt/slideLayouts/slideLayout1903.xml><?xml version="1.0" encoding="utf-8"?>
<p:sldLayout xmlns:a="http://schemas.openxmlformats.org/drawingml/2006/main" xmlns:r="http://schemas.openxmlformats.org/officeDocument/2006/relationships" xmlns:p="http://schemas.openxmlformats.org/presentationml/2006/main" type="obj" preserve="1">
  <p:cSld name="2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48801388"/>
      </p:ext>
    </p:extLst>
  </p:cSld>
  <p:clrMapOvr>
    <a:masterClrMapping/>
  </p:clrMapOvr>
</p:sldLayout>
</file>

<file path=ppt/slideLayouts/slideLayout1904.xml><?xml version="1.0" encoding="utf-8"?>
<p:sldLayout xmlns:a="http://schemas.openxmlformats.org/drawingml/2006/main" xmlns:r="http://schemas.openxmlformats.org/officeDocument/2006/relationships" xmlns:p="http://schemas.openxmlformats.org/presentationml/2006/main" type="twoObj" preserve="1">
  <p:cSld name="1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22574116"/>
      </p:ext>
    </p:extLst>
  </p:cSld>
  <p:clrMapOvr>
    <a:masterClrMapping/>
  </p:clrMapOvr>
</p:sldLayout>
</file>

<file path=ppt/slideLayouts/slideLayout1905.xml><?xml version="1.0" encoding="utf-8"?>
<p:sldLayout xmlns:a="http://schemas.openxmlformats.org/drawingml/2006/main" xmlns:r="http://schemas.openxmlformats.org/officeDocument/2006/relationships" xmlns:p="http://schemas.openxmlformats.org/presentationml/2006/main" type="twoTxTwoObj" preserve="1">
  <p:cSld name="1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58209229"/>
      </p:ext>
    </p:extLst>
  </p:cSld>
  <p:clrMapOvr>
    <a:masterClrMapping/>
  </p:clrMapOvr>
</p:sldLayout>
</file>

<file path=ppt/slideLayouts/slideLayout1906.xml><?xml version="1.0" encoding="utf-8"?>
<p:sldLayout xmlns:a="http://schemas.openxmlformats.org/drawingml/2006/main" xmlns:r="http://schemas.openxmlformats.org/officeDocument/2006/relationships" xmlns:p="http://schemas.openxmlformats.org/presentationml/2006/main" type="titleOnly" preserve="1">
  <p:cSld name="1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94172746"/>
      </p:ext>
    </p:extLst>
  </p:cSld>
  <p:clrMapOvr>
    <a:masterClrMapping/>
  </p:clrMapOvr>
</p:sldLayout>
</file>

<file path=ppt/slideLayouts/slideLayout1907.xml><?xml version="1.0" encoding="utf-8"?>
<p:sldLayout xmlns:a="http://schemas.openxmlformats.org/drawingml/2006/main" xmlns:r="http://schemas.openxmlformats.org/officeDocument/2006/relationships" xmlns:p="http://schemas.openxmlformats.org/presentationml/2006/main" preserve="1" userDrawn="1">
  <p:cSld name="1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600939483"/>
      </p:ext>
    </p:extLst>
  </p:cSld>
  <p:clrMapOvr>
    <a:masterClrMapping/>
  </p:clrMapOvr>
</p:sldLayout>
</file>

<file path=ppt/slideLayouts/slideLayout1908.xml><?xml version="1.0" encoding="utf-8"?>
<p:sldLayout xmlns:a="http://schemas.openxmlformats.org/drawingml/2006/main" xmlns:r="http://schemas.openxmlformats.org/officeDocument/2006/relationships" xmlns:p="http://schemas.openxmlformats.org/presentationml/2006/main" type="blank" preserve="1">
  <p:cSld name="1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92635957"/>
      </p:ext>
    </p:extLst>
  </p:cSld>
  <p:clrMapOvr>
    <a:masterClrMapping/>
  </p:clrMapOvr>
</p:sldLayout>
</file>

<file path=ppt/slideLayouts/slideLayout1909.xml><?xml version="1.0" encoding="utf-8"?>
<p:sldLayout xmlns:a="http://schemas.openxmlformats.org/drawingml/2006/main" xmlns:r="http://schemas.openxmlformats.org/officeDocument/2006/relationships" xmlns:p="http://schemas.openxmlformats.org/presentationml/2006/main" preserve="1" userDrawn="1">
  <p:cSld name="2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215371302"/>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760"/>
        <p:cNvGrpSpPr/>
        <p:nvPr/>
      </p:nvGrpSpPr>
      <p:grpSpPr>
        <a:xfrm>
          <a:off x="0" y="0"/>
          <a:ext cx="0" cy="0"/>
          <a:chOff x="0" y="0"/>
          <a:chExt cx="0" cy="0"/>
        </a:xfrm>
      </p:grpSpPr>
      <p:sp>
        <p:nvSpPr>
          <p:cNvPr id="1761" name="Google Shape;1761;p7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62" name="Google Shape;1762;p73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63" name="Google Shape;1763;p7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764" name="Google Shape;1764;p730"/>
          <p:cNvGrpSpPr/>
          <p:nvPr/>
        </p:nvGrpSpPr>
        <p:grpSpPr>
          <a:xfrm>
            <a:off x="7191542" y="1"/>
            <a:ext cx="5000459" cy="1425992"/>
            <a:chOff x="7191542" y="1"/>
            <a:chExt cx="5000459" cy="1425992"/>
          </a:xfrm>
        </p:grpSpPr>
        <p:pic>
          <p:nvPicPr>
            <p:cNvPr id="1765" name="Google Shape;1765;p73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66" name="Google Shape;1766;p730"/>
            <p:cNvGrpSpPr/>
            <p:nvPr/>
          </p:nvGrpSpPr>
          <p:grpSpPr>
            <a:xfrm>
              <a:off x="7191542" y="1"/>
              <a:ext cx="5000459" cy="1425992"/>
              <a:chOff x="7186272" y="0"/>
              <a:chExt cx="5005729" cy="1427495"/>
            </a:xfrm>
          </p:grpSpPr>
          <p:sp>
            <p:nvSpPr>
              <p:cNvPr id="1767" name="Google Shape;1767;p73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68" name="Google Shape;1768;p73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553072446"/>
      </p:ext>
    </p:extLst>
  </p:cSld>
  <p:clrMapOvr>
    <a:masterClrMapping/>
  </p:clrMapOvr>
</p:sldLayout>
</file>

<file path=ppt/slideLayouts/slideLayout1910.xml><?xml version="1.0" encoding="utf-8"?>
<p:sldLayout xmlns:a="http://schemas.openxmlformats.org/drawingml/2006/main" xmlns:r="http://schemas.openxmlformats.org/officeDocument/2006/relationships" xmlns:p="http://schemas.openxmlformats.org/presentationml/2006/main" preserve="1" userDrawn="1">
  <p:cSld name="2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206824797"/>
      </p:ext>
    </p:extLst>
  </p:cSld>
  <p:clrMapOvr>
    <a:masterClrMapping/>
  </p:clrMapOvr>
</p:sldLayout>
</file>

<file path=ppt/slideLayouts/slideLayout1911.xml><?xml version="1.0" encoding="utf-8"?>
<p:sldLayout xmlns:a="http://schemas.openxmlformats.org/drawingml/2006/main" xmlns:r="http://schemas.openxmlformats.org/officeDocument/2006/relationships" xmlns:p="http://schemas.openxmlformats.org/presentationml/2006/main" type="obj" preserve="1">
  <p:cSld name="3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5041099"/>
      </p:ext>
    </p:extLst>
  </p:cSld>
  <p:clrMapOvr>
    <a:masterClrMapping/>
  </p:clrMapOvr>
</p:sldLayout>
</file>

<file path=ppt/slideLayouts/slideLayout1912.xml><?xml version="1.0" encoding="utf-8"?>
<p:sldLayout xmlns:a="http://schemas.openxmlformats.org/drawingml/2006/main" xmlns:r="http://schemas.openxmlformats.org/officeDocument/2006/relationships" xmlns:p="http://schemas.openxmlformats.org/presentationml/2006/main" type="obj" preserve="1">
  <p:cSld name="2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34826302"/>
      </p:ext>
    </p:extLst>
  </p:cSld>
  <p:clrMapOvr>
    <a:masterClrMapping/>
  </p:clrMapOvr>
</p:sldLayout>
</file>

<file path=ppt/slideLayouts/slideLayout1913.xml><?xml version="1.0" encoding="utf-8"?>
<p:sldLayout xmlns:a="http://schemas.openxmlformats.org/drawingml/2006/main" xmlns:r="http://schemas.openxmlformats.org/officeDocument/2006/relationships" xmlns:p="http://schemas.openxmlformats.org/presentationml/2006/main" type="twoObj" preserve="1">
  <p:cSld name="1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64680448"/>
      </p:ext>
    </p:extLst>
  </p:cSld>
  <p:clrMapOvr>
    <a:masterClrMapping/>
  </p:clrMapOvr>
</p:sldLayout>
</file>

<file path=ppt/slideLayouts/slideLayout1914.xml><?xml version="1.0" encoding="utf-8"?>
<p:sldLayout xmlns:a="http://schemas.openxmlformats.org/drawingml/2006/main" xmlns:r="http://schemas.openxmlformats.org/officeDocument/2006/relationships" xmlns:p="http://schemas.openxmlformats.org/presentationml/2006/main" type="twoTxTwoObj" preserve="1">
  <p:cSld name="1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82599873"/>
      </p:ext>
    </p:extLst>
  </p:cSld>
  <p:clrMapOvr>
    <a:masterClrMapping/>
  </p:clrMapOvr>
</p:sldLayout>
</file>

<file path=ppt/slideLayouts/slideLayout1915.xml><?xml version="1.0" encoding="utf-8"?>
<p:sldLayout xmlns:a="http://schemas.openxmlformats.org/drawingml/2006/main" xmlns:r="http://schemas.openxmlformats.org/officeDocument/2006/relationships" xmlns:p="http://schemas.openxmlformats.org/presentationml/2006/main" preserve="1" userDrawn="1">
  <p:cSld name="2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621020362"/>
      </p:ext>
    </p:extLst>
  </p:cSld>
  <p:clrMapOvr>
    <a:masterClrMapping/>
  </p:clrMapOvr>
</p:sldLayout>
</file>

<file path=ppt/slideLayouts/slideLayout1916.xml><?xml version="1.0" encoding="utf-8"?>
<p:sldLayout xmlns:a="http://schemas.openxmlformats.org/drawingml/2006/main" xmlns:r="http://schemas.openxmlformats.org/officeDocument/2006/relationships" xmlns:p="http://schemas.openxmlformats.org/presentationml/2006/main" preserve="1" userDrawn="1">
  <p:cSld name="1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12772530"/>
      </p:ext>
    </p:extLst>
  </p:cSld>
  <p:clrMapOvr>
    <a:masterClrMapping/>
  </p:clrMapOvr>
</p:sldLayout>
</file>

<file path=ppt/slideLayouts/slideLayout1917.xml><?xml version="1.0" encoding="utf-8"?>
<p:sldLayout xmlns:a="http://schemas.openxmlformats.org/drawingml/2006/main" xmlns:r="http://schemas.openxmlformats.org/officeDocument/2006/relationships" xmlns:p="http://schemas.openxmlformats.org/presentationml/2006/main" type="blank" preserve="1">
  <p:cSld name="2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143907156"/>
      </p:ext>
    </p:extLst>
  </p:cSld>
  <p:clrMapOvr>
    <a:masterClrMapping/>
  </p:clrMapOvr>
</p:sldLayout>
</file>

<file path=ppt/slideLayouts/slideLayout1918.xml><?xml version="1.0" encoding="utf-8"?>
<p:sldLayout xmlns:a="http://schemas.openxmlformats.org/drawingml/2006/main" xmlns:r="http://schemas.openxmlformats.org/officeDocument/2006/relationships" xmlns:p="http://schemas.openxmlformats.org/presentationml/2006/main" type="titleOnly" preserve="1">
  <p:cSld name="1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27902920"/>
      </p:ext>
    </p:extLst>
  </p:cSld>
  <p:clrMapOvr>
    <a:masterClrMapping/>
  </p:clrMapOvr>
</p:sldLayout>
</file>

<file path=ppt/slideLayouts/slideLayout1919.xml><?xml version="1.0" encoding="utf-8"?>
<p:sldLayout xmlns:a="http://schemas.openxmlformats.org/drawingml/2006/main" xmlns:r="http://schemas.openxmlformats.org/officeDocument/2006/relationships" xmlns:p="http://schemas.openxmlformats.org/presentationml/2006/main" preserve="1" userDrawn="1">
  <p:cSld name="2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604566614"/>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p:spTree>
      <p:nvGrpSpPr>
        <p:cNvPr id="1" name="Shape 1769"/>
        <p:cNvGrpSpPr/>
        <p:nvPr/>
      </p:nvGrpSpPr>
      <p:grpSpPr>
        <a:xfrm>
          <a:off x="0" y="0"/>
          <a:ext cx="0" cy="0"/>
          <a:chOff x="0" y="0"/>
          <a:chExt cx="0" cy="0"/>
        </a:xfrm>
      </p:grpSpPr>
      <p:sp>
        <p:nvSpPr>
          <p:cNvPr id="1770" name="Google Shape;1770;p731"/>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pic>
        <p:nvPicPr>
          <p:cNvPr id="1771" name="Google Shape;1771;p73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945967" y="408518"/>
            <a:ext cx="3706284" cy="1813983"/>
          </a:xfrm>
          <a:prstGeom prst="rect">
            <a:avLst/>
          </a:prstGeom>
          <a:noFill/>
          <a:ln>
            <a:noFill/>
          </a:ln>
        </p:spPr>
      </p:pic>
      <p:grpSp>
        <p:nvGrpSpPr>
          <p:cNvPr id="1772" name="Google Shape;1772;p731"/>
          <p:cNvGrpSpPr/>
          <p:nvPr/>
        </p:nvGrpSpPr>
        <p:grpSpPr>
          <a:xfrm>
            <a:off x="0" y="0"/>
            <a:ext cx="1862667" cy="6629400"/>
            <a:chOff x="-15876" y="0"/>
            <a:chExt cx="1927803" cy="6858000"/>
          </a:xfrm>
        </p:grpSpPr>
        <p:sp>
          <p:nvSpPr>
            <p:cNvPr id="1773" name="Google Shape;1773;p731"/>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lt1"/>
                </a:solidFill>
                <a:latin typeface="Calibri"/>
                <a:ea typeface="Calibri"/>
                <a:cs typeface="Calibri"/>
                <a:sym typeface="Calibri"/>
              </a:endParaRPr>
            </a:p>
          </p:txBody>
        </p:sp>
        <p:pic>
          <p:nvPicPr>
            <p:cNvPr id="1774" name="Google Shape;1774;p731"/>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5876" y="0"/>
              <a:ext cx="1927803" cy="6858000"/>
            </a:xfrm>
            <a:prstGeom prst="rect">
              <a:avLst/>
            </a:prstGeom>
            <a:solidFill>
              <a:schemeClr val="dk2"/>
            </a:solidFill>
            <a:ln>
              <a:noFill/>
            </a:ln>
          </p:spPr>
        </p:pic>
      </p:grpSp>
      <p:sp>
        <p:nvSpPr>
          <p:cNvPr id="1775" name="Google Shape;1775;p731"/>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776" name="Google Shape;1776;p731"/>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77" name="Google Shape;1777;p731"/>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8" name="Google Shape;1778;p731"/>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3528198373"/>
      </p:ext>
    </p:extLst>
  </p:cSld>
  <p:clrMapOvr>
    <a:masterClrMapping/>
  </p:clrMapOvr>
</p:sldLayout>
</file>

<file path=ppt/slideLayouts/slideLayout1920.xml><?xml version="1.0" encoding="utf-8"?>
<p:sldLayout xmlns:a="http://schemas.openxmlformats.org/drawingml/2006/main" xmlns:r="http://schemas.openxmlformats.org/officeDocument/2006/relationships" xmlns:p="http://schemas.openxmlformats.org/presentationml/2006/main" preserve="1" userDrawn="1">
  <p:cSld name="2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42101118"/>
      </p:ext>
    </p:extLst>
  </p:cSld>
  <p:clrMapOvr>
    <a:masterClrMapping/>
  </p:clrMapOvr>
</p:sldLayout>
</file>

<file path=ppt/slideLayouts/slideLayout1921.xml><?xml version="1.0" encoding="utf-8"?>
<p:sldLayout xmlns:a="http://schemas.openxmlformats.org/drawingml/2006/main" xmlns:r="http://schemas.openxmlformats.org/officeDocument/2006/relationships" xmlns:p="http://schemas.openxmlformats.org/presentationml/2006/main" type="obj" preserve="1">
  <p:cSld name="3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58101458"/>
      </p:ext>
    </p:extLst>
  </p:cSld>
  <p:clrMapOvr>
    <a:masterClrMapping/>
  </p:clrMapOvr>
</p:sldLayout>
</file>

<file path=ppt/slideLayouts/slideLayout1922.xml><?xml version="1.0" encoding="utf-8"?>
<p:sldLayout xmlns:a="http://schemas.openxmlformats.org/drawingml/2006/main" xmlns:r="http://schemas.openxmlformats.org/officeDocument/2006/relationships" xmlns:p="http://schemas.openxmlformats.org/presentationml/2006/main" type="obj" preserve="1">
  <p:cSld name="3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90819153"/>
      </p:ext>
    </p:extLst>
  </p:cSld>
  <p:clrMapOvr>
    <a:masterClrMapping/>
  </p:clrMapOvr>
</p:sldLayout>
</file>

<file path=ppt/slideLayouts/slideLayout1923.xml><?xml version="1.0" encoding="utf-8"?>
<p:sldLayout xmlns:a="http://schemas.openxmlformats.org/drawingml/2006/main" xmlns:r="http://schemas.openxmlformats.org/officeDocument/2006/relationships" xmlns:p="http://schemas.openxmlformats.org/presentationml/2006/main" type="twoObj" preserve="1">
  <p:cSld name="2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73434808"/>
      </p:ext>
    </p:extLst>
  </p:cSld>
  <p:clrMapOvr>
    <a:masterClrMapping/>
  </p:clrMapOvr>
</p:sldLayout>
</file>

<file path=ppt/slideLayouts/slideLayout1924.xml><?xml version="1.0" encoding="utf-8"?>
<p:sldLayout xmlns:a="http://schemas.openxmlformats.org/drawingml/2006/main" xmlns:r="http://schemas.openxmlformats.org/officeDocument/2006/relationships" xmlns:p="http://schemas.openxmlformats.org/presentationml/2006/main" type="twoTxTwoObj" preserve="1">
  <p:cSld name="2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84916822"/>
      </p:ext>
    </p:extLst>
  </p:cSld>
  <p:clrMapOvr>
    <a:masterClrMapping/>
  </p:clrMapOvr>
</p:sldLayout>
</file>

<file path=ppt/slideLayouts/slideLayout1925.xml><?xml version="1.0" encoding="utf-8"?>
<p:sldLayout xmlns:a="http://schemas.openxmlformats.org/drawingml/2006/main" xmlns:r="http://schemas.openxmlformats.org/officeDocument/2006/relationships" xmlns:p="http://schemas.openxmlformats.org/presentationml/2006/main" preserve="1" userDrawn="1">
  <p:cSld name="2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808306229"/>
      </p:ext>
    </p:extLst>
  </p:cSld>
  <p:clrMapOvr>
    <a:masterClrMapping/>
  </p:clrMapOvr>
</p:sldLayout>
</file>

<file path=ppt/slideLayouts/slideLayout1926.xml><?xml version="1.0" encoding="utf-8"?>
<p:sldLayout xmlns:a="http://schemas.openxmlformats.org/drawingml/2006/main" xmlns:r="http://schemas.openxmlformats.org/officeDocument/2006/relationships" xmlns:p="http://schemas.openxmlformats.org/presentationml/2006/main" type="obj" preserve="1">
  <p:cSld name="3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11406390"/>
      </p:ext>
    </p:extLst>
  </p:cSld>
  <p:clrMapOvr>
    <a:masterClrMapping/>
  </p:clrMapOvr>
</p:sldLayout>
</file>

<file path=ppt/slideLayouts/slideLayout1927.xml><?xml version="1.0" encoding="utf-8"?>
<p:sldLayout xmlns:a="http://schemas.openxmlformats.org/drawingml/2006/main" xmlns:r="http://schemas.openxmlformats.org/officeDocument/2006/relationships" xmlns:p="http://schemas.openxmlformats.org/presentationml/2006/main" preserve="1" userDrawn="1">
  <p:cSld name="2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52920475"/>
      </p:ext>
    </p:extLst>
  </p:cSld>
  <p:clrMapOvr>
    <a:masterClrMapping/>
  </p:clrMapOvr>
</p:sldLayout>
</file>

<file path=ppt/slideLayouts/slideLayout1928.xml><?xml version="1.0" encoding="utf-8"?>
<p:sldLayout xmlns:a="http://schemas.openxmlformats.org/drawingml/2006/main" xmlns:r="http://schemas.openxmlformats.org/officeDocument/2006/relationships" xmlns:p="http://schemas.openxmlformats.org/presentationml/2006/main" type="blank" preserve="1">
  <p:cSld name="2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703546685"/>
      </p:ext>
    </p:extLst>
  </p:cSld>
  <p:clrMapOvr>
    <a:masterClrMapping/>
  </p:clrMapOvr>
</p:sldLayout>
</file>

<file path=ppt/slideLayouts/slideLayout1929.xml><?xml version="1.0" encoding="utf-8"?>
<p:sldLayout xmlns:a="http://schemas.openxmlformats.org/drawingml/2006/main" xmlns:r="http://schemas.openxmlformats.org/officeDocument/2006/relationships" xmlns:p="http://schemas.openxmlformats.org/presentationml/2006/main" type="titleOnly" preserve="1">
  <p:cSld name="2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4264079"/>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p:spTree>
      <p:nvGrpSpPr>
        <p:cNvPr id="1" name="Shape 1779"/>
        <p:cNvGrpSpPr/>
        <p:nvPr/>
      </p:nvGrpSpPr>
      <p:grpSpPr>
        <a:xfrm>
          <a:off x="0" y="0"/>
          <a:ext cx="0" cy="0"/>
          <a:chOff x="0" y="0"/>
          <a:chExt cx="0" cy="0"/>
        </a:xfrm>
      </p:grpSpPr>
      <p:sp>
        <p:nvSpPr>
          <p:cNvPr id="1780" name="Google Shape;1780;p732"/>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781" name="Google Shape;1781;p732"/>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82" name="Google Shape;1782;p732"/>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83" name="Google Shape;1783;p732"/>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84" name="Google Shape;1784;p73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467">
                <a:solidFill>
                  <a:schemeClr val="lt1"/>
                </a:solidFill>
                <a:latin typeface="Calibri"/>
                <a:ea typeface="Calibri"/>
                <a:cs typeface="Calibri"/>
                <a:sym typeface="Calibri"/>
              </a:defRPr>
            </a:lvl1pPr>
            <a:lvl2pPr marL="0" marR="0" lvl="1" indent="0" algn="r">
              <a:spcBef>
                <a:spcPts val="0"/>
              </a:spcBef>
              <a:buNone/>
              <a:defRPr sz="1467">
                <a:solidFill>
                  <a:schemeClr val="lt1"/>
                </a:solidFill>
                <a:latin typeface="Calibri"/>
                <a:ea typeface="Calibri"/>
                <a:cs typeface="Calibri"/>
                <a:sym typeface="Calibri"/>
              </a:defRPr>
            </a:lvl2pPr>
            <a:lvl3pPr marL="0" marR="0" lvl="2" indent="0" algn="r">
              <a:spcBef>
                <a:spcPts val="0"/>
              </a:spcBef>
              <a:buNone/>
              <a:defRPr sz="1467">
                <a:solidFill>
                  <a:schemeClr val="lt1"/>
                </a:solidFill>
                <a:latin typeface="Calibri"/>
                <a:ea typeface="Calibri"/>
                <a:cs typeface="Calibri"/>
                <a:sym typeface="Calibri"/>
              </a:defRPr>
            </a:lvl3pPr>
            <a:lvl4pPr marL="0" marR="0" lvl="3" indent="0" algn="r">
              <a:spcBef>
                <a:spcPts val="0"/>
              </a:spcBef>
              <a:buNone/>
              <a:defRPr sz="1467">
                <a:solidFill>
                  <a:schemeClr val="lt1"/>
                </a:solidFill>
                <a:latin typeface="Calibri"/>
                <a:ea typeface="Calibri"/>
                <a:cs typeface="Calibri"/>
                <a:sym typeface="Calibri"/>
              </a:defRPr>
            </a:lvl4pPr>
            <a:lvl5pPr marL="0" marR="0" lvl="4" indent="0" algn="r">
              <a:spcBef>
                <a:spcPts val="0"/>
              </a:spcBef>
              <a:buNone/>
              <a:defRPr sz="1467">
                <a:solidFill>
                  <a:schemeClr val="lt1"/>
                </a:solidFill>
                <a:latin typeface="Calibri"/>
                <a:ea typeface="Calibri"/>
                <a:cs typeface="Calibri"/>
                <a:sym typeface="Calibri"/>
              </a:defRPr>
            </a:lvl5pPr>
            <a:lvl6pPr marL="0" marR="0" lvl="5" indent="0" algn="r">
              <a:spcBef>
                <a:spcPts val="0"/>
              </a:spcBef>
              <a:buNone/>
              <a:defRPr sz="1467">
                <a:solidFill>
                  <a:schemeClr val="lt1"/>
                </a:solidFill>
                <a:latin typeface="Calibri"/>
                <a:ea typeface="Calibri"/>
                <a:cs typeface="Calibri"/>
                <a:sym typeface="Calibri"/>
              </a:defRPr>
            </a:lvl6pPr>
            <a:lvl7pPr marL="0" marR="0" lvl="6" indent="0" algn="r">
              <a:spcBef>
                <a:spcPts val="0"/>
              </a:spcBef>
              <a:buNone/>
              <a:defRPr sz="1467">
                <a:solidFill>
                  <a:schemeClr val="lt1"/>
                </a:solidFill>
                <a:latin typeface="Calibri"/>
                <a:ea typeface="Calibri"/>
                <a:cs typeface="Calibri"/>
                <a:sym typeface="Calibri"/>
              </a:defRPr>
            </a:lvl7pPr>
            <a:lvl8pPr marL="0" marR="0" lvl="7" indent="0" algn="r">
              <a:spcBef>
                <a:spcPts val="0"/>
              </a:spcBef>
              <a:buNone/>
              <a:defRPr sz="1467">
                <a:solidFill>
                  <a:schemeClr val="lt1"/>
                </a:solidFill>
                <a:latin typeface="Calibri"/>
                <a:ea typeface="Calibri"/>
                <a:cs typeface="Calibri"/>
                <a:sym typeface="Calibri"/>
              </a:defRPr>
            </a:lvl8pPr>
            <a:lvl9pPr marL="0" marR="0" lvl="8" indent="0" algn="r">
              <a:spcBef>
                <a:spcPts val="0"/>
              </a:spcBef>
              <a:buNone/>
              <a:defRPr sz="1467">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785" name="Google Shape;1785;p732"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extLst>
      <p:ext uri="{BB962C8B-B14F-4D97-AF65-F5344CB8AC3E}">
        <p14:creationId xmlns:p14="http://schemas.microsoft.com/office/powerpoint/2010/main" val="1701978080"/>
      </p:ext>
    </p:extLst>
  </p:cSld>
  <p:clrMapOvr>
    <a:masterClrMapping/>
  </p:clrMapOvr>
</p:sldLayout>
</file>

<file path=ppt/slideLayouts/slideLayout1930.xml><?xml version="1.0" encoding="utf-8"?>
<p:sldLayout xmlns:a="http://schemas.openxmlformats.org/drawingml/2006/main" xmlns:r="http://schemas.openxmlformats.org/officeDocument/2006/relationships" xmlns:p="http://schemas.openxmlformats.org/presentationml/2006/main" preserve="1" userDrawn="1">
  <p:cSld name="2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771841522"/>
      </p:ext>
    </p:extLst>
  </p:cSld>
  <p:clrMapOvr>
    <a:masterClrMapping/>
  </p:clrMapOvr>
</p:sldLayout>
</file>

<file path=ppt/slideLayouts/slideLayout1931.xml><?xml version="1.0" encoding="utf-8"?>
<p:sldLayout xmlns:a="http://schemas.openxmlformats.org/drawingml/2006/main" xmlns:r="http://schemas.openxmlformats.org/officeDocument/2006/relationships" xmlns:p="http://schemas.openxmlformats.org/presentationml/2006/main" type="obj" preserve="1">
  <p:cSld name="4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51806391"/>
      </p:ext>
    </p:extLst>
  </p:cSld>
  <p:clrMapOvr>
    <a:masterClrMapping/>
  </p:clrMapOvr>
</p:sldLayout>
</file>

<file path=ppt/slideLayouts/slideLayout1932.xml><?xml version="1.0" encoding="utf-8"?>
<p:sldLayout xmlns:a="http://schemas.openxmlformats.org/drawingml/2006/main" xmlns:r="http://schemas.openxmlformats.org/officeDocument/2006/relationships" xmlns:p="http://schemas.openxmlformats.org/presentationml/2006/main" type="obj" preserve="1">
  <p:cSld name="3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22651660"/>
      </p:ext>
    </p:extLst>
  </p:cSld>
  <p:clrMapOvr>
    <a:masterClrMapping/>
  </p:clrMapOvr>
</p:sldLayout>
</file>

<file path=ppt/slideLayouts/slideLayout1933.xml><?xml version="1.0" encoding="utf-8"?>
<p:sldLayout xmlns:a="http://schemas.openxmlformats.org/drawingml/2006/main" xmlns:r="http://schemas.openxmlformats.org/officeDocument/2006/relationships" xmlns:p="http://schemas.openxmlformats.org/presentationml/2006/main" type="twoObj" preserve="1">
  <p:cSld name="2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69481592"/>
      </p:ext>
    </p:extLst>
  </p:cSld>
  <p:clrMapOvr>
    <a:masterClrMapping/>
  </p:clrMapOvr>
</p:sldLayout>
</file>

<file path=ppt/slideLayouts/slideLayout1934.xml><?xml version="1.0" encoding="utf-8"?>
<p:sldLayout xmlns:a="http://schemas.openxmlformats.org/drawingml/2006/main" xmlns:r="http://schemas.openxmlformats.org/officeDocument/2006/relationships" xmlns:p="http://schemas.openxmlformats.org/presentationml/2006/main" type="twoTxTwoObj" preserve="1">
  <p:cSld name="2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67163778"/>
      </p:ext>
    </p:extLst>
  </p:cSld>
  <p:clrMapOvr>
    <a:masterClrMapping/>
  </p:clrMapOvr>
</p:sldLayout>
</file>

<file path=ppt/slideLayouts/slideLayout1935.xml><?xml version="1.0" encoding="utf-8"?>
<p:sldLayout xmlns:a="http://schemas.openxmlformats.org/drawingml/2006/main" xmlns:r="http://schemas.openxmlformats.org/officeDocument/2006/relationships" xmlns:p="http://schemas.openxmlformats.org/presentationml/2006/main" type="titleOnly" preserve="1">
  <p:cSld name="2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61940977"/>
      </p:ext>
    </p:extLst>
  </p:cSld>
  <p:clrMapOvr>
    <a:masterClrMapping/>
  </p:clrMapOvr>
</p:sldLayout>
</file>

<file path=ppt/slideLayouts/slideLayout1936.xml><?xml version="1.0" encoding="utf-8"?>
<p:sldLayout xmlns:a="http://schemas.openxmlformats.org/drawingml/2006/main" xmlns:r="http://schemas.openxmlformats.org/officeDocument/2006/relationships" xmlns:p="http://schemas.openxmlformats.org/presentationml/2006/main" preserve="1" userDrawn="1">
  <p:cSld name="2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371788899"/>
      </p:ext>
    </p:extLst>
  </p:cSld>
  <p:clrMapOvr>
    <a:masterClrMapping/>
  </p:clrMapOvr>
</p:sldLayout>
</file>

<file path=ppt/slideLayouts/slideLayout1937.xml><?xml version="1.0" encoding="utf-8"?>
<p:sldLayout xmlns:a="http://schemas.openxmlformats.org/drawingml/2006/main" xmlns:r="http://schemas.openxmlformats.org/officeDocument/2006/relationships" xmlns:p="http://schemas.openxmlformats.org/presentationml/2006/main" type="blank" preserve="1">
  <p:cSld name="2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509513876"/>
      </p:ext>
    </p:extLst>
  </p:cSld>
  <p:clrMapOvr>
    <a:masterClrMapping/>
  </p:clrMapOvr>
</p:sldLayout>
</file>

<file path=ppt/slideLayouts/slideLayout1938.xml><?xml version="1.0" encoding="utf-8"?>
<p:sldLayout xmlns:a="http://schemas.openxmlformats.org/drawingml/2006/main" xmlns:r="http://schemas.openxmlformats.org/officeDocument/2006/relationships" xmlns:p="http://schemas.openxmlformats.org/presentationml/2006/main" type="obj" preserve="1">
  <p:cSld name="4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26005393"/>
      </p:ext>
    </p:extLst>
  </p:cSld>
  <p:clrMapOvr>
    <a:masterClrMapping/>
  </p:clrMapOvr>
</p:sldLayout>
</file>

<file path=ppt/slideLayouts/slideLayout1939.xml><?xml version="1.0" encoding="utf-8"?>
<p:sldLayout xmlns:a="http://schemas.openxmlformats.org/drawingml/2006/main" xmlns:r="http://schemas.openxmlformats.org/officeDocument/2006/relationships" xmlns:p="http://schemas.openxmlformats.org/presentationml/2006/main" preserve="1" userDrawn="1">
  <p:cSld name="2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08815300"/>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786"/>
        <p:cNvGrpSpPr/>
        <p:nvPr/>
      </p:nvGrpSpPr>
      <p:grpSpPr>
        <a:xfrm>
          <a:off x="0" y="0"/>
          <a:ext cx="0" cy="0"/>
          <a:chOff x="0" y="0"/>
          <a:chExt cx="0" cy="0"/>
        </a:xfrm>
      </p:grpSpPr>
      <p:sp>
        <p:nvSpPr>
          <p:cNvPr id="1787" name="Google Shape;1787;p733"/>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88" name="Google Shape;1788;p733"/>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89" name="Google Shape;1789;p73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790" name="Google Shape;1790;p73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791" name="Google Shape;1791;p73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792" name="Google Shape;1792;p733"/>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793" name="Google Shape;1793;p733"/>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794" name="Google Shape;1794;p733"/>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795" name="Google Shape;1795;p733"/>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1121730692"/>
      </p:ext>
    </p:extLst>
  </p:cSld>
  <p:clrMapOvr>
    <a:masterClrMapping/>
  </p:clrMapOvr>
</p:sldLayout>
</file>

<file path=ppt/slideLayouts/slideLayout1940.xml><?xml version="1.0" encoding="utf-8"?>
<p:sldLayout xmlns:a="http://schemas.openxmlformats.org/drawingml/2006/main" xmlns:r="http://schemas.openxmlformats.org/officeDocument/2006/relationships" xmlns:p="http://schemas.openxmlformats.org/presentationml/2006/main" preserve="1" userDrawn="1">
  <p:cSld name="2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888474973"/>
      </p:ext>
    </p:extLst>
  </p:cSld>
  <p:clrMapOvr>
    <a:masterClrMapping/>
  </p:clrMapOvr>
</p:sldLayout>
</file>

<file path=ppt/slideLayouts/slideLayout1941.xml><?xml version="1.0" encoding="utf-8"?>
<p:sldLayout xmlns:a="http://schemas.openxmlformats.org/drawingml/2006/main" xmlns:r="http://schemas.openxmlformats.org/officeDocument/2006/relationships" xmlns:p="http://schemas.openxmlformats.org/presentationml/2006/main" preserve="1" userDrawn="1">
  <p:cSld name="2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059714829"/>
      </p:ext>
    </p:extLst>
  </p:cSld>
  <p:clrMapOvr>
    <a:masterClrMapping/>
  </p:clrMapOvr>
</p:sldLayout>
</file>

<file path=ppt/slideLayouts/slideLayout1942.xml><?xml version="1.0" encoding="utf-8"?>
<p:sldLayout xmlns:a="http://schemas.openxmlformats.org/drawingml/2006/main" xmlns:r="http://schemas.openxmlformats.org/officeDocument/2006/relationships" xmlns:p="http://schemas.openxmlformats.org/presentationml/2006/main" type="obj" preserve="1">
  <p:cSld name="4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623035200"/>
      </p:ext>
    </p:extLst>
  </p:cSld>
  <p:clrMapOvr>
    <a:masterClrMapping/>
  </p:clrMapOvr>
</p:sldLayout>
</file>

<file path=ppt/slideLayouts/slideLayout1943.xml><?xml version="1.0" encoding="utf-8"?>
<p:sldLayout xmlns:a="http://schemas.openxmlformats.org/drawingml/2006/main" xmlns:r="http://schemas.openxmlformats.org/officeDocument/2006/relationships" xmlns:p="http://schemas.openxmlformats.org/presentationml/2006/main" type="obj" preserve="1">
  <p:cSld name="3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69676421"/>
      </p:ext>
    </p:extLst>
  </p:cSld>
  <p:clrMapOvr>
    <a:masterClrMapping/>
  </p:clrMapOvr>
</p:sldLayout>
</file>

<file path=ppt/slideLayouts/slideLayout1944.xml><?xml version="1.0" encoding="utf-8"?>
<p:sldLayout xmlns:a="http://schemas.openxmlformats.org/drawingml/2006/main" xmlns:r="http://schemas.openxmlformats.org/officeDocument/2006/relationships" xmlns:p="http://schemas.openxmlformats.org/presentationml/2006/main" type="twoObj" preserve="1">
  <p:cSld name="2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122088"/>
      </p:ext>
    </p:extLst>
  </p:cSld>
  <p:clrMapOvr>
    <a:masterClrMapping/>
  </p:clrMapOvr>
</p:sldLayout>
</file>

<file path=ppt/slideLayouts/slideLayout1945.xml><?xml version="1.0" encoding="utf-8"?>
<p:sldLayout xmlns:a="http://schemas.openxmlformats.org/drawingml/2006/main" xmlns:r="http://schemas.openxmlformats.org/officeDocument/2006/relationships" xmlns:p="http://schemas.openxmlformats.org/presentationml/2006/main" type="twoTxTwoObj" preserve="1">
  <p:cSld name="2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00769002"/>
      </p:ext>
    </p:extLst>
  </p:cSld>
  <p:clrMapOvr>
    <a:masterClrMapping/>
  </p:clrMapOvr>
</p:sldLayout>
</file>

<file path=ppt/slideLayouts/slideLayout1946.xml><?xml version="1.0" encoding="utf-8"?>
<p:sldLayout xmlns:a="http://schemas.openxmlformats.org/drawingml/2006/main" xmlns:r="http://schemas.openxmlformats.org/officeDocument/2006/relationships" xmlns:p="http://schemas.openxmlformats.org/presentationml/2006/main" type="titleOnly" preserve="1">
  <p:cSld name="2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25601840"/>
      </p:ext>
    </p:extLst>
  </p:cSld>
  <p:clrMapOvr>
    <a:masterClrMapping/>
  </p:clrMapOvr>
</p:sldLayout>
</file>

<file path=ppt/slideLayouts/slideLayout1947.xml><?xml version="1.0" encoding="utf-8"?>
<p:sldLayout xmlns:a="http://schemas.openxmlformats.org/drawingml/2006/main" xmlns:r="http://schemas.openxmlformats.org/officeDocument/2006/relationships" xmlns:p="http://schemas.openxmlformats.org/presentationml/2006/main" preserve="1" userDrawn="1">
  <p:cSld name="2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039239700"/>
      </p:ext>
    </p:extLst>
  </p:cSld>
  <p:clrMapOvr>
    <a:masterClrMapping/>
  </p:clrMapOvr>
</p:sldLayout>
</file>

<file path=ppt/slideLayouts/slideLayout1948.xml><?xml version="1.0" encoding="utf-8"?>
<p:sldLayout xmlns:a="http://schemas.openxmlformats.org/drawingml/2006/main" xmlns:r="http://schemas.openxmlformats.org/officeDocument/2006/relationships" xmlns:p="http://schemas.openxmlformats.org/presentationml/2006/main" type="blank" preserve="1">
  <p:cSld name="2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235435242"/>
      </p:ext>
    </p:extLst>
  </p:cSld>
  <p:clrMapOvr>
    <a:masterClrMapping/>
  </p:clrMapOvr>
</p:sldLayout>
</file>

<file path=ppt/slideLayouts/slideLayout1949.xml><?xml version="1.0" encoding="utf-8"?>
<p:sldLayout xmlns:a="http://schemas.openxmlformats.org/drawingml/2006/main" xmlns:r="http://schemas.openxmlformats.org/officeDocument/2006/relationships" xmlns:p="http://schemas.openxmlformats.org/presentationml/2006/main" preserve="1" userDrawn="1">
  <p:cSld name="2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583638904"/>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796"/>
        <p:cNvGrpSpPr/>
        <p:nvPr/>
      </p:nvGrpSpPr>
      <p:grpSpPr>
        <a:xfrm>
          <a:off x="0" y="0"/>
          <a:ext cx="0" cy="0"/>
          <a:chOff x="0" y="0"/>
          <a:chExt cx="0" cy="0"/>
        </a:xfrm>
      </p:grpSpPr>
      <p:sp>
        <p:nvSpPr>
          <p:cNvPr id="1797" name="Google Shape;1797;p734"/>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98" name="Google Shape;1798;p73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799" name="Google Shape;1799;p73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800" name="Google Shape;1800;p734"/>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801" name="Google Shape;1801;p73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4005954453"/>
      </p:ext>
    </p:extLst>
  </p:cSld>
  <p:clrMapOvr>
    <a:masterClrMapping/>
  </p:clrMapOvr>
</p:sldLayout>
</file>

<file path=ppt/slideLayouts/slideLayout1950.xml><?xml version="1.0" encoding="utf-8"?>
<p:sldLayout xmlns:a="http://schemas.openxmlformats.org/drawingml/2006/main" xmlns:r="http://schemas.openxmlformats.org/officeDocument/2006/relationships" xmlns:p="http://schemas.openxmlformats.org/presentationml/2006/main" preserve="1" userDrawn="1">
  <p:cSld name="2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279944669"/>
      </p:ext>
    </p:extLst>
  </p:cSld>
  <p:clrMapOvr>
    <a:masterClrMapping/>
  </p:clrMapOvr>
</p:sldLayout>
</file>

<file path=ppt/slideLayouts/slideLayout1951.xml><?xml version="1.0" encoding="utf-8"?>
<p:sldLayout xmlns:a="http://schemas.openxmlformats.org/drawingml/2006/main" xmlns:r="http://schemas.openxmlformats.org/officeDocument/2006/relationships" xmlns:p="http://schemas.openxmlformats.org/presentationml/2006/main" type="obj" preserve="1">
  <p:cSld name="4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43171624"/>
      </p:ext>
    </p:extLst>
  </p:cSld>
  <p:clrMapOvr>
    <a:masterClrMapping/>
  </p:clrMapOvr>
</p:sldLayout>
</file>

<file path=ppt/slideLayouts/slideLayout1952.xml><?xml version="1.0" encoding="utf-8"?>
<p:sldLayout xmlns:a="http://schemas.openxmlformats.org/drawingml/2006/main" xmlns:r="http://schemas.openxmlformats.org/officeDocument/2006/relationships" xmlns:p="http://schemas.openxmlformats.org/presentationml/2006/main" preserve="1" userDrawn="1">
  <p:cSld name="2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307193366"/>
      </p:ext>
    </p:extLst>
  </p:cSld>
  <p:clrMapOvr>
    <a:masterClrMapping/>
  </p:clrMapOvr>
</p:sldLayout>
</file>

<file path=ppt/slideLayouts/slideLayout1953.xml><?xml version="1.0" encoding="utf-8"?>
<p:sldLayout xmlns:a="http://schemas.openxmlformats.org/drawingml/2006/main" xmlns:r="http://schemas.openxmlformats.org/officeDocument/2006/relationships" xmlns:p="http://schemas.openxmlformats.org/presentationml/2006/main" type="obj" preserve="1">
  <p:cSld name="4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76009518"/>
      </p:ext>
    </p:extLst>
  </p:cSld>
  <p:clrMapOvr>
    <a:masterClrMapping/>
  </p:clrMapOvr>
</p:sldLayout>
</file>

<file path=ppt/slideLayouts/slideLayout1954.xml><?xml version="1.0" encoding="utf-8"?>
<p:sldLayout xmlns:a="http://schemas.openxmlformats.org/drawingml/2006/main" xmlns:r="http://schemas.openxmlformats.org/officeDocument/2006/relationships" xmlns:p="http://schemas.openxmlformats.org/presentationml/2006/main" type="obj" preserve="1">
  <p:cSld name="3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60264865"/>
      </p:ext>
    </p:extLst>
  </p:cSld>
  <p:clrMapOvr>
    <a:masterClrMapping/>
  </p:clrMapOvr>
</p:sldLayout>
</file>

<file path=ppt/slideLayouts/slideLayout1955.xml><?xml version="1.0" encoding="utf-8"?>
<p:sldLayout xmlns:a="http://schemas.openxmlformats.org/drawingml/2006/main" xmlns:r="http://schemas.openxmlformats.org/officeDocument/2006/relationships" xmlns:p="http://schemas.openxmlformats.org/presentationml/2006/main" type="twoObj" preserve="1">
  <p:cSld name="2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90135929"/>
      </p:ext>
    </p:extLst>
  </p:cSld>
  <p:clrMapOvr>
    <a:masterClrMapping/>
  </p:clrMapOvr>
</p:sldLayout>
</file>

<file path=ppt/slideLayouts/slideLayout1956.xml><?xml version="1.0" encoding="utf-8"?>
<p:sldLayout xmlns:a="http://schemas.openxmlformats.org/drawingml/2006/main" xmlns:r="http://schemas.openxmlformats.org/officeDocument/2006/relationships" xmlns:p="http://schemas.openxmlformats.org/presentationml/2006/main" type="twoTxTwoObj" preserve="1">
  <p:cSld name="2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05191274"/>
      </p:ext>
    </p:extLst>
  </p:cSld>
  <p:clrMapOvr>
    <a:masterClrMapping/>
  </p:clrMapOvr>
</p:sldLayout>
</file>

<file path=ppt/slideLayouts/slideLayout1957.xml><?xml version="1.0" encoding="utf-8"?>
<p:sldLayout xmlns:a="http://schemas.openxmlformats.org/drawingml/2006/main" xmlns:r="http://schemas.openxmlformats.org/officeDocument/2006/relationships" xmlns:p="http://schemas.openxmlformats.org/presentationml/2006/main" type="titleOnly" preserve="1">
  <p:cSld name="2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9909549"/>
      </p:ext>
    </p:extLst>
  </p:cSld>
  <p:clrMapOvr>
    <a:masterClrMapping/>
  </p:clrMapOvr>
</p:sldLayout>
</file>

<file path=ppt/slideLayouts/slideLayout1958.xml><?xml version="1.0" encoding="utf-8"?>
<p:sldLayout xmlns:a="http://schemas.openxmlformats.org/drawingml/2006/main" xmlns:r="http://schemas.openxmlformats.org/officeDocument/2006/relationships" xmlns:p="http://schemas.openxmlformats.org/presentationml/2006/main" preserve="1" userDrawn="1">
  <p:cSld name="2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884147592"/>
      </p:ext>
    </p:extLst>
  </p:cSld>
  <p:clrMapOvr>
    <a:masterClrMapping/>
  </p:clrMapOvr>
</p:sldLayout>
</file>

<file path=ppt/slideLayouts/slideLayout1959.xml><?xml version="1.0" encoding="utf-8"?>
<p:sldLayout xmlns:a="http://schemas.openxmlformats.org/drawingml/2006/main" xmlns:r="http://schemas.openxmlformats.org/officeDocument/2006/relationships" xmlns:p="http://schemas.openxmlformats.org/presentationml/2006/main" type="blank" preserve="1">
  <p:cSld name="2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91410728"/>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802"/>
        <p:cNvGrpSpPr/>
        <p:nvPr/>
      </p:nvGrpSpPr>
      <p:grpSpPr>
        <a:xfrm>
          <a:off x="0" y="0"/>
          <a:ext cx="0" cy="0"/>
          <a:chOff x="0" y="0"/>
          <a:chExt cx="0" cy="0"/>
        </a:xfrm>
      </p:grpSpPr>
      <p:sp>
        <p:nvSpPr>
          <p:cNvPr id="1803" name="Google Shape;1803;p73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804" name="Google Shape;1804;p73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805" name="Google Shape;1805;p73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806" name="Google Shape;1806;p735"/>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07" name="Google Shape;1807;p735"/>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4044920211"/>
      </p:ext>
    </p:extLst>
  </p:cSld>
  <p:clrMapOvr>
    <a:masterClrMapping/>
  </p:clrMapOvr>
</p:sldLayout>
</file>

<file path=ppt/slideLayouts/slideLayout1960.xml><?xml version="1.0" encoding="utf-8"?>
<p:sldLayout xmlns:a="http://schemas.openxmlformats.org/drawingml/2006/main" xmlns:r="http://schemas.openxmlformats.org/officeDocument/2006/relationships" xmlns:p="http://schemas.openxmlformats.org/presentationml/2006/main" type="obj" preserve="1">
  <p:cSld name="4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677365105"/>
      </p:ext>
    </p:extLst>
  </p:cSld>
  <p:clrMapOvr>
    <a:masterClrMapping/>
  </p:clrMapOvr>
</p:sldLayout>
</file>

<file path=ppt/slideLayouts/slideLayout1961.xml><?xml version="1.0" encoding="utf-8"?>
<p:sldLayout xmlns:a="http://schemas.openxmlformats.org/drawingml/2006/main" xmlns:r="http://schemas.openxmlformats.org/officeDocument/2006/relationships" xmlns:p="http://schemas.openxmlformats.org/presentationml/2006/main" type="obj" preserve="1">
  <p:cSld name="4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59301317"/>
      </p:ext>
    </p:extLst>
  </p:cSld>
  <p:clrMapOvr>
    <a:masterClrMapping/>
  </p:clrMapOvr>
</p:sldLayout>
</file>

<file path=ppt/slideLayouts/slideLayout1962.xml><?xml version="1.0" encoding="utf-8"?>
<p:sldLayout xmlns:a="http://schemas.openxmlformats.org/drawingml/2006/main" xmlns:r="http://schemas.openxmlformats.org/officeDocument/2006/relationships" xmlns:p="http://schemas.openxmlformats.org/presentationml/2006/main" showMasterSp="0" type="obj" preserve="1">
  <p:cSld name="5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9/22/2025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472122470"/>
      </p:ext>
    </p:extLst>
  </p:cSld>
  <p:clrMapOvr>
    <a:masterClrMapping/>
  </p:clrMapOvr>
</p:sldLayout>
</file>

<file path=ppt/slideLayouts/slideLayout1963.xml><?xml version="1.0" encoding="utf-8"?>
<p:sldLayout xmlns:a="http://schemas.openxmlformats.org/drawingml/2006/main" xmlns:r="http://schemas.openxmlformats.org/officeDocument/2006/relationships" xmlns:p="http://schemas.openxmlformats.org/presentationml/2006/main" preserve="1" userDrawn="1">
  <p:cSld name="2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849841392"/>
      </p:ext>
    </p:extLst>
  </p:cSld>
  <p:clrMapOvr>
    <a:masterClrMapping/>
  </p:clrMapOvr>
</p:sldLayout>
</file>

<file path=ppt/slideLayouts/slideLayout1964.xml><?xml version="1.0" encoding="utf-8"?>
<p:sldLayout xmlns:a="http://schemas.openxmlformats.org/drawingml/2006/main" xmlns:r="http://schemas.openxmlformats.org/officeDocument/2006/relationships" xmlns:p="http://schemas.openxmlformats.org/presentationml/2006/main" preserve="1" userDrawn="1">
  <p:cSld name="2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460590543"/>
      </p:ext>
    </p:extLst>
  </p:cSld>
  <p:clrMapOvr>
    <a:masterClrMapping/>
  </p:clrMapOvr>
</p:sldLayout>
</file>

<file path=ppt/slideLayouts/slideLayout1965.xml><?xml version="1.0" encoding="utf-8"?>
<p:sldLayout xmlns:a="http://schemas.openxmlformats.org/drawingml/2006/main" xmlns:r="http://schemas.openxmlformats.org/officeDocument/2006/relationships" xmlns:p="http://schemas.openxmlformats.org/presentationml/2006/main" preserve="1" userDrawn="1">
  <p:cSld name="2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87284394"/>
      </p:ext>
    </p:extLst>
  </p:cSld>
  <p:clrMapOvr>
    <a:masterClrMapping/>
  </p:clrMapOvr>
</p:sldLayout>
</file>

<file path=ppt/slideLayouts/slideLayout1966.xml><?xml version="1.0" encoding="utf-8"?>
<p:sldLayout xmlns:a="http://schemas.openxmlformats.org/drawingml/2006/main" xmlns:r="http://schemas.openxmlformats.org/officeDocument/2006/relationships" xmlns:p="http://schemas.openxmlformats.org/presentationml/2006/main" type="obj" preserve="1">
  <p:cSld name="5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55456869"/>
      </p:ext>
    </p:extLst>
  </p:cSld>
  <p:clrMapOvr>
    <a:masterClrMapping/>
  </p:clrMapOvr>
</p:sldLayout>
</file>

<file path=ppt/slideLayouts/slideLayout1967.xml><?xml version="1.0" encoding="utf-8"?>
<p:sldLayout xmlns:a="http://schemas.openxmlformats.org/drawingml/2006/main" xmlns:r="http://schemas.openxmlformats.org/officeDocument/2006/relationships" xmlns:p="http://schemas.openxmlformats.org/presentationml/2006/main" type="obj" preserve="1">
  <p:cSld name="5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49996232"/>
      </p:ext>
    </p:extLst>
  </p:cSld>
  <p:clrMapOvr>
    <a:masterClrMapping/>
  </p:clrMapOvr>
</p:sldLayout>
</file>

<file path=ppt/slideLayouts/slideLayout1968.xml><?xml version="1.0" encoding="utf-8"?>
<p:sldLayout xmlns:a="http://schemas.openxmlformats.org/drawingml/2006/main" xmlns:r="http://schemas.openxmlformats.org/officeDocument/2006/relationships" xmlns:p="http://schemas.openxmlformats.org/presentationml/2006/main" type="obj" preserve="1">
  <p:cSld name="3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79406647"/>
      </p:ext>
    </p:extLst>
  </p:cSld>
  <p:clrMapOvr>
    <a:masterClrMapping/>
  </p:clrMapOvr>
</p:sldLayout>
</file>

<file path=ppt/slideLayouts/slideLayout1969.xml><?xml version="1.0" encoding="utf-8"?>
<p:sldLayout xmlns:a="http://schemas.openxmlformats.org/drawingml/2006/main" xmlns:r="http://schemas.openxmlformats.org/officeDocument/2006/relationships" xmlns:p="http://schemas.openxmlformats.org/presentationml/2006/main" type="twoObj" preserve="1">
  <p:cSld name="2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13326543"/>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808"/>
        <p:cNvGrpSpPr/>
        <p:nvPr/>
      </p:nvGrpSpPr>
      <p:grpSpPr>
        <a:xfrm>
          <a:off x="0" y="0"/>
          <a:ext cx="0" cy="0"/>
          <a:chOff x="0" y="0"/>
          <a:chExt cx="0" cy="0"/>
        </a:xfrm>
      </p:grpSpPr>
      <p:sp>
        <p:nvSpPr>
          <p:cNvPr id="1809" name="Google Shape;1809;p73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810" name="Google Shape;1810;p73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811" name="Google Shape;1811;p736"/>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12" name="Google Shape;1812;p736"/>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13" name="Google Shape;1813;p736"/>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814" name="Google Shape;1814;p73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3333958614"/>
      </p:ext>
    </p:extLst>
  </p:cSld>
  <p:clrMapOvr>
    <a:masterClrMapping/>
  </p:clrMapOvr>
</p:sldLayout>
</file>

<file path=ppt/slideLayouts/slideLayout1970.xml><?xml version="1.0" encoding="utf-8"?>
<p:sldLayout xmlns:a="http://schemas.openxmlformats.org/drawingml/2006/main" xmlns:r="http://schemas.openxmlformats.org/officeDocument/2006/relationships" xmlns:p="http://schemas.openxmlformats.org/presentationml/2006/main" type="twoTxTwoObj" preserve="1">
  <p:cSld name="2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99462820"/>
      </p:ext>
    </p:extLst>
  </p:cSld>
  <p:clrMapOvr>
    <a:masterClrMapping/>
  </p:clrMapOvr>
</p:sldLayout>
</file>

<file path=ppt/slideLayouts/slideLayout1971.xml><?xml version="1.0" encoding="utf-8"?>
<p:sldLayout xmlns:a="http://schemas.openxmlformats.org/drawingml/2006/main" xmlns:r="http://schemas.openxmlformats.org/officeDocument/2006/relationships" xmlns:p="http://schemas.openxmlformats.org/presentationml/2006/main" type="titleOnly" preserve="1">
  <p:cSld name="2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23163570"/>
      </p:ext>
    </p:extLst>
  </p:cSld>
  <p:clrMapOvr>
    <a:masterClrMapping/>
  </p:clrMapOvr>
</p:sldLayout>
</file>

<file path=ppt/slideLayouts/slideLayout1972.xml><?xml version="1.0" encoding="utf-8"?>
<p:sldLayout xmlns:a="http://schemas.openxmlformats.org/drawingml/2006/main" xmlns:r="http://schemas.openxmlformats.org/officeDocument/2006/relationships" xmlns:p="http://schemas.openxmlformats.org/presentationml/2006/main" preserve="1" userDrawn="1">
  <p:cSld name="2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746706464"/>
      </p:ext>
    </p:extLst>
  </p:cSld>
  <p:clrMapOvr>
    <a:masterClrMapping/>
  </p:clrMapOvr>
</p:sldLayout>
</file>

<file path=ppt/slideLayouts/slideLayout1973.xml><?xml version="1.0" encoding="utf-8"?>
<p:sldLayout xmlns:a="http://schemas.openxmlformats.org/drawingml/2006/main" xmlns:r="http://schemas.openxmlformats.org/officeDocument/2006/relationships" xmlns:p="http://schemas.openxmlformats.org/presentationml/2006/main" type="blank" preserve="1">
  <p:cSld name="2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786183613"/>
      </p:ext>
    </p:extLst>
  </p:cSld>
  <p:clrMapOvr>
    <a:masterClrMapping/>
  </p:clrMapOvr>
</p:sldLayout>
</file>

<file path=ppt/slideLayouts/slideLayout1974.xml><?xml version="1.0" encoding="utf-8"?>
<p:sldLayout xmlns:a="http://schemas.openxmlformats.org/drawingml/2006/main" xmlns:r="http://schemas.openxmlformats.org/officeDocument/2006/relationships" xmlns:p="http://schemas.openxmlformats.org/presentationml/2006/main" type="obj" preserve="1">
  <p:cSld name="5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82489994"/>
      </p:ext>
    </p:extLst>
  </p:cSld>
  <p:clrMapOvr>
    <a:masterClrMapping/>
  </p:clrMapOvr>
</p:sldLayout>
</file>

<file path=ppt/slideLayouts/slideLayout1975.xml><?xml version="1.0" encoding="utf-8"?>
<p:sldLayout xmlns:a="http://schemas.openxmlformats.org/drawingml/2006/main" xmlns:r="http://schemas.openxmlformats.org/officeDocument/2006/relationships" xmlns:p="http://schemas.openxmlformats.org/presentationml/2006/main" type="obj" preserve="1">
  <p:cSld name="5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56043969"/>
      </p:ext>
    </p:extLst>
  </p:cSld>
  <p:clrMapOvr>
    <a:masterClrMapping/>
  </p:clrMapOvr>
</p:sldLayout>
</file>

<file path=ppt/slideLayouts/slideLayout1976.xml><?xml version="1.0" encoding="utf-8"?>
<p:sldLayout xmlns:a="http://schemas.openxmlformats.org/drawingml/2006/main" xmlns:r="http://schemas.openxmlformats.org/officeDocument/2006/relationships" xmlns:p="http://schemas.openxmlformats.org/presentationml/2006/main" type="obj" preserve="1">
  <p:cSld name="5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03029119"/>
      </p:ext>
    </p:extLst>
  </p:cSld>
  <p:clrMapOvr>
    <a:masterClrMapping/>
  </p:clrMapOvr>
</p:sldLayout>
</file>

<file path=ppt/slideLayouts/slideLayout1977.xml><?xml version="1.0" encoding="utf-8"?>
<p:sldLayout xmlns:a="http://schemas.openxmlformats.org/drawingml/2006/main" xmlns:r="http://schemas.openxmlformats.org/officeDocument/2006/relationships" xmlns:p="http://schemas.openxmlformats.org/presentationml/2006/main" type="obj" preserve="1">
  <p:cSld name="5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34075629"/>
      </p:ext>
    </p:extLst>
  </p:cSld>
  <p:clrMapOvr>
    <a:masterClrMapping/>
  </p:clrMapOvr>
</p:sldLayout>
</file>

<file path=ppt/slideLayouts/slideLayout1978.xml><?xml version="1.0" encoding="utf-8"?>
<p:sldLayout xmlns:a="http://schemas.openxmlformats.org/drawingml/2006/main" xmlns:r="http://schemas.openxmlformats.org/officeDocument/2006/relationships" xmlns:p="http://schemas.openxmlformats.org/presentationml/2006/main" preserve="1" userDrawn="1">
  <p:cSld name="2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2467764"/>
      </p:ext>
    </p:extLst>
  </p:cSld>
  <p:clrMapOvr>
    <a:masterClrMapping/>
  </p:clrMapOvr>
</p:sldLayout>
</file>

<file path=ppt/slideLayouts/slideLayout1979.xml><?xml version="1.0" encoding="utf-8"?>
<p:sldLayout xmlns:a="http://schemas.openxmlformats.org/drawingml/2006/main" xmlns:r="http://schemas.openxmlformats.org/officeDocument/2006/relationships" xmlns:p="http://schemas.openxmlformats.org/presentationml/2006/main" preserve="1" userDrawn="1">
  <p:cSld name="2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000535700"/>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815"/>
        <p:cNvGrpSpPr/>
        <p:nvPr/>
      </p:nvGrpSpPr>
      <p:grpSpPr>
        <a:xfrm>
          <a:off x="0" y="0"/>
          <a:ext cx="0" cy="0"/>
          <a:chOff x="0" y="0"/>
          <a:chExt cx="0" cy="0"/>
        </a:xfrm>
      </p:grpSpPr>
      <p:sp>
        <p:nvSpPr>
          <p:cNvPr id="1816" name="Google Shape;1816;p737"/>
          <p:cNvSpPr txBox="1">
            <a:spLocks noGrp="1"/>
          </p:cNvSpPr>
          <p:nvPr>
            <p:ph type="title"/>
          </p:nvPr>
        </p:nvSpPr>
        <p:spPr>
          <a:xfrm>
            <a:off x="963084" y="4406903"/>
            <a:ext cx="10363200" cy="1362075"/>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Clr>
                <a:schemeClr val="accent1"/>
              </a:buClr>
              <a:buSzPts val="4000"/>
              <a:buFont typeface="Calibri"/>
              <a:buNone/>
              <a:defRPr sz="4000" b="1" cap="none"/>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17" name="Google Shape;1817;p737"/>
          <p:cNvSpPr txBox="1">
            <a:spLocks noGrp="1"/>
          </p:cNvSpPr>
          <p:nvPr>
            <p:ph type="body" idx="1"/>
          </p:nvPr>
        </p:nvSpPr>
        <p:spPr>
          <a:xfrm>
            <a:off x="963084" y="2906713"/>
            <a:ext cx="10363200" cy="1500187"/>
          </a:xfrm>
          <a:prstGeom prst="rect">
            <a:avLst/>
          </a:prstGeom>
          <a:noFill/>
          <a:ln>
            <a:noFill/>
          </a:ln>
        </p:spPr>
        <p:txBody>
          <a:bodyPr spcFirstLastPara="1" wrap="square" lIns="91425" tIns="45700" rIns="91425" bIns="45700" anchor="b" anchorCtr="0">
            <a:noAutofit/>
          </a:bodyPr>
          <a:lstStyle>
            <a:lvl1pPr marL="457200" lvl="0" indent="-228600" algn="l">
              <a:lnSpc>
                <a:spcPct val="100000"/>
              </a:lnSpc>
              <a:spcBef>
                <a:spcPts val="1000"/>
              </a:spcBef>
              <a:spcAft>
                <a:spcPts val="0"/>
              </a:spcAft>
              <a:buSzPts val="2000"/>
              <a:buNone/>
              <a:defRPr sz="2000">
                <a:solidFill>
                  <a:srgbClr val="919497"/>
                </a:solidFill>
              </a:defRPr>
            </a:lvl1pPr>
            <a:lvl2pPr marL="914400" lvl="1" indent="-228600" algn="l">
              <a:lnSpc>
                <a:spcPct val="100000"/>
              </a:lnSpc>
              <a:spcBef>
                <a:spcPts val="1000"/>
              </a:spcBef>
              <a:spcAft>
                <a:spcPts val="0"/>
              </a:spcAft>
              <a:buSzPts val="1800"/>
              <a:buNone/>
              <a:defRPr sz="1800">
                <a:solidFill>
                  <a:srgbClr val="919497"/>
                </a:solidFill>
              </a:defRPr>
            </a:lvl2pPr>
            <a:lvl3pPr marL="1371600" lvl="2" indent="-228600" algn="l">
              <a:lnSpc>
                <a:spcPct val="100000"/>
              </a:lnSpc>
              <a:spcBef>
                <a:spcPts val="1000"/>
              </a:spcBef>
              <a:spcAft>
                <a:spcPts val="0"/>
              </a:spcAft>
              <a:buSzPts val="1600"/>
              <a:buNone/>
              <a:defRPr sz="1600">
                <a:solidFill>
                  <a:srgbClr val="919497"/>
                </a:solidFill>
              </a:defRPr>
            </a:lvl3pPr>
            <a:lvl4pPr marL="1828800" lvl="3" indent="-228600" algn="l">
              <a:lnSpc>
                <a:spcPct val="100000"/>
              </a:lnSpc>
              <a:spcBef>
                <a:spcPts val="1000"/>
              </a:spcBef>
              <a:spcAft>
                <a:spcPts val="0"/>
              </a:spcAft>
              <a:buSzPts val="1400"/>
              <a:buNone/>
              <a:defRPr sz="1400">
                <a:solidFill>
                  <a:srgbClr val="919497"/>
                </a:solidFill>
              </a:defRPr>
            </a:lvl4pPr>
            <a:lvl5pPr marL="2286000" lvl="4" indent="-228600" algn="l">
              <a:lnSpc>
                <a:spcPct val="100000"/>
              </a:lnSpc>
              <a:spcBef>
                <a:spcPts val="1000"/>
              </a:spcBef>
              <a:spcAft>
                <a:spcPts val="0"/>
              </a:spcAft>
              <a:buSzPts val="1400"/>
              <a:buNone/>
              <a:defRPr sz="1400">
                <a:solidFill>
                  <a:srgbClr val="919497"/>
                </a:solidFill>
              </a:defRPr>
            </a:lvl5pPr>
            <a:lvl6pPr marL="2743200" lvl="5" indent="-228600" algn="l">
              <a:lnSpc>
                <a:spcPct val="90000"/>
              </a:lnSpc>
              <a:spcBef>
                <a:spcPts val="1000"/>
              </a:spcBef>
              <a:spcAft>
                <a:spcPts val="0"/>
              </a:spcAft>
              <a:buClr>
                <a:srgbClr val="919497"/>
              </a:buClr>
              <a:buSzPts val="1400"/>
              <a:buNone/>
              <a:defRPr sz="1400">
                <a:solidFill>
                  <a:srgbClr val="919497"/>
                </a:solidFill>
              </a:defRPr>
            </a:lvl6pPr>
            <a:lvl7pPr marL="3200400" lvl="6" indent="-228600" algn="l">
              <a:lnSpc>
                <a:spcPct val="90000"/>
              </a:lnSpc>
              <a:spcBef>
                <a:spcPts val="500"/>
              </a:spcBef>
              <a:spcAft>
                <a:spcPts val="0"/>
              </a:spcAft>
              <a:buClr>
                <a:srgbClr val="919497"/>
              </a:buClr>
              <a:buSzPts val="1400"/>
              <a:buNone/>
              <a:defRPr sz="1400">
                <a:solidFill>
                  <a:srgbClr val="919497"/>
                </a:solidFill>
              </a:defRPr>
            </a:lvl7pPr>
            <a:lvl8pPr marL="3657600" lvl="7" indent="-228600" algn="l">
              <a:lnSpc>
                <a:spcPct val="90000"/>
              </a:lnSpc>
              <a:spcBef>
                <a:spcPts val="500"/>
              </a:spcBef>
              <a:spcAft>
                <a:spcPts val="0"/>
              </a:spcAft>
              <a:buClr>
                <a:srgbClr val="919497"/>
              </a:buClr>
              <a:buSzPts val="1400"/>
              <a:buNone/>
              <a:defRPr sz="1400">
                <a:solidFill>
                  <a:srgbClr val="919497"/>
                </a:solidFill>
              </a:defRPr>
            </a:lvl8pPr>
            <a:lvl9pPr marL="4114800" lvl="8" indent="-228600" algn="l">
              <a:lnSpc>
                <a:spcPct val="90000"/>
              </a:lnSpc>
              <a:spcBef>
                <a:spcPts val="500"/>
              </a:spcBef>
              <a:spcAft>
                <a:spcPts val="0"/>
              </a:spcAft>
              <a:buClr>
                <a:srgbClr val="919497"/>
              </a:buClr>
              <a:buSzPts val="1400"/>
              <a:buNone/>
              <a:defRPr sz="1400">
                <a:solidFill>
                  <a:srgbClr val="919497"/>
                </a:solidFill>
              </a:defRPr>
            </a:lvl9pPr>
          </a:lstStyle>
          <a:p>
            <a:endParaRPr/>
          </a:p>
        </p:txBody>
      </p:sp>
      <p:sp>
        <p:nvSpPr>
          <p:cNvPr id="1818" name="Google Shape;1818;p73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819" name="Google Shape;1819;p7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820" name="Google Shape;1820;p73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200">
                <a:solidFill>
                  <a:srgbClr val="919497"/>
                </a:solidFill>
                <a:latin typeface="Calibri"/>
                <a:ea typeface="Calibri"/>
                <a:cs typeface="Calibri"/>
                <a:sym typeface="Calibri"/>
              </a:defRPr>
            </a:lvl1pPr>
            <a:lvl2pPr marL="0" marR="0" lvl="1" indent="0" algn="r">
              <a:spcBef>
                <a:spcPts val="0"/>
              </a:spcBef>
              <a:buNone/>
              <a:defRPr sz="1200">
                <a:solidFill>
                  <a:srgbClr val="919497"/>
                </a:solidFill>
                <a:latin typeface="Calibri"/>
                <a:ea typeface="Calibri"/>
                <a:cs typeface="Calibri"/>
                <a:sym typeface="Calibri"/>
              </a:defRPr>
            </a:lvl2pPr>
            <a:lvl3pPr marL="0" marR="0" lvl="2" indent="0" algn="r">
              <a:spcBef>
                <a:spcPts val="0"/>
              </a:spcBef>
              <a:buNone/>
              <a:defRPr sz="1200">
                <a:solidFill>
                  <a:srgbClr val="919497"/>
                </a:solidFill>
                <a:latin typeface="Calibri"/>
                <a:ea typeface="Calibri"/>
                <a:cs typeface="Calibri"/>
                <a:sym typeface="Calibri"/>
              </a:defRPr>
            </a:lvl3pPr>
            <a:lvl4pPr marL="0" marR="0" lvl="3" indent="0" algn="r">
              <a:spcBef>
                <a:spcPts val="0"/>
              </a:spcBef>
              <a:buNone/>
              <a:defRPr sz="1200">
                <a:solidFill>
                  <a:srgbClr val="919497"/>
                </a:solidFill>
                <a:latin typeface="Calibri"/>
                <a:ea typeface="Calibri"/>
                <a:cs typeface="Calibri"/>
                <a:sym typeface="Calibri"/>
              </a:defRPr>
            </a:lvl4pPr>
            <a:lvl5pPr marL="0" marR="0" lvl="4" indent="0" algn="r">
              <a:spcBef>
                <a:spcPts val="0"/>
              </a:spcBef>
              <a:buNone/>
              <a:defRPr sz="1200">
                <a:solidFill>
                  <a:srgbClr val="919497"/>
                </a:solidFill>
                <a:latin typeface="Calibri"/>
                <a:ea typeface="Calibri"/>
                <a:cs typeface="Calibri"/>
                <a:sym typeface="Calibri"/>
              </a:defRPr>
            </a:lvl5pPr>
            <a:lvl6pPr marL="0" marR="0" lvl="5" indent="0" algn="r">
              <a:spcBef>
                <a:spcPts val="0"/>
              </a:spcBef>
              <a:buNone/>
              <a:defRPr sz="1200">
                <a:solidFill>
                  <a:srgbClr val="919497"/>
                </a:solidFill>
                <a:latin typeface="Calibri"/>
                <a:ea typeface="Calibri"/>
                <a:cs typeface="Calibri"/>
                <a:sym typeface="Calibri"/>
              </a:defRPr>
            </a:lvl6pPr>
            <a:lvl7pPr marL="0" marR="0" lvl="6" indent="0" algn="r">
              <a:spcBef>
                <a:spcPts val="0"/>
              </a:spcBef>
              <a:buNone/>
              <a:defRPr sz="1200">
                <a:solidFill>
                  <a:srgbClr val="919497"/>
                </a:solidFill>
                <a:latin typeface="Calibri"/>
                <a:ea typeface="Calibri"/>
                <a:cs typeface="Calibri"/>
                <a:sym typeface="Calibri"/>
              </a:defRPr>
            </a:lvl7pPr>
            <a:lvl8pPr marL="0" marR="0" lvl="7" indent="0" algn="r">
              <a:spcBef>
                <a:spcPts val="0"/>
              </a:spcBef>
              <a:buNone/>
              <a:defRPr sz="1200">
                <a:solidFill>
                  <a:srgbClr val="919497"/>
                </a:solidFill>
                <a:latin typeface="Calibri"/>
                <a:ea typeface="Calibri"/>
                <a:cs typeface="Calibri"/>
                <a:sym typeface="Calibri"/>
              </a:defRPr>
            </a:lvl8pPr>
            <a:lvl9pPr marL="0" marR="0" lvl="8" indent="0" algn="r">
              <a:spcBef>
                <a:spcPts val="0"/>
              </a:spcBef>
              <a:buNone/>
              <a:defRPr sz="1200">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1281409052"/>
      </p:ext>
    </p:extLst>
  </p:cSld>
  <p:clrMapOvr>
    <a:masterClrMapping/>
  </p:clrMapOvr>
</p:sldLayout>
</file>

<file path=ppt/slideLayouts/slideLayout1980.xml><?xml version="1.0" encoding="utf-8"?>
<p:sldLayout xmlns:a="http://schemas.openxmlformats.org/drawingml/2006/main" xmlns:r="http://schemas.openxmlformats.org/officeDocument/2006/relationships" xmlns:p="http://schemas.openxmlformats.org/presentationml/2006/main" preserve="1" userDrawn="1">
  <p:cSld name="2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776079100"/>
      </p:ext>
    </p:extLst>
  </p:cSld>
  <p:clrMapOvr>
    <a:masterClrMapping/>
  </p:clrMapOvr>
</p:sldLayout>
</file>

<file path=ppt/slideLayouts/slideLayout1981.xml><?xml version="1.0" encoding="utf-8"?>
<p:sldLayout xmlns:a="http://schemas.openxmlformats.org/drawingml/2006/main" xmlns:r="http://schemas.openxmlformats.org/officeDocument/2006/relationships" xmlns:p="http://schemas.openxmlformats.org/presentationml/2006/main" type="obj" preserve="1">
  <p:cSld name="5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33885067"/>
      </p:ext>
    </p:extLst>
  </p:cSld>
  <p:clrMapOvr>
    <a:masterClrMapping/>
  </p:clrMapOvr>
</p:sldLayout>
</file>

<file path=ppt/slideLayouts/slideLayout1982.xml><?xml version="1.0" encoding="utf-8"?>
<p:sldLayout xmlns:a="http://schemas.openxmlformats.org/drawingml/2006/main" xmlns:r="http://schemas.openxmlformats.org/officeDocument/2006/relationships" xmlns:p="http://schemas.openxmlformats.org/presentationml/2006/main" type="obj" preserve="1">
  <p:cSld name="3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78093114"/>
      </p:ext>
    </p:extLst>
  </p:cSld>
  <p:clrMapOvr>
    <a:masterClrMapping/>
  </p:clrMapOvr>
</p:sldLayout>
</file>

<file path=ppt/slideLayouts/slideLayout1983.xml><?xml version="1.0" encoding="utf-8"?>
<p:sldLayout xmlns:a="http://schemas.openxmlformats.org/drawingml/2006/main" xmlns:r="http://schemas.openxmlformats.org/officeDocument/2006/relationships" xmlns:p="http://schemas.openxmlformats.org/presentationml/2006/main" type="twoObj" preserve="1">
  <p:cSld name="2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39161435"/>
      </p:ext>
    </p:extLst>
  </p:cSld>
  <p:clrMapOvr>
    <a:masterClrMapping/>
  </p:clrMapOvr>
</p:sldLayout>
</file>

<file path=ppt/slideLayouts/slideLayout1984.xml><?xml version="1.0" encoding="utf-8"?>
<p:sldLayout xmlns:a="http://schemas.openxmlformats.org/drawingml/2006/main" xmlns:r="http://schemas.openxmlformats.org/officeDocument/2006/relationships" xmlns:p="http://schemas.openxmlformats.org/presentationml/2006/main" type="twoTxTwoObj" preserve="1">
  <p:cSld name="2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41512192"/>
      </p:ext>
    </p:extLst>
  </p:cSld>
  <p:clrMapOvr>
    <a:masterClrMapping/>
  </p:clrMapOvr>
</p:sldLayout>
</file>

<file path=ppt/slideLayouts/slideLayout1985.xml><?xml version="1.0" encoding="utf-8"?>
<p:sldLayout xmlns:a="http://schemas.openxmlformats.org/drawingml/2006/main" xmlns:r="http://schemas.openxmlformats.org/officeDocument/2006/relationships" xmlns:p="http://schemas.openxmlformats.org/presentationml/2006/main" type="titleOnly" preserve="1">
  <p:cSld name="2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2042887"/>
      </p:ext>
    </p:extLst>
  </p:cSld>
  <p:clrMapOvr>
    <a:masterClrMapping/>
  </p:clrMapOvr>
</p:sldLayout>
</file>

<file path=ppt/slideLayouts/slideLayout1986.xml><?xml version="1.0" encoding="utf-8"?>
<p:sldLayout xmlns:a="http://schemas.openxmlformats.org/drawingml/2006/main" xmlns:r="http://schemas.openxmlformats.org/officeDocument/2006/relationships" xmlns:p="http://schemas.openxmlformats.org/presentationml/2006/main" preserve="1" userDrawn="1">
  <p:cSld name="2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15547826"/>
      </p:ext>
    </p:extLst>
  </p:cSld>
  <p:clrMapOvr>
    <a:masterClrMapping/>
  </p:clrMapOvr>
</p:sldLayout>
</file>

<file path=ppt/slideLayouts/slideLayout1987.xml><?xml version="1.0" encoding="utf-8"?>
<p:sldLayout xmlns:a="http://schemas.openxmlformats.org/drawingml/2006/main" xmlns:r="http://schemas.openxmlformats.org/officeDocument/2006/relationships" xmlns:p="http://schemas.openxmlformats.org/presentationml/2006/main" type="blank" preserve="1">
  <p:cSld name="2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666838379"/>
      </p:ext>
    </p:extLst>
  </p:cSld>
  <p:clrMapOvr>
    <a:masterClrMapping/>
  </p:clrMapOvr>
</p:sldLayout>
</file>

<file path=ppt/slideLayouts/slideLayout1988.xml><?xml version="1.0" encoding="utf-8"?>
<p:sldLayout xmlns:a="http://schemas.openxmlformats.org/drawingml/2006/main" xmlns:r="http://schemas.openxmlformats.org/officeDocument/2006/relationships" xmlns:p="http://schemas.openxmlformats.org/presentationml/2006/main" preserve="1" userDrawn="1">
  <p:cSld name="2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4893411"/>
      </p:ext>
    </p:extLst>
  </p:cSld>
  <p:clrMapOvr>
    <a:masterClrMapping/>
  </p:clrMapOvr>
</p:sldLayout>
</file>

<file path=ppt/slideLayouts/slideLayout1989.xml><?xml version="1.0" encoding="utf-8"?>
<p:sldLayout xmlns:a="http://schemas.openxmlformats.org/drawingml/2006/main" xmlns:r="http://schemas.openxmlformats.org/officeDocument/2006/relationships" xmlns:p="http://schemas.openxmlformats.org/presentationml/2006/main" preserve="1" userDrawn="1">
  <p:cSld name="2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568906185"/>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matchingName="Content with Caption" type="objTx">
  <p:cSld name="Content with Caption">
    <p:spTree>
      <p:nvGrpSpPr>
        <p:cNvPr id="1" name="Shape 1821"/>
        <p:cNvGrpSpPr/>
        <p:nvPr/>
      </p:nvGrpSpPr>
      <p:grpSpPr>
        <a:xfrm>
          <a:off x="0" y="0"/>
          <a:ext cx="0" cy="0"/>
          <a:chOff x="0" y="0"/>
          <a:chExt cx="0" cy="0"/>
        </a:xfrm>
      </p:grpSpPr>
      <p:sp>
        <p:nvSpPr>
          <p:cNvPr id="1822" name="Google Shape;1822;p738"/>
          <p:cNvSpPr txBox="1">
            <a:spLocks noGrp="1"/>
          </p:cNvSpPr>
          <p:nvPr>
            <p:ph type="title"/>
          </p:nvPr>
        </p:nvSpPr>
        <p:spPr>
          <a:xfrm>
            <a:off x="609605" y="273051"/>
            <a:ext cx="4011084" cy="116205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2000"/>
              <a:buFont typeface="Calibri"/>
              <a:buNone/>
              <a:defRPr sz="2000"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23" name="Google Shape;1823;p738"/>
          <p:cNvSpPr txBox="1">
            <a:spLocks noGrp="1"/>
          </p:cNvSpPr>
          <p:nvPr>
            <p:ph type="body" idx="1"/>
          </p:nvPr>
        </p:nvSpPr>
        <p:spPr>
          <a:xfrm>
            <a:off x="4766733" y="273054"/>
            <a:ext cx="6815667" cy="5853113"/>
          </a:xfrm>
          <a:prstGeom prst="rect">
            <a:avLst/>
          </a:prstGeom>
          <a:noFill/>
          <a:ln>
            <a:noFill/>
          </a:ln>
        </p:spPr>
        <p:txBody>
          <a:bodyPr spcFirstLastPara="1" wrap="square" lIns="91425" tIns="45700" rIns="91425" bIns="45700" anchor="t" anchorCtr="0">
            <a:noAutofit/>
          </a:bodyPr>
          <a:lstStyle>
            <a:lvl1pPr marL="457200" lvl="0" indent="-431800" algn="l">
              <a:lnSpc>
                <a:spcPct val="100000"/>
              </a:lnSpc>
              <a:spcBef>
                <a:spcPts val="1000"/>
              </a:spcBef>
              <a:spcAft>
                <a:spcPts val="0"/>
              </a:spcAft>
              <a:buSzPts val="3200"/>
              <a:buChar char="•"/>
              <a:defRPr sz="3200"/>
            </a:lvl1pPr>
            <a:lvl2pPr marL="914400" lvl="1" indent="-406400" algn="l">
              <a:lnSpc>
                <a:spcPct val="100000"/>
              </a:lnSpc>
              <a:spcBef>
                <a:spcPts val="1000"/>
              </a:spcBef>
              <a:spcAft>
                <a:spcPts val="0"/>
              </a:spcAft>
              <a:buSzPts val="2800"/>
              <a:buChar char="•"/>
              <a:defRPr sz="2800"/>
            </a:lvl2pPr>
            <a:lvl3pPr marL="1371600" lvl="2" indent="-381000" algn="l">
              <a:lnSpc>
                <a:spcPct val="100000"/>
              </a:lnSpc>
              <a:spcBef>
                <a:spcPts val="1000"/>
              </a:spcBef>
              <a:spcAft>
                <a:spcPts val="0"/>
              </a:spcAft>
              <a:buSzPts val="2400"/>
              <a:buChar char="•"/>
              <a:defRPr sz="2400"/>
            </a:lvl3pPr>
            <a:lvl4pPr marL="1828800" lvl="3" indent="-355600" algn="l">
              <a:lnSpc>
                <a:spcPct val="100000"/>
              </a:lnSpc>
              <a:spcBef>
                <a:spcPts val="1000"/>
              </a:spcBef>
              <a:spcAft>
                <a:spcPts val="0"/>
              </a:spcAft>
              <a:buSzPts val="2000"/>
              <a:buChar char="•"/>
              <a:defRPr sz="2000"/>
            </a:lvl4pPr>
            <a:lvl5pPr marL="2286000" lvl="4" indent="-355600" algn="l">
              <a:lnSpc>
                <a:spcPct val="100000"/>
              </a:lnSpc>
              <a:spcBef>
                <a:spcPts val="1000"/>
              </a:spcBef>
              <a:spcAft>
                <a:spcPts val="0"/>
              </a:spcAft>
              <a:buSzPts val="2000"/>
              <a:buChar char="•"/>
              <a:defRPr sz="2000"/>
            </a:lvl5pPr>
            <a:lvl6pPr marL="2743200" lvl="5" indent="-355600" algn="l">
              <a:lnSpc>
                <a:spcPct val="90000"/>
              </a:lnSpc>
              <a:spcBef>
                <a:spcPts val="10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1824" name="Google Shape;1824;p738"/>
          <p:cNvSpPr txBox="1">
            <a:spLocks noGrp="1"/>
          </p:cNvSpPr>
          <p:nvPr>
            <p:ph type="body" idx="2"/>
          </p:nvPr>
        </p:nvSpPr>
        <p:spPr>
          <a:xfrm>
            <a:off x="609605" y="1435103"/>
            <a:ext cx="4011084" cy="46910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400"/>
              <a:buNone/>
              <a:defRPr sz="1400"/>
            </a:lvl1pPr>
            <a:lvl2pPr marL="914400" lvl="1" indent="-228600" algn="l">
              <a:lnSpc>
                <a:spcPct val="100000"/>
              </a:lnSpc>
              <a:spcBef>
                <a:spcPts val="1000"/>
              </a:spcBef>
              <a:spcAft>
                <a:spcPts val="0"/>
              </a:spcAft>
              <a:buSzPts val="1200"/>
              <a:buNone/>
              <a:defRPr sz="1200"/>
            </a:lvl2pPr>
            <a:lvl3pPr marL="1371600" lvl="2" indent="-228600" algn="l">
              <a:lnSpc>
                <a:spcPct val="100000"/>
              </a:lnSpc>
              <a:spcBef>
                <a:spcPts val="1000"/>
              </a:spcBef>
              <a:spcAft>
                <a:spcPts val="0"/>
              </a:spcAft>
              <a:buSzPts val="1000"/>
              <a:buNone/>
              <a:defRPr sz="1000"/>
            </a:lvl3pPr>
            <a:lvl4pPr marL="1828800" lvl="3" indent="-228600" algn="l">
              <a:lnSpc>
                <a:spcPct val="100000"/>
              </a:lnSpc>
              <a:spcBef>
                <a:spcPts val="1000"/>
              </a:spcBef>
              <a:spcAft>
                <a:spcPts val="0"/>
              </a:spcAft>
              <a:buSzPts val="900"/>
              <a:buNone/>
              <a:defRPr sz="900"/>
            </a:lvl4pPr>
            <a:lvl5pPr marL="2286000" lvl="4" indent="-228600" algn="l">
              <a:lnSpc>
                <a:spcPct val="100000"/>
              </a:lnSpc>
              <a:spcBef>
                <a:spcPts val="1000"/>
              </a:spcBef>
              <a:spcAft>
                <a:spcPts val="0"/>
              </a:spcAft>
              <a:buSzPts val="900"/>
              <a:buNone/>
              <a:defRPr sz="900"/>
            </a:lvl5pPr>
            <a:lvl6pPr marL="2743200" lvl="5" indent="-228600" algn="l">
              <a:lnSpc>
                <a:spcPct val="90000"/>
              </a:lnSpc>
              <a:spcBef>
                <a:spcPts val="1000"/>
              </a:spcBef>
              <a:spcAft>
                <a:spcPts val="0"/>
              </a:spcAft>
              <a:buClr>
                <a:schemeClr val="dk1"/>
              </a:buClr>
              <a:buSzPts val="900"/>
              <a:buNone/>
              <a:defRPr sz="900"/>
            </a:lvl6pPr>
            <a:lvl7pPr marL="3200400" lvl="6" indent="-228600" algn="l">
              <a:lnSpc>
                <a:spcPct val="90000"/>
              </a:lnSpc>
              <a:spcBef>
                <a:spcPts val="500"/>
              </a:spcBef>
              <a:spcAft>
                <a:spcPts val="0"/>
              </a:spcAft>
              <a:buClr>
                <a:schemeClr val="dk1"/>
              </a:buClr>
              <a:buSzPts val="900"/>
              <a:buNone/>
              <a:defRPr sz="900"/>
            </a:lvl7pPr>
            <a:lvl8pPr marL="3657600" lvl="7" indent="-228600" algn="l">
              <a:lnSpc>
                <a:spcPct val="90000"/>
              </a:lnSpc>
              <a:spcBef>
                <a:spcPts val="500"/>
              </a:spcBef>
              <a:spcAft>
                <a:spcPts val="0"/>
              </a:spcAft>
              <a:buClr>
                <a:schemeClr val="dk1"/>
              </a:buClr>
              <a:buSzPts val="900"/>
              <a:buNone/>
              <a:defRPr sz="900"/>
            </a:lvl8pPr>
            <a:lvl9pPr marL="4114800" lvl="8" indent="-228600" algn="l">
              <a:lnSpc>
                <a:spcPct val="90000"/>
              </a:lnSpc>
              <a:spcBef>
                <a:spcPts val="500"/>
              </a:spcBef>
              <a:spcAft>
                <a:spcPts val="0"/>
              </a:spcAft>
              <a:buClr>
                <a:schemeClr val="dk1"/>
              </a:buClr>
              <a:buSzPts val="900"/>
              <a:buNone/>
              <a:defRPr sz="900"/>
            </a:lvl9pPr>
          </a:lstStyle>
          <a:p>
            <a:endParaRPr/>
          </a:p>
        </p:txBody>
      </p:sp>
      <p:sp>
        <p:nvSpPr>
          <p:cNvPr id="1825" name="Google Shape;1825;p73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826" name="Google Shape;1826;p7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827" name="Google Shape;1827;p7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200">
                <a:solidFill>
                  <a:srgbClr val="919497"/>
                </a:solidFill>
                <a:latin typeface="Calibri"/>
                <a:ea typeface="Calibri"/>
                <a:cs typeface="Calibri"/>
                <a:sym typeface="Calibri"/>
              </a:defRPr>
            </a:lvl1pPr>
            <a:lvl2pPr marL="0" marR="0" lvl="1" indent="0" algn="r">
              <a:spcBef>
                <a:spcPts val="0"/>
              </a:spcBef>
              <a:buNone/>
              <a:defRPr sz="1200">
                <a:solidFill>
                  <a:srgbClr val="919497"/>
                </a:solidFill>
                <a:latin typeface="Calibri"/>
                <a:ea typeface="Calibri"/>
                <a:cs typeface="Calibri"/>
                <a:sym typeface="Calibri"/>
              </a:defRPr>
            </a:lvl2pPr>
            <a:lvl3pPr marL="0" marR="0" lvl="2" indent="0" algn="r">
              <a:spcBef>
                <a:spcPts val="0"/>
              </a:spcBef>
              <a:buNone/>
              <a:defRPr sz="1200">
                <a:solidFill>
                  <a:srgbClr val="919497"/>
                </a:solidFill>
                <a:latin typeface="Calibri"/>
                <a:ea typeface="Calibri"/>
                <a:cs typeface="Calibri"/>
                <a:sym typeface="Calibri"/>
              </a:defRPr>
            </a:lvl3pPr>
            <a:lvl4pPr marL="0" marR="0" lvl="3" indent="0" algn="r">
              <a:spcBef>
                <a:spcPts val="0"/>
              </a:spcBef>
              <a:buNone/>
              <a:defRPr sz="1200">
                <a:solidFill>
                  <a:srgbClr val="919497"/>
                </a:solidFill>
                <a:latin typeface="Calibri"/>
                <a:ea typeface="Calibri"/>
                <a:cs typeface="Calibri"/>
                <a:sym typeface="Calibri"/>
              </a:defRPr>
            </a:lvl4pPr>
            <a:lvl5pPr marL="0" marR="0" lvl="4" indent="0" algn="r">
              <a:spcBef>
                <a:spcPts val="0"/>
              </a:spcBef>
              <a:buNone/>
              <a:defRPr sz="1200">
                <a:solidFill>
                  <a:srgbClr val="919497"/>
                </a:solidFill>
                <a:latin typeface="Calibri"/>
                <a:ea typeface="Calibri"/>
                <a:cs typeface="Calibri"/>
                <a:sym typeface="Calibri"/>
              </a:defRPr>
            </a:lvl5pPr>
            <a:lvl6pPr marL="0" marR="0" lvl="5" indent="0" algn="r">
              <a:spcBef>
                <a:spcPts val="0"/>
              </a:spcBef>
              <a:buNone/>
              <a:defRPr sz="1200">
                <a:solidFill>
                  <a:srgbClr val="919497"/>
                </a:solidFill>
                <a:latin typeface="Calibri"/>
                <a:ea typeface="Calibri"/>
                <a:cs typeface="Calibri"/>
                <a:sym typeface="Calibri"/>
              </a:defRPr>
            </a:lvl6pPr>
            <a:lvl7pPr marL="0" marR="0" lvl="6" indent="0" algn="r">
              <a:spcBef>
                <a:spcPts val="0"/>
              </a:spcBef>
              <a:buNone/>
              <a:defRPr sz="1200">
                <a:solidFill>
                  <a:srgbClr val="919497"/>
                </a:solidFill>
                <a:latin typeface="Calibri"/>
                <a:ea typeface="Calibri"/>
                <a:cs typeface="Calibri"/>
                <a:sym typeface="Calibri"/>
              </a:defRPr>
            </a:lvl7pPr>
            <a:lvl8pPr marL="0" marR="0" lvl="7" indent="0" algn="r">
              <a:spcBef>
                <a:spcPts val="0"/>
              </a:spcBef>
              <a:buNone/>
              <a:defRPr sz="1200">
                <a:solidFill>
                  <a:srgbClr val="919497"/>
                </a:solidFill>
                <a:latin typeface="Calibri"/>
                <a:ea typeface="Calibri"/>
                <a:cs typeface="Calibri"/>
                <a:sym typeface="Calibri"/>
              </a:defRPr>
            </a:lvl8pPr>
            <a:lvl9pPr marL="0" marR="0" lvl="8" indent="0" algn="r">
              <a:spcBef>
                <a:spcPts val="0"/>
              </a:spcBef>
              <a:buNone/>
              <a:defRPr sz="1200">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2649089946"/>
      </p:ext>
    </p:extLst>
  </p:cSld>
  <p:clrMapOvr>
    <a:masterClrMapping/>
  </p:clrMapOvr>
</p:sldLayout>
</file>

<file path=ppt/slideLayouts/slideLayout1990.xml><?xml version="1.0" encoding="utf-8"?>
<p:sldLayout xmlns:a="http://schemas.openxmlformats.org/drawingml/2006/main" xmlns:r="http://schemas.openxmlformats.org/officeDocument/2006/relationships" xmlns:p="http://schemas.openxmlformats.org/presentationml/2006/main" preserve="1" userDrawn="1">
  <p:cSld name="2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247701833"/>
      </p:ext>
    </p:extLst>
  </p:cSld>
  <p:clrMapOvr>
    <a:masterClrMapping/>
  </p:clrMapOvr>
</p:sldLayout>
</file>

<file path=ppt/slideLayouts/slideLayout1991.xml><?xml version="1.0" encoding="utf-8"?>
<p:sldLayout xmlns:a="http://schemas.openxmlformats.org/drawingml/2006/main" xmlns:r="http://schemas.openxmlformats.org/officeDocument/2006/relationships" xmlns:p="http://schemas.openxmlformats.org/presentationml/2006/main" type="obj" preserve="1">
  <p:cSld name="5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13777444"/>
      </p:ext>
    </p:extLst>
  </p:cSld>
  <p:clrMapOvr>
    <a:masterClrMapping/>
  </p:clrMapOvr>
</p:sldLayout>
</file>

<file path=ppt/slideLayouts/slideLayout1992.xml><?xml version="1.0" encoding="utf-8"?>
<p:sldLayout xmlns:a="http://schemas.openxmlformats.org/drawingml/2006/main" xmlns:r="http://schemas.openxmlformats.org/officeDocument/2006/relationships" xmlns:p="http://schemas.openxmlformats.org/presentationml/2006/main" type="obj" preserve="1">
  <p:cSld name="3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22333651"/>
      </p:ext>
    </p:extLst>
  </p:cSld>
  <p:clrMapOvr>
    <a:masterClrMapping/>
  </p:clrMapOvr>
</p:sldLayout>
</file>

<file path=ppt/slideLayouts/slideLayout1993.xml><?xml version="1.0" encoding="utf-8"?>
<p:sldLayout xmlns:a="http://schemas.openxmlformats.org/drawingml/2006/main" xmlns:r="http://schemas.openxmlformats.org/officeDocument/2006/relationships" xmlns:p="http://schemas.openxmlformats.org/presentationml/2006/main" type="twoObj" preserve="1">
  <p:cSld name="2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28563498"/>
      </p:ext>
    </p:extLst>
  </p:cSld>
  <p:clrMapOvr>
    <a:masterClrMapping/>
  </p:clrMapOvr>
</p:sldLayout>
</file>

<file path=ppt/slideLayouts/slideLayout1994.xml><?xml version="1.0" encoding="utf-8"?>
<p:sldLayout xmlns:a="http://schemas.openxmlformats.org/drawingml/2006/main" xmlns:r="http://schemas.openxmlformats.org/officeDocument/2006/relationships" xmlns:p="http://schemas.openxmlformats.org/presentationml/2006/main" type="twoTxTwoObj" preserve="1">
  <p:cSld name="2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28510997"/>
      </p:ext>
    </p:extLst>
  </p:cSld>
  <p:clrMapOvr>
    <a:masterClrMapping/>
  </p:clrMapOvr>
</p:sldLayout>
</file>

<file path=ppt/slideLayouts/slideLayout1995.xml><?xml version="1.0" encoding="utf-8"?>
<p:sldLayout xmlns:a="http://schemas.openxmlformats.org/drawingml/2006/main" xmlns:r="http://schemas.openxmlformats.org/officeDocument/2006/relationships" xmlns:p="http://schemas.openxmlformats.org/presentationml/2006/main" type="titleOnly" preserve="1">
  <p:cSld name="2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78406180"/>
      </p:ext>
    </p:extLst>
  </p:cSld>
  <p:clrMapOvr>
    <a:masterClrMapping/>
  </p:clrMapOvr>
</p:sldLayout>
</file>

<file path=ppt/slideLayouts/slideLayout1996.xml><?xml version="1.0" encoding="utf-8"?>
<p:sldLayout xmlns:a="http://schemas.openxmlformats.org/drawingml/2006/main" xmlns:r="http://schemas.openxmlformats.org/officeDocument/2006/relationships" xmlns:p="http://schemas.openxmlformats.org/presentationml/2006/main" preserve="1" userDrawn="1">
  <p:cSld name="2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202226808"/>
      </p:ext>
    </p:extLst>
  </p:cSld>
  <p:clrMapOvr>
    <a:masterClrMapping/>
  </p:clrMapOvr>
</p:sldLayout>
</file>

<file path=ppt/slideLayouts/slideLayout1997.xml><?xml version="1.0" encoding="utf-8"?>
<p:sldLayout xmlns:a="http://schemas.openxmlformats.org/drawingml/2006/main" xmlns:r="http://schemas.openxmlformats.org/officeDocument/2006/relationships" xmlns:p="http://schemas.openxmlformats.org/presentationml/2006/main" type="blank" preserve="1">
  <p:cSld name="2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08188072"/>
      </p:ext>
    </p:extLst>
  </p:cSld>
  <p:clrMapOvr>
    <a:masterClrMapping/>
  </p:clrMapOvr>
</p:sldLayout>
</file>

<file path=ppt/slideLayouts/slideLayout1998.xml><?xml version="1.0" encoding="utf-8"?>
<p:sldLayout xmlns:a="http://schemas.openxmlformats.org/drawingml/2006/main" xmlns:r="http://schemas.openxmlformats.org/officeDocument/2006/relationships" xmlns:p="http://schemas.openxmlformats.org/presentationml/2006/main" type="obj" preserve="1">
  <p:cSld name="5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686447138"/>
      </p:ext>
    </p:extLst>
  </p:cSld>
  <p:clrMapOvr>
    <a:masterClrMapping/>
  </p:clrMapOvr>
</p:sldLayout>
</file>

<file path=ppt/slideLayouts/slideLayout1999.xml><?xml version="1.0" encoding="utf-8"?>
<p:sldLayout xmlns:a="http://schemas.openxmlformats.org/drawingml/2006/main" xmlns:r="http://schemas.openxmlformats.org/officeDocument/2006/relationships" xmlns:p="http://schemas.openxmlformats.org/presentationml/2006/main" type="title">
  <p:cSld name="6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177802449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F68BCFB-F63E-4927-A5D7-64161AC82F4D}"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9527946-A10C-4B1D-8381-EC79B4CA6C6A}" type="slidenum">
              <a:rPr lang="en-US" smtClean="0"/>
              <a:t>‹#›</a:t>
            </a:fld>
            <a:endParaRPr lang="en-US"/>
          </a:p>
        </p:txBody>
      </p:sp>
    </p:spTree>
    <p:extLst>
      <p:ext uri="{BB962C8B-B14F-4D97-AF65-F5344CB8AC3E}">
        <p14:creationId xmlns:p14="http://schemas.microsoft.com/office/powerpoint/2010/main" val="393979989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Quotation">
  <p:cSld name="Quotation">
    <p:spTree>
      <p:nvGrpSpPr>
        <p:cNvPr id="1" name="Shape 59"/>
        <p:cNvGrpSpPr/>
        <p:nvPr/>
      </p:nvGrpSpPr>
      <p:grpSpPr>
        <a:xfrm>
          <a:off x="0" y="0"/>
          <a:ext cx="0" cy="0"/>
          <a:chOff x="0" y="0"/>
          <a:chExt cx="0" cy="0"/>
        </a:xfrm>
      </p:grpSpPr>
      <p:sp>
        <p:nvSpPr>
          <p:cNvPr id="60" name="Google Shape;60;p55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1" name="Google Shape;61;p55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2" name="Google Shape;62;p55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3" name="Google Shape;63;p55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4" name="Google Shape;64;p5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5" name="Google Shape;65;p5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66" name="Google Shape;66;p559"/>
          <p:cNvGrpSpPr/>
          <p:nvPr/>
        </p:nvGrpSpPr>
        <p:grpSpPr>
          <a:xfrm>
            <a:off x="7191542" y="1"/>
            <a:ext cx="5000459" cy="1425992"/>
            <a:chOff x="7191542" y="1"/>
            <a:chExt cx="5000459" cy="1425992"/>
          </a:xfrm>
        </p:grpSpPr>
        <p:pic>
          <p:nvPicPr>
            <p:cNvPr id="67" name="Google Shape;67;p5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8" name="Google Shape;68;p559"/>
            <p:cNvGrpSpPr/>
            <p:nvPr/>
          </p:nvGrpSpPr>
          <p:grpSpPr>
            <a:xfrm>
              <a:off x="7191542" y="1"/>
              <a:ext cx="5000459" cy="1425992"/>
              <a:chOff x="7186272" y="0"/>
              <a:chExt cx="5005729" cy="1427495"/>
            </a:xfrm>
          </p:grpSpPr>
          <p:sp>
            <p:nvSpPr>
              <p:cNvPr id="69" name="Google Shape;69;p5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0" name="Google Shape;70;p5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71" name="Google Shape;71;p55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99249076"/>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p:spTree>
      <p:nvGrpSpPr>
        <p:cNvPr id="1" name="Shape 1828"/>
        <p:cNvGrpSpPr/>
        <p:nvPr/>
      </p:nvGrpSpPr>
      <p:grpSpPr>
        <a:xfrm>
          <a:off x="0" y="0"/>
          <a:ext cx="0" cy="0"/>
          <a:chOff x="0" y="0"/>
          <a:chExt cx="0" cy="0"/>
        </a:xfrm>
      </p:grpSpPr>
      <p:sp>
        <p:nvSpPr>
          <p:cNvPr id="1829" name="Google Shape;1829;p739"/>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30" name="Google Shape;1830;p739"/>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1831" name="Google Shape;1831;p739"/>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32" name="Google Shape;1832;p739"/>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1833" name="Google Shape;1833;p739"/>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34" name="Google Shape;1834;p739"/>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35" name="Google Shape;1835;p739"/>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836" name="Google Shape;1836;p739"/>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000">
                <a:solidFill>
                  <a:srgbClr val="7F7F7F"/>
                </a:solidFill>
                <a:latin typeface="Calibri"/>
                <a:ea typeface="Calibri"/>
                <a:cs typeface="Calibri"/>
                <a:sym typeface="Calibri"/>
              </a:defRPr>
            </a:lvl1pPr>
            <a:lvl2pPr marL="0" lvl="1" indent="0" algn="r">
              <a:spcBef>
                <a:spcPts val="0"/>
              </a:spcBef>
              <a:buNone/>
              <a:defRPr sz="1000">
                <a:solidFill>
                  <a:srgbClr val="7F7F7F"/>
                </a:solidFill>
                <a:latin typeface="Calibri"/>
                <a:ea typeface="Calibri"/>
                <a:cs typeface="Calibri"/>
                <a:sym typeface="Calibri"/>
              </a:defRPr>
            </a:lvl2pPr>
            <a:lvl3pPr marL="0" lvl="2" indent="0" algn="r">
              <a:spcBef>
                <a:spcPts val="0"/>
              </a:spcBef>
              <a:buNone/>
              <a:defRPr sz="1000">
                <a:solidFill>
                  <a:srgbClr val="7F7F7F"/>
                </a:solidFill>
                <a:latin typeface="Calibri"/>
                <a:ea typeface="Calibri"/>
                <a:cs typeface="Calibri"/>
                <a:sym typeface="Calibri"/>
              </a:defRPr>
            </a:lvl3pPr>
            <a:lvl4pPr marL="0" lvl="3" indent="0" algn="r">
              <a:spcBef>
                <a:spcPts val="0"/>
              </a:spcBef>
              <a:buNone/>
              <a:defRPr sz="1000">
                <a:solidFill>
                  <a:srgbClr val="7F7F7F"/>
                </a:solidFill>
                <a:latin typeface="Calibri"/>
                <a:ea typeface="Calibri"/>
                <a:cs typeface="Calibri"/>
                <a:sym typeface="Calibri"/>
              </a:defRPr>
            </a:lvl4pPr>
            <a:lvl5pPr marL="0" lvl="4" indent="0" algn="r">
              <a:spcBef>
                <a:spcPts val="0"/>
              </a:spcBef>
              <a:buNone/>
              <a:defRPr sz="1000">
                <a:solidFill>
                  <a:srgbClr val="7F7F7F"/>
                </a:solidFill>
                <a:latin typeface="Calibri"/>
                <a:ea typeface="Calibri"/>
                <a:cs typeface="Calibri"/>
                <a:sym typeface="Calibri"/>
              </a:defRPr>
            </a:lvl5pPr>
            <a:lvl6pPr marL="0" lvl="5" indent="0" algn="r">
              <a:spcBef>
                <a:spcPts val="0"/>
              </a:spcBef>
              <a:buNone/>
              <a:defRPr sz="1000">
                <a:solidFill>
                  <a:srgbClr val="7F7F7F"/>
                </a:solidFill>
                <a:latin typeface="Calibri"/>
                <a:ea typeface="Calibri"/>
                <a:cs typeface="Calibri"/>
                <a:sym typeface="Calibri"/>
              </a:defRPr>
            </a:lvl6pPr>
            <a:lvl7pPr marL="0" lvl="6" indent="0" algn="r">
              <a:spcBef>
                <a:spcPts val="0"/>
              </a:spcBef>
              <a:buNone/>
              <a:defRPr sz="1000">
                <a:solidFill>
                  <a:srgbClr val="7F7F7F"/>
                </a:solidFill>
                <a:latin typeface="Calibri"/>
                <a:ea typeface="Calibri"/>
                <a:cs typeface="Calibri"/>
                <a:sym typeface="Calibri"/>
              </a:defRPr>
            </a:lvl7pPr>
            <a:lvl8pPr marL="0" lvl="7" indent="0" algn="r">
              <a:spcBef>
                <a:spcPts val="0"/>
              </a:spcBef>
              <a:buNone/>
              <a:defRPr sz="1000">
                <a:solidFill>
                  <a:srgbClr val="7F7F7F"/>
                </a:solidFill>
                <a:latin typeface="Calibri"/>
                <a:ea typeface="Calibri"/>
                <a:cs typeface="Calibri"/>
                <a:sym typeface="Calibri"/>
              </a:defRPr>
            </a:lvl8pPr>
            <a:lvl9pPr marL="0" lvl="8" indent="0" algn="r">
              <a:spcBef>
                <a:spcPts val="0"/>
              </a:spcBef>
              <a:buNone/>
              <a:defRPr sz="1000">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837" name="Google Shape;1837;p739"/>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extLst>
      <p:ext uri="{BB962C8B-B14F-4D97-AF65-F5344CB8AC3E}">
        <p14:creationId xmlns:p14="http://schemas.microsoft.com/office/powerpoint/2010/main" val="3532317090"/>
      </p:ext>
    </p:extLst>
  </p:cSld>
  <p:clrMapOvr>
    <a:masterClrMapping/>
  </p:clrMapOvr>
</p:sldLayout>
</file>

<file path=ppt/slideLayouts/slideLayout2000.xml><?xml version="1.0" encoding="utf-8"?>
<p:sldLayout xmlns:a="http://schemas.openxmlformats.org/drawingml/2006/main" xmlns:r="http://schemas.openxmlformats.org/officeDocument/2006/relationships" xmlns:p="http://schemas.openxmlformats.org/presentationml/2006/main" userDrawn="1">
  <p:cSld name="10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2548412271"/>
      </p:ext>
    </p:extLst>
  </p:cSld>
  <p:clrMapOvr>
    <a:masterClrMapping/>
  </p:clrMapOvr>
</p:sldLayout>
</file>

<file path=ppt/slideLayouts/slideLayout2001.xml><?xml version="1.0" encoding="utf-8"?>
<p:sldLayout xmlns:a="http://schemas.openxmlformats.org/drawingml/2006/main" xmlns:r="http://schemas.openxmlformats.org/officeDocument/2006/relationships" xmlns:p="http://schemas.openxmlformats.org/presentationml/2006/main" userDrawn="1">
  <p:cSld name="11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853296762"/>
      </p:ext>
    </p:extLst>
  </p:cSld>
  <p:clrMapOvr>
    <a:masterClrMapping/>
  </p:clrMapOvr>
</p:sldLayout>
</file>

<file path=ppt/slideLayouts/slideLayout2002.xml><?xml version="1.0" encoding="utf-8"?>
<p:sldLayout xmlns:a="http://schemas.openxmlformats.org/drawingml/2006/main" xmlns:r="http://schemas.openxmlformats.org/officeDocument/2006/relationships" xmlns:p="http://schemas.openxmlformats.org/presentationml/2006/main" userDrawn="1">
  <p:cSld name="6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608720975"/>
      </p:ext>
    </p:extLst>
  </p:cSld>
  <p:clrMapOvr>
    <a:masterClrMapping/>
  </p:clrMapOvr>
</p:sldLayout>
</file>

<file path=ppt/slideLayouts/slideLayout2003.xml><?xml version="1.0" encoding="utf-8"?>
<p:sldLayout xmlns:a="http://schemas.openxmlformats.org/drawingml/2006/main" xmlns:r="http://schemas.openxmlformats.org/officeDocument/2006/relationships" xmlns:p="http://schemas.openxmlformats.org/presentationml/2006/main">
  <p:cSld name="4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455226866"/>
      </p:ext>
    </p:extLst>
  </p:cSld>
  <p:clrMapOvr>
    <a:masterClrMapping/>
  </p:clrMapOvr>
</p:sldLayout>
</file>

<file path=ppt/slideLayouts/slideLayout2004.xml><?xml version="1.0" encoding="utf-8"?>
<p:sldLayout xmlns:a="http://schemas.openxmlformats.org/drawingml/2006/main" xmlns:r="http://schemas.openxmlformats.org/officeDocument/2006/relationships" xmlns:p="http://schemas.openxmlformats.org/presentationml/2006/main">
  <p:cSld name="6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137040945"/>
      </p:ext>
    </p:extLst>
  </p:cSld>
  <p:clrMapOvr>
    <a:masterClrMapping/>
  </p:clrMapOvr>
</p:sldLayout>
</file>

<file path=ppt/slideLayouts/slideLayout2005.xml><?xml version="1.0" encoding="utf-8"?>
<p:sldLayout xmlns:a="http://schemas.openxmlformats.org/drawingml/2006/main" xmlns:r="http://schemas.openxmlformats.org/officeDocument/2006/relationships" xmlns:p="http://schemas.openxmlformats.org/presentationml/2006/main" userDrawn="1">
  <p:cSld name="1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232971996"/>
      </p:ext>
    </p:extLst>
  </p:cSld>
  <p:clrMapOvr>
    <a:masterClrMapping/>
  </p:clrMapOvr>
</p:sldLayout>
</file>

<file path=ppt/slideLayouts/slideLayout2006.xml><?xml version="1.0" encoding="utf-8"?>
<p:sldLayout xmlns:a="http://schemas.openxmlformats.org/drawingml/2006/main" xmlns:r="http://schemas.openxmlformats.org/officeDocument/2006/relationships" xmlns:p="http://schemas.openxmlformats.org/presentationml/2006/main" userDrawn="1">
  <p:cSld name="9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873351886"/>
      </p:ext>
    </p:extLst>
  </p:cSld>
  <p:clrMapOvr>
    <a:masterClrMapping/>
  </p:clrMapOvr>
</p:sldLayout>
</file>

<file path=ppt/slideLayouts/slideLayout2007.xml><?xml version="1.0" encoding="utf-8"?>
<p:sldLayout xmlns:a="http://schemas.openxmlformats.org/drawingml/2006/main" xmlns:r="http://schemas.openxmlformats.org/officeDocument/2006/relationships" xmlns:p="http://schemas.openxmlformats.org/presentationml/2006/main">
  <p:cSld name="4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776353041"/>
      </p:ext>
    </p:extLst>
  </p:cSld>
  <p:clrMapOvr>
    <a:masterClrMapping/>
  </p:clrMapOvr>
</p:sldLayout>
</file>

<file path=ppt/slideLayouts/slideLayout2008.xml><?xml version="1.0" encoding="utf-8"?>
<p:sldLayout xmlns:a="http://schemas.openxmlformats.org/drawingml/2006/main" xmlns:r="http://schemas.openxmlformats.org/officeDocument/2006/relationships" xmlns:p="http://schemas.openxmlformats.org/presentationml/2006/main">
  <p:cSld name="9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258799033"/>
      </p:ext>
    </p:extLst>
  </p:cSld>
  <p:clrMapOvr>
    <a:masterClrMapping/>
  </p:clrMapOvr>
</p:sldLayout>
</file>

<file path=ppt/slideLayouts/slideLayout2009.xml><?xml version="1.0" encoding="utf-8"?>
<p:sldLayout xmlns:a="http://schemas.openxmlformats.org/drawingml/2006/main" xmlns:r="http://schemas.openxmlformats.org/officeDocument/2006/relationships" xmlns:p="http://schemas.openxmlformats.org/presentationml/2006/main" userDrawn="1">
  <p:cSld name="1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969639827"/>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838"/>
        <p:cNvGrpSpPr/>
        <p:nvPr/>
      </p:nvGrpSpPr>
      <p:grpSpPr>
        <a:xfrm>
          <a:off x="0" y="0"/>
          <a:ext cx="0" cy="0"/>
          <a:chOff x="0" y="0"/>
          <a:chExt cx="0" cy="0"/>
        </a:xfrm>
      </p:grpSpPr>
      <p:sp>
        <p:nvSpPr>
          <p:cNvPr id="1839" name="Google Shape;1839;p74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40" name="Google Shape;1840;p74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41" name="Google Shape;1841;p74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42" name="Google Shape;1842;p740"/>
          <p:cNvSpPr>
            <a:spLocks noGrp="1"/>
          </p:cNvSpPr>
          <p:nvPr>
            <p:ph type="pic" idx="2"/>
          </p:nvPr>
        </p:nvSpPr>
        <p:spPr>
          <a:xfrm>
            <a:off x="7118684" y="233915"/>
            <a:ext cx="5073316" cy="5943600"/>
          </a:xfrm>
          <a:prstGeom prst="rect">
            <a:avLst/>
          </a:prstGeom>
          <a:noFill/>
          <a:ln>
            <a:noFill/>
          </a:ln>
        </p:spPr>
      </p:sp>
      <p:grpSp>
        <p:nvGrpSpPr>
          <p:cNvPr id="1843" name="Google Shape;1843;p740"/>
          <p:cNvGrpSpPr/>
          <p:nvPr/>
        </p:nvGrpSpPr>
        <p:grpSpPr>
          <a:xfrm>
            <a:off x="0" y="5020348"/>
            <a:ext cx="12192000" cy="1837653"/>
            <a:chOff x="0" y="5020348"/>
            <a:chExt cx="12192000" cy="1837653"/>
          </a:xfrm>
        </p:grpSpPr>
        <p:sp>
          <p:nvSpPr>
            <p:cNvPr id="1844" name="Google Shape;1844;p74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45" name="Google Shape;1845;p74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846" name="Google Shape;1846;p74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1459455121"/>
      </p:ext>
    </p:extLst>
  </p:cSld>
  <p:clrMapOvr>
    <a:masterClrMapping/>
  </p:clrMapOvr>
</p:sldLayout>
</file>

<file path=ppt/slideLayouts/slideLayout2010.xml><?xml version="1.0" encoding="utf-8"?>
<p:sldLayout xmlns:a="http://schemas.openxmlformats.org/drawingml/2006/main" xmlns:r="http://schemas.openxmlformats.org/officeDocument/2006/relationships" xmlns:p="http://schemas.openxmlformats.org/presentationml/2006/main" userDrawn="1">
  <p:cSld name="1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732449965"/>
      </p:ext>
    </p:extLst>
  </p:cSld>
  <p:clrMapOvr>
    <a:masterClrMapping/>
  </p:clrMapOvr>
</p:sldLayout>
</file>

<file path=ppt/slideLayouts/slideLayout2011.xml><?xml version="1.0" encoding="utf-8"?>
<p:sldLayout xmlns:a="http://schemas.openxmlformats.org/drawingml/2006/main" xmlns:r="http://schemas.openxmlformats.org/officeDocument/2006/relationships" xmlns:p="http://schemas.openxmlformats.org/presentationml/2006/main" userDrawn="1">
  <p:cSld name="1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2626390662"/>
      </p:ext>
    </p:extLst>
  </p:cSld>
  <p:clrMapOvr>
    <a:masterClrMapping/>
  </p:clrMapOvr>
</p:sldLayout>
</file>

<file path=ppt/slideLayouts/slideLayout2012.xml><?xml version="1.0" encoding="utf-8"?>
<p:sldLayout xmlns:a="http://schemas.openxmlformats.org/drawingml/2006/main" xmlns:r="http://schemas.openxmlformats.org/officeDocument/2006/relationships" xmlns:p="http://schemas.openxmlformats.org/presentationml/2006/main" userDrawn="1">
  <p:cSld name="10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732434869"/>
      </p:ext>
    </p:extLst>
  </p:cSld>
  <p:clrMapOvr>
    <a:masterClrMapping/>
  </p:clrMapOvr>
</p:sldLayout>
</file>

<file path=ppt/slideLayouts/slideLayout2013.xml><?xml version="1.0" encoding="utf-8"?>
<p:sldLayout xmlns:a="http://schemas.openxmlformats.org/drawingml/2006/main" xmlns:r="http://schemas.openxmlformats.org/officeDocument/2006/relationships" xmlns:p="http://schemas.openxmlformats.org/presentationml/2006/main">
  <p:cSld name="4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327327328"/>
      </p:ext>
    </p:extLst>
  </p:cSld>
  <p:clrMapOvr>
    <a:masterClrMapping/>
  </p:clrMapOvr>
</p:sldLayout>
</file>

<file path=ppt/slideLayouts/slideLayout2014.xml><?xml version="1.0" encoding="utf-8"?>
<p:sldLayout xmlns:a="http://schemas.openxmlformats.org/drawingml/2006/main" xmlns:r="http://schemas.openxmlformats.org/officeDocument/2006/relationships" xmlns:p="http://schemas.openxmlformats.org/presentationml/2006/main">
  <p:cSld name="10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054185132"/>
      </p:ext>
    </p:extLst>
  </p:cSld>
  <p:clrMapOvr>
    <a:masterClrMapping/>
  </p:clrMapOvr>
</p:sldLayout>
</file>

<file path=ppt/slideLayouts/slideLayout2015.xml><?xml version="1.0" encoding="utf-8"?>
<p:sldLayout xmlns:a="http://schemas.openxmlformats.org/drawingml/2006/main" xmlns:r="http://schemas.openxmlformats.org/officeDocument/2006/relationships" xmlns:p="http://schemas.openxmlformats.org/presentationml/2006/main" userDrawn="1">
  <p:cSld name="1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995713115"/>
      </p:ext>
    </p:extLst>
  </p:cSld>
  <p:clrMapOvr>
    <a:masterClrMapping/>
  </p:clrMapOvr>
</p:sldLayout>
</file>

<file path=ppt/slideLayouts/slideLayout2016.xml><?xml version="1.0" encoding="utf-8"?>
<p:sldLayout xmlns:a="http://schemas.openxmlformats.org/drawingml/2006/main" xmlns:r="http://schemas.openxmlformats.org/officeDocument/2006/relationships" xmlns:p="http://schemas.openxmlformats.org/presentationml/2006/main" userDrawn="1">
  <p:cSld name="1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086398670"/>
      </p:ext>
    </p:extLst>
  </p:cSld>
  <p:clrMapOvr>
    <a:masterClrMapping/>
  </p:clrMapOvr>
</p:sldLayout>
</file>

<file path=ppt/slideLayouts/slideLayout2017.xml><?xml version="1.0" encoding="utf-8"?>
<p:sldLayout xmlns:a="http://schemas.openxmlformats.org/drawingml/2006/main" xmlns:r="http://schemas.openxmlformats.org/officeDocument/2006/relationships" xmlns:p="http://schemas.openxmlformats.org/presentationml/2006/main">
  <p:cSld name="4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718653888"/>
      </p:ext>
    </p:extLst>
  </p:cSld>
  <p:clrMapOvr>
    <a:masterClrMapping/>
  </p:clrMapOvr>
</p:sldLayout>
</file>

<file path=ppt/slideLayouts/slideLayout2018.xml><?xml version="1.0" encoding="utf-8"?>
<p:sldLayout xmlns:a="http://schemas.openxmlformats.org/drawingml/2006/main" xmlns:r="http://schemas.openxmlformats.org/officeDocument/2006/relationships" xmlns:p="http://schemas.openxmlformats.org/presentationml/2006/main">
  <p:cSld name="1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727615055"/>
      </p:ext>
    </p:extLst>
  </p:cSld>
  <p:clrMapOvr>
    <a:masterClrMapping/>
  </p:clrMapOvr>
</p:sldLayout>
</file>

<file path=ppt/slideLayouts/slideLayout2019.xml><?xml version="1.0" encoding="utf-8"?>
<p:sldLayout xmlns:a="http://schemas.openxmlformats.org/drawingml/2006/main" xmlns:r="http://schemas.openxmlformats.org/officeDocument/2006/relationships" xmlns:p="http://schemas.openxmlformats.org/presentationml/2006/main" userDrawn="1">
  <p:cSld name="1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400827720"/>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847"/>
        <p:cNvGrpSpPr/>
        <p:nvPr/>
      </p:nvGrpSpPr>
      <p:grpSpPr>
        <a:xfrm>
          <a:off x="0" y="0"/>
          <a:ext cx="0" cy="0"/>
          <a:chOff x="0" y="0"/>
          <a:chExt cx="0" cy="0"/>
        </a:xfrm>
      </p:grpSpPr>
      <p:grpSp>
        <p:nvGrpSpPr>
          <p:cNvPr id="1848" name="Google Shape;1848;p741"/>
          <p:cNvGrpSpPr/>
          <p:nvPr/>
        </p:nvGrpSpPr>
        <p:grpSpPr>
          <a:xfrm>
            <a:off x="0" y="5020347"/>
            <a:ext cx="12192000" cy="1837653"/>
            <a:chOff x="0" y="5020347"/>
            <a:chExt cx="12192000" cy="1837653"/>
          </a:xfrm>
        </p:grpSpPr>
        <p:sp>
          <p:nvSpPr>
            <p:cNvPr id="1849" name="Google Shape;1849;p74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50" name="Google Shape;1850;p74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51" name="Google Shape;1851;p74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852" name="Google Shape;1852;p74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853" name="Google Shape;1853;p741"/>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54" name="Google Shape;1854;p741"/>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1326404933"/>
      </p:ext>
    </p:extLst>
  </p:cSld>
  <p:clrMapOvr>
    <a:masterClrMapping/>
  </p:clrMapOvr>
</p:sldLayout>
</file>

<file path=ppt/slideLayouts/slideLayout2020.xml><?xml version="1.0" encoding="utf-8"?>
<p:sldLayout xmlns:a="http://schemas.openxmlformats.org/drawingml/2006/main" xmlns:r="http://schemas.openxmlformats.org/officeDocument/2006/relationships" xmlns:p="http://schemas.openxmlformats.org/presentationml/2006/main">
  <p:cSld name="4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4132643247"/>
      </p:ext>
    </p:extLst>
  </p:cSld>
  <p:clrMapOvr>
    <a:masterClrMapping/>
  </p:clrMapOvr>
</p:sldLayout>
</file>

<file path=ppt/slideLayouts/slideLayout2021.xml><?xml version="1.0" encoding="utf-8"?>
<p:sldLayout xmlns:a="http://schemas.openxmlformats.org/drawingml/2006/main" xmlns:r="http://schemas.openxmlformats.org/officeDocument/2006/relationships" xmlns:p="http://schemas.openxmlformats.org/presentationml/2006/main">
  <p:cSld name="1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791379350"/>
      </p:ext>
    </p:extLst>
  </p:cSld>
  <p:clrMapOvr>
    <a:masterClrMapping/>
  </p:clrMapOvr>
</p:sldLayout>
</file>

<file path=ppt/slideLayouts/slideLayout2022.xml><?xml version="1.0" encoding="utf-8"?>
<p:sldLayout xmlns:a="http://schemas.openxmlformats.org/drawingml/2006/main" xmlns:r="http://schemas.openxmlformats.org/officeDocument/2006/relationships" xmlns:p="http://schemas.openxmlformats.org/presentationml/2006/main" userDrawn="1">
  <p:cSld name="1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309103943"/>
      </p:ext>
    </p:extLst>
  </p:cSld>
  <p:clrMapOvr>
    <a:masterClrMapping/>
  </p:clrMapOvr>
</p:sldLayout>
</file>

<file path=ppt/slideLayouts/slideLayout2023.xml><?xml version="1.0" encoding="utf-8"?>
<p:sldLayout xmlns:a="http://schemas.openxmlformats.org/drawingml/2006/main" xmlns:r="http://schemas.openxmlformats.org/officeDocument/2006/relationships" xmlns:p="http://schemas.openxmlformats.org/presentationml/2006/main" userDrawn="1">
  <p:cSld name="1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093304744"/>
      </p:ext>
    </p:extLst>
  </p:cSld>
  <p:clrMapOvr>
    <a:masterClrMapping/>
  </p:clrMapOvr>
</p:sldLayout>
</file>

<file path=ppt/slideLayouts/slideLayout2024.xml><?xml version="1.0" encoding="utf-8"?>
<p:sldLayout xmlns:a="http://schemas.openxmlformats.org/drawingml/2006/main" xmlns:r="http://schemas.openxmlformats.org/officeDocument/2006/relationships" xmlns:p="http://schemas.openxmlformats.org/presentationml/2006/main">
  <p:cSld name="4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701533421"/>
      </p:ext>
    </p:extLst>
  </p:cSld>
  <p:clrMapOvr>
    <a:masterClrMapping/>
  </p:clrMapOvr>
</p:sldLayout>
</file>

<file path=ppt/slideLayouts/slideLayout2025.xml><?xml version="1.0" encoding="utf-8"?>
<p:sldLayout xmlns:a="http://schemas.openxmlformats.org/drawingml/2006/main" xmlns:r="http://schemas.openxmlformats.org/officeDocument/2006/relationships" xmlns:p="http://schemas.openxmlformats.org/presentationml/2006/main">
  <p:cSld name="1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529493105"/>
      </p:ext>
    </p:extLst>
  </p:cSld>
  <p:clrMapOvr>
    <a:masterClrMapping/>
  </p:clrMapOvr>
</p:sldLayout>
</file>

<file path=ppt/slideLayouts/slideLayout2026.xml><?xml version="1.0" encoding="utf-8"?>
<p:sldLayout xmlns:a="http://schemas.openxmlformats.org/drawingml/2006/main" xmlns:r="http://schemas.openxmlformats.org/officeDocument/2006/relationships" xmlns:p="http://schemas.openxmlformats.org/presentationml/2006/main" userDrawn="1">
  <p:cSld name="1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836821243"/>
      </p:ext>
    </p:extLst>
  </p:cSld>
  <p:clrMapOvr>
    <a:masterClrMapping/>
  </p:clrMapOvr>
</p:sldLayout>
</file>

<file path=ppt/slideLayouts/slideLayout2027.xml><?xml version="1.0" encoding="utf-8"?>
<p:sldLayout xmlns:a="http://schemas.openxmlformats.org/drawingml/2006/main" xmlns:r="http://schemas.openxmlformats.org/officeDocument/2006/relationships" xmlns:p="http://schemas.openxmlformats.org/presentationml/2006/main">
  <p:cSld name="4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740345886"/>
      </p:ext>
    </p:extLst>
  </p:cSld>
  <p:clrMapOvr>
    <a:masterClrMapping/>
  </p:clrMapOvr>
</p:sldLayout>
</file>

<file path=ppt/slideLayouts/slideLayout2028.xml><?xml version="1.0" encoding="utf-8"?>
<p:sldLayout xmlns:a="http://schemas.openxmlformats.org/drawingml/2006/main" xmlns:r="http://schemas.openxmlformats.org/officeDocument/2006/relationships" xmlns:p="http://schemas.openxmlformats.org/presentationml/2006/main">
  <p:cSld name="1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303570714"/>
      </p:ext>
    </p:extLst>
  </p:cSld>
  <p:clrMapOvr>
    <a:masterClrMapping/>
  </p:clrMapOvr>
</p:sldLayout>
</file>

<file path=ppt/slideLayouts/slideLayout2029.xml><?xml version="1.0" encoding="utf-8"?>
<p:sldLayout xmlns:a="http://schemas.openxmlformats.org/drawingml/2006/main" xmlns:r="http://schemas.openxmlformats.org/officeDocument/2006/relationships" xmlns:p="http://schemas.openxmlformats.org/presentationml/2006/main" userDrawn="1">
  <p:cSld name="15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688636118"/>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855"/>
        <p:cNvGrpSpPr/>
        <p:nvPr/>
      </p:nvGrpSpPr>
      <p:grpSpPr>
        <a:xfrm>
          <a:off x="0" y="0"/>
          <a:ext cx="0" cy="0"/>
          <a:chOff x="0" y="0"/>
          <a:chExt cx="0" cy="0"/>
        </a:xfrm>
      </p:grpSpPr>
      <p:sp>
        <p:nvSpPr>
          <p:cNvPr id="1856" name="Google Shape;1856;p74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57" name="Google Shape;1857;p74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58" name="Google Shape;1858;p742"/>
          <p:cNvGrpSpPr/>
          <p:nvPr/>
        </p:nvGrpSpPr>
        <p:grpSpPr>
          <a:xfrm>
            <a:off x="0" y="5379426"/>
            <a:ext cx="2807368" cy="753891"/>
            <a:chOff x="0" y="5379426"/>
            <a:chExt cx="2807368" cy="753891"/>
          </a:xfrm>
        </p:grpSpPr>
        <p:sp>
          <p:nvSpPr>
            <p:cNvPr id="1859" name="Google Shape;1859;p74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60" name="Google Shape;1860;p74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861" name="Google Shape;1861;p742"/>
          <p:cNvSpPr>
            <a:spLocks noGrp="1"/>
          </p:cNvSpPr>
          <p:nvPr>
            <p:ph type="pic" idx="2"/>
          </p:nvPr>
        </p:nvSpPr>
        <p:spPr>
          <a:xfrm>
            <a:off x="2807368" y="457202"/>
            <a:ext cx="8915400" cy="5943598"/>
          </a:xfrm>
          <a:prstGeom prst="rect">
            <a:avLst/>
          </a:prstGeom>
          <a:noFill/>
          <a:ln>
            <a:noFill/>
          </a:ln>
        </p:spPr>
      </p:sp>
      <p:pic>
        <p:nvPicPr>
          <p:cNvPr id="1862" name="Google Shape;1862;p74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592114736"/>
      </p:ext>
    </p:extLst>
  </p:cSld>
  <p:clrMapOvr>
    <a:masterClrMapping/>
  </p:clrMapOvr>
</p:sldLayout>
</file>

<file path=ppt/slideLayouts/slideLayout2030.xml><?xml version="1.0" encoding="utf-8"?>
<p:sldLayout xmlns:a="http://schemas.openxmlformats.org/drawingml/2006/main" xmlns:r="http://schemas.openxmlformats.org/officeDocument/2006/relationships" xmlns:p="http://schemas.openxmlformats.org/presentationml/2006/main">
  <p:cSld name="47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813217836"/>
      </p:ext>
    </p:extLst>
  </p:cSld>
  <p:clrMapOvr>
    <a:masterClrMapping/>
  </p:clrMapOvr>
</p:sldLayout>
</file>

<file path=ppt/slideLayouts/slideLayout2031.xml><?xml version="1.0" encoding="utf-8"?>
<p:sldLayout xmlns:a="http://schemas.openxmlformats.org/drawingml/2006/main" xmlns:r="http://schemas.openxmlformats.org/officeDocument/2006/relationships" xmlns:p="http://schemas.openxmlformats.org/presentationml/2006/main">
  <p:cSld name="15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276935853"/>
      </p:ext>
    </p:extLst>
  </p:cSld>
  <p:clrMapOvr>
    <a:masterClrMapping/>
  </p:clrMapOvr>
</p:sldLayout>
</file>

<file path=ppt/slideLayouts/slideLayout2032.xml><?xml version="1.0" encoding="utf-8"?>
<p:sldLayout xmlns:a="http://schemas.openxmlformats.org/drawingml/2006/main" xmlns:r="http://schemas.openxmlformats.org/officeDocument/2006/relationships" xmlns:p="http://schemas.openxmlformats.org/presentationml/2006/main" preserve="1" userDrawn="1">
  <p:cSld name="2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228514473"/>
      </p:ext>
    </p:extLst>
  </p:cSld>
  <p:clrMapOvr>
    <a:masterClrMapping/>
  </p:clrMapOvr>
</p:sldLayout>
</file>

<file path=ppt/slideLayouts/slideLayout2033.xml><?xml version="1.0" encoding="utf-8"?>
<p:sldLayout xmlns:a="http://schemas.openxmlformats.org/drawingml/2006/main" xmlns:r="http://schemas.openxmlformats.org/officeDocument/2006/relationships" xmlns:p="http://schemas.openxmlformats.org/presentationml/2006/main" preserve="1" userDrawn="1">
  <p:cSld name="2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884304736"/>
      </p:ext>
    </p:extLst>
  </p:cSld>
  <p:clrMapOvr>
    <a:masterClrMapping/>
  </p:clrMapOvr>
</p:sldLayout>
</file>

<file path=ppt/slideLayouts/slideLayout2034.xml><?xml version="1.0" encoding="utf-8"?>
<p:sldLayout xmlns:a="http://schemas.openxmlformats.org/drawingml/2006/main" xmlns:r="http://schemas.openxmlformats.org/officeDocument/2006/relationships" xmlns:p="http://schemas.openxmlformats.org/presentationml/2006/main" preserve="1" userDrawn="1">
  <p:cSld name="2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530521412"/>
      </p:ext>
    </p:extLst>
  </p:cSld>
  <p:clrMapOvr>
    <a:masterClrMapping/>
  </p:clrMapOvr>
</p:sldLayout>
</file>

<file path=ppt/slideLayouts/slideLayout2035.xml><?xml version="1.0" encoding="utf-8"?>
<p:sldLayout xmlns:a="http://schemas.openxmlformats.org/drawingml/2006/main" xmlns:r="http://schemas.openxmlformats.org/officeDocument/2006/relationships" xmlns:p="http://schemas.openxmlformats.org/presentationml/2006/main" type="obj" preserve="1">
  <p:cSld name="5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49642487"/>
      </p:ext>
    </p:extLst>
  </p:cSld>
  <p:clrMapOvr>
    <a:masterClrMapping/>
  </p:clrMapOvr>
</p:sldLayout>
</file>

<file path=ppt/slideLayouts/slideLayout2036.xml><?xml version="1.0" encoding="utf-8"?>
<p:sldLayout xmlns:a="http://schemas.openxmlformats.org/drawingml/2006/main" xmlns:r="http://schemas.openxmlformats.org/officeDocument/2006/relationships" xmlns:p="http://schemas.openxmlformats.org/presentationml/2006/main" type="obj" preserve="1">
  <p:cSld name="4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70893760"/>
      </p:ext>
    </p:extLst>
  </p:cSld>
  <p:clrMapOvr>
    <a:masterClrMapping/>
  </p:clrMapOvr>
</p:sldLayout>
</file>

<file path=ppt/slideLayouts/slideLayout2037.xml><?xml version="1.0" encoding="utf-8"?>
<p:sldLayout xmlns:a="http://schemas.openxmlformats.org/drawingml/2006/main" xmlns:r="http://schemas.openxmlformats.org/officeDocument/2006/relationships" xmlns:p="http://schemas.openxmlformats.org/presentationml/2006/main" type="twoObj" preserve="1">
  <p:cSld name="2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28749640"/>
      </p:ext>
    </p:extLst>
  </p:cSld>
  <p:clrMapOvr>
    <a:masterClrMapping/>
  </p:clrMapOvr>
</p:sldLayout>
</file>

<file path=ppt/slideLayouts/slideLayout2038.xml><?xml version="1.0" encoding="utf-8"?>
<p:sldLayout xmlns:a="http://schemas.openxmlformats.org/drawingml/2006/main" xmlns:r="http://schemas.openxmlformats.org/officeDocument/2006/relationships" xmlns:p="http://schemas.openxmlformats.org/presentationml/2006/main" type="twoTxTwoObj" preserve="1">
  <p:cSld name="2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03926585"/>
      </p:ext>
    </p:extLst>
  </p:cSld>
  <p:clrMapOvr>
    <a:masterClrMapping/>
  </p:clrMapOvr>
</p:sldLayout>
</file>

<file path=ppt/slideLayouts/slideLayout2039.xml><?xml version="1.0" encoding="utf-8"?>
<p:sldLayout xmlns:a="http://schemas.openxmlformats.org/drawingml/2006/main" xmlns:r="http://schemas.openxmlformats.org/officeDocument/2006/relationships" xmlns:p="http://schemas.openxmlformats.org/presentationml/2006/main" type="titleOnly" preserve="1">
  <p:cSld name="2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66139578"/>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863"/>
        <p:cNvGrpSpPr/>
        <p:nvPr/>
      </p:nvGrpSpPr>
      <p:grpSpPr>
        <a:xfrm>
          <a:off x="0" y="0"/>
          <a:ext cx="0" cy="0"/>
          <a:chOff x="0" y="0"/>
          <a:chExt cx="0" cy="0"/>
        </a:xfrm>
      </p:grpSpPr>
      <p:sp>
        <p:nvSpPr>
          <p:cNvPr id="1864" name="Google Shape;1864;p74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865" name="Google Shape;1865;p74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66" name="Google Shape;1866;p7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67" name="Google Shape;1867;p743"/>
          <p:cNvGrpSpPr/>
          <p:nvPr/>
        </p:nvGrpSpPr>
        <p:grpSpPr>
          <a:xfrm>
            <a:off x="7191542" y="1"/>
            <a:ext cx="5000459" cy="1425992"/>
            <a:chOff x="7191542" y="1"/>
            <a:chExt cx="5000459" cy="1425992"/>
          </a:xfrm>
        </p:grpSpPr>
        <p:pic>
          <p:nvPicPr>
            <p:cNvPr id="1868" name="Google Shape;1868;p74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69" name="Google Shape;1869;p743"/>
            <p:cNvGrpSpPr/>
            <p:nvPr/>
          </p:nvGrpSpPr>
          <p:grpSpPr>
            <a:xfrm>
              <a:off x="7191542" y="1"/>
              <a:ext cx="5000459" cy="1425992"/>
              <a:chOff x="7186272" y="0"/>
              <a:chExt cx="5005729" cy="1427495"/>
            </a:xfrm>
          </p:grpSpPr>
          <p:sp>
            <p:nvSpPr>
              <p:cNvPr id="1870" name="Google Shape;1870;p74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71" name="Google Shape;1871;p74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3419842192"/>
      </p:ext>
    </p:extLst>
  </p:cSld>
  <p:clrMapOvr>
    <a:masterClrMapping/>
  </p:clrMapOvr>
</p:sldLayout>
</file>

<file path=ppt/slideLayouts/slideLayout2040.xml><?xml version="1.0" encoding="utf-8"?>
<p:sldLayout xmlns:a="http://schemas.openxmlformats.org/drawingml/2006/main" xmlns:r="http://schemas.openxmlformats.org/officeDocument/2006/relationships" xmlns:p="http://schemas.openxmlformats.org/presentationml/2006/main" preserve="1" userDrawn="1">
  <p:cSld name="2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942534259"/>
      </p:ext>
    </p:extLst>
  </p:cSld>
  <p:clrMapOvr>
    <a:masterClrMapping/>
  </p:clrMapOvr>
</p:sldLayout>
</file>

<file path=ppt/slideLayouts/slideLayout2041.xml><?xml version="1.0" encoding="utf-8"?>
<p:sldLayout xmlns:a="http://schemas.openxmlformats.org/drawingml/2006/main" xmlns:r="http://schemas.openxmlformats.org/officeDocument/2006/relationships" xmlns:p="http://schemas.openxmlformats.org/presentationml/2006/main" type="blank" preserve="1">
  <p:cSld name="2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337554371"/>
      </p:ext>
    </p:extLst>
  </p:cSld>
  <p:clrMapOvr>
    <a:masterClrMapping/>
  </p:clrMapOvr>
</p:sldLayout>
</file>

<file path=ppt/slideLayouts/slideLayout2042.xml><?xml version="1.0" encoding="utf-8"?>
<p:sldLayout xmlns:a="http://schemas.openxmlformats.org/drawingml/2006/main" xmlns:r="http://schemas.openxmlformats.org/officeDocument/2006/relationships" xmlns:p="http://schemas.openxmlformats.org/presentationml/2006/main" showMasterSp="0" userDrawn="1">
  <p:cSld name="7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8"/>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0"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2" y="1806429"/>
            <a:ext cx="10189827" cy="2278211"/>
          </a:xfrm>
        </p:spPr>
        <p:txBody>
          <a:bodyPr anchor="b"/>
          <a:lstStyle>
            <a:lvl1pPr marL="0" indent="0">
              <a:defRPr sz="5333">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100675279"/>
      </p:ext>
    </p:extLst>
  </p:cSld>
  <p:clrMapOvr>
    <a:masterClrMapping/>
  </p:clrMapOvr>
</p:sldLayout>
</file>

<file path=ppt/slideLayouts/slideLayout2043.xml><?xml version="1.0" encoding="utf-8"?>
<p:sldLayout xmlns:a="http://schemas.openxmlformats.org/drawingml/2006/main" xmlns:r="http://schemas.openxmlformats.org/officeDocument/2006/relationships" xmlns:p="http://schemas.openxmlformats.org/presentationml/2006/main" showMasterSp="0" userDrawn="1">
  <p:cSld name="1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12616621"/>
      </p:ext>
    </p:extLst>
  </p:cSld>
  <p:clrMapOvr>
    <a:masterClrMapping/>
  </p:clrMapOvr>
</p:sldLayout>
</file>

<file path=ppt/slideLayouts/slideLayout2044.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976001519"/>
      </p:ext>
    </p:extLst>
  </p:cSld>
  <p:clrMapOvr>
    <a:masterClrMapping/>
  </p:clrMapOvr>
</p:sldLayout>
</file>

<file path=ppt/slideLayouts/slideLayout2045.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25676630"/>
      </p:ext>
    </p:extLst>
  </p:cSld>
  <p:clrMapOvr>
    <a:masterClrMapping/>
  </p:clrMapOvr>
</p:sldLayout>
</file>

<file path=ppt/slideLayouts/slideLayout2046.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994593920"/>
      </p:ext>
    </p:extLst>
  </p:cSld>
  <p:clrMapOvr>
    <a:masterClrMapping/>
  </p:clrMapOvr>
</p:sldLayout>
</file>

<file path=ppt/slideLayouts/slideLayout2047.xml><?xml version="1.0" encoding="utf-8"?>
<p:sldLayout xmlns:a="http://schemas.openxmlformats.org/drawingml/2006/main" xmlns:r="http://schemas.openxmlformats.org/officeDocument/2006/relationships" xmlns:p="http://schemas.openxmlformats.org/presentationml/2006/main" userDrawn="1">
  <p:cSld name="49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29"/>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52310196"/>
      </p:ext>
    </p:extLst>
  </p:cSld>
  <p:clrMapOvr>
    <a:masterClrMapping/>
  </p:clrMapOvr>
</p:sldLayout>
</file>

<file path=ppt/slideLayouts/slideLayout2048.xml><?xml version="1.0" encoding="utf-8"?>
<p:sldLayout xmlns:a="http://schemas.openxmlformats.org/drawingml/2006/main" xmlns:r="http://schemas.openxmlformats.org/officeDocument/2006/relationships" xmlns:p="http://schemas.openxmlformats.org/presentationml/2006/main" userDrawn="1">
  <p:cSld name="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35390046"/>
      </p:ext>
    </p:extLst>
  </p:cSld>
  <p:clrMapOvr>
    <a:masterClrMapping/>
  </p:clrMapOvr>
</p:sldLayout>
</file>

<file path=ppt/slideLayouts/slideLayout2049.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1293839119"/>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872"/>
        <p:cNvGrpSpPr/>
        <p:nvPr/>
      </p:nvGrpSpPr>
      <p:grpSpPr>
        <a:xfrm>
          <a:off x="0" y="0"/>
          <a:ext cx="0" cy="0"/>
          <a:chOff x="0" y="0"/>
          <a:chExt cx="0" cy="0"/>
        </a:xfrm>
      </p:grpSpPr>
      <p:sp>
        <p:nvSpPr>
          <p:cNvPr id="1873" name="Google Shape;1873;p74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74" name="Google Shape;1874;p74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75" name="Google Shape;1875;p74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76" name="Google Shape;1876;p7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77" name="Google Shape;1877;p7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78" name="Google Shape;1878;p7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79" name="Google Shape;1879;p744"/>
          <p:cNvGrpSpPr/>
          <p:nvPr/>
        </p:nvGrpSpPr>
        <p:grpSpPr>
          <a:xfrm>
            <a:off x="7191542" y="1"/>
            <a:ext cx="5000459" cy="1425992"/>
            <a:chOff x="7191542" y="1"/>
            <a:chExt cx="5000459" cy="1425992"/>
          </a:xfrm>
        </p:grpSpPr>
        <p:pic>
          <p:nvPicPr>
            <p:cNvPr id="1880" name="Google Shape;1880;p7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81" name="Google Shape;1881;p744"/>
            <p:cNvGrpSpPr/>
            <p:nvPr/>
          </p:nvGrpSpPr>
          <p:grpSpPr>
            <a:xfrm>
              <a:off x="7191542" y="1"/>
              <a:ext cx="5000459" cy="1425992"/>
              <a:chOff x="7186272" y="0"/>
              <a:chExt cx="5005729" cy="1427495"/>
            </a:xfrm>
          </p:grpSpPr>
          <p:sp>
            <p:nvSpPr>
              <p:cNvPr id="1882" name="Google Shape;1882;p7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83" name="Google Shape;1883;p7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884" name="Google Shape;1884;p74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652152591"/>
      </p:ext>
    </p:extLst>
  </p:cSld>
  <p:clrMapOvr>
    <a:masterClrMapping/>
  </p:clrMapOvr>
</p:sldLayout>
</file>

<file path=ppt/slideLayouts/slideLayout2050.xml><?xml version="1.0" encoding="utf-8"?>
<p:sldLayout xmlns:a="http://schemas.openxmlformats.org/drawingml/2006/main" xmlns:r="http://schemas.openxmlformats.org/officeDocument/2006/relationships" xmlns:p="http://schemas.openxmlformats.org/presentationml/2006/main" userDrawn="1">
  <p:cSld name="1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3"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6"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84"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999307436"/>
      </p:ext>
    </p:extLst>
  </p:cSld>
  <p:clrMapOvr>
    <a:masterClrMapping/>
  </p:clrMapOvr>
</p:sldLayout>
</file>

<file path=ppt/slideLayouts/slideLayout2051.xml><?xml version="1.0" encoding="utf-8"?>
<p:sldLayout xmlns:a="http://schemas.openxmlformats.org/drawingml/2006/main" xmlns:r="http://schemas.openxmlformats.org/officeDocument/2006/relationships" xmlns:p="http://schemas.openxmlformats.org/presentationml/2006/main" userDrawn="1">
  <p:cSld name="51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09835317"/>
      </p:ext>
    </p:extLst>
  </p:cSld>
  <p:clrMapOvr>
    <a:masterClrMapping/>
  </p:clrMapOvr>
</p:sldLayout>
</file>

<file path=ppt/slideLayouts/slideLayout2052.xml><?xml version="1.0" encoding="utf-8"?>
<p:sldLayout xmlns:a="http://schemas.openxmlformats.org/drawingml/2006/main" xmlns:r="http://schemas.openxmlformats.org/officeDocument/2006/relationships" xmlns:p="http://schemas.openxmlformats.org/presentationml/2006/main" userDrawn="1">
  <p:cSld name="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1785784457"/>
      </p:ext>
    </p:extLst>
  </p:cSld>
  <p:clrMapOvr>
    <a:masterClrMapping/>
  </p:clrMapOvr>
</p:sldLayout>
</file>

<file path=ppt/slideLayouts/slideLayout2053.xml><?xml version="1.0" encoding="utf-8"?>
<p:sldLayout xmlns:a="http://schemas.openxmlformats.org/drawingml/2006/main" xmlns:r="http://schemas.openxmlformats.org/officeDocument/2006/relationships" xmlns:p="http://schemas.openxmlformats.org/presentationml/2006/main" userDrawn="1">
  <p:cSld name="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638348448"/>
      </p:ext>
    </p:extLst>
  </p:cSld>
  <p:clrMapOvr>
    <a:masterClrMapping/>
  </p:clrMapOvr>
</p:sldLayout>
</file>

<file path=ppt/slideLayouts/slideLayout2054.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147989070"/>
      </p:ext>
    </p:extLst>
  </p:cSld>
  <p:clrMapOvr>
    <a:masterClrMapping/>
  </p:clrMapOvr>
</p:sldLayout>
</file>

<file path=ppt/slideLayouts/slideLayout2055.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7"/>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2143995170"/>
      </p:ext>
    </p:extLst>
  </p:cSld>
  <p:clrMapOvr>
    <a:masterClrMapping/>
  </p:clrMapOvr>
</p:sldLayout>
</file>

<file path=ppt/slideLayouts/slideLayout2056.xml><?xml version="1.0" encoding="utf-8"?>
<p:sldLayout xmlns:a="http://schemas.openxmlformats.org/drawingml/2006/main" xmlns:r="http://schemas.openxmlformats.org/officeDocument/2006/relationships" xmlns:p="http://schemas.openxmlformats.org/presentationml/2006/main" userDrawn="1">
  <p:cSld name="19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042708032"/>
      </p:ext>
    </p:extLst>
  </p:cSld>
  <p:clrMapOvr>
    <a:masterClrMapping/>
  </p:clrMapOvr>
</p:sldLayout>
</file>

<file path=ppt/slideLayouts/slideLayout2057.xml><?xml version="1.0" encoding="utf-8"?>
<p:sldLayout xmlns:a="http://schemas.openxmlformats.org/drawingml/2006/main" xmlns:r="http://schemas.openxmlformats.org/officeDocument/2006/relationships" xmlns:p="http://schemas.openxmlformats.org/presentationml/2006/main" userDrawn="1">
  <p:cSld name="16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892382534"/>
      </p:ext>
    </p:extLst>
  </p:cSld>
  <p:clrMapOvr>
    <a:masterClrMapping/>
  </p:clrMapOvr>
</p:sldLayout>
</file>

<file path=ppt/slideLayouts/slideLayout2058.xml><?xml version="1.0" encoding="utf-8"?>
<p:sldLayout xmlns:a="http://schemas.openxmlformats.org/drawingml/2006/main" xmlns:r="http://schemas.openxmlformats.org/officeDocument/2006/relationships" xmlns:p="http://schemas.openxmlformats.org/presentationml/2006/main">
  <p:cSld name="5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250602518"/>
      </p:ext>
    </p:extLst>
  </p:cSld>
  <p:clrMapOvr>
    <a:masterClrMapping/>
  </p:clrMapOvr>
</p:sldLayout>
</file>

<file path=ppt/slideLayouts/slideLayout2059.xml><?xml version="1.0" encoding="utf-8"?>
<p:sldLayout xmlns:a="http://schemas.openxmlformats.org/drawingml/2006/main" xmlns:r="http://schemas.openxmlformats.org/officeDocument/2006/relationships" xmlns:p="http://schemas.openxmlformats.org/presentationml/2006/main">
  <p:cSld name="16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364422311"/>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1885"/>
        <p:cNvGrpSpPr/>
        <p:nvPr/>
      </p:nvGrpSpPr>
      <p:grpSpPr>
        <a:xfrm>
          <a:off x="0" y="0"/>
          <a:ext cx="0" cy="0"/>
          <a:chOff x="0" y="0"/>
          <a:chExt cx="0" cy="0"/>
        </a:xfrm>
      </p:grpSpPr>
      <p:grpSp>
        <p:nvGrpSpPr>
          <p:cNvPr id="1886" name="Google Shape;1886;p745"/>
          <p:cNvGrpSpPr/>
          <p:nvPr/>
        </p:nvGrpSpPr>
        <p:grpSpPr>
          <a:xfrm>
            <a:off x="7191542" y="1"/>
            <a:ext cx="5000459" cy="1425992"/>
            <a:chOff x="7191542" y="1"/>
            <a:chExt cx="5000459" cy="1425992"/>
          </a:xfrm>
        </p:grpSpPr>
        <p:pic>
          <p:nvPicPr>
            <p:cNvPr id="1887" name="Google Shape;1887;p7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88" name="Google Shape;1888;p745"/>
            <p:cNvGrpSpPr/>
            <p:nvPr/>
          </p:nvGrpSpPr>
          <p:grpSpPr>
            <a:xfrm>
              <a:off x="7191542" y="1"/>
              <a:ext cx="5000459" cy="1425992"/>
              <a:chOff x="7186272" y="0"/>
              <a:chExt cx="5005729" cy="1427495"/>
            </a:xfrm>
          </p:grpSpPr>
          <p:sp>
            <p:nvSpPr>
              <p:cNvPr id="1889" name="Google Shape;1889;p7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90" name="Google Shape;1890;p7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891" name="Google Shape;1891;p74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92" name="Google Shape;1892;p74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3" name="Google Shape;1893;p74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94" name="Google Shape;1894;p7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95" name="Google Shape;1895;p7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761850518"/>
      </p:ext>
    </p:extLst>
  </p:cSld>
  <p:clrMapOvr>
    <a:masterClrMapping/>
  </p:clrMapOvr>
</p:sldLayout>
</file>

<file path=ppt/slideLayouts/slideLayout2060.xml><?xml version="1.0" encoding="utf-8"?>
<p:sldLayout xmlns:a="http://schemas.openxmlformats.org/drawingml/2006/main" xmlns:r="http://schemas.openxmlformats.org/officeDocument/2006/relationships" xmlns:p="http://schemas.openxmlformats.org/presentationml/2006/main" showMasterSp="0" userDrawn="1">
  <p:cSld name="2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98291407"/>
      </p:ext>
    </p:extLst>
  </p:cSld>
  <p:clrMapOvr>
    <a:masterClrMapping/>
  </p:clrMapOvr>
</p:sldLayout>
</file>

<file path=ppt/slideLayouts/slideLayout2061.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4"/>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4"/>
            <a:ext cx="10363200" cy="1500187"/>
          </a:xfrm>
        </p:spPr>
        <p:txBody>
          <a:bodyPr anchor="b"/>
          <a:lstStyle>
            <a:lvl1pPr marL="0" indent="0">
              <a:buNone/>
              <a:defRPr sz="2000">
                <a:solidFill>
                  <a:schemeClr val="tx1">
                    <a:tint val="75000"/>
                  </a:schemeClr>
                </a:solidFill>
              </a:defRPr>
            </a:lvl1pPr>
            <a:lvl2pPr marL="457223" indent="0">
              <a:buNone/>
              <a:defRPr sz="1800">
                <a:solidFill>
                  <a:schemeClr val="tx1">
                    <a:tint val="75000"/>
                  </a:schemeClr>
                </a:solidFill>
              </a:defRPr>
            </a:lvl2pPr>
            <a:lvl3pPr marL="914446" indent="0">
              <a:buNone/>
              <a:defRPr sz="1600">
                <a:solidFill>
                  <a:schemeClr val="tx1">
                    <a:tint val="75000"/>
                  </a:schemeClr>
                </a:solidFill>
              </a:defRPr>
            </a:lvl3pPr>
            <a:lvl4pPr marL="1371669" indent="0">
              <a:buNone/>
              <a:defRPr sz="1400">
                <a:solidFill>
                  <a:schemeClr val="tx1">
                    <a:tint val="75000"/>
                  </a:schemeClr>
                </a:solidFill>
              </a:defRPr>
            </a:lvl4pPr>
            <a:lvl5pPr marL="1828891" indent="0">
              <a:buNone/>
              <a:defRPr sz="1400">
                <a:solidFill>
                  <a:schemeClr val="tx1">
                    <a:tint val="75000"/>
                  </a:schemeClr>
                </a:solidFill>
              </a:defRPr>
            </a:lvl5pPr>
            <a:lvl6pPr marL="2286114" indent="0">
              <a:buNone/>
              <a:defRPr sz="1400">
                <a:solidFill>
                  <a:schemeClr val="tx1">
                    <a:tint val="75000"/>
                  </a:schemeClr>
                </a:solidFill>
              </a:defRPr>
            </a:lvl6pPr>
            <a:lvl7pPr marL="2743337" indent="0">
              <a:buNone/>
              <a:defRPr sz="1400">
                <a:solidFill>
                  <a:schemeClr val="tx1">
                    <a:tint val="75000"/>
                  </a:schemeClr>
                </a:solidFill>
              </a:defRPr>
            </a:lvl7pPr>
            <a:lvl8pPr marL="3200560" indent="0">
              <a:buNone/>
              <a:defRPr sz="1400">
                <a:solidFill>
                  <a:schemeClr val="tx1">
                    <a:tint val="75000"/>
                  </a:schemeClr>
                </a:solidFill>
              </a:defRPr>
            </a:lvl8pPr>
            <a:lvl9pPr marL="3657783"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9/22/2025</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3303683005"/>
      </p:ext>
    </p:extLst>
  </p:cSld>
  <p:clrMapOvr>
    <a:masterClrMapping/>
  </p:clrMapOvr>
</p:sldLayout>
</file>

<file path=ppt/slideLayouts/slideLayout2062.xml><?xml version="1.0" encoding="utf-8"?>
<p:sldLayout xmlns:a="http://schemas.openxmlformats.org/drawingml/2006/main" xmlns:r="http://schemas.openxmlformats.org/officeDocument/2006/relationships" xmlns:p="http://schemas.openxmlformats.org/presentationml/2006/main" type="objTx">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2"/>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4" y="273055"/>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4"/>
            <a:ext cx="4011084" cy="4691063"/>
          </a:xfrm>
        </p:spPr>
        <p:txBody>
          <a:bodyPr/>
          <a:lstStyle>
            <a:lvl1pPr marL="0" indent="0">
              <a:buNone/>
              <a:defRPr sz="1400"/>
            </a:lvl1pPr>
            <a:lvl2pPr marL="457223" indent="0">
              <a:buNone/>
              <a:defRPr sz="1200"/>
            </a:lvl2pPr>
            <a:lvl3pPr marL="914446" indent="0">
              <a:buNone/>
              <a:defRPr sz="1000"/>
            </a:lvl3pPr>
            <a:lvl4pPr marL="1371669" indent="0">
              <a:buNone/>
              <a:defRPr sz="900"/>
            </a:lvl4pPr>
            <a:lvl5pPr marL="1828891" indent="0">
              <a:buNone/>
              <a:defRPr sz="900"/>
            </a:lvl5pPr>
            <a:lvl6pPr marL="2286114" indent="0">
              <a:buNone/>
              <a:defRPr sz="900"/>
            </a:lvl6pPr>
            <a:lvl7pPr marL="2743337" indent="0">
              <a:buNone/>
              <a:defRPr sz="900"/>
            </a:lvl7pPr>
            <a:lvl8pPr marL="3200560" indent="0">
              <a:buNone/>
              <a:defRPr sz="900"/>
            </a:lvl8pPr>
            <a:lvl9pPr marL="365778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9/22/2025</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4065944806"/>
      </p:ext>
    </p:extLst>
  </p:cSld>
  <p:clrMapOvr>
    <a:masterClrMapping/>
  </p:clrMapOvr>
</p:sldLayout>
</file>

<file path=ppt/slideLayouts/slideLayout2063.xml><?xml version="1.0" encoding="utf-8"?>
<p:sldLayout xmlns:a="http://schemas.openxmlformats.org/drawingml/2006/main" xmlns:r="http://schemas.openxmlformats.org/officeDocument/2006/relationships" xmlns:p="http://schemas.openxmlformats.org/presentationml/2006/main" showMasterSp="0" userDrawn="1">
  <p:cSld name="1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487706978"/>
      </p:ext>
    </p:extLst>
  </p:cSld>
  <p:clrMapOvr>
    <a:masterClrMapping/>
  </p:clrMapOvr>
</p:sldLayout>
</file>

<file path=ppt/slideLayouts/slideLayout2064.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3"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125059231"/>
      </p:ext>
    </p:extLst>
  </p:cSld>
  <p:clrMapOvr>
    <a:masterClrMapping/>
  </p:clrMapOvr>
</p:sldLayout>
</file>

<file path=ppt/slideLayouts/slideLayout2065.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820651667"/>
      </p:ext>
    </p:extLst>
  </p:cSld>
  <p:clrMapOvr>
    <a:masterClrMapping/>
  </p:clrMapOvr>
</p:sldLayout>
</file>

<file path=ppt/slideLayouts/slideLayout2066.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1586515765"/>
      </p:ext>
    </p:extLst>
  </p:cSld>
  <p:clrMapOvr>
    <a:masterClrMapping/>
  </p:clrMapOvr>
</p:sldLayout>
</file>

<file path=ppt/slideLayouts/slideLayout2067.xml><?xml version="1.0" encoding="utf-8"?>
<p:sldLayout xmlns:a="http://schemas.openxmlformats.org/drawingml/2006/main" xmlns:r="http://schemas.openxmlformats.org/officeDocument/2006/relationships" xmlns:p="http://schemas.openxmlformats.org/presentationml/2006/main" showMasterSp="0" userDrawn="1">
  <p:cSld name="2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2382462658"/>
      </p:ext>
    </p:extLst>
  </p:cSld>
  <p:clrMapOvr>
    <a:masterClrMapping/>
  </p:clrMapOvr>
</p:sldLayout>
</file>

<file path=ppt/slideLayouts/slideLayout2068.xml><?xml version="1.0" encoding="utf-8"?>
<p:sldLayout xmlns:a="http://schemas.openxmlformats.org/drawingml/2006/main" xmlns:r="http://schemas.openxmlformats.org/officeDocument/2006/relationships" xmlns:p="http://schemas.openxmlformats.org/presentationml/2006/main" showMasterSp="0" userDrawn="1">
  <p:cSld name="3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2360965891"/>
      </p:ext>
    </p:extLst>
  </p:cSld>
  <p:clrMapOvr>
    <a:masterClrMapping/>
  </p:clrMapOvr>
</p:sldLayout>
</file>

<file path=ppt/slideLayouts/slideLayout2069.xml><?xml version="1.0" encoding="utf-8"?>
<p:sldLayout xmlns:a="http://schemas.openxmlformats.org/drawingml/2006/main" xmlns:r="http://schemas.openxmlformats.org/officeDocument/2006/relationships" xmlns:p="http://schemas.openxmlformats.org/presentationml/2006/main" type="obj" preserve="1">
  <p:cSld name="6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46995301"/>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1896"/>
        <p:cNvGrpSpPr/>
        <p:nvPr/>
      </p:nvGrpSpPr>
      <p:grpSpPr>
        <a:xfrm>
          <a:off x="0" y="0"/>
          <a:ext cx="0" cy="0"/>
          <a:chOff x="0" y="0"/>
          <a:chExt cx="0" cy="0"/>
        </a:xfrm>
      </p:grpSpPr>
      <p:sp>
        <p:nvSpPr>
          <p:cNvPr id="1897" name="Google Shape;1897;p74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98" name="Google Shape;1898;p74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899" name="Google Shape;1899;p746"/>
          <p:cNvGrpSpPr/>
          <p:nvPr/>
        </p:nvGrpSpPr>
        <p:grpSpPr>
          <a:xfrm>
            <a:off x="7191542" y="1"/>
            <a:ext cx="5000459" cy="1425992"/>
            <a:chOff x="7191542" y="1"/>
            <a:chExt cx="5000459" cy="1425992"/>
          </a:xfrm>
        </p:grpSpPr>
        <p:pic>
          <p:nvPicPr>
            <p:cNvPr id="1900" name="Google Shape;1900;p7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01" name="Google Shape;1901;p746"/>
            <p:cNvGrpSpPr/>
            <p:nvPr/>
          </p:nvGrpSpPr>
          <p:grpSpPr>
            <a:xfrm>
              <a:off x="7191542" y="1"/>
              <a:ext cx="5000459" cy="1425992"/>
              <a:chOff x="7186272" y="0"/>
              <a:chExt cx="5005729" cy="1427495"/>
            </a:xfrm>
          </p:grpSpPr>
          <p:sp>
            <p:nvSpPr>
              <p:cNvPr id="1902" name="Google Shape;1902;p7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03" name="Google Shape;1903;p7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904" name="Google Shape;1904;p74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05" name="Google Shape;1905;p74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06" name="Google Shape;1906;p7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07" name="Google Shape;1907;p7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82680171"/>
      </p:ext>
    </p:extLst>
  </p:cSld>
  <p:clrMapOvr>
    <a:masterClrMapping/>
  </p:clrMapOvr>
</p:sldLayout>
</file>

<file path=ppt/slideLayouts/slideLayout2070.xml><?xml version="1.0" encoding="utf-8"?>
<p:sldLayout xmlns:a="http://schemas.openxmlformats.org/drawingml/2006/main" xmlns:r="http://schemas.openxmlformats.org/officeDocument/2006/relationships" xmlns:p="http://schemas.openxmlformats.org/presentationml/2006/main" type="obj" preserve="1">
  <p:cSld name="6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480507982"/>
      </p:ext>
    </p:extLst>
  </p:cSld>
  <p:clrMapOvr>
    <a:masterClrMapping/>
  </p:clrMapOvr>
</p:sldLayout>
</file>

<file path=ppt/slideLayouts/slideLayout2071.xml><?xml version="1.0" encoding="utf-8"?>
<p:sldLayout xmlns:a="http://schemas.openxmlformats.org/drawingml/2006/main" xmlns:r="http://schemas.openxmlformats.org/officeDocument/2006/relationships" xmlns:p="http://schemas.openxmlformats.org/presentationml/2006/main" preserve="1" userDrawn="1">
  <p:cSld name="2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000764693"/>
      </p:ext>
    </p:extLst>
  </p:cSld>
  <p:clrMapOvr>
    <a:masterClrMapping/>
  </p:clrMapOvr>
</p:sldLayout>
</file>

<file path=ppt/slideLayouts/slideLayout2072.xml><?xml version="1.0" encoding="utf-8"?>
<p:sldLayout xmlns:a="http://schemas.openxmlformats.org/drawingml/2006/main" xmlns:r="http://schemas.openxmlformats.org/officeDocument/2006/relationships" xmlns:p="http://schemas.openxmlformats.org/presentationml/2006/main" preserve="1" userDrawn="1">
  <p:cSld name="2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430560813"/>
      </p:ext>
    </p:extLst>
  </p:cSld>
  <p:clrMapOvr>
    <a:masterClrMapping/>
  </p:clrMapOvr>
</p:sldLayout>
</file>

<file path=ppt/slideLayouts/slideLayout2073.xml><?xml version="1.0" encoding="utf-8"?>
<p:sldLayout xmlns:a="http://schemas.openxmlformats.org/drawingml/2006/main" xmlns:r="http://schemas.openxmlformats.org/officeDocument/2006/relationships" xmlns:p="http://schemas.openxmlformats.org/presentationml/2006/main" preserve="1" userDrawn="1">
  <p:cSld name="3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369920961"/>
      </p:ext>
    </p:extLst>
  </p:cSld>
  <p:clrMapOvr>
    <a:masterClrMapping/>
  </p:clrMapOvr>
</p:sldLayout>
</file>

<file path=ppt/slideLayouts/slideLayout2074.xml><?xml version="1.0" encoding="utf-8"?>
<p:sldLayout xmlns:a="http://schemas.openxmlformats.org/drawingml/2006/main" xmlns:r="http://schemas.openxmlformats.org/officeDocument/2006/relationships" xmlns:p="http://schemas.openxmlformats.org/presentationml/2006/main" type="obj" preserve="1">
  <p:cSld name="6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81511906"/>
      </p:ext>
    </p:extLst>
  </p:cSld>
  <p:clrMapOvr>
    <a:masterClrMapping/>
  </p:clrMapOvr>
</p:sldLayout>
</file>

<file path=ppt/slideLayouts/slideLayout2075.xml><?xml version="1.0" encoding="utf-8"?>
<p:sldLayout xmlns:a="http://schemas.openxmlformats.org/drawingml/2006/main" xmlns:r="http://schemas.openxmlformats.org/officeDocument/2006/relationships" xmlns:p="http://schemas.openxmlformats.org/presentationml/2006/main" type="obj" preserve="1">
  <p:cSld name="6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282607144"/>
      </p:ext>
    </p:extLst>
  </p:cSld>
  <p:clrMapOvr>
    <a:masterClrMapping/>
  </p:clrMapOvr>
</p:sldLayout>
</file>

<file path=ppt/slideLayouts/slideLayout2076.xml><?xml version="1.0" encoding="utf-8"?>
<p:sldLayout xmlns:a="http://schemas.openxmlformats.org/drawingml/2006/main" xmlns:r="http://schemas.openxmlformats.org/officeDocument/2006/relationships" xmlns:p="http://schemas.openxmlformats.org/presentationml/2006/main" type="obj" preserve="1">
  <p:cSld name="5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6541460"/>
      </p:ext>
    </p:extLst>
  </p:cSld>
  <p:clrMapOvr>
    <a:masterClrMapping/>
  </p:clrMapOvr>
</p:sldLayout>
</file>

<file path=ppt/slideLayouts/slideLayout2077.xml><?xml version="1.0" encoding="utf-8"?>
<p:sldLayout xmlns:a="http://schemas.openxmlformats.org/drawingml/2006/main" xmlns:r="http://schemas.openxmlformats.org/officeDocument/2006/relationships" xmlns:p="http://schemas.openxmlformats.org/presentationml/2006/main" type="twoObj" preserve="1">
  <p:cSld name="2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83772587"/>
      </p:ext>
    </p:extLst>
  </p:cSld>
  <p:clrMapOvr>
    <a:masterClrMapping/>
  </p:clrMapOvr>
</p:sldLayout>
</file>

<file path=ppt/slideLayouts/slideLayout2078.xml><?xml version="1.0" encoding="utf-8"?>
<p:sldLayout xmlns:a="http://schemas.openxmlformats.org/drawingml/2006/main" xmlns:r="http://schemas.openxmlformats.org/officeDocument/2006/relationships" xmlns:p="http://schemas.openxmlformats.org/presentationml/2006/main" type="twoTxTwoObj" preserve="1">
  <p:cSld name="2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85316982"/>
      </p:ext>
    </p:extLst>
  </p:cSld>
  <p:clrMapOvr>
    <a:masterClrMapping/>
  </p:clrMapOvr>
</p:sldLayout>
</file>

<file path=ppt/slideLayouts/slideLayout2079.xml><?xml version="1.0" encoding="utf-8"?>
<p:sldLayout xmlns:a="http://schemas.openxmlformats.org/drawingml/2006/main" xmlns:r="http://schemas.openxmlformats.org/officeDocument/2006/relationships" xmlns:p="http://schemas.openxmlformats.org/presentationml/2006/main" type="titleOnly" preserve="1">
  <p:cSld name="2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61906427"/>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908"/>
        <p:cNvGrpSpPr/>
        <p:nvPr/>
      </p:nvGrpSpPr>
      <p:grpSpPr>
        <a:xfrm>
          <a:off x="0" y="0"/>
          <a:ext cx="0" cy="0"/>
          <a:chOff x="0" y="0"/>
          <a:chExt cx="0" cy="0"/>
        </a:xfrm>
      </p:grpSpPr>
      <p:grpSp>
        <p:nvGrpSpPr>
          <p:cNvPr id="1909" name="Google Shape;1909;p747"/>
          <p:cNvGrpSpPr/>
          <p:nvPr/>
        </p:nvGrpSpPr>
        <p:grpSpPr>
          <a:xfrm>
            <a:off x="7191542" y="1"/>
            <a:ext cx="5000459" cy="1425992"/>
            <a:chOff x="7191542" y="1"/>
            <a:chExt cx="5000459" cy="1425992"/>
          </a:xfrm>
        </p:grpSpPr>
        <p:pic>
          <p:nvPicPr>
            <p:cNvPr id="1910" name="Google Shape;1910;p74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11" name="Google Shape;1911;p747"/>
            <p:cNvGrpSpPr/>
            <p:nvPr/>
          </p:nvGrpSpPr>
          <p:grpSpPr>
            <a:xfrm>
              <a:off x="7191542" y="1"/>
              <a:ext cx="5000459" cy="1425992"/>
              <a:chOff x="7186272" y="0"/>
              <a:chExt cx="5005729" cy="1427495"/>
            </a:xfrm>
          </p:grpSpPr>
          <p:sp>
            <p:nvSpPr>
              <p:cNvPr id="1912" name="Google Shape;1912;p7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13" name="Google Shape;1913;p7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914" name="Google Shape;1914;p74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15" name="Google Shape;1915;p74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16" name="Google Shape;1916;p74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17" name="Google Shape;1917;p74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18" name="Google Shape;1918;p74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19" name="Google Shape;1919;p7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20" name="Google Shape;1920;p7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21" name="Google Shape;1921;p7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046764025"/>
      </p:ext>
    </p:extLst>
  </p:cSld>
  <p:clrMapOvr>
    <a:masterClrMapping/>
  </p:clrMapOvr>
</p:sldLayout>
</file>

<file path=ppt/slideLayouts/slideLayout2080.xml><?xml version="1.0" encoding="utf-8"?>
<p:sldLayout xmlns:a="http://schemas.openxmlformats.org/drawingml/2006/main" xmlns:r="http://schemas.openxmlformats.org/officeDocument/2006/relationships" xmlns:p="http://schemas.openxmlformats.org/presentationml/2006/main" preserve="1" userDrawn="1">
  <p:cSld name="2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229376422"/>
      </p:ext>
    </p:extLst>
  </p:cSld>
  <p:clrMapOvr>
    <a:masterClrMapping/>
  </p:clrMapOvr>
</p:sldLayout>
</file>

<file path=ppt/slideLayouts/slideLayout2081.xml><?xml version="1.0" encoding="utf-8"?>
<p:sldLayout xmlns:a="http://schemas.openxmlformats.org/drawingml/2006/main" xmlns:r="http://schemas.openxmlformats.org/officeDocument/2006/relationships" xmlns:p="http://schemas.openxmlformats.org/presentationml/2006/main" type="blank" preserve="1">
  <p:cSld name="2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400776053"/>
      </p:ext>
    </p:extLst>
  </p:cSld>
  <p:clrMapOvr>
    <a:masterClrMapping/>
  </p:clrMapOvr>
</p:sldLayout>
</file>

<file path=ppt/slideLayouts/slideLayout2082.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288966461"/>
      </p:ext>
    </p:extLst>
  </p:cSld>
  <p:clrMapOvr>
    <a:masterClrMapping/>
  </p:clrMapOvr>
</p:sldLayout>
</file>

<file path=ppt/slideLayouts/slideLayout2083.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685656990"/>
      </p:ext>
    </p:extLst>
  </p:cSld>
  <p:clrMapOvr>
    <a:masterClrMapping/>
  </p:clrMapOvr>
</p:sldLayout>
</file>

<file path=ppt/slideLayouts/slideLayout2084.xml><?xml version="1.0" encoding="utf-8"?>
<p:sldLayout xmlns:a="http://schemas.openxmlformats.org/drawingml/2006/main" xmlns:r="http://schemas.openxmlformats.org/officeDocument/2006/relationships" xmlns:p="http://schemas.openxmlformats.org/presentationml/2006/main" userDrawn="1">
  <p:cSld name="9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3503007839"/>
      </p:ext>
    </p:extLst>
  </p:cSld>
  <p:clrMapOvr>
    <a:masterClrMapping/>
  </p:clrMapOvr>
</p:sldLayout>
</file>

<file path=ppt/slideLayouts/slideLayout2085.xml><?xml version="1.0" encoding="utf-8"?>
<p:sldLayout xmlns:a="http://schemas.openxmlformats.org/drawingml/2006/main" xmlns:r="http://schemas.openxmlformats.org/officeDocument/2006/relationships" xmlns:p="http://schemas.openxmlformats.org/presentationml/2006/main" userDrawn="1">
  <p:cSld name="1_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97105839"/>
      </p:ext>
    </p:extLst>
  </p:cSld>
  <p:clrMapOvr>
    <a:masterClrMapping/>
  </p:clrMapOvr>
</p:sldLayout>
</file>

<file path=ppt/slideLayouts/slideLayout2086.xml><?xml version="1.0" encoding="utf-8"?>
<p:sldLayout xmlns:a="http://schemas.openxmlformats.org/drawingml/2006/main" xmlns:r="http://schemas.openxmlformats.org/officeDocument/2006/relationships" xmlns:p="http://schemas.openxmlformats.org/presentationml/2006/main" userDrawn="1">
  <p:cSld name="3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2253566853"/>
      </p:ext>
    </p:extLst>
  </p:cSld>
  <p:clrMapOvr>
    <a:masterClrMapping/>
  </p:clrMapOvr>
</p:sldLayout>
</file>

<file path=ppt/slideLayouts/slideLayout2087.xml><?xml version="1.0" encoding="utf-8"?>
<p:sldLayout xmlns:a="http://schemas.openxmlformats.org/drawingml/2006/main" xmlns:r="http://schemas.openxmlformats.org/officeDocument/2006/relationships" xmlns:p="http://schemas.openxmlformats.org/presentationml/2006/main" userDrawn="1">
  <p:cSld name="54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26223741"/>
      </p:ext>
    </p:extLst>
  </p:cSld>
  <p:clrMapOvr>
    <a:masterClrMapping/>
  </p:clrMapOvr>
</p:sldLayout>
</file>

<file path=ppt/slideLayouts/slideLayout2088.xml><?xml version="1.0" encoding="utf-8"?>
<p:sldLayout xmlns:a="http://schemas.openxmlformats.org/drawingml/2006/main" xmlns:r="http://schemas.openxmlformats.org/officeDocument/2006/relationships" xmlns:p="http://schemas.openxmlformats.org/presentationml/2006/main" userDrawn="1">
  <p:cSld name="1_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1375129346"/>
      </p:ext>
    </p:extLst>
  </p:cSld>
  <p:clrMapOvr>
    <a:masterClrMapping/>
  </p:clrMapOvr>
</p:sldLayout>
</file>

<file path=ppt/slideLayouts/slideLayout2089.xml><?xml version="1.0" encoding="utf-8"?>
<p:sldLayout xmlns:a="http://schemas.openxmlformats.org/drawingml/2006/main" xmlns:r="http://schemas.openxmlformats.org/officeDocument/2006/relationships" xmlns:p="http://schemas.openxmlformats.org/presentationml/2006/main" userDrawn="1">
  <p:cSld name="1_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532537308"/>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922"/>
        <p:cNvGrpSpPr/>
        <p:nvPr/>
      </p:nvGrpSpPr>
      <p:grpSpPr>
        <a:xfrm>
          <a:off x="0" y="0"/>
          <a:ext cx="0" cy="0"/>
          <a:chOff x="0" y="0"/>
          <a:chExt cx="0" cy="0"/>
        </a:xfrm>
      </p:grpSpPr>
      <p:grpSp>
        <p:nvGrpSpPr>
          <p:cNvPr id="1923" name="Google Shape;1923;p748"/>
          <p:cNvGrpSpPr/>
          <p:nvPr/>
        </p:nvGrpSpPr>
        <p:grpSpPr>
          <a:xfrm>
            <a:off x="7191542" y="1"/>
            <a:ext cx="5000459" cy="1425992"/>
            <a:chOff x="7191542" y="1"/>
            <a:chExt cx="5000459" cy="1425992"/>
          </a:xfrm>
        </p:grpSpPr>
        <p:pic>
          <p:nvPicPr>
            <p:cNvPr id="1924" name="Google Shape;1924;p74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25" name="Google Shape;1925;p748"/>
            <p:cNvGrpSpPr/>
            <p:nvPr/>
          </p:nvGrpSpPr>
          <p:grpSpPr>
            <a:xfrm>
              <a:off x="7191542" y="1"/>
              <a:ext cx="5000459" cy="1425992"/>
              <a:chOff x="7186272" y="0"/>
              <a:chExt cx="5005729" cy="1427495"/>
            </a:xfrm>
          </p:grpSpPr>
          <p:sp>
            <p:nvSpPr>
              <p:cNvPr id="1926" name="Google Shape;1926;p7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27" name="Google Shape;1927;p7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928" name="Google Shape;1928;p74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29" name="Google Shape;1929;p7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30" name="Google Shape;1930;p7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31" name="Google Shape;1931;p7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762057021"/>
      </p:ext>
    </p:extLst>
  </p:cSld>
  <p:clrMapOvr>
    <a:masterClrMapping/>
  </p:clrMapOvr>
</p:sldLayout>
</file>

<file path=ppt/slideLayouts/slideLayout2090.xml><?xml version="1.0" encoding="utf-8"?>
<p:sldLayout xmlns:a="http://schemas.openxmlformats.org/drawingml/2006/main" xmlns:r="http://schemas.openxmlformats.org/officeDocument/2006/relationships" xmlns:p="http://schemas.openxmlformats.org/presentationml/2006/main" userDrawn="1">
  <p:cSld name="10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1617120937"/>
      </p:ext>
    </p:extLst>
  </p:cSld>
  <p:clrMapOvr>
    <a:masterClrMapping/>
  </p:clrMapOvr>
</p:sldLayout>
</file>

<file path=ppt/slideLayouts/slideLayout2091.xml><?xml version="1.0" encoding="utf-8"?>
<p:sldLayout xmlns:a="http://schemas.openxmlformats.org/drawingml/2006/main" xmlns:r="http://schemas.openxmlformats.org/officeDocument/2006/relationships" xmlns:p="http://schemas.openxmlformats.org/presentationml/2006/main" userDrawn="1">
  <p:cSld name="20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588214122"/>
      </p:ext>
    </p:extLst>
  </p:cSld>
  <p:clrMapOvr>
    <a:masterClrMapping/>
  </p:clrMapOvr>
</p:sldLayout>
</file>

<file path=ppt/slideLayouts/slideLayout2092.xml><?xml version="1.0" encoding="utf-8"?>
<p:sldLayout xmlns:a="http://schemas.openxmlformats.org/drawingml/2006/main" xmlns:r="http://schemas.openxmlformats.org/officeDocument/2006/relationships" xmlns:p="http://schemas.openxmlformats.org/presentationml/2006/main" userDrawn="1">
  <p:cSld name="17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40385959"/>
      </p:ext>
    </p:extLst>
  </p:cSld>
  <p:clrMapOvr>
    <a:masterClrMapping/>
  </p:clrMapOvr>
</p:sldLayout>
</file>

<file path=ppt/slideLayouts/slideLayout2093.xml><?xml version="1.0" encoding="utf-8"?>
<p:sldLayout xmlns:a="http://schemas.openxmlformats.org/drawingml/2006/main" xmlns:r="http://schemas.openxmlformats.org/officeDocument/2006/relationships" xmlns:p="http://schemas.openxmlformats.org/presentationml/2006/main">
  <p:cSld name="5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740968794"/>
      </p:ext>
    </p:extLst>
  </p:cSld>
  <p:clrMapOvr>
    <a:masterClrMapping/>
  </p:clrMapOvr>
</p:sldLayout>
</file>

<file path=ppt/slideLayouts/slideLayout2094.xml><?xml version="1.0" encoding="utf-8"?>
<p:sldLayout xmlns:a="http://schemas.openxmlformats.org/drawingml/2006/main" xmlns:r="http://schemas.openxmlformats.org/officeDocument/2006/relationships" xmlns:p="http://schemas.openxmlformats.org/presentationml/2006/main">
  <p:cSld name="17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564374698"/>
      </p:ext>
    </p:extLst>
  </p:cSld>
  <p:clrMapOvr>
    <a:masterClrMapping/>
  </p:clrMapOvr>
</p:sldLayout>
</file>

<file path=ppt/slideLayouts/slideLayout2095.xml><?xml version="1.0" encoding="utf-8"?>
<p:sldLayout xmlns:a="http://schemas.openxmlformats.org/drawingml/2006/main" xmlns:r="http://schemas.openxmlformats.org/officeDocument/2006/relationships" xmlns:p="http://schemas.openxmlformats.org/presentationml/2006/main" showMasterSp="0" userDrawn="1">
  <p:cSld name="3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40071861"/>
      </p:ext>
    </p:extLst>
  </p:cSld>
  <p:clrMapOvr>
    <a:masterClrMapping/>
  </p:clrMapOvr>
</p:sldLayout>
</file>

<file path=ppt/slideLayouts/slideLayout2096.xml><?xml version="1.0" encoding="utf-8"?>
<p:sldLayout xmlns:a="http://schemas.openxmlformats.org/drawingml/2006/main" xmlns:r="http://schemas.openxmlformats.org/officeDocument/2006/relationships" xmlns:p="http://schemas.openxmlformats.org/presentationml/2006/main" type="secHead">
  <p:cSld name="1_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3"/>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9/22/2025</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1169844695"/>
      </p:ext>
    </p:extLst>
  </p:cSld>
  <p:clrMapOvr>
    <a:masterClrMapping/>
  </p:clrMapOvr>
</p:sldLayout>
</file>

<file path=ppt/slideLayouts/slideLayout2097.xml><?xml version="1.0" encoding="utf-8"?>
<p:sldLayout xmlns:a="http://schemas.openxmlformats.org/drawingml/2006/main" xmlns:r="http://schemas.openxmlformats.org/officeDocument/2006/relationships" xmlns:p="http://schemas.openxmlformats.org/presentationml/2006/main" type="objTx">
  <p:cSld name="1_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1"/>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4"/>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3"/>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9/22/2025</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202530084"/>
      </p:ext>
    </p:extLst>
  </p:cSld>
  <p:clrMapOvr>
    <a:masterClrMapping/>
  </p:clrMapOvr>
</p:sldLayout>
</file>

<file path=ppt/slideLayouts/slideLayout2098.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2"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004098175"/>
      </p:ext>
    </p:extLst>
  </p:cSld>
  <p:clrMapOvr>
    <a:masterClrMapping/>
  </p:clrMapOvr>
</p:sldLayout>
</file>

<file path=ppt/slideLayouts/slideLayout2099.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426033946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wo Content" type="twoObj">
  <p:cSld name="Two Content">
    <p:spTree>
      <p:nvGrpSpPr>
        <p:cNvPr id="1" name="Shape 72"/>
        <p:cNvGrpSpPr/>
        <p:nvPr/>
      </p:nvGrpSpPr>
      <p:grpSpPr>
        <a:xfrm>
          <a:off x="0" y="0"/>
          <a:ext cx="0" cy="0"/>
          <a:chOff x="0" y="0"/>
          <a:chExt cx="0" cy="0"/>
        </a:xfrm>
      </p:grpSpPr>
      <p:sp>
        <p:nvSpPr>
          <p:cNvPr id="73" name="Google Shape;73;p4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4" name="Google Shape;74;p48"/>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5" name="Google Shape;75;p48"/>
          <p:cNvGrpSpPr/>
          <p:nvPr/>
        </p:nvGrpSpPr>
        <p:grpSpPr>
          <a:xfrm>
            <a:off x="7191542" y="1"/>
            <a:ext cx="5000459" cy="1425992"/>
            <a:chOff x="7191542" y="1"/>
            <a:chExt cx="5000459" cy="1425992"/>
          </a:xfrm>
        </p:grpSpPr>
        <p:pic>
          <p:nvPicPr>
            <p:cNvPr id="76" name="Google Shape;76;p4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7" name="Google Shape;77;p48"/>
            <p:cNvGrpSpPr/>
            <p:nvPr/>
          </p:nvGrpSpPr>
          <p:grpSpPr>
            <a:xfrm>
              <a:off x="7191542" y="1"/>
              <a:ext cx="5000459" cy="1425992"/>
              <a:chOff x="7186272" y="0"/>
              <a:chExt cx="5005729" cy="1427495"/>
            </a:xfrm>
          </p:grpSpPr>
          <p:sp>
            <p:nvSpPr>
              <p:cNvPr id="78" name="Google Shape;78;p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 name="Google Shape;79;p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80" name="Google Shape;80;p48"/>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1" name="Google Shape;81;p48"/>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82" name="Google Shape;82;p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3" name="Google Shape;83;p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917672451"/>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932"/>
        <p:cNvGrpSpPr/>
        <p:nvPr/>
      </p:nvGrpSpPr>
      <p:grpSpPr>
        <a:xfrm>
          <a:off x="0" y="0"/>
          <a:ext cx="0" cy="0"/>
          <a:chOff x="0" y="0"/>
          <a:chExt cx="0" cy="0"/>
        </a:xfrm>
      </p:grpSpPr>
      <p:grpSp>
        <p:nvGrpSpPr>
          <p:cNvPr id="1933" name="Google Shape;1933;p749"/>
          <p:cNvGrpSpPr/>
          <p:nvPr/>
        </p:nvGrpSpPr>
        <p:grpSpPr>
          <a:xfrm>
            <a:off x="0" y="0"/>
            <a:ext cx="12192000" cy="2148830"/>
            <a:chOff x="0" y="0"/>
            <a:chExt cx="12192000" cy="2148830"/>
          </a:xfrm>
        </p:grpSpPr>
        <p:sp>
          <p:nvSpPr>
            <p:cNvPr id="1934" name="Google Shape;1934;p74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35" name="Google Shape;1935;p74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936" name="Google Shape;1936;p74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37" name="Google Shape;1937;p74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8" name="Google Shape;1938;p74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939" name="Google Shape;1939;p74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940" name="Google Shape;1940;p749"/>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2796945021"/>
      </p:ext>
    </p:extLst>
  </p:cSld>
  <p:clrMapOvr>
    <a:masterClrMapping/>
  </p:clrMapOvr>
</p:sldLayout>
</file>

<file path=ppt/slideLayouts/slideLayout2100.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934119624"/>
      </p:ext>
    </p:extLst>
  </p:cSld>
  <p:clrMapOvr>
    <a:masterClrMapping/>
  </p:clrMapOvr>
</p:sldLayout>
</file>

<file path=ppt/slideLayouts/slideLayout2101.xml><?xml version="1.0" encoding="utf-8"?>
<p:sldLayout xmlns:a="http://schemas.openxmlformats.org/drawingml/2006/main" xmlns:r="http://schemas.openxmlformats.org/officeDocument/2006/relationships" xmlns:p="http://schemas.openxmlformats.org/presentationml/2006/main" showMasterSp="0" userDrawn="1">
  <p:cSld name="4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3265509824"/>
      </p:ext>
    </p:extLst>
  </p:cSld>
  <p:clrMapOvr>
    <a:masterClrMapping/>
  </p:clrMapOvr>
</p:sldLayout>
</file>

<file path=ppt/slideLayouts/slideLayout2102.xml><?xml version="1.0" encoding="utf-8"?>
<p:sldLayout xmlns:a="http://schemas.openxmlformats.org/drawingml/2006/main" xmlns:r="http://schemas.openxmlformats.org/officeDocument/2006/relationships" xmlns:p="http://schemas.openxmlformats.org/presentationml/2006/main" showMasterSp="0" userDrawn="1">
  <p:cSld name="5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3412267954"/>
      </p:ext>
    </p:extLst>
  </p:cSld>
  <p:clrMapOvr>
    <a:masterClrMapping/>
  </p:clrMapOvr>
</p:sldLayout>
</file>

<file path=ppt/slideLayouts/slideLayout2103.xml><?xml version="1.0" encoding="utf-8"?>
<p:sldLayout xmlns:a="http://schemas.openxmlformats.org/drawingml/2006/main" xmlns:r="http://schemas.openxmlformats.org/officeDocument/2006/relationships" xmlns:p="http://schemas.openxmlformats.org/presentationml/2006/main" type="obj" preserve="1">
  <p:cSld name="6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65020858"/>
      </p:ext>
    </p:extLst>
  </p:cSld>
  <p:clrMapOvr>
    <a:masterClrMapping/>
  </p:clrMapOvr>
</p:sldLayout>
</file>

<file path=ppt/slideLayouts/slideLayout2104.xml><?xml version="1.0" encoding="utf-8"?>
<p:sldLayout xmlns:a="http://schemas.openxmlformats.org/drawingml/2006/main" xmlns:r="http://schemas.openxmlformats.org/officeDocument/2006/relationships" xmlns:p="http://schemas.openxmlformats.org/presentationml/2006/main" type="obj" preserve="1">
  <p:cSld name="6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77706615"/>
      </p:ext>
    </p:extLst>
  </p:cSld>
  <p:clrMapOvr>
    <a:masterClrMapping/>
  </p:clrMapOvr>
</p:sldLayout>
</file>

<file path=ppt/slideLayouts/slideLayout2105.xml><?xml version="1.0" encoding="utf-8"?>
<p:sldLayout xmlns:a="http://schemas.openxmlformats.org/drawingml/2006/main" xmlns:r="http://schemas.openxmlformats.org/officeDocument/2006/relationships" xmlns:p="http://schemas.openxmlformats.org/presentationml/2006/main" preserve="1" userDrawn="1">
  <p:cSld name="3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842911465"/>
      </p:ext>
    </p:extLst>
  </p:cSld>
  <p:clrMapOvr>
    <a:masterClrMapping/>
  </p:clrMapOvr>
</p:sldLayout>
</file>

<file path=ppt/slideLayouts/slideLayout2106.xml><?xml version="1.0" encoding="utf-8"?>
<p:sldLayout xmlns:a="http://schemas.openxmlformats.org/drawingml/2006/main" xmlns:r="http://schemas.openxmlformats.org/officeDocument/2006/relationships" xmlns:p="http://schemas.openxmlformats.org/presentationml/2006/main" preserve="1" userDrawn="1">
  <p:cSld name="3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1604813"/>
      </p:ext>
    </p:extLst>
  </p:cSld>
  <p:clrMapOvr>
    <a:masterClrMapping/>
  </p:clrMapOvr>
</p:sldLayout>
</file>

<file path=ppt/slideLayouts/slideLayout2107.xml><?xml version="1.0" encoding="utf-8"?>
<p:sldLayout xmlns:a="http://schemas.openxmlformats.org/drawingml/2006/main" xmlns:r="http://schemas.openxmlformats.org/officeDocument/2006/relationships" xmlns:p="http://schemas.openxmlformats.org/presentationml/2006/main" preserve="1" userDrawn="1">
  <p:cSld name="3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135525988"/>
      </p:ext>
    </p:extLst>
  </p:cSld>
  <p:clrMapOvr>
    <a:masterClrMapping/>
  </p:clrMapOvr>
</p:sldLayout>
</file>

<file path=ppt/slideLayouts/slideLayout2108.xml><?xml version="1.0" encoding="utf-8"?>
<p:sldLayout xmlns:a="http://schemas.openxmlformats.org/drawingml/2006/main" xmlns:r="http://schemas.openxmlformats.org/officeDocument/2006/relationships" xmlns:p="http://schemas.openxmlformats.org/presentationml/2006/main" type="obj" preserve="1">
  <p:cSld name="6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42533415"/>
      </p:ext>
    </p:extLst>
  </p:cSld>
  <p:clrMapOvr>
    <a:masterClrMapping/>
  </p:clrMapOvr>
</p:sldLayout>
</file>

<file path=ppt/slideLayouts/slideLayout2109.xml><?xml version="1.0" encoding="utf-8"?>
<p:sldLayout xmlns:a="http://schemas.openxmlformats.org/drawingml/2006/main" xmlns:r="http://schemas.openxmlformats.org/officeDocument/2006/relationships" xmlns:p="http://schemas.openxmlformats.org/presentationml/2006/main" type="obj" preserve="1">
  <p:cSld name="6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79627110"/>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941"/>
        <p:cNvGrpSpPr/>
        <p:nvPr/>
      </p:nvGrpSpPr>
      <p:grpSpPr>
        <a:xfrm>
          <a:off x="0" y="0"/>
          <a:ext cx="0" cy="0"/>
          <a:chOff x="0" y="0"/>
          <a:chExt cx="0" cy="0"/>
        </a:xfrm>
      </p:grpSpPr>
      <p:sp>
        <p:nvSpPr>
          <p:cNvPr id="1942" name="Google Shape;1942;p7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43" name="Google Shape;1943;p7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44" name="Google Shape;1944;p7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945" name="Google Shape;1945;p750"/>
          <p:cNvGrpSpPr/>
          <p:nvPr/>
        </p:nvGrpSpPr>
        <p:grpSpPr>
          <a:xfrm>
            <a:off x="7191542" y="1"/>
            <a:ext cx="5000459" cy="1425992"/>
            <a:chOff x="7191542" y="1"/>
            <a:chExt cx="5000459" cy="1425992"/>
          </a:xfrm>
        </p:grpSpPr>
        <p:pic>
          <p:nvPicPr>
            <p:cNvPr id="1946" name="Google Shape;1946;p75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47" name="Google Shape;1947;p750"/>
            <p:cNvGrpSpPr/>
            <p:nvPr/>
          </p:nvGrpSpPr>
          <p:grpSpPr>
            <a:xfrm>
              <a:off x="7191542" y="1"/>
              <a:ext cx="5000459" cy="1425992"/>
              <a:chOff x="7186272" y="0"/>
              <a:chExt cx="5005729" cy="1427495"/>
            </a:xfrm>
          </p:grpSpPr>
          <p:sp>
            <p:nvSpPr>
              <p:cNvPr id="1948" name="Google Shape;1948;p7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49" name="Google Shape;1949;p7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959914812"/>
      </p:ext>
    </p:extLst>
  </p:cSld>
  <p:clrMapOvr>
    <a:masterClrMapping/>
  </p:clrMapOvr>
</p:sldLayout>
</file>

<file path=ppt/slideLayouts/slideLayout2110.xml><?xml version="1.0" encoding="utf-8"?>
<p:sldLayout xmlns:a="http://schemas.openxmlformats.org/drawingml/2006/main" xmlns:r="http://schemas.openxmlformats.org/officeDocument/2006/relationships" xmlns:p="http://schemas.openxmlformats.org/presentationml/2006/main" type="obj" preserve="1">
  <p:cSld name="5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62243730"/>
      </p:ext>
    </p:extLst>
  </p:cSld>
  <p:clrMapOvr>
    <a:masterClrMapping/>
  </p:clrMapOvr>
</p:sldLayout>
</file>

<file path=ppt/slideLayouts/slideLayout2111.xml><?xml version="1.0" encoding="utf-8"?>
<p:sldLayout xmlns:a="http://schemas.openxmlformats.org/drawingml/2006/main" xmlns:r="http://schemas.openxmlformats.org/officeDocument/2006/relationships" xmlns:p="http://schemas.openxmlformats.org/presentationml/2006/main" type="twoObj" preserve="1">
  <p:cSld name="3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05059174"/>
      </p:ext>
    </p:extLst>
  </p:cSld>
  <p:clrMapOvr>
    <a:masterClrMapping/>
  </p:clrMapOvr>
</p:sldLayout>
</file>

<file path=ppt/slideLayouts/slideLayout2112.xml><?xml version="1.0" encoding="utf-8"?>
<p:sldLayout xmlns:a="http://schemas.openxmlformats.org/drawingml/2006/main" xmlns:r="http://schemas.openxmlformats.org/officeDocument/2006/relationships" xmlns:p="http://schemas.openxmlformats.org/presentationml/2006/main" type="twoTxTwoObj" preserve="1">
  <p:cSld name="2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92124910"/>
      </p:ext>
    </p:extLst>
  </p:cSld>
  <p:clrMapOvr>
    <a:masterClrMapping/>
  </p:clrMapOvr>
</p:sldLayout>
</file>

<file path=ppt/slideLayouts/slideLayout2113.xml><?xml version="1.0" encoding="utf-8"?>
<p:sldLayout xmlns:a="http://schemas.openxmlformats.org/drawingml/2006/main" xmlns:r="http://schemas.openxmlformats.org/officeDocument/2006/relationships" xmlns:p="http://schemas.openxmlformats.org/presentationml/2006/main" type="titleOnly" preserve="1">
  <p:cSld name="2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60257271"/>
      </p:ext>
    </p:extLst>
  </p:cSld>
  <p:clrMapOvr>
    <a:masterClrMapping/>
  </p:clrMapOvr>
</p:sldLayout>
</file>

<file path=ppt/slideLayouts/slideLayout2114.xml><?xml version="1.0" encoding="utf-8"?>
<p:sldLayout xmlns:a="http://schemas.openxmlformats.org/drawingml/2006/main" xmlns:r="http://schemas.openxmlformats.org/officeDocument/2006/relationships" xmlns:p="http://schemas.openxmlformats.org/presentationml/2006/main" preserve="1" userDrawn="1">
  <p:cSld name="3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469416724"/>
      </p:ext>
    </p:extLst>
  </p:cSld>
  <p:clrMapOvr>
    <a:masterClrMapping/>
  </p:clrMapOvr>
</p:sldLayout>
</file>

<file path=ppt/slideLayouts/slideLayout2115.xml><?xml version="1.0" encoding="utf-8"?>
<p:sldLayout xmlns:a="http://schemas.openxmlformats.org/drawingml/2006/main" xmlns:r="http://schemas.openxmlformats.org/officeDocument/2006/relationships" xmlns:p="http://schemas.openxmlformats.org/presentationml/2006/main" type="blank" preserve="1">
  <p:cSld name="3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284255954"/>
      </p:ext>
    </p:extLst>
  </p:cSld>
  <p:clrMapOvr>
    <a:masterClrMapping/>
  </p:clrMapOvr>
</p:sldLayout>
</file>

<file path=ppt/slideLayouts/slideLayout2116.xml><?xml version="1.0" encoding="utf-8"?>
<p:sldLayout xmlns:a="http://schemas.openxmlformats.org/drawingml/2006/main" xmlns:r="http://schemas.openxmlformats.org/officeDocument/2006/relationships" xmlns:p="http://schemas.openxmlformats.org/presentationml/2006/main" type="obj" preserve="1">
  <p:cSld name="6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376539944"/>
      </p:ext>
    </p:extLst>
  </p:cSld>
  <p:clrMapOvr>
    <a:masterClrMapping/>
  </p:clrMapOvr>
</p:sldLayout>
</file>

<file path=ppt/slideLayouts/slideLayout2117.xml><?xml version="1.0" encoding="utf-8"?>
<p:sldLayout xmlns:a="http://schemas.openxmlformats.org/drawingml/2006/main" xmlns:r="http://schemas.openxmlformats.org/officeDocument/2006/relationships" xmlns:p="http://schemas.openxmlformats.org/presentationml/2006/main" type="obj" preserve="1">
  <p:cSld name="6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21625075"/>
      </p:ext>
    </p:extLst>
  </p:cSld>
  <p:clrMapOvr>
    <a:masterClrMapping/>
  </p:clrMapOvr>
</p:sldLayout>
</file>

<file path=ppt/slideLayouts/slideLayout2118.xml><?xml version="1.0" encoding="utf-8"?>
<p:sldLayout xmlns:a="http://schemas.openxmlformats.org/drawingml/2006/main" xmlns:r="http://schemas.openxmlformats.org/officeDocument/2006/relationships" xmlns:p="http://schemas.openxmlformats.org/presentationml/2006/main" type="obj" preserve="1">
  <p:cSld name="10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70503863"/>
      </p:ext>
    </p:extLst>
  </p:cSld>
  <p:clrMapOvr>
    <a:masterClrMapping/>
  </p:clrMapOvr>
</p:sldLayout>
</file>

<file path=ppt/slideLayouts/slideLayout2119.xml><?xml version="1.0" encoding="utf-8"?>
<p:sldLayout xmlns:a="http://schemas.openxmlformats.org/drawingml/2006/main" xmlns:r="http://schemas.openxmlformats.org/officeDocument/2006/relationships" xmlns:p="http://schemas.openxmlformats.org/presentationml/2006/main" type="obj" preserve="1">
  <p:cSld name="10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98964596"/>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matchingName="4_Quotation">
  <p:cSld name="4_Quotation">
    <p:spTree>
      <p:nvGrpSpPr>
        <p:cNvPr id="1" name="Shape 1950"/>
        <p:cNvGrpSpPr/>
        <p:nvPr/>
      </p:nvGrpSpPr>
      <p:grpSpPr>
        <a:xfrm>
          <a:off x="0" y="0"/>
          <a:ext cx="0" cy="0"/>
          <a:chOff x="0" y="0"/>
          <a:chExt cx="0" cy="0"/>
        </a:xfrm>
      </p:grpSpPr>
      <p:sp>
        <p:nvSpPr>
          <p:cNvPr id="1951" name="Google Shape;1951;p75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52" name="Google Shape;1952;p75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53" name="Google Shape;1953;p75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54" name="Google Shape;1954;p7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55" name="Google Shape;1955;p7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56" name="Google Shape;1956;p7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957" name="Google Shape;1957;p751"/>
          <p:cNvGrpSpPr/>
          <p:nvPr/>
        </p:nvGrpSpPr>
        <p:grpSpPr>
          <a:xfrm>
            <a:off x="7191542" y="1"/>
            <a:ext cx="5000459" cy="1425992"/>
            <a:chOff x="7191542" y="1"/>
            <a:chExt cx="5000459" cy="1425992"/>
          </a:xfrm>
        </p:grpSpPr>
        <p:pic>
          <p:nvPicPr>
            <p:cNvPr id="1958" name="Google Shape;1958;p75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59" name="Google Shape;1959;p751"/>
            <p:cNvGrpSpPr/>
            <p:nvPr/>
          </p:nvGrpSpPr>
          <p:grpSpPr>
            <a:xfrm>
              <a:off x="7191542" y="1"/>
              <a:ext cx="5000459" cy="1425992"/>
              <a:chOff x="7186272" y="0"/>
              <a:chExt cx="5005729" cy="1427495"/>
            </a:xfrm>
          </p:grpSpPr>
          <p:sp>
            <p:nvSpPr>
              <p:cNvPr id="1960" name="Google Shape;1960;p7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61" name="Google Shape;1961;p7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962" name="Google Shape;1962;p75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200804542"/>
      </p:ext>
    </p:extLst>
  </p:cSld>
  <p:clrMapOvr>
    <a:masterClrMapping/>
  </p:clrMapOvr>
</p:sldLayout>
</file>

<file path=ppt/slideLayouts/slideLayout2120.xml><?xml version="1.0" encoding="utf-8"?>
<p:sldLayout xmlns:a="http://schemas.openxmlformats.org/drawingml/2006/main" xmlns:r="http://schemas.openxmlformats.org/officeDocument/2006/relationships" xmlns:p="http://schemas.openxmlformats.org/presentationml/2006/main" type="obj" preserve="1">
  <p:cSld name="10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937440142"/>
      </p:ext>
    </p:extLst>
  </p:cSld>
  <p:clrMapOvr>
    <a:masterClrMapping/>
  </p:clrMapOvr>
</p:sldLayout>
</file>

<file path=ppt/slideLayouts/slideLayout2121.xml><?xml version="1.0" encoding="utf-8"?>
<p:sldLayout xmlns:a="http://schemas.openxmlformats.org/drawingml/2006/main" xmlns:r="http://schemas.openxmlformats.org/officeDocument/2006/relationships" xmlns:p="http://schemas.openxmlformats.org/presentationml/2006/main" showMasterSp="0" userDrawn="1">
  <p:cSld name="15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7945967" y="408518"/>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0"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a:extLst>
                <a:ext uri="{28A0092B-C50C-407E-A947-70E740481C1C}">
                  <a14:useLocalDpi xmlns:a14="http://schemas.microsoft.com/office/drawing/2010/main" val="0"/>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2" y="1806429"/>
            <a:ext cx="10189827" cy="2278211"/>
          </a:xfrm>
        </p:spPr>
        <p:txBody>
          <a:bodyPr anchor="b"/>
          <a:lstStyle>
            <a:lvl1pPr marL="0" indent="0">
              <a:defRPr sz="5333">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2175194946"/>
      </p:ext>
    </p:extLst>
  </p:cSld>
  <p:clrMapOvr>
    <a:masterClrMapping/>
  </p:clrMapOvr>
</p:sldLayout>
</file>

<file path=ppt/slideLayouts/slideLayout2122.xml><?xml version="1.0" encoding="utf-8"?>
<p:sldLayout xmlns:a="http://schemas.openxmlformats.org/drawingml/2006/main" xmlns:r="http://schemas.openxmlformats.org/officeDocument/2006/relationships" xmlns:p="http://schemas.openxmlformats.org/presentationml/2006/main" type="obj" preserve="1">
  <p:cSld name="8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20098024"/>
      </p:ext>
    </p:extLst>
  </p:cSld>
  <p:clrMapOvr>
    <a:masterClrMapping/>
  </p:clrMapOvr>
</p:sldLayout>
</file>

<file path=ppt/slideLayouts/slideLayout2123.xml><?xml version="1.0" encoding="utf-8"?>
<p:sldLayout xmlns:a="http://schemas.openxmlformats.org/drawingml/2006/main" xmlns:r="http://schemas.openxmlformats.org/officeDocument/2006/relationships" xmlns:p="http://schemas.openxmlformats.org/presentationml/2006/main" type="obj" preserve="1">
  <p:cSld name="8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988205668"/>
      </p:ext>
    </p:extLst>
  </p:cSld>
  <p:clrMapOvr>
    <a:masterClrMapping/>
  </p:clrMapOvr>
</p:sldLayout>
</file>

<file path=ppt/slideLayouts/slideLayout2124.xml><?xml version="1.0" encoding="utf-8"?>
<p:sldLayout xmlns:a="http://schemas.openxmlformats.org/drawingml/2006/main" xmlns:r="http://schemas.openxmlformats.org/officeDocument/2006/relationships" xmlns:p="http://schemas.openxmlformats.org/presentationml/2006/main" type="obj" preserve="1">
  <p:cSld name="8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884494209"/>
      </p:ext>
    </p:extLst>
  </p:cSld>
  <p:clrMapOvr>
    <a:masterClrMapping/>
  </p:clrMapOvr>
</p:sldLayout>
</file>

<file path=ppt/slideLayouts/slideLayout2125.xml><?xml version="1.0" encoding="utf-8"?>
<p:sldLayout xmlns:a="http://schemas.openxmlformats.org/drawingml/2006/main" xmlns:r="http://schemas.openxmlformats.org/officeDocument/2006/relationships" xmlns:p="http://schemas.openxmlformats.org/presentationml/2006/main" preserve="1" userDrawn="1">
  <p:cSld name="41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956090782"/>
      </p:ext>
    </p:extLst>
  </p:cSld>
  <p:clrMapOvr>
    <a:masterClrMapping/>
  </p:clrMapOvr>
</p:sldLayout>
</file>

<file path=ppt/slideLayouts/slideLayout2126.xml><?xml version="1.0" encoding="utf-8"?>
<p:sldLayout xmlns:a="http://schemas.openxmlformats.org/drawingml/2006/main" xmlns:r="http://schemas.openxmlformats.org/officeDocument/2006/relationships" xmlns:p="http://schemas.openxmlformats.org/presentationml/2006/main" preserve="1" userDrawn="1">
  <p:cSld name="40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798492877"/>
      </p:ext>
    </p:extLst>
  </p:cSld>
  <p:clrMapOvr>
    <a:masterClrMapping/>
  </p:clrMapOvr>
</p:sldLayout>
</file>

<file path=ppt/slideLayouts/slideLayout2127.xml><?xml version="1.0" encoding="utf-8"?>
<p:sldLayout xmlns:a="http://schemas.openxmlformats.org/drawingml/2006/main" xmlns:r="http://schemas.openxmlformats.org/officeDocument/2006/relationships" xmlns:p="http://schemas.openxmlformats.org/presentationml/2006/main" preserve="1" userDrawn="1">
  <p:cSld name="39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196735980"/>
      </p:ext>
    </p:extLst>
  </p:cSld>
  <p:clrMapOvr>
    <a:masterClrMapping/>
  </p:clrMapOvr>
</p:sldLayout>
</file>

<file path=ppt/slideLayouts/slideLayout2128.xml><?xml version="1.0" encoding="utf-8"?>
<p:sldLayout xmlns:a="http://schemas.openxmlformats.org/drawingml/2006/main" xmlns:r="http://schemas.openxmlformats.org/officeDocument/2006/relationships" xmlns:p="http://schemas.openxmlformats.org/presentationml/2006/main" preserve="1" userDrawn="1">
  <p:cSld name="38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025685138"/>
      </p:ext>
    </p:extLst>
  </p:cSld>
  <p:clrMapOvr>
    <a:masterClrMapping/>
  </p:clrMapOvr>
</p:sldLayout>
</file>

<file path=ppt/slideLayouts/slideLayout2129.xml><?xml version="1.0" encoding="utf-8"?>
<p:sldLayout xmlns:a="http://schemas.openxmlformats.org/drawingml/2006/main" xmlns:r="http://schemas.openxmlformats.org/officeDocument/2006/relationships" xmlns:p="http://schemas.openxmlformats.org/presentationml/2006/main" preserve="1" userDrawn="1">
  <p:cSld name="37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853236485"/>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matchingName="Cover B">
  <p:cSld name="1_Cover B">
    <p:spTree>
      <p:nvGrpSpPr>
        <p:cNvPr id="1" name="Shape 1963"/>
        <p:cNvGrpSpPr/>
        <p:nvPr/>
      </p:nvGrpSpPr>
      <p:grpSpPr>
        <a:xfrm>
          <a:off x="0" y="0"/>
          <a:ext cx="0" cy="0"/>
          <a:chOff x="0" y="0"/>
          <a:chExt cx="0" cy="0"/>
        </a:xfrm>
      </p:grpSpPr>
      <p:sp>
        <p:nvSpPr>
          <p:cNvPr id="1964" name="Google Shape;1964;p752"/>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65" name="Google Shape;1965;p752"/>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1966" name="Google Shape;1966;p752"/>
          <p:cNvGrpSpPr/>
          <p:nvPr/>
        </p:nvGrpSpPr>
        <p:grpSpPr>
          <a:xfrm flipH="1">
            <a:off x="-1" y="1"/>
            <a:ext cx="6418725" cy="1509822"/>
            <a:chOff x="7522541" y="1"/>
            <a:chExt cx="4669459" cy="1098357"/>
          </a:xfrm>
        </p:grpSpPr>
        <p:sp>
          <p:nvSpPr>
            <p:cNvPr id="1967" name="Google Shape;1967;p752"/>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68" name="Google Shape;1968;p752"/>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pic>
        <p:nvPicPr>
          <p:cNvPr id="1969" name="Google Shape;1969;p75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extLst>
      <p:ext uri="{BB962C8B-B14F-4D97-AF65-F5344CB8AC3E}">
        <p14:creationId xmlns:p14="http://schemas.microsoft.com/office/powerpoint/2010/main" val="3414982707"/>
      </p:ext>
    </p:extLst>
  </p:cSld>
  <p:clrMapOvr>
    <a:masterClrMapping/>
  </p:clrMapOvr>
</p:sldLayout>
</file>

<file path=ppt/slideLayouts/slideLayout2130.xml><?xml version="1.0" encoding="utf-8"?>
<p:sldLayout xmlns:a="http://schemas.openxmlformats.org/drawingml/2006/main" xmlns:r="http://schemas.openxmlformats.org/officeDocument/2006/relationships" xmlns:p="http://schemas.openxmlformats.org/presentationml/2006/main" preserve="1" userDrawn="1">
  <p:cSld name="36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539602646"/>
      </p:ext>
    </p:extLst>
  </p:cSld>
  <p:clrMapOvr>
    <a:masterClrMapping/>
  </p:clrMapOvr>
</p:sldLayout>
</file>

<file path=ppt/slideLayouts/slideLayout2131.xml><?xml version="1.0" encoding="utf-8"?>
<p:sldLayout xmlns:a="http://schemas.openxmlformats.org/drawingml/2006/main" xmlns:r="http://schemas.openxmlformats.org/officeDocument/2006/relationships" xmlns:p="http://schemas.openxmlformats.org/presentationml/2006/main" preserve="1" userDrawn="1">
  <p:cSld name="35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66397130"/>
      </p:ext>
    </p:extLst>
  </p:cSld>
  <p:clrMapOvr>
    <a:masterClrMapping/>
  </p:clrMapOvr>
</p:sldLayout>
</file>

<file path=ppt/slideLayouts/slideLayout2132.xml><?xml version="1.0" encoding="utf-8"?>
<p:sldLayout xmlns:a="http://schemas.openxmlformats.org/drawingml/2006/main" xmlns:r="http://schemas.openxmlformats.org/officeDocument/2006/relationships" xmlns:p="http://schemas.openxmlformats.org/presentationml/2006/main" preserve="1" userDrawn="1">
  <p:cSld name="34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134258448"/>
      </p:ext>
    </p:extLst>
  </p:cSld>
  <p:clrMapOvr>
    <a:masterClrMapping/>
  </p:clrMapOvr>
</p:sldLayout>
</file>

<file path=ppt/slideLayouts/slideLayout2133.xml><?xml version="1.0" encoding="utf-8"?>
<p:sldLayout xmlns:a="http://schemas.openxmlformats.org/drawingml/2006/main" xmlns:r="http://schemas.openxmlformats.org/officeDocument/2006/relationships" xmlns:p="http://schemas.openxmlformats.org/presentationml/2006/main" preserve="1" userDrawn="1">
  <p:cSld name="33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012614920"/>
      </p:ext>
    </p:extLst>
  </p:cSld>
  <p:clrMapOvr>
    <a:masterClrMapping/>
  </p:clrMapOvr>
</p:sldLayout>
</file>

<file path=ppt/slideLayouts/slideLayout2134.xml><?xml version="1.0" encoding="utf-8"?>
<p:sldLayout xmlns:a="http://schemas.openxmlformats.org/drawingml/2006/main" xmlns:r="http://schemas.openxmlformats.org/officeDocument/2006/relationships" xmlns:p="http://schemas.openxmlformats.org/presentationml/2006/main" type="obj" preserve="1">
  <p:cSld name="14_Title Slide">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9/22/2025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1269525389"/>
      </p:ext>
    </p:extLst>
  </p:cSld>
  <p:clrMapOvr>
    <a:masterClrMapping/>
  </p:clrMapOvr>
</p:sldLayout>
</file>

<file path=ppt/slideLayouts/slideLayout2135.xml><?xml version="1.0" encoding="utf-8"?>
<p:sldLayout xmlns:a="http://schemas.openxmlformats.org/drawingml/2006/main" xmlns:r="http://schemas.openxmlformats.org/officeDocument/2006/relationships" xmlns:p="http://schemas.openxmlformats.org/presentationml/2006/main" userDrawn="1">
  <p:cSld name="13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8"/>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0"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2" y="1806429"/>
            <a:ext cx="10189827" cy="2278211"/>
          </a:xfrm>
        </p:spPr>
        <p:txBody>
          <a:bodyPr anchor="b"/>
          <a:lstStyle>
            <a:lvl1pPr marL="0" indent="0">
              <a:defRPr sz="5333">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470558375"/>
      </p:ext>
    </p:extLst>
  </p:cSld>
  <p:clrMapOvr>
    <a:masterClrMapping/>
  </p:clrMapOvr>
</p:sldLayout>
</file>

<file path=ppt/slideLayouts/slideLayout2136.xml><?xml version="1.0" encoding="utf-8"?>
<p:sldLayout xmlns:a="http://schemas.openxmlformats.org/drawingml/2006/main" xmlns:r="http://schemas.openxmlformats.org/officeDocument/2006/relationships" xmlns:p="http://schemas.openxmlformats.org/presentationml/2006/main" userDrawn="1">
  <p:cSld name="4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44224429"/>
      </p:ext>
    </p:extLst>
  </p:cSld>
  <p:clrMapOvr>
    <a:masterClrMapping/>
  </p:clrMapOvr>
</p:sldLayout>
</file>

<file path=ppt/slideLayouts/slideLayout2137.xml><?xml version="1.0" encoding="utf-8"?>
<p:sldLayout xmlns:a="http://schemas.openxmlformats.org/drawingml/2006/main" xmlns:r="http://schemas.openxmlformats.org/officeDocument/2006/relationships" xmlns:p="http://schemas.openxmlformats.org/presentationml/2006/main" type="obj" preserve="1">
  <p:cSld name="12_Title Slide">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9/22/2025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3141094629"/>
      </p:ext>
    </p:extLst>
  </p:cSld>
  <p:clrMapOvr>
    <a:masterClrMapping/>
  </p:clrMapOvr>
</p:sldLayout>
</file>

<file path=ppt/slideLayouts/slideLayout2138.xml><?xml version="1.0" encoding="utf-8"?>
<p:sldLayout xmlns:a="http://schemas.openxmlformats.org/drawingml/2006/main" xmlns:r="http://schemas.openxmlformats.org/officeDocument/2006/relationships" xmlns:p="http://schemas.openxmlformats.org/presentationml/2006/main" preserve="1" userDrawn="1">
  <p:cSld name="32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82942404"/>
      </p:ext>
    </p:extLst>
  </p:cSld>
  <p:clrMapOvr>
    <a:masterClrMapping/>
  </p:clrMapOvr>
</p:sldLayout>
</file>

<file path=ppt/slideLayouts/slideLayout2139.xml><?xml version="1.0" encoding="utf-8"?>
<p:sldLayout xmlns:a="http://schemas.openxmlformats.org/drawingml/2006/main" xmlns:r="http://schemas.openxmlformats.org/officeDocument/2006/relationships" xmlns:p="http://schemas.openxmlformats.org/presentationml/2006/main" preserve="1" userDrawn="1">
  <p:cSld name="31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875498707"/>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970"/>
        <p:cNvGrpSpPr/>
        <p:nvPr/>
      </p:nvGrpSpPr>
      <p:grpSpPr>
        <a:xfrm>
          <a:off x="0" y="0"/>
          <a:ext cx="0" cy="0"/>
          <a:chOff x="0" y="0"/>
          <a:chExt cx="0" cy="0"/>
        </a:xfrm>
      </p:grpSpPr>
      <p:sp>
        <p:nvSpPr>
          <p:cNvPr id="1971" name="Google Shape;1971;p753"/>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72" name="Google Shape;1972;p753"/>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73" name="Google Shape;1973;p753"/>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974" name="Google Shape;1974;p753"/>
          <p:cNvSpPr>
            <a:spLocks noGrp="1"/>
          </p:cNvSpPr>
          <p:nvPr>
            <p:ph type="pic" idx="2"/>
          </p:nvPr>
        </p:nvSpPr>
        <p:spPr>
          <a:xfrm>
            <a:off x="7118684" y="233915"/>
            <a:ext cx="5073316" cy="5943600"/>
          </a:xfrm>
          <a:prstGeom prst="rect">
            <a:avLst/>
          </a:prstGeom>
          <a:noFill/>
          <a:ln>
            <a:noFill/>
          </a:ln>
        </p:spPr>
      </p:sp>
      <p:grpSp>
        <p:nvGrpSpPr>
          <p:cNvPr id="1975" name="Google Shape;1975;p753"/>
          <p:cNvGrpSpPr/>
          <p:nvPr/>
        </p:nvGrpSpPr>
        <p:grpSpPr>
          <a:xfrm>
            <a:off x="0" y="5020348"/>
            <a:ext cx="12192000" cy="1837653"/>
            <a:chOff x="0" y="5020348"/>
            <a:chExt cx="12192000" cy="1837653"/>
          </a:xfrm>
        </p:grpSpPr>
        <p:sp>
          <p:nvSpPr>
            <p:cNvPr id="1976" name="Google Shape;1976;p75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77" name="Google Shape;1977;p75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978" name="Google Shape;1978;p75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2701075635"/>
      </p:ext>
    </p:extLst>
  </p:cSld>
  <p:clrMapOvr>
    <a:masterClrMapping/>
  </p:clrMapOvr>
</p:sldLayout>
</file>

<file path=ppt/slideLayouts/slideLayout2140.xml><?xml version="1.0" encoding="utf-8"?>
<p:sldLayout xmlns:a="http://schemas.openxmlformats.org/drawingml/2006/main" xmlns:r="http://schemas.openxmlformats.org/officeDocument/2006/relationships" xmlns:p="http://schemas.openxmlformats.org/presentationml/2006/main" preserve="1" userDrawn="1">
  <p:cSld name="24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444794954"/>
      </p:ext>
    </p:extLst>
  </p:cSld>
  <p:clrMapOvr>
    <a:masterClrMapping/>
  </p:clrMapOvr>
</p:sldLayout>
</file>

<file path=ppt/slideLayouts/slideLayout2141.xml><?xml version="1.0" encoding="utf-8"?>
<p:sldLayout xmlns:a="http://schemas.openxmlformats.org/drawingml/2006/main" xmlns:r="http://schemas.openxmlformats.org/officeDocument/2006/relationships" xmlns:p="http://schemas.openxmlformats.org/presentationml/2006/main" userDrawn="1">
  <p:cSld name="7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3592587583"/>
      </p:ext>
    </p:extLst>
  </p:cSld>
  <p:clrMapOvr>
    <a:masterClrMapping/>
  </p:clrMapOvr>
</p:sldLayout>
</file>

<file path=ppt/slideLayouts/slideLayout2142.xml><?xml version="1.0" encoding="utf-8"?>
<p:sldLayout xmlns:a="http://schemas.openxmlformats.org/drawingml/2006/main" xmlns:r="http://schemas.openxmlformats.org/officeDocument/2006/relationships" xmlns:p="http://schemas.openxmlformats.org/presentationml/2006/main" userDrawn="1">
  <p:cSld name="6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2912256274"/>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979"/>
        <p:cNvGrpSpPr/>
        <p:nvPr/>
      </p:nvGrpSpPr>
      <p:grpSpPr>
        <a:xfrm>
          <a:off x="0" y="0"/>
          <a:ext cx="0" cy="0"/>
          <a:chOff x="0" y="0"/>
          <a:chExt cx="0" cy="0"/>
        </a:xfrm>
      </p:grpSpPr>
      <p:grpSp>
        <p:nvGrpSpPr>
          <p:cNvPr id="1980" name="Google Shape;1980;p754"/>
          <p:cNvGrpSpPr/>
          <p:nvPr/>
        </p:nvGrpSpPr>
        <p:grpSpPr>
          <a:xfrm>
            <a:off x="0" y="5020347"/>
            <a:ext cx="12192000" cy="1837653"/>
            <a:chOff x="0" y="5020347"/>
            <a:chExt cx="12192000" cy="1837653"/>
          </a:xfrm>
        </p:grpSpPr>
        <p:sp>
          <p:nvSpPr>
            <p:cNvPr id="1981" name="Google Shape;1981;p75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82" name="Google Shape;1982;p75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83" name="Google Shape;1983;p75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984" name="Google Shape;1984;p75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985" name="Google Shape;1985;p754"/>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86" name="Google Shape;1986;p754"/>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1537491336"/>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987"/>
        <p:cNvGrpSpPr/>
        <p:nvPr/>
      </p:nvGrpSpPr>
      <p:grpSpPr>
        <a:xfrm>
          <a:off x="0" y="0"/>
          <a:ext cx="0" cy="0"/>
          <a:chOff x="0" y="0"/>
          <a:chExt cx="0" cy="0"/>
        </a:xfrm>
      </p:grpSpPr>
      <p:sp>
        <p:nvSpPr>
          <p:cNvPr id="1988" name="Google Shape;1988;p755"/>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989" name="Google Shape;1989;p75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990" name="Google Shape;1990;p755"/>
          <p:cNvGrpSpPr/>
          <p:nvPr/>
        </p:nvGrpSpPr>
        <p:grpSpPr>
          <a:xfrm>
            <a:off x="0" y="5379426"/>
            <a:ext cx="2807368" cy="753891"/>
            <a:chOff x="0" y="5379426"/>
            <a:chExt cx="2807368" cy="753891"/>
          </a:xfrm>
        </p:grpSpPr>
        <p:sp>
          <p:nvSpPr>
            <p:cNvPr id="1991" name="Google Shape;1991;p75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92" name="Google Shape;1992;p75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993" name="Google Shape;1993;p755"/>
          <p:cNvSpPr>
            <a:spLocks noGrp="1"/>
          </p:cNvSpPr>
          <p:nvPr>
            <p:ph type="pic" idx="2"/>
          </p:nvPr>
        </p:nvSpPr>
        <p:spPr>
          <a:xfrm>
            <a:off x="2807368" y="457202"/>
            <a:ext cx="8915400" cy="5943598"/>
          </a:xfrm>
          <a:prstGeom prst="rect">
            <a:avLst/>
          </a:prstGeom>
          <a:noFill/>
          <a:ln>
            <a:noFill/>
          </a:ln>
        </p:spPr>
      </p:sp>
      <p:pic>
        <p:nvPicPr>
          <p:cNvPr id="1994" name="Google Shape;1994;p755"/>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2210922593"/>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995"/>
        <p:cNvGrpSpPr/>
        <p:nvPr/>
      </p:nvGrpSpPr>
      <p:grpSpPr>
        <a:xfrm>
          <a:off x="0" y="0"/>
          <a:ext cx="0" cy="0"/>
          <a:chOff x="0" y="0"/>
          <a:chExt cx="0" cy="0"/>
        </a:xfrm>
      </p:grpSpPr>
      <p:sp>
        <p:nvSpPr>
          <p:cNvPr id="1996" name="Google Shape;1996;p75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97" name="Google Shape;1997;p75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98" name="Google Shape;1998;p75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99" name="Google Shape;1999;p75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000" name="Google Shape;2000;p75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01" name="Google Shape;2001;p7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002" name="Google Shape;2002;p756"/>
          <p:cNvGrpSpPr/>
          <p:nvPr/>
        </p:nvGrpSpPr>
        <p:grpSpPr>
          <a:xfrm>
            <a:off x="7191542" y="1"/>
            <a:ext cx="5000459" cy="1425992"/>
            <a:chOff x="7191542" y="1"/>
            <a:chExt cx="5000459" cy="1425992"/>
          </a:xfrm>
        </p:grpSpPr>
        <p:pic>
          <p:nvPicPr>
            <p:cNvPr id="2003" name="Google Shape;2003;p75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04" name="Google Shape;2004;p756"/>
            <p:cNvGrpSpPr/>
            <p:nvPr/>
          </p:nvGrpSpPr>
          <p:grpSpPr>
            <a:xfrm>
              <a:off x="7191542" y="1"/>
              <a:ext cx="5000459" cy="1425992"/>
              <a:chOff x="7186272" y="0"/>
              <a:chExt cx="5005729" cy="1427495"/>
            </a:xfrm>
          </p:grpSpPr>
          <p:sp>
            <p:nvSpPr>
              <p:cNvPr id="2005" name="Google Shape;2005;p75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06" name="Google Shape;2006;p75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007" name="Google Shape;2007;p75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864422455"/>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2008"/>
        <p:cNvGrpSpPr/>
        <p:nvPr/>
      </p:nvGrpSpPr>
      <p:grpSpPr>
        <a:xfrm>
          <a:off x="0" y="0"/>
          <a:ext cx="0" cy="0"/>
          <a:chOff x="0" y="0"/>
          <a:chExt cx="0" cy="0"/>
        </a:xfrm>
      </p:grpSpPr>
      <p:sp>
        <p:nvSpPr>
          <p:cNvPr id="2009" name="Google Shape;2009;p75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010" name="Google Shape;2010;p75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11" name="Google Shape;2011;p75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12" name="Google Shape;2012;p75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013" name="Google Shape;2013;p7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14" name="Google Shape;2014;p7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015" name="Google Shape;2015;p757"/>
          <p:cNvGrpSpPr/>
          <p:nvPr/>
        </p:nvGrpSpPr>
        <p:grpSpPr>
          <a:xfrm>
            <a:off x="7191542" y="1"/>
            <a:ext cx="5000459" cy="1425992"/>
            <a:chOff x="7191542" y="1"/>
            <a:chExt cx="5000459" cy="1425992"/>
          </a:xfrm>
        </p:grpSpPr>
        <p:pic>
          <p:nvPicPr>
            <p:cNvPr id="2016" name="Google Shape;2016;p7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17" name="Google Shape;2017;p757"/>
            <p:cNvGrpSpPr/>
            <p:nvPr/>
          </p:nvGrpSpPr>
          <p:grpSpPr>
            <a:xfrm>
              <a:off x="7191542" y="1"/>
              <a:ext cx="5000459" cy="1425992"/>
              <a:chOff x="7186272" y="0"/>
              <a:chExt cx="5005729" cy="1427495"/>
            </a:xfrm>
          </p:grpSpPr>
          <p:sp>
            <p:nvSpPr>
              <p:cNvPr id="2018" name="Google Shape;2018;p7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19" name="Google Shape;2019;p7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020" name="Google Shape;2020;p75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890249606"/>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2021"/>
        <p:cNvGrpSpPr/>
        <p:nvPr/>
      </p:nvGrpSpPr>
      <p:grpSpPr>
        <a:xfrm>
          <a:off x="0" y="0"/>
          <a:ext cx="0" cy="0"/>
          <a:chOff x="0" y="0"/>
          <a:chExt cx="0" cy="0"/>
        </a:xfrm>
      </p:grpSpPr>
      <p:grpSp>
        <p:nvGrpSpPr>
          <p:cNvPr id="2022" name="Google Shape;2022;p758"/>
          <p:cNvGrpSpPr/>
          <p:nvPr/>
        </p:nvGrpSpPr>
        <p:grpSpPr>
          <a:xfrm>
            <a:off x="7191542" y="1"/>
            <a:ext cx="5000459" cy="1425992"/>
            <a:chOff x="7191542" y="1"/>
            <a:chExt cx="5000459" cy="1425992"/>
          </a:xfrm>
        </p:grpSpPr>
        <p:pic>
          <p:nvPicPr>
            <p:cNvPr id="2023" name="Google Shape;2023;p7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24" name="Google Shape;2024;p758"/>
            <p:cNvGrpSpPr/>
            <p:nvPr/>
          </p:nvGrpSpPr>
          <p:grpSpPr>
            <a:xfrm>
              <a:off x="7191542" y="1"/>
              <a:ext cx="5000459" cy="1425992"/>
              <a:chOff x="7186272" y="0"/>
              <a:chExt cx="5005729" cy="1427495"/>
            </a:xfrm>
          </p:grpSpPr>
          <p:sp>
            <p:nvSpPr>
              <p:cNvPr id="2025" name="Google Shape;2025;p7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26" name="Google Shape;2026;p7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027" name="Google Shape;2027;p75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28" name="Google Shape;2028;p75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29" name="Google Shape;2029;p7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030" name="Google Shape;2030;p7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31" name="Google Shape;2031;p7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33389310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Comparison" type="twoTxTwoObj">
  <p:cSld name="Comparison">
    <p:spTree>
      <p:nvGrpSpPr>
        <p:cNvPr id="1" name="Shape 84"/>
        <p:cNvGrpSpPr/>
        <p:nvPr/>
      </p:nvGrpSpPr>
      <p:grpSpPr>
        <a:xfrm>
          <a:off x="0" y="0"/>
          <a:ext cx="0" cy="0"/>
          <a:chOff x="0" y="0"/>
          <a:chExt cx="0" cy="0"/>
        </a:xfrm>
      </p:grpSpPr>
      <p:grpSp>
        <p:nvGrpSpPr>
          <p:cNvPr id="85" name="Google Shape;85;p560"/>
          <p:cNvGrpSpPr/>
          <p:nvPr/>
        </p:nvGrpSpPr>
        <p:grpSpPr>
          <a:xfrm>
            <a:off x="7191542" y="1"/>
            <a:ext cx="5000459" cy="1425992"/>
            <a:chOff x="7191542" y="1"/>
            <a:chExt cx="5000459" cy="1425992"/>
          </a:xfrm>
        </p:grpSpPr>
        <p:pic>
          <p:nvPicPr>
            <p:cNvPr id="86" name="Google Shape;86;p56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7" name="Google Shape;87;p560"/>
            <p:cNvGrpSpPr/>
            <p:nvPr/>
          </p:nvGrpSpPr>
          <p:grpSpPr>
            <a:xfrm>
              <a:off x="7191542" y="1"/>
              <a:ext cx="5000459" cy="1425992"/>
              <a:chOff x="7186272" y="0"/>
              <a:chExt cx="5005729" cy="1427495"/>
            </a:xfrm>
          </p:grpSpPr>
          <p:sp>
            <p:nvSpPr>
              <p:cNvPr id="88" name="Google Shape;88;p56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 name="Google Shape;89;p56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90" name="Google Shape;90;p56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1" name="Google Shape;91;p56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2" name="Google Shape;92;p56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3" name="Google Shape;93;p56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4" name="Google Shape;94;p56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5" name="Google Shape;95;p56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96" name="Google Shape;96;p56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7" name="Google Shape;97;p5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86646313"/>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2032"/>
        <p:cNvGrpSpPr/>
        <p:nvPr/>
      </p:nvGrpSpPr>
      <p:grpSpPr>
        <a:xfrm>
          <a:off x="0" y="0"/>
          <a:ext cx="0" cy="0"/>
          <a:chOff x="0" y="0"/>
          <a:chExt cx="0" cy="0"/>
        </a:xfrm>
      </p:grpSpPr>
      <p:sp>
        <p:nvSpPr>
          <p:cNvPr id="2033" name="Google Shape;2033;p75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34" name="Google Shape;2034;p75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035" name="Google Shape;2035;p759"/>
          <p:cNvGrpSpPr/>
          <p:nvPr/>
        </p:nvGrpSpPr>
        <p:grpSpPr>
          <a:xfrm>
            <a:off x="7191542" y="1"/>
            <a:ext cx="5000459" cy="1425992"/>
            <a:chOff x="7191542" y="1"/>
            <a:chExt cx="5000459" cy="1425992"/>
          </a:xfrm>
        </p:grpSpPr>
        <p:pic>
          <p:nvPicPr>
            <p:cNvPr id="2036" name="Google Shape;2036;p7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37" name="Google Shape;2037;p759"/>
            <p:cNvGrpSpPr/>
            <p:nvPr/>
          </p:nvGrpSpPr>
          <p:grpSpPr>
            <a:xfrm>
              <a:off x="7191542" y="1"/>
              <a:ext cx="5000459" cy="1425992"/>
              <a:chOff x="7186272" y="0"/>
              <a:chExt cx="5005729" cy="1427495"/>
            </a:xfrm>
          </p:grpSpPr>
          <p:sp>
            <p:nvSpPr>
              <p:cNvPr id="2038" name="Google Shape;2038;p7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39" name="Google Shape;2039;p7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040" name="Google Shape;2040;p75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41" name="Google Shape;2041;p75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042" name="Google Shape;2042;p7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43" name="Google Shape;2043;p7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516938295"/>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2044"/>
        <p:cNvGrpSpPr/>
        <p:nvPr/>
      </p:nvGrpSpPr>
      <p:grpSpPr>
        <a:xfrm>
          <a:off x="0" y="0"/>
          <a:ext cx="0" cy="0"/>
          <a:chOff x="0" y="0"/>
          <a:chExt cx="0" cy="0"/>
        </a:xfrm>
      </p:grpSpPr>
      <p:grpSp>
        <p:nvGrpSpPr>
          <p:cNvPr id="2045" name="Google Shape;2045;p760"/>
          <p:cNvGrpSpPr/>
          <p:nvPr/>
        </p:nvGrpSpPr>
        <p:grpSpPr>
          <a:xfrm>
            <a:off x="7191542" y="1"/>
            <a:ext cx="5000459" cy="1425992"/>
            <a:chOff x="7191542" y="1"/>
            <a:chExt cx="5000459" cy="1425992"/>
          </a:xfrm>
        </p:grpSpPr>
        <p:pic>
          <p:nvPicPr>
            <p:cNvPr id="2046" name="Google Shape;2046;p76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47" name="Google Shape;2047;p760"/>
            <p:cNvGrpSpPr/>
            <p:nvPr/>
          </p:nvGrpSpPr>
          <p:grpSpPr>
            <a:xfrm>
              <a:off x="7191542" y="1"/>
              <a:ext cx="5000459" cy="1425992"/>
              <a:chOff x="7186272" y="0"/>
              <a:chExt cx="5005729" cy="1427495"/>
            </a:xfrm>
          </p:grpSpPr>
          <p:sp>
            <p:nvSpPr>
              <p:cNvPr id="2048" name="Google Shape;2048;p76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49" name="Google Shape;2049;p76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050" name="Google Shape;2050;p76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51" name="Google Shape;2051;p76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052" name="Google Shape;2052;p76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53" name="Google Shape;2053;p76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054" name="Google Shape;2054;p76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55" name="Google Shape;2055;p76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056" name="Google Shape;2056;p76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57" name="Google Shape;2057;p7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832859822"/>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2058"/>
        <p:cNvGrpSpPr/>
        <p:nvPr/>
      </p:nvGrpSpPr>
      <p:grpSpPr>
        <a:xfrm>
          <a:off x="0" y="0"/>
          <a:ext cx="0" cy="0"/>
          <a:chOff x="0" y="0"/>
          <a:chExt cx="0" cy="0"/>
        </a:xfrm>
      </p:grpSpPr>
      <p:grpSp>
        <p:nvGrpSpPr>
          <p:cNvPr id="2059" name="Google Shape;2059;p761"/>
          <p:cNvGrpSpPr/>
          <p:nvPr/>
        </p:nvGrpSpPr>
        <p:grpSpPr>
          <a:xfrm>
            <a:off x="7191542" y="1"/>
            <a:ext cx="5000459" cy="1425992"/>
            <a:chOff x="7191542" y="1"/>
            <a:chExt cx="5000459" cy="1425992"/>
          </a:xfrm>
        </p:grpSpPr>
        <p:pic>
          <p:nvPicPr>
            <p:cNvPr id="2060" name="Google Shape;2060;p7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61" name="Google Shape;2061;p761"/>
            <p:cNvGrpSpPr/>
            <p:nvPr/>
          </p:nvGrpSpPr>
          <p:grpSpPr>
            <a:xfrm>
              <a:off x="7191542" y="1"/>
              <a:ext cx="5000459" cy="1425992"/>
              <a:chOff x="7186272" y="0"/>
              <a:chExt cx="5005729" cy="1427495"/>
            </a:xfrm>
          </p:grpSpPr>
          <p:sp>
            <p:nvSpPr>
              <p:cNvPr id="2062" name="Google Shape;2062;p7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63" name="Google Shape;2063;p7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064" name="Google Shape;2064;p76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65" name="Google Shape;2065;p7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066" name="Google Shape;2066;p7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67" name="Google Shape;2067;p7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000738146"/>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2068"/>
        <p:cNvGrpSpPr/>
        <p:nvPr/>
      </p:nvGrpSpPr>
      <p:grpSpPr>
        <a:xfrm>
          <a:off x="0" y="0"/>
          <a:ext cx="0" cy="0"/>
          <a:chOff x="0" y="0"/>
          <a:chExt cx="0" cy="0"/>
        </a:xfrm>
      </p:grpSpPr>
      <p:grpSp>
        <p:nvGrpSpPr>
          <p:cNvPr id="2069" name="Google Shape;2069;p762"/>
          <p:cNvGrpSpPr/>
          <p:nvPr/>
        </p:nvGrpSpPr>
        <p:grpSpPr>
          <a:xfrm>
            <a:off x="0" y="0"/>
            <a:ext cx="12192000" cy="2148830"/>
            <a:chOff x="0" y="0"/>
            <a:chExt cx="12192000" cy="2148830"/>
          </a:xfrm>
        </p:grpSpPr>
        <p:sp>
          <p:nvSpPr>
            <p:cNvPr id="2070" name="Google Shape;2070;p76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71" name="Google Shape;2071;p76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072" name="Google Shape;2072;p76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073" name="Google Shape;2073;p76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74" name="Google Shape;2074;p76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2075" name="Google Shape;2075;p762"/>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076" name="Google Shape;2076;p762"/>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3150420940"/>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2077"/>
        <p:cNvGrpSpPr/>
        <p:nvPr/>
      </p:nvGrpSpPr>
      <p:grpSpPr>
        <a:xfrm>
          <a:off x="0" y="0"/>
          <a:ext cx="0" cy="0"/>
          <a:chOff x="0" y="0"/>
          <a:chExt cx="0" cy="0"/>
        </a:xfrm>
      </p:grpSpPr>
      <p:sp>
        <p:nvSpPr>
          <p:cNvPr id="2078" name="Google Shape;2078;p7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079" name="Google Shape;2079;p7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80" name="Google Shape;2080;p7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081" name="Google Shape;2081;p763"/>
          <p:cNvGrpSpPr/>
          <p:nvPr/>
        </p:nvGrpSpPr>
        <p:grpSpPr>
          <a:xfrm>
            <a:off x="7191542" y="1"/>
            <a:ext cx="5000459" cy="1425992"/>
            <a:chOff x="7191542" y="1"/>
            <a:chExt cx="5000459" cy="1425992"/>
          </a:xfrm>
        </p:grpSpPr>
        <p:pic>
          <p:nvPicPr>
            <p:cNvPr id="2082" name="Google Shape;2082;p7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83" name="Google Shape;2083;p763"/>
            <p:cNvGrpSpPr/>
            <p:nvPr/>
          </p:nvGrpSpPr>
          <p:grpSpPr>
            <a:xfrm>
              <a:off x="7191542" y="1"/>
              <a:ext cx="5000459" cy="1425992"/>
              <a:chOff x="7186272" y="0"/>
              <a:chExt cx="5005729" cy="1427495"/>
            </a:xfrm>
          </p:grpSpPr>
          <p:sp>
            <p:nvSpPr>
              <p:cNvPr id="2084" name="Google Shape;2084;p7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85" name="Google Shape;2085;p7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3965501301"/>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2086"/>
        <p:cNvGrpSpPr/>
        <p:nvPr/>
      </p:nvGrpSpPr>
      <p:grpSpPr>
        <a:xfrm>
          <a:off x="0" y="0"/>
          <a:ext cx="0" cy="0"/>
          <a:chOff x="0" y="0"/>
          <a:chExt cx="0" cy="0"/>
        </a:xfrm>
      </p:grpSpPr>
      <p:sp>
        <p:nvSpPr>
          <p:cNvPr id="2087" name="Google Shape;2087;p76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088" name="Google Shape;2088;p76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89" name="Google Shape;2089;p76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090" name="Google Shape;2090;p764"/>
          <p:cNvSpPr>
            <a:spLocks noGrp="1"/>
          </p:cNvSpPr>
          <p:nvPr>
            <p:ph type="pic" idx="2"/>
          </p:nvPr>
        </p:nvSpPr>
        <p:spPr>
          <a:xfrm>
            <a:off x="7118684" y="233915"/>
            <a:ext cx="5073316" cy="5943600"/>
          </a:xfrm>
          <a:prstGeom prst="rect">
            <a:avLst/>
          </a:prstGeom>
          <a:noFill/>
          <a:ln>
            <a:noFill/>
          </a:ln>
        </p:spPr>
      </p:sp>
      <p:grpSp>
        <p:nvGrpSpPr>
          <p:cNvPr id="2091" name="Google Shape;2091;p764"/>
          <p:cNvGrpSpPr/>
          <p:nvPr/>
        </p:nvGrpSpPr>
        <p:grpSpPr>
          <a:xfrm>
            <a:off x="0" y="5020348"/>
            <a:ext cx="12192000" cy="1837653"/>
            <a:chOff x="0" y="5020348"/>
            <a:chExt cx="12192000" cy="1837653"/>
          </a:xfrm>
        </p:grpSpPr>
        <p:sp>
          <p:nvSpPr>
            <p:cNvPr id="2092" name="Google Shape;2092;p76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093" name="Google Shape;2093;p76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094" name="Google Shape;2094;p76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731883468"/>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2095"/>
        <p:cNvGrpSpPr/>
        <p:nvPr/>
      </p:nvGrpSpPr>
      <p:grpSpPr>
        <a:xfrm>
          <a:off x="0" y="0"/>
          <a:ext cx="0" cy="0"/>
          <a:chOff x="0" y="0"/>
          <a:chExt cx="0" cy="0"/>
        </a:xfrm>
      </p:grpSpPr>
      <p:grpSp>
        <p:nvGrpSpPr>
          <p:cNvPr id="2096" name="Google Shape;2096;p765"/>
          <p:cNvGrpSpPr/>
          <p:nvPr/>
        </p:nvGrpSpPr>
        <p:grpSpPr>
          <a:xfrm>
            <a:off x="0" y="5020347"/>
            <a:ext cx="12192000" cy="1837653"/>
            <a:chOff x="0" y="5020347"/>
            <a:chExt cx="12192000" cy="1837653"/>
          </a:xfrm>
        </p:grpSpPr>
        <p:sp>
          <p:nvSpPr>
            <p:cNvPr id="2097" name="Google Shape;2097;p76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098" name="Google Shape;2098;p76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099" name="Google Shape;2099;p76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100" name="Google Shape;2100;p76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101" name="Google Shape;2101;p76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02" name="Google Shape;2102;p76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2300394431"/>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2103"/>
        <p:cNvGrpSpPr/>
        <p:nvPr/>
      </p:nvGrpSpPr>
      <p:grpSpPr>
        <a:xfrm>
          <a:off x="0" y="0"/>
          <a:ext cx="0" cy="0"/>
          <a:chOff x="0" y="0"/>
          <a:chExt cx="0" cy="0"/>
        </a:xfrm>
      </p:grpSpPr>
      <p:sp>
        <p:nvSpPr>
          <p:cNvPr id="2104" name="Google Shape;2104;p76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105" name="Google Shape;2105;p76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106" name="Google Shape;2106;p766"/>
          <p:cNvGrpSpPr/>
          <p:nvPr/>
        </p:nvGrpSpPr>
        <p:grpSpPr>
          <a:xfrm>
            <a:off x="0" y="5379426"/>
            <a:ext cx="2807368" cy="753891"/>
            <a:chOff x="0" y="5379426"/>
            <a:chExt cx="2807368" cy="753891"/>
          </a:xfrm>
        </p:grpSpPr>
        <p:sp>
          <p:nvSpPr>
            <p:cNvPr id="2107" name="Google Shape;2107;p76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108" name="Google Shape;2108;p76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2109" name="Google Shape;2109;p766"/>
          <p:cNvSpPr>
            <a:spLocks noGrp="1"/>
          </p:cNvSpPr>
          <p:nvPr>
            <p:ph type="pic" idx="2"/>
          </p:nvPr>
        </p:nvSpPr>
        <p:spPr>
          <a:xfrm>
            <a:off x="2807368" y="457202"/>
            <a:ext cx="8915400" cy="5943598"/>
          </a:xfrm>
          <a:prstGeom prst="rect">
            <a:avLst/>
          </a:prstGeom>
          <a:noFill/>
          <a:ln>
            <a:noFill/>
          </a:ln>
        </p:spPr>
      </p:sp>
      <p:pic>
        <p:nvPicPr>
          <p:cNvPr id="2110" name="Google Shape;2110;p766"/>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043991636"/>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2111"/>
        <p:cNvGrpSpPr/>
        <p:nvPr/>
      </p:nvGrpSpPr>
      <p:grpSpPr>
        <a:xfrm>
          <a:off x="0" y="0"/>
          <a:ext cx="0" cy="0"/>
          <a:chOff x="0" y="0"/>
          <a:chExt cx="0" cy="0"/>
        </a:xfrm>
      </p:grpSpPr>
      <p:sp>
        <p:nvSpPr>
          <p:cNvPr id="2112" name="Google Shape;2112;p76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113" name="Google Shape;2113;p76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14" name="Google Shape;2114;p76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15" name="Google Shape;2115;p76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16" name="Google Shape;2116;p76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17" name="Google Shape;2117;p7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118" name="Google Shape;2118;p767"/>
          <p:cNvGrpSpPr/>
          <p:nvPr/>
        </p:nvGrpSpPr>
        <p:grpSpPr>
          <a:xfrm>
            <a:off x="7191542" y="1"/>
            <a:ext cx="5000459" cy="1425992"/>
            <a:chOff x="7191542" y="1"/>
            <a:chExt cx="5000459" cy="1425992"/>
          </a:xfrm>
        </p:grpSpPr>
        <p:pic>
          <p:nvPicPr>
            <p:cNvPr id="2119" name="Google Shape;2119;p76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20" name="Google Shape;2120;p767"/>
            <p:cNvGrpSpPr/>
            <p:nvPr/>
          </p:nvGrpSpPr>
          <p:grpSpPr>
            <a:xfrm>
              <a:off x="7191542" y="1"/>
              <a:ext cx="5000459" cy="1425992"/>
              <a:chOff x="7186272" y="0"/>
              <a:chExt cx="5005729" cy="1427495"/>
            </a:xfrm>
          </p:grpSpPr>
          <p:sp>
            <p:nvSpPr>
              <p:cNvPr id="2121" name="Google Shape;2121;p76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22" name="Google Shape;2122;p76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123" name="Google Shape;2123;p76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337114399"/>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2124"/>
        <p:cNvGrpSpPr/>
        <p:nvPr/>
      </p:nvGrpSpPr>
      <p:grpSpPr>
        <a:xfrm>
          <a:off x="0" y="0"/>
          <a:ext cx="0" cy="0"/>
          <a:chOff x="0" y="0"/>
          <a:chExt cx="0" cy="0"/>
        </a:xfrm>
      </p:grpSpPr>
      <p:grpSp>
        <p:nvGrpSpPr>
          <p:cNvPr id="2125" name="Google Shape;2125;p768"/>
          <p:cNvGrpSpPr/>
          <p:nvPr/>
        </p:nvGrpSpPr>
        <p:grpSpPr>
          <a:xfrm>
            <a:off x="7191542" y="1"/>
            <a:ext cx="5000459" cy="1425992"/>
            <a:chOff x="7191542" y="1"/>
            <a:chExt cx="5000459" cy="1425992"/>
          </a:xfrm>
        </p:grpSpPr>
        <p:pic>
          <p:nvPicPr>
            <p:cNvPr id="2126" name="Google Shape;2126;p76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27" name="Google Shape;2127;p768"/>
            <p:cNvGrpSpPr/>
            <p:nvPr/>
          </p:nvGrpSpPr>
          <p:grpSpPr>
            <a:xfrm>
              <a:off x="7191542" y="1"/>
              <a:ext cx="5000459" cy="1425992"/>
              <a:chOff x="7186272" y="0"/>
              <a:chExt cx="5005729" cy="1427495"/>
            </a:xfrm>
          </p:grpSpPr>
          <p:sp>
            <p:nvSpPr>
              <p:cNvPr id="2128" name="Google Shape;2128;p76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29" name="Google Shape;2129;p76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130" name="Google Shape;2130;p76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31" name="Google Shape;2131;p76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32" name="Google Shape;2132;p76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33" name="Google Shape;2133;p76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34" name="Google Shape;2134;p7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29910665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End">
  <p:cSld name="End">
    <p:spTree>
      <p:nvGrpSpPr>
        <p:cNvPr id="1" name="Shape 108"/>
        <p:cNvGrpSpPr/>
        <p:nvPr/>
      </p:nvGrpSpPr>
      <p:grpSpPr>
        <a:xfrm>
          <a:off x="0" y="0"/>
          <a:ext cx="0" cy="0"/>
          <a:chOff x="0" y="0"/>
          <a:chExt cx="0" cy="0"/>
        </a:xfrm>
      </p:grpSpPr>
      <p:grpSp>
        <p:nvGrpSpPr>
          <p:cNvPr id="109" name="Google Shape;109;p562"/>
          <p:cNvGrpSpPr/>
          <p:nvPr/>
        </p:nvGrpSpPr>
        <p:grpSpPr>
          <a:xfrm>
            <a:off x="0" y="0"/>
            <a:ext cx="12192000" cy="2148830"/>
            <a:chOff x="0" y="0"/>
            <a:chExt cx="12192000" cy="2148830"/>
          </a:xfrm>
        </p:grpSpPr>
        <p:sp>
          <p:nvSpPr>
            <p:cNvPr id="110" name="Google Shape;110;p56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1" name="Google Shape;111;p56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12" name="Google Shape;112;p56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56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 name="Google Shape;114;p56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5" name="Google Shape;115;p562"/>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16" name="Google Shape;116;p562"/>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1058684274"/>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2135"/>
        <p:cNvGrpSpPr/>
        <p:nvPr/>
      </p:nvGrpSpPr>
      <p:grpSpPr>
        <a:xfrm>
          <a:off x="0" y="0"/>
          <a:ext cx="0" cy="0"/>
          <a:chOff x="0" y="0"/>
          <a:chExt cx="0" cy="0"/>
        </a:xfrm>
      </p:grpSpPr>
      <p:sp>
        <p:nvSpPr>
          <p:cNvPr id="2136" name="Google Shape;2136;p76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37" name="Google Shape;2137;p76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138" name="Google Shape;2138;p769"/>
          <p:cNvGrpSpPr/>
          <p:nvPr/>
        </p:nvGrpSpPr>
        <p:grpSpPr>
          <a:xfrm>
            <a:off x="7191542" y="1"/>
            <a:ext cx="5000459" cy="1425992"/>
            <a:chOff x="7191542" y="1"/>
            <a:chExt cx="5000459" cy="1425992"/>
          </a:xfrm>
        </p:grpSpPr>
        <p:pic>
          <p:nvPicPr>
            <p:cNvPr id="2139" name="Google Shape;2139;p76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40" name="Google Shape;2140;p769"/>
            <p:cNvGrpSpPr/>
            <p:nvPr/>
          </p:nvGrpSpPr>
          <p:grpSpPr>
            <a:xfrm>
              <a:off x="7191542" y="1"/>
              <a:ext cx="5000459" cy="1425992"/>
              <a:chOff x="7186272" y="0"/>
              <a:chExt cx="5005729" cy="1427495"/>
            </a:xfrm>
          </p:grpSpPr>
          <p:sp>
            <p:nvSpPr>
              <p:cNvPr id="2141" name="Google Shape;2141;p76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42" name="Google Shape;2142;p76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143" name="Google Shape;2143;p76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44" name="Google Shape;2144;p76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145" name="Google Shape;2145;p76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46" name="Google Shape;2146;p7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732924210"/>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2147"/>
        <p:cNvGrpSpPr/>
        <p:nvPr/>
      </p:nvGrpSpPr>
      <p:grpSpPr>
        <a:xfrm>
          <a:off x="0" y="0"/>
          <a:ext cx="0" cy="0"/>
          <a:chOff x="0" y="0"/>
          <a:chExt cx="0" cy="0"/>
        </a:xfrm>
      </p:grpSpPr>
      <p:grpSp>
        <p:nvGrpSpPr>
          <p:cNvPr id="2148" name="Google Shape;2148;p770"/>
          <p:cNvGrpSpPr/>
          <p:nvPr/>
        </p:nvGrpSpPr>
        <p:grpSpPr>
          <a:xfrm>
            <a:off x="7191542" y="1"/>
            <a:ext cx="5000459" cy="1425992"/>
            <a:chOff x="7191542" y="1"/>
            <a:chExt cx="5000459" cy="1425992"/>
          </a:xfrm>
        </p:grpSpPr>
        <p:pic>
          <p:nvPicPr>
            <p:cNvPr id="2149" name="Google Shape;2149;p7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50" name="Google Shape;2150;p770"/>
            <p:cNvGrpSpPr/>
            <p:nvPr/>
          </p:nvGrpSpPr>
          <p:grpSpPr>
            <a:xfrm>
              <a:off x="7191542" y="1"/>
              <a:ext cx="5000459" cy="1425992"/>
              <a:chOff x="7186272" y="0"/>
              <a:chExt cx="5005729" cy="1427495"/>
            </a:xfrm>
          </p:grpSpPr>
          <p:sp>
            <p:nvSpPr>
              <p:cNvPr id="2151" name="Google Shape;2151;p7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52" name="Google Shape;2152;p7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153" name="Google Shape;2153;p77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54" name="Google Shape;2154;p77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155" name="Google Shape;2155;p77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56" name="Google Shape;2156;p77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157" name="Google Shape;2157;p77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58" name="Google Shape;2158;p7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159" name="Google Shape;2159;p7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60" name="Google Shape;2160;p7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213470016"/>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2161"/>
        <p:cNvGrpSpPr/>
        <p:nvPr/>
      </p:nvGrpSpPr>
      <p:grpSpPr>
        <a:xfrm>
          <a:off x="0" y="0"/>
          <a:ext cx="0" cy="0"/>
          <a:chOff x="0" y="0"/>
          <a:chExt cx="0" cy="0"/>
        </a:xfrm>
      </p:grpSpPr>
      <p:grpSp>
        <p:nvGrpSpPr>
          <p:cNvPr id="2162" name="Google Shape;2162;p771"/>
          <p:cNvGrpSpPr/>
          <p:nvPr/>
        </p:nvGrpSpPr>
        <p:grpSpPr>
          <a:xfrm>
            <a:off x="7191542" y="1"/>
            <a:ext cx="5000459" cy="1425992"/>
            <a:chOff x="7191542" y="1"/>
            <a:chExt cx="5000459" cy="1425992"/>
          </a:xfrm>
        </p:grpSpPr>
        <p:pic>
          <p:nvPicPr>
            <p:cNvPr id="2163" name="Google Shape;2163;p7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64" name="Google Shape;2164;p771"/>
            <p:cNvGrpSpPr/>
            <p:nvPr/>
          </p:nvGrpSpPr>
          <p:grpSpPr>
            <a:xfrm>
              <a:off x="7191542" y="1"/>
              <a:ext cx="5000459" cy="1425992"/>
              <a:chOff x="7186272" y="0"/>
              <a:chExt cx="5005729" cy="1427495"/>
            </a:xfrm>
          </p:grpSpPr>
          <p:sp>
            <p:nvSpPr>
              <p:cNvPr id="2165" name="Google Shape;2165;p7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66" name="Google Shape;2166;p7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167" name="Google Shape;2167;p77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68" name="Google Shape;2168;p7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169" name="Google Shape;2169;p7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70" name="Google Shape;2170;p7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939268735"/>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2171"/>
        <p:cNvGrpSpPr/>
        <p:nvPr/>
      </p:nvGrpSpPr>
      <p:grpSpPr>
        <a:xfrm>
          <a:off x="0" y="0"/>
          <a:ext cx="0" cy="0"/>
          <a:chOff x="0" y="0"/>
          <a:chExt cx="0" cy="0"/>
        </a:xfrm>
      </p:grpSpPr>
      <p:grpSp>
        <p:nvGrpSpPr>
          <p:cNvPr id="2172" name="Google Shape;2172;p772"/>
          <p:cNvGrpSpPr/>
          <p:nvPr/>
        </p:nvGrpSpPr>
        <p:grpSpPr>
          <a:xfrm>
            <a:off x="0" y="0"/>
            <a:ext cx="12192000" cy="2148830"/>
            <a:chOff x="0" y="0"/>
            <a:chExt cx="12192000" cy="2148830"/>
          </a:xfrm>
        </p:grpSpPr>
        <p:sp>
          <p:nvSpPr>
            <p:cNvPr id="2173" name="Google Shape;2173;p77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74" name="Google Shape;2174;p77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175" name="Google Shape;2175;p77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176" name="Google Shape;2176;p77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77" name="Google Shape;2177;p77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2178" name="Google Shape;2178;p772"/>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179" name="Google Shape;2179;p772"/>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3487258380"/>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2180"/>
        <p:cNvGrpSpPr/>
        <p:nvPr/>
      </p:nvGrpSpPr>
      <p:grpSpPr>
        <a:xfrm>
          <a:off x="0" y="0"/>
          <a:ext cx="0" cy="0"/>
          <a:chOff x="0" y="0"/>
          <a:chExt cx="0" cy="0"/>
        </a:xfrm>
      </p:grpSpPr>
      <p:sp>
        <p:nvSpPr>
          <p:cNvPr id="2181" name="Google Shape;2181;p77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182" name="Google Shape;2182;p7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83" name="Google Shape;2183;p7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184" name="Google Shape;2184;p773"/>
          <p:cNvGrpSpPr/>
          <p:nvPr/>
        </p:nvGrpSpPr>
        <p:grpSpPr>
          <a:xfrm>
            <a:off x="7191542" y="1"/>
            <a:ext cx="5000459" cy="1425992"/>
            <a:chOff x="7191542" y="1"/>
            <a:chExt cx="5000459" cy="1425992"/>
          </a:xfrm>
        </p:grpSpPr>
        <p:pic>
          <p:nvPicPr>
            <p:cNvPr id="2185" name="Google Shape;2185;p7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86" name="Google Shape;2186;p773"/>
            <p:cNvGrpSpPr/>
            <p:nvPr/>
          </p:nvGrpSpPr>
          <p:grpSpPr>
            <a:xfrm>
              <a:off x="7191542" y="1"/>
              <a:ext cx="5000459" cy="1425992"/>
              <a:chOff x="7186272" y="0"/>
              <a:chExt cx="5005729" cy="1427495"/>
            </a:xfrm>
          </p:grpSpPr>
          <p:sp>
            <p:nvSpPr>
              <p:cNvPr id="2187" name="Google Shape;2187;p7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88" name="Google Shape;2188;p7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177679054"/>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matchingName="3_Quotation">
  <p:cSld name="5_Quotation">
    <p:spTree>
      <p:nvGrpSpPr>
        <p:cNvPr id="1" name="Shape 2189"/>
        <p:cNvGrpSpPr/>
        <p:nvPr/>
      </p:nvGrpSpPr>
      <p:grpSpPr>
        <a:xfrm>
          <a:off x="0" y="0"/>
          <a:ext cx="0" cy="0"/>
          <a:chOff x="0" y="0"/>
          <a:chExt cx="0" cy="0"/>
        </a:xfrm>
      </p:grpSpPr>
      <p:sp>
        <p:nvSpPr>
          <p:cNvPr id="2190" name="Google Shape;2190;p77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191" name="Google Shape;2191;p77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92" name="Google Shape;2192;p77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93" name="Google Shape;2193;p7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94" name="Google Shape;2194;p7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95" name="Google Shape;2195;p7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196" name="Google Shape;2196;p774"/>
          <p:cNvGrpSpPr/>
          <p:nvPr/>
        </p:nvGrpSpPr>
        <p:grpSpPr>
          <a:xfrm>
            <a:off x="7191542" y="1"/>
            <a:ext cx="5000459" cy="1425992"/>
            <a:chOff x="7191542" y="1"/>
            <a:chExt cx="5000459" cy="1425992"/>
          </a:xfrm>
        </p:grpSpPr>
        <p:pic>
          <p:nvPicPr>
            <p:cNvPr id="2197" name="Google Shape;2197;p7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98" name="Google Shape;2198;p774"/>
            <p:cNvGrpSpPr/>
            <p:nvPr/>
          </p:nvGrpSpPr>
          <p:grpSpPr>
            <a:xfrm>
              <a:off x="7191542" y="1"/>
              <a:ext cx="5000459" cy="1425992"/>
              <a:chOff x="7186272" y="0"/>
              <a:chExt cx="5005729" cy="1427495"/>
            </a:xfrm>
          </p:grpSpPr>
          <p:sp>
            <p:nvSpPr>
              <p:cNvPr id="2199" name="Google Shape;2199;p7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00" name="Google Shape;2200;p7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201" name="Google Shape;2201;p77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658873949"/>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showMasterSp="0" matchingName="1_Title Slide">
  <p:cSld name="2_Title Slide">
    <p:spTree>
      <p:nvGrpSpPr>
        <p:cNvPr id="1" name="Shape 2202"/>
        <p:cNvGrpSpPr/>
        <p:nvPr/>
      </p:nvGrpSpPr>
      <p:grpSpPr>
        <a:xfrm>
          <a:off x="0" y="0"/>
          <a:ext cx="0" cy="0"/>
          <a:chOff x="0" y="0"/>
          <a:chExt cx="0" cy="0"/>
        </a:xfrm>
      </p:grpSpPr>
      <p:sp>
        <p:nvSpPr>
          <p:cNvPr id="2203" name="Google Shape;2203;p775"/>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pic>
        <p:nvPicPr>
          <p:cNvPr id="2204" name="Google Shape;2204;p77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945967" y="408518"/>
            <a:ext cx="3706284" cy="1813983"/>
          </a:xfrm>
          <a:prstGeom prst="rect">
            <a:avLst/>
          </a:prstGeom>
          <a:noFill/>
          <a:ln>
            <a:noFill/>
          </a:ln>
        </p:spPr>
      </p:pic>
      <p:grpSp>
        <p:nvGrpSpPr>
          <p:cNvPr id="2205" name="Google Shape;2205;p775"/>
          <p:cNvGrpSpPr/>
          <p:nvPr/>
        </p:nvGrpSpPr>
        <p:grpSpPr>
          <a:xfrm>
            <a:off x="0" y="0"/>
            <a:ext cx="1862667" cy="6629400"/>
            <a:chOff x="-15876" y="0"/>
            <a:chExt cx="1927803" cy="6858000"/>
          </a:xfrm>
        </p:grpSpPr>
        <p:sp>
          <p:nvSpPr>
            <p:cNvPr id="2206" name="Google Shape;2206;p775"/>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lt1"/>
                </a:solidFill>
                <a:latin typeface="Calibri"/>
                <a:ea typeface="Calibri"/>
                <a:cs typeface="Calibri"/>
                <a:sym typeface="Calibri"/>
              </a:endParaRPr>
            </a:p>
          </p:txBody>
        </p:sp>
        <p:pic>
          <p:nvPicPr>
            <p:cNvPr id="2207" name="Google Shape;2207;p775"/>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5876" y="0"/>
              <a:ext cx="1927803" cy="6858000"/>
            </a:xfrm>
            <a:prstGeom prst="rect">
              <a:avLst/>
            </a:prstGeom>
            <a:solidFill>
              <a:schemeClr val="dk2"/>
            </a:solidFill>
            <a:ln>
              <a:noFill/>
            </a:ln>
          </p:spPr>
        </p:pic>
      </p:grpSp>
      <p:sp>
        <p:nvSpPr>
          <p:cNvPr id="2208" name="Google Shape;2208;p775"/>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2209" name="Google Shape;2209;p775"/>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210" name="Google Shape;2210;p775"/>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11" name="Google Shape;2211;p775"/>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3975970670"/>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showMasterSp="0" matchingName="Table of Content">
  <p:cSld name="1_Table of Content">
    <p:spTree>
      <p:nvGrpSpPr>
        <p:cNvPr id="1" name="Shape 2212"/>
        <p:cNvGrpSpPr/>
        <p:nvPr/>
      </p:nvGrpSpPr>
      <p:grpSpPr>
        <a:xfrm>
          <a:off x="0" y="0"/>
          <a:ext cx="0" cy="0"/>
          <a:chOff x="0" y="0"/>
          <a:chExt cx="0" cy="0"/>
        </a:xfrm>
      </p:grpSpPr>
      <p:sp>
        <p:nvSpPr>
          <p:cNvPr id="2213" name="Google Shape;2213;p776"/>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2214" name="Google Shape;2214;p776"/>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215" name="Google Shape;2215;p776"/>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16" name="Google Shape;2216;p776"/>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17" name="Google Shape;2217;p77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467">
                <a:solidFill>
                  <a:schemeClr val="lt1"/>
                </a:solidFill>
                <a:latin typeface="Calibri"/>
                <a:ea typeface="Calibri"/>
                <a:cs typeface="Calibri"/>
                <a:sym typeface="Calibri"/>
              </a:defRPr>
            </a:lvl1pPr>
            <a:lvl2pPr marL="0" marR="0" lvl="1" indent="0" algn="r">
              <a:spcBef>
                <a:spcPts val="0"/>
              </a:spcBef>
              <a:buNone/>
              <a:defRPr sz="1467">
                <a:solidFill>
                  <a:schemeClr val="lt1"/>
                </a:solidFill>
                <a:latin typeface="Calibri"/>
                <a:ea typeface="Calibri"/>
                <a:cs typeface="Calibri"/>
                <a:sym typeface="Calibri"/>
              </a:defRPr>
            </a:lvl2pPr>
            <a:lvl3pPr marL="0" marR="0" lvl="2" indent="0" algn="r">
              <a:spcBef>
                <a:spcPts val="0"/>
              </a:spcBef>
              <a:buNone/>
              <a:defRPr sz="1467">
                <a:solidFill>
                  <a:schemeClr val="lt1"/>
                </a:solidFill>
                <a:latin typeface="Calibri"/>
                <a:ea typeface="Calibri"/>
                <a:cs typeface="Calibri"/>
                <a:sym typeface="Calibri"/>
              </a:defRPr>
            </a:lvl3pPr>
            <a:lvl4pPr marL="0" marR="0" lvl="3" indent="0" algn="r">
              <a:spcBef>
                <a:spcPts val="0"/>
              </a:spcBef>
              <a:buNone/>
              <a:defRPr sz="1467">
                <a:solidFill>
                  <a:schemeClr val="lt1"/>
                </a:solidFill>
                <a:latin typeface="Calibri"/>
                <a:ea typeface="Calibri"/>
                <a:cs typeface="Calibri"/>
                <a:sym typeface="Calibri"/>
              </a:defRPr>
            </a:lvl4pPr>
            <a:lvl5pPr marL="0" marR="0" lvl="4" indent="0" algn="r">
              <a:spcBef>
                <a:spcPts val="0"/>
              </a:spcBef>
              <a:buNone/>
              <a:defRPr sz="1467">
                <a:solidFill>
                  <a:schemeClr val="lt1"/>
                </a:solidFill>
                <a:latin typeface="Calibri"/>
                <a:ea typeface="Calibri"/>
                <a:cs typeface="Calibri"/>
                <a:sym typeface="Calibri"/>
              </a:defRPr>
            </a:lvl5pPr>
            <a:lvl6pPr marL="0" marR="0" lvl="5" indent="0" algn="r">
              <a:spcBef>
                <a:spcPts val="0"/>
              </a:spcBef>
              <a:buNone/>
              <a:defRPr sz="1467">
                <a:solidFill>
                  <a:schemeClr val="lt1"/>
                </a:solidFill>
                <a:latin typeface="Calibri"/>
                <a:ea typeface="Calibri"/>
                <a:cs typeface="Calibri"/>
                <a:sym typeface="Calibri"/>
              </a:defRPr>
            </a:lvl6pPr>
            <a:lvl7pPr marL="0" marR="0" lvl="6" indent="0" algn="r">
              <a:spcBef>
                <a:spcPts val="0"/>
              </a:spcBef>
              <a:buNone/>
              <a:defRPr sz="1467">
                <a:solidFill>
                  <a:schemeClr val="lt1"/>
                </a:solidFill>
                <a:latin typeface="Calibri"/>
                <a:ea typeface="Calibri"/>
                <a:cs typeface="Calibri"/>
                <a:sym typeface="Calibri"/>
              </a:defRPr>
            </a:lvl7pPr>
            <a:lvl8pPr marL="0" marR="0" lvl="7" indent="0" algn="r">
              <a:spcBef>
                <a:spcPts val="0"/>
              </a:spcBef>
              <a:buNone/>
              <a:defRPr sz="1467">
                <a:solidFill>
                  <a:schemeClr val="lt1"/>
                </a:solidFill>
                <a:latin typeface="Calibri"/>
                <a:ea typeface="Calibri"/>
                <a:cs typeface="Calibri"/>
                <a:sym typeface="Calibri"/>
              </a:defRPr>
            </a:lvl8pPr>
            <a:lvl9pPr marL="0" marR="0" lvl="8" indent="0" algn="r">
              <a:spcBef>
                <a:spcPts val="0"/>
              </a:spcBef>
              <a:buNone/>
              <a:defRPr sz="1467">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2218" name="Google Shape;2218;p776"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extLst>
      <p:ext uri="{BB962C8B-B14F-4D97-AF65-F5344CB8AC3E}">
        <p14:creationId xmlns:p14="http://schemas.microsoft.com/office/powerpoint/2010/main" val="242297921"/>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2219"/>
        <p:cNvGrpSpPr/>
        <p:nvPr/>
      </p:nvGrpSpPr>
      <p:grpSpPr>
        <a:xfrm>
          <a:off x="0" y="0"/>
          <a:ext cx="0" cy="0"/>
          <a:chOff x="0" y="0"/>
          <a:chExt cx="0" cy="0"/>
        </a:xfrm>
      </p:grpSpPr>
      <p:sp>
        <p:nvSpPr>
          <p:cNvPr id="2220" name="Google Shape;2220;p777"/>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221" name="Google Shape;2221;p77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222" name="Google Shape;2222;p777"/>
          <p:cNvGrpSpPr/>
          <p:nvPr/>
        </p:nvGrpSpPr>
        <p:grpSpPr>
          <a:xfrm>
            <a:off x="0" y="5379426"/>
            <a:ext cx="2807368" cy="753891"/>
            <a:chOff x="0" y="5379426"/>
            <a:chExt cx="2807368" cy="753891"/>
          </a:xfrm>
        </p:grpSpPr>
        <p:sp>
          <p:nvSpPr>
            <p:cNvPr id="2223" name="Google Shape;2223;p77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1800"/>
                <a:buFont typeface="Calibri"/>
                <a:buNone/>
              </a:pPr>
              <a:endParaRPr sz="1800">
                <a:solidFill>
                  <a:schemeClr val="lt1"/>
                </a:solidFill>
                <a:latin typeface="Calibri"/>
                <a:ea typeface="Calibri"/>
                <a:cs typeface="Calibri"/>
                <a:sym typeface="Calibri"/>
              </a:endParaRPr>
            </a:p>
          </p:txBody>
        </p:sp>
        <p:sp>
          <p:nvSpPr>
            <p:cNvPr id="2224" name="Google Shape;2224;p77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1800"/>
                <a:buFont typeface="Calibri"/>
                <a:buNone/>
              </a:pPr>
              <a:endParaRPr sz="1800">
                <a:solidFill>
                  <a:schemeClr val="lt1"/>
                </a:solidFill>
                <a:latin typeface="Calibri"/>
                <a:ea typeface="Calibri"/>
                <a:cs typeface="Calibri"/>
                <a:sym typeface="Calibri"/>
              </a:endParaRPr>
            </a:p>
          </p:txBody>
        </p:sp>
      </p:grpSp>
      <p:sp>
        <p:nvSpPr>
          <p:cNvPr id="2225" name="Google Shape;2225;p777"/>
          <p:cNvSpPr>
            <a:spLocks noGrp="1"/>
          </p:cNvSpPr>
          <p:nvPr>
            <p:ph type="pic" idx="2"/>
          </p:nvPr>
        </p:nvSpPr>
        <p:spPr>
          <a:xfrm>
            <a:off x="2807368" y="457202"/>
            <a:ext cx="8915400" cy="5943598"/>
          </a:xfrm>
          <a:prstGeom prst="rect">
            <a:avLst/>
          </a:prstGeom>
          <a:noFill/>
          <a:ln>
            <a:noFill/>
          </a:ln>
        </p:spPr>
      </p:sp>
      <p:pic>
        <p:nvPicPr>
          <p:cNvPr id="2226" name="Google Shape;2226;p777"/>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2379767175"/>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matchingName="2_Quotation">
  <p:cSld name="5_Quotation">
    <p:spTree>
      <p:nvGrpSpPr>
        <p:cNvPr id="1" name="Shape 2227"/>
        <p:cNvGrpSpPr/>
        <p:nvPr/>
      </p:nvGrpSpPr>
      <p:grpSpPr>
        <a:xfrm>
          <a:off x="0" y="0"/>
          <a:ext cx="0" cy="0"/>
          <a:chOff x="0" y="0"/>
          <a:chExt cx="0" cy="0"/>
        </a:xfrm>
      </p:grpSpPr>
      <p:sp>
        <p:nvSpPr>
          <p:cNvPr id="2228" name="Google Shape;2228;p77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229" name="Google Shape;2229;p77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230" name="Google Shape;2230;p77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31" name="Google Shape;2231;p77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232" name="Google Shape;2232;p7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33" name="Google Shape;2233;p7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234" name="Google Shape;2234;p778"/>
          <p:cNvGrpSpPr/>
          <p:nvPr/>
        </p:nvGrpSpPr>
        <p:grpSpPr>
          <a:xfrm>
            <a:off x="7191542" y="1"/>
            <a:ext cx="5000459" cy="1425992"/>
            <a:chOff x="7191542" y="1"/>
            <a:chExt cx="5000459" cy="1425992"/>
          </a:xfrm>
        </p:grpSpPr>
        <p:pic>
          <p:nvPicPr>
            <p:cNvPr id="2235" name="Google Shape;2235;p77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36" name="Google Shape;2236;p778"/>
            <p:cNvGrpSpPr/>
            <p:nvPr/>
          </p:nvGrpSpPr>
          <p:grpSpPr>
            <a:xfrm>
              <a:off x="7191542" y="1"/>
              <a:ext cx="5000459" cy="1425992"/>
              <a:chOff x="7186272" y="0"/>
              <a:chExt cx="5005729" cy="1427495"/>
            </a:xfrm>
          </p:grpSpPr>
          <p:sp>
            <p:nvSpPr>
              <p:cNvPr id="2237" name="Google Shape;2237;p7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38" name="Google Shape;2238;p7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239" name="Google Shape;2239;p77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29749671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17"/>
        <p:cNvGrpSpPr/>
        <p:nvPr/>
      </p:nvGrpSpPr>
      <p:grpSpPr>
        <a:xfrm>
          <a:off x="0" y="0"/>
          <a:ext cx="0" cy="0"/>
          <a:chOff x="0" y="0"/>
          <a:chExt cx="0" cy="0"/>
        </a:xfrm>
      </p:grpSpPr>
      <p:sp>
        <p:nvSpPr>
          <p:cNvPr id="118" name="Google Shape;118;p5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9" name="Google Shape;119;p5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0" name="Google Shape;120;p5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21" name="Google Shape;121;p563"/>
          <p:cNvGrpSpPr/>
          <p:nvPr/>
        </p:nvGrpSpPr>
        <p:grpSpPr>
          <a:xfrm>
            <a:off x="7191542" y="1"/>
            <a:ext cx="5000459" cy="1425992"/>
            <a:chOff x="7191542" y="1"/>
            <a:chExt cx="5000459" cy="1425992"/>
          </a:xfrm>
        </p:grpSpPr>
        <p:pic>
          <p:nvPicPr>
            <p:cNvPr id="122" name="Google Shape;122;p5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3" name="Google Shape;123;p563"/>
            <p:cNvGrpSpPr/>
            <p:nvPr/>
          </p:nvGrpSpPr>
          <p:grpSpPr>
            <a:xfrm>
              <a:off x="7191542" y="1"/>
              <a:ext cx="5000459" cy="1425992"/>
              <a:chOff x="7186272" y="0"/>
              <a:chExt cx="5005729" cy="1427495"/>
            </a:xfrm>
          </p:grpSpPr>
          <p:sp>
            <p:nvSpPr>
              <p:cNvPr id="124" name="Google Shape;124;p5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5" name="Google Shape;125;p5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2910422278"/>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matchingName="3_Quotation">
  <p:cSld name="5_Quotation">
    <p:spTree>
      <p:nvGrpSpPr>
        <p:cNvPr id="1" name="Shape 2240"/>
        <p:cNvGrpSpPr/>
        <p:nvPr/>
      </p:nvGrpSpPr>
      <p:grpSpPr>
        <a:xfrm>
          <a:off x="0" y="0"/>
          <a:ext cx="0" cy="0"/>
          <a:chOff x="0" y="0"/>
          <a:chExt cx="0" cy="0"/>
        </a:xfrm>
      </p:grpSpPr>
      <p:sp>
        <p:nvSpPr>
          <p:cNvPr id="2241" name="Google Shape;2241;p77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242" name="Google Shape;2242;p77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243" name="Google Shape;2243;p77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44" name="Google Shape;2244;p77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245" name="Google Shape;2245;p7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46" name="Google Shape;2246;p7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247" name="Google Shape;2247;p779"/>
          <p:cNvGrpSpPr/>
          <p:nvPr/>
        </p:nvGrpSpPr>
        <p:grpSpPr>
          <a:xfrm>
            <a:off x="7191542" y="1"/>
            <a:ext cx="5000459" cy="1425992"/>
            <a:chOff x="7191542" y="1"/>
            <a:chExt cx="5000459" cy="1425992"/>
          </a:xfrm>
        </p:grpSpPr>
        <p:pic>
          <p:nvPicPr>
            <p:cNvPr id="2248" name="Google Shape;2248;p77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49" name="Google Shape;2249;p779"/>
            <p:cNvGrpSpPr/>
            <p:nvPr/>
          </p:nvGrpSpPr>
          <p:grpSpPr>
            <a:xfrm>
              <a:off x="7191542" y="1"/>
              <a:ext cx="5000459" cy="1425992"/>
              <a:chOff x="7186272" y="0"/>
              <a:chExt cx="5005729" cy="1427495"/>
            </a:xfrm>
          </p:grpSpPr>
          <p:sp>
            <p:nvSpPr>
              <p:cNvPr id="2250" name="Google Shape;2250;p7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51" name="Google Shape;2251;p7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252" name="Google Shape;2252;p77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303002745"/>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2253"/>
        <p:cNvGrpSpPr/>
        <p:nvPr/>
      </p:nvGrpSpPr>
      <p:grpSpPr>
        <a:xfrm>
          <a:off x="0" y="0"/>
          <a:ext cx="0" cy="0"/>
          <a:chOff x="0" y="0"/>
          <a:chExt cx="0" cy="0"/>
        </a:xfrm>
      </p:grpSpPr>
      <p:sp>
        <p:nvSpPr>
          <p:cNvPr id="2254" name="Google Shape;2254;p78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255" name="Google Shape;2255;p78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256" name="Google Shape;2256;p78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257" name="Google Shape;2257;p780"/>
          <p:cNvSpPr>
            <a:spLocks noGrp="1"/>
          </p:cNvSpPr>
          <p:nvPr>
            <p:ph type="pic" idx="2"/>
          </p:nvPr>
        </p:nvSpPr>
        <p:spPr>
          <a:xfrm>
            <a:off x="7118684" y="233915"/>
            <a:ext cx="5073316" cy="5943600"/>
          </a:xfrm>
          <a:prstGeom prst="rect">
            <a:avLst/>
          </a:prstGeom>
          <a:noFill/>
          <a:ln>
            <a:noFill/>
          </a:ln>
        </p:spPr>
      </p:sp>
      <p:grpSp>
        <p:nvGrpSpPr>
          <p:cNvPr id="2258" name="Google Shape;2258;p780"/>
          <p:cNvGrpSpPr/>
          <p:nvPr/>
        </p:nvGrpSpPr>
        <p:grpSpPr>
          <a:xfrm>
            <a:off x="0" y="5020348"/>
            <a:ext cx="12192000" cy="1837653"/>
            <a:chOff x="0" y="5020348"/>
            <a:chExt cx="12192000" cy="1837653"/>
          </a:xfrm>
        </p:grpSpPr>
        <p:sp>
          <p:nvSpPr>
            <p:cNvPr id="2259" name="Google Shape;2259;p78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260" name="Google Shape;2260;p78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261" name="Google Shape;2261;p78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3154284912"/>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2262"/>
        <p:cNvGrpSpPr/>
        <p:nvPr/>
      </p:nvGrpSpPr>
      <p:grpSpPr>
        <a:xfrm>
          <a:off x="0" y="0"/>
          <a:ext cx="0" cy="0"/>
          <a:chOff x="0" y="0"/>
          <a:chExt cx="0" cy="0"/>
        </a:xfrm>
      </p:grpSpPr>
      <p:grpSp>
        <p:nvGrpSpPr>
          <p:cNvPr id="2263" name="Google Shape;2263;p781"/>
          <p:cNvGrpSpPr/>
          <p:nvPr/>
        </p:nvGrpSpPr>
        <p:grpSpPr>
          <a:xfrm>
            <a:off x="0" y="5020347"/>
            <a:ext cx="12192000" cy="1837653"/>
            <a:chOff x="0" y="5020347"/>
            <a:chExt cx="12192000" cy="1837653"/>
          </a:xfrm>
        </p:grpSpPr>
        <p:sp>
          <p:nvSpPr>
            <p:cNvPr id="2264" name="Google Shape;2264;p78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265" name="Google Shape;2265;p78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266" name="Google Shape;2266;p78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267" name="Google Shape;2267;p78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268" name="Google Shape;2268;p781"/>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269" name="Google Shape;2269;p781"/>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4142960461"/>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2270"/>
        <p:cNvGrpSpPr/>
        <p:nvPr/>
      </p:nvGrpSpPr>
      <p:grpSpPr>
        <a:xfrm>
          <a:off x="0" y="0"/>
          <a:ext cx="0" cy="0"/>
          <a:chOff x="0" y="0"/>
          <a:chExt cx="0" cy="0"/>
        </a:xfrm>
      </p:grpSpPr>
      <p:sp>
        <p:nvSpPr>
          <p:cNvPr id="2271" name="Google Shape;2271;p78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272" name="Google Shape;2272;p78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273" name="Google Shape;2273;p782"/>
          <p:cNvGrpSpPr/>
          <p:nvPr/>
        </p:nvGrpSpPr>
        <p:grpSpPr>
          <a:xfrm>
            <a:off x="0" y="5379426"/>
            <a:ext cx="2807368" cy="753891"/>
            <a:chOff x="0" y="5379426"/>
            <a:chExt cx="2807368" cy="753891"/>
          </a:xfrm>
        </p:grpSpPr>
        <p:sp>
          <p:nvSpPr>
            <p:cNvPr id="2274" name="Google Shape;2274;p78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275" name="Google Shape;2275;p78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2276" name="Google Shape;2276;p782"/>
          <p:cNvSpPr>
            <a:spLocks noGrp="1"/>
          </p:cNvSpPr>
          <p:nvPr>
            <p:ph type="pic" idx="2"/>
          </p:nvPr>
        </p:nvSpPr>
        <p:spPr>
          <a:xfrm>
            <a:off x="2807368" y="457202"/>
            <a:ext cx="8915400" cy="5943598"/>
          </a:xfrm>
          <a:prstGeom prst="rect">
            <a:avLst/>
          </a:prstGeom>
          <a:noFill/>
          <a:ln>
            <a:noFill/>
          </a:ln>
        </p:spPr>
      </p:sp>
      <p:pic>
        <p:nvPicPr>
          <p:cNvPr id="2277" name="Google Shape;2277;p78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336498684"/>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2278"/>
        <p:cNvGrpSpPr/>
        <p:nvPr/>
      </p:nvGrpSpPr>
      <p:grpSpPr>
        <a:xfrm>
          <a:off x="0" y="0"/>
          <a:ext cx="0" cy="0"/>
          <a:chOff x="0" y="0"/>
          <a:chExt cx="0" cy="0"/>
        </a:xfrm>
      </p:grpSpPr>
      <p:sp>
        <p:nvSpPr>
          <p:cNvPr id="2279" name="Google Shape;2279;p78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280" name="Google Shape;2280;p78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281" name="Google Shape;2281;p78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82" name="Google Shape;2282;p7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283" name="Google Shape;2283;p7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84" name="Google Shape;2284;p7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285" name="Google Shape;2285;p783"/>
          <p:cNvGrpSpPr/>
          <p:nvPr/>
        </p:nvGrpSpPr>
        <p:grpSpPr>
          <a:xfrm>
            <a:off x="7191542" y="1"/>
            <a:ext cx="5000459" cy="1425992"/>
            <a:chOff x="7191542" y="1"/>
            <a:chExt cx="5000459" cy="1425992"/>
          </a:xfrm>
        </p:grpSpPr>
        <p:pic>
          <p:nvPicPr>
            <p:cNvPr id="2286" name="Google Shape;2286;p78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87" name="Google Shape;2287;p783"/>
            <p:cNvGrpSpPr/>
            <p:nvPr/>
          </p:nvGrpSpPr>
          <p:grpSpPr>
            <a:xfrm>
              <a:off x="7191542" y="1"/>
              <a:ext cx="5000459" cy="1425992"/>
              <a:chOff x="7186272" y="0"/>
              <a:chExt cx="5005729" cy="1427495"/>
            </a:xfrm>
          </p:grpSpPr>
          <p:sp>
            <p:nvSpPr>
              <p:cNvPr id="2288" name="Google Shape;2288;p7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89" name="Google Shape;2289;p7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290" name="Google Shape;2290;p78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520251716"/>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2291"/>
        <p:cNvGrpSpPr/>
        <p:nvPr/>
      </p:nvGrpSpPr>
      <p:grpSpPr>
        <a:xfrm>
          <a:off x="0" y="0"/>
          <a:ext cx="0" cy="0"/>
          <a:chOff x="0" y="0"/>
          <a:chExt cx="0" cy="0"/>
        </a:xfrm>
      </p:grpSpPr>
      <p:grpSp>
        <p:nvGrpSpPr>
          <p:cNvPr id="2292" name="Google Shape;2292;p784"/>
          <p:cNvGrpSpPr/>
          <p:nvPr/>
        </p:nvGrpSpPr>
        <p:grpSpPr>
          <a:xfrm>
            <a:off x="7191542" y="1"/>
            <a:ext cx="5000459" cy="1425992"/>
            <a:chOff x="7191542" y="1"/>
            <a:chExt cx="5000459" cy="1425992"/>
          </a:xfrm>
        </p:grpSpPr>
        <p:pic>
          <p:nvPicPr>
            <p:cNvPr id="2293" name="Google Shape;2293;p78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94" name="Google Shape;2294;p784"/>
            <p:cNvGrpSpPr/>
            <p:nvPr/>
          </p:nvGrpSpPr>
          <p:grpSpPr>
            <a:xfrm>
              <a:off x="7191542" y="1"/>
              <a:ext cx="5000459" cy="1425992"/>
              <a:chOff x="7186272" y="0"/>
              <a:chExt cx="5005729" cy="1427495"/>
            </a:xfrm>
          </p:grpSpPr>
          <p:sp>
            <p:nvSpPr>
              <p:cNvPr id="2295" name="Google Shape;2295;p7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96" name="Google Shape;2296;p7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297" name="Google Shape;2297;p78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298" name="Google Shape;2298;p78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99" name="Google Shape;2299;p78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300" name="Google Shape;2300;p7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301" name="Google Shape;2301;p7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256061201"/>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2302"/>
        <p:cNvGrpSpPr/>
        <p:nvPr/>
      </p:nvGrpSpPr>
      <p:grpSpPr>
        <a:xfrm>
          <a:off x="0" y="0"/>
          <a:ext cx="0" cy="0"/>
          <a:chOff x="0" y="0"/>
          <a:chExt cx="0" cy="0"/>
        </a:xfrm>
      </p:grpSpPr>
      <p:sp>
        <p:nvSpPr>
          <p:cNvPr id="2303" name="Google Shape;2303;p78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04" name="Google Shape;2304;p78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305" name="Google Shape;2305;p785"/>
          <p:cNvGrpSpPr/>
          <p:nvPr/>
        </p:nvGrpSpPr>
        <p:grpSpPr>
          <a:xfrm>
            <a:off x="7191542" y="1"/>
            <a:ext cx="5000459" cy="1425992"/>
            <a:chOff x="7191542" y="1"/>
            <a:chExt cx="5000459" cy="1425992"/>
          </a:xfrm>
        </p:grpSpPr>
        <p:pic>
          <p:nvPicPr>
            <p:cNvPr id="2306" name="Google Shape;2306;p7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307" name="Google Shape;2307;p785"/>
            <p:cNvGrpSpPr/>
            <p:nvPr/>
          </p:nvGrpSpPr>
          <p:grpSpPr>
            <a:xfrm>
              <a:off x="7191542" y="1"/>
              <a:ext cx="5000459" cy="1425992"/>
              <a:chOff x="7186272" y="0"/>
              <a:chExt cx="5005729" cy="1427495"/>
            </a:xfrm>
          </p:grpSpPr>
          <p:sp>
            <p:nvSpPr>
              <p:cNvPr id="2308" name="Google Shape;2308;p7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09" name="Google Shape;2309;p7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310" name="Google Shape;2310;p78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11" name="Google Shape;2311;p78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312" name="Google Shape;2312;p7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313" name="Google Shape;2313;p7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027965986"/>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2314"/>
        <p:cNvGrpSpPr/>
        <p:nvPr/>
      </p:nvGrpSpPr>
      <p:grpSpPr>
        <a:xfrm>
          <a:off x="0" y="0"/>
          <a:ext cx="0" cy="0"/>
          <a:chOff x="0" y="0"/>
          <a:chExt cx="0" cy="0"/>
        </a:xfrm>
      </p:grpSpPr>
      <p:grpSp>
        <p:nvGrpSpPr>
          <p:cNvPr id="2315" name="Google Shape;2315;p786"/>
          <p:cNvGrpSpPr/>
          <p:nvPr/>
        </p:nvGrpSpPr>
        <p:grpSpPr>
          <a:xfrm>
            <a:off x="7191542" y="1"/>
            <a:ext cx="5000459" cy="1425992"/>
            <a:chOff x="7191542" y="1"/>
            <a:chExt cx="5000459" cy="1425992"/>
          </a:xfrm>
        </p:grpSpPr>
        <p:pic>
          <p:nvPicPr>
            <p:cNvPr id="2316" name="Google Shape;2316;p78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317" name="Google Shape;2317;p786"/>
            <p:cNvGrpSpPr/>
            <p:nvPr/>
          </p:nvGrpSpPr>
          <p:grpSpPr>
            <a:xfrm>
              <a:off x="7191542" y="1"/>
              <a:ext cx="5000459" cy="1425992"/>
              <a:chOff x="7186272" y="0"/>
              <a:chExt cx="5005729" cy="1427495"/>
            </a:xfrm>
          </p:grpSpPr>
          <p:sp>
            <p:nvSpPr>
              <p:cNvPr id="2318" name="Google Shape;2318;p7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19" name="Google Shape;2319;p7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320" name="Google Shape;2320;p78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21" name="Google Shape;2321;p78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322" name="Google Shape;2322;p78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23" name="Google Shape;2323;p78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324" name="Google Shape;2324;p78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25" name="Google Shape;2325;p78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326" name="Google Shape;2326;p7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327" name="Google Shape;2327;p7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523532569"/>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2328"/>
        <p:cNvGrpSpPr/>
        <p:nvPr/>
      </p:nvGrpSpPr>
      <p:grpSpPr>
        <a:xfrm>
          <a:off x="0" y="0"/>
          <a:ext cx="0" cy="0"/>
          <a:chOff x="0" y="0"/>
          <a:chExt cx="0" cy="0"/>
        </a:xfrm>
      </p:grpSpPr>
      <p:grpSp>
        <p:nvGrpSpPr>
          <p:cNvPr id="2329" name="Google Shape;2329;p787"/>
          <p:cNvGrpSpPr/>
          <p:nvPr/>
        </p:nvGrpSpPr>
        <p:grpSpPr>
          <a:xfrm>
            <a:off x="7191542" y="1"/>
            <a:ext cx="5000459" cy="1425992"/>
            <a:chOff x="7191542" y="1"/>
            <a:chExt cx="5000459" cy="1425992"/>
          </a:xfrm>
        </p:grpSpPr>
        <p:pic>
          <p:nvPicPr>
            <p:cNvPr id="2330" name="Google Shape;2330;p78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331" name="Google Shape;2331;p787"/>
            <p:cNvGrpSpPr/>
            <p:nvPr/>
          </p:nvGrpSpPr>
          <p:grpSpPr>
            <a:xfrm>
              <a:off x="7191542" y="1"/>
              <a:ext cx="5000459" cy="1425992"/>
              <a:chOff x="7186272" y="0"/>
              <a:chExt cx="5005729" cy="1427495"/>
            </a:xfrm>
          </p:grpSpPr>
          <p:sp>
            <p:nvSpPr>
              <p:cNvPr id="2332" name="Google Shape;2332;p7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33" name="Google Shape;2333;p7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334" name="Google Shape;2334;p78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35" name="Google Shape;2335;p78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336" name="Google Shape;2336;p7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337" name="Google Shape;2337;p7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764861612"/>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2338"/>
        <p:cNvGrpSpPr/>
        <p:nvPr/>
      </p:nvGrpSpPr>
      <p:grpSpPr>
        <a:xfrm>
          <a:off x="0" y="0"/>
          <a:ext cx="0" cy="0"/>
          <a:chOff x="0" y="0"/>
          <a:chExt cx="0" cy="0"/>
        </a:xfrm>
      </p:grpSpPr>
      <p:grpSp>
        <p:nvGrpSpPr>
          <p:cNvPr id="2339" name="Google Shape;2339;p788"/>
          <p:cNvGrpSpPr/>
          <p:nvPr/>
        </p:nvGrpSpPr>
        <p:grpSpPr>
          <a:xfrm>
            <a:off x="0" y="0"/>
            <a:ext cx="12192000" cy="2148830"/>
            <a:chOff x="0" y="0"/>
            <a:chExt cx="12192000" cy="2148830"/>
          </a:xfrm>
        </p:grpSpPr>
        <p:sp>
          <p:nvSpPr>
            <p:cNvPr id="2340" name="Google Shape;2340;p78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41" name="Google Shape;2341;p78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342" name="Google Shape;2342;p78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343" name="Google Shape;2343;p78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44" name="Google Shape;2344;p78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2345" name="Google Shape;2345;p788"/>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346" name="Google Shape;2346;p788"/>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376454778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26"/>
        <p:cNvGrpSpPr/>
        <p:nvPr/>
      </p:nvGrpSpPr>
      <p:grpSpPr>
        <a:xfrm>
          <a:off x="0" y="0"/>
          <a:ext cx="0" cy="0"/>
          <a:chOff x="0" y="0"/>
          <a:chExt cx="0" cy="0"/>
        </a:xfrm>
      </p:grpSpPr>
      <p:sp>
        <p:nvSpPr>
          <p:cNvPr id="127" name="Google Shape;127;p56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28" name="Google Shape;128;p56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9" name="Google Shape;129;p56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30" name="Google Shape;130;p564"/>
          <p:cNvSpPr>
            <a:spLocks noGrp="1"/>
          </p:cNvSpPr>
          <p:nvPr>
            <p:ph type="pic" idx="2"/>
          </p:nvPr>
        </p:nvSpPr>
        <p:spPr>
          <a:xfrm>
            <a:off x="7118684" y="233915"/>
            <a:ext cx="5073316" cy="5943600"/>
          </a:xfrm>
          <a:prstGeom prst="rect">
            <a:avLst/>
          </a:prstGeom>
          <a:noFill/>
          <a:ln>
            <a:noFill/>
          </a:ln>
        </p:spPr>
      </p:sp>
      <p:grpSp>
        <p:nvGrpSpPr>
          <p:cNvPr id="131" name="Google Shape;131;p564"/>
          <p:cNvGrpSpPr/>
          <p:nvPr/>
        </p:nvGrpSpPr>
        <p:grpSpPr>
          <a:xfrm>
            <a:off x="0" y="5020348"/>
            <a:ext cx="12192000" cy="1837653"/>
            <a:chOff x="0" y="5020348"/>
            <a:chExt cx="12192000" cy="1837653"/>
          </a:xfrm>
        </p:grpSpPr>
        <p:sp>
          <p:nvSpPr>
            <p:cNvPr id="132" name="Google Shape;132;p56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33" name="Google Shape;133;p56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34" name="Google Shape;134;p56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35691091"/>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2347"/>
        <p:cNvGrpSpPr/>
        <p:nvPr/>
      </p:nvGrpSpPr>
      <p:grpSpPr>
        <a:xfrm>
          <a:off x="0" y="0"/>
          <a:ext cx="0" cy="0"/>
          <a:chOff x="0" y="0"/>
          <a:chExt cx="0" cy="0"/>
        </a:xfrm>
      </p:grpSpPr>
      <p:sp>
        <p:nvSpPr>
          <p:cNvPr id="2348" name="Google Shape;2348;p7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349" name="Google Shape;2349;p7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350" name="Google Shape;2350;p7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351" name="Google Shape;2351;p789"/>
          <p:cNvGrpSpPr/>
          <p:nvPr/>
        </p:nvGrpSpPr>
        <p:grpSpPr>
          <a:xfrm>
            <a:off x="7191542" y="1"/>
            <a:ext cx="5000459" cy="1425992"/>
            <a:chOff x="7191542" y="1"/>
            <a:chExt cx="5000459" cy="1425992"/>
          </a:xfrm>
        </p:grpSpPr>
        <p:pic>
          <p:nvPicPr>
            <p:cNvPr id="2352" name="Google Shape;2352;p78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353" name="Google Shape;2353;p789"/>
            <p:cNvGrpSpPr/>
            <p:nvPr/>
          </p:nvGrpSpPr>
          <p:grpSpPr>
            <a:xfrm>
              <a:off x="7191542" y="1"/>
              <a:ext cx="5000459" cy="1425992"/>
              <a:chOff x="7186272" y="0"/>
              <a:chExt cx="5005729" cy="1427495"/>
            </a:xfrm>
          </p:grpSpPr>
          <p:sp>
            <p:nvSpPr>
              <p:cNvPr id="2354" name="Google Shape;2354;p7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55" name="Google Shape;2355;p7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2346905268"/>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2356"/>
        <p:cNvGrpSpPr/>
        <p:nvPr/>
      </p:nvGrpSpPr>
      <p:grpSpPr>
        <a:xfrm>
          <a:off x="0" y="0"/>
          <a:ext cx="0" cy="0"/>
          <a:chOff x="0" y="0"/>
          <a:chExt cx="0" cy="0"/>
        </a:xfrm>
      </p:grpSpPr>
      <p:sp>
        <p:nvSpPr>
          <p:cNvPr id="2357" name="Google Shape;2357;p79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358" name="Google Shape;2358;p79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59" name="Google Shape;2359;p79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360" name="Google Shape;2360;p790"/>
          <p:cNvSpPr>
            <a:spLocks noGrp="1"/>
          </p:cNvSpPr>
          <p:nvPr>
            <p:ph type="pic" idx="2"/>
          </p:nvPr>
        </p:nvSpPr>
        <p:spPr>
          <a:xfrm>
            <a:off x="7118684" y="233915"/>
            <a:ext cx="5073316" cy="5943600"/>
          </a:xfrm>
          <a:prstGeom prst="rect">
            <a:avLst/>
          </a:prstGeom>
          <a:noFill/>
          <a:ln>
            <a:noFill/>
          </a:ln>
        </p:spPr>
      </p:sp>
      <p:grpSp>
        <p:nvGrpSpPr>
          <p:cNvPr id="2361" name="Google Shape;2361;p790"/>
          <p:cNvGrpSpPr/>
          <p:nvPr/>
        </p:nvGrpSpPr>
        <p:grpSpPr>
          <a:xfrm>
            <a:off x="0" y="5020348"/>
            <a:ext cx="12192000" cy="1837653"/>
            <a:chOff x="0" y="5020348"/>
            <a:chExt cx="12192000" cy="1837653"/>
          </a:xfrm>
        </p:grpSpPr>
        <p:sp>
          <p:nvSpPr>
            <p:cNvPr id="2362" name="Google Shape;2362;p79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363" name="Google Shape;2363;p79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364" name="Google Shape;2364;p79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2641735820"/>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2365"/>
        <p:cNvGrpSpPr/>
        <p:nvPr/>
      </p:nvGrpSpPr>
      <p:grpSpPr>
        <a:xfrm>
          <a:off x="0" y="0"/>
          <a:ext cx="0" cy="0"/>
          <a:chOff x="0" y="0"/>
          <a:chExt cx="0" cy="0"/>
        </a:xfrm>
      </p:grpSpPr>
      <p:grpSp>
        <p:nvGrpSpPr>
          <p:cNvPr id="2366" name="Google Shape;2366;p791"/>
          <p:cNvGrpSpPr/>
          <p:nvPr/>
        </p:nvGrpSpPr>
        <p:grpSpPr>
          <a:xfrm>
            <a:off x="0" y="5020347"/>
            <a:ext cx="12192000" cy="1837653"/>
            <a:chOff x="0" y="5020347"/>
            <a:chExt cx="12192000" cy="1837653"/>
          </a:xfrm>
        </p:grpSpPr>
        <p:sp>
          <p:nvSpPr>
            <p:cNvPr id="2367" name="Google Shape;2367;p79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368" name="Google Shape;2368;p79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369" name="Google Shape;2369;p79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370" name="Google Shape;2370;p79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371" name="Google Shape;2371;p791"/>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72" name="Google Shape;2372;p791"/>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1922860297"/>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2373"/>
        <p:cNvGrpSpPr/>
        <p:nvPr/>
      </p:nvGrpSpPr>
      <p:grpSpPr>
        <a:xfrm>
          <a:off x="0" y="0"/>
          <a:ext cx="0" cy="0"/>
          <a:chOff x="0" y="0"/>
          <a:chExt cx="0" cy="0"/>
        </a:xfrm>
      </p:grpSpPr>
      <p:sp>
        <p:nvSpPr>
          <p:cNvPr id="2374" name="Google Shape;2374;p79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375" name="Google Shape;2375;p79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376" name="Google Shape;2376;p792"/>
          <p:cNvGrpSpPr/>
          <p:nvPr/>
        </p:nvGrpSpPr>
        <p:grpSpPr>
          <a:xfrm>
            <a:off x="0" y="5379426"/>
            <a:ext cx="2807368" cy="753891"/>
            <a:chOff x="0" y="5379426"/>
            <a:chExt cx="2807368" cy="753891"/>
          </a:xfrm>
        </p:grpSpPr>
        <p:sp>
          <p:nvSpPr>
            <p:cNvPr id="2377" name="Google Shape;2377;p79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378" name="Google Shape;2378;p79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2379" name="Google Shape;2379;p792"/>
          <p:cNvSpPr>
            <a:spLocks noGrp="1"/>
          </p:cNvSpPr>
          <p:nvPr>
            <p:ph type="pic" idx="2"/>
          </p:nvPr>
        </p:nvSpPr>
        <p:spPr>
          <a:xfrm>
            <a:off x="2807368" y="457202"/>
            <a:ext cx="8915400" cy="5943598"/>
          </a:xfrm>
          <a:prstGeom prst="rect">
            <a:avLst/>
          </a:prstGeom>
          <a:noFill/>
          <a:ln>
            <a:noFill/>
          </a:ln>
        </p:spPr>
      </p:sp>
      <p:pic>
        <p:nvPicPr>
          <p:cNvPr id="2380" name="Google Shape;2380;p79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410290034"/>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2381"/>
        <p:cNvGrpSpPr/>
        <p:nvPr/>
      </p:nvGrpSpPr>
      <p:grpSpPr>
        <a:xfrm>
          <a:off x="0" y="0"/>
          <a:ext cx="0" cy="0"/>
          <a:chOff x="0" y="0"/>
          <a:chExt cx="0" cy="0"/>
        </a:xfrm>
      </p:grpSpPr>
      <p:sp>
        <p:nvSpPr>
          <p:cNvPr id="2382" name="Google Shape;2382;p79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383" name="Google Shape;2383;p79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84" name="Google Shape;2384;p79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85" name="Google Shape;2385;p7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386" name="Google Shape;2386;p7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387" name="Google Shape;2387;p7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388" name="Google Shape;2388;p793"/>
          <p:cNvGrpSpPr/>
          <p:nvPr/>
        </p:nvGrpSpPr>
        <p:grpSpPr>
          <a:xfrm>
            <a:off x="7191542" y="1"/>
            <a:ext cx="5000459" cy="1425992"/>
            <a:chOff x="7191542" y="1"/>
            <a:chExt cx="5000459" cy="1425992"/>
          </a:xfrm>
        </p:grpSpPr>
        <p:pic>
          <p:nvPicPr>
            <p:cNvPr id="2389" name="Google Shape;2389;p7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390" name="Google Shape;2390;p793"/>
            <p:cNvGrpSpPr/>
            <p:nvPr/>
          </p:nvGrpSpPr>
          <p:grpSpPr>
            <a:xfrm>
              <a:off x="7191542" y="1"/>
              <a:ext cx="5000459" cy="1425992"/>
              <a:chOff x="7186272" y="0"/>
              <a:chExt cx="5005729" cy="1427495"/>
            </a:xfrm>
          </p:grpSpPr>
          <p:sp>
            <p:nvSpPr>
              <p:cNvPr id="2391" name="Google Shape;2391;p7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92" name="Google Shape;2392;p7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393" name="Google Shape;2393;p79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827176488"/>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2394"/>
        <p:cNvGrpSpPr/>
        <p:nvPr/>
      </p:nvGrpSpPr>
      <p:grpSpPr>
        <a:xfrm>
          <a:off x="0" y="0"/>
          <a:ext cx="0" cy="0"/>
          <a:chOff x="0" y="0"/>
          <a:chExt cx="0" cy="0"/>
        </a:xfrm>
      </p:grpSpPr>
      <p:grpSp>
        <p:nvGrpSpPr>
          <p:cNvPr id="2395" name="Google Shape;2395;p794"/>
          <p:cNvGrpSpPr/>
          <p:nvPr/>
        </p:nvGrpSpPr>
        <p:grpSpPr>
          <a:xfrm>
            <a:off x="7191542" y="1"/>
            <a:ext cx="5000459" cy="1425992"/>
            <a:chOff x="7191542" y="1"/>
            <a:chExt cx="5000459" cy="1425992"/>
          </a:xfrm>
        </p:grpSpPr>
        <p:pic>
          <p:nvPicPr>
            <p:cNvPr id="2396" name="Google Shape;2396;p7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397" name="Google Shape;2397;p794"/>
            <p:cNvGrpSpPr/>
            <p:nvPr/>
          </p:nvGrpSpPr>
          <p:grpSpPr>
            <a:xfrm>
              <a:off x="7191542" y="1"/>
              <a:ext cx="5000459" cy="1425992"/>
              <a:chOff x="7186272" y="0"/>
              <a:chExt cx="5005729" cy="1427495"/>
            </a:xfrm>
          </p:grpSpPr>
          <p:sp>
            <p:nvSpPr>
              <p:cNvPr id="2398" name="Google Shape;2398;p7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99" name="Google Shape;2399;p7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400" name="Google Shape;2400;p79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401" name="Google Shape;2401;p79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02" name="Google Shape;2402;p7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403" name="Google Shape;2403;p7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04" name="Google Shape;2404;p7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257274018"/>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2405"/>
        <p:cNvGrpSpPr/>
        <p:nvPr/>
      </p:nvGrpSpPr>
      <p:grpSpPr>
        <a:xfrm>
          <a:off x="0" y="0"/>
          <a:ext cx="0" cy="0"/>
          <a:chOff x="0" y="0"/>
          <a:chExt cx="0" cy="0"/>
        </a:xfrm>
      </p:grpSpPr>
      <p:sp>
        <p:nvSpPr>
          <p:cNvPr id="2406" name="Google Shape;2406;p79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407" name="Google Shape;2407;p79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408" name="Google Shape;2408;p795"/>
          <p:cNvGrpSpPr/>
          <p:nvPr/>
        </p:nvGrpSpPr>
        <p:grpSpPr>
          <a:xfrm>
            <a:off x="7191542" y="1"/>
            <a:ext cx="5000459" cy="1425992"/>
            <a:chOff x="7191542" y="1"/>
            <a:chExt cx="5000459" cy="1425992"/>
          </a:xfrm>
        </p:grpSpPr>
        <p:pic>
          <p:nvPicPr>
            <p:cNvPr id="2409" name="Google Shape;2409;p79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410" name="Google Shape;2410;p795"/>
            <p:cNvGrpSpPr/>
            <p:nvPr/>
          </p:nvGrpSpPr>
          <p:grpSpPr>
            <a:xfrm>
              <a:off x="7191542" y="1"/>
              <a:ext cx="5000459" cy="1425992"/>
              <a:chOff x="7186272" y="0"/>
              <a:chExt cx="5005729" cy="1427495"/>
            </a:xfrm>
          </p:grpSpPr>
          <p:sp>
            <p:nvSpPr>
              <p:cNvPr id="2411" name="Google Shape;2411;p79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12" name="Google Shape;2412;p79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413" name="Google Shape;2413;p79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14" name="Google Shape;2414;p79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415" name="Google Shape;2415;p79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16" name="Google Shape;2416;p7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217150060"/>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2417"/>
        <p:cNvGrpSpPr/>
        <p:nvPr/>
      </p:nvGrpSpPr>
      <p:grpSpPr>
        <a:xfrm>
          <a:off x="0" y="0"/>
          <a:ext cx="0" cy="0"/>
          <a:chOff x="0" y="0"/>
          <a:chExt cx="0" cy="0"/>
        </a:xfrm>
      </p:grpSpPr>
      <p:grpSp>
        <p:nvGrpSpPr>
          <p:cNvPr id="2418" name="Google Shape;2418;p796"/>
          <p:cNvGrpSpPr/>
          <p:nvPr/>
        </p:nvGrpSpPr>
        <p:grpSpPr>
          <a:xfrm>
            <a:off x="7191542" y="1"/>
            <a:ext cx="5000459" cy="1425992"/>
            <a:chOff x="7191542" y="1"/>
            <a:chExt cx="5000459" cy="1425992"/>
          </a:xfrm>
        </p:grpSpPr>
        <p:pic>
          <p:nvPicPr>
            <p:cNvPr id="2419" name="Google Shape;2419;p7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420" name="Google Shape;2420;p796"/>
            <p:cNvGrpSpPr/>
            <p:nvPr/>
          </p:nvGrpSpPr>
          <p:grpSpPr>
            <a:xfrm>
              <a:off x="7191542" y="1"/>
              <a:ext cx="5000459" cy="1425992"/>
              <a:chOff x="7186272" y="0"/>
              <a:chExt cx="5005729" cy="1427495"/>
            </a:xfrm>
          </p:grpSpPr>
          <p:sp>
            <p:nvSpPr>
              <p:cNvPr id="2421" name="Google Shape;2421;p7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22" name="Google Shape;2422;p7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423" name="Google Shape;2423;p79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424" name="Google Shape;2424;p79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425" name="Google Shape;2425;p79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26" name="Google Shape;2426;p79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427" name="Google Shape;2427;p79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28" name="Google Shape;2428;p7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429" name="Google Shape;2429;p7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30" name="Google Shape;2430;p7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289964637"/>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2431"/>
        <p:cNvGrpSpPr/>
        <p:nvPr/>
      </p:nvGrpSpPr>
      <p:grpSpPr>
        <a:xfrm>
          <a:off x="0" y="0"/>
          <a:ext cx="0" cy="0"/>
          <a:chOff x="0" y="0"/>
          <a:chExt cx="0" cy="0"/>
        </a:xfrm>
      </p:grpSpPr>
      <p:grpSp>
        <p:nvGrpSpPr>
          <p:cNvPr id="2432" name="Google Shape;2432;p797"/>
          <p:cNvGrpSpPr/>
          <p:nvPr/>
        </p:nvGrpSpPr>
        <p:grpSpPr>
          <a:xfrm>
            <a:off x="7191542" y="1"/>
            <a:ext cx="5000459" cy="1425992"/>
            <a:chOff x="7191542" y="1"/>
            <a:chExt cx="5000459" cy="1425992"/>
          </a:xfrm>
        </p:grpSpPr>
        <p:pic>
          <p:nvPicPr>
            <p:cNvPr id="2433" name="Google Shape;2433;p79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434" name="Google Shape;2434;p797"/>
            <p:cNvGrpSpPr/>
            <p:nvPr/>
          </p:nvGrpSpPr>
          <p:grpSpPr>
            <a:xfrm>
              <a:off x="7191542" y="1"/>
              <a:ext cx="5000459" cy="1425992"/>
              <a:chOff x="7186272" y="0"/>
              <a:chExt cx="5005729" cy="1427495"/>
            </a:xfrm>
          </p:grpSpPr>
          <p:sp>
            <p:nvSpPr>
              <p:cNvPr id="2435" name="Google Shape;2435;p7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36" name="Google Shape;2436;p7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437" name="Google Shape;2437;p79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438" name="Google Shape;2438;p7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439" name="Google Shape;2439;p7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40" name="Google Shape;2440;p7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354475663"/>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2441"/>
        <p:cNvGrpSpPr/>
        <p:nvPr/>
      </p:nvGrpSpPr>
      <p:grpSpPr>
        <a:xfrm>
          <a:off x="0" y="0"/>
          <a:ext cx="0" cy="0"/>
          <a:chOff x="0" y="0"/>
          <a:chExt cx="0" cy="0"/>
        </a:xfrm>
      </p:grpSpPr>
      <p:grpSp>
        <p:nvGrpSpPr>
          <p:cNvPr id="2442" name="Google Shape;2442;p798"/>
          <p:cNvGrpSpPr/>
          <p:nvPr/>
        </p:nvGrpSpPr>
        <p:grpSpPr>
          <a:xfrm>
            <a:off x="0" y="0"/>
            <a:ext cx="12192000" cy="2148830"/>
            <a:chOff x="0" y="0"/>
            <a:chExt cx="12192000" cy="2148830"/>
          </a:xfrm>
        </p:grpSpPr>
        <p:sp>
          <p:nvSpPr>
            <p:cNvPr id="2443" name="Google Shape;2443;p79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44" name="Google Shape;2444;p79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445" name="Google Shape;2445;p79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446" name="Google Shape;2446;p79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47" name="Google Shape;2447;p79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2448" name="Google Shape;2448;p798"/>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449" name="Google Shape;2449;p798"/>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356251423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35"/>
        <p:cNvGrpSpPr/>
        <p:nvPr/>
      </p:nvGrpSpPr>
      <p:grpSpPr>
        <a:xfrm>
          <a:off x="0" y="0"/>
          <a:ext cx="0" cy="0"/>
          <a:chOff x="0" y="0"/>
          <a:chExt cx="0" cy="0"/>
        </a:xfrm>
      </p:grpSpPr>
      <p:grpSp>
        <p:nvGrpSpPr>
          <p:cNvPr id="136" name="Google Shape;136;p565"/>
          <p:cNvGrpSpPr/>
          <p:nvPr/>
        </p:nvGrpSpPr>
        <p:grpSpPr>
          <a:xfrm>
            <a:off x="0" y="5020347"/>
            <a:ext cx="12192000" cy="1837653"/>
            <a:chOff x="0" y="5020347"/>
            <a:chExt cx="12192000" cy="1837653"/>
          </a:xfrm>
        </p:grpSpPr>
        <p:sp>
          <p:nvSpPr>
            <p:cNvPr id="137" name="Google Shape;137;p56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38" name="Google Shape;138;p56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39" name="Google Shape;139;p56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40" name="Google Shape;140;p56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41" name="Google Shape;141;p56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2" name="Google Shape;142;p56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2891674329"/>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2450"/>
        <p:cNvGrpSpPr/>
        <p:nvPr/>
      </p:nvGrpSpPr>
      <p:grpSpPr>
        <a:xfrm>
          <a:off x="0" y="0"/>
          <a:ext cx="0" cy="0"/>
          <a:chOff x="0" y="0"/>
          <a:chExt cx="0" cy="0"/>
        </a:xfrm>
      </p:grpSpPr>
      <p:sp>
        <p:nvSpPr>
          <p:cNvPr id="2451" name="Google Shape;2451;p79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452" name="Google Shape;2452;p79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53" name="Google Shape;2453;p79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454" name="Google Shape;2454;p799"/>
          <p:cNvGrpSpPr/>
          <p:nvPr/>
        </p:nvGrpSpPr>
        <p:grpSpPr>
          <a:xfrm>
            <a:off x="7191542" y="1"/>
            <a:ext cx="5000459" cy="1425992"/>
            <a:chOff x="7191542" y="1"/>
            <a:chExt cx="5000459" cy="1425992"/>
          </a:xfrm>
        </p:grpSpPr>
        <p:pic>
          <p:nvPicPr>
            <p:cNvPr id="2455" name="Google Shape;2455;p79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456" name="Google Shape;2456;p799"/>
            <p:cNvGrpSpPr/>
            <p:nvPr/>
          </p:nvGrpSpPr>
          <p:grpSpPr>
            <a:xfrm>
              <a:off x="7191542" y="1"/>
              <a:ext cx="5000459" cy="1425992"/>
              <a:chOff x="7186272" y="0"/>
              <a:chExt cx="5005729" cy="1427495"/>
            </a:xfrm>
          </p:grpSpPr>
          <p:sp>
            <p:nvSpPr>
              <p:cNvPr id="2457" name="Google Shape;2457;p79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58" name="Google Shape;2458;p79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1898403392"/>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matchingName="3_Quotation">
  <p:cSld name="5_Quotation">
    <p:spTree>
      <p:nvGrpSpPr>
        <p:cNvPr id="1" name="Shape 2459"/>
        <p:cNvGrpSpPr/>
        <p:nvPr/>
      </p:nvGrpSpPr>
      <p:grpSpPr>
        <a:xfrm>
          <a:off x="0" y="0"/>
          <a:ext cx="0" cy="0"/>
          <a:chOff x="0" y="0"/>
          <a:chExt cx="0" cy="0"/>
        </a:xfrm>
      </p:grpSpPr>
      <p:sp>
        <p:nvSpPr>
          <p:cNvPr id="2460" name="Google Shape;2460;p80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461" name="Google Shape;2461;p80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462" name="Google Shape;2462;p80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63" name="Google Shape;2463;p80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464" name="Google Shape;2464;p8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65" name="Google Shape;2465;p8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466" name="Google Shape;2466;p800"/>
          <p:cNvGrpSpPr/>
          <p:nvPr/>
        </p:nvGrpSpPr>
        <p:grpSpPr>
          <a:xfrm>
            <a:off x="7191542" y="1"/>
            <a:ext cx="5000459" cy="1425992"/>
            <a:chOff x="7191542" y="1"/>
            <a:chExt cx="5000459" cy="1425992"/>
          </a:xfrm>
        </p:grpSpPr>
        <p:pic>
          <p:nvPicPr>
            <p:cNvPr id="2467" name="Google Shape;2467;p80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468" name="Google Shape;2468;p800"/>
            <p:cNvGrpSpPr/>
            <p:nvPr/>
          </p:nvGrpSpPr>
          <p:grpSpPr>
            <a:xfrm>
              <a:off x="7191542" y="1"/>
              <a:ext cx="5000459" cy="1425992"/>
              <a:chOff x="7186272" y="0"/>
              <a:chExt cx="5005729" cy="1427495"/>
            </a:xfrm>
          </p:grpSpPr>
          <p:sp>
            <p:nvSpPr>
              <p:cNvPr id="2469" name="Google Shape;2469;p8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70" name="Google Shape;2470;p8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471" name="Google Shape;2471;p80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836275545"/>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matchingName="4_Quotation">
  <p:cSld name="5_Quotation">
    <p:spTree>
      <p:nvGrpSpPr>
        <p:cNvPr id="1" name="Shape 2472"/>
        <p:cNvGrpSpPr/>
        <p:nvPr/>
      </p:nvGrpSpPr>
      <p:grpSpPr>
        <a:xfrm>
          <a:off x="0" y="0"/>
          <a:ext cx="0" cy="0"/>
          <a:chOff x="0" y="0"/>
          <a:chExt cx="0" cy="0"/>
        </a:xfrm>
      </p:grpSpPr>
      <p:sp>
        <p:nvSpPr>
          <p:cNvPr id="2473" name="Google Shape;2473;p80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474" name="Google Shape;2474;p80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475" name="Google Shape;2475;p80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76" name="Google Shape;2476;p80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477" name="Google Shape;2477;p8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78" name="Google Shape;2478;p8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479" name="Google Shape;2479;p801"/>
          <p:cNvGrpSpPr/>
          <p:nvPr/>
        </p:nvGrpSpPr>
        <p:grpSpPr>
          <a:xfrm>
            <a:off x="7191542" y="1"/>
            <a:ext cx="5000459" cy="1425992"/>
            <a:chOff x="7191542" y="1"/>
            <a:chExt cx="5000459" cy="1425992"/>
          </a:xfrm>
        </p:grpSpPr>
        <p:pic>
          <p:nvPicPr>
            <p:cNvPr id="2480" name="Google Shape;2480;p80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481" name="Google Shape;2481;p801"/>
            <p:cNvGrpSpPr/>
            <p:nvPr/>
          </p:nvGrpSpPr>
          <p:grpSpPr>
            <a:xfrm>
              <a:off x="7191542" y="1"/>
              <a:ext cx="5000459" cy="1425992"/>
              <a:chOff x="7186272" y="0"/>
              <a:chExt cx="5005729" cy="1427495"/>
            </a:xfrm>
          </p:grpSpPr>
          <p:sp>
            <p:nvSpPr>
              <p:cNvPr id="2482" name="Google Shape;2482;p8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83" name="Google Shape;2483;p8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484" name="Google Shape;2484;p80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607110544"/>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showMasterSp="0" matchingName="EVERYDAY - CONTENT ONLY">
  <p:cSld name="1_EVERYDAY - CONTENT ONLY">
    <p:spTree>
      <p:nvGrpSpPr>
        <p:cNvPr id="1" name="Shape 2485"/>
        <p:cNvGrpSpPr/>
        <p:nvPr/>
      </p:nvGrpSpPr>
      <p:grpSpPr>
        <a:xfrm>
          <a:off x="0" y="0"/>
          <a:ext cx="0" cy="0"/>
          <a:chOff x="0" y="0"/>
          <a:chExt cx="0" cy="0"/>
        </a:xfrm>
      </p:grpSpPr>
      <p:sp>
        <p:nvSpPr>
          <p:cNvPr id="2486" name="Google Shape;2486;p802"/>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487" name="Google Shape;2487;p802"/>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2488" name="Google Shape;2488;p802"/>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89" name="Google Shape;2489;p802"/>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2490" name="Google Shape;2490;p802"/>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491" name="Google Shape;2491;p802"/>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492" name="Google Shape;2492;p802"/>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2493" name="Google Shape;2493;p802"/>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000">
                <a:solidFill>
                  <a:srgbClr val="7F7F7F"/>
                </a:solidFill>
                <a:latin typeface="Calibri"/>
                <a:ea typeface="Calibri"/>
                <a:cs typeface="Calibri"/>
                <a:sym typeface="Calibri"/>
              </a:defRPr>
            </a:lvl1pPr>
            <a:lvl2pPr marL="0" lvl="1" indent="0" algn="r">
              <a:spcBef>
                <a:spcPts val="0"/>
              </a:spcBef>
              <a:buNone/>
              <a:defRPr sz="1000">
                <a:solidFill>
                  <a:srgbClr val="7F7F7F"/>
                </a:solidFill>
                <a:latin typeface="Calibri"/>
                <a:ea typeface="Calibri"/>
                <a:cs typeface="Calibri"/>
                <a:sym typeface="Calibri"/>
              </a:defRPr>
            </a:lvl2pPr>
            <a:lvl3pPr marL="0" lvl="2" indent="0" algn="r">
              <a:spcBef>
                <a:spcPts val="0"/>
              </a:spcBef>
              <a:buNone/>
              <a:defRPr sz="1000">
                <a:solidFill>
                  <a:srgbClr val="7F7F7F"/>
                </a:solidFill>
                <a:latin typeface="Calibri"/>
                <a:ea typeface="Calibri"/>
                <a:cs typeface="Calibri"/>
                <a:sym typeface="Calibri"/>
              </a:defRPr>
            </a:lvl3pPr>
            <a:lvl4pPr marL="0" lvl="3" indent="0" algn="r">
              <a:spcBef>
                <a:spcPts val="0"/>
              </a:spcBef>
              <a:buNone/>
              <a:defRPr sz="1000">
                <a:solidFill>
                  <a:srgbClr val="7F7F7F"/>
                </a:solidFill>
                <a:latin typeface="Calibri"/>
                <a:ea typeface="Calibri"/>
                <a:cs typeface="Calibri"/>
                <a:sym typeface="Calibri"/>
              </a:defRPr>
            </a:lvl4pPr>
            <a:lvl5pPr marL="0" lvl="4" indent="0" algn="r">
              <a:spcBef>
                <a:spcPts val="0"/>
              </a:spcBef>
              <a:buNone/>
              <a:defRPr sz="1000">
                <a:solidFill>
                  <a:srgbClr val="7F7F7F"/>
                </a:solidFill>
                <a:latin typeface="Calibri"/>
                <a:ea typeface="Calibri"/>
                <a:cs typeface="Calibri"/>
                <a:sym typeface="Calibri"/>
              </a:defRPr>
            </a:lvl5pPr>
            <a:lvl6pPr marL="0" lvl="5" indent="0" algn="r">
              <a:spcBef>
                <a:spcPts val="0"/>
              </a:spcBef>
              <a:buNone/>
              <a:defRPr sz="1000">
                <a:solidFill>
                  <a:srgbClr val="7F7F7F"/>
                </a:solidFill>
                <a:latin typeface="Calibri"/>
                <a:ea typeface="Calibri"/>
                <a:cs typeface="Calibri"/>
                <a:sym typeface="Calibri"/>
              </a:defRPr>
            </a:lvl6pPr>
            <a:lvl7pPr marL="0" lvl="6" indent="0" algn="r">
              <a:spcBef>
                <a:spcPts val="0"/>
              </a:spcBef>
              <a:buNone/>
              <a:defRPr sz="1000">
                <a:solidFill>
                  <a:srgbClr val="7F7F7F"/>
                </a:solidFill>
                <a:latin typeface="Calibri"/>
                <a:ea typeface="Calibri"/>
                <a:cs typeface="Calibri"/>
                <a:sym typeface="Calibri"/>
              </a:defRPr>
            </a:lvl7pPr>
            <a:lvl8pPr marL="0" lvl="7" indent="0" algn="r">
              <a:spcBef>
                <a:spcPts val="0"/>
              </a:spcBef>
              <a:buNone/>
              <a:defRPr sz="1000">
                <a:solidFill>
                  <a:srgbClr val="7F7F7F"/>
                </a:solidFill>
                <a:latin typeface="Calibri"/>
                <a:ea typeface="Calibri"/>
                <a:cs typeface="Calibri"/>
                <a:sym typeface="Calibri"/>
              </a:defRPr>
            </a:lvl8pPr>
            <a:lvl9pPr marL="0" lvl="8" indent="0" algn="r">
              <a:spcBef>
                <a:spcPts val="0"/>
              </a:spcBef>
              <a:buNone/>
              <a:defRPr sz="1000">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2494" name="Google Shape;2494;p802"/>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extLst>
      <p:ext uri="{BB962C8B-B14F-4D97-AF65-F5344CB8AC3E}">
        <p14:creationId xmlns:p14="http://schemas.microsoft.com/office/powerpoint/2010/main" val="192823394"/>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showMasterSp="0" matchingName="EVERYDAY - CONTENT ONLY">
  <p:cSld name="1_EVERYDAY - CONTENT ONLY">
    <p:spTree>
      <p:nvGrpSpPr>
        <p:cNvPr id="1" name="Shape 2495"/>
        <p:cNvGrpSpPr/>
        <p:nvPr/>
      </p:nvGrpSpPr>
      <p:grpSpPr>
        <a:xfrm>
          <a:off x="0" y="0"/>
          <a:ext cx="0" cy="0"/>
          <a:chOff x="0" y="0"/>
          <a:chExt cx="0" cy="0"/>
        </a:xfrm>
      </p:grpSpPr>
      <p:sp>
        <p:nvSpPr>
          <p:cNvPr id="2496" name="Google Shape;2496;p803"/>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497" name="Google Shape;2497;p803"/>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2498" name="Google Shape;2498;p803"/>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99" name="Google Shape;2499;p803"/>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2500" name="Google Shape;2500;p803"/>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01" name="Google Shape;2501;p803"/>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502" name="Google Shape;2502;p803"/>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2503" name="Google Shape;2503;p803"/>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000">
                <a:solidFill>
                  <a:srgbClr val="7F7F7F"/>
                </a:solidFill>
                <a:latin typeface="Calibri"/>
                <a:ea typeface="Calibri"/>
                <a:cs typeface="Calibri"/>
                <a:sym typeface="Calibri"/>
              </a:defRPr>
            </a:lvl1pPr>
            <a:lvl2pPr marL="0" lvl="1" indent="0" algn="r">
              <a:spcBef>
                <a:spcPts val="0"/>
              </a:spcBef>
              <a:buNone/>
              <a:defRPr sz="1000">
                <a:solidFill>
                  <a:srgbClr val="7F7F7F"/>
                </a:solidFill>
                <a:latin typeface="Calibri"/>
                <a:ea typeface="Calibri"/>
                <a:cs typeface="Calibri"/>
                <a:sym typeface="Calibri"/>
              </a:defRPr>
            </a:lvl2pPr>
            <a:lvl3pPr marL="0" lvl="2" indent="0" algn="r">
              <a:spcBef>
                <a:spcPts val="0"/>
              </a:spcBef>
              <a:buNone/>
              <a:defRPr sz="1000">
                <a:solidFill>
                  <a:srgbClr val="7F7F7F"/>
                </a:solidFill>
                <a:latin typeface="Calibri"/>
                <a:ea typeface="Calibri"/>
                <a:cs typeface="Calibri"/>
                <a:sym typeface="Calibri"/>
              </a:defRPr>
            </a:lvl3pPr>
            <a:lvl4pPr marL="0" lvl="3" indent="0" algn="r">
              <a:spcBef>
                <a:spcPts val="0"/>
              </a:spcBef>
              <a:buNone/>
              <a:defRPr sz="1000">
                <a:solidFill>
                  <a:srgbClr val="7F7F7F"/>
                </a:solidFill>
                <a:latin typeface="Calibri"/>
                <a:ea typeface="Calibri"/>
                <a:cs typeface="Calibri"/>
                <a:sym typeface="Calibri"/>
              </a:defRPr>
            </a:lvl4pPr>
            <a:lvl5pPr marL="0" lvl="4" indent="0" algn="r">
              <a:spcBef>
                <a:spcPts val="0"/>
              </a:spcBef>
              <a:buNone/>
              <a:defRPr sz="1000">
                <a:solidFill>
                  <a:srgbClr val="7F7F7F"/>
                </a:solidFill>
                <a:latin typeface="Calibri"/>
                <a:ea typeface="Calibri"/>
                <a:cs typeface="Calibri"/>
                <a:sym typeface="Calibri"/>
              </a:defRPr>
            </a:lvl5pPr>
            <a:lvl6pPr marL="0" lvl="5" indent="0" algn="r">
              <a:spcBef>
                <a:spcPts val="0"/>
              </a:spcBef>
              <a:buNone/>
              <a:defRPr sz="1000">
                <a:solidFill>
                  <a:srgbClr val="7F7F7F"/>
                </a:solidFill>
                <a:latin typeface="Calibri"/>
                <a:ea typeface="Calibri"/>
                <a:cs typeface="Calibri"/>
                <a:sym typeface="Calibri"/>
              </a:defRPr>
            </a:lvl6pPr>
            <a:lvl7pPr marL="0" lvl="6" indent="0" algn="r">
              <a:spcBef>
                <a:spcPts val="0"/>
              </a:spcBef>
              <a:buNone/>
              <a:defRPr sz="1000">
                <a:solidFill>
                  <a:srgbClr val="7F7F7F"/>
                </a:solidFill>
                <a:latin typeface="Calibri"/>
                <a:ea typeface="Calibri"/>
                <a:cs typeface="Calibri"/>
                <a:sym typeface="Calibri"/>
              </a:defRPr>
            </a:lvl7pPr>
            <a:lvl8pPr marL="0" lvl="7" indent="0" algn="r">
              <a:spcBef>
                <a:spcPts val="0"/>
              </a:spcBef>
              <a:buNone/>
              <a:defRPr sz="1000">
                <a:solidFill>
                  <a:srgbClr val="7F7F7F"/>
                </a:solidFill>
                <a:latin typeface="Calibri"/>
                <a:ea typeface="Calibri"/>
                <a:cs typeface="Calibri"/>
                <a:sym typeface="Calibri"/>
              </a:defRPr>
            </a:lvl8pPr>
            <a:lvl9pPr marL="0" lvl="8" indent="0" algn="r">
              <a:spcBef>
                <a:spcPts val="0"/>
              </a:spcBef>
              <a:buNone/>
              <a:defRPr sz="1000">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2504" name="Google Shape;2504;p803"/>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extLst>
      <p:ext uri="{BB962C8B-B14F-4D97-AF65-F5344CB8AC3E}">
        <p14:creationId xmlns:p14="http://schemas.microsoft.com/office/powerpoint/2010/main" val="2141491181"/>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2505"/>
        <p:cNvGrpSpPr/>
        <p:nvPr/>
      </p:nvGrpSpPr>
      <p:grpSpPr>
        <a:xfrm>
          <a:off x="0" y="0"/>
          <a:ext cx="0" cy="0"/>
          <a:chOff x="0" y="0"/>
          <a:chExt cx="0" cy="0"/>
        </a:xfrm>
      </p:grpSpPr>
      <p:sp>
        <p:nvSpPr>
          <p:cNvPr id="2506" name="Google Shape;2506;p80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07" name="Google Shape;2507;p80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08" name="Google Shape;2508;p80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09" name="Google Shape;2509;p80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510" name="Google Shape;2510;p8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11" name="Google Shape;2511;p8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512" name="Google Shape;2512;p804"/>
          <p:cNvGrpSpPr/>
          <p:nvPr/>
        </p:nvGrpSpPr>
        <p:grpSpPr>
          <a:xfrm>
            <a:off x="7191542" y="1"/>
            <a:ext cx="5000459" cy="1425992"/>
            <a:chOff x="7191542" y="1"/>
            <a:chExt cx="5000459" cy="1425992"/>
          </a:xfrm>
        </p:grpSpPr>
        <p:pic>
          <p:nvPicPr>
            <p:cNvPr id="2513" name="Google Shape;2513;p8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14" name="Google Shape;2514;p804"/>
            <p:cNvGrpSpPr/>
            <p:nvPr/>
          </p:nvGrpSpPr>
          <p:grpSpPr>
            <a:xfrm>
              <a:off x="7191542" y="1"/>
              <a:ext cx="5000459" cy="1425992"/>
              <a:chOff x="7186272" y="0"/>
              <a:chExt cx="5005729" cy="1427495"/>
            </a:xfrm>
          </p:grpSpPr>
          <p:sp>
            <p:nvSpPr>
              <p:cNvPr id="2515" name="Google Shape;2515;p8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16" name="Google Shape;2516;p8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517" name="Google Shape;2517;p80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335020392"/>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matchingName="4_Quotation">
  <p:cSld name="5_Quotation">
    <p:spTree>
      <p:nvGrpSpPr>
        <p:cNvPr id="1" name="Shape 2518"/>
        <p:cNvGrpSpPr/>
        <p:nvPr/>
      </p:nvGrpSpPr>
      <p:grpSpPr>
        <a:xfrm>
          <a:off x="0" y="0"/>
          <a:ext cx="0" cy="0"/>
          <a:chOff x="0" y="0"/>
          <a:chExt cx="0" cy="0"/>
        </a:xfrm>
      </p:grpSpPr>
      <p:sp>
        <p:nvSpPr>
          <p:cNvPr id="2519" name="Google Shape;2519;p80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20" name="Google Shape;2520;p80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21" name="Google Shape;2521;p80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22" name="Google Shape;2522;p80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523" name="Google Shape;2523;p8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24" name="Google Shape;2524;p8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525" name="Google Shape;2525;p805"/>
          <p:cNvGrpSpPr/>
          <p:nvPr/>
        </p:nvGrpSpPr>
        <p:grpSpPr>
          <a:xfrm>
            <a:off x="7191542" y="1"/>
            <a:ext cx="5000459" cy="1425992"/>
            <a:chOff x="7191542" y="1"/>
            <a:chExt cx="5000459" cy="1425992"/>
          </a:xfrm>
        </p:grpSpPr>
        <p:pic>
          <p:nvPicPr>
            <p:cNvPr id="2526" name="Google Shape;2526;p80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27" name="Google Shape;2527;p805"/>
            <p:cNvGrpSpPr/>
            <p:nvPr/>
          </p:nvGrpSpPr>
          <p:grpSpPr>
            <a:xfrm>
              <a:off x="7191542" y="1"/>
              <a:ext cx="5000459" cy="1425992"/>
              <a:chOff x="7186272" y="0"/>
              <a:chExt cx="5005729" cy="1427495"/>
            </a:xfrm>
          </p:grpSpPr>
          <p:sp>
            <p:nvSpPr>
              <p:cNvPr id="2528" name="Google Shape;2528;p8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29" name="Google Shape;2529;p8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530" name="Google Shape;2530;p80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4222682076"/>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2531"/>
        <p:cNvGrpSpPr/>
        <p:nvPr/>
      </p:nvGrpSpPr>
      <p:grpSpPr>
        <a:xfrm>
          <a:off x="0" y="0"/>
          <a:ext cx="0" cy="0"/>
          <a:chOff x="0" y="0"/>
          <a:chExt cx="0" cy="0"/>
        </a:xfrm>
      </p:grpSpPr>
      <p:sp>
        <p:nvSpPr>
          <p:cNvPr id="2532" name="Google Shape;2532;p80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33" name="Google Shape;2533;p80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34" name="Google Shape;2534;p80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35" name="Google Shape;2535;p8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536" name="Google Shape;2536;p8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37" name="Google Shape;2537;p8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538" name="Google Shape;2538;p806"/>
          <p:cNvGrpSpPr/>
          <p:nvPr/>
        </p:nvGrpSpPr>
        <p:grpSpPr>
          <a:xfrm>
            <a:off x="7191542" y="1"/>
            <a:ext cx="5000459" cy="1425992"/>
            <a:chOff x="7191542" y="1"/>
            <a:chExt cx="5000459" cy="1425992"/>
          </a:xfrm>
        </p:grpSpPr>
        <p:pic>
          <p:nvPicPr>
            <p:cNvPr id="2539" name="Google Shape;2539;p8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40" name="Google Shape;2540;p806"/>
            <p:cNvGrpSpPr/>
            <p:nvPr/>
          </p:nvGrpSpPr>
          <p:grpSpPr>
            <a:xfrm>
              <a:off x="7191542" y="1"/>
              <a:ext cx="5000459" cy="1425992"/>
              <a:chOff x="7186272" y="0"/>
              <a:chExt cx="5005729" cy="1427495"/>
            </a:xfrm>
          </p:grpSpPr>
          <p:sp>
            <p:nvSpPr>
              <p:cNvPr id="2541" name="Google Shape;2541;p8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42" name="Google Shape;2542;p8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543" name="Google Shape;2543;p80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562919797"/>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matchingName="4_Quotation">
  <p:cSld name="5_Quotation">
    <p:spTree>
      <p:nvGrpSpPr>
        <p:cNvPr id="1" name="Shape 2544"/>
        <p:cNvGrpSpPr/>
        <p:nvPr/>
      </p:nvGrpSpPr>
      <p:grpSpPr>
        <a:xfrm>
          <a:off x="0" y="0"/>
          <a:ext cx="0" cy="0"/>
          <a:chOff x="0" y="0"/>
          <a:chExt cx="0" cy="0"/>
        </a:xfrm>
      </p:grpSpPr>
      <p:sp>
        <p:nvSpPr>
          <p:cNvPr id="2545" name="Google Shape;2545;p80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46" name="Google Shape;2546;p80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47" name="Google Shape;2547;p80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48" name="Google Shape;2548;p80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549" name="Google Shape;2549;p8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50" name="Google Shape;2550;p8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551" name="Google Shape;2551;p807"/>
          <p:cNvGrpSpPr/>
          <p:nvPr/>
        </p:nvGrpSpPr>
        <p:grpSpPr>
          <a:xfrm>
            <a:off x="7191542" y="1"/>
            <a:ext cx="5000459" cy="1425992"/>
            <a:chOff x="7191542" y="1"/>
            <a:chExt cx="5000459" cy="1425992"/>
          </a:xfrm>
        </p:grpSpPr>
        <p:pic>
          <p:nvPicPr>
            <p:cNvPr id="2552" name="Google Shape;2552;p80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53" name="Google Shape;2553;p807"/>
            <p:cNvGrpSpPr/>
            <p:nvPr/>
          </p:nvGrpSpPr>
          <p:grpSpPr>
            <a:xfrm>
              <a:off x="7191542" y="1"/>
              <a:ext cx="5000459" cy="1425992"/>
              <a:chOff x="7186272" y="0"/>
              <a:chExt cx="5005729" cy="1427495"/>
            </a:xfrm>
          </p:grpSpPr>
          <p:sp>
            <p:nvSpPr>
              <p:cNvPr id="2554" name="Google Shape;2554;p8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55" name="Google Shape;2555;p8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556" name="Google Shape;2556;p80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93997876"/>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2557"/>
        <p:cNvGrpSpPr/>
        <p:nvPr/>
      </p:nvGrpSpPr>
      <p:grpSpPr>
        <a:xfrm>
          <a:off x="0" y="0"/>
          <a:ext cx="0" cy="0"/>
          <a:chOff x="0" y="0"/>
          <a:chExt cx="0" cy="0"/>
        </a:xfrm>
      </p:grpSpPr>
      <p:sp>
        <p:nvSpPr>
          <p:cNvPr id="2558" name="Google Shape;2558;p80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59" name="Google Shape;2559;p80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60" name="Google Shape;2560;p80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561" name="Google Shape;2561;p808"/>
          <p:cNvSpPr>
            <a:spLocks noGrp="1"/>
          </p:cNvSpPr>
          <p:nvPr>
            <p:ph type="pic" idx="2"/>
          </p:nvPr>
        </p:nvSpPr>
        <p:spPr>
          <a:xfrm>
            <a:off x="7118684" y="233915"/>
            <a:ext cx="5073316" cy="5943600"/>
          </a:xfrm>
          <a:prstGeom prst="rect">
            <a:avLst/>
          </a:prstGeom>
          <a:noFill/>
          <a:ln>
            <a:noFill/>
          </a:ln>
        </p:spPr>
      </p:sp>
      <p:grpSp>
        <p:nvGrpSpPr>
          <p:cNvPr id="2562" name="Google Shape;2562;p808"/>
          <p:cNvGrpSpPr/>
          <p:nvPr/>
        </p:nvGrpSpPr>
        <p:grpSpPr>
          <a:xfrm>
            <a:off x="0" y="5020348"/>
            <a:ext cx="12192000" cy="1837653"/>
            <a:chOff x="0" y="5020348"/>
            <a:chExt cx="12192000" cy="1837653"/>
          </a:xfrm>
        </p:grpSpPr>
        <p:sp>
          <p:nvSpPr>
            <p:cNvPr id="2563" name="Google Shape;2563;p80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64" name="Google Shape;2564;p80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565" name="Google Shape;2565;p80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274157758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43"/>
        <p:cNvGrpSpPr/>
        <p:nvPr/>
      </p:nvGrpSpPr>
      <p:grpSpPr>
        <a:xfrm>
          <a:off x="0" y="0"/>
          <a:ext cx="0" cy="0"/>
          <a:chOff x="0" y="0"/>
          <a:chExt cx="0" cy="0"/>
        </a:xfrm>
      </p:grpSpPr>
      <p:sp>
        <p:nvSpPr>
          <p:cNvPr id="144" name="Google Shape;144;p56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5" name="Google Shape;145;p56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6" name="Google Shape;146;p56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7" name="Google Shape;147;p56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8" name="Google Shape;148;p5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9" name="Google Shape;149;p5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50" name="Google Shape;150;p566"/>
          <p:cNvGrpSpPr/>
          <p:nvPr/>
        </p:nvGrpSpPr>
        <p:grpSpPr>
          <a:xfrm>
            <a:off x="7191542" y="1"/>
            <a:ext cx="5000459" cy="1425992"/>
            <a:chOff x="7191542" y="1"/>
            <a:chExt cx="5000459" cy="1425992"/>
          </a:xfrm>
        </p:grpSpPr>
        <p:pic>
          <p:nvPicPr>
            <p:cNvPr id="151" name="Google Shape;151;p5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2" name="Google Shape;152;p566"/>
            <p:cNvGrpSpPr/>
            <p:nvPr/>
          </p:nvGrpSpPr>
          <p:grpSpPr>
            <a:xfrm>
              <a:off x="7191542" y="1"/>
              <a:ext cx="5000459" cy="1425992"/>
              <a:chOff x="7186272" y="0"/>
              <a:chExt cx="5005729" cy="1427495"/>
            </a:xfrm>
          </p:grpSpPr>
          <p:sp>
            <p:nvSpPr>
              <p:cNvPr id="153" name="Google Shape;153;p5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4" name="Google Shape;154;p5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55" name="Google Shape;155;p56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58477803"/>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2566"/>
        <p:cNvGrpSpPr/>
        <p:nvPr/>
      </p:nvGrpSpPr>
      <p:grpSpPr>
        <a:xfrm>
          <a:off x="0" y="0"/>
          <a:ext cx="0" cy="0"/>
          <a:chOff x="0" y="0"/>
          <a:chExt cx="0" cy="0"/>
        </a:xfrm>
      </p:grpSpPr>
      <p:grpSp>
        <p:nvGrpSpPr>
          <p:cNvPr id="2567" name="Google Shape;2567;p809"/>
          <p:cNvGrpSpPr/>
          <p:nvPr/>
        </p:nvGrpSpPr>
        <p:grpSpPr>
          <a:xfrm>
            <a:off x="0" y="5020347"/>
            <a:ext cx="12192000" cy="1837653"/>
            <a:chOff x="0" y="5020347"/>
            <a:chExt cx="12192000" cy="1837653"/>
          </a:xfrm>
        </p:grpSpPr>
        <p:sp>
          <p:nvSpPr>
            <p:cNvPr id="2568" name="Google Shape;2568;p80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69" name="Google Shape;2569;p80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70" name="Google Shape;2570;p80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571" name="Google Shape;2571;p80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572" name="Google Shape;2572;p80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73" name="Google Shape;2573;p80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1104856959"/>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2574"/>
        <p:cNvGrpSpPr/>
        <p:nvPr/>
      </p:nvGrpSpPr>
      <p:grpSpPr>
        <a:xfrm>
          <a:off x="0" y="0"/>
          <a:ext cx="0" cy="0"/>
          <a:chOff x="0" y="0"/>
          <a:chExt cx="0" cy="0"/>
        </a:xfrm>
      </p:grpSpPr>
      <p:sp>
        <p:nvSpPr>
          <p:cNvPr id="2575" name="Google Shape;2575;p81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576" name="Google Shape;2576;p81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577" name="Google Shape;2577;p810"/>
          <p:cNvGrpSpPr/>
          <p:nvPr/>
        </p:nvGrpSpPr>
        <p:grpSpPr>
          <a:xfrm>
            <a:off x="0" y="5379426"/>
            <a:ext cx="2807368" cy="753891"/>
            <a:chOff x="0" y="5379426"/>
            <a:chExt cx="2807368" cy="753891"/>
          </a:xfrm>
        </p:grpSpPr>
        <p:sp>
          <p:nvSpPr>
            <p:cNvPr id="2578" name="Google Shape;2578;p81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79" name="Google Shape;2579;p81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2580" name="Google Shape;2580;p810"/>
          <p:cNvSpPr>
            <a:spLocks noGrp="1"/>
          </p:cNvSpPr>
          <p:nvPr>
            <p:ph type="pic" idx="2"/>
          </p:nvPr>
        </p:nvSpPr>
        <p:spPr>
          <a:xfrm>
            <a:off x="2807368" y="457202"/>
            <a:ext cx="8915400" cy="5943598"/>
          </a:xfrm>
          <a:prstGeom prst="rect">
            <a:avLst/>
          </a:prstGeom>
          <a:noFill/>
          <a:ln>
            <a:noFill/>
          </a:ln>
        </p:spPr>
      </p:sp>
      <p:pic>
        <p:nvPicPr>
          <p:cNvPr id="2581" name="Google Shape;2581;p81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187494187"/>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2582"/>
        <p:cNvGrpSpPr/>
        <p:nvPr/>
      </p:nvGrpSpPr>
      <p:grpSpPr>
        <a:xfrm>
          <a:off x="0" y="0"/>
          <a:ext cx="0" cy="0"/>
          <a:chOff x="0" y="0"/>
          <a:chExt cx="0" cy="0"/>
        </a:xfrm>
      </p:grpSpPr>
      <p:sp>
        <p:nvSpPr>
          <p:cNvPr id="2583" name="Google Shape;2583;p81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84" name="Google Shape;2584;p81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85" name="Google Shape;2585;p81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86" name="Google Shape;2586;p8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587" name="Google Shape;2587;p8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88" name="Google Shape;2588;p8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589" name="Google Shape;2589;p811"/>
          <p:cNvGrpSpPr/>
          <p:nvPr/>
        </p:nvGrpSpPr>
        <p:grpSpPr>
          <a:xfrm>
            <a:off x="7191542" y="1"/>
            <a:ext cx="5000459" cy="1425992"/>
            <a:chOff x="7191542" y="1"/>
            <a:chExt cx="5000459" cy="1425992"/>
          </a:xfrm>
        </p:grpSpPr>
        <p:pic>
          <p:nvPicPr>
            <p:cNvPr id="2590" name="Google Shape;2590;p8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91" name="Google Shape;2591;p811"/>
            <p:cNvGrpSpPr/>
            <p:nvPr/>
          </p:nvGrpSpPr>
          <p:grpSpPr>
            <a:xfrm>
              <a:off x="7191542" y="1"/>
              <a:ext cx="5000459" cy="1425992"/>
              <a:chOff x="7186272" y="0"/>
              <a:chExt cx="5005729" cy="1427495"/>
            </a:xfrm>
          </p:grpSpPr>
          <p:sp>
            <p:nvSpPr>
              <p:cNvPr id="2592" name="Google Shape;2592;p8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93" name="Google Shape;2593;p8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594" name="Google Shape;2594;p81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241686796"/>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2595"/>
        <p:cNvGrpSpPr/>
        <p:nvPr/>
      </p:nvGrpSpPr>
      <p:grpSpPr>
        <a:xfrm>
          <a:off x="0" y="0"/>
          <a:ext cx="0" cy="0"/>
          <a:chOff x="0" y="0"/>
          <a:chExt cx="0" cy="0"/>
        </a:xfrm>
      </p:grpSpPr>
      <p:sp>
        <p:nvSpPr>
          <p:cNvPr id="2596" name="Google Shape;2596;p81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97" name="Google Shape;2597;p81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98" name="Google Shape;2598;p81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99" name="Google Shape;2599;p81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600" name="Google Shape;2600;p8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01" name="Google Shape;2601;p8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602" name="Google Shape;2602;p812"/>
          <p:cNvGrpSpPr/>
          <p:nvPr/>
        </p:nvGrpSpPr>
        <p:grpSpPr>
          <a:xfrm>
            <a:off x="7191542" y="1"/>
            <a:ext cx="5000459" cy="1425992"/>
            <a:chOff x="7191542" y="1"/>
            <a:chExt cx="5000459" cy="1425992"/>
          </a:xfrm>
        </p:grpSpPr>
        <p:pic>
          <p:nvPicPr>
            <p:cNvPr id="2603" name="Google Shape;2603;p8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04" name="Google Shape;2604;p812"/>
            <p:cNvGrpSpPr/>
            <p:nvPr/>
          </p:nvGrpSpPr>
          <p:grpSpPr>
            <a:xfrm>
              <a:off x="7191542" y="1"/>
              <a:ext cx="5000459" cy="1425992"/>
              <a:chOff x="7186272" y="0"/>
              <a:chExt cx="5005729" cy="1427495"/>
            </a:xfrm>
          </p:grpSpPr>
          <p:sp>
            <p:nvSpPr>
              <p:cNvPr id="2605" name="Google Shape;2605;p8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06" name="Google Shape;2606;p8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607" name="Google Shape;2607;p81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856454360"/>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2608"/>
        <p:cNvGrpSpPr/>
        <p:nvPr/>
      </p:nvGrpSpPr>
      <p:grpSpPr>
        <a:xfrm>
          <a:off x="0" y="0"/>
          <a:ext cx="0" cy="0"/>
          <a:chOff x="0" y="0"/>
          <a:chExt cx="0" cy="0"/>
        </a:xfrm>
      </p:grpSpPr>
      <p:sp>
        <p:nvSpPr>
          <p:cNvPr id="2609" name="Google Shape;2609;p81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610" name="Google Shape;2610;p81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611" name="Google Shape;2611;p81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12" name="Google Shape;2612;p8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613" name="Google Shape;2613;p8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14" name="Google Shape;2614;p8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615" name="Google Shape;2615;p813"/>
          <p:cNvGrpSpPr/>
          <p:nvPr/>
        </p:nvGrpSpPr>
        <p:grpSpPr>
          <a:xfrm>
            <a:off x="7191542" y="1"/>
            <a:ext cx="5000459" cy="1425992"/>
            <a:chOff x="7191542" y="1"/>
            <a:chExt cx="5000459" cy="1425992"/>
          </a:xfrm>
        </p:grpSpPr>
        <p:pic>
          <p:nvPicPr>
            <p:cNvPr id="2616" name="Google Shape;2616;p8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17" name="Google Shape;2617;p813"/>
            <p:cNvGrpSpPr/>
            <p:nvPr/>
          </p:nvGrpSpPr>
          <p:grpSpPr>
            <a:xfrm>
              <a:off x="7191542" y="1"/>
              <a:ext cx="5000459" cy="1425992"/>
              <a:chOff x="7186272" y="0"/>
              <a:chExt cx="5005729" cy="1427495"/>
            </a:xfrm>
          </p:grpSpPr>
          <p:sp>
            <p:nvSpPr>
              <p:cNvPr id="2618" name="Google Shape;2618;p8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19" name="Google Shape;2619;p8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620" name="Google Shape;2620;p81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4182486243"/>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2621"/>
        <p:cNvGrpSpPr/>
        <p:nvPr/>
      </p:nvGrpSpPr>
      <p:grpSpPr>
        <a:xfrm>
          <a:off x="0" y="0"/>
          <a:ext cx="0" cy="0"/>
          <a:chOff x="0" y="0"/>
          <a:chExt cx="0" cy="0"/>
        </a:xfrm>
      </p:grpSpPr>
      <p:sp>
        <p:nvSpPr>
          <p:cNvPr id="2622" name="Google Shape;2622;p81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623" name="Google Shape;2623;p81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624" name="Google Shape;2624;p81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25" name="Google Shape;2625;p8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626" name="Google Shape;2626;p8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27" name="Google Shape;2627;p8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628" name="Google Shape;2628;p814"/>
          <p:cNvGrpSpPr/>
          <p:nvPr/>
        </p:nvGrpSpPr>
        <p:grpSpPr>
          <a:xfrm>
            <a:off x="7191542" y="1"/>
            <a:ext cx="5000459" cy="1425992"/>
            <a:chOff x="7191542" y="1"/>
            <a:chExt cx="5000459" cy="1425992"/>
          </a:xfrm>
        </p:grpSpPr>
        <p:pic>
          <p:nvPicPr>
            <p:cNvPr id="2629" name="Google Shape;2629;p81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30" name="Google Shape;2630;p814"/>
            <p:cNvGrpSpPr/>
            <p:nvPr/>
          </p:nvGrpSpPr>
          <p:grpSpPr>
            <a:xfrm>
              <a:off x="7191542" y="1"/>
              <a:ext cx="5000459" cy="1425992"/>
              <a:chOff x="7186272" y="0"/>
              <a:chExt cx="5005729" cy="1427495"/>
            </a:xfrm>
          </p:grpSpPr>
          <p:sp>
            <p:nvSpPr>
              <p:cNvPr id="2631" name="Google Shape;2631;p8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32" name="Google Shape;2632;p8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633" name="Google Shape;2633;p81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380845274"/>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2634"/>
        <p:cNvGrpSpPr/>
        <p:nvPr/>
      </p:nvGrpSpPr>
      <p:grpSpPr>
        <a:xfrm>
          <a:off x="0" y="0"/>
          <a:ext cx="0" cy="0"/>
          <a:chOff x="0" y="0"/>
          <a:chExt cx="0" cy="0"/>
        </a:xfrm>
      </p:grpSpPr>
      <p:grpSp>
        <p:nvGrpSpPr>
          <p:cNvPr id="2635" name="Google Shape;2635;p815"/>
          <p:cNvGrpSpPr/>
          <p:nvPr/>
        </p:nvGrpSpPr>
        <p:grpSpPr>
          <a:xfrm>
            <a:off x="7191542" y="1"/>
            <a:ext cx="5000459" cy="1425992"/>
            <a:chOff x="7191542" y="1"/>
            <a:chExt cx="5000459" cy="1425992"/>
          </a:xfrm>
        </p:grpSpPr>
        <p:pic>
          <p:nvPicPr>
            <p:cNvPr id="2636" name="Google Shape;2636;p81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37" name="Google Shape;2637;p815"/>
            <p:cNvGrpSpPr/>
            <p:nvPr/>
          </p:nvGrpSpPr>
          <p:grpSpPr>
            <a:xfrm>
              <a:off x="7191542" y="1"/>
              <a:ext cx="5000459" cy="1425992"/>
              <a:chOff x="7186272" y="0"/>
              <a:chExt cx="5005729" cy="1427495"/>
            </a:xfrm>
          </p:grpSpPr>
          <p:sp>
            <p:nvSpPr>
              <p:cNvPr id="2638" name="Google Shape;2638;p8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39" name="Google Shape;2639;p8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640" name="Google Shape;2640;p81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641" name="Google Shape;2641;p81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42" name="Google Shape;2642;p8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643" name="Google Shape;2643;p8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44" name="Google Shape;2644;p8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065234315"/>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2645"/>
        <p:cNvGrpSpPr/>
        <p:nvPr/>
      </p:nvGrpSpPr>
      <p:grpSpPr>
        <a:xfrm>
          <a:off x="0" y="0"/>
          <a:ext cx="0" cy="0"/>
          <a:chOff x="0" y="0"/>
          <a:chExt cx="0" cy="0"/>
        </a:xfrm>
      </p:grpSpPr>
      <p:sp>
        <p:nvSpPr>
          <p:cNvPr id="2646" name="Google Shape;2646;p81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647" name="Google Shape;2647;p81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648" name="Google Shape;2648;p816"/>
          <p:cNvGrpSpPr/>
          <p:nvPr/>
        </p:nvGrpSpPr>
        <p:grpSpPr>
          <a:xfrm>
            <a:off x="7191542" y="1"/>
            <a:ext cx="5000459" cy="1425992"/>
            <a:chOff x="7191542" y="1"/>
            <a:chExt cx="5000459" cy="1425992"/>
          </a:xfrm>
        </p:grpSpPr>
        <p:pic>
          <p:nvPicPr>
            <p:cNvPr id="2649" name="Google Shape;2649;p8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50" name="Google Shape;2650;p816"/>
            <p:cNvGrpSpPr/>
            <p:nvPr/>
          </p:nvGrpSpPr>
          <p:grpSpPr>
            <a:xfrm>
              <a:off x="7191542" y="1"/>
              <a:ext cx="5000459" cy="1425992"/>
              <a:chOff x="7186272" y="0"/>
              <a:chExt cx="5005729" cy="1427495"/>
            </a:xfrm>
          </p:grpSpPr>
          <p:sp>
            <p:nvSpPr>
              <p:cNvPr id="2651" name="Google Shape;2651;p8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52" name="Google Shape;2652;p8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653" name="Google Shape;2653;p81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54" name="Google Shape;2654;p81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655" name="Google Shape;2655;p8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56" name="Google Shape;2656;p8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831660296"/>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2657"/>
        <p:cNvGrpSpPr/>
        <p:nvPr/>
      </p:nvGrpSpPr>
      <p:grpSpPr>
        <a:xfrm>
          <a:off x="0" y="0"/>
          <a:ext cx="0" cy="0"/>
          <a:chOff x="0" y="0"/>
          <a:chExt cx="0" cy="0"/>
        </a:xfrm>
      </p:grpSpPr>
      <p:grpSp>
        <p:nvGrpSpPr>
          <p:cNvPr id="2658" name="Google Shape;2658;p817"/>
          <p:cNvGrpSpPr/>
          <p:nvPr/>
        </p:nvGrpSpPr>
        <p:grpSpPr>
          <a:xfrm>
            <a:off x="7191542" y="1"/>
            <a:ext cx="5000459" cy="1425992"/>
            <a:chOff x="7191542" y="1"/>
            <a:chExt cx="5000459" cy="1425992"/>
          </a:xfrm>
        </p:grpSpPr>
        <p:pic>
          <p:nvPicPr>
            <p:cNvPr id="2659" name="Google Shape;2659;p81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60" name="Google Shape;2660;p817"/>
            <p:cNvGrpSpPr/>
            <p:nvPr/>
          </p:nvGrpSpPr>
          <p:grpSpPr>
            <a:xfrm>
              <a:off x="7191542" y="1"/>
              <a:ext cx="5000459" cy="1425992"/>
              <a:chOff x="7186272" y="0"/>
              <a:chExt cx="5005729" cy="1427495"/>
            </a:xfrm>
          </p:grpSpPr>
          <p:sp>
            <p:nvSpPr>
              <p:cNvPr id="2661" name="Google Shape;2661;p8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62" name="Google Shape;2662;p8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663" name="Google Shape;2663;p81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664" name="Google Shape;2664;p81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665" name="Google Shape;2665;p81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66" name="Google Shape;2666;p81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667" name="Google Shape;2667;p81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68" name="Google Shape;2668;p8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669" name="Google Shape;2669;p8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70" name="Google Shape;2670;p8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067335215"/>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2671"/>
        <p:cNvGrpSpPr/>
        <p:nvPr/>
      </p:nvGrpSpPr>
      <p:grpSpPr>
        <a:xfrm>
          <a:off x="0" y="0"/>
          <a:ext cx="0" cy="0"/>
          <a:chOff x="0" y="0"/>
          <a:chExt cx="0" cy="0"/>
        </a:xfrm>
      </p:grpSpPr>
      <p:grpSp>
        <p:nvGrpSpPr>
          <p:cNvPr id="2672" name="Google Shape;2672;p818"/>
          <p:cNvGrpSpPr/>
          <p:nvPr/>
        </p:nvGrpSpPr>
        <p:grpSpPr>
          <a:xfrm>
            <a:off x="7191542" y="1"/>
            <a:ext cx="5000459" cy="1425992"/>
            <a:chOff x="7191542" y="1"/>
            <a:chExt cx="5000459" cy="1425992"/>
          </a:xfrm>
        </p:grpSpPr>
        <p:pic>
          <p:nvPicPr>
            <p:cNvPr id="2673" name="Google Shape;2673;p8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74" name="Google Shape;2674;p818"/>
            <p:cNvGrpSpPr/>
            <p:nvPr/>
          </p:nvGrpSpPr>
          <p:grpSpPr>
            <a:xfrm>
              <a:off x="7191542" y="1"/>
              <a:ext cx="5000459" cy="1425992"/>
              <a:chOff x="7186272" y="0"/>
              <a:chExt cx="5005729" cy="1427495"/>
            </a:xfrm>
          </p:grpSpPr>
          <p:sp>
            <p:nvSpPr>
              <p:cNvPr id="2675" name="Google Shape;2675;p8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76" name="Google Shape;2676;p8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677" name="Google Shape;2677;p81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678" name="Google Shape;2678;p81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679" name="Google Shape;2679;p8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80" name="Google Shape;2680;p8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00744325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56"/>
        <p:cNvGrpSpPr/>
        <p:nvPr/>
      </p:nvGrpSpPr>
      <p:grpSpPr>
        <a:xfrm>
          <a:off x="0" y="0"/>
          <a:ext cx="0" cy="0"/>
          <a:chOff x="0" y="0"/>
          <a:chExt cx="0" cy="0"/>
        </a:xfrm>
      </p:grpSpPr>
      <p:sp>
        <p:nvSpPr>
          <p:cNvPr id="157" name="Google Shape;157;p56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8" name="Google Shape;158;p56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9" name="Google Shape;159;p56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60" name="Google Shape;160;p567"/>
          <p:cNvSpPr>
            <a:spLocks noGrp="1"/>
          </p:cNvSpPr>
          <p:nvPr>
            <p:ph type="pic" idx="2"/>
          </p:nvPr>
        </p:nvSpPr>
        <p:spPr>
          <a:xfrm>
            <a:off x="7118684" y="233915"/>
            <a:ext cx="5073316" cy="5943600"/>
          </a:xfrm>
          <a:prstGeom prst="rect">
            <a:avLst/>
          </a:prstGeom>
          <a:noFill/>
          <a:ln>
            <a:noFill/>
          </a:ln>
        </p:spPr>
      </p:sp>
      <p:grpSp>
        <p:nvGrpSpPr>
          <p:cNvPr id="161" name="Google Shape;161;p567"/>
          <p:cNvGrpSpPr/>
          <p:nvPr/>
        </p:nvGrpSpPr>
        <p:grpSpPr>
          <a:xfrm>
            <a:off x="0" y="5020348"/>
            <a:ext cx="12192000" cy="1837653"/>
            <a:chOff x="0" y="5020348"/>
            <a:chExt cx="12192000" cy="1837653"/>
          </a:xfrm>
        </p:grpSpPr>
        <p:sp>
          <p:nvSpPr>
            <p:cNvPr id="162" name="Google Shape;162;p56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3" name="Google Shape;163;p56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64" name="Google Shape;164;p56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1437456397"/>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2681"/>
        <p:cNvGrpSpPr/>
        <p:nvPr/>
      </p:nvGrpSpPr>
      <p:grpSpPr>
        <a:xfrm>
          <a:off x="0" y="0"/>
          <a:ext cx="0" cy="0"/>
          <a:chOff x="0" y="0"/>
          <a:chExt cx="0" cy="0"/>
        </a:xfrm>
      </p:grpSpPr>
      <p:grpSp>
        <p:nvGrpSpPr>
          <p:cNvPr id="2682" name="Google Shape;2682;p819"/>
          <p:cNvGrpSpPr/>
          <p:nvPr/>
        </p:nvGrpSpPr>
        <p:grpSpPr>
          <a:xfrm>
            <a:off x="0" y="0"/>
            <a:ext cx="12192000" cy="2148830"/>
            <a:chOff x="0" y="0"/>
            <a:chExt cx="12192000" cy="2148830"/>
          </a:xfrm>
        </p:grpSpPr>
        <p:sp>
          <p:nvSpPr>
            <p:cNvPr id="2683" name="Google Shape;2683;p81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84" name="Google Shape;2684;p81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685" name="Google Shape;2685;p81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686" name="Google Shape;2686;p81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87" name="Google Shape;2687;p81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2688" name="Google Shape;2688;p81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689" name="Google Shape;2689;p819"/>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1996294330"/>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2690"/>
        <p:cNvGrpSpPr/>
        <p:nvPr/>
      </p:nvGrpSpPr>
      <p:grpSpPr>
        <a:xfrm>
          <a:off x="0" y="0"/>
          <a:ext cx="0" cy="0"/>
          <a:chOff x="0" y="0"/>
          <a:chExt cx="0" cy="0"/>
        </a:xfrm>
      </p:grpSpPr>
      <p:sp>
        <p:nvSpPr>
          <p:cNvPr id="2691" name="Google Shape;2691;p8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692" name="Google Shape;2692;p8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93" name="Google Shape;2693;p8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694" name="Google Shape;2694;p820"/>
          <p:cNvGrpSpPr/>
          <p:nvPr/>
        </p:nvGrpSpPr>
        <p:grpSpPr>
          <a:xfrm>
            <a:off x="7191542" y="1"/>
            <a:ext cx="5000459" cy="1425992"/>
            <a:chOff x="7191542" y="1"/>
            <a:chExt cx="5000459" cy="1425992"/>
          </a:xfrm>
        </p:grpSpPr>
        <p:pic>
          <p:nvPicPr>
            <p:cNvPr id="2695" name="Google Shape;2695;p8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96" name="Google Shape;2696;p820"/>
            <p:cNvGrpSpPr/>
            <p:nvPr/>
          </p:nvGrpSpPr>
          <p:grpSpPr>
            <a:xfrm>
              <a:off x="7191542" y="1"/>
              <a:ext cx="5000459" cy="1425992"/>
              <a:chOff x="7186272" y="0"/>
              <a:chExt cx="5005729" cy="1427495"/>
            </a:xfrm>
          </p:grpSpPr>
          <p:sp>
            <p:nvSpPr>
              <p:cNvPr id="2697" name="Google Shape;2697;p8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98" name="Google Shape;2698;p8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2729366678"/>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2699"/>
        <p:cNvGrpSpPr/>
        <p:nvPr/>
      </p:nvGrpSpPr>
      <p:grpSpPr>
        <a:xfrm>
          <a:off x="0" y="0"/>
          <a:ext cx="0" cy="0"/>
          <a:chOff x="0" y="0"/>
          <a:chExt cx="0" cy="0"/>
        </a:xfrm>
      </p:grpSpPr>
      <p:sp>
        <p:nvSpPr>
          <p:cNvPr id="2700" name="Google Shape;2700;p82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701" name="Google Shape;2701;p82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702" name="Google Shape;2702;p82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03" name="Google Shape;2703;p8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704" name="Google Shape;2704;p8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05" name="Google Shape;2705;p8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706" name="Google Shape;2706;p821"/>
          <p:cNvGrpSpPr/>
          <p:nvPr/>
        </p:nvGrpSpPr>
        <p:grpSpPr>
          <a:xfrm>
            <a:off x="7191542" y="1"/>
            <a:ext cx="5000459" cy="1425992"/>
            <a:chOff x="7191542" y="1"/>
            <a:chExt cx="5000459" cy="1425992"/>
          </a:xfrm>
        </p:grpSpPr>
        <p:pic>
          <p:nvPicPr>
            <p:cNvPr id="2707" name="Google Shape;2707;p8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708" name="Google Shape;2708;p821"/>
            <p:cNvGrpSpPr/>
            <p:nvPr/>
          </p:nvGrpSpPr>
          <p:grpSpPr>
            <a:xfrm>
              <a:off x="7191542" y="1"/>
              <a:ext cx="5000459" cy="1425992"/>
              <a:chOff x="7186272" y="0"/>
              <a:chExt cx="5005729" cy="1427495"/>
            </a:xfrm>
          </p:grpSpPr>
          <p:sp>
            <p:nvSpPr>
              <p:cNvPr id="2709" name="Google Shape;2709;p8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10" name="Google Shape;2710;p8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711" name="Google Shape;2711;p82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87559577"/>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showMasterSp="0" matchingName="Title Slide">
  <p:cSld name="2_Title Slide">
    <p:bg>
      <p:bgPr>
        <a:solidFill>
          <a:schemeClr val="lt1"/>
        </a:solidFill>
        <a:effectLst/>
      </p:bgPr>
    </p:bg>
    <p:spTree>
      <p:nvGrpSpPr>
        <p:cNvPr id="1" name="Shape 2712"/>
        <p:cNvGrpSpPr/>
        <p:nvPr/>
      </p:nvGrpSpPr>
      <p:grpSpPr>
        <a:xfrm>
          <a:off x="0" y="0"/>
          <a:ext cx="0" cy="0"/>
          <a:chOff x="0" y="0"/>
          <a:chExt cx="0" cy="0"/>
        </a:xfrm>
      </p:grpSpPr>
      <p:sp>
        <p:nvSpPr>
          <p:cNvPr id="2713" name="Google Shape;2713;p822"/>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14" name="Google Shape;2714;p822"/>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2715" name="Google Shape;2715;p822"/>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2716" name="Google Shape;2716;p822"/>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2717" name="Google Shape;2717;p822"/>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2718" name="Google Shape;2718;p822"/>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19" name="Google Shape;2719;p822"/>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720" name="Google Shape;2720;p822"/>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2721" name="Google Shape;2721;p822"/>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spcBef>
                <a:spcPts val="0"/>
              </a:spcBef>
              <a:spcAft>
                <a:spcPts val="0"/>
              </a:spcAft>
              <a:buSzPts val="1400"/>
              <a:buNone/>
              <a:defRPr>
                <a:solidFill>
                  <a:srgbClr val="919497"/>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722" name="Google Shape;2722;p822"/>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spcBef>
                <a:spcPts val="0"/>
              </a:spcBef>
              <a:spcAft>
                <a:spcPts val="0"/>
              </a:spcAft>
              <a:buSzPts val="1400"/>
              <a:buNone/>
              <a:defRPr sz="1800">
                <a:solidFill>
                  <a:srgbClr val="919497"/>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2723" name="Google Shape;2723;p822"/>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buNone/>
              <a:defRPr sz="1200" b="0" i="0">
                <a:solidFill>
                  <a:srgbClr val="929599"/>
                </a:solidFill>
                <a:latin typeface="Arial"/>
                <a:ea typeface="Arial"/>
                <a:cs typeface="Arial"/>
                <a:sym typeface="Arial"/>
              </a:defRPr>
            </a:lvl1pPr>
            <a:lvl2pPr marL="38100" marR="0" lvl="1" indent="0" algn="r">
              <a:lnSpc>
                <a:spcPct val="118750"/>
              </a:lnSpc>
              <a:spcBef>
                <a:spcPts val="0"/>
              </a:spcBef>
              <a:buNone/>
              <a:defRPr sz="1200" b="0" i="0">
                <a:solidFill>
                  <a:srgbClr val="929599"/>
                </a:solidFill>
                <a:latin typeface="Arial"/>
                <a:ea typeface="Arial"/>
                <a:cs typeface="Arial"/>
                <a:sym typeface="Arial"/>
              </a:defRPr>
            </a:lvl2pPr>
            <a:lvl3pPr marL="38100" marR="0" lvl="2" indent="0" algn="r">
              <a:lnSpc>
                <a:spcPct val="118750"/>
              </a:lnSpc>
              <a:spcBef>
                <a:spcPts val="0"/>
              </a:spcBef>
              <a:buNone/>
              <a:defRPr sz="1200" b="0" i="0">
                <a:solidFill>
                  <a:srgbClr val="929599"/>
                </a:solidFill>
                <a:latin typeface="Arial"/>
                <a:ea typeface="Arial"/>
                <a:cs typeface="Arial"/>
                <a:sym typeface="Arial"/>
              </a:defRPr>
            </a:lvl3pPr>
            <a:lvl4pPr marL="38100" marR="0" lvl="3" indent="0" algn="r">
              <a:lnSpc>
                <a:spcPct val="118750"/>
              </a:lnSpc>
              <a:spcBef>
                <a:spcPts val="0"/>
              </a:spcBef>
              <a:buNone/>
              <a:defRPr sz="1200" b="0" i="0">
                <a:solidFill>
                  <a:srgbClr val="929599"/>
                </a:solidFill>
                <a:latin typeface="Arial"/>
                <a:ea typeface="Arial"/>
                <a:cs typeface="Arial"/>
                <a:sym typeface="Arial"/>
              </a:defRPr>
            </a:lvl4pPr>
            <a:lvl5pPr marL="38100" marR="0" lvl="4" indent="0" algn="r">
              <a:lnSpc>
                <a:spcPct val="118750"/>
              </a:lnSpc>
              <a:spcBef>
                <a:spcPts val="0"/>
              </a:spcBef>
              <a:buNone/>
              <a:defRPr sz="1200" b="0" i="0">
                <a:solidFill>
                  <a:srgbClr val="929599"/>
                </a:solidFill>
                <a:latin typeface="Arial"/>
                <a:ea typeface="Arial"/>
                <a:cs typeface="Arial"/>
                <a:sym typeface="Arial"/>
              </a:defRPr>
            </a:lvl5pPr>
            <a:lvl6pPr marL="38100" marR="0" lvl="5" indent="0" algn="r">
              <a:lnSpc>
                <a:spcPct val="118750"/>
              </a:lnSpc>
              <a:spcBef>
                <a:spcPts val="0"/>
              </a:spcBef>
              <a:buNone/>
              <a:defRPr sz="1200" b="0" i="0">
                <a:solidFill>
                  <a:srgbClr val="929599"/>
                </a:solidFill>
                <a:latin typeface="Arial"/>
                <a:ea typeface="Arial"/>
                <a:cs typeface="Arial"/>
                <a:sym typeface="Arial"/>
              </a:defRPr>
            </a:lvl6pPr>
            <a:lvl7pPr marL="38100" marR="0" lvl="6" indent="0" algn="r">
              <a:lnSpc>
                <a:spcPct val="118750"/>
              </a:lnSpc>
              <a:spcBef>
                <a:spcPts val="0"/>
              </a:spcBef>
              <a:buNone/>
              <a:defRPr sz="1200" b="0" i="0">
                <a:solidFill>
                  <a:srgbClr val="929599"/>
                </a:solidFill>
                <a:latin typeface="Arial"/>
                <a:ea typeface="Arial"/>
                <a:cs typeface="Arial"/>
                <a:sym typeface="Arial"/>
              </a:defRPr>
            </a:lvl7pPr>
            <a:lvl8pPr marL="38100" marR="0" lvl="7" indent="0" algn="r">
              <a:lnSpc>
                <a:spcPct val="118750"/>
              </a:lnSpc>
              <a:spcBef>
                <a:spcPts val="0"/>
              </a:spcBef>
              <a:buNone/>
              <a:defRPr sz="1200" b="0" i="0">
                <a:solidFill>
                  <a:srgbClr val="929599"/>
                </a:solidFill>
                <a:latin typeface="Arial"/>
                <a:ea typeface="Arial"/>
                <a:cs typeface="Arial"/>
                <a:sym typeface="Arial"/>
              </a:defRPr>
            </a:lvl8pPr>
            <a:lvl9pPr marL="38100" marR="0" lvl="8" indent="0" algn="r">
              <a:lnSpc>
                <a:spcPct val="118750"/>
              </a:lnSpc>
              <a:spcBef>
                <a:spcPts val="0"/>
              </a:spcBef>
              <a:buNone/>
              <a:defRPr sz="1200" b="0" i="0">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3633215879"/>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showMasterSp="0" matchingName="Title Slide">
  <p:cSld name="2_Title Slide">
    <p:bg>
      <p:bgPr>
        <a:solidFill>
          <a:schemeClr val="lt1"/>
        </a:solidFill>
        <a:effectLst/>
      </p:bgPr>
    </p:bg>
    <p:spTree>
      <p:nvGrpSpPr>
        <p:cNvPr id="1" name="Shape 2724"/>
        <p:cNvGrpSpPr/>
        <p:nvPr/>
      </p:nvGrpSpPr>
      <p:grpSpPr>
        <a:xfrm>
          <a:off x="0" y="0"/>
          <a:ext cx="0" cy="0"/>
          <a:chOff x="0" y="0"/>
          <a:chExt cx="0" cy="0"/>
        </a:xfrm>
      </p:grpSpPr>
      <p:sp>
        <p:nvSpPr>
          <p:cNvPr id="2725" name="Google Shape;2725;p823"/>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26" name="Google Shape;2726;p823"/>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2727" name="Google Shape;2727;p823"/>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2728" name="Google Shape;2728;p823"/>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2729" name="Google Shape;2729;p823"/>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2730" name="Google Shape;2730;p823"/>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31" name="Google Shape;2731;p823"/>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732" name="Google Shape;2732;p823"/>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2733" name="Google Shape;2733;p823"/>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spcBef>
                <a:spcPts val="0"/>
              </a:spcBef>
              <a:spcAft>
                <a:spcPts val="0"/>
              </a:spcAft>
              <a:buSzPts val="1400"/>
              <a:buNone/>
              <a:defRPr>
                <a:solidFill>
                  <a:srgbClr val="919497"/>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734" name="Google Shape;2734;p823"/>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spcBef>
                <a:spcPts val="0"/>
              </a:spcBef>
              <a:spcAft>
                <a:spcPts val="0"/>
              </a:spcAft>
              <a:buSzPts val="1400"/>
              <a:buNone/>
              <a:defRPr sz="1800">
                <a:solidFill>
                  <a:srgbClr val="919497"/>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2735" name="Google Shape;2735;p823"/>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buNone/>
              <a:defRPr sz="1200" b="0" i="0">
                <a:solidFill>
                  <a:srgbClr val="929599"/>
                </a:solidFill>
                <a:latin typeface="Arial"/>
                <a:ea typeface="Arial"/>
                <a:cs typeface="Arial"/>
                <a:sym typeface="Arial"/>
              </a:defRPr>
            </a:lvl1pPr>
            <a:lvl2pPr marL="38100" marR="0" lvl="1" indent="0" algn="r">
              <a:lnSpc>
                <a:spcPct val="118750"/>
              </a:lnSpc>
              <a:spcBef>
                <a:spcPts val="0"/>
              </a:spcBef>
              <a:buNone/>
              <a:defRPr sz="1200" b="0" i="0">
                <a:solidFill>
                  <a:srgbClr val="929599"/>
                </a:solidFill>
                <a:latin typeface="Arial"/>
                <a:ea typeface="Arial"/>
                <a:cs typeface="Arial"/>
                <a:sym typeface="Arial"/>
              </a:defRPr>
            </a:lvl2pPr>
            <a:lvl3pPr marL="38100" marR="0" lvl="2" indent="0" algn="r">
              <a:lnSpc>
                <a:spcPct val="118750"/>
              </a:lnSpc>
              <a:spcBef>
                <a:spcPts val="0"/>
              </a:spcBef>
              <a:buNone/>
              <a:defRPr sz="1200" b="0" i="0">
                <a:solidFill>
                  <a:srgbClr val="929599"/>
                </a:solidFill>
                <a:latin typeface="Arial"/>
                <a:ea typeface="Arial"/>
                <a:cs typeface="Arial"/>
                <a:sym typeface="Arial"/>
              </a:defRPr>
            </a:lvl3pPr>
            <a:lvl4pPr marL="38100" marR="0" lvl="3" indent="0" algn="r">
              <a:lnSpc>
                <a:spcPct val="118750"/>
              </a:lnSpc>
              <a:spcBef>
                <a:spcPts val="0"/>
              </a:spcBef>
              <a:buNone/>
              <a:defRPr sz="1200" b="0" i="0">
                <a:solidFill>
                  <a:srgbClr val="929599"/>
                </a:solidFill>
                <a:latin typeface="Arial"/>
                <a:ea typeface="Arial"/>
                <a:cs typeface="Arial"/>
                <a:sym typeface="Arial"/>
              </a:defRPr>
            </a:lvl4pPr>
            <a:lvl5pPr marL="38100" marR="0" lvl="4" indent="0" algn="r">
              <a:lnSpc>
                <a:spcPct val="118750"/>
              </a:lnSpc>
              <a:spcBef>
                <a:spcPts val="0"/>
              </a:spcBef>
              <a:buNone/>
              <a:defRPr sz="1200" b="0" i="0">
                <a:solidFill>
                  <a:srgbClr val="929599"/>
                </a:solidFill>
                <a:latin typeface="Arial"/>
                <a:ea typeface="Arial"/>
                <a:cs typeface="Arial"/>
                <a:sym typeface="Arial"/>
              </a:defRPr>
            </a:lvl5pPr>
            <a:lvl6pPr marL="38100" marR="0" lvl="5" indent="0" algn="r">
              <a:lnSpc>
                <a:spcPct val="118750"/>
              </a:lnSpc>
              <a:spcBef>
                <a:spcPts val="0"/>
              </a:spcBef>
              <a:buNone/>
              <a:defRPr sz="1200" b="0" i="0">
                <a:solidFill>
                  <a:srgbClr val="929599"/>
                </a:solidFill>
                <a:latin typeface="Arial"/>
                <a:ea typeface="Arial"/>
                <a:cs typeface="Arial"/>
                <a:sym typeface="Arial"/>
              </a:defRPr>
            </a:lvl6pPr>
            <a:lvl7pPr marL="38100" marR="0" lvl="6" indent="0" algn="r">
              <a:lnSpc>
                <a:spcPct val="118750"/>
              </a:lnSpc>
              <a:spcBef>
                <a:spcPts val="0"/>
              </a:spcBef>
              <a:buNone/>
              <a:defRPr sz="1200" b="0" i="0">
                <a:solidFill>
                  <a:srgbClr val="929599"/>
                </a:solidFill>
                <a:latin typeface="Arial"/>
                <a:ea typeface="Arial"/>
                <a:cs typeface="Arial"/>
                <a:sym typeface="Arial"/>
              </a:defRPr>
            </a:lvl7pPr>
            <a:lvl8pPr marL="38100" marR="0" lvl="7" indent="0" algn="r">
              <a:lnSpc>
                <a:spcPct val="118750"/>
              </a:lnSpc>
              <a:spcBef>
                <a:spcPts val="0"/>
              </a:spcBef>
              <a:buNone/>
              <a:defRPr sz="1200" b="0" i="0">
                <a:solidFill>
                  <a:srgbClr val="929599"/>
                </a:solidFill>
                <a:latin typeface="Arial"/>
                <a:ea typeface="Arial"/>
                <a:cs typeface="Arial"/>
                <a:sym typeface="Arial"/>
              </a:defRPr>
            </a:lvl8pPr>
            <a:lvl9pPr marL="38100" marR="0" lvl="8" indent="0" algn="r">
              <a:lnSpc>
                <a:spcPct val="118750"/>
              </a:lnSpc>
              <a:spcBef>
                <a:spcPts val="0"/>
              </a:spcBef>
              <a:buNone/>
              <a:defRPr sz="1200" b="0" i="0">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864054378"/>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matchingName="2_Quotation">
  <p:cSld name="5_Quotation">
    <p:spTree>
      <p:nvGrpSpPr>
        <p:cNvPr id="1" name="Shape 2736"/>
        <p:cNvGrpSpPr/>
        <p:nvPr/>
      </p:nvGrpSpPr>
      <p:grpSpPr>
        <a:xfrm>
          <a:off x="0" y="0"/>
          <a:ext cx="0" cy="0"/>
          <a:chOff x="0" y="0"/>
          <a:chExt cx="0" cy="0"/>
        </a:xfrm>
      </p:grpSpPr>
      <p:sp>
        <p:nvSpPr>
          <p:cNvPr id="2737" name="Google Shape;2737;p82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738" name="Google Shape;2738;p82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739" name="Google Shape;2739;p82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40" name="Google Shape;2740;p8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741" name="Google Shape;2741;p8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42" name="Google Shape;2742;p8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743" name="Google Shape;2743;p824"/>
          <p:cNvGrpSpPr/>
          <p:nvPr/>
        </p:nvGrpSpPr>
        <p:grpSpPr>
          <a:xfrm>
            <a:off x="7191542" y="1"/>
            <a:ext cx="5000459" cy="1425992"/>
            <a:chOff x="7191542" y="1"/>
            <a:chExt cx="5000459" cy="1425992"/>
          </a:xfrm>
        </p:grpSpPr>
        <p:pic>
          <p:nvPicPr>
            <p:cNvPr id="2744" name="Google Shape;2744;p8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745" name="Google Shape;2745;p824"/>
            <p:cNvGrpSpPr/>
            <p:nvPr/>
          </p:nvGrpSpPr>
          <p:grpSpPr>
            <a:xfrm>
              <a:off x="7191542" y="1"/>
              <a:ext cx="5000459" cy="1425992"/>
              <a:chOff x="7186272" y="0"/>
              <a:chExt cx="5005729" cy="1427495"/>
            </a:xfrm>
          </p:grpSpPr>
          <p:sp>
            <p:nvSpPr>
              <p:cNvPr id="2746" name="Google Shape;2746;p8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47" name="Google Shape;2747;p8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748" name="Google Shape;2748;p82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749627568"/>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obj" preserve="1">
  <p:cSld name="OBJECT">
    <p:spTree>
      <p:nvGrpSpPr>
        <p:cNvPr id="1" name=""/>
        <p:cNvGrpSpPr/>
        <p:nvPr/>
      </p:nvGrpSpPr>
      <p:grpSpPr>
        <a:xfrm>
          <a:off x="0" y="0"/>
          <a:ext cx="0" cy="0"/>
          <a:chOff x="0" y="0"/>
          <a:chExt cx="0" cy="0"/>
        </a:xfrm>
      </p:grpSpPr>
      <p:grpSp>
        <p:nvGrpSpPr>
          <p:cNvPr id="2" name="Google Shape;15;p2">
            <a:extLst>
              <a:ext uri="{FF2B5EF4-FFF2-40B4-BE49-F238E27FC236}">
                <a16:creationId xmlns:a16="http://schemas.microsoft.com/office/drawing/2014/main" id="{5D8209C8-63E2-EC1C-65E2-E6EC1883C324}"/>
              </a:ext>
            </a:extLst>
          </p:cNvPr>
          <p:cNvGrpSpPr/>
          <p:nvPr/>
        </p:nvGrpSpPr>
        <p:grpSpPr>
          <a:xfrm>
            <a:off x="7191545" y="0"/>
            <a:ext cx="5000460" cy="1425988"/>
            <a:chOff x="7191545" y="0"/>
            <a:chExt cx="5000460" cy="1425988"/>
          </a:xfrm>
        </p:grpSpPr>
        <p:pic>
          <p:nvPicPr>
            <p:cNvPr id="3" name="Google Shape;16;p2">
              <a:extLst>
                <a:ext uri="{FF2B5EF4-FFF2-40B4-BE49-F238E27FC236}">
                  <a16:creationId xmlns:a16="http://schemas.microsoft.com/office/drawing/2014/main" id="{47BF319E-E741-2437-C3AE-873F7B0FD4C1}"/>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7;p2">
              <a:extLst>
                <a:ext uri="{FF2B5EF4-FFF2-40B4-BE49-F238E27FC236}">
                  <a16:creationId xmlns:a16="http://schemas.microsoft.com/office/drawing/2014/main" id="{19F95F26-62DA-DBB3-2A12-999158796EB8}"/>
                </a:ext>
              </a:extLst>
            </p:cNvPr>
            <p:cNvGrpSpPr/>
            <p:nvPr/>
          </p:nvGrpSpPr>
          <p:grpSpPr>
            <a:xfrm>
              <a:off x="7191545" y="0"/>
              <a:ext cx="5000460" cy="1425988"/>
              <a:chOff x="7191545" y="0"/>
              <a:chExt cx="5000460" cy="1425988"/>
            </a:xfrm>
          </p:grpSpPr>
          <p:sp>
            <p:nvSpPr>
              <p:cNvPr id="5" name="Google Shape;18;p2">
                <a:extLst>
                  <a:ext uri="{FF2B5EF4-FFF2-40B4-BE49-F238E27FC236}">
                    <a16:creationId xmlns:a16="http://schemas.microsoft.com/office/drawing/2014/main" id="{47C539D3-1F76-0DA7-1228-BD2984764335}"/>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9;p2">
                <a:extLst>
                  <a:ext uri="{FF2B5EF4-FFF2-40B4-BE49-F238E27FC236}">
                    <a16:creationId xmlns:a16="http://schemas.microsoft.com/office/drawing/2014/main" id="{424365F6-5CC9-11AB-7C95-E279A9B3B415}"/>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20;p2">
            <a:extLst>
              <a:ext uri="{FF2B5EF4-FFF2-40B4-BE49-F238E27FC236}">
                <a16:creationId xmlns:a16="http://schemas.microsoft.com/office/drawing/2014/main" id="{512BB672-7D5C-4BC4-251D-657787B283A6}"/>
              </a:ext>
            </a:extLst>
          </p:cNvPr>
          <p:cNvSpPr txBox="1">
            <a:spLocks noGrp="1"/>
          </p:cNvSpPr>
          <p:nvPr>
            <p:ph type="title"/>
          </p:nvPr>
        </p:nvSpPr>
        <p:spPr/>
        <p:txBody>
          <a:bodyPr/>
          <a:lstStyle>
            <a:lvl1pPr>
              <a:defRPr/>
            </a:lvl1pPr>
          </a:lstStyle>
          <a:p>
            <a:pPr lvl="0"/>
            <a:endParaRPr lang="en-US"/>
          </a:p>
        </p:txBody>
      </p:sp>
      <p:sp>
        <p:nvSpPr>
          <p:cNvPr id="8" name="Google Shape;21;p2">
            <a:extLst>
              <a:ext uri="{FF2B5EF4-FFF2-40B4-BE49-F238E27FC236}">
                <a16:creationId xmlns:a16="http://schemas.microsoft.com/office/drawing/2014/main" id="{A833CE4B-050C-B618-6D95-CFE85730C912}"/>
              </a:ext>
            </a:extLst>
          </p:cNvPr>
          <p:cNvSpPr txBox="1">
            <a:spLocks noGrp="1"/>
          </p:cNvSpPr>
          <p:nvPr>
            <p:ph idx="1"/>
          </p:nvPr>
        </p:nvSpPr>
        <p:spPr/>
        <p:txBody>
          <a:bodyPr/>
          <a:lstStyle>
            <a:lvl1pPr indent="-342900">
              <a:buSzPts val="1800"/>
              <a:defRPr/>
            </a:lvl1pPr>
          </a:lstStyle>
          <a:p>
            <a:pPr lvl="0"/>
            <a:endParaRPr lang="en-US"/>
          </a:p>
        </p:txBody>
      </p:sp>
      <p:sp>
        <p:nvSpPr>
          <p:cNvPr id="9" name="Google Shape;22;p2">
            <a:extLst>
              <a:ext uri="{FF2B5EF4-FFF2-40B4-BE49-F238E27FC236}">
                <a16:creationId xmlns:a16="http://schemas.microsoft.com/office/drawing/2014/main" id="{626EC77D-B729-7758-DD70-3E150E49BAD4}"/>
              </a:ext>
            </a:extLst>
          </p:cNvPr>
          <p:cNvSpPr txBox="1">
            <a:spLocks noGrp="1"/>
          </p:cNvSpPr>
          <p:nvPr>
            <p:ph type="sldNum" sz="quarter" idx="8"/>
          </p:nvPr>
        </p:nvSpPr>
        <p:spPr/>
        <p:txBody>
          <a:bodyPr/>
          <a:lstStyle>
            <a:lvl1pPr>
              <a:defRPr>
                <a:solidFill>
                  <a:srgbClr val="AEB3B7"/>
                </a:solidFill>
              </a:defRPr>
            </a:lvl1pPr>
          </a:lstStyle>
          <a:p>
            <a:pPr lvl="0"/>
            <a:fld id="{348ED59A-FDB2-4D93-920F-6E3CF143A36D}" type="slidenum">
              <a:t>‹#›</a:t>
            </a:fld>
            <a:endParaRPr lang="en-US"/>
          </a:p>
        </p:txBody>
      </p:sp>
      <p:cxnSp>
        <p:nvCxnSpPr>
          <p:cNvPr id="10" name="Google Shape;23;p2">
            <a:extLst>
              <a:ext uri="{FF2B5EF4-FFF2-40B4-BE49-F238E27FC236}">
                <a16:creationId xmlns:a16="http://schemas.microsoft.com/office/drawing/2014/main" id="{65550F73-3CD4-C20C-D4A4-6873DDD70D72}"/>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24;p2">
            <a:extLst>
              <a:ext uri="{FF2B5EF4-FFF2-40B4-BE49-F238E27FC236}">
                <a16:creationId xmlns:a16="http://schemas.microsoft.com/office/drawing/2014/main" id="{45F1555E-9654-D3DD-20C3-485FA55F6FC6}"/>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2551902570"/>
      </p:ext>
    </p:extLst>
  </p:cSld>
  <p:clrMapOvr>
    <a:masterClrMapping/>
  </p:clrMapOvr>
  <p:hf sldNum="0" hdr="0" ftr="0" dt="0"/>
</p:sldLayout>
</file>

<file path=ppt/slideLayouts/slideLayout287.xml><?xml version="1.0" encoding="utf-8"?>
<p:sldLayout xmlns:a="http://schemas.openxmlformats.org/drawingml/2006/main" xmlns:r="http://schemas.openxmlformats.org/officeDocument/2006/relationships" xmlns:p="http://schemas.openxmlformats.org/presentationml/2006/main">
  <p:cSld name="1_Cover">
    <p:spTree>
      <p:nvGrpSpPr>
        <p:cNvPr id="1" name=""/>
        <p:cNvGrpSpPr/>
        <p:nvPr/>
      </p:nvGrpSpPr>
      <p:grpSpPr>
        <a:xfrm>
          <a:off x="0" y="0"/>
          <a:ext cx="0" cy="0"/>
          <a:chOff x="0" y="0"/>
          <a:chExt cx="0" cy="0"/>
        </a:xfrm>
      </p:grpSpPr>
      <p:sp>
        <p:nvSpPr>
          <p:cNvPr id="2" name="Google Shape;15;p16">
            <a:extLst>
              <a:ext uri="{FF2B5EF4-FFF2-40B4-BE49-F238E27FC236}">
                <a16:creationId xmlns:a16="http://schemas.microsoft.com/office/drawing/2014/main" id="{1636C054-1292-AFB7-96D1-207BAC5CA5A5}"/>
              </a:ext>
            </a:extLst>
          </p:cNvPr>
          <p:cNvSpPr/>
          <p:nvPr/>
        </p:nvSpPr>
        <p:spPr>
          <a:xfrm>
            <a:off x="902366" y="1294415"/>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6;p16">
            <a:extLst>
              <a:ext uri="{FF2B5EF4-FFF2-40B4-BE49-F238E27FC236}">
                <a16:creationId xmlns:a16="http://schemas.microsoft.com/office/drawing/2014/main" id="{61D095A7-0761-434A-3BE2-CFD136DC570B}"/>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endParaRPr lang="en-US"/>
          </a:p>
        </p:txBody>
      </p:sp>
      <p:sp>
        <p:nvSpPr>
          <p:cNvPr id="4" name="Google Shape;17;p16">
            <a:extLst>
              <a:ext uri="{FF2B5EF4-FFF2-40B4-BE49-F238E27FC236}">
                <a16:creationId xmlns:a16="http://schemas.microsoft.com/office/drawing/2014/main" id="{5101E693-A635-20C8-145A-157F097EEEBE}"/>
              </a:ext>
            </a:extLst>
          </p:cNvPr>
          <p:cNvSpPr txBox="1">
            <a:spLocks noGrp="1"/>
          </p:cNvSpPr>
          <p:nvPr>
            <p:ph type="subTitle" idx="4294967295"/>
          </p:nvPr>
        </p:nvSpPr>
        <p:spPr>
          <a:xfrm>
            <a:off x="1413305" y="3766861"/>
            <a:ext cx="5194432" cy="986564"/>
          </a:xfrm>
        </p:spPr>
        <p:txBody>
          <a:bodyPr/>
          <a:lstStyle>
            <a:lvl1pPr>
              <a:buNone/>
              <a:defRPr/>
            </a:lvl1pPr>
          </a:lstStyle>
          <a:p>
            <a:pPr lvl="0"/>
            <a:endParaRPr lang="en-US"/>
          </a:p>
        </p:txBody>
      </p:sp>
      <p:grpSp>
        <p:nvGrpSpPr>
          <p:cNvPr id="5" name="Google Shape;19;p16">
            <a:extLst>
              <a:ext uri="{FF2B5EF4-FFF2-40B4-BE49-F238E27FC236}">
                <a16:creationId xmlns:a16="http://schemas.microsoft.com/office/drawing/2014/main" id="{93AAA7C3-51A3-887F-0870-80CCCC25BF83}"/>
              </a:ext>
            </a:extLst>
          </p:cNvPr>
          <p:cNvGrpSpPr/>
          <p:nvPr/>
        </p:nvGrpSpPr>
        <p:grpSpPr>
          <a:xfrm>
            <a:off x="0" y="5020348"/>
            <a:ext cx="12191996" cy="1837651"/>
            <a:chOff x="0" y="5020348"/>
            <a:chExt cx="12191996" cy="1837651"/>
          </a:xfrm>
        </p:grpSpPr>
        <p:sp>
          <p:nvSpPr>
            <p:cNvPr id="6" name="Google Shape;20;p16">
              <a:extLst>
                <a:ext uri="{FF2B5EF4-FFF2-40B4-BE49-F238E27FC236}">
                  <a16:creationId xmlns:a16="http://schemas.microsoft.com/office/drawing/2014/main" id="{63F2D0B1-7007-16D1-8EC0-374D03412B30}"/>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7" name="Google Shape;21;p16">
              <a:extLst>
                <a:ext uri="{FF2B5EF4-FFF2-40B4-BE49-F238E27FC236}">
                  <a16:creationId xmlns:a16="http://schemas.microsoft.com/office/drawing/2014/main" id="{FBBE559B-78B1-5E8C-B092-91FE25A0F757}"/>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8" name="Google Shape;22;p16">
              <a:extLst>
                <a:ext uri="{FF2B5EF4-FFF2-40B4-BE49-F238E27FC236}">
                  <a16:creationId xmlns:a16="http://schemas.microsoft.com/office/drawing/2014/main" id="{22CDBC3F-58B7-0506-2D4E-9C422FE497F0}"/>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1280850516"/>
      </p:ext>
    </p:extLst>
  </p:cSld>
  <p:clrMapOvr>
    <a:masterClrMapping/>
  </p:clrMapOvr>
  <p:hf sldNum="0" hdr="0" ftr="0" dt="0"/>
</p:sldLayout>
</file>

<file path=ppt/slideLayouts/slideLayout288.xml><?xml version="1.0" encoding="utf-8"?>
<p:sldLayout xmlns:a="http://schemas.openxmlformats.org/drawingml/2006/main" xmlns:r="http://schemas.openxmlformats.org/officeDocument/2006/relationships" xmlns:p="http://schemas.openxmlformats.org/presentationml/2006/main">
  <p:cSld name="2_Title and Content">
    <p:spTree>
      <p:nvGrpSpPr>
        <p:cNvPr id="1" name=""/>
        <p:cNvGrpSpPr/>
        <p:nvPr/>
      </p:nvGrpSpPr>
      <p:grpSpPr>
        <a:xfrm>
          <a:off x="0" y="0"/>
          <a:ext cx="0" cy="0"/>
          <a:chOff x="0" y="0"/>
          <a:chExt cx="0" cy="0"/>
        </a:xfrm>
      </p:grpSpPr>
      <p:grpSp>
        <p:nvGrpSpPr>
          <p:cNvPr id="2" name="Google Shape;66;p21">
            <a:extLst>
              <a:ext uri="{FF2B5EF4-FFF2-40B4-BE49-F238E27FC236}">
                <a16:creationId xmlns:a16="http://schemas.microsoft.com/office/drawing/2014/main" id="{EA26B81B-D0D9-A42B-CBF2-1E58C5349B86}"/>
              </a:ext>
            </a:extLst>
          </p:cNvPr>
          <p:cNvGrpSpPr/>
          <p:nvPr/>
        </p:nvGrpSpPr>
        <p:grpSpPr>
          <a:xfrm>
            <a:off x="7191545" y="0"/>
            <a:ext cx="5000460" cy="1425988"/>
            <a:chOff x="7191545" y="0"/>
            <a:chExt cx="5000460" cy="1425988"/>
          </a:xfrm>
        </p:grpSpPr>
        <p:pic>
          <p:nvPicPr>
            <p:cNvPr id="3" name="Google Shape;67;p21">
              <a:extLst>
                <a:ext uri="{FF2B5EF4-FFF2-40B4-BE49-F238E27FC236}">
                  <a16:creationId xmlns:a16="http://schemas.microsoft.com/office/drawing/2014/main" id="{A2F30E00-806E-6390-64E9-92E9826FE658}"/>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68;p21">
              <a:extLst>
                <a:ext uri="{FF2B5EF4-FFF2-40B4-BE49-F238E27FC236}">
                  <a16:creationId xmlns:a16="http://schemas.microsoft.com/office/drawing/2014/main" id="{7F0FDB1F-D44A-26FA-E690-49FC143971CD}"/>
                </a:ext>
              </a:extLst>
            </p:cNvPr>
            <p:cNvGrpSpPr/>
            <p:nvPr/>
          </p:nvGrpSpPr>
          <p:grpSpPr>
            <a:xfrm>
              <a:off x="7191545" y="0"/>
              <a:ext cx="5000460" cy="1425988"/>
              <a:chOff x="7191545" y="0"/>
              <a:chExt cx="5000460" cy="1425988"/>
            </a:xfrm>
          </p:grpSpPr>
          <p:sp>
            <p:nvSpPr>
              <p:cNvPr id="5" name="Google Shape;69;p21">
                <a:extLst>
                  <a:ext uri="{FF2B5EF4-FFF2-40B4-BE49-F238E27FC236}">
                    <a16:creationId xmlns:a16="http://schemas.microsoft.com/office/drawing/2014/main" id="{3272DF20-FFDC-1740-0A65-B2D6161D1588}"/>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70;p21">
                <a:extLst>
                  <a:ext uri="{FF2B5EF4-FFF2-40B4-BE49-F238E27FC236}">
                    <a16:creationId xmlns:a16="http://schemas.microsoft.com/office/drawing/2014/main" id="{64B05D56-2B40-261A-70B0-41A47E44ED12}"/>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71;p21">
            <a:extLst>
              <a:ext uri="{FF2B5EF4-FFF2-40B4-BE49-F238E27FC236}">
                <a16:creationId xmlns:a16="http://schemas.microsoft.com/office/drawing/2014/main" id="{5D8E6405-6652-1829-2F29-0B31C2D54B9C}"/>
              </a:ext>
            </a:extLst>
          </p:cNvPr>
          <p:cNvSpPr txBox="1">
            <a:spLocks noGrp="1"/>
          </p:cNvSpPr>
          <p:nvPr>
            <p:ph type="title"/>
          </p:nvPr>
        </p:nvSpPr>
        <p:spPr/>
        <p:txBody>
          <a:bodyPr/>
          <a:lstStyle>
            <a:lvl1pPr>
              <a:defRPr/>
            </a:lvl1pPr>
          </a:lstStyle>
          <a:p>
            <a:pPr lvl="0"/>
            <a:endParaRPr lang="en-US"/>
          </a:p>
        </p:txBody>
      </p:sp>
      <p:sp>
        <p:nvSpPr>
          <p:cNvPr id="8" name="Google Shape;72;p21">
            <a:extLst>
              <a:ext uri="{FF2B5EF4-FFF2-40B4-BE49-F238E27FC236}">
                <a16:creationId xmlns:a16="http://schemas.microsoft.com/office/drawing/2014/main" id="{62503364-4636-6187-D90D-E21D69A0EB2A}"/>
              </a:ext>
            </a:extLst>
          </p:cNvPr>
          <p:cNvSpPr txBox="1">
            <a:spLocks noGrp="1"/>
          </p:cNvSpPr>
          <p:nvPr>
            <p:ph type="body" idx="4294967295"/>
          </p:nvPr>
        </p:nvSpPr>
        <p:spPr/>
        <p:txBody>
          <a:bodyPr/>
          <a:lstStyle>
            <a:lvl1pPr indent="-342900">
              <a:buSzPts val="1800"/>
              <a:defRPr/>
            </a:lvl1pPr>
          </a:lstStyle>
          <a:p>
            <a:pPr lvl="0"/>
            <a:endParaRPr lang="en-US"/>
          </a:p>
        </p:txBody>
      </p:sp>
      <p:sp>
        <p:nvSpPr>
          <p:cNvPr id="9" name="Google Shape;73;p21">
            <a:extLst>
              <a:ext uri="{FF2B5EF4-FFF2-40B4-BE49-F238E27FC236}">
                <a16:creationId xmlns:a16="http://schemas.microsoft.com/office/drawing/2014/main" id="{F7C8D216-0D08-8DBD-B258-F9FB31FBB962}"/>
              </a:ext>
            </a:extLst>
          </p:cNvPr>
          <p:cNvSpPr txBox="1">
            <a:spLocks noGrp="1"/>
          </p:cNvSpPr>
          <p:nvPr>
            <p:ph type="sldNum" sz="quarter" idx="8"/>
          </p:nvPr>
        </p:nvSpPr>
        <p:spPr/>
        <p:txBody>
          <a:bodyPr/>
          <a:lstStyle>
            <a:lvl1pPr>
              <a:defRPr>
                <a:solidFill>
                  <a:srgbClr val="AEB3B7"/>
                </a:solidFill>
              </a:defRPr>
            </a:lvl1pPr>
          </a:lstStyle>
          <a:p>
            <a:pPr lvl="0"/>
            <a:fld id="{0B2FE67A-F18E-4058-8E03-4B85CBBC1678}" type="slidenum">
              <a:t>‹#›</a:t>
            </a:fld>
            <a:endParaRPr lang="en-US"/>
          </a:p>
        </p:txBody>
      </p:sp>
      <p:cxnSp>
        <p:nvCxnSpPr>
          <p:cNvPr id="10" name="Google Shape;74;p21">
            <a:extLst>
              <a:ext uri="{FF2B5EF4-FFF2-40B4-BE49-F238E27FC236}">
                <a16:creationId xmlns:a16="http://schemas.microsoft.com/office/drawing/2014/main" id="{BB9484A5-D16A-4EE3-A107-8711FB30FF0F}"/>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75;p21">
            <a:extLst>
              <a:ext uri="{FF2B5EF4-FFF2-40B4-BE49-F238E27FC236}">
                <a16:creationId xmlns:a16="http://schemas.microsoft.com/office/drawing/2014/main" id="{5DA950DA-2096-D525-6642-A5A36F11E4F7}"/>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2313385847"/>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matchingName="Title Only" type="titleOnly">
  <p:cSld name="1_Title Only">
    <p:spTree>
      <p:nvGrpSpPr>
        <p:cNvPr id="1" name="Shape 98"/>
        <p:cNvGrpSpPr/>
        <p:nvPr/>
      </p:nvGrpSpPr>
      <p:grpSpPr>
        <a:xfrm>
          <a:off x="0" y="0"/>
          <a:ext cx="0" cy="0"/>
          <a:chOff x="0" y="0"/>
          <a:chExt cx="0" cy="0"/>
        </a:xfrm>
      </p:grpSpPr>
      <p:grpSp>
        <p:nvGrpSpPr>
          <p:cNvPr id="99" name="Google Shape;99;p561"/>
          <p:cNvGrpSpPr/>
          <p:nvPr/>
        </p:nvGrpSpPr>
        <p:grpSpPr>
          <a:xfrm>
            <a:off x="7191542" y="1"/>
            <a:ext cx="5000459" cy="1425992"/>
            <a:chOff x="7191542" y="1"/>
            <a:chExt cx="5000459" cy="1425992"/>
          </a:xfrm>
        </p:grpSpPr>
        <p:pic>
          <p:nvPicPr>
            <p:cNvPr id="100" name="Google Shape;100;p5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1" name="Google Shape;101;p561"/>
            <p:cNvGrpSpPr/>
            <p:nvPr/>
          </p:nvGrpSpPr>
          <p:grpSpPr>
            <a:xfrm>
              <a:off x="7191542" y="1"/>
              <a:ext cx="5000459" cy="1425992"/>
              <a:chOff x="7186272" y="0"/>
              <a:chExt cx="5005729" cy="1427495"/>
            </a:xfrm>
          </p:grpSpPr>
          <p:sp>
            <p:nvSpPr>
              <p:cNvPr id="102" name="Google Shape;102;p5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 name="Google Shape;103;p5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04" name="Google Shape;104;p56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5" name="Google Shape;105;p5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06" name="Google Shape;106;p5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7" name="Google Shape;107;p5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12049916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65"/>
        <p:cNvGrpSpPr/>
        <p:nvPr/>
      </p:nvGrpSpPr>
      <p:grpSpPr>
        <a:xfrm>
          <a:off x="0" y="0"/>
          <a:ext cx="0" cy="0"/>
          <a:chOff x="0" y="0"/>
          <a:chExt cx="0" cy="0"/>
        </a:xfrm>
      </p:grpSpPr>
      <p:grpSp>
        <p:nvGrpSpPr>
          <p:cNvPr id="166" name="Google Shape;166;p568"/>
          <p:cNvGrpSpPr/>
          <p:nvPr/>
        </p:nvGrpSpPr>
        <p:grpSpPr>
          <a:xfrm>
            <a:off x="0" y="5020347"/>
            <a:ext cx="12192000" cy="1837653"/>
            <a:chOff x="0" y="5020347"/>
            <a:chExt cx="12192000" cy="1837653"/>
          </a:xfrm>
        </p:grpSpPr>
        <p:sp>
          <p:nvSpPr>
            <p:cNvPr id="167" name="Google Shape;167;p56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8" name="Google Shape;168;p56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9" name="Google Shape;169;p56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70" name="Google Shape;170;p56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71" name="Google Shape;171;p56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2" name="Google Shape;172;p56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1788236791"/>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246" indent="0" algn="ctr">
              <a:buNone/>
              <a:defRPr sz="2000"/>
            </a:lvl2pPr>
            <a:lvl3pPr marL="914492" indent="0" algn="ctr">
              <a:buNone/>
              <a:defRPr sz="1800"/>
            </a:lvl3pPr>
            <a:lvl4pPr marL="1371738" indent="0" algn="ctr">
              <a:buNone/>
              <a:defRPr sz="1600"/>
            </a:lvl4pPr>
            <a:lvl5pPr marL="1828983" indent="0" algn="ctr">
              <a:buNone/>
              <a:defRPr sz="1600"/>
            </a:lvl5pPr>
            <a:lvl6pPr marL="2286228" indent="0" algn="ctr">
              <a:buNone/>
              <a:defRPr sz="1600"/>
            </a:lvl6pPr>
            <a:lvl7pPr marL="2743475" indent="0" algn="ctr">
              <a:buNone/>
              <a:defRPr sz="1600"/>
            </a:lvl7pPr>
            <a:lvl8pPr marL="3200720" indent="0" algn="ctr">
              <a:buNone/>
              <a:defRPr sz="1600"/>
            </a:lvl8pPr>
            <a:lvl9pPr marL="3657966"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115502393"/>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873855120"/>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770750059"/>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9"/>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1"/>
            <a:ext cx="9365380" cy="986569"/>
          </a:xfrm>
        </p:spPr>
        <p:txBody>
          <a:bodyPr/>
          <a:lstStyle>
            <a:lvl1pPr marL="0" indent="0" algn="l">
              <a:buNone/>
              <a:defRPr sz="2400">
                <a:solidFill>
                  <a:schemeClr val="tx1"/>
                </a:solidFill>
              </a:defRPr>
            </a:lvl1pPr>
            <a:lvl2pPr marL="457246" indent="0" algn="ctr">
              <a:buNone/>
              <a:defRPr sz="2000"/>
            </a:lvl2pPr>
            <a:lvl3pPr marL="914492" indent="0" algn="ctr">
              <a:buNone/>
              <a:defRPr sz="1800"/>
            </a:lvl3pPr>
            <a:lvl4pPr marL="1371738" indent="0" algn="ctr">
              <a:buNone/>
              <a:defRPr sz="1600"/>
            </a:lvl4pPr>
            <a:lvl5pPr marL="1828983" indent="0" algn="ctr">
              <a:buNone/>
              <a:defRPr sz="1600"/>
            </a:lvl5pPr>
            <a:lvl6pPr marL="2286228" indent="0" algn="ctr">
              <a:buNone/>
              <a:defRPr sz="1600"/>
            </a:lvl6pPr>
            <a:lvl7pPr marL="2743475" indent="0" algn="ctr">
              <a:buNone/>
              <a:defRPr sz="1600"/>
            </a:lvl7pPr>
            <a:lvl8pPr marL="3200720" indent="0" algn="ctr">
              <a:buNone/>
              <a:defRPr sz="1600"/>
            </a:lvl8pPr>
            <a:lvl9pPr marL="3657966" indent="0" algn="ctr">
              <a:buNone/>
              <a:defRPr sz="1600"/>
            </a:lvl9pPr>
          </a:lstStyle>
          <a:p>
            <a:r>
              <a:rPr lang="en-US"/>
              <a:t>Click to edit Master subtitle style</a:t>
            </a:r>
          </a:p>
        </p:txBody>
      </p:sp>
    </p:spTree>
    <p:extLst>
      <p:ext uri="{BB962C8B-B14F-4D97-AF65-F5344CB8AC3E}">
        <p14:creationId xmlns:p14="http://schemas.microsoft.com/office/powerpoint/2010/main" val="1450147797"/>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obj" preserve="1">
  <p:cSld name="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116423731"/>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4"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71113604"/>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4"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1"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70481173"/>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87665438"/>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userDrawn="1">
  <p:cSld name="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981684750"/>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userDrawn="1">
  <p:cSld name="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64482087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F68BCFB-F63E-4927-A5D7-64161AC82F4D}"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9527946-A10C-4B1D-8381-EC79B4CA6C6A}" type="slidenum">
              <a:rPr lang="en-US" smtClean="0"/>
              <a:t>‹#›</a:t>
            </a:fld>
            <a:endParaRPr lang="en-US"/>
          </a:p>
        </p:txBody>
      </p:sp>
    </p:spTree>
    <p:extLst>
      <p:ext uri="{BB962C8B-B14F-4D97-AF65-F5344CB8AC3E}">
        <p14:creationId xmlns:p14="http://schemas.microsoft.com/office/powerpoint/2010/main" val="3132532213"/>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Photo Slide">
  <p:cSld name="Photo Slide">
    <p:spTree>
      <p:nvGrpSpPr>
        <p:cNvPr id="1" name="Shape 173"/>
        <p:cNvGrpSpPr/>
        <p:nvPr/>
      </p:nvGrpSpPr>
      <p:grpSpPr>
        <a:xfrm>
          <a:off x="0" y="0"/>
          <a:ext cx="0" cy="0"/>
          <a:chOff x="0" y="0"/>
          <a:chExt cx="0" cy="0"/>
        </a:xfrm>
      </p:grpSpPr>
      <p:sp>
        <p:nvSpPr>
          <p:cNvPr id="174" name="Google Shape;174;p56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5" name="Google Shape;175;p56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76" name="Google Shape;176;p569"/>
          <p:cNvGrpSpPr/>
          <p:nvPr/>
        </p:nvGrpSpPr>
        <p:grpSpPr>
          <a:xfrm>
            <a:off x="0" y="5379426"/>
            <a:ext cx="2807368" cy="753891"/>
            <a:chOff x="0" y="5379426"/>
            <a:chExt cx="2807368" cy="753891"/>
          </a:xfrm>
        </p:grpSpPr>
        <p:sp>
          <p:nvSpPr>
            <p:cNvPr id="177" name="Google Shape;177;p56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8" name="Google Shape;178;p56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79" name="Google Shape;179;p569"/>
          <p:cNvSpPr>
            <a:spLocks noGrp="1"/>
          </p:cNvSpPr>
          <p:nvPr>
            <p:ph type="pic" idx="2"/>
          </p:nvPr>
        </p:nvSpPr>
        <p:spPr>
          <a:xfrm>
            <a:off x="2807368" y="457202"/>
            <a:ext cx="8915400" cy="5943598"/>
          </a:xfrm>
          <a:prstGeom prst="rect">
            <a:avLst/>
          </a:prstGeom>
          <a:noFill/>
          <a:ln>
            <a:noFill/>
          </a:ln>
        </p:spPr>
      </p:sp>
      <p:pic>
        <p:nvPicPr>
          <p:cNvPr id="180" name="Google Shape;180;p56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680691234"/>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906683187"/>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userDrawn="1">
  <p:cSld name="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1"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8"/>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50" y="4385538"/>
            <a:ext cx="2025315" cy="911940"/>
          </a:xfrm>
          <a:prstGeom prst="rect">
            <a:avLst/>
          </a:prstGeom>
        </p:spPr>
      </p:pic>
    </p:spTree>
    <p:extLst>
      <p:ext uri="{BB962C8B-B14F-4D97-AF65-F5344CB8AC3E}">
        <p14:creationId xmlns:p14="http://schemas.microsoft.com/office/powerpoint/2010/main" val="547567256"/>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956789371"/>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twoTxTwoObj" preserve="1">
  <p:cSld name="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46" indent="0">
              <a:buNone/>
              <a:defRPr sz="2000" b="1"/>
            </a:lvl2pPr>
            <a:lvl3pPr marL="914492" indent="0">
              <a:buNone/>
              <a:defRPr sz="1800" b="1"/>
            </a:lvl3pPr>
            <a:lvl4pPr marL="1371738" indent="0">
              <a:buNone/>
              <a:defRPr sz="1600" b="1"/>
            </a:lvl4pPr>
            <a:lvl5pPr marL="1828983" indent="0">
              <a:buNone/>
              <a:defRPr sz="1600" b="1"/>
            </a:lvl5pPr>
            <a:lvl6pPr marL="2286228" indent="0">
              <a:buNone/>
              <a:defRPr sz="1600" b="1"/>
            </a:lvl6pPr>
            <a:lvl7pPr marL="2743475" indent="0">
              <a:buNone/>
              <a:defRPr sz="1600" b="1"/>
            </a:lvl7pPr>
            <a:lvl8pPr marL="3200720" indent="0">
              <a:buNone/>
              <a:defRPr sz="1600" b="1"/>
            </a:lvl8pPr>
            <a:lvl9pPr marL="3657966"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46" indent="0">
              <a:buNone/>
              <a:defRPr sz="2000" b="1"/>
            </a:lvl2pPr>
            <a:lvl3pPr marL="914492" indent="0">
              <a:buNone/>
              <a:defRPr sz="1800" b="1"/>
            </a:lvl3pPr>
            <a:lvl4pPr marL="1371738" indent="0">
              <a:buNone/>
              <a:defRPr sz="1600" b="1"/>
            </a:lvl4pPr>
            <a:lvl5pPr marL="1828983" indent="0">
              <a:buNone/>
              <a:defRPr sz="1600" b="1"/>
            </a:lvl5pPr>
            <a:lvl6pPr marL="2286228" indent="0">
              <a:buNone/>
              <a:defRPr sz="1600" b="1"/>
            </a:lvl6pPr>
            <a:lvl7pPr marL="2743475" indent="0">
              <a:buNone/>
              <a:defRPr sz="1600" b="1"/>
            </a:lvl7pPr>
            <a:lvl8pPr marL="3200720" indent="0">
              <a:buNone/>
              <a:defRPr sz="1600" b="1"/>
            </a:lvl8pPr>
            <a:lvl9pPr marL="3657966"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7497480"/>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userDrawn="1">
  <p:cSld name="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246" indent="0" algn="ctr">
              <a:buNone/>
              <a:defRPr sz="2000"/>
            </a:lvl2pPr>
            <a:lvl3pPr marL="914492" indent="0" algn="ctr">
              <a:buNone/>
              <a:defRPr sz="1800"/>
            </a:lvl3pPr>
            <a:lvl4pPr marL="1371738" indent="0" algn="ctr">
              <a:buNone/>
              <a:defRPr sz="1600"/>
            </a:lvl4pPr>
            <a:lvl5pPr marL="1828983" indent="0" algn="ctr">
              <a:buNone/>
              <a:defRPr sz="1600"/>
            </a:lvl5pPr>
            <a:lvl6pPr marL="2286228" indent="0" algn="ctr">
              <a:buNone/>
              <a:defRPr sz="1600"/>
            </a:lvl6pPr>
            <a:lvl7pPr marL="2743475" indent="0" algn="ctr">
              <a:buNone/>
              <a:defRPr sz="1600"/>
            </a:lvl7pPr>
            <a:lvl8pPr marL="3200720" indent="0" algn="ctr">
              <a:buNone/>
              <a:defRPr sz="1600"/>
            </a:lvl8pPr>
            <a:lvl9pPr marL="3657966"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979491364"/>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userDrawn="1">
  <p:cSld name="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9"/>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1"/>
            <a:ext cx="9365380" cy="986569"/>
          </a:xfrm>
        </p:spPr>
        <p:txBody>
          <a:bodyPr/>
          <a:lstStyle>
            <a:lvl1pPr marL="0" indent="0" algn="l">
              <a:buNone/>
              <a:defRPr sz="2400">
                <a:solidFill>
                  <a:schemeClr val="tx1"/>
                </a:solidFill>
              </a:defRPr>
            </a:lvl1pPr>
            <a:lvl2pPr marL="457246" indent="0" algn="ctr">
              <a:buNone/>
              <a:defRPr sz="2000"/>
            </a:lvl2pPr>
            <a:lvl3pPr marL="914492" indent="0" algn="ctr">
              <a:buNone/>
              <a:defRPr sz="1800"/>
            </a:lvl3pPr>
            <a:lvl4pPr marL="1371738" indent="0" algn="ctr">
              <a:buNone/>
              <a:defRPr sz="1600"/>
            </a:lvl4pPr>
            <a:lvl5pPr marL="1828983" indent="0" algn="ctr">
              <a:buNone/>
              <a:defRPr sz="1600"/>
            </a:lvl5pPr>
            <a:lvl6pPr marL="2286228" indent="0" algn="ctr">
              <a:buNone/>
              <a:defRPr sz="1600"/>
            </a:lvl6pPr>
            <a:lvl7pPr marL="2743475" indent="0" algn="ctr">
              <a:buNone/>
              <a:defRPr sz="1600"/>
            </a:lvl7pPr>
            <a:lvl8pPr marL="3200720" indent="0" algn="ctr">
              <a:buNone/>
              <a:defRPr sz="1600"/>
            </a:lvl8pPr>
            <a:lvl9pPr marL="3657966" indent="0" algn="ctr">
              <a:buNone/>
              <a:defRPr sz="1600"/>
            </a:lvl9pPr>
          </a:lstStyle>
          <a:p>
            <a:r>
              <a:rPr lang="en-US"/>
              <a:t>Click to edit Master subtitle style</a:t>
            </a:r>
          </a:p>
        </p:txBody>
      </p:sp>
    </p:spTree>
    <p:extLst>
      <p:ext uri="{BB962C8B-B14F-4D97-AF65-F5344CB8AC3E}">
        <p14:creationId xmlns:p14="http://schemas.microsoft.com/office/powerpoint/2010/main" val="1025316282"/>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446734676"/>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4"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66704977"/>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08208968"/>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50"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50" y="5400327"/>
            <a:ext cx="5194433" cy="986569"/>
          </a:xfrm>
        </p:spPr>
        <p:txBody>
          <a:bodyPr/>
          <a:lstStyle>
            <a:lvl1pPr marL="0" indent="0" algn="l">
              <a:buNone/>
              <a:defRPr sz="2400">
                <a:solidFill>
                  <a:schemeClr val="tx1"/>
                </a:solidFill>
              </a:defRPr>
            </a:lvl1pPr>
            <a:lvl2pPr marL="457246" indent="0" algn="ctr">
              <a:buNone/>
              <a:defRPr sz="2000"/>
            </a:lvl2pPr>
            <a:lvl3pPr marL="914492" indent="0" algn="ctr">
              <a:buNone/>
              <a:defRPr sz="1800"/>
            </a:lvl3pPr>
            <a:lvl4pPr marL="1371738" indent="0" algn="ctr">
              <a:buNone/>
              <a:defRPr sz="1600"/>
            </a:lvl4pPr>
            <a:lvl5pPr marL="1828983" indent="0" algn="ctr">
              <a:buNone/>
              <a:defRPr sz="1600"/>
            </a:lvl5pPr>
            <a:lvl6pPr marL="2286228" indent="0" algn="ctr">
              <a:buNone/>
              <a:defRPr sz="1600"/>
            </a:lvl6pPr>
            <a:lvl7pPr marL="2743475" indent="0" algn="ctr">
              <a:buNone/>
              <a:defRPr sz="1600"/>
            </a:lvl7pPr>
            <a:lvl8pPr marL="3200720" indent="0" algn="ctr">
              <a:buNone/>
              <a:defRPr sz="1600"/>
            </a:lvl8pPr>
            <a:lvl9pPr marL="3657966"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6"/>
            <a:ext cx="1945206" cy="879974"/>
          </a:xfrm>
          <a:prstGeom prst="rect">
            <a:avLst/>
          </a:prstGeom>
        </p:spPr>
      </p:pic>
    </p:spTree>
    <p:extLst>
      <p:ext uri="{BB962C8B-B14F-4D97-AF65-F5344CB8AC3E}">
        <p14:creationId xmlns:p14="http://schemas.microsoft.com/office/powerpoint/2010/main" val="287185912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81"/>
        <p:cNvGrpSpPr/>
        <p:nvPr/>
      </p:nvGrpSpPr>
      <p:grpSpPr>
        <a:xfrm>
          <a:off x="0" y="0"/>
          <a:ext cx="0" cy="0"/>
          <a:chOff x="0" y="0"/>
          <a:chExt cx="0" cy="0"/>
        </a:xfrm>
      </p:grpSpPr>
      <p:sp>
        <p:nvSpPr>
          <p:cNvPr id="182" name="Google Shape;182;p57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3" name="Google Shape;183;p57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4" name="Google Shape;184;p57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5" name="Google Shape;185;p5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6" name="Google Shape;186;p5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7" name="Google Shape;187;p5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8" name="Google Shape;188;p570"/>
          <p:cNvGrpSpPr/>
          <p:nvPr/>
        </p:nvGrpSpPr>
        <p:grpSpPr>
          <a:xfrm>
            <a:off x="7191542" y="1"/>
            <a:ext cx="5000459" cy="1425992"/>
            <a:chOff x="7191542" y="1"/>
            <a:chExt cx="5000459" cy="1425992"/>
          </a:xfrm>
        </p:grpSpPr>
        <p:pic>
          <p:nvPicPr>
            <p:cNvPr id="189" name="Google Shape;189;p5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0" name="Google Shape;190;p570"/>
            <p:cNvGrpSpPr/>
            <p:nvPr/>
          </p:nvGrpSpPr>
          <p:grpSpPr>
            <a:xfrm>
              <a:off x="7191542" y="1"/>
              <a:ext cx="5000459" cy="1425992"/>
              <a:chOff x="7186272" y="0"/>
              <a:chExt cx="5005729" cy="1427495"/>
            </a:xfrm>
          </p:grpSpPr>
          <p:sp>
            <p:nvSpPr>
              <p:cNvPr id="191" name="Google Shape;191;p5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2" name="Google Shape;192;p5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93" name="Google Shape;193;p57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0055836"/>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preserve="1" userDrawn="1">
  <p:cSld name="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246" indent="0" algn="ctr">
              <a:buNone/>
              <a:defRPr sz="2000"/>
            </a:lvl2pPr>
            <a:lvl3pPr marL="914492" indent="0" algn="ctr">
              <a:buNone/>
              <a:defRPr sz="1800"/>
            </a:lvl3pPr>
            <a:lvl4pPr marL="1371738" indent="0" algn="ctr">
              <a:buNone/>
              <a:defRPr sz="1600"/>
            </a:lvl4pPr>
            <a:lvl5pPr marL="1828983" indent="0" algn="ctr">
              <a:buNone/>
              <a:defRPr sz="1600"/>
            </a:lvl5pPr>
            <a:lvl6pPr marL="2286228" indent="0" algn="ctr">
              <a:buNone/>
              <a:defRPr sz="1600"/>
            </a:lvl6pPr>
            <a:lvl7pPr marL="2743475" indent="0" algn="ctr">
              <a:buNone/>
              <a:defRPr sz="1600"/>
            </a:lvl7pPr>
            <a:lvl8pPr marL="3200720" indent="0" algn="ctr">
              <a:buNone/>
              <a:defRPr sz="1600"/>
            </a:lvl8pPr>
            <a:lvl9pPr marL="3657966"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939649603"/>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userDrawn="1">
  <p:cSld name="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9"/>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1"/>
            <a:ext cx="9365380" cy="986569"/>
          </a:xfrm>
        </p:spPr>
        <p:txBody>
          <a:bodyPr/>
          <a:lstStyle>
            <a:lvl1pPr marL="0" indent="0" algn="l">
              <a:buNone/>
              <a:defRPr sz="2400">
                <a:solidFill>
                  <a:schemeClr val="tx1"/>
                </a:solidFill>
              </a:defRPr>
            </a:lvl1pPr>
            <a:lvl2pPr marL="457246" indent="0" algn="ctr">
              <a:buNone/>
              <a:defRPr sz="2000"/>
            </a:lvl2pPr>
            <a:lvl3pPr marL="914492" indent="0" algn="ctr">
              <a:buNone/>
              <a:defRPr sz="1800"/>
            </a:lvl3pPr>
            <a:lvl4pPr marL="1371738" indent="0" algn="ctr">
              <a:buNone/>
              <a:defRPr sz="1600"/>
            </a:lvl4pPr>
            <a:lvl5pPr marL="1828983" indent="0" algn="ctr">
              <a:buNone/>
              <a:defRPr sz="1600"/>
            </a:lvl5pPr>
            <a:lvl6pPr marL="2286228" indent="0" algn="ctr">
              <a:buNone/>
              <a:defRPr sz="1600"/>
            </a:lvl6pPr>
            <a:lvl7pPr marL="2743475" indent="0" algn="ctr">
              <a:buNone/>
              <a:defRPr sz="1600"/>
            </a:lvl7pPr>
            <a:lvl8pPr marL="3200720" indent="0" algn="ctr">
              <a:buNone/>
              <a:defRPr sz="1600"/>
            </a:lvl8pPr>
            <a:lvl9pPr marL="3657966" indent="0" algn="ctr">
              <a:buNone/>
              <a:defRPr sz="1600"/>
            </a:lvl9pPr>
          </a:lstStyle>
          <a:p>
            <a:r>
              <a:rPr lang="en-US"/>
              <a:t>Click to edit Master subtitle style</a:t>
            </a:r>
          </a:p>
        </p:txBody>
      </p:sp>
    </p:spTree>
    <p:extLst>
      <p:ext uri="{BB962C8B-B14F-4D97-AF65-F5344CB8AC3E}">
        <p14:creationId xmlns:p14="http://schemas.microsoft.com/office/powerpoint/2010/main" val="82910941"/>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userDrawn="1">
  <p:cSld name="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1"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8"/>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50" y="4385538"/>
            <a:ext cx="2025315" cy="911940"/>
          </a:xfrm>
          <a:prstGeom prst="rect">
            <a:avLst/>
          </a:prstGeom>
        </p:spPr>
      </p:pic>
    </p:spTree>
    <p:extLst>
      <p:ext uri="{BB962C8B-B14F-4D97-AF65-F5344CB8AC3E}">
        <p14:creationId xmlns:p14="http://schemas.microsoft.com/office/powerpoint/2010/main" val="4085895228"/>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644452856"/>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obj" preserve="1">
  <p:cSld name="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44175463"/>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obj" preserve="1">
  <p:cSld name="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4"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59816248"/>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4"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1"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07608476"/>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twoTxTwoObj" preserve="1">
  <p:cSld name="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34587849"/>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woTxTwoObj" preserve="1">
  <p:cSld name="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46" indent="0">
              <a:buNone/>
              <a:defRPr sz="2000" b="1"/>
            </a:lvl2pPr>
            <a:lvl3pPr marL="914492" indent="0">
              <a:buNone/>
              <a:defRPr sz="1800" b="1"/>
            </a:lvl3pPr>
            <a:lvl4pPr marL="1371738" indent="0">
              <a:buNone/>
              <a:defRPr sz="1600" b="1"/>
            </a:lvl4pPr>
            <a:lvl5pPr marL="1828983" indent="0">
              <a:buNone/>
              <a:defRPr sz="1600" b="1"/>
            </a:lvl5pPr>
            <a:lvl6pPr marL="2286228" indent="0">
              <a:buNone/>
              <a:defRPr sz="1600" b="1"/>
            </a:lvl6pPr>
            <a:lvl7pPr marL="2743475" indent="0">
              <a:buNone/>
              <a:defRPr sz="1600" b="1"/>
            </a:lvl7pPr>
            <a:lvl8pPr marL="3200720" indent="0">
              <a:buNone/>
              <a:defRPr sz="1600" b="1"/>
            </a:lvl8pPr>
            <a:lvl9pPr marL="3657966"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46" indent="0">
              <a:buNone/>
              <a:defRPr sz="2000" b="1"/>
            </a:lvl2pPr>
            <a:lvl3pPr marL="914492" indent="0">
              <a:buNone/>
              <a:defRPr sz="1800" b="1"/>
            </a:lvl3pPr>
            <a:lvl4pPr marL="1371738" indent="0">
              <a:buNone/>
              <a:defRPr sz="1600" b="1"/>
            </a:lvl4pPr>
            <a:lvl5pPr marL="1828983" indent="0">
              <a:buNone/>
              <a:defRPr sz="1600" b="1"/>
            </a:lvl5pPr>
            <a:lvl6pPr marL="2286228" indent="0">
              <a:buNone/>
              <a:defRPr sz="1600" b="1"/>
            </a:lvl6pPr>
            <a:lvl7pPr marL="2743475" indent="0">
              <a:buNone/>
              <a:defRPr sz="1600" b="1"/>
            </a:lvl7pPr>
            <a:lvl8pPr marL="3200720" indent="0">
              <a:buNone/>
              <a:defRPr sz="1600" b="1"/>
            </a:lvl8pPr>
            <a:lvl9pPr marL="3657966"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25248683"/>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4"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6902167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Content">
  <p:cSld name="Title and Content">
    <p:spTree>
      <p:nvGrpSpPr>
        <p:cNvPr id="1" name="Shape 194"/>
        <p:cNvGrpSpPr/>
        <p:nvPr/>
      </p:nvGrpSpPr>
      <p:grpSpPr>
        <a:xfrm>
          <a:off x="0" y="0"/>
          <a:ext cx="0" cy="0"/>
          <a:chOff x="0" y="0"/>
          <a:chExt cx="0" cy="0"/>
        </a:xfrm>
      </p:grpSpPr>
      <p:grpSp>
        <p:nvGrpSpPr>
          <p:cNvPr id="195" name="Google Shape;195;p571"/>
          <p:cNvGrpSpPr/>
          <p:nvPr/>
        </p:nvGrpSpPr>
        <p:grpSpPr>
          <a:xfrm>
            <a:off x="7191542" y="1"/>
            <a:ext cx="5000459" cy="1425992"/>
            <a:chOff x="7191542" y="1"/>
            <a:chExt cx="5000459" cy="1425992"/>
          </a:xfrm>
        </p:grpSpPr>
        <p:pic>
          <p:nvPicPr>
            <p:cNvPr id="196" name="Google Shape;196;p5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7" name="Google Shape;197;p571"/>
            <p:cNvGrpSpPr/>
            <p:nvPr/>
          </p:nvGrpSpPr>
          <p:grpSpPr>
            <a:xfrm>
              <a:off x="7191542" y="1"/>
              <a:ext cx="5000459" cy="1425992"/>
              <a:chOff x="7186272" y="0"/>
              <a:chExt cx="5005729" cy="1427495"/>
            </a:xfrm>
          </p:grpSpPr>
          <p:sp>
            <p:nvSpPr>
              <p:cNvPr id="198" name="Google Shape;198;p5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9" name="Google Shape;199;p5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00" name="Google Shape;200;p57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1" name="Google Shape;201;p57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2" name="Google Shape;202;p5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03" name="Google Shape;203;p5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4" name="Google Shape;204;p5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043537444"/>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userDrawn="1">
  <p:cSld name="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9"/>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2"/>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70"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873911221"/>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4"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752615195"/>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preserve="1" userDrawn="1">
  <p:cSld name="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108779682"/>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preserve="1" userDrawn="1">
  <p:cSld name="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704136453"/>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preserve="1" userDrawn="1">
  <p:cSld name="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862360405"/>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preserve="1" userDrawn="1">
  <p:cSld name="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246" indent="0" algn="ctr">
              <a:buNone/>
              <a:defRPr sz="2000"/>
            </a:lvl2pPr>
            <a:lvl3pPr marL="914492" indent="0" algn="ctr">
              <a:buNone/>
              <a:defRPr sz="1800"/>
            </a:lvl3pPr>
            <a:lvl4pPr marL="1371738" indent="0" algn="ctr">
              <a:buNone/>
              <a:defRPr sz="1600"/>
            </a:lvl4pPr>
            <a:lvl5pPr marL="1828983" indent="0" algn="ctr">
              <a:buNone/>
              <a:defRPr sz="1600"/>
            </a:lvl5pPr>
            <a:lvl6pPr marL="2286228" indent="0" algn="ctr">
              <a:buNone/>
              <a:defRPr sz="1600"/>
            </a:lvl6pPr>
            <a:lvl7pPr marL="2743475" indent="0" algn="ctr">
              <a:buNone/>
              <a:defRPr sz="1600"/>
            </a:lvl7pPr>
            <a:lvl8pPr marL="3200720" indent="0" algn="ctr">
              <a:buNone/>
              <a:defRPr sz="1600"/>
            </a:lvl8pPr>
            <a:lvl9pPr marL="3657966"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251841981"/>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preserve="1" userDrawn="1">
  <p:cSld name="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9"/>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1"/>
            <a:ext cx="9365380" cy="986569"/>
          </a:xfrm>
        </p:spPr>
        <p:txBody>
          <a:bodyPr/>
          <a:lstStyle>
            <a:lvl1pPr marL="0" indent="0" algn="l">
              <a:buNone/>
              <a:defRPr sz="2400">
                <a:solidFill>
                  <a:schemeClr val="tx1"/>
                </a:solidFill>
              </a:defRPr>
            </a:lvl1pPr>
            <a:lvl2pPr marL="457246" indent="0" algn="ctr">
              <a:buNone/>
              <a:defRPr sz="2000"/>
            </a:lvl2pPr>
            <a:lvl3pPr marL="914492" indent="0" algn="ctr">
              <a:buNone/>
              <a:defRPr sz="1800"/>
            </a:lvl3pPr>
            <a:lvl4pPr marL="1371738" indent="0" algn="ctr">
              <a:buNone/>
              <a:defRPr sz="1600"/>
            </a:lvl4pPr>
            <a:lvl5pPr marL="1828983" indent="0" algn="ctr">
              <a:buNone/>
              <a:defRPr sz="1600"/>
            </a:lvl5pPr>
            <a:lvl6pPr marL="2286228" indent="0" algn="ctr">
              <a:buNone/>
              <a:defRPr sz="1600"/>
            </a:lvl6pPr>
            <a:lvl7pPr marL="2743475" indent="0" algn="ctr">
              <a:buNone/>
              <a:defRPr sz="1600"/>
            </a:lvl7pPr>
            <a:lvl8pPr marL="3200720" indent="0" algn="ctr">
              <a:buNone/>
              <a:defRPr sz="1600"/>
            </a:lvl8pPr>
            <a:lvl9pPr marL="3657966" indent="0" algn="ctr">
              <a:buNone/>
              <a:defRPr sz="1600"/>
            </a:lvl9pPr>
          </a:lstStyle>
          <a:p>
            <a:r>
              <a:rPr lang="en-US"/>
              <a:t>Click to edit Master subtitle style</a:t>
            </a:r>
          </a:p>
        </p:txBody>
      </p:sp>
    </p:spTree>
    <p:extLst>
      <p:ext uri="{BB962C8B-B14F-4D97-AF65-F5344CB8AC3E}">
        <p14:creationId xmlns:p14="http://schemas.microsoft.com/office/powerpoint/2010/main" val="997307577"/>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obj" preserve="1">
  <p:cSld name="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91469215"/>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obj" preserve="1">
  <p:cSld name="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4"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96912078"/>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twoObj" preserve="1">
  <p:cSld name="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4"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1"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1663489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205"/>
        <p:cNvGrpSpPr/>
        <p:nvPr/>
      </p:nvGrpSpPr>
      <p:grpSpPr>
        <a:xfrm>
          <a:off x="0" y="0"/>
          <a:ext cx="0" cy="0"/>
          <a:chOff x="0" y="0"/>
          <a:chExt cx="0" cy="0"/>
        </a:xfrm>
      </p:grpSpPr>
      <p:sp>
        <p:nvSpPr>
          <p:cNvPr id="206" name="Google Shape;206;p57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7" name="Google Shape;207;p57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08" name="Google Shape;208;p572"/>
          <p:cNvGrpSpPr/>
          <p:nvPr/>
        </p:nvGrpSpPr>
        <p:grpSpPr>
          <a:xfrm>
            <a:off x="7191542" y="1"/>
            <a:ext cx="5000459" cy="1425992"/>
            <a:chOff x="7191542" y="1"/>
            <a:chExt cx="5000459" cy="1425992"/>
          </a:xfrm>
        </p:grpSpPr>
        <p:pic>
          <p:nvPicPr>
            <p:cNvPr id="209" name="Google Shape;209;p5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0" name="Google Shape;210;p572"/>
            <p:cNvGrpSpPr/>
            <p:nvPr/>
          </p:nvGrpSpPr>
          <p:grpSpPr>
            <a:xfrm>
              <a:off x="7191542" y="1"/>
              <a:ext cx="5000459" cy="1425992"/>
              <a:chOff x="7186272" y="0"/>
              <a:chExt cx="5005729" cy="1427495"/>
            </a:xfrm>
          </p:grpSpPr>
          <p:sp>
            <p:nvSpPr>
              <p:cNvPr id="211" name="Google Shape;211;p5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2" name="Google Shape;212;p5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13" name="Google Shape;213;p57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4" name="Google Shape;214;p57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15" name="Google Shape;215;p5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6" name="Google Shape;216;p5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995916412"/>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twoTxTwoObj" preserve="1">
  <p:cSld name="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41175421"/>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twoTxTwoObj" preserve="1">
  <p:cSld name="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46" indent="0">
              <a:buNone/>
              <a:defRPr sz="2000" b="1"/>
            </a:lvl2pPr>
            <a:lvl3pPr marL="914492" indent="0">
              <a:buNone/>
              <a:defRPr sz="1800" b="1"/>
            </a:lvl3pPr>
            <a:lvl4pPr marL="1371738" indent="0">
              <a:buNone/>
              <a:defRPr sz="1600" b="1"/>
            </a:lvl4pPr>
            <a:lvl5pPr marL="1828983" indent="0">
              <a:buNone/>
              <a:defRPr sz="1600" b="1"/>
            </a:lvl5pPr>
            <a:lvl6pPr marL="2286228" indent="0">
              <a:buNone/>
              <a:defRPr sz="1600" b="1"/>
            </a:lvl6pPr>
            <a:lvl7pPr marL="2743475" indent="0">
              <a:buNone/>
              <a:defRPr sz="1600" b="1"/>
            </a:lvl7pPr>
            <a:lvl8pPr marL="3200720" indent="0">
              <a:buNone/>
              <a:defRPr sz="1600" b="1"/>
            </a:lvl8pPr>
            <a:lvl9pPr marL="3657966"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46" indent="0">
              <a:buNone/>
              <a:defRPr sz="2000" b="1"/>
            </a:lvl2pPr>
            <a:lvl3pPr marL="914492" indent="0">
              <a:buNone/>
              <a:defRPr sz="1800" b="1"/>
            </a:lvl3pPr>
            <a:lvl4pPr marL="1371738" indent="0">
              <a:buNone/>
              <a:defRPr sz="1600" b="1"/>
            </a:lvl4pPr>
            <a:lvl5pPr marL="1828983" indent="0">
              <a:buNone/>
              <a:defRPr sz="1600" b="1"/>
            </a:lvl5pPr>
            <a:lvl6pPr marL="2286228" indent="0">
              <a:buNone/>
              <a:defRPr sz="1600" b="1"/>
            </a:lvl6pPr>
            <a:lvl7pPr marL="2743475" indent="0">
              <a:buNone/>
              <a:defRPr sz="1600" b="1"/>
            </a:lvl7pPr>
            <a:lvl8pPr marL="3200720" indent="0">
              <a:buNone/>
              <a:defRPr sz="1600" b="1"/>
            </a:lvl8pPr>
            <a:lvl9pPr marL="3657966"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58950733"/>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4"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35431473"/>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preserve="1" userDrawn="1">
  <p:cSld name="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247310204"/>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4"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798386022"/>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7" y="5564124"/>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9/22/2025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2">
              <a:lnSpc>
                <a:spcPts val="1425"/>
              </a:lnSpc>
            </a:pPr>
            <a:fld id="{81D60167-4931-47E6-BA6A-407CBD079E47}" type="slidenum">
              <a:rPr lang="en-US" spc="-5" smtClean="0">
                <a:solidFill>
                  <a:srgbClr val="929599"/>
                </a:solidFill>
              </a:rPr>
              <a:pPr marL="38102">
                <a:lnSpc>
                  <a:spcPts val="1425"/>
                </a:lnSpc>
              </a:pPr>
              <a:t>‹#›</a:t>
            </a:fld>
            <a:endParaRPr lang="en-US" spc="-5">
              <a:solidFill>
                <a:srgbClr val="929599"/>
              </a:solidFill>
            </a:endParaRPr>
          </a:p>
        </p:txBody>
      </p:sp>
    </p:spTree>
    <p:extLst>
      <p:ext uri="{BB962C8B-B14F-4D97-AF65-F5344CB8AC3E}">
        <p14:creationId xmlns:p14="http://schemas.microsoft.com/office/powerpoint/2010/main" val="332987449"/>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obj" preserve="1">
  <p:cSld name="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08129322"/>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showMasterSp="0" type="obj" preserve="1">
  <p:cSld name="1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4"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7"/>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8" y="5564125"/>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9/22/2025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4">
              <a:lnSpc>
                <a:spcPts val="1425"/>
              </a:lnSpc>
            </a:pPr>
            <a:fld id="{81D60167-4931-47E6-BA6A-407CBD079E47}" type="slidenum">
              <a:rPr lang="en-US" spc="-5" smtClean="0">
                <a:solidFill>
                  <a:srgbClr val="929599"/>
                </a:solidFill>
              </a:rPr>
              <a:pPr marL="38104">
                <a:lnSpc>
                  <a:spcPts val="1425"/>
                </a:lnSpc>
              </a:pPr>
              <a:t>‹#›</a:t>
            </a:fld>
            <a:endParaRPr lang="en-US" spc="-5">
              <a:solidFill>
                <a:srgbClr val="929599"/>
              </a:solidFill>
            </a:endParaRPr>
          </a:p>
        </p:txBody>
      </p:sp>
    </p:spTree>
    <p:extLst>
      <p:ext uri="{BB962C8B-B14F-4D97-AF65-F5344CB8AC3E}">
        <p14:creationId xmlns:p14="http://schemas.microsoft.com/office/powerpoint/2010/main" val="2762415933"/>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obj" preserve="1">
  <p:cSld name="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5176198"/>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twoObj" preserve="1">
  <p:cSld name="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4"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1"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0109648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217"/>
        <p:cNvGrpSpPr/>
        <p:nvPr/>
      </p:nvGrpSpPr>
      <p:grpSpPr>
        <a:xfrm>
          <a:off x="0" y="0"/>
          <a:ext cx="0" cy="0"/>
          <a:chOff x="0" y="0"/>
          <a:chExt cx="0" cy="0"/>
        </a:xfrm>
      </p:grpSpPr>
      <p:grpSp>
        <p:nvGrpSpPr>
          <p:cNvPr id="218" name="Google Shape;218;p573"/>
          <p:cNvGrpSpPr/>
          <p:nvPr/>
        </p:nvGrpSpPr>
        <p:grpSpPr>
          <a:xfrm>
            <a:off x="7191542" y="1"/>
            <a:ext cx="5000459" cy="1425992"/>
            <a:chOff x="7191542" y="1"/>
            <a:chExt cx="5000459" cy="1425992"/>
          </a:xfrm>
        </p:grpSpPr>
        <p:pic>
          <p:nvPicPr>
            <p:cNvPr id="219" name="Google Shape;219;p5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0" name="Google Shape;220;p573"/>
            <p:cNvGrpSpPr/>
            <p:nvPr/>
          </p:nvGrpSpPr>
          <p:grpSpPr>
            <a:xfrm>
              <a:off x="7191542" y="1"/>
              <a:ext cx="5000459" cy="1425992"/>
              <a:chOff x="7186272" y="0"/>
              <a:chExt cx="5005729" cy="1427495"/>
            </a:xfrm>
          </p:grpSpPr>
          <p:sp>
            <p:nvSpPr>
              <p:cNvPr id="221" name="Google Shape;221;p5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2" name="Google Shape;222;p5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23" name="Google Shape;223;p57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24" name="Google Shape;224;p57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25" name="Google Shape;225;p57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6" name="Google Shape;226;p57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27" name="Google Shape;227;p57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8" name="Google Shape;228;p57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29" name="Google Shape;229;p5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30" name="Google Shape;230;p5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047195618"/>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twoTxTwoObj" preserve="1">
  <p:cSld name="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85488685"/>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twoTxTwoObj" preserve="1">
  <p:cSld name="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46" indent="0">
              <a:buNone/>
              <a:defRPr sz="2000" b="1"/>
            </a:lvl2pPr>
            <a:lvl3pPr marL="914492" indent="0">
              <a:buNone/>
              <a:defRPr sz="1800" b="1"/>
            </a:lvl3pPr>
            <a:lvl4pPr marL="1371738" indent="0">
              <a:buNone/>
              <a:defRPr sz="1600" b="1"/>
            </a:lvl4pPr>
            <a:lvl5pPr marL="1828983" indent="0">
              <a:buNone/>
              <a:defRPr sz="1600" b="1"/>
            </a:lvl5pPr>
            <a:lvl6pPr marL="2286228" indent="0">
              <a:buNone/>
              <a:defRPr sz="1600" b="1"/>
            </a:lvl6pPr>
            <a:lvl7pPr marL="2743475" indent="0">
              <a:buNone/>
              <a:defRPr sz="1600" b="1"/>
            </a:lvl7pPr>
            <a:lvl8pPr marL="3200720" indent="0">
              <a:buNone/>
              <a:defRPr sz="1600" b="1"/>
            </a:lvl8pPr>
            <a:lvl9pPr marL="3657966"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46" indent="0">
              <a:buNone/>
              <a:defRPr sz="2000" b="1"/>
            </a:lvl2pPr>
            <a:lvl3pPr marL="914492" indent="0">
              <a:buNone/>
              <a:defRPr sz="1800" b="1"/>
            </a:lvl3pPr>
            <a:lvl4pPr marL="1371738" indent="0">
              <a:buNone/>
              <a:defRPr sz="1600" b="1"/>
            </a:lvl4pPr>
            <a:lvl5pPr marL="1828983" indent="0">
              <a:buNone/>
              <a:defRPr sz="1600" b="1"/>
            </a:lvl5pPr>
            <a:lvl6pPr marL="2286228" indent="0">
              <a:buNone/>
              <a:defRPr sz="1600" b="1"/>
            </a:lvl6pPr>
            <a:lvl7pPr marL="2743475" indent="0">
              <a:buNone/>
              <a:defRPr sz="1600" b="1"/>
            </a:lvl7pPr>
            <a:lvl8pPr marL="3200720" indent="0">
              <a:buNone/>
              <a:defRPr sz="1600" b="1"/>
            </a:lvl8pPr>
            <a:lvl9pPr marL="3657966"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9962640"/>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4"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9838743"/>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userDrawn="1">
  <p:cSld name="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121673503"/>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blank" preserve="1">
  <p:cSld name="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4"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182486237"/>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userDrawn="1">
  <p:cSld name="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769867763"/>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userDrawn="1">
  <p:cSld name="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3299812"/>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userDrawn="1">
  <p:cSld name="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246" indent="0" algn="ctr">
              <a:buNone/>
              <a:defRPr sz="2000"/>
            </a:lvl2pPr>
            <a:lvl3pPr marL="914492" indent="0" algn="ctr">
              <a:buNone/>
              <a:defRPr sz="1800"/>
            </a:lvl3pPr>
            <a:lvl4pPr marL="1371738" indent="0" algn="ctr">
              <a:buNone/>
              <a:defRPr sz="1600"/>
            </a:lvl4pPr>
            <a:lvl5pPr marL="1828983" indent="0" algn="ctr">
              <a:buNone/>
              <a:defRPr sz="1600"/>
            </a:lvl5pPr>
            <a:lvl6pPr marL="2286228" indent="0" algn="ctr">
              <a:buNone/>
              <a:defRPr sz="1600"/>
            </a:lvl6pPr>
            <a:lvl7pPr marL="2743475" indent="0" algn="ctr">
              <a:buNone/>
              <a:defRPr sz="1600"/>
            </a:lvl7pPr>
            <a:lvl8pPr marL="3200720" indent="0" algn="ctr">
              <a:buNone/>
              <a:defRPr sz="1600"/>
            </a:lvl8pPr>
            <a:lvl9pPr marL="3657966"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72960095"/>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preserve="1" userDrawn="1">
  <p:cSld name="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9"/>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1"/>
            <a:ext cx="9365380" cy="986569"/>
          </a:xfrm>
        </p:spPr>
        <p:txBody>
          <a:bodyPr/>
          <a:lstStyle>
            <a:lvl1pPr marL="0" indent="0" algn="l">
              <a:buNone/>
              <a:defRPr sz="2400">
                <a:solidFill>
                  <a:schemeClr val="tx1"/>
                </a:solidFill>
              </a:defRPr>
            </a:lvl1pPr>
            <a:lvl2pPr marL="457246" indent="0" algn="ctr">
              <a:buNone/>
              <a:defRPr sz="2000"/>
            </a:lvl2pPr>
            <a:lvl3pPr marL="914492" indent="0" algn="ctr">
              <a:buNone/>
              <a:defRPr sz="1800"/>
            </a:lvl3pPr>
            <a:lvl4pPr marL="1371738" indent="0" algn="ctr">
              <a:buNone/>
              <a:defRPr sz="1600"/>
            </a:lvl4pPr>
            <a:lvl5pPr marL="1828983" indent="0" algn="ctr">
              <a:buNone/>
              <a:defRPr sz="1600"/>
            </a:lvl5pPr>
            <a:lvl6pPr marL="2286228" indent="0" algn="ctr">
              <a:buNone/>
              <a:defRPr sz="1600"/>
            </a:lvl6pPr>
            <a:lvl7pPr marL="2743475" indent="0" algn="ctr">
              <a:buNone/>
              <a:defRPr sz="1600"/>
            </a:lvl7pPr>
            <a:lvl8pPr marL="3200720" indent="0" algn="ctr">
              <a:buNone/>
              <a:defRPr sz="1600"/>
            </a:lvl8pPr>
            <a:lvl9pPr marL="3657966" indent="0" algn="ctr">
              <a:buNone/>
              <a:defRPr sz="1600"/>
            </a:lvl9pPr>
          </a:lstStyle>
          <a:p>
            <a:r>
              <a:rPr lang="en-US"/>
              <a:t>Click to edit Master subtitle style</a:t>
            </a:r>
          </a:p>
        </p:txBody>
      </p:sp>
    </p:spTree>
    <p:extLst>
      <p:ext uri="{BB962C8B-B14F-4D97-AF65-F5344CB8AC3E}">
        <p14:creationId xmlns:p14="http://schemas.microsoft.com/office/powerpoint/2010/main" val="2221326523"/>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userDrawn="1">
  <p:cSld name="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246" indent="0" algn="ctr">
              <a:buNone/>
              <a:defRPr sz="2000"/>
            </a:lvl2pPr>
            <a:lvl3pPr marL="914492" indent="0" algn="ctr">
              <a:buNone/>
              <a:defRPr sz="1800"/>
            </a:lvl3pPr>
            <a:lvl4pPr marL="1371738" indent="0" algn="ctr">
              <a:buNone/>
              <a:defRPr sz="1600"/>
            </a:lvl4pPr>
            <a:lvl5pPr marL="1828983" indent="0" algn="ctr">
              <a:buNone/>
              <a:defRPr sz="1600"/>
            </a:lvl5pPr>
            <a:lvl6pPr marL="2286228" indent="0" algn="ctr">
              <a:buNone/>
              <a:defRPr sz="1600"/>
            </a:lvl6pPr>
            <a:lvl7pPr marL="2743475" indent="0" algn="ctr">
              <a:buNone/>
              <a:defRPr sz="1600"/>
            </a:lvl7pPr>
            <a:lvl8pPr marL="3200720" indent="0" algn="ctr">
              <a:buNone/>
              <a:defRPr sz="1600"/>
            </a:lvl8pPr>
            <a:lvl9pPr marL="3657966"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50842019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231"/>
        <p:cNvGrpSpPr/>
        <p:nvPr/>
      </p:nvGrpSpPr>
      <p:grpSpPr>
        <a:xfrm>
          <a:off x="0" y="0"/>
          <a:ext cx="0" cy="0"/>
          <a:chOff x="0" y="0"/>
          <a:chExt cx="0" cy="0"/>
        </a:xfrm>
      </p:grpSpPr>
      <p:grpSp>
        <p:nvGrpSpPr>
          <p:cNvPr id="232" name="Google Shape;232;p574"/>
          <p:cNvGrpSpPr/>
          <p:nvPr/>
        </p:nvGrpSpPr>
        <p:grpSpPr>
          <a:xfrm>
            <a:off x="7191542" y="1"/>
            <a:ext cx="5000459" cy="1425992"/>
            <a:chOff x="7191542" y="1"/>
            <a:chExt cx="5000459" cy="1425992"/>
          </a:xfrm>
        </p:grpSpPr>
        <p:pic>
          <p:nvPicPr>
            <p:cNvPr id="233" name="Google Shape;233;p5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34" name="Google Shape;234;p574"/>
            <p:cNvGrpSpPr/>
            <p:nvPr/>
          </p:nvGrpSpPr>
          <p:grpSpPr>
            <a:xfrm>
              <a:off x="7191542" y="1"/>
              <a:ext cx="5000459" cy="1425992"/>
              <a:chOff x="7186272" y="0"/>
              <a:chExt cx="5005729" cy="1427495"/>
            </a:xfrm>
          </p:grpSpPr>
          <p:sp>
            <p:nvSpPr>
              <p:cNvPr id="235" name="Google Shape;235;p5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6" name="Google Shape;236;p5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37" name="Google Shape;237;p57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8" name="Google Shape;238;p5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39" name="Google Shape;239;p5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0" name="Google Shape;240;p5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522954273"/>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titleOnly" preserve="1">
  <p:cSld name="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4"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88665745"/>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userDrawn="1">
  <p:cSld name="1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6"/>
            <a:ext cx="1945206" cy="879974"/>
          </a:xfrm>
          <a:prstGeom prst="rect">
            <a:avLst/>
          </a:prstGeom>
        </p:spPr>
      </p:pic>
    </p:spTree>
    <p:extLst>
      <p:ext uri="{BB962C8B-B14F-4D97-AF65-F5344CB8AC3E}">
        <p14:creationId xmlns:p14="http://schemas.microsoft.com/office/powerpoint/2010/main" val="3656625712"/>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userDrawn="1">
  <p:cSld name="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69307963"/>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preserve="1" userDrawn="1">
  <p:cSld name="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261094859"/>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userDrawn="1">
  <p:cSld name="1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9"/>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1"/>
            <a:ext cx="9365380" cy="986569"/>
          </a:xfrm>
        </p:spPr>
        <p:txBody>
          <a:bodyPr/>
          <a:lstStyle>
            <a:lvl1pPr marL="0" indent="0" algn="l">
              <a:buNone/>
              <a:defRPr sz="2400">
                <a:solidFill>
                  <a:schemeClr val="tx1"/>
                </a:solidFill>
              </a:defRPr>
            </a:lvl1pPr>
            <a:lvl2pPr marL="457246" indent="0" algn="ctr">
              <a:buNone/>
              <a:defRPr sz="2000"/>
            </a:lvl2pPr>
            <a:lvl3pPr marL="914492" indent="0" algn="ctr">
              <a:buNone/>
              <a:defRPr sz="1800"/>
            </a:lvl3pPr>
            <a:lvl4pPr marL="1371738" indent="0" algn="ctr">
              <a:buNone/>
              <a:defRPr sz="1600"/>
            </a:lvl4pPr>
            <a:lvl5pPr marL="1828983" indent="0" algn="ctr">
              <a:buNone/>
              <a:defRPr sz="1600"/>
            </a:lvl5pPr>
            <a:lvl6pPr marL="2286228" indent="0" algn="ctr">
              <a:buNone/>
              <a:defRPr sz="1600"/>
            </a:lvl6pPr>
            <a:lvl7pPr marL="2743475" indent="0" algn="ctr">
              <a:buNone/>
              <a:defRPr sz="1600"/>
            </a:lvl7pPr>
            <a:lvl8pPr marL="3200720" indent="0" algn="ctr">
              <a:buNone/>
              <a:defRPr sz="1600"/>
            </a:lvl8pPr>
            <a:lvl9pPr marL="3657966" indent="0" algn="ctr">
              <a:buNone/>
              <a:defRPr sz="1600"/>
            </a:lvl9pPr>
          </a:lstStyle>
          <a:p>
            <a:r>
              <a:rPr lang="en-US"/>
              <a:t>Click to edit Master subtitle style</a:t>
            </a:r>
          </a:p>
        </p:txBody>
      </p:sp>
    </p:spTree>
    <p:extLst>
      <p:ext uri="{BB962C8B-B14F-4D97-AF65-F5344CB8AC3E}">
        <p14:creationId xmlns:p14="http://schemas.microsoft.com/office/powerpoint/2010/main" val="3322577360"/>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obj" preserve="1">
  <p:cSld name="1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50514350"/>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obj" preserve="1">
  <p:cSld name="1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639681876"/>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obj" preserve="1">
  <p:cSld name="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4"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50957053"/>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twoObj" preserve="1">
  <p:cSld name="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4"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1"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54973986"/>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twoTxTwoObj" preserve="1">
  <p:cSld name="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2894302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241"/>
        <p:cNvGrpSpPr/>
        <p:nvPr/>
      </p:nvGrpSpPr>
      <p:grpSpPr>
        <a:xfrm>
          <a:off x="0" y="0"/>
          <a:ext cx="0" cy="0"/>
          <a:chOff x="0" y="0"/>
          <a:chExt cx="0" cy="0"/>
        </a:xfrm>
      </p:grpSpPr>
      <p:grpSp>
        <p:nvGrpSpPr>
          <p:cNvPr id="242" name="Google Shape;242;p575"/>
          <p:cNvGrpSpPr/>
          <p:nvPr/>
        </p:nvGrpSpPr>
        <p:grpSpPr>
          <a:xfrm>
            <a:off x="0" y="0"/>
            <a:ext cx="12192000" cy="2148830"/>
            <a:chOff x="0" y="0"/>
            <a:chExt cx="12192000" cy="2148830"/>
          </a:xfrm>
        </p:grpSpPr>
        <p:sp>
          <p:nvSpPr>
            <p:cNvPr id="243" name="Google Shape;243;p57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4" name="Google Shape;244;p57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45" name="Google Shape;245;p57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46" name="Google Shape;246;p57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7" name="Google Shape;247;p57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248" name="Google Shape;248;p575"/>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49" name="Google Shape;249;p575"/>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497222941"/>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twoTxTwoObj" preserve="1">
  <p:cSld name="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46" indent="0">
              <a:buNone/>
              <a:defRPr sz="2000" b="1"/>
            </a:lvl2pPr>
            <a:lvl3pPr marL="914492" indent="0">
              <a:buNone/>
              <a:defRPr sz="1800" b="1"/>
            </a:lvl3pPr>
            <a:lvl4pPr marL="1371738" indent="0">
              <a:buNone/>
              <a:defRPr sz="1600" b="1"/>
            </a:lvl4pPr>
            <a:lvl5pPr marL="1828983" indent="0">
              <a:buNone/>
              <a:defRPr sz="1600" b="1"/>
            </a:lvl5pPr>
            <a:lvl6pPr marL="2286228" indent="0">
              <a:buNone/>
              <a:defRPr sz="1600" b="1"/>
            </a:lvl6pPr>
            <a:lvl7pPr marL="2743475" indent="0">
              <a:buNone/>
              <a:defRPr sz="1600" b="1"/>
            </a:lvl7pPr>
            <a:lvl8pPr marL="3200720" indent="0">
              <a:buNone/>
              <a:defRPr sz="1600" b="1"/>
            </a:lvl8pPr>
            <a:lvl9pPr marL="3657966"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46" indent="0">
              <a:buNone/>
              <a:defRPr sz="2000" b="1"/>
            </a:lvl2pPr>
            <a:lvl3pPr marL="914492" indent="0">
              <a:buNone/>
              <a:defRPr sz="1800" b="1"/>
            </a:lvl3pPr>
            <a:lvl4pPr marL="1371738" indent="0">
              <a:buNone/>
              <a:defRPr sz="1600" b="1"/>
            </a:lvl4pPr>
            <a:lvl5pPr marL="1828983" indent="0">
              <a:buNone/>
              <a:defRPr sz="1600" b="1"/>
            </a:lvl5pPr>
            <a:lvl6pPr marL="2286228" indent="0">
              <a:buNone/>
              <a:defRPr sz="1600" b="1"/>
            </a:lvl6pPr>
            <a:lvl7pPr marL="2743475" indent="0">
              <a:buNone/>
              <a:defRPr sz="1600" b="1"/>
            </a:lvl7pPr>
            <a:lvl8pPr marL="3200720" indent="0">
              <a:buNone/>
              <a:defRPr sz="1600" b="1"/>
            </a:lvl8pPr>
            <a:lvl9pPr marL="3657966"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01273330"/>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titleOnly" preserve="1">
  <p:cSld name="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4"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72504447"/>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preserve="1" userDrawn="1">
  <p:cSld name="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990300341"/>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blank" preserve="1">
  <p:cSld name="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4"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88067226"/>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preserve="1" userDrawn="1">
  <p:cSld name="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774503581"/>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preserve="1" userDrawn="1">
  <p:cSld name="1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4158829839"/>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preserve="1" userDrawn="1">
  <p:cSld name="1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246" indent="0" algn="ctr">
              <a:buNone/>
              <a:defRPr sz="2000"/>
            </a:lvl2pPr>
            <a:lvl3pPr marL="914492" indent="0" algn="ctr">
              <a:buNone/>
              <a:defRPr sz="1800"/>
            </a:lvl3pPr>
            <a:lvl4pPr marL="1371738" indent="0" algn="ctr">
              <a:buNone/>
              <a:defRPr sz="1600"/>
            </a:lvl4pPr>
            <a:lvl5pPr marL="1828983" indent="0" algn="ctr">
              <a:buNone/>
              <a:defRPr sz="1600"/>
            </a:lvl5pPr>
            <a:lvl6pPr marL="2286228" indent="0" algn="ctr">
              <a:buNone/>
              <a:defRPr sz="1600"/>
            </a:lvl6pPr>
            <a:lvl7pPr marL="2743475" indent="0" algn="ctr">
              <a:buNone/>
              <a:defRPr sz="1600"/>
            </a:lvl7pPr>
            <a:lvl8pPr marL="3200720" indent="0" algn="ctr">
              <a:buNone/>
              <a:defRPr sz="1600"/>
            </a:lvl8pPr>
            <a:lvl9pPr marL="3657966"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959999514"/>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userDrawn="1">
  <p:cSld name="1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9"/>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1"/>
            <a:ext cx="9365380" cy="986569"/>
          </a:xfrm>
        </p:spPr>
        <p:txBody>
          <a:bodyPr/>
          <a:lstStyle>
            <a:lvl1pPr marL="0" indent="0" algn="l">
              <a:buNone/>
              <a:defRPr sz="2400">
                <a:solidFill>
                  <a:schemeClr val="tx1"/>
                </a:solidFill>
              </a:defRPr>
            </a:lvl1pPr>
            <a:lvl2pPr marL="457246" indent="0" algn="ctr">
              <a:buNone/>
              <a:defRPr sz="2000"/>
            </a:lvl2pPr>
            <a:lvl3pPr marL="914492" indent="0" algn="ctr">
              <a:buNone/>
              <a:defRPr sz="1800"/>
            </a:lvl3pPr>
            <a:lvl4pPr marL="1371738" indent="0" algn="ctr">
              <a:buNone/>
              <a:defRPr sz="1600"/>
            </a:lvl4pPr>
            <a:lvl5pPr marL="1828983" indent="0" algn="ctr">
              <a:buNone/>
              <a:defRPr sz="1600"/>
            </a:lvl5pPr>
            <a:lvl6pPr marL="2286228" indent="0" algn="ctr">
              <a:buNone/>
              <a:defRPr sz="1600"/>
            </a:lvl6pPr>
            <a:lvl7pPr marL="2743475" indent="0" algn="ctr">
              <a:buNone/>
              <a:defRPr sz="1600"/>
            </a:lvl7pPr>
            <a:lvl8pPr marL="3200720" indent="0" algn="ctr">
              <a:buNone/>
              <a:defRPr sz="1600"/>
            </a:lvl8pPr>
            <a:lvl9pPr marL="3657966" indent="0" algn="ctr">
              <a:buNone/>
              <a:defRPr sz="1600"/>
            </a:lvl9pPr>
          </a:lstStyle>
          <a:p>
            <a:r>
              <a:rPr lang="en-US"/>
              <a:t>Click to edit Master subtitle style</a:t>
            </a:r>
          </a:p>
        </p:txBody>
      </p:sp>
    </p:spTree>
    <p:extLst>
      <p:ext uri="{BB962C8B-B14F-4D97-AF65-F5344CB8AC3E}">
        <p14:creationId xmlns:p14="http://schemas.microsoft.com/office/powerpoint/2010/main" val="1379541385"/>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obj" preserve="1">
  <p:cSld name="1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300147052"/>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obj" preserve="1">
  <p:cSld name="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4"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31963143"/>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250"/>
        <p:cNvGrpSpPr/>
        <p:nvPr/>
      </p:nvGrpSpPr>
      <p:grpSpPr>
        <a:xfrm>
          <a:off x="0" y="0"/>
          <a:ext cx="0" cy="0"/>
          <a:chOff x="0" y="0"/>
          <a:chExt cx="0" cy="0"/>
        </a:xfrm>
      </p:grpSpPr>
      <p:sp>
        <p:nvSpPr>
          <p:cNvPr id="251" name="Google Shape;251;p57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52" name="Google Shape;252;p5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3" name="Google Shape;253;p5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54" name="Google Shape;254;p576"/>
          <p:cNvGrpSpPr/>
          <p:nvPr/>
        </p:nvGrpSpPr>
        <p:grpSpPr>
          <a:xfrm>
            <a:off x="7191542" y="1"/>
            <a:ext cx="5000459" cy="1425992"/>
            <a:chOff x="7191542" y="1"/>
            <a:chExt cx="5000459" cy="1425992"/>
          </a:xfrm>
        </p:grpSpPr>
        <p:pic>
          <p:nvPicPr>
            <p:cNvPr id="255" name="Google Shape;255;p5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6" name="Google Shape;256;p576"/>
            <p:cNvGrpSpPr/>
            <p:nvPr/>
          </p:nvGrpSpPr>
          <p:grpSpPr>
            <a:xfrm>
              <a:off x="7191542" y="1"/>
              <a:ext cx="5000459" cy="1425992"/>
              <a:chOff x="7186272" y="0"/>
              <a:chExt cx="5005729" cy="1427495"/>
            </a:xfrm>
          </p:grpSpPr>
          <p:sp>
            <p:nvSpPr>
              <p:cNvPr id="257" name="Google Shape;257;p5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8" name="Google Shape;258;p5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2881419136"/>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twoObj" preserve="1">
  <p:cSld name="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4"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1"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77185170"/>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twoTxTwoObj" preserve="1">
  <p:cSld name="1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07723185"/>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preserve="1" userDrawn="1">
  <p:cSld name="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092081775"/>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preserve="1" userDrawn="1">
  <p:cSld name="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656970344"/>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46" indent="0">
              <a:buNone/>
              <a:defRPr sz="2000" b="1"/>
            </a:lvl2pPr>
            <a:lvl3pPr marL="914492" indent="0">
              <a:buNone/>
              <a:defRPr sz="1800" b="1"/>
            </a:lvl3pPr>
            <a:lvl4pPr marL="1371738" indent="0">
              <a:buNone/>
              <a:defRPr sz="1600" b="1"/>
            </a:lvl4pPr>
            <a:lvl5pPr marL="1828983" indent="0">
              <a:buNone/>
              <a:defRPr sz="1600" b="1"/>
            </a:lvl5pPr>
            <a:lvl6pPr marL="2286228" indent="0">
              <a:buNone/>
              <a:defRPr sz="1600" b="1"/>
            </a:lvl6pPr>
            <a:lvl7pPr marL="2743475" indent="0">
              <a:buNone/>
              <a:defRPr sz="1600" b="1"/>
            </a:lvl7pPr>
            <a:lvl8pPr marL="3200720" indent="0">
              <a:buNone/>
              <a:defRPr sz="1600" b="1"/>
            </a:lvl8pPr>
            <a:lvl9pPr marL="3657966"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46" indent="0">
              <a:buNone/>
              <a:defRPr sz="2000" b="1"/>
            </a:lvl2pPr>
            <a:lvl3pPr marL="914492" indent="0">
              <a:buNone/>
              <a:defRPr sz="1800" b="1"/>
            </a:lvl3pPr>
            <a:lvl4pPr marL="1371738" indent="0">
              <a:buNone/>
              <a:defRPr sz="1600" b="1"/>
            </a:lvl4pPr>
            <a:lvl5pPr marL="1828983" indent="0">
              <a:buNone/>
              <a:defRPr sz="1600" b="1"/>
            </a:lvl5pPr>
            <a:lvl6pPr marL="2286228" indent="0">
              <a:buNone/>
              <a:defRPr sz="1600" b="1"/>
            </a:lvl6pPr>
            <a:lvl7pPr marL="2743475" indent="0">
              <a:buNone/>
              <a:defRPr sz="1600" b="1"/>
            </a:lvl7pPr>
            <a:lvl8pPr marL="3200720" indent="0">
              <a:buNone/>
              <a:defRPr sz="1600" b="1"/>
            </a:lvl8pPr>
            <a:lvl9pPr marL="3657966"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23362513"/>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blank" preserve="1">
  <p:cSld name="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4"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323639925"/>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titleOnly" preserve="1">
  <p:cSld name="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4"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72680030"/>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preserve="1" userDrawn="1">
  <p:cSld name="1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984881241"/>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preserve="1" userDrawn="1">
  <p:cSld name="1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857842184"/>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preserve="1" userDrawn="1">
  <p:cSld name="1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246" indent="0" algn="ctr">
              <a:buNone/>
              <a:defRPr sz="2000"/>
            </a:lvl2pPr>
            <a:lvl3pPr marL="914492" indent="0" algn="ctr">
              <a:buNone/>
              <a:defRPr sz="1800"/>
            </a:lvl3pPr>
            <a:lvl4pPr marL="1371738" indent="0" algn="ctr">
              <a:buNone/>
              <a:defRPr sz="1600"/>
            </a:lvl4pPr>
            <a:lvl5pPr marL="1828983" indent="0" algn="ctr">
              <a:buNone/>
              <a:defRPr sz="1600"/>
            </a:lvl5pPr>
            <a:lvl6pPr marL="2286228" indent="0" algn="ctr">
              <a:buNone/>
              <a:defRPr sz="1600"/>
            </a:lvl6pPr>
            <a:lvl7pPr marL="2743475" indent="0" algn="ctr">
              <a:buNone/>
              <a:defRPr sz="1600"/>
            </a:lvl7pPr>
            <a:lvl8pPr marL="3200720" indent="0" algn="ctr">
              <a:buNone/>
              <a:defRPr sz="1600"/>
            </a:lvl8pPr>
            <a:lvl9pPr marL="3657966"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817765709"/>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259"/>
        <p:cNvGrpSpPr/>
        <p:nvPr/>
      </p:nvGrpSpPr>
      <p:grpSpPr>
        <a:xfrm>
          <a:off x="0" y="0"/>
          <a:ext cx="0" cy="0"/>
          <a:chOff x="0" y="0"/>
          <a:chExt cx="0" cy="0"/>
        </a:xfrm>
      </p:grpSpPr>
      <p:sp>
        <p:nvSpPr>
          <p:cNvPr id="260" name="Google Shape;260;p57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61" name="Google Shape;261;p57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62" name="Google Shape;262;p57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63" name="Google Shape;263;p577"/>
          <p:cNvSpPr>
            <a:spLocks noGrp="1"/>
          </p:cNvSpPr>
          <p:nvPr>
            <p:ph type="pic" idx="2"/>
          </p:nvPr>
        </p:nvSpPr>
        <p:spPr>
          <a:xfrm>
            <a:off x="7118684" y="233915"/>
            <a:ext cx="5073316" cy="5943600"/>
          </a:xfrm>
          <a:prstGeom prst="rect">
            <a:avLst/>
          </a:prstGeom>
          <a:noFill/>
          <a:ln>
            <a:noFill/>
          </a:ln>
        </p:spPr>
      </p:sp>
      <p:grpSp>
        <p:nvGrpSpPr>
          <p:cNvPr id="264" name="Google Shape;264;p577"/>
          <p:cNvGrpSpPr/>
          <p:nvPr/>
        </p:nvGrpSpPr>
        <p:grpSpPr>
          <a:xfrm>
            <a:off x="0" y="5020348"/>
            <a:ext cx="12192000" cy="1837653"/>
            <a:chOff x="0" y="5020348"/>
            <a:chExt cx="12192000" cy="1837653"/>
          </a:xfrm>
        </p:grpSpPr>
        <p:sp>
          <p:nvSpPr>
            <p:cNvPr id="265" name="Google Shape;265;p57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66" name="Google Shape;266;p57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67" name="Google Shape;267;p57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1252118941"/>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preserve="1" userDrawn="1">
  <p:cSld name="1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9"/>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1"/>
            <a:ext cx="9365380" cy="986569"/>
          </a:xfrm>
        </p:spPr>
        <p:txBody>
          <a:bodyPr/>
          <a:lstStyle>
            <a:lvl1pPr marL="0" indent="0" algn="l">
              <a:buNone/>
              <a:defRPr sz="2400">
                <a:solidFill>
                  <a:schemeClr val="tx1"/>
                </a:solidFill>
              </a:defRPr>
            </a:lvl1pPr>
            <a:lvl2pPr marL="457246" indent="0" algn="ctr">
              <a:buNone/>
              <a:defRPr sz="2000"/>
            </a:lvl2pPr>
            <a:lvl3pPr marL="914492" indent="0" algn="ctr">
              <a:buNone/>
              <a:defRPr sz="1800"/>
            </a:lvl3pPr>
            <a:lvl4pPr marL="1371738" indent="0" algn="ctr">
              <a:buNone/>
              <a:defRPr sz="1600"/>
            </a:lvl4pPr>
            <a:lvl5pPr marL="1828983" indent="0" algn="ctr">
              <a:buNone/>
              <a:defRPr sz="1600"/>
            </a:lvl5pPr>
            <a:lvl6pPr marL="2286228" indent="0" algn="ctr">
              <a:buNone/>
              <a:defRPr sz="1600"/>
            </a:lvl6pPr>
            <a:lvl7pPr marL="2743475" indent="0" algn="ctr">
              <a:buNone/>
              <a:defRPr sz="1600"/>
            </a:lvl7pPr>
            <a:lvl8pPr marL="3200720" indent="0" algn="ctr">
              <a:buNone/>
              <a:defRPr sz="1600"/>
            </a:lvl8pPr>
            <a:lvl9pPr marL="3657966" indent="0" algn="ctr">
              <a:buNone/>
              <a:defRPr sz="1600"/>
            </a:lvl9pPr>
          </a:lstStyle>
          <a:p>
            <a:r>
              <a:rPr lang="en-US"/>
              <a:t>Click to edit Master subtitle style</a:t>
            </a:r>
          </a:p>
        </p:txBody>
      </p:sp>
    </p:spTree>
    <p:extLst>
      <p:ext uri="{BB962C8B-B14F-4D97-AF65-F5344CB8AC3E}">
        <p14:creationId xmlns:p14="http://schemas.microsoft.com/office/powerpoint/2010/main" val="3502435792"/>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obj" preserve="1">
  <p:cSld name="1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284478569"/>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obj" preserve="1">
  <p:cSld name="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4"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88312495"/>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twoObj" preserve="1">
  <p:cSld name="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4"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1"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89513620"/>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twoTxTwoObj" preserve="1">
  <p:cSld name="1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38798003"/>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preserve="1" userDrawn="1">
  <p:cSld name="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566093349"/>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twoTxTwoObj" preserve="1">
  <p:cSld name="1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46" indent="0">
              <a:buNone/>
              <a:defRPr sz="2000" b="1"/>
            </a:lvl2pPr>
            <a:lvl3pPr marL="914492" indent="0">
              <a:buNone/>
              <a:defRPr sz="1800" b="1"/>
            </a:lvl3pPr>
            <a:lvl4pPr marL="1371738" indent="0">
              <a:buNone/>
              <a:defRPr sz="1600" b="1"/>
            </a:lvl4pPr>
            <a:lvl5pPr marL="1828983" indent="0">
              <a:buNone/>
              <a:defRPr sz="1600" b="1"/>
            </a:lvl5pPr>
            <a:lvl6pPr marL="2286228" indent="0">
              <a:buNone/>
              <a:defRPr sz="1600" b="1"/>
            </a:lvl6pPr>
            <a:lvl7pPr marL="2743475" indent="0">
              <a:buNone/>
              <a:defRPr sz="1600" b="1"/>
            </a:lvl7pPr>
            <a:lvl8pPr marL="3200720" indent="0">
              <a:buNone/>
              <a:defRPr sz="1600" b="1"/>
            </a:lvl8pPr>
            <a:lvl9pPr marL="3657966"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46" indent="0">
              <a:buNone/>
              <a:defRPr sz="2000" b="1"/>
            </a:lvl2pPr>
            <a:lvl3pPr marL="914492" indent="0">
              <a:buNone/>
              <a:defRPr sz="1800" b="1"/>
            </a:lvl3pPr>
            <a:lvl4pPr marL="1371738" indent="0">
              <a:buNone/>
              <a:defRPr sz="1600" b="1"/>
            </a:lvl4pPr>
            <a:lvl5pPr marL="1828983" indent="0">
              <a:buNone/>
              <a:defRPr sz="1600" b="1"/>
            </a:lvl5pPr>
            <a:lvl6pPr marL="2286228" indent="0">
              <a:buNone/>
              <a:defRPr sz="1600" b="1"/>
            </a:lvl6pPr>
            <a:lvl7pPr marL="2743475" indent="0">
              <a:buNone/>
              <a:defRPr sz="1600" b="1"/>
            </a:lvl7pPr>
            <a:lvl8pPr marL="3200720" indent="0">
              <a:buNone/>
              <a:defRPr sz="1600" b="1"/>
            </a:lvl8pPr>
            <a:lvl9pPr marL="3657966"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93328951"/>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obj" preserve="1">
  <p:cSld name="1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59433216"/>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preserve="1" userDrawn="1">
  <p:cSld name="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226676323"/>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blank" preserve="1">
  <p:cSld name="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4"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08326961"/>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268"/>
        <p:cNvGrpSpPr/>
        <p:nvPr/>
      </p:nvGrpSpPr>
      <p:grpSpPr>
        <a:xfrm>
          <a:off x="0" y="0"/>
          <a:ext cx="0" cy="0"/>
          <a:chOff x="0" y="0"/>
          <a:chExt cx="0" cy="0"/>
        </a:xfrm>
      </p:grpSpPr>
      <p:grpSp>
        <p:nvGrpSpPr>
          <p:cNvPr id="269" name="Google Shape;269;p578"/>
          <p:cNvGrpSpPr/>
          <p:nvPr/>
        </p:nvGrpSpPr>
        <p:grpSpPr>
          <a:xfrm>
            <a:off x="0" y="5020347"/>
            <a:ext cx="12192000" cy="1837653"/>
            <a:chOff x="0" y="5020347"/>
            <a:chExt cx="12192000" cy="1837653"/>
          </a:xfrm>
        </p:grpSpPr>
        <p:sp>
          <p:nvSpPr>
            <p:cNvPr id="270" name="Google Shape;270;p57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71" name="Google Shape;271;p57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72" name="Google Shape;272;p57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73" name="Google Shape;273;p57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74" name="Google Shape;274;p57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75" name="Google Shape;275;p57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356321216"/>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titleOnly" preserve="1">
  <p:cSld name="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4"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41759429"/>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preserve="1" userDrawn="1">
  <p:cSld name="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449348377"/>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obj" preserve="1">
  <p:cSld name="1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901808374"/>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obj" preserve="1">
  <p:cSld name="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4"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28913887"/>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twoObj" preserve="1">
  <p:cSld name="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4"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1"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23233048"/>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twoTxTwoObj" preserve="1">
  <p:cSld name="1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33135910"/>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twoTxTwoObj" preserve="1">
  <p:cSld name="1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46" indent="0">
              <a:buNone/>
              <a:defRPr sz="2000" b="1"/>
            </a:lvl2pPr>
            <a:lvl3pPr marL="914492" indent="0">
              <a:buNone/>
              <a:defRPr sz="1800" b="1"/>
            </a:lvl3pPr>
            <a:lvl4pPr marL="1371738" indent="0">
              <a:buNone/>
              <a:defRPr sz="1600" b="1"/>
            </a:lvl4pPr>
            <a:lvl5pPr marL="1828983" indent="0">
              <a:buNone/>
              <a:defRPr sz="1600" b="1"/>
            </a:lvl5pPr>
            <a:lvl6pPr marL="2286228" indent="0">
              <a:buNone/>
              <a:defRPr sz="1600" b="1"/>
            </a:lvl6pPr>
            <a:lvl7pPr marL="2743475" indent="0">
              <a:buNone/>
              <a:defRPr sz="1600" b="1"/>
            </a:lvl7pPr>
            <a:lvl8pPr marL="3200720" indent="0">
              <a:buNone/>
              <a:defRPr sz="1600" b="1"/>
            </a:lvl8pPr>
            <a:lvl9pPr marL="3657966"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46" indent="0">
              <a:buNone/>
              <a:defRPr sz="2000" b="1"/>
            </a:lvl2pPr>
            <a:lvl3pPr marL="914492" indent="0">
              <a:buNone/>
              <a:defRPr sz="1800" b="1"/>
            </a:lvl3pPr>
            <a:lvl4pPr marL="1371738" indent="0">
              <a:buNone/>
              <a:defRPr sz="1600" b="1"/>
            </a:lvl4pPr>
            <a:lvl5pPr marL="1828983" indent="0">
              <a:buNone/>
              <a:defRPr sz="1600" b="1"/>
            </a:lvl5pPr>
            <a:lvl6pPr marL="2286228" indent="0">
              <a:buNone/>
              <a:defRPr sz="1600" b="1"/>
            </a:lvl6pPr>
            <a:lvl7pPr marL="2743475" indent="0">
              <a:buNone/>
              <a:defRPr sz="1600" b="1"/>
            </a:lvl7pPr>
            <a:lvl8pPr marL="3200720" indent="0">
              <a:buNone/>
              <a:defRPr sz="1600" b="1"/>
            </a:lvl8pPr>
            <a:lvl9pPr marL="3657966"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24408410"/>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titleOnly" preserve="1">
  <p:cSld name="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4"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1784006"/>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preserve="1" userDrawn="1">
  <p:cSld name="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915973168"/>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blank" preserve="1">
  <p:cSld name="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4"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67389610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F68BCFB-F63E-4927-A5D7-64161AC82F4D}" type="datetimeFigureOut">
              <a:rPr lang="en-US" smtClean="0"/>
              <a:t>9/22/2025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9527946-A10C-4B1D-8381-EC79B4CA6C6A}" type="slidenum">
              <a:rPr lang="en-US" smtClean="0"/>
              <a:t>‹#›</a:t>
            </a:fld>
            <a:endParaRPr lang="en-US"/>
          </a:p>
        </p:txBody>
      </p:sp>
    </p:spTree>
    <p:extLst>
      <p:ext uri="{BB962C8B-B14F-4D97-AF65-F5344CB8AC3E}">
        <p14:creationId xmlns:p14="http://schemas.microsoft.com/office/powerpoint/2010/main" val="3233850229"/>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276"/>
        <p:cNvGrpSpPr/>
        <p:nvPr/>
      </p:nvGrpSpPr>
      <p:grpSpPr>
        <a:xfrm>
          <a:off x="0" y="0"/>
          <a:ext cx="0" cy="0"/>
          <a:chOff x="0" y="0"/>
          <a:chExt cx="0" cy="0"/>
        </a:xfrm>
      </p:grpSpPr>
      <p:sp>
        <p:nvSpPr>
          <p:cNvPr id="277" name="Google Shape;277;p57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78" name="Google Shape;278;p57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79" name="Google Shape;279;p57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0" name="Google Shape;280;p57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81" name="Google Shape;281;p5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82" name="Google Shape;282;p5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83" name="Google Shape;283;p579"/>
          <p:cNvGrpSpPr/>
          <p:nvPr/>
        </p:nvGrpSpPr>
        <p:grpSpPr>
          <a:xfrm>
            <a:off x="7191542" y="1"/>
            <a:ext cx="5000459" cy="1425992"/>
            <a:chOff x="7191542" y="1"/>
            <a:chExt cx="5000459" cy="1425992"/>
          </a:xfrm>
        </p:grpSpPr>
        <p:pic>
          <p:nvPicPr>
            <p:cNvPr id="284" name="Google Shape;284;p57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85" name="Google Shape;285;p579"/>
            <p:cNvGrpSpPr/>
            <p:nvPr/>
          </p:nvGrpSpPr>
          <p:grpSpPr>
            <a:xfrm>
              <a:off x="7191542" y="1"/>
              <a:ext cx="5000459" cy="1425992"/>
              <a:chOff x="7186272" y="0"/>
              <a:chExt cx="5005729" cy="1427495"/>
            </a:xfrm>
          </p:grpSpPr>
          <p:sp>
            <p:nvSpPr>
              <p:cNvPr id="286" name="Google Shape;286;p5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7" name="Google Shape;287;p5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88" name="Google Shape;288;p57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4058538930"/>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obj" preserve="1">
  <p:cSld name="1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72360255"/>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preserve="1" userDrawn="1">
  <p:cSld name="1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558187346"/>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preserve="1" userDrawn="1">
  <p:cSld name="1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121437842"/>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preserve="1" userDrawn="1">
  <p:cSld name="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795720509"/>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preserve="1" userDrawn="1">
  <p:cSld name="1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246" indent="0" algn="ctr">
              <a:buNone/>
              <a:defRPr sz="2000"/>
            </a:lvl2pPr>
            <a:lvl3pPr marL="914492" indent="0" algn="ctr">
              <a:buNone/>
              <a:defRPr sz="1800"/>
            </a:lvl3pPr>
            <a:lvl4pPr marL="1371738" indent="0" algn="ctr">
              <a:buNone/>
              <a:defRPr sz="1600"/>
            </a:lvl4pPr>
            <a:lvl5pPr marL="1828983" indent="0" algn="ctr">
              <a:buNone/>
              <a:defRPr sz="1600"/>
            </a:lvl5pPr>
            <a:lvl6pPr marL="2286228" indent="0" algn="ctr">
              <a:buNone/>
              <a:defRPr sz="1600"/>
            </a:lvl6pPr>
            <a:lvl7pPr marL="2743475" indent="0" algn="ctr">
              <a:buNone/>
              <a:defRPr sz="1600"/>
            </a:lvl7pPr>
            <a:lvl8pPr marL="3200720" indent="0" algn="ctr">
              <a:buNone/>
              <a:defRPr sz="1600"/>
            </a:lvl8pPr>
            <a:lvl9pPr marL="3657966"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61876991"/>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preserve="1" userDrawn="1">
  <p:cSld name="1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9"/>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1"/>
            <a:ext cx="9365380" cy="986569"/>
          </a:xfrm>
        </p:spPr>
        <p:txBody>
          <a:bodyPr/>
          <a:lstStyle>
            <a:lvl1pPr marL="0" indent="0" algn="l">
              <a:buNone/>
              <a:defRPr sz="2400">
                <a:solidFill>
                  <a:schemeClr val="tx1"/>
                </a:solidFill>
              </a:defRPr>
            </a:lvl1pPr>
            <a:lvl2pPr marL="457246" indent="0" algn="ctr">
              <a:buNone/>
              <a:defRPr sz="2000"/>
            </a:lvl2pPr>
            <a:lvl3pPr marL="914492" indent="0" algn="ctr">
              <a:buNone/>
              <a:defRPr sz="1800"/>
            </a:lvl3pPr>
            <a:lvl4pPr marL="1371738" indent="0" algn="ctr">
              <a:buNone/>
              <a:defRPr sz="1600"/>
            </a:lvl4pPr>
            <a:lvl5pPr marL="1828983" indent="0" algn="ctr">
              <a:buNone/>
              <a:defRPr sz="1600"/>
            </a:lvl5pPr>
            <a:lvl6pPr marL="2286228" indent="0" algn="ctr">
              <a:buNone/>
              <a:defRPr sz="1600"/>
            </a:lvl6pPr>
            <a:lvl7pPr marL="2743475" indent="0" algn="ctr">
              <a:buNone/>
              <a:defRPr sz="1600"/>
            </a:lvl7pPr>
            <a:lvl8pPr marL="3200720" indent="0" algn="ctr">
              <a:buNone/>
              <a:defRPr sz="1600"/>
            </a:lvl8pPr>
            <a:lvl9pPr marL="3657966" indent="0" algn="ctr">
              <a:buNone/>
              <a:defRPr sz="1600"/>
            </a:lvl9pPr>
          </a:lstStyle>
          <a:p>
            <a:r>
              <a:rPr lang="en-US"/>
              <a:t>Click to edit Master subtitle style</a:t>
            </a:r>
          </a:p>
        </p:txBody>
      </p:sp>
    </p:spTree>
    <p:extLst>
      <p:ext uri="{BB962C8B-B14F-4D97-AF65-F5344CB8AC3E}">
        <p14:creationId xmlns:p14="http://schemas.microsoft.com/office/powerpoint/2010/main" val="2332623012"/>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obj" preserve="1">
  <p:cSld name="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4"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47898513"/>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twoObj" preserve="1">
  <p:cSld name="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4"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1"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33418957"/>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twoTxTwoObj" preserve="1">
  <p:cSld name="1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50110327"/>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twoTxTwoObj" preserve="1">
  <p:cSld name="1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46" indent="0">
              <a:buNone/>
              <a:defRPr sz="2000" b="1"/>
            </a:lvl2pPr>
            <a:lvl3pPr marL="914492" indent="0">
              <a:buNone/>
              <a:defRPr sz="1800" b="1"/>
            </a:lvl3pPr>
            <a:lvl4pPr marL="1371738" indent="0">
              <a:buNone/>
              <a:defRPr sz="1600" b="1"/>
            </a:lvl4pPr>
            <a:lvl5pPr marL="1828983" indent="0">
              <a:buNone/>
              <a:defRPr sz="1600" b="1"/>
            </a:lvl5pPr>
            <a:lvl6pPr marL="2286228" indent="0">
              <a:buNone/>
              <a:defRPr sz="1600" b="1"/>
            </a:lvl6pPr>
            <a:lvl7pPr marL="2743475" indent="0">
              <a:buNone/>
              <a:defRPr sz="1600" b="1"/>
            </a:lvl7pPr>
            <a:lvl8pPr marL="3200720" indent="0">
              <a:buNone/>
              <a:defRPr sz="1600" b="1"/>
            </a:lvl8pPr>
            <a:lvl9pPr marL="3657966"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46" indent="0">
              <a:buNone/>
              <a:defRPr sz="2000" b="1"/>
            </a:lvl2pPr>
            <a:lvl3pPr marL="914492" indent="0">
              <a:buNone/>
              <a:defRPr sz="1800" b="1"/>
            </a:lvl3pPr>
            <a:lvl4pPr marL="1371738" indent="0">
              <a:buNone/>
              <a:defRPr sz="1600" b="1"/>
            </a:lvl4pPr>
            <a:lvl5pPr marL="1828983" indent="0">
              <a:buNone/>
              <a:defRPr sz="1600" b="1"/>
            </a:lvl5pPr>
            <a:lvl6pPr marL="2286228" indent="0">
              <a:buNone/>
              <a:defRPr sz="1600" b="1"/>
            </a:lvl6pPr>
            <a:lvl7pPr marL="2743475" indent="0">
              <a:buNone/>
              <a:defRPr sz="1600" b="1"/>
            </a:lvl7pPr>
            <a:lvl8pPr marL="3200720" indent="0">
              <a:buNone/>
              <a:defRPr sz="1600" b="1"/>
            </a:lvl8pPr>
            <a:lvl9pPr marL="3657966"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37173005"/>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289"/>
        <p:cNvGrpSpPr/>
        <p:nvPr/>
      </p:nvGrpSpPr>
      <p:grpSpPr>
        <a:xfrm>
          <a:off x="0" y="0"/>
          <a:ext cx="0" cy="0"/>
          <a:chOff x="0" y="0"/>
          <a:chExt cx="0" cy="0"/>
        </a:xfrm>
      </p:grpSpPr>
      <p:sp>
        <p:nvSpPr>
          <p:cNvPr id="290" name="Google Shape;290;p58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91" name="Google Shape;291;p58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92" name="Google Shape;292;p580"/>
          <p:cNvGrpSpPr/>
          <p:nvPr/>
        </p:nvGrpSpPr>
        <p:grpSpPr>
          <a:xfrm>
            <a:off x="0" y="5379426"/>
            <a:ext cx="2807368" cy="753891"/>
            <a:chOff x="0" y="5379426"/>
            <a:chExt cx="2807368" cy="753891"/>
          </a:xfrm>
        </p:grpSpPr>
        <p:sp>
          <p:nvSpPr>
            <p:cNvPr id="293" name="Google Shape;293;p58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94" name="Google Shape;294;p58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295" name="Google Shape;295;p580"/>
          <p:cNvSpPr>
            <a:spLocks noGrp="1"/>
          </p:cNvSpPr>
          <p:nvPr>
            <p:ph type="pic" idx="2"/>
          </p:nvPr>
        </p:nvSpPr>
        <p:spPr>
          <a:xfrm>
            <a:off x="2807368" y="457202"/>
            <a:ext cx="8915400" cy="5943598"/>
          </a:xfrm>
          <a:prstGeom prst="rect">
            <a:avLst/>
          </a:prstGeom>
          <a:noFill/>
          <a:ln>
            <a:noFill/>
          </a:ln>
        </p:spPr>
      </p:sp>
      <p:pic>
        <p:nvPicPr>
          <p:cNvPr id="296" name="Google Shape;296;p58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2024991413"/>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titleOnly" preserve="1">
  <p:cSld name="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4"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4502821"/>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preserve="1" userDrawn="1">
  <p:cSld name="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814657288"/>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blank" preserve="1">
  <p:cSld name="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4"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4177472233"/>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preserve="1" userDrawn="1">
  <p:cSld name="1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139757790"/>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preserve="1" userDrawn="1">
  <p:cSld name="1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397745858"/>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preserve="1" userDrawn="1">
  <p:cSld name="1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246" indent="0" algn="ctr">
              <a:buNone/>
              <a:defRPr sz="2000"/>
            </a:lvl2pPr>
            <a:lvl3pPr marL="914492" indent="0" algn="ctr">
              <a:buNone/>
              <a:defRPr sz="1800"/>
            </a:lvl3pPr>
            <a:lvl4pPr marL="1371738" indent="0" algn="ctr">
              <a:buNone/>
              <a:defRPr sz="1600"/>
            </a:lvl4pPr>
            <a:lvl5pPr marL="1828983" indent="0" algn="ctr">
              <a:buNone/>
              <a:defRPr sz="1600"/>
            </a:lvl5pPr>
            <a:lvl6pPr marL="2286228" indent="0" algn="ctr">
              <a:buNone/>
              <a:defRPr sz="1600"/>
            </a:lvl6pPr>
            <a:lvl7pPr marL="2743475" indent="0" algn="ctr">
              <a:buNone/>
              <a:defRPr sz="1600"/>
            </a:lvl7pPr>
            <a:lvl8pPr marL="3200720" indent="0" algn="ctr">
              <a:buNone/>
              <a:defRPr sz="1600"/>
            </a:lvl8pPr>
            <a:lvl9pPr marL="3657966"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744197856"/>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preserve="1" userDrawn="1">
  <p:cSld name="1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9"/>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1"/>
            <a:ext cx="9365380" cy="986569"/>
          </a:xfrm>
        </p:spPr>
        <p:txBody>
          <a:bodyPr/>
          <a:lstStyle>
            <a:lvl1pPr marL="0" indent="0" algn="l">
              <a:buNone/>
              <a:defRPr sz="2400">
                <a:solidFill>
                  <a:schemeClr val="tx1"/>
                </a:solidFill>
              </a:defRPr>
            </a:lvl1pPr>
            <a:lvl2pPr marL="457246" indent="0" algn="ctr">
              <a:buNone/>
              <a:defRPr sz="2000"/>
            </a:lvl2pPr>
            <a:lvl3pPr marL="914492" indent="0" algn="ctr">
              <a:buNone/>
              <a:defRPr sz="1800"/>
            </a:lvl3pPr>
            <a:lvl4pPr marL="1371738" indent="0" algn="ctr">
              <a:buNone/>
              <a:defRPr sz="1600"/>
            </a:lvl4pPr>
            <a:lvl5pPr marL="1828983" indent="0" algn="ctr">
              <a:buNone/>
              <a:defRPr sz="1600"/>
            </a:lvl5pPr>
            <a:lvl6pPr marL="2286228" indent="0" algn="ctr">
              <a:buNone/>
              <a:defRPr sz="1600"/>
            </a:lvl6pPr>
            <a:lvl7pPr marL="2743475" indent="0" algn="ctr">
              <a:buNone/>
              <a:defRPr sz="1600"/>
            </a:lvl7pPr>
            <a:lvl8pPr marL="3200720" indent="0" algn="ctr">
              <a:buNone/>
              <a:defRPr sz="1600"/>
            </a:lvl8pPr>
            <a:lvl9pPr marL="3657966" indent="0" algn="ctr">
              <a:buNone/>
              <a:defRPr sz="1600"/>
            </a:lvl9pPr>
          </a:lstStyle>
          <a:p>
            <a:r>
              <a:rPr lang="en-US"/>
              <a:t>Click to edit Master subtitle style</a:t>
            </a:r>
          </a:p>
        </p:txBody>
      </p:sp>
    </p:spTree>
    <p:extLst>
      <p:ext uri="{BB962C8B-B14F-4D97-AF65-F5344CB8AC3E}">
        <p14:creationId xmlns:p14="http://schemas.microsoft.com/office/powerpoint/2010/main" val="1628249401"/>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obj" preserve="1">
  <p:cSld name="1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851551244"/>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preserve="1" userDrawn="1">
  <p:cSld name="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015005671"/>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obj" preserve="1">
  <p:cSld name="2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8839556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297"/>
        <p:cNvGrpSpPr/>
        <p:nvPr/>
      </p:nvGrpSpPr>
      <p:grpSpPr>
        <a:xfrm>
          <a:off x="0" y="0"/>
          <a:ext cx="0" cy="0"/>
          <a:chOff x="0" y="0"/>
          <a:chExt cx="0" cy="0"/>
        </a:xfrm>
      </p:grpSpPr>
      <p:sp>
        <p:nvSpPr>
          <p:cNvPr id="298" name="Google Shape;298;p58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99" name="Google Shape;299;p58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00" name="Google Shape;300;p58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01" name="Google Shape;301;p5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02" name="Google Shape;302;p5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03" name="Google Shape;303;p5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04" name="Google Shape;304;p581"/>
          <p:cNvGrpSpPr/>
          <p:nvPr/>
        </p:nvGrpSpPr>
        <p:grpSpPr>
          <a:xfrm>
            <a:off x="7191542" y="1"/>
            <a:ext cx="5000459" cy="1425992"/>
            <a:chOff x="7191542" y="1"/>
            <a:chExt cx="5000459" cy="1425992"/>
          </a:xfrm>
        </p:grpSpPr>
        <p:pic>
          <p:nvPicPr>
            <p:cNvPr id="305" name="Google Shape;305;p5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06" name="Google Shape;306;p581"/>
            <p:cNvGrpSpPr/>
            <p:nvPr/>
          </p:nvGrpSpPr>
          <p:grpSpPr>
            <a:xfrm>
              <a:off x="7191542" y="1"/>
              <a:ext cx="5000459" cy="1425992"/>
              <a:chOff x="7186272" y="0"/>
              <a:chExt cx="5005729" cy="1427495"/>
            </a:xfrm>
          </p:grpSpPr>
          <p:sp>
            <p:nvSpPr>
              <p:cNvPr id="307" name="Google Shape;307;p5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08" name="Google Shape;308;p5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09" name="Google Shape;309;p58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780960028"/>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obj" preserve="1">
  <p:cSld name="1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4"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58102963"/>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twoObj" preserve="1">
  <p:cSld name="1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4"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1"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65299260"/>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twoTxTwoObj" preserve="1">
  <p:cSld name="1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20306588"/>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twoTxTwoObj" preserve="1">
  <p:cSld name="1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46" indent="0">
              <a:buNone/>
              <a:defRPr sz="2000" b="1"/>
            </a:lvl2pPr>
            <a:lvl3pPr marL="914492" indent="0">
              <a:buNone/>
              <a:defRPr sz="1800" b="1"/>
            </a:lvl3pPr>
            <a:lvl4pPr marL="1371738" indent="0">
              <a:buNone/>
              <a:defRPr sz="1600" b="1"/>
            </a:lvl4pPr>
            <a:lvl5pPr marL="1828983" indent="0">
              <a:buNone/>
              <a:defRPr sz="1600" b="1"/>
            </a:lvl5pPr>
            <a:lvl6pPr marL="2286228" indent="0">
              <a:buNone/>
              <a:defRPr sz="1600" b="1"/>
            </a:lvl6pPr>
            <a:lvl7pPr marL="2743475" indent="0">
              <a:buNone/>
              <a:defRPr sz="1600" b="1"/>
            </a:lvl7pPr>
            <a:lvl8pPr marL="3200720" indent="0">
              <a:buNone/>
              <a:defRPr sz="1600" b="1"/>
            </a:lvl8pPr>
            <a:lvl9pPr marL="3657966"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46" indent="0">
              <a:buNone/>
              <a:defRPr sz="2000" b="1"/>
            </a:lvl2pPr>
            <a:lvl3pPr marL="914492" indent="0">
              <a:buNone/>
              <a:defRPr sz="1800" b="1"/>
            </a:lvl3pPr>
            <a:lvl4pPr marL="1371738" indent="0">
              <a:buNone/>
              <a:defRPr sz="1600" b="1"/>
            </a:lvl4pPr>
            <a:lvl5pPr marL="1828983" indent="0">
              <a:buNone/>
              <a:defRPr sz="1600" b="1"/>
            </a:lvl5pPr>
            <a:lvl6pPr marL="2286228" indent="0">
              <a:buNone/>
              <a:defRPr sz="1600" b="1"/>
            </a:lvl6pPr>
            <a:lvl7pPr marL="2743475" indent="0">
              <a:buNone/>
              <a:defRPr sz="1600" b="1"/>
            </a:lvl7pPr>
            <a:lvl8pPr marL="3200720" indent="0">
              <a:buNone/>
              <a:defRPr sz="1600" b="1"/>
            </a:lvl8pPr>
            <a:lvl9pPr marL="3657966"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80873284"/>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titleOnly" preserve="1">
  <p:cSld name="1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4"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21537314"/>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preserve="1" userDrawn="1">
  <p:cSld name="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728654972"/>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blank" preserve="1">
  <p:cSld name="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4"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02440946"/>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preserve="1" userDrawn="1">
  <p:cSld name="1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565423951"/>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759595688"/>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p:cSld name="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74374439"/>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310"/>
        <p:cNvGrpSpPr/>
        <p:nvPr/>
      </p:nvGrpSpPr>
      <p:grpSpPr>
        <a:xfrm>
          <a:off x="0" y="0"/>
          <a:ext cx="0" cy="0"/>
          <a:chOff x="0" y="0"/>
          <a:chExt cx="0" cy="0"/>
        </a:xfrm>
      </p:grpSpPr>
      <p:grpSp>
        <p:nvGrpSpPr>
          <p:cNvPr id="311" name="Google Shape;311;p582"/>
          <p:cNvGrpSpPr/>
          <p:nvPr/>
        </p:nvGrpSpPr>
        <p:grpSpPr>
          <a:xfrm>
            <a:off x="7191542" y="1"/>
            <a:ext cx="5000459" cy="1425992"/>
            <a:chOff x="7191542" y="1"/>
            <a:chExt cx="5000459" cy="1425992"/>
          </a:xfrm>
        </p:grpSpPr>
        <p:pic>
          <p:nvPicPr>
            <p:cNvPr id="312" name="Google Shape;312;p58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13" name="Google Shape;313;p582"/>
            <p:cNvGrpSpPr/>
            <p:nvPr/>
          </p:nvGrpSpPr>
          <p:grpSpPr>
            <a:xfrm>
              <a:off x="7191542" y="1"/>
              <a:ext cx="5000459" cy="1425992"/>
              <a:chOff x="7186272" y="0"/>
              <a:chExt cx="5005729" cy="1427495"/>
            </a:xfrm>
          </p:grpSpPr>
          <p:sp>
            <p:nvSpPr>
              <p:cNvPr id="314" name="Google Shape;314;p5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5" name="Google Shape;315;p5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16" name="Google Shape;316;p58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17" name="Google Shape;317;p58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8" name="Google Shape;318;p58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19" name="Google Shape;319;p5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20" name="Google Shape;320;p5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790230585"/>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836060027"/>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19661271"/>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4"/>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4"/>
            <a:ext cx="10363200" cy="1500187"/>
          </a:xfrm>
        </p:spPr>
        <p:txBody>
          <a:bodyPr anchor="b"/>
          <a:lstStyle>
            <a:lvl1pPr marL="0" indent="0">
              <a:buNone/>
              <a:defRPr sz="2000">
                <a:solidFill>
                  <a:schemeClr val="tx1">
                    <a:tint val="75000"/>
                  </a:schemeClr>
                </a:solidFill>
              </a:defRPr>
            </a:lvl1pPr>
            <a:lvl2pPr marL="457223" indent="0">
              <a:buNone/>
              <a:defRPr sz="1800">
                <a:solidFill>
                  <a:schemeClr val="tx1">
                    <a:tint val="75000"/>
                  </a:schemeClr>
                </a:solidFill>
              </a:defRPr>
            </a:lvl2pPr>
            <a:lvl3pPr marL="914446" indent="0">
              <a:buNone/>
              <a:defRPr sz="1600">
                <a:solidFill>
                  <a:schemeClr val="tx1">
                    <a:tint val="75000"/>
                  </a:schemeClr>
                </a:solidFill>
              </a:defRPr>
            </a:lvl3pPr>
            <a:lvl4pPr marL="1371669" indent="0">
              <a:buNone/>
              <a:defRPr sz="1400">
                <a:solidFill>
                  <a:schemeClr val="tx1">
                    <a:tint val="75000"/>
                  </a:schemeClr>
                </a:solidFill>
              </a:defRPr>
            </a:lvl4pPr>
            <a:lvl5pPr marL="1828891" indent="0">
              <a:buNone/>
              <a:defRPr sz="1400">
                <a:solidFill>
                  <a:schemeClr val="tx1">
                    <a:tint val="75000"/>
                  </a:schemeClr>
                </a:solidFill>
              </a:defRPr>
            </a:lvl5pPr>
            <a:lvl6pPr marL="2286114" indent="0">
              <a:buNone/>
              <a:defRPr sz="1400">
                <a:solidFill>
                  <a:schemeClr val="tx1">
                    <a:tint val="75000"/>
                  </a:schemeClr>
                </a:solidFill>
              </a:defRPr>
            </a:lvl6pPr>
            <a:lvl7pPr marL="2743337" indent="0">
              <a:buNone/>
              <a:defRPr sz="1400">
                <a:solidFill>
                  <a:schemeClr val="tx1">
                    <a:tint val="75000"/>
                  </a:schemeClr>
                </a:solidFill>
              </a:defRPr>
            </a:lvl7pPr>
            <a:lvl8pPr marL="3200560" indent="0">
              <a:buNone/>
              <a:defRPr sz="1400">
                <a:solidFill>
                  <a:schemeClr val="tx1">
                    <a:tint val="75000"/>
                  </a:schemeClr>
                </a:solidFill>
              </a:defRPr>
            </a:lvl8pPr>
            <a:lvl9pPr marL="3657783"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9/22/2025</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41896375"/>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objTx">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2"/>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4" y="273055"/>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4"/>
            <a:ext cx="4011084" cy="4691063"/>
          </a:xfrm>
        </p:spPr>
        <p:txBody>
          <a:bodyPr/>
          <a:lstStyle>
            <a:lvl1pPr marL="0" indent="0">
              <a:buNone/>
              <a:defRPr sz="1400"/>
            </a:lvl1pPr>
            <a:lvl2pPr marL="457223" indent="0">
              <a:buNone/>
              <a:defRPr sz="1200"/>
            </a:lvl2pPr>
            <a:lvl3pPr marL="914446" indent="0">
              <a:buNone/>
              <a:defRPr sz="1000"/>
            </a:lvl3pPr>
            <a:lvl4pPr marL="1371669" indent="0">
              <a:buNone/>
              <a:defRPr sz="900"/>
            </a:lvl4pPr>
            <a:lvl5pPr marL="1828891" indent="0">
              <a:buNone/>
              <a:defRPr sz="900"/>
            </a:lvl5pPr>
            <a:lvl6pPr marL="2286114" indent="0">
              <a:buNone/>
              <a:defRPr sz="900"/>
            </a:lvl6pPr>
            <a:lvl7pPr marL="2743337" indent="0">
              <a:buNone/>
              <a:defRPr sz="900"/>
            </a:lvl7pPr>
            <a:lvl8pPr marL="3200560" indent="0">
              <a:buNone/>
              <a:defRPr sz="900"/>
            </a:lvl8pPr>
            <a:lvl9pPr marL="365778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9/22/2025</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933204882"/>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1352802587"/>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matchingName="Title and Content">
  <p:cSld name="11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3" y="1"/>
            <a:ext cx="5000459" cy="1425992"/>
            <a:chOff x="7191542" y="1"/>
            <a:chExt cx="5000459" cy="1425992"/>
          </a:xfrm>
        </p:grpSpPr>
        <p:pic>
          <p:nvPicPr>
            <p:cNvPr id="77" name="Google Shape;77;p44"/>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941749911"/>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matchingName="Photo Slide">
  <p:cSld name="10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4095131947"/>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matchingName="Photo Slide">
  <p:cSld name="10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2586240539"/>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preserve="1" userDrawn="1">
  <p:cSld name="1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7396606"/>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preserve="1" userDrawn="1">
  <p:cSld name="1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771023989"/>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321"/>
        <p:cNvGrpSpPr/>
        <p:nvPr/>
      </p:nvGrpSpPr>
      <p:grpSpPr>
        <a:xfrm>
          <a:off x="0" y="0"/>
          <a:ext cx="0" cy="0"/>
          <a:chOff x="0" y="0"/>
          <a:chExt cx="0" cy="0"/>
        </a:xfrm>
      </p:grpSpPr>
      <p:sp>
        <p:nvSpPr>
          <p:cNvPr id="322" name="Google Shape;322;p58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23" name="Google Shape;323;p58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24" name="Google Shape;324;p583"/>
          <p:cNvGrpSpPr/>
          <p:nvPr/>
        </p:nvGrpSpPr>
        <p:grpSpPr>
          <a:xfrm>
            <a:off x="7191542" y="1"/>
            <a:ext cx="5000459" cy="1425992"/>
            <a:chOff x="7191542" y="1"/>
            <a:chExt cx="5000459" cy="1425992"/>
          </a:xfrm>
        </p:grpSpPr>
        <p:pic>
          <p:nvPicPr>
            <p:cNvPr id="325" name="Google Shape;325;p58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26" name="Google Shape;326;p583"/>
            <p:cNvGrpSpPr/>
            <p:nvPr/>
          </p:nvGrpSpPr>
          <p:grpSpPr>
            <a:xfrm>
              <a:off x="7191542" y="1"/>
              <a:ext cx="5000459" cy="1425992"/>
              <a:chOff x="7186272" y="0"/>
              <a:chExt cx="5005729" cy="1427495"/>
            </a:xfrm>
          </p:grpSpPr>
          <p:sp>
            <p:nvSpPr>
              <p:cNvPr id="327" name="Google Shape;327;p5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8" name="Google Shape;328;p5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29" name="Google Shape;329;p58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30" name="Google Shape;330;p58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31" name="Google Shape;331;p5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32" name="Google Shape;332;p5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683373718"/>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blank" preserve="1">
  <p:cSld name="1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4"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4222564861"/>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obj" preserve="1">
  <p:cSld name="2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03788491"/>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obj" preserve="1">
  <p:cSld name="2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95559598"/>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preserve="1" userDrawn="1">
  <p:cSld name="1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972886"/>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preserve="1" userDrawn="1">
  <p:cSld name="2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531620524"/>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preserve="1" userDrawn="1">
  <p:cSld name="1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4266511491"/>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preserve="1" userDrawn="1">
  <p:cSld name="2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246" indent="0" algn="ctr">
              <a:buNone/>
              <a:defRPr sz="2000"/>
            </a:lvl2pPr>
            <a:lvl3pPr marL="914492" indent="0" algn="ctr">
              <a:buNone/>
              <a:defRPr sz="1800"/>
            </a:lvl3pPr>
            <a:lvl4pPr marL="1371738" indent="0" algn="ctr">
              <a:buNone/>
              <a:defRPr sz="1600"/>
            </a:lvl4pPr>
            <a:lvl5pPr marL="1828983" indent="0" algn="ctr">
              <a:buNone/>
              <a:defRPr sz="1600"/>
            </a:lvl5pPr>
            <a:lvl6pPr marL="2286228" indent="0" algn="ctr">
              <a:buNone/>
              <a:defRPr sz="1600"/>
            </a:lvl6pPr>
            <a:lvl7pPr marL="2743475" indent="0" algn="ctr">
              <a:buNone/>
              <a:defRPr sz="1600"/>
            </a:lvl7pPr>
            <a:lvl8pPr marL="3200720" indent="0" algn="ctr">
              <a:buNone/>
              <a:defRPr sz="1600"/>
            </a:lvl8pPr>
            <a:lvl9pPr marL="3657966"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451027678"/>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preserve="1" userDrawn="1">
  <p:cSld name="2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9"/>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1"/>
            <a:ext cx="9365380" cy="986569"/>
          </a:xfrm>
        </p:spPr>
        <p:txBody>
          <a:bodyPr/>
          <a:lstStyle>
            <a:lvl1pPr marL="0" indent="0" algn="l">
              <a:buNone/>
              <a:defRPr sz="2400">
                <a:solidFill>
                  <a:schemeClr val="tx1"/>
                </a:solidFill>
              </a:defRPr>
            </a:lvl1pPr>
            <a:lvl2pPr marL="457246" indent="0" algn="ctr">
              <a:buNone/>
              <a:defRPr sz="2000"/>
            </a:lvl2pPr>
            <a:lvl3pPr marL="914492" indent="0" algn="ctr">
              <a:buNone/>
              <a:defRPr sz="1800"/>
            </a:lvl3pPr>
            <a:lvl4pPr marL="1371738" indent="0" algn="ctr">
              <a:buNone/>
              <a:defRPr sz="1600"/>
            </a:lvl4pPr>
            <a:lvl5pPr marL="1828983" indent="0" algn="ctr">
              <a:buNone/>
              <a:defRPr sz="1600"/>
            </a:lvl5pPr>
            <a:lvl6pPr marL="2286228" indent="0" algn="ctr">
              <a:buNone/>
              <a:defRPr sz="1600"/>
            </a:lvl6pPr>
            <a:lvl7pPr marL="2743475" indent="0" algn="ctr">
              <a:buNone/>
              <a:defRPr sz="1600"/>
            </a:lvl7pPr>
            <a:lvl8pPr marL="3200720" indent="0" algn="ctr">
              <a:buNone/>
              <a:defRPr sz="1600"/>
            </a:lvl8pPr>
            <a:lvl9pPr marL="3657966" indent="0" algn="ctr">
              <a:buNone/>
              <a:defRPr sz="1600"/>
            </a:lvl9pPr>
          </a:lstStyle>
          <a:p>
            <a:r>
              <a:rPr lang="en-US"/>
              <a:t>Click to edit Master subtitle style</a:t>
            </a:r>
          </a:p>
        </p:txBody>
      </p:sp>
    </p:spTree>
    <p:extLst>
      <p:ext uri="{BB962C8B-B14F-4D97-AF65-F5344CB8AC3E}">
        <p14:creationId xmlns:p14="http://schemas.microsoft.com/office/powerpoint/2010/main" val="218381251"/>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obj" preserve="1">
  <p:cSld name="3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8989144"/>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obj" preserve="1">
  <p:cSld name="3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83686541"/>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333"/>
        <p:cNvGrpSpPr/>
        <p:nvPr/>
      </p:nvGrpSpPr>
      <p:grpSpPr>
        <a:xfrm>
          <a:off x="0" y="0"/>
          <a:ext cx="0" cy="0"/>
          <a:chOff x="0" y="0"/>
          <a:chExt cx="0" cy="0"/>
        </a:xfrm>
      </p:grpSpPr>
      <p:grpSp>
        <p:nvGrpSpPr>
          <p:cNvPr id="334" name="Google Shape;334;p584"/>
          <p:cNvGrpSpPr/>
          <p:nvPr/>
        </p:nvGrpSpPr>
        <p:grpSpPr>
          <a:xfrm>
            <a:off x="7191542" y="1"/>
            <a:ext cx="5000459" cy="1425992"/>
            <a:chOff x="7191542" y="1"/>
            <a:chExt cx="5000459" cy="1425992"/>
          </a:xfrm>
        </p:grpSpPr>
        <p:pic>
          <p:nvPicPr>
            <p:cNvPr id="335" name="Google Shape;335;p58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36" name="Google Shape;336;p584"/>
            <p:cNvGrpSpPr/>
            <p:nvPr/>
          </p:nvGrpSpPr>
          <p:grpSpPr>
            <a:xfrm>
              <a:off x="7191542" y="1"/>
              <a:ext cx="5000459" cy="1425992"/>
              <a:chOff x="7186272" y="0"/>
              <a:chExt cx="5005729" cy="1427495"/>
            </a:xfrm>
          </p:grpSpPr>
          <p:sp>
            <p:nvSpPr>
              <p:cNvPr id="337" name="Google Shape;337;p5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8" name="Google Shape;338;p5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39" name="Google Shape;339;p58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40" name="Google Shape;340;p58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41" name="Google Shape;341;p58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2" name="Google Shape;342;p58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43" name="Google Shape;343;p58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4" name="Google Shape;344;p58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45" name="Google Shape;345;p5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46" name="Google Shape;346;p5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32467771"/>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obj" preserve="1">
  <p:cSld name="1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4"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45204772"/>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woObj" preserve="1">
  <p:cSld name="1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4"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1"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98764253"/>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woTxTwoObj" preserve="1">
  <p:cSld name="2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00130094"/>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woTxTwoObj" preserve="1">
  <p:cSld name="2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46" indent="0">
              <a:buNone/>
              <a:defRPr sz="2000" b="1"/>
            </a:lvl2pPr>
            <a:lvl3pPr marL="914492" indent="0">
              <a:buNone/>
              <a:defRPr sz="1800" b="1"/>
            </a:lvl3pPr>
            <a:lvl4pPr marL="1371738" indent="0">
              <a:buNone/>
              <a:defRPr sz="1600" b="1"/>
            </a:lvl4pPr>
            <a:lvl5pPr marL="1828983" indent="0">
              <a:buNone/>
              <a:defRPr sz="1600" b="1"/>
            </a:lvl5pPr>
            <a:lvl6pPr marL="2286228" indent="0">
              <a:buNone/>
              <a:defRPr sz="1600" b="1"/>
            </a:lvl6pPr>
            <a:lvl7pPr marL="2743475" indent="0">
              <a:buNone/>
              <a:defRPr sz="1600" b="1"/>
            </a:lvl7pPr>
            <a:lvl8pPr marL="3200720" indent="0">
              <a:buNone/>
              <a:defRPr sz="1600" b="1"/>
            </a:lvl8pPr>
            <a:lvl9pPr marL="3657966"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46" indent="0">
              <a:buNone/>
              <a:defRPr sz="2000" b="1"/>
            </a:lvl2pPr>
            <a:lvl3pPr marL="914492" indent="0">
              <a:buNone/>
              <a:defRPr sz="1800" b="1"/>
            </a:lvl3pPr>
            <a:lvl4pPr marL="1371738" indent="0">
              <a:buNone/>
              <a:defRPr sz="1600" b="1"/>
            </a:lvl4pPr>
            <a:lvl5pPr marL="1828983" indent="0">
              <a:buNone/>
              <a:defRPr sz="1600" b="1"/>
            </a:lvl5pPr>
            <a:lvl6pPr marL="2286228" indent="0">
              <a:buNone/>
              <a:defRPr sz="1600" b="1"/>
            </a:lvl6pPr>
            <a:lvl7pPr marL="2743475" indent="0">
              <a:buNone/>
              <a:defRPr sz="1600" b="1"/>
            </a:lvl7pPr>
            <a:lvl8pPr marL="3200720" indent="0">
              <a:buNone/>
              <a:defRPr sz="1600" b="1"/>
            </a:lvl8pPr>
            <a:lvl9pPr marL="3657966"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31025395"/>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titleOnly" preserve="1">
  <p:cSld name="1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4"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71127508"/>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preserve="1" userDrawn="1">
  <p:cSld name="1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764403885"/>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blank" preserve="1">
  <p:cSld name="1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4"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412503083"/>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obj" preserve="1">
  <p:cSld name="3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688329430"/>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obj" preserve="1">
  <p:cSld name="3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30931437"/>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obj" preserve="1">
  <p:cSld name="3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47231895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347"/>
        <p:cNvGrpSpPr/>
        <p:nvPr/>
      </p:nvGrpSpPr>
      <p:grpSpPr>
        <a:xfrm>
          <a:off x="0" y="0"/>
          <a:ext cx="0" cy="0"/>
          <a:chOff x="0" y="0"/>
          <a:chExt cx="0" cy="0"/>
        </a:xfrm>
      </p:grpSpPr>
      <p:grpSp>
        <p:nvGrpSpPr>
          <p:cNvPr id="348" name="Google Shape;348;p585"/>
          <p:cNvGrpSpPr/>
          <p:nvPr/>
        </p:nvGrpSpPr>
        <p:grpSpPr>
          <a:xfrm>
            <a:off x="7191542" y="1"/>
            <a:ext cx="5000459" cy="1425992"/>
            <a:chOff x="7191542" y="1"/>
            <a:chExt cx="5000459" cy="1425992"/>
          </a:xfrm>
        </p:grpSpPr>
        <p:pic>
          <p:nvPicPr>
            <p:cNvPr id="349" name="Google Shape;349;p5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50" name="Google Shape;350;p585"/>
            <p:cNvGrpSpPr/>
            <p:nvPr/>
          </p:nvGrpSpPr>
          <p:grpSpPr>
            <a:xfrm>
              <a:off x="7191542" y="1"/>
              <a:ext cx="5000459" cy="1425992"/>
              <a:chOff x="7186272" y="0"/>
              <a:chExt cx="5005729" cy="1427495"/>
            </a:xfrm>
          </p:grpSpPr>
          <p:sp>
            <p:nvSpPr>
              <p:cNvPr id="351" name="Google Shape;351;p5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2" name="Google Shape;352;p5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53" name="Google Shape;353;p58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54" name="Google Shape;354;p58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55" name="Google Shape;355;p5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56" name="Google Shape;356;p5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819633259"/>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obj" preserve="1">
  <p:cSld name="3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405511144"/>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preserve="1" userDrawn="1">
  <p:cSld name="2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698823742"/>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preserve="1" userDrawn="1">
  <p:cSld name="2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696717665"/>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preserve="1" userDrawn="1">
  <p:cSld name="1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440016442"/>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preserve="1" userDrawn="1">
  <p:cSld name="2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246" indent="0" algn="ctr">
              <a:buNone/>
              <a:defRPr sz="2000"/>
            </a:lvl2pPr>
            <a:lvl3pPr marL="914492" indent="0" algn="ctr">
              <a:buNone/>
              <a:defRPr sz="1800"/>
            </a:lvl3pPr>
            <a:lvl4pPr marL="1371738" indent="0" algn="ctr">
              <a:buNone/>
              <a:defRPr sz="1600"/>
            </a:lvl4pPr>
            <a:lvl5pPr marL="1828983" indent="0" algn="ctr">
              <a:buNone/>
              <a:defRPr sz="1600"/>
            </a:lvl5pPr>
            <a:lvl6pPr marL="2286228" indent="0" algn="ctr">
              <a:buNone/>
              <a:defRPr sz="1600"/>
            </a:lvl6pPr>
            <a:lvl7pPr marL="2743475" indent="0" algn="ctr">
              <a:buNone/>
              <a:defRPr sz="1600"/>
            </a:lvl7pPr>
            <a:lvl8pPr marL="3200720" indent="0" algn="ctr">
              <a:buNone/>
              <a:defRPr sz="1600"/>
            </a:lvl8pPr>
            <a:lvl9pPr marL="3657966"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854769575"/>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preserve="1" userDrawn="1">
  <p:cSld name="2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9"/>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1"/>
            <a:ext cx="9365380" cy="986569"/>
          </a:xfrm>
        </p:spPr>
        <p:txBody>
          <a:bodyPr/>
          <a:lstStyle>
            <a:lvl1pPr marL="0" indent="0" algn="l">
              <a:buNone/>
              <a:defRPr sz="2400">
                <a:solidFill>
                  <a:schemeClr val="tx1"/>
                </a:solidFill>
              </a:defRPr>
            </a:lvl1pPr>
            <a:lvl2pPr marL="457246" indent="0" algn="ctr">
              <a:buNone/>
              <a:defRPr sz="2000"/>
            </a:lvl2pPr>
            <a:lvl3pPr marL="914492" indent="0" algn="ctr">
              <a:buNone/>
              <a:defRPr sz="1800"/>
            </a:lvl3pPr>
            <a:lvl4pPr marL="1371738" indent="0" algn="ctr">
              <a:buNone/>
              <a:defRPr sz="1600"/>
            </a:lvl4pPr>
            <a:lvl5pPr marL="1828983" indent="0" algn="ctr">
              <a:buNone/>
              <a:defRPr sz="1600"/>
            </a:lvl5pPr>
            <a:lvl6pPr marL="2286228" indent="0" algn="ctr">
              <a:buNone/>
              <a:defRPr sz="1600"/>
            </a:lvl6pPr>
            <a:lvl7pPr marL="2743475" indent="0" algn="ctr">
              <a:buNone/>
              <a:defRPr sz="1600"/>
            </a:lvl7pPr>
            <a:lvl8pPr marL="3200720" indent="0" algn="ctr">
              <a:buNone/>
              <a:defRPr sz="1600"/>
            </a:lvl8pPr>
            <a:lvl9pPr marL="3657966" indent="0" algn="ctr">
              <a:buNone/>
              <a:defRPr sz="1600"/>
            </a:lvl9pPr>
          </a:lstStyle>
          <a:p>
            <a:r>
              <a:rPr lang="en-US"/>
              <a:t>Click to edit Master subtitle style</a:t>
            </a:r>
          </a:p>
        </p:txBody>
      </p:sp>
    </p:spTree>
    <p:extLst>
      <p:ext uri="{BB962C8B-B14F-4D97-AF65-F5344CB8AC3E}">
        <p14:creationId xmlns:p14="http://schemas.microsoft.com/office/powerpoint/2010/main" val="1218405542"/>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obj" preserve="1">
  <p:cSld name="3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634192567"/>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obj" preserve="1">
  <p:cSld name="1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4"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71846711"/>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twoObj" preserve="1">
  <p:cSld name="1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4"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1"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78409326"/>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twoTxTwoObj" preserve="1">
  <p:cSld name="2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2544963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357"/>
        <p:cNvGrpSpPr/>
        <p:nvPr/>
      </p:nvGrpSpPr>
      <p:grpSpPr>
        <a:xfrm>
          <a:off x="0" y="0"/>
          <a:ext cx="0" cy="0"/>
          <a:chOff x="0" y="0"/>
          <a:chExt cx="0" cy="0"/>
        </a:xfrm>
      </p:grpSpPr>
      <p:grpSp>
        <p:nvGrpSpPr>
          <p:cNvPr id="358" name="Google Shape;358;p586"/>
          <p:cNvGrpSpPr/>
          <p:nvPr/>
        </p:nvGrpSpPr>
        <p:grpSpPr>
          <a:xfrm>
            <a:off x="0" y="0"/>
            <a:ext cx="12192000" cy="2148830"/>
            <a:chOff x="0" y="0"/>
            <a:chExt cx="12192000" cy="2148830"/>
          </a:xfrm>
        </p:grpSpPr>
        <p:sp>
          <p:nvSpPr>
            <p:cNvPr id="359" name="Google Shape;359;p58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0" name="Google Shape;360;p58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361" name="Google Shape;361;p58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62" name="Google Shape;362;p58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3" name="Google Shape;363;p58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364" name="Google Shape;364;p586"/>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365" name="Google Shape;365;p586"/>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3005616128"/>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twoTxTwoObj" preserve="1">
  <p:cSld name="2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46" indent="0">
              <a:buNone/>
              <a:defRPr sz="2000" b="1"/>
            </a:lvl2pPr>
            <a:lvl3pPr marL="914492" indent="0">
              <a:buNone/>
              <a:defRPr sz="1800" b="1"/>
            </a:lvl3pPr>
            <a:lvl4pPr marL="1371738" indent="0">
              <a:buNone/>
              <a:defRPr sz="1600" b="1"/>
            </a:lvl4pPr>
            <a:lvl5pPr marL="1828983" indent="0">
              <a:buNone/>
              <a:defRPr sz="1600" b="1"/>
            </a:lvl5pPr>
            <a:lvl6pPr marL="2286228" indent="0">
              <a:buNone/>
              <a:defRPr sz="1600" b="1"/>
            </a:lvl6pPr>
            <a:lvl7pPr marL="2743475" indent="0">
              <a:buNone/>
              <a:defRPr sz="1600" b="1"/>
            </a:lvl7pPr>
            <a:lvl8pPr marL="3200720" indent="0">
              <a:buNone/>
              <a:defRPr sz="1600" b="1"/>
            </a:lvl8pPr>
            <a:lvl9pPr marL="3657966"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46" indent="0">
              <a:buNone/>
              <a:defRPr sz="2000" b="1"/>
            </a:lvl2pPr>
            <a:lvl3pPr marL="914492" indent="0">
              <a:buNone/>
              <a:defRPr sz="1800" b="1"/>
            </a:lvl3pPr>
            <a:lvl4pPr marL="1371738" indent="0">
              <a:buNone/>
              <a:defRPr sz="1600" b="1"/>
            </a:lvl4pPr>
            <a:lvl5pPr marL="1828983" indent="0">
              <a:buNone/>
              <a:defRPr sz="1600" b="1"/>
            </a:lvl5pPr>
            <a:lvl6pPr marL="2286228" indent="0">
              <a:buNone/>
              <a:defRPr sz="1600" b="1"/>
            </a:lvl6pPr>
            <a:lvl7pPr marL="2743475" indent="0">
              <a:buNone/>
              <a:defRPr sz="1600" b="1"/>
            </a:lvl7pPr>
            <a:lvl8pPr marL="3200720" indent="0">
              <a:buNone/>
              <a:defRPr sz="1600" b="1"/>
            </a:lvl8pPr>
            <a:lvl9pPr marL="3657966"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94521182"/>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titleOnly" preserve="1">
  <p:cSld name="1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4"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86486785"/>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preserve="1" userDrawn="1">
  <p:cSld name="1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281299611"/>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blank" preserve="1">
  <p:cSld name="1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4"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869717993"/>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preserve="1" userDrawn="1">
  <p:cSld name="2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310373120"/>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preserve="1" userDrawn="1">
  <p:cSld name="2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013952450"/>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preserve="1" userDrawn="1">
  <p:cSld name="1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147877113"/>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preserve="1" userDrawn="1">
  <p:cSld name="2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246" indent="0" algn="ctr">
              <a:buNone/>
              <a:defRPr sz="2000"/>
            </a:lvl2pPr>
            <a:lvl3pPr marL="914492" indent="0" algn="ctr">
              <a:buNone/>
              <a:defRPr sz="1800"/>
            </a:lvl3pPr>
            <a:lvl4pPr marL="1371738" indent="0" algn="ctr">
              <a:buNone/>
              <a:defRPr sz="1600"/>
            </a:lvl4pPr>
            <a:lvl5pPr marL="1828983" indent="0" algn="ctr">
              <a:buNone/>
              <a:defRPr sz="1600"/>
            </a:lvl5pPr>
            <a:lvl6pPr marL="2286228" indent="0" algn="ctr">
              <a:buNone/>
              <a:defRPr sz="1600"/>
            </a:lvl6pPr>
            <a:lvl7pPr marL="2743475" indent="0" algn="ctr">
              <a:buNone/>
              <a:defRPr sz="1600"/>
            </a:lvl7pPr>
            <a:lvl8pPr marL="3200720" indent="0" algn="ctr">
              <a:buNone/>
              <a:defRPr sz="1600"/>
            </a:lvl8pPr>
            <a:lvl9pPr marL="3657966"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718887914"/>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preserve="1" userDrawn="1">
  <p:cSld name="2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9"/>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1"/>
            <a:ext cx="9365380" cy="986569"/>
          </a:xfrm>
        </p:spPr>
        <p:txBody>
          <a:bodyPr/>
          <a:lstStyle>
            <a:lvl1pPr marL="0" indent="0" algn="l">
              <a:buNone/>
              <a:defRPr sz="2400">
                <a:solidFill>
                  <a:schemeClr val="tx1"/>
                </a:solidFill>
              </a:defRPr>
            </a:lvl1pPr>
            <a:lvl2pPr marL="457246" indent="0" algn="ctr">
              <a:buNone/>
              <a:defRPr sz="2000"/>
            </a:lvl2pPr>
            <a:lvl3pPr marL="914492" indent="0" algn="ctr">
              <a:buNone/>
              <a:defRPr sz="1800"/>
            </a:lvl3pPr>
            <a:lvl4pPr marL="1371738" indent="0" algn="ctr">
              <a:buNone/>
              <a:defRPr sz="1600"/>
            </a:lvl4pPr>
            <a:lvl5pPr marL="1828983" indent="0" algn="ctr">
              <a:buNone/>
              <a:defRPr sz="1600"/>
            </a:lvl5pPr>
            <a:lvl6pPr marL="2286228" indent="0" algn="ctr">
              <a:buNone/>
              <a:defRPr sz="1600"/>
            </a:lvl6pPr>
            <a:lvl7pPr marL="2743475" indent="0" algn="ctr">
              <a:buNone/>
              <a:defRPr sz="1600"/>
            </a:lvl7pPr>
            <a:lvl8pPr marL="3200720" indent="0" algn="ctr">
              <a:buNone/>
              <a:defRPr sz="1600"/>
            </a:lvl8pPr>
            <a:lvl9pPr marL="3657966" indent="0" algn="ctr">
              <a:buNone/>
              <a:defRPr sz="1600"/>
            </a:lvl9pPr>
          </a:lstStyle>
          <a:p>
            <a:r>
              <a:rPr lang="en-US"/>
              <a:t>Click to edit Master subtitle style</a:t>
            </a:r>
          </a:p>
        </p:txBody>
      </p:sp>
    </p:spTree>
    <p:extLst>
      <p:ext uri="{BB962C8B-B14F-4D97-AF65-F5344CB8AC3E}">
        <p14:creationId xmlns:p14="http://schemas.microsoft.com/office/powerpoint/2010/main" val="78071024"/>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obj" preserve="1">
  <p:cSld name="4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30166049"/>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366"/>
        <p:cNvGrpSpPr/>
        <p:nvPr/>
      </p:nvGrpSpPr>
      <p:grpSpPr>
        <a:xfrm>
          <a:off x="0" y="0"/>
          <a:ext cx="0" cy="0"/>
          <a:chOff x="0" y="0"/>
          <a:chExt cx="0" cy="0"/>
        </a:xfrm>
      </p:grpSpPr>
      <p:sp>
        <p:nvSpPr>
          <p:cNvPr id="367" name="Google Shape;367;p58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68" name="Google Shape;368;p5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69" name="Google Shape;369;p5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70" name="Google Shape;370;p587"/>
          <p:cNvGrpSpPr/>
          <p:nvPr/>
        </p:nvGrpSpPr>
        <p:grpSpPr>
          <a:xfrm>
            <a:off x="7191542" y="1"/>
            <a:ext cx="5000459" cy="1425992"/>
            <a:chOff x="7191542" y="1"/>
            <a:chExt cx="5000459" cy="1425992"/>
          </a:xfrm>
        </p:grpSpPr>
        <p:pic>
          <p:nvPicPr>
            <p:cNvPr id="371" name="Google Shape;371;p58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72" name="Google Shape;372;p587"/>
            <p:cNvGrpSpPr/>
            <p:nvPr/>
          </p:nvGrpSpPr>
          <p:grpSpPr>
            <a:xfrm>
              <a:off x="7191542" y="1"/>
              <a:ext cx="5000459" cy="1425992"/>
              <a:chOff x="7186272" y="0"/>
              <a:chExt cx="5005729" cy="1427495"/>
            </a:xfrm>
          </p:grpSpPr>
          <p:sp>
            <p:nvSpPr>
              <p:cNvPr id="373" name="Google Shape;373;p5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4" name="Google Shape;374;p5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3652364627"/>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obj" preserve="1">
  <p:cSld name="1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4"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32237249"/>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twoObj" preserve="1">
  <p:cSld name="1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4"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1"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64233538"/>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twoTxTwoObj" preserve="1">
  <p:cSld name="2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81791326"/>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twoTxTwoObj" preserve="1">
  <p:cSld name="2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46" indent="0">
              <a:buNone/>
              <a:defRPr sz="2000" b="1"/>
            </a:lvl2pPr>
            <a:lvl3pPr marL="914492" indent="0">
              <a:buNone/>
              <a:defRPr sz="1800" b="1"/>
            </a:lvl3pPr>
            <a:lvl4pPr marL="1371738" indent="0">
              <a:buNone/>
              <a:defRPr sz="1600" b="1"/>
            </a:lvl4pPr>
            <a:lvl5pPr marL="1828983" indent="0">
              <a:buNone/>
              <a:defRPr sz="1600" b="1"/>
            </a:lvl5pPr>
            <a:lvl6pPr marL="2286228" indent="0">
              <a:buNone/>
              <a:defRPr sz="1600" b="1"/>
            </a:lvl6pPr>
            <a:lvl7pPr marL="2743475" indent="0">
              <a:buNone/>
              <a:defRPr sz="1600" b="1"/>
            </a:lvl7pPr>
            <a:lvl8pPr marL="3200720" indent="0">
              <a:buNone/>
              <a:defRPr sz="1600" b="1"/>
            </a:lvl8pPr>
            <a:lvl9pPr marL="3657966"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46" indent="0">
              <a:buNone/>
              <a:defRPr sz="2000" b="1"/>
            </a:lvl2pPr>
            <a:lvl3pPr marL="914492" indent="0">
              <a:buNone/>
              <a:defRPr sz="1800" b="1"/>
            </a:lvl3pPr>
            <a:lvl4pPr marL="1371738" indent="0">
              <a:buNone/>
              <a:defRPr sz="1600" b="1"/>
            </a:lvl4pPr>
            <a:lvl5pPr marL="1828983" indent="0">
              <a:buNone/>
              <a:defRPr sz="1600" b="1"/>
            </a:lvl5pPr>
            <a:lvl6pPr marL="2286228" indent="0">
              <a:buNone/>
              <a:defRPr sz="1600" b="1"/>
            </a:lvl6pPr>
            <a:lvl7pPr marL="2743475" indent="0">
              <a:buNone/>
              <a:defRPr sz="1600" b="1"/>
            </a:lvl7pPr>
            <a:lvl8pPr marL="3200720" indent="0">
              <a:buNone/>
              <a:defRPr sz="1600" b="1"/>
            </a:lvl8pPr>
            <a:lvl9pPr marL="3657966"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90589113"/>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titleOnly" preserve="1">
  <p:cSld name="1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4"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86662103"/>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preserve="1" userDrawn="1">
  <p:cSld name="1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840720440"/>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blank" preserve="1">
  <p:cSld name="1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4"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98673267"/>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obj" preserve="1">
  <p:cSld name="4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70026391"/>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matchingName="Title and Content">
  <p:cSld name="11_Title and Content">
    <p:spTree>
      <p:nvGrpSpPr>
        <p:cNvPr id="1" name="Shape 42"/>
        <p:cNvGrpSpPr/>
        <p:nvPr/>
      </p:nvGrpSpPr>
      <p:grpSpPr>
        <a:xfrm>
          <a:off x="0" y="0"/>
          <a:ext cx="0" cy="0"/>
          <a:chOff x="0" y="0"/>
          <a:chExt cx="0" cy="0"/>
        </a:xfrm>
      </p:grpSpPr>
      <p:grpSp>
        <p:nvGrpSpPr>
          <p:cNvPr id="43" name="Google Shape;43;p38"/>
          <p:cNvGrpSpPr/>
          <p:nvPr/>
        </p:nvGrpSpPr>
        <p:grpSpPr>
          <a:xfrm>
            <a:off x="7191543" y="1"/>
            <a:ext cx="5000459" cy="1425992"/>
            <a:chOff x="7191542" y="1"/>
            <a:chExt cx="5000459" cy="1425992"/>
          </a:xfrm>
        </p:grpSpPr>
        <p:pic>
          <p:nvPicPr>
            <p:cNvPr id="44" name="Google Shape;44;p3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45" name="Google Shape;45;p38"/>
            <p:cNvGrpSpPr/>
            <p:nvPr/>
          </p:nvGrpSpPr>
          <p:grpSpPr>
            <a:xfrm>
              <a:off x="7191542" y="1"/>
              <a:ext cx="5000459" cy="1425992"/>
              <a:chOff x="7186272" y="0"/>
              <a:chExt cx="5005729" cy="1427495"/>
            </a:xfrm>
          </p:grpSpPr>
          <p:sp>
            <p:nvSpPr>
              <p:cNvPr id="46" name="Google Shape;46;p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7" name="Google Shape;47;p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8" name="Google Shape;48;p38"/>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9" name="Google Shape;49;p38"/>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50" name="Google Shape;50;p3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51" name="Google Shape;51;p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2" name="Google Shape;52;p38"/>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750111249"/>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title">
  <p:cSld name="2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321882305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375"/>
        <p:cNvGrpSpPr/>
        <p:nvPr/>
      </p:nvGrpSpPr>
      <p:grpSpPr>
        <a:xfrm>
          <a:off x="0" y="0"/>
          <a:ext cx="0" cy="0"/>
          <a:chOff x="0" y="0"/>
          <a:chExt cx="0" cy="0"/>
        </a:xfrm>
      </p:grpSpPr>
      <p:sp>
        <p:nvSpPr>
          <p:cNvPr id="376" name="Google Shape;376;p58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77" name="Google Shape;377;p58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378" name="Google Shape;378;p588"/>
          <p:cNvGrpSpPr/>
          <p:nvPr/>
        </p:nvGrpSpPr>
        <p:grpSpPr>
          <a:xfrm>
            <a:off x="0" y="5379426"/>
            <a:ext cx="2807368" cy="753891"/>
            <a:chOff x="0" y="5379426"/>
            <a:chExt cx="2807368" cy="753891"/>
          </a:xfrm>
        </p:grpSpPr>
        <p:sp>
          <p:nvSpPr>
            <p:cNvPr id="379" name="Google Shape;379;p58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80" name="Google Shape;380;p58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381" name="Google Shape;381;p588"/>
          <p:cNvSpPr>
            <a:spLocks noGrp="1"/>
          </p:cNvSpPr>
          <p:nvPr>
            <p:ph type="pic" idx="2"/>
          </p:nvPr>
        </p:nvSpPr>
        <p:spPr>
          <a:xfrm>
            <a:off x="2807368" y="457202"/>
            <a:ext cx="8915400" cy="5943598"/>
          </a:xfrm>
          <a:prstGeom prst="rect">
            <a:avLst/>
          </a:prstGeom>
          <a:noFill/>
          <a:ln>
            <a:noFill/>
          </a:ln>
        </p:spPr>
      </p:sp>
      <p:pic>
        <p:nvPicPr>
          <p:cNvPr id="382" name="Google Shape;382;p58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2735151746"/>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438105470"/>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userDrawn="1">
  <p:cSld name="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580304253"/>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userDrawn="1">
  <p:cSld name="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346679255"/>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p:cSld name="1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234067920"/>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p:cSld name="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597443061"/>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userDrawn="1">
  <p:cSld name="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781948459"/>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userDrawn="1">
  <p:cSld name="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247927358"/>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p:cSld name="1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596393257"/>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p:cSld name="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526875926"/>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userDrawn="1">
  <p:cSld name="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63124846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F68BCFB-F63E-4927-A5D7-64161AC82F4D}" type="datetimeFigureOut">
              <a:rPr lang="en-US" smtClean="0"/>
              <a:t>9/22/2025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19527946-A10C-4B1D-8381-EC79B4CA6C6A}" type="slidenum">
              <a:rPr lang="en-US" smtClean="0"/>
              <a:t>‹#›</a:t>
            </a:fld>
            <a:endParaRPr lang="en-US"/>
          </a:p>
        </p:txBody>
      </p:sp>
    </p:spTree>
    <p:extLst>
      <p:ext uri="{BB962C8B-B14F-4D97-AF65-F5344CB8AC3E}">
        <p14:creationId xmlns:p14="http://schemas.microsoft.com/office/powerpoint/2010/main" val="196793185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383"/>
        <p:cNvGrpSpPr/>
        <p:nvPr/>
      </p:nvGrpSpPr>
      <p:grpSpPr>
        <a:xfrm>
          <a:off x="0" y="0"/>
          <a:ext cx="0" cy="0"/>
          <a:chOff x="0" y="0"/>
          <a:chExt cx="0" cy="0"/>
        </a:xfrm>
      </p:grpSpPr>
      <p:sp>
        <p:nvSpPr>
          <p:cNvPr id="384" name="Google Shape;384;p58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85" name="Google Shape;385;p58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86" name="Google Shape;386;p58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7" name="Google Shape;387;p5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88" name="Google Shape;388;p5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89" name="Google Shape;389;p5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90" name="Google Shape;390;p589"/>
          <p:cNvGrpSpPr/>
          <p:nvPr/>
        </p:nvGrpSpPr>
        <p:grpSpPr>
          <a:xfrm>
            <a:off x="7191542" y="1"/>
            <a:ext cx="5000459" cy="1425992"/>
            <a:chOff x="7191542" y="1"/>
            <a:chExt cx="5000459" cy="1425992"/>
          </a:xfrm>
        </p:grpSpPr>
        <p:pic>
          <p:nvPicPr>
            <p:cNvPr id="391" name="Google Shape;391;p58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92" name="Google Shape;392;p589"/>
            <p:cNvGrpSpPr/>
            <p:nvPr/>
          </p:nvGrpSpPr>
          <p:grpSpPr>
            <a:xfrm>
              <a:off x="7191542" y="1"/>
              <a:ext cx="5000459" cy="1425992"/>
              <a:chOff x="7186272" y="0"/>
              <a:chExt cx="5005729" cy="1427495"/>
            </a:xfrm>
          </p:grpSpPr>
          <p:sp>
            <p:nvSpPr>
              <p:cNvPr id="393" name="Google Shape;393;p5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4" name="Google Shape;394;p5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95" name="Google Shape;395;p58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951836534"/>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userDrawn="1">
  <p:cSld name="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682943924"/>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userDrawn="1">
  <p:cSld name="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932691493"/>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userDrawn="1">
  <p:cSld name="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58600982"/>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p:cSld name="1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663216284"/>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p:cSld name="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653054662"/>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userDrawn="1">
  <p:cSld name="9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12080421"/>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userDrawn="1">
  <p:cSld name="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527527446"/>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p:cSld name="1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896486371"/>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p:cSld name="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043824669"/>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userDrawn="1">
  <p:cSld name="10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09441397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396"/>
        <p:cNvGrpSpPr/>
        <p:nvPr/>
      </p:nvGrpSpPr>
      <p:grpSpPr>
        <a:xfrm>
          <a:off x="0" y="0"/>
          <a:ext cx="0" cy="0"/>
          <a:chOff x="0" y="0"/>
          <a:chExt cx="0" cy="0"/>
        </a:xfrm>
      </p:grpSpPr>
      <p:grpSp>
        <p:nvGrpSpPr>
          <p:cNvPr id="397" name="Google Shape;397;p590"/>
          <p:cNvGrpSpPr/>
          <p:nvPr/>
        </p:nvGrpSpPr>
        <p:grpSpPr>
          <a:xfrm>
            <a:off x="7191542" y="1"/>
            <a:ext cx="5000459" cy="1425992"/>
            <a:chOff x="7191542" y="1"/>
            <a:chExt cx="5000459" cy="1425992"/>
          </a:xfrm>
        </p:grpSpPr>
        <p:pic>
          <p:nvPicPr>
            <p:cNvPr id="398" name="Google Shape;398;p59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99" name="Google Shape;399;p590"/>
            <p:cNvGrpSpPr/>
            <p:nvPr/>
          </p:nvGrpSpPr>
          <p:grpSpPr>
            <a:xfrm>
              <a:off x="7191542" y="1"/>
              <a:ext cx="5000459" cy="1425992"/>
              <a:chOff x="7186272" y="0"/>
              <a:chExt cx="5005729" cy="1427495"/>
            </a:xfrm>
          </p:grpSpPr>
          <p:sp>
            <p:nvSpPr>
              <p:cNvPr id="400" name="Google Shape;400;p5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01" name="Google Shape;401;p5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02" name="Google Shape;402;p59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03" name="Google Shape;403;p59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04" name="Google Shape;404;p5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05" name="Google Shape;405;p5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06" name="Google Shape;406;p5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431069851"/>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userDrawn="1">
  <p:cSld name="5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156747500"/>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p:cSld name="17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181721349"/>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p:cSld name="5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658659679"/>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userDrawn="1">
  <p:cSld name="11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61519234"/>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userDrawn="1">
  <p:cSld name="6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959463620"/>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p:cSld name="19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137312019"/>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p:cSld name="6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072296034"/>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userDrawn="1">
  <p:cSld name="7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841134505"/>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p:cSld name="2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435336497"/>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p:cSld name="7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2178249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Cover B">
  <p:cSld name="Cover B">
    <p:spTree>
      <p:nvGrpSpPr>
        <p:cNvPr id="1" name="Shape 407"/>
        <p:cNvGrpSpPr/>
        <p:nvPr/>
      </p:nvGrpSpPr>
      <p:grpSpPr>
        <a:xfrm>
          <a:off x="0" y="0"/>
          <a:ext cx="0" cy="0"/>
          <a:chOff x="0" y="0"/>
          <a:chExt cx="0" cy="0"/>
        </a:xfrm>
      </p:grpSpPr>
      <p:sp>
        <p:nvSpPr>
          <p:cNvPr id="408" name="Google Shape;408;p591"/>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09" name="Google Shape;409;p591"/>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410" name="Google Shape;410;p591"/>
          <p:cNvGrpSpPr/>
          <p:nvPr/>
        </p:nvGrpSpPr>
        <p:grpSpPr>
          <a:xfrm flipH="1">
            <a:off x="-1" y="1"/>
            <a:ext cx="6418725" cy="1509822"/>
            <a:chOff x="7522541" y="1"/>
            <a:chExt cx="4669459" cy="1098357"/>
          </a:xfrm>
        </p:grpSpPr>
        <p:sp>
          <p:nvSpPr>
            <p:cNvPr id="411" name="Google Shape;411;p591"/>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2" name="Google Shape;412;p591"/>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pic>
        <p:nvPicPr>
          <p:cNvPr id="413" name="Google Shape;413;p59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extLst>
      <p:ext uri="{BB962C8B-B14F-4D97-AF65-F5344CB8AC3E}">
        <p14:creationId xmlns:p14="http://schemas.microsoft.com/office/powerpoint/2010/main" val="365848783"/>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preserve="1" userDrawn="1">
  <p:cSld name="2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83108552"/>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preserve="1" userDrawn="1">
  <p:cSld name="2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370681446"/>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preserve="1" userDrawn="1">
  <p:cSld name="1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283895102"/>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title">
  <p:cSld name="3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46" indent="0" algn="ctr">
              <a:buNone/>
              <a:defRPr sz="2000"/>
            </a:lvl2pPr>
            <a:lvl3pPr marL="914492" indent="0" algn="ctr">
              <a:buNone/>
              <a:defRPr sz="1800"/>
            </a:lvl3pPr>
            <a:lvl4pPr marL="1371738" indent="0" algn="ctr">
              <a:buNone/>
              <a:defRPr sz="1600"/>
            </a:lvl4pPr>
            <a:lvl5pPr marL="1828983" indent="0" algn="ctr">
              <a:buNone/>
              <a:defRPr sz="1600"/>
            </a:lvl5pPr>
            <a:lvl6pPr marL="2286228" indent="0" algn="ctr">
              <a:buNone/>
              <a:defRPr sz="1600"/>
            </a:lvl6pPr>
            <a:lvl7pPr marL="2743475" indent="0" algn="ctr">
              <a:buNone/>
              <a:defRPr sz="1600"/>
            </a:lvl7pPr>
            <a:lvl8pPr marL="3200720" indent="0" algn="ctr">
              <a:buNone/>
              <a:defRPr sz="1600"/>
            </a:lvl8pPr>
            <a:lvl9pPr marL="3657966"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2211489210"/>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userDrawn="1">
  <p:cSld name="8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2" y="783847"/>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6"/>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6" y="1615018"/>
            <a:ext cx="10176933" cy="3812116"/>
          </a:xfrm>
          <a:prstGeom prst="rect">
            <a:avLst/>
          </a:prstGeom>
        </p:spPr>
        <p:txBody>
          <a:bodyPr/>
          <a:lstStyle>
            <a:lvl1pPr marL="381028" indent="-381028">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283153991"/>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p:cSld name="2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6"/>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1" y="806858"/>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1" y="1637855"/>
            <a:ext cx="10156179" cy="4117159"/>
          </a:xfrm>
          <a:prstGeom prst="rect">
            <a:avLst/>
          </a:prstGeom>
        </p:spPr>
        <p:txBody>
          <a:bodyPr/>
          <a:lstStyle>
            <a:lvl1pPr marL="0" marR="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759770251"/>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p:cSld name="8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6"/>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4"/>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9"/>
            <a:ext cx="5466561" cy="3085413"/>
          </a:xfrm>
          <a:prstGeom prst="rect">
            <a:avLst/>
          </a:prstGeom>
        </p:spPr>
        <p:txBody>
          <a:bodyPr/>
          <a:lstStyle>
            <a:lvl1pPr marL="0" marR="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8"/>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771982087"/>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userDrawn="1">
  <p:cSld name="9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2" y="783847"/>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6"/>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6" y="1615018"/>
            <a:ext cx="10176933" cy="3812116"/>
          </a:xfrm>
          <a:prstGeom prst="rect">
            <a:avLst/>
          </a:prstGeom>
        </p:spPr>
        <p:txBody>
          <a:bodyPr/>
          <a:lstStyle>
            <a:lvl1pPr marL="381028" indent="-381028">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204351278"/>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p:cSld name="9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6"/>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4"/>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9"/>
            <a:ext cx="5466561" cy="3085413"/>
          </a:xfrm>
          <a:prstGeom prst="rect">
            <a:avLst/>
          </a:prstGeom>
        </p:spPr>
        <p:txBody>
          <a:bodyPr/>
          <a:lstStyle>
            <a:lvl1pPr marL="0" marR="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8"/>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1680638"/>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userDrawn="1">
  <p:cSld name="10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2" y="783847"/>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6"/>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6" y="1615018"/>
            <a:ext cx="10176933" cy="3812116"/>
          </a:xfrm>
          <a:prstGeom prst="rect">
            <a:avLst/>
          </a:prstGeom>
        </p:spPr>
        <p:txBody>
          <a:bodyPr/>
          <a:lstStyle>
            <a:lvl1pPr marL="381028" indent="-381028">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607328584"/>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414"/>
        <p:cNvGrpSpPr/>
        <p:nvPr/>
      </p:nvGrpSpPr>
      <p:grpSpPr>
        <a:xfrm>
          <a:off x="0" y="0"/>
          <a:ext cx="0" cy="0"/>
          <a:chOff x="0" y="0"/>
          <a:chExt cx="0" cy="0"/>
        </a:xfrm>
      </p:grpSpPr>
      <p:grpSp>
        <p:nvGrpSpPr>
          <p:cNvPr id="415" name="Google Shape;415;p592"/>
          <p:cNvGrpSpPr/>
          <p:nvPr/>
        </p:nvGrpSpPr>
        <p:grpSpPr>
          <a:xfrm>
            <a:off x="0" y="5020347"/>
            <a:ext cx="12192000" cy="1837653"/>
            <a:chOff x="0" y="5020347"/>
            <a:chExt cx="12192000" cy="1837653"/>
          </a:xfrm>
        </p:grpSpPr>
        <p:sp>
          <p:nvSpPr>
            <p:cNvPr id="416" name="Google Shape;416;p59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17" name="Google Shape;417;p59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18" name="Google Shape;418;p59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19" name="Google Shape;419;p59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20" name="Google Shape;420;p59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21" name="Google Shape;421;p59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3037261730"/>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p:cSld name="2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6"/>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1" y="806858"/>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1" y="1637855"/>
            <a:ext cx="10156179" cy="4117159"/>
          </a:xfrm>
          <a:prstGeom prst="rect">
            <a:avLst/>
          </a:prstGeom>
        </p:spPr>
        <p:txBody>
          <a:bodyPr/>
          <a:lstStyle>
            <a:lvl1pPr marL="0" marR="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811916622"/>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p:cSld name="10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6"/>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4"/>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9"/>
            <a:ext cx="5466561" cy="3085413"/>
          </a:xfrm>
          <a:prstGeom prst="rect">
            <a:avLst/>
          </a:prstGeom>
        </p:spPr>
        <p:txBody>
          <a:bodyPr/>
          <a:lstStyle>
            <a:lvl1pPr marL="0" marR="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8"/>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179541785"/>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userDrawn="1">
  <p:cSld name="1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2" y="783847"/>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6"/>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6" y="1615018"/>
            <a:ext cx="10176933" cy="3812116"/>
          </a:xfrm>
          <a:prstGeom prst="rect">
            <a:avLst/>
          </a:prstGeom>
        </p:spPr>
        <p:txBody>
          <a:bodyPr/>
          <a:lstStyle>
            <a:lvl1pPr marL="381028" indent="-381028">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460702521"/>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p:cSld name="2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6"/>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1" y="806858"/>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1" y="1637855"/>
            <a:ext cx="10156179" cy="4117159"/>
          </a:xfrm>
          <a:prstGeom prst="rect">
            <a:avLst/>
          </a:prstGeom>
        </p:spPr>
        <p:txBody>
          <a:bodyPr/>
          <a:lstStyle>
            <a:lvl1pPr marL="0" marR="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81987972"/>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p:cSld name="1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6"/>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4"/>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9"/>
            <a:ext cx="5466561" cy="3085413"/>
          </a:xfrm>
          <a:prstGeom prst="rect">
            <a:avLst/>
          </a:prstGeom>
        </p:spPr>
        <p:txBody>
          <a:bodyPr/>
          <a:lstStyle>
            <a:lvl1pPr marL="0" marR="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8"/>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783593629"/>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userDrawn="1">
  <p:cSld name="1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2" y="783847"/>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6"/>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6" y="1615018"/>
            <a:ext cx="10176933" cy="3812116"/>
          </a:xfrm>
          <a:prstGeom prst="rect">
            <a:avLst/>
          </a:prstGeom>
        </p:spPr>
        <p:txBody>
          <a:bodyPr/>
          <a:lstStyle>
            <a:lvl1pPr marL="381028" indent="-381028">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975609770"/>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p:cSld name="2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6"/>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1" y="806858"/>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1" y="1637855"/>
            <a:ext cx="10156179" cy="4117159"/>
          </a:xfrm>
          <a:prstGeom prst="rect">
            <a:avLst/>
          </a:prstGeom>
        </p:spPr>
        <p:txBody>
          <a:bodyPr/>
          <a:lstStyle>
            <a:lvl1pPr marL="0" marR="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541405299"/>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p:cSld name="1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6"/>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4"/>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9"/>
            <a:ext cx="5466561" cy="3085413"/>
          </a:xfrm>
          <a:prstGeom prst="rect">
            <a:avLst/>
          </a:prstGeom>
        </p:spPr>
        <p:txBody>
          <a:bodyPr/>
          <a:lstStyle>
            <a:lvl1pPr marL="0" marR="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8"/>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418209267"/>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userDrawn="1">
  <p:cSld name="1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2" y="783847"/>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6"/>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6" y="1615018"/>
            <a:ext cx="10176933" cy="3812116"/>
          </a:xfrm>
          <a:prstGeom prst="rect">
            <a:avLst/>
          </a:prstGeom>
        </p:spPr>
        <p:txBody>
          <a:bodyPr/>
          <a:lstStyle>
            <a:lvl1pPr marL="381028" indent="-381028">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126896128"/>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p:cSld name="2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6"/>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1" y="806858"/>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1" y="1637855"/>
            <a:ext cx="10156179" cy="4117159"/>
          </a:xfrm>
          <a:prstGeom prst="rect">
            <a:avLst/>
          </a:prstGeom>
        </p:spPr>
        <p:txBody>
          <a:bodyPr/>
          <a:lstStyle>
            <a:lvl1pPr marL="0" marR="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978927085"/>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422"/>
        <p:cNvGrpSpPr/>
        <p:nvPr/>
      </p:nvGrpSpPr>
      <p:grpSpPr>
        <a:xfrm>
          <a:off x="0" y="0"/>
          <a:ext cx="0" cy="0"/>
          <a:chOff x="0" y="0"/>
          <a:chExt cx="0" cy="0"/>
        </a:xfrm>
      </p:grpSpPr>
      <p:sp>
        <p:nvSpPr>
          <p:cNvPr id="423" name="Google Shape;423;p59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24" name="Google Shape;424;p59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25" name="Google Shape;425;p593"/>
          <p:cNvGrpSpPr/>
          <p:nvPr/>
        </p:nvGrpSpPr>
        <p:grpSpPr>
          <a:xfrm>
            <a:off x="0" y="5379426"/>
            <a:ext cx="2807368" cy="753891"/>
            <a:chOff x="0" y="5379426"/>
            <a:chExt cx="2807368" cy="753891"/>
          </a:xfrm>
        </p:grpSpPr>
        <p:sp>
          <p:nvSpPr>
            <p:cNvPr id="426" name="Google Shape;426;p59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27" name="Google Shape;427;p59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428" name="Google Shape;428;p593"/>
          <p:cNvSpPr>
            <a:spLocks noGrp="1"/>
          </p:cNvSpPr>
          <p:nvPr>
            <p:ph type="pic" idx="2"/>
          </p:nvPr>
        </p:nvSpPr>
        <p:spPr>
          <a:xfrm>
            <a:off x="2807368" y="457202"/>
            <a:ext cx="8915400" cy="5943598"/>
          </a:xfrm>
          <a:prstGeom prst="rect">
            <a:avLst/>
          </a:prstGeom>
          <a:noFill/>
          <a:ln>
            <a:noFill/>
          </a:ln>
        </p:spPr>
      </p:sp>
      <p:pic>
        <p:nvPicPr>
          <p:cNvPr id="429" name="Google Shape;429;p59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489293033"/>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p:cSld name="1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6"/>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4"/>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9"/>
            <a:ext cx="5466561" cy="3085413"/>
          </a:xfrm>
          <a:prstGeom prst="rect">
            <a:avLst/>
          </a:prstGeom>
        </p:spPr>
        <p:txBody>
          <a:bodyPr/>
          <a:lstStyle>
            <a:lvl1pPr marL="0" marR="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8"/>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457454186"/>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userDrawn="1">
  <p:cSld name="1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2" y="783847"/>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6"/>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6" y="1615018"/>
            <a:ext cx="10176933" cy="3812116"/>
          </a:xfrm>
          <a:prstGeom prst="rect">
            <a:avLst/>
          </a:prstGeom>
        </p:spPr>
        <p:txBody>
          <a:bodyPr/>
          <a:lstStyle>
            <a:lvl1pPr marL="381028" indent="-381028">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852476655"/>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p:cSld name="1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6"/>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4"/>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9"/>
            <a:ext cx="5466561" cy="3085413"/>
          </a:xfrm>
          <a:prstGeom prst="rect">
            <a:avLst/>
          </a:prstGeom>
        </p:spPr>
        <p:txBody>
          <a:bodyPr/>
          <a:lstStyle>
            <a:lvl1pPr marL="0" marR="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8"/>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698096202"/>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p:cSld name="2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6"/>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1" y="806858"/>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1" y="1637855"/>
            <a:ext cx="10156179" cy="4117159"/>
          </a:xfrm>
          <a:prstGeom prst="rect">
            <a:avLst/>
          </a:prstGeom>
        </p:spPr>
        <p:txBody>
          <a:bodyPr/>
          <a:lstStyle>
            <a:lvl1pPr marL="0" marR="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887571727"/>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preserve="1" userDrawn="1">
  <p:cSld name="2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246" indent="0" algn="ctr">
              <a:buNone/>
              <a:defRPr sz="2000"/>
            </a:lvl2pPr>
            <a:lvl3pPr marL="914492" indent="0" algn="ctr">
              <a:buNone/>
              <a:defRPr sz="1800"/>
            </a:lvl3pPr>
            <a:lvl4pPr marL="1371738" indent="0" algn="ctr">
              <a:buNone/>
              <a:defRPr sz="1600"/>
            </a:lvl4pPr>
            <a:lvl5pPr marL="1828983" indent="0" algn="ctr">
              <a:buNone/>
              <a:defRPr sz="1600"/>
            </a:lvl5pPr>
            <a:lvl6pPr marL="2286228" indent="0" algn="ctr">
              <a:buNone/>
              <a:defRPr sz="1600"/>
            </a:lvl6pPr>
            <a:lvl7pPr marL="2743475" indent="0" algn="ctr">
              <a:buNone/>
              <a:defRPr sz="1600"/>
            </a:lvl7pPr>
            <a:lvl8pPr marL="3200720" indent="0" algn="ctr">
              <a:buNone/>
              <a:defRPr sz="1600"/>
            </a:lvl8pPr>
            <a:lvl9pPr marL="3657966"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128001944"/>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preserve="1" userDrawn="1">
  <p:cSld name="2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9"/>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1"/>
            <a:ext cx="9365380" cy="986569"/>
          </a:xfrm>
        </p:spPr>
        <p:txBody>
          <a:bodyPr/>
          <a:lstStyle>
            <a:lvl1pPr marL="0" indent="0" algn="l">
              <a:buNone/>
              <a:defRPr sz="2400">
                <a:solidFill>
                  <a:schemeClr val="tx1"/>
                </a:solidFill>
              </a:defRPr>
            </a:lvl1pPr>
            <a:lvl2pPr marL="457246" indent="0" algn="ctr">
              <a:buNone/>
              <a:defRPr sz="2000"/>
            </a:lvl2pPr>
            <a:lvl3pPr marL="914492" indent="0" algn="ctr">
              <a:buNone/>
              <a:defRPr sz="1800"/>
            </a:lvl3pPr>
            <a:lvl4pPr marL="1371738" indent="0" algn="ctr">
              <a:buNone/>
              <a:defRPr sz="1600"/>
            </a:lvl4pPr>
            <a:lvl5pPr marL="1828983" indent="0" algn="ctr">
              <a:buNone/>
              <a:defRPr sz="1600"/>
            </a:lvl5pPr>
            <a:lvl6pPr marL="2286228" indent="0" algn="ctr">
              <a:buNone/>
              <a:defRPr sz="1600"/>
            </a:lvl6pPr>
            <a:lvl7pPr marL="2743475" indent="0" algn="ctr">
              <a:buNone/>
              <a:defRPr sz="1600"/>
            </a:lvl7pPr>
            <a:lvl8pPr marL="3200720" indent="0" algn="ctr">
              <a:buNone/>
              <a:defRPr sz="1600"/>
            </a:lvl8pPr>
            <a:lvl9pPr marL="3657966" indent="0" algn="ctr">
              <a:buNone/>
              <a:defRPr sz="1600"/>
            </a:lvl9pPr>
          </a:lstStyle>
          <a:p>
            <a:r>
              <a:rPr lang="en-US"/>
              <a:t>Click to edit Master subtitle style</a:t>
            </a:r>
          </a:p>
        </p:txBody>
      </p:sp>
    </p:spTree>
    <p:extLst>
      <p:ext uri="{BB962C8B-B14F-4D97-AF65-F5344CB8AC3E}">
        <p14:creationId xmlns:p14="http://schemas.microsoft.com/office/powerpoint/2010/main" val="1132373850"/>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obj" preserve="1">
  <p:cSld name="4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94690366"/>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obj" preserve="1">
  <p:cSld name="2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4"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73813191"/>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twoObj" preserve="1">
  <p:cSld name="1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4"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1"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08202964"/>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twoTxTwoObj" preserve="1">
  <p:cSld name="2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08398227"/>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430"/>
        <p:cNvGrpSpPr/>
        <p:nvPr/>
      </p:nvGrpSpPr>
      <p:grpSpPr>
        <a:xfrm>
          <a:off x="0" y="0"/>
          <a:ext cx="0" cy="0"/>
          <a:chOff x="0" y="0"/>
          <a:chExt cx="0" cy="0"/>
        </a:xfrm>
      </p:grpSpPr>
      <p:sp>
        <p:nvSpPr>
          <p:cNvPr id="431" name="Google Shape;431;p59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32" name="Google Shape;432;p59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33" name="Google Shape;433;p59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34" name="Google Shape;434;p594"/>
          <p:cNvSpPr>
            <a:spLocks noGrp="1"/>
          </p:cNvSpPr>
          <p:nvPr>
            <p:ph type="pic" idx="2"/>
          </p:nvPr>
        </p:nvSpPr>
        <p:spPr>
          <a:xfrm>
            <a:off x="7118684" y="233915"/>
            <a:ext cx="5073316" cy="5943600"/>
          </a:xfrm>
          <a:prstGeom prst="rect">
            <a:avLst/>
          </a:prstGeom>
          <a:noFill/>
          <a:ln>
            <a:noFill/>
          </a:ln>
        </p:spPr>
      </p:sp>
      <p:grpSp>
        <p:nvGrpSpPr>
          <p:cNvPr id="435" name="Google Shape;435;p594"/>
          <p:cNvGrpSpPr/>
          <p:nvPr/>
        </p:nvGrpSpPr>
        <p:grpSpPr>
          <a:xfrm>
            <a:off x="0" y="5020348"/>
            <a:ext cx="12192000" cy="1837653"/>
            <a:chOff x="0" y="5020348"/>
            <a:chExt cx="12192000" cy="1837653"/>
          </a:xfrm>
        </p:grpSpPr>
        <p:sp>
          <p:nvSpPr>
            <p:cNvPr id="436" name="Google Shape;436;p59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37" name="Google Shape;437;p59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38" name="Google Shape;438;p59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2517421364"/>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twoTxTwoObj" preserve="1">
  <p:cSld name="2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46" indent="0">
              <a:buNone/>
              <a:defRPr sz="2000" b="1"/>
            </a:lvl2pPr>
            <a:lvl3pPr marL="914492" indent="0">
              <a:buNone/>
              <a:defRPr sz="1800" b="1"/>
            </a:lvl3pPr>
            <a:lvl4pPr marL="1371738" indent="0">
              <a:buNone/>
              <a:defRPr sz="1600" b="1"/>
            </a:lvl4pPr>
            <a:lvl5pPr marL="1828983" indent="0">
              <a:buNone/>
              <a:defRPr sz="1600" b="1"/>
            </a:lvl5pPr>
            <a:lvl6pPr marL="2286228" indent="0">
              <a:buNone/>
              <a:defRPr sz="1600" b="1"/>
            </a:lvl6pPr>
            <a:lvl7pPr marL="2743475" indent="0">
              <a:buNone/>
              <a:defRPr sz="1600" b="1"/>
            </a:lvl7pPr>
            <a:lvl8pPr marL="3200720" indent="0">
              <a:buNone/>
              <a:defRPr sz="1600" b="1"/>
            </a:lvl8pPr>
            <a:lvl9pPr marL="3657966"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46" indent="0">
              <a:buNone/>
              <a:defRPr sz="2000" b="1"/>
            </a:lvl2pPr>
            <a:lvl3pPr marL="914492" indent="0">
              <a:buNone/>
              <a:defRPr sz="1800" b="1"/>
            </a:lvl3pPr>
            <a:lvl4pPr marL="1371738" indent="0">
              <a:buNone/>
              <a:defRPr sz="1600" b="1"/>
            </a:lvl4pPr>
            <a:lvl5pPr marL="1828983" indent="0">
              <a:buNone/>
              <a:defRPr sz="1600" b="1"/>
            </a:lvl5pPr>
            <a:lvl6pPr marL="2286228" indent="0">
              <a:buNone/>
              <a:defRPr sz="1600" b="1"/>
            </a:lvl6pPr>
            <a:lvl7pPr marL="2743475" indent="0">
              <a:buNone/>
              <a:defRPr sz="1600" b="1"/>
            </a:lvl7pPr>
            <a:lvl8pPr marL="3200720" indent="0">
              <a:buNone/>
              <a:defRPr sz="1600" b="1"/>
            </a:lvl8pPr>
            <a:lvl9pPr marL="3657966"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71544136"/>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titleOnly" preserve="1">
  <p:cSld name="1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4"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99405901"/>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preserve="1" userDrawn="1">
  <p:cSld name="1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520468847"/>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blank" preserve="1">
  <p:cSld name="1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4"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4063562495"/>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showMasterSp="0" userDrawn="1">
  <p:cSld name="4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9"/>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1"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3" y="1806430"/>
            <a:ext cx="10189827" cy="2278211"/>
          </a:xfrm>
        </p:spPr>
        <p:txBody>
          <a:bodyPr anchor="b"/>
          <a:lstStyle>
            <a:lvl1pPr marL="0" indent="0">
              <a:defRPr sz="5334">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1224950774"/>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showMasterSp="0" userDrawn="1">
  <p:cSld name="1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15193318"/>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matchingName="Title and Content">
  <p:cSld name="27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939710350"/>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matchingName="Photo Slide">
  <p:cSld name="14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7"/>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2632347536"/>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userDrawn="1">
  <p:cSld name="5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4"/>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3"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1225370980"/>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userDrawn="1">
  <p:cSld name="27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30"/>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36717296"/>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439"/>
        <p:cNvGrpSpPr/>
        <p:nvPr/>
      </p:nvGrpSpPr>
      <p:grpSpPr>
        <a:xfrm>
          <a:off x="0" y="0"/>
          <a:ext cx="0" cy="0"/>
          <a:chOff x="0" y="0"/>
          <a:chExt cx="0" cy="0"/>
        </a:xfrm>
      </p:grpSpPr>
      <p:grpSp>
        <p:nvGrpSpPr>
          <p:cNvPr id="440" name="Google Shape;440;p595"/>
          <p:cNvGrpSpPr/>
          <p:nvPr/>
        </p:nvGrpSpPr>
        <p:grpSpPr>
          <a:xfrm>
            <a:off x="7191542" y="1"/>
            <a:ext cx="5000459" cy="1425992"/>
            <a:chOff x="7191542" y="1"/>
            <a:chExt cx="5000459" cy="1425992"/>
          </a:xfrm>
        </p:grpSpPr>
        <p:pic>
          <p:nvPicPr>
            <p:cNvPr id="441" name="Google Shape;441;p59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42" name="Google Shape;442;p595"/>
            <p:cNvGrpSpPr/>
            <p:nvPr/>
          </p:nvGrpSpPr>
          <p:grpSpPr>
            <a:xfrm>
              <a:off x="7191542" y="1"/>
              <a:ext cx="5000459" cy="1425992"/>
              <a:chOff x="7186272" y="0"/>
              <a:chExt cx="5005729" cy="1427495"/>
            </a:xfrm>
          </p:grpSpPr>
          <p:sp>
            <p:nvSpPr>
              <p:cNvPr id="443" name="Google Shape;443;p59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4" name="Google Shape;444;p59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45" name="Google Shape;445;p59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46" name="Google Shape;446;p59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47" name="Google Shape;447;p59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48" name="Google Shape;448;p59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49" name="Google Shape;449;p5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593237775"/>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userDrawn="1">
  <p:cSld name="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4" y="365130"/>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4" y="1825630"/>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49518150"/>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3"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6"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84"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3858993361"/>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userDrawn="1">
  <p:cSld name="1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4"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7"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3"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818"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1715974801"/>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userDrawn="1">
  <p:cSld name="29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6"/>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59723951"/>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userDrawn="1">
  <p:cSld name="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6"/>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6"/>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3919784379"/>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userDrawn="1">
  <p:cSld name="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185224" y="2949957"/>
            <a:ext cx="1821552" cy="958089"/>
          </a:xfrm>
          <a:prstGeom prst="rect">
            <a:avLst/>
          </a:prstGeom>
        </p:spPr>
      </p:pic>
    </p:spTree>
    <p:extLst>
      <p:ext uri="{BB962C8B-B14F-4D97-AF65-F5344CB8AC3E}">
        <p14:creationId xmlns:p14="http://schemas.microsoft.com/office/powerpoint/2010/main" val="2323810394"/>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matchingName="Photo Slide">
  <p:cSld name="14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201" y="1146258"/>
            <a:ext cx="2350169" cy="2971798"/>
          </a:xfrm>
          <a:prstGeom prst="rect">
            <a:avLst/>
          </a:prstGeom>
          <a:noFill/>
          <a:ln>
            <a:noFill/>
          </a:ln>
        </p:spPr>
        <p:txBody>
          <a:bodyPr spcFirstLastPara="1" wrap="square" lIns="91425" tIns="45700" rIns="91425" bIns="45700" anchor="t" anchorCtr="0">
            <a:noAutofit/>
          </a:bodyPr>
          <a:lstStyle>
            <a:lvl1pPr marL="457246" lvl="0" indent="-228623" algn="l">
              <a:lnSpc>
                <a:spcPct val="100000"/>
              </a:lnSpc>
              <a:spcBef>
                <a:spcPts val="1000"/>
              </a:spcBef>
              <a:spcAft>
                <a:spcPts val="0"/>
              </a:spcAft>
              <a:buSzPts val="2400"/>
              <a:buNone/>
              <a:defRPr b="0">
                <a:solidFill>
                  <a:schemeClr val="dk1"/>
                </a:solidFill>
              </a:defRPr>
            </a:lvl1pPr>
            <a:lvl2pPr marL="914492" lvl="1" indent="-342934" algn="l">
              <a:lnSpc>
                <a:spcPct val="100000"/>
              </a:lnSpc>
              <a:spcBef>
                <a:spcPts val="1000"/>
              </a:spcBef>
              <a:spcAft>
                <a:spcPts val="0"/>
              </a:spcAft>
              <a:buSzPts val="1800"/>
              <a:buChar char="•"/>
              <a:defRPr/>
            </a:lvl2pPr>
            <a:lvl3pPr marL="1371738" lvl="2" indent="-342934" algn="l">
              <a:lnSpc>
                <a:spcPct val="100000"/>
              </a:lnSpc>
              <a:spcBef>
                <a:spcPts val="1000"/>
              </a:spcBef>
              <a:spcAft>
                <a:spcPts val="0"/>
              </a:spcAft>
              <a:buSzPts val="1800"/>
              <a:buChar char="•"/>
              <a:defRPr/>
            </a:lvl3pPr>
            <a:lvl4pPr marL="1828983" lvl="3" indent="-342934" algn="l">
              <a:lnSpc>
                <a:spcPct val="100000"/>
              </a:lnSpc>
              <a:spcBef>
                <a:spcPts val="1000"/>
              </a:spcBef>
              <a:spcAft>
                <a:spcPts val="0"/>
              </a:spcAft>
              <a:buSzPts val="1800"/>
              <a:buChar char="•"/>
              <a:defRPr/>
            </a:lvl4pPr>
            <a:lvl5pPr marL="2286228" lvl="4" indent="-342934" algn="l">
              <a:lnSpc>
                <a:spcPct val="100000"/>
              </a:lnSpc>
              <a:spcBef>
                <a:spcPts val="1000"/>
              </a:spcBef>
              <a:spcAft>
                <a:spcPts val="0"/>
              </a:spcAft>
              <a:buSzPts val="1800"/>
              <a:buChar char="•"/>
              <a:defRPr/>
            </a:lvl5pPr>
            <a:lvl6pPr marL="2743475" lvl="5" indent="-342934" algn="l">
              <a:lnSpc>
                <a:spcPct val="90000"/>
              </a:lnSpc>
              <a:spcBef>
                <a:spcPts val="1000"/>
              </a:spcBef>
              <a:spcAft>
                <a:spcPts val="0"/>
              </a:spcAft>
              <a:buClr>
                <a:schemeClr val="dk1"/>
              </a:buClr>
              <a:buSzPts val="1800"/>
              <a:buChar char="•"/>
              <a:defRPr/>
            </a:lvl6pPr>
            <a:lvl7pPr marL="3200720" lvl="6" indent="-342934" algn="l">
              <a:lnSpc>
                <a:spcPct val="90000"/>
              </a:lnSpc>
              <a:spcBef>
                <a:spcPts val="500"/>
              </a:spcBef>
              <a:spcAft>
                <a:spcPts val="0"/>
              </a:spcAft>
              <a:buClr>
                <a:schemeClr val="dk1"/>
              </a:buClr>
              <a:buSzPts val="1800"/>
              <a:buChar char="•"/>
              <a:defRPr/>
            </a:lvl7pPr>
            <a:lvl8pPr marL="3657966" lvl="7" indent="-342934" algn="l">
              <a:lnSpc>
                <a:spcPct val="90000"/>
              </a:lnSpc>
              <a:spcBef>
                <a:spcPts val="500"/>
              </a:spcBef>
              <a:spcAft>
                <a:spcPts val="0"/>
              </a:spcAft>
              <a:buClr>
                <a:schemeClr val="dk1"/>
              </a:buClr>
              <a:buSzPts val="1800"/>
              <a:buChar char="•"/>
              <a:defRPr/>
            </a:lvl8pPr>
            <a:lvl9pPr marL="4115212" lvl="8" indent="-342934"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8"/>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513350" y="4385538"/>
            <a:ext cx="2025315" cy="911940"/>
          </a:xfrm>
          <a:prstGeom prst="rect">
            <a:avLst/>
          </a:prstGeom>
          <a:noFill/>
          <a:ln>
            <a:noFill/>
          </a:ln>
        </p:spPr>
      </p:pic>
    </p:spTree>
    <p:extLst>
      <p:ext uri="{BB962C8B-B14F-4D97-AF65-F5344CB8AC3E}">
        <p14:creationId xmlns:p14="http://schemas.microsoft.com/office/powerpoint/2010/main" val="283475771"/>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userDrawn="1">
  <p:cSld name="15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2" y="783847"/>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6"/>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6" y="1615018"/>
            <a:ext cx="10176933" cy="3812116"/>
          </a:xfrm>
          <a:prstGeom prst="rect">
            <a:avLst/>
          </a:prstGeom>
        </p:spPr>
        <p:txBody>
          <a:bodyPr/>
          <a:lstStyle>
            <a:lvl1pPr marL="381028" indent="-381028">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896454579"/>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p:cSld name="3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6"/>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1" y="806858"/>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1" y="1637855"/>
            <a:ext cx="10156179" cy="4117159"/>
          </a:xfrm>
          <a:prstGeom prst="rect">
            <a:avLst/>
          </a:prstGeom>
        </p:spPr>
        <p:txBody>
          <a:bodyPr/>
          <a:lstStyle>
            <a:lvl1pPr marL="0" marR="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562765560"/>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p:cSld name="15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6"/>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4"/>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9"/>
            <a:ext cx="5466561" cy="3085413"/>
          </a:xfrm>
          <a:prstGeom prst="rect">
            <a:avLst/>
          </a:prstGeom>
        </p:spPr>
        <p:txBody>
          <a:bodyPr/>
          <a:lstStyle>
            <a:lvl1pPr marL="0" marR="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8"/>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168381807"/>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450"/>
        <p:cNvGrpSpPr/>
        <p:nvPr/>
      </p:nvGrpSpPr>
      <p:grpSpPr>
        <a:xfrm>
          <a:off x="0" y="0"/>
          <a:ext cx="0" cy="0"/>
          <a:chOff x="0" y="0"/>
          <a:chExt cx="0" cy="0"/>
        </a:xfrm>
      </p:grpSpPr>
      <p:sp>
        <p:nvSpPr>
          <p:cNvPr id="451" name="Google Shape;451;p59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52" name="Google Shape;452;p59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453" name="Google Shape;453;p596"/>
          <p:cNvGrpSpPr/>
          <p:nvPr/>
        </p:nvGrpSpPr>
        <p:grpSpPr>
          <a:xfrm>
            <a:off x="7191542" y="1"/>
            <a:ext cx="5000459" cy="1425992"/>
            <a:chOff x="7191542" y="1"/>
            <a:chExt cx="5000459" cy="1425992"/>
          </a:xfrm>
        </p:grpSpPr>
        <p:pic>
          <p:nvPicPr>
            <p:cNvPr id="454" name="Google Shape;454;p5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55" name="Google Shape;455;p596"/>
            <p:cNvGrpSpPr/>
            <p:nvPr/>
          </p:nvGrpSpPr>
          <p:grpSpPr>
            <a:xfrm>
              <a:off x="7191542" y="1"/>
              <a:ext cx="5000459" cy="1425992"/>
              <a:chOff x="7186272" y="0"/>
              <a:chExt cx="5005729" cy="1427495"/>
            </a:xfrm>
          </p:grpSpPr>
          <p:sp>
            <p:nvSpPr>
              <p:cNvPr id="456" name="Google Shape;456;p5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7" name="Google Shape;457;p5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58" name="Google Shape;458;p59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59" name="Google Shape;459;p59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460" name="Google Shape;460;p5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61" name="Google Shape;461;p5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886192258"/>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showMasterSp="0" userDrawn="1">
  <p:cSld name="2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5"/>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6" y="224842"/>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6" y="917199"/>
            <a:ext cx="11715725" cy="4958671"/>
          </a:xfrm>
          <a:prstGeom prst="rect">
            <a:avLst/>
          </a:prstGeom>
        </p:spPr>
        <p:txBody>
          <a:bodyPr/>
          <a:lstStyle>
            <a:lvl1pPr marL="381028" indent="-381028">
              <a:buFont typeface="Wingdings" panose="05000000000000000000" pitchFamily="2" charset="2"/>
              <a:buChar char="§"/>
              <a:defRPr sz="1867" b="1"/>
            </a:lvl1pPr>
            <a:lvl2pPr marL="609646" indent="-296356">
              <a:buFont typeface="Arial" panose="020B0604020202020204" pitchFamily="34" charset="0"/>
              <a:buChar char="̶"/>
              <a:defRPr sz="1867"/>
            </a:lvl2pPr>
            <a:lvl3pPr marL="922936" indent="-313291">
              <a:buFont typeface="Arial" panose="020B0604020202020204" pitchFamily="34" charset="0"/>
              <a:buChar char="•"/>
              <a:defRPr sz="1867"/>
            </a:lvl3pPr>
            <a:lvl4pPr marL="1219292" indent="-296356">
              <a:buFont typeface="Wingdings" panose="05000000000000000000" pitchFamily="2" charset="2"/>
              <a:buChar char="ü"/>
              <a:defRPr sz="1867"/>
            </a:lvl4pPr>
            <a:lvl5pPr marL="1532582" indent="-313291">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9" y="5969003"/>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3" y="5969002"/>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31134046"/>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secHead">
  <p:cSld name="1_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5"/>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5"/>
            <a:ext cx="10363200" cy="1500187"/>
          </a:xfrm>
        </p:spPr>
        <p:txBody>
          <a:bodyPr anchor="b"/>
          <a:lstStyle>
            <a:lvl1pPr marL="0" indent="0">
              <a:buNone/>
              <a:defRPr sz="2000">
                <a:solidFill>
                  <a:schemeClr val="tx1">
                    <a:tint val="75000"/>
                  </a:schemeClr>
                </a:solidFill>
              </a:defRPr>
            </a:lvl1pPr>
            <a:lvl2pPr marL="457246" indent="0">
              <a:buNone/>
              <a:defRPr sz="1800">
                <a:solidFill>
                  <a:schemeClr val="tx1">
                    <a:tint val="75000"/>
                  </a:schemeClr>
                </a:solidFill>
              </a:defRPr>
            </a:lvl2pPr>
            <a:lvl3pPr marL="914492" indent="0">
              <a:buNone/>
              <a:defRPr sz="1600">
                <a:solidFill>
                  <a:schemeClr val="tx1">
                    <a:tint val="75000"/>
                  </a:schemeClr>
                </a:solidFill>
              </a:defRPr>
            </a:lvl3pPr>
            <a:lvl4pPr marL="1371738" indent="0">
              <a:buNone/>
              <a:defRPr sz="1400">
                <a:solidFill>
                  <a:schemeClr val="tx1">
                    <a:tint val="75000"/>
                  </a:schemeClr>
                </a:solidFill>
              </a:defRPr>
            </a:lvl4pPr>
            <a:lvl5pPr marL="1828983" indent="0">
              <a:buNone/>
              <a:defRPr sz="1400">
                <a:solidFill>
                  <a:schemeClr val="tx1">
                    <a:tint val="75000"/>
                  </a:schemeClr>
                </a:solidFill>
              </a:defRPr>
            </a:lvl5pPr>
            <a:lvl6pPr marL="2286228" indent="0">
              <a:buNone/>
              <a:defRPr sz="1400">
                <a:solidFill>
                  <a:schemeClr val="tx1">
                    <a:tint val="75000"/>
                  </a:schemeClr>
                </a:solidFill>
              </a:defRPr>
            </a:lvl6pPr>
            <a:lvl7pPr marL="2743475" indent="0">
              <a:buNone/>
              <a:defRPr sz="1400">
                <a:solidFill>
                  <a:schemeClr val="tx1">
                    <a:tint val="75000"/>
                  </a:schemeClr>
                </a:solidFill>
              </a:defRPr>
            </a:lvl7pPr>
            <a:lvl8pPr marL="3200720" indent="0">
              <a:buNone/>
              <a:defRPr sz="1400">
                <a:solidFill>
                  <a:schemeClr val="tx1">
                    <a:tint val="75000"/>
                  </a:schemeClr>
                </a:solidFill>
              </a:defRPr>
            </a:lvl8pPr>
            <a:lvl9pPr marL="3657966"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9/22/2025</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1952941421"/>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objTx">
  <p:cSld name="1_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3"/>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5" y="273056"/>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4"/>
            <a:ext cx="4011084" cy="4691063"/>
          </a:xfrm>
        </p:spPr>
        <p:txBody>
          <a:bodyPr/>
          <a:lstStyle>
            <a:lvl1pPr marL="0" indent="0">
              <a:buNone/>
              <a:defRPr sz="1400"/>
            </a:lvl1pPr>
            <a:lvl2pPr marL="457246" indent="0">
              <a:buNone/>
              <a:defRPr sz="1200"/>
            </a:lvl2pPr>
            <a:lvl3pPr marL="914492" indent="0">
              <a:buNone/>
              <a:defRPr sz="1000"/>
            </a:lvl3pPr>
            <a:lvl4pPr marL="1371738" indent="0">
              <a:buNone/>
              <a:defRPr sz="900"/>
            </a:lvl4pPr>
            <a:lvl5pPr marL="1828983" indent="0">
              <a:buNone/>
              <a:defRPr sz="900"/>
            </a:lvl5pPr>
            <a:lvl6pPr marL="2286228" indent="0">
              <a:buNone/>
              <a:defRPr sz="900"/>
            </a:lvl6pPr>
            <a:lvl7pPr marL="2743475" indent="0">
              <a:buNone/>
              <a:defRPr sz="900"/>
            </a:lvl7pPr>
            <a:lvl8pPr marL="3200720" indent="0">
              <a:buNone/>
              <a:defRPr sz="900"/>
            </a:lvl8pPr>
            <a:lvl9pPr marL="3657966"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9/22/2025</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1327380774"/>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showMasterSp="0" userDrawn="1">
  <p:cSld name="1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96"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96"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4"/>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5"/>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3" y="6492240"/>
            <a:ext cx="1606135" cy="229238"/>
          </a:xfrm>
          <a:prstGeom prst="rect">
            <a:avLst/>
          </a:prstGeom>
        </p:spPr>
      </p:pic>
    </p:spTree>
    <p:custDataLst>
      <p:tags r:id="rId1"/>
    </p:custDataLst>
    <p:extLst>
      <p:ext uri="{BB962C8B-B14F-4D97-AF65-F5344CB8AC3E}">
        <p14:creationId xmlns:p14="http://schemas.microsoft.com/office/powerpoint/2010/main" val="2271072980"/>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matchingName="Title and Content">
  <p:cSld name="30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4" y="1"/>
            <a:ext cx="5000459" cy="1425992"/>
            <a:chOff x="7191542" y="1"/>
            <a:chExt cx="5000459" cy="1425992"/>
          </a:xfrm>
        </p:grpSpPr>
        <p:pic>
          <p:nvPicPr>
            <p:cNvPr id="77" name="Google Shape;77;p44"/>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46" lvl="0" indent="-342934" algn="l">
              <a:lnSpc>
                <a:spcPct val="100000"/>
              </a:lnSpc>
              <a:spcBef>
                <a:spcPts val="1000"/>
              </a:spcBef>
              <a:spcAft>
                <a:spcPts val="0"/>
              </a:spcAft>
              <a:buSzPts val="1800"/>
              <a:buChar char="•"/>
              <a:defRPr/>
            </a:lvl1pPr>
            <a:lvl2pPr marL="914492" lvl="1" indent="-342934" algn="l">
              <a:lnSpc>
                <a:spcPct val="100000"/>
              </a:lnSpc>
              <a:spcBef>
                <a:spcPts val="1000"/>
              </a:spcBef>
              <a:spcAft>
                <a:spcPts val="0"/>
              </a:spcAft>
              <a:buSzPts val="1800"/>
              <a:buChar char="•"/>
              <a:defRPr/>
            </a:lvl2pPr>
            <a:lvl3pPr marL="1371738" lvl="2" indent="-342934" algn="l">
              <a:lnSpc>
                <a:spcPct val="100000"/>
              </a:lnSpc>
              <a:spcBef>
                <a:spcPts val="1000"/>
              </a:spcBef>
              <a:spcAft>
                <a:spcPts val="0"/>
              </a:spcAft>
              <a:buSzPts val="1800"/>
              <a:buChar char="•"/>
              <a:defRPr/>
            </a:lvl3pPr>
            <a:lvl4pPr marL="1828983" lvl="3" indent="-342934" algn="l">
              <a:lnSpc>
                <a:spcPct val="100000"/>
              </a:lnSpc>
              <a:spcBef>
                <a:spcPts val="1000"/>
              </a:spcBef>
              <a:spcAft>
                <a:spcPts val="0"/>
              </a:spcAft>
              <a:buSzPts val="1800"/>
              <a:buChar char="•"/>
              <a:defRPr/>
            </a:lvl4pPr>
            <a:lvl5pPr marL="2286228" lvl="4" indent="-342934" algn="l">
              <a:lnSpc>
                <a:spcPct val="100000"/>
              </a:lnSpc>
              <a:spcBef>
                <a:spcPts val="1000"/>
              </a:spcBef>
              <a:spcAft>
                <a:spcPts val="0"/>
              </a:spcAft>
              <a:buSzPts val="1800"/>
              <a:buChar char="•"/>
              <a:defRPr/>
            </a:lvl5pPr>
            <a:lvl6pPr marL="2743475" lvl="5" indent="-342934" algn="l">
              <a:lnSpc>
                <a:spcPct val="90000"/>
              </a:lnSpc>
              <a:spcBef>
                <a:spcPts val="1000"/>
              </a:spcBef>
              <a:spcAft>
                <a:spcPts val="0"/>
              </a:spcAft>
              <a:buClr>
                <a:schemeClr val="dk1"/>
              </a:buClr>
              <a:buSzPts val="1800"/>
              <a:buChar char="•"/>
              <a:defRPr/>
            </a:lvl6pPr>
            <a:lvl7pPr marL="3200720" lvl="6" indent="-342934" algn="l">
              <a:lnSpc>
                <a:spcPct val="90000"/>
              </a:lnSpc>
              <a:spcBef>
                <a:spcPts val="500"/>
              </a:spcBef>
              <a:spcAft>
                <a:spcPts val="0"/>
              </a:spcAft>
              <a:buClr>
                <a:schemeClr val="dk1"/>
              </a:buClr>
              <a:buSzPts val="1800"/>
              <a:buChar char="•"/>
              <a:defRPr/>
            </a:lvl7pPr>
            <a:lvl8pPr marL="3657966" lvl="7" indent="-342934" algn="l">
              <a:lnSpc>
                <a:spcPct val="90000"/>
              </a:lnSpc>
              <a:spcBef>
                <a:spcPts val="500"/>
              </a:spcBef>
              <a:spcAft>
                <a:spcPts val="0"/>
              </a:spcAft>
              <a:buClr>
                <a:schemeClr val="dk1"/>
              </a:buClr>
              <a:buSzPts val="1800"/>
              <a:buChar char="•"/>
              <a:defRPr/>
            </a:lvl8pPr>
            <a:lvl9pPr marL="4115212" lvl="8" indent="-342934"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2"/>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551821125"/>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matchingName="Photo Slide">
  <p:cSld name="14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1" y="1146258"/>
            <a:ext cx="2350169" cy="2971798"/>
          </a:xfrm>
          <a:prstGeom prst="rect">
            <a:avLst/>
          </a:prstGeom>
          <a:noFill/>
          <a:ln>
            <a:noFill/>
          </a:ln>
        </p:spPr>
        <p:txBody>
          <a:bodyPr spcFirstLastPara="1" wrap="square" lIns="91425" tIns="45700" rIns="91425" bIns="45700" anchor="t" anchorCtr="0">
            <a:noAutofit/>
          </a:bodyPr>
          <a:lstStyle>
            <a:lvl1pPr marL="457246" lvl="0" indent="-228623" algn="l">
              <a:lnSpc>
                <a:spcPct val="100000"/>
              </a:lnSpc>
              <a:spcBef>
                <a:spcPts val="1000"/>
              </a:spcBef>
              <a:spcAft>
                <a:spcPts val="0"/>
              </a:spcAft>
              <a:buSzPts val="2400"/>
              <a:buNone/>
              <a:defRPr b="0">
                <a:solidFill>
                  <a:schemeClr val="dk1"/>
                </a:solidFill>
              </a:defRPr>
            </a:lvl1pPr>
            <a:lvl2pPr marL="914492" lvl="1" indent="-342934" algn="l">
              <a:lnSpc>
                <a:spcPct val="100000"/>
              </a:lnSpc>
              <a:spcBef>
                <a:spcPts val="1000"/>
              </a:spcBef>
              <a:spcAft>
                <a:spcPts val="0"/>
              </a:spcAft>
              <a:buSzPts val="1800"/>
              <a:buChar char="•"/>
              <a:defRPr/>
            </a:lvl2pPr>
            <a:lvl3pPr marL="1371738" lvl="2" indent="-342934" algn="l">
              <a:lnSpc>
                <a:spcPct val="100000"/>
              </a:lnSpc>
              <a:spcBef>
                <a:spcPts val="1000"/>
              </a:spcBef>
              <a:spcAft>
                <a:spcPts val="0"/>
              </a:spcAft>
              <a:buSzPts val="1800"/>
              <a:buChar char="•"/>
              <a:defRPr/>
            </a:lvl3pPr>
            <a:lvl4pPr marL="1828983" lvl="3" indent="-342934" algn="l">
              <a:lnSpc>
                <a:spcPct val="100000"/>
              </a:lnSpc>
              <a:spcBef>
                <a:spcPts val="1000"/>
              </a:spcBef>
              <a:spcAft>
                <a:spcPts val="0"/>
              </a:spcAft>
              <a:buSzPts val="1800"/>
              <a:buChar char="•"/>
              <a:defRPr/>
            </a:lvl4pPr>
            <a:lvl5pPr marL="2286228" lvl="4" indent="-342934" algn="l">
              <a:lnSpc>
                <a:spcPct val="100000"/>
              </a:lnSpc>
              <a:spcBef>
                <a:spcPts val="1000"/>
              </a:spcBef>
              <a:spcAft>
                <a:spcPts val="0"/>
              </a:spcAft>
              <a:buSzPts val="1800"/>
              <a:buChar char="•"/>
              <a:defRPr/>
            </a:lvl5pPr>
            <a:lvl6pPr marL="2743475" lvl="5" indent="-342934" algn="l">
              <a:lnSpc>
                <a:spcPct val="90000"/>
              </a:lnSpc>
              <a:spcBef>
                <a:spcPts val="1000"/>
              </a:spcBef>
              <a:spcAft>
                <a:spcPts val="0"/>
              </a:spcAft>
              <a:buClr>
                <a:schemeClr val="dk1"/>
              </a:buClr>
              <a:buSzPts val="1800"/>
              <a:buChar char="•"/>
              <a:defRPr/>
            </a:lvl6pPr>
            <a:lvl7pPr marL="3200720" lvl="6" indent="-342934" algn="l">
              <a:lnSpc>
                <a:spcPct val="90000"/>
              </a:lnSpc>
              <a:spcBef>
                <a:spcPts val="500"/>
              </a:spcBef>
              <a:spcAft>
                <a:spcPts val="0"/>
              </a:spcAft>
              <a:buClr>
                <a:schemeClr val="dk1"/>
              </a:buClr>
              <a:buSzPts val="1800"/>
              <a:buChar char="•"/>
              <a:defRPr/>
            </a:lvl7pPr>
            <a:lvl8pPr marL="3657966" lvl="7" indent="-342934" algn="l">
              <a:lnSpc>
                <a:spcPct val="90000"/>
              </a:lnSpc>
              <a:spcBef>
                <a:spcPts val="500"/>
              </a:spcBef>
              <a:spcAft>
                <a:spcPts val="0"/>
              </a:spcAft>
              <a:buClr>
                <a:schemeClr val="dk1"/>
              </a:buClr>
              <a:buSzPts val="1800"/>
              <a:buChar char="•"/>
              <a:defRPr/>
            </a:lvl8pPr>
            <a:lvl9pPr marL="4115212" lvl="8" indent="-342934"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8"/>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50" y="4385538"/>
            <a:ext cx="2025315" cy="911940"/>
          </a:xfrm>
          <a:prstGeom prst="rect">
            <a:avLst/>
          </a:prstGeom>
          <a:noFill/>
          <a:ln>
            <a:noFill/>
          </a:ln>
        </p:spPr>
      </p:pic>
    </p:spTree>
    <p:extLst>
      <p:ext uri="{BB962C8B-B14F-4D97-AF65-F5344CB8AC3E}">
        <p14:creationId xmlns:p14="http://schemas.microsoft.com/office/powerpoint/2010/main" val="4009774522"/>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matchingName="Photo Slide">
  <p:cSld name="14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1" y="1146258"/>
            <a:ext cx="2350169" cy="2971798"/>
          </a:xfrm>
          <a:prstGeom prst="rect">
            <a:avLst/>
          </a:prstGeom>
          <a:noFill/>
          <a:ln>
            <a:noFill/>
          </a:ln>
        </p:spPr>
        <p:txBody>
          <a:bodyPr spcFirstLastPara="1" wrap="square" lIns="91425" tIns="45700" rIns="91425" bIns="45700" anchor="t" anchorCtr="0">
            <a:noAutofit/>
          </a:bodyPr>
          <a:lstStyle>
            <a:lvl1pPr marL="457246" lvl="0" indent="-228623" algn="l">
              <a:lnSpc>
                <a:spcPct val="100000"/>
              </a:lnSpc>
              <a:spcBef>
                <a:spcPts val="1000"/>
              </a:spcBef>
              <a:spcAft>
                <a:spcPts val="0"/>
              </a:spcAft>
              <a:buSzPts val="2400"/>
              <a:buNone/>
              <a:defRPr b="0">
                <a:solidFill>
                  <a:schemeClr val="dk1"/>
                </a:solidFill>
              </a:defRPr>
            </a:lvl1pPr>
            <a:lvl2pPr marL="914492" lvl="1" indent="-342934" algn="l">
              <a:lnSpc>
                <a:spcPct val="100000"/>
              </a:lnSpc>
              <a:spcBef>
                <a:spcPts val="1000"/>
              </a:spcBef>
              <a:spcAft>
                <a:spcPts val="0"/>
              </a:spcAft>
              <a:buSzPts val="1800"/>
              <a:buChar char="•"/>
              <a:defRPr/>
            </a:lvl2pPr>
            <a:lvl3pPr marL="1371738" lvl="2" indent="-342934" algn="l">
              <a:lnSpc>
                <a:spcPct val="100000"/>
              </a:lnSpc>
              <a:spcBef>
                <a:spcPts val="1000"/>
              </a:spcBef>
              <a:spcAft>
                <a:spcPts val="0"/>
              </a:spcAft>
              <a:buSzPts val="1800"/>
              <a:buChar char="•"/>
              <a:defRPr/>
            </a:lvl3pPr>
            <a:lvl4pPr marL="1828983" lvl="3" indent="-342934" algn="l">
              <a:lnSpc>
                <a:spcPct val="100000"/>
              </a:lnSpc>
              <a:spcBef>
                <a:spcPts val="1000"/>
              </a:spcBef>
              <a:spcAft>
                <a:spcPts val="0"/>
              </a:spcAft>
              <a:buSzPts val="1800"/>
              <a:buChar char="•"/>
              <a:defRPr/>
            </a:lvl4pPr>
            <a:lvl5pPr marL="2286228" lvl="4" indent="-342934" algn="l">
              <a:lnSpc>
                <a:spcPct val="100000"/>
              </a:lnSpc>
              <a:spcBef>
                <a:spcPts val="1000"/>
              </a:spcBef>
              <a:spcAft>
                <a:spcPts val="0"/>
              </a:spcAft>
              <a:buSzPts val="1800"/>
              <a:buChar char="•"/>
              <a:defRPr/>
            </a:lvl5pPr>
            <a:lvl6pPr marL="2743475" lvl="5" indent="-342934" algn="l">
              <a:lnSpc>
                <a:spcPct val="90000"/>
              </a:lnSpc>
              <a:spcBef>
                <a:spcPts val="1000"/>
              </a:spcBef>
              <a:spcAft>
                <a:spcPts val="0"/>
              </a:spcAft>
              <a:buClr>
                <a:schemeClr val="dk1"/>
              </a:buClr>
              <a:buSzPts val="1800"/>
              <a:buChar char="•"/>
              <a:defRPr/>
            </a:lvl6pPr>
            <a:lvl7pPr marL="3200720" lvl="6" indent="-342934" algn="l">
              <a:lnSpc>
                <a:spcPct val="90000"/>
              </a:lnSpc>
              <a:spcBef>
                <a:spcPts val="500"/>
              </a:spcBef>
              <a:spcAft>
                <a:spcPts val="0"/>
              </a:spcAft>
              <a:buClr>
                <a:schemeClr val="dk1"/>
              </a:buClr>
              <a:buSzPts val="1800"/>
              <a:buChar char="•"/>
              <a:defRPr/>
            </a:lvl7pPr>
            <a:lvl8pPr marL="3657966" lvl="7" indent="-342934" algn="l">
              <a:lnSpc>
                <a:spcPct val="90000"/>
              </a:lnSpc>
              <a:spcBef>
                <a:spcPts val="500"/>
              </a:spcBef>
              <a:spcAft>
                <a:spcPts val="0"/>
              </a:spcAft>
              <a:buClr>
                <a:schemeClr val="dk1"/>
              </a:buClr>
              <a:buSzPts val="1800"/>
              <a:buChar char="•"/>
              <a:defRPr/>
            </a:lvl8pPr>
            <a:lvl9pPr marL="4115212" lvl="8" indent="-342934"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8"/>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50" y="4385538"/>
            <a:ext cx="2025315" cy="911940"/>
          </a:xfrm>
          <a:prstGeom prst="rect">
            <a:avLst/>
          </a:prstGeom>
          <a:noFill/>
          <a:ln>
            <a:noFill/>
          </a:ln>
        </p:spPr>
      </p:pic>
    </p:spTree>
    <p:extLst>
      <p:ext uri="{BB962C8B-B14F-4D97-AF65-F5344CB8AC3E}">
        <p14:creationId xmlns:p14="http://schemas.microsoft.com/office/powerpoint/2010/main" val="2650813444"/>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showMasterSp="0" userDrawn="1">
  <p:cSld name="2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96"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96"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4"/>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5"/>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3" y="6492240"/>
            <a:ext cx="1606135" cy="229238"/>
          </a:xfrm>
          <a:prstGeom prst="rect">
            <a:avLst/>
          </a:prstGeom>
        </p:spPr>
      </p:pic>
    </p:spTree>
    <p:custDataLst>
      <p:tags r:id="rId1"/>
    </p:custDataLst>
    <p:extLst>
      <p:ext uri="{BB962C8B-B14F-4D97-AF65-F5344CB8AC3E}">
        <p14:creationId xmlns:p14="http://schemas.microsoft.com/office/powerpoint/2010/main" val="2124940223"/>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showMasterSp="0" userDrawn="1">
  <p:cSld name="3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96"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96"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4"/>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5"/>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3" y="6492240"/>
            <a:ext cx="1606135" cy="229238"/>
          </a:xfrm>
          <a:prstGeom prst="rect">
            <a:avLst/>
          </a:prstGeom>
        </p:spPr>
      </p:pic>
    </p:spTree>
    <p:custDataLst>
      <p:tags r:id="rId1"/>
    </p:custDataLst>
    <p:extLst>
      <p:ext uri="{BB962C8B-B14F-4D97-AF65-F5344CB8AC3E}">
        <p14:creationId xmlns:p14="http://schemas.microsoft.com/office/powerpoint/2010/main" val="965274055"/>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obj" preserve="1">
  <p:cSld name="4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402146427"/>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462"/>
        <p:cNvGrpSpPr/>
        <p:nvPr/>
      </p:nvGrpSpPr>
      <p:grpSpPr>
        <a:xfrm>
          <a:off x="0" y="0"/>
          <a:ext cx="0" cy="0"/>
          <a:chOff x="0" y="0"/>
          <a:chExt cx="0" cy="0"/>
        </a:xfrm>
      </p:grpSpPr>
      <p:grpSp>
        <p:nvGrpSpPr>
          <p:cNvPr id="463" name="Google Shape;463;p597"/>
          <p:cNvGrpSpPr/>
          <p:nvPr/>
        </p:nvGrpSpPr>
        <p:grpSpPr>
          <a:xfrm>
            <a:off x="7191542" y="1"/>
            <a:ext cx="5000459" cy="1425992"/>
            <a:chOff x="7191542" y="1"/>
            <a:chExt cx="5000459" cy="1425992"/>
          </a:xfrm>
        </p:grpSpPr>
        <p:pic>
          <p:nvPicPr>
            <p:cNvPr id="464" name="Google Shape;464;p59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65" name="Google Shape;465;p597"/>
            <p:cNvGrpSpPr/>
            <p:nvPr/>
          </p:nvGrpSpPr>
          <p:grpSpPr>
            <a:xfrm>
              <a:off x="7191542" y="1"/>
              <a:ext cx="5000459" cy="1425992"/>
              <a:chOff x="7186272" y="0"/>
              <a:chExt cx="5005729" cy="1427495"/>
            </a:xfrm>
          </p:grpSpPr>
          <p:sp>
            <p:nvSpPr>
              <p:cNvPr id="466" name="Google Shape;466;p5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67" name="Google Shape;467;p5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68" name="Google Shape;468;p59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69" name="Google Shape;469;p59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70" name="Google Shape;470;p59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71" name="Google Shape;471;p59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72" name="Google Shape;472;p59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73" name="Google Shape;473;p5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474" name="Google Shape;474;p5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75" name="Google Shape;475;p5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072473956"/>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obj" preserve="1">
  <p:cSld name="5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998614661"/>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preserve="1" userDrawn="1">
  <p:cSld name="2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831505209"/>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preserve="1" userDrawn="1">
  <p:cSld name="2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358923973"/>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preserve="1" userDrawn="1">
  <p:cSld name="1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381408969"/>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preserve="1" userDrawn="1">
  <p:cSld name="2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246" indent="0" algn="ctr">
              <a:buNone/>
              <a:defRPr sz="2000"/>
            </a:lvl2pPr>
            <a:lvl3pPr marL="914492" indent="0" algn="ctr">
              <a:buNone/>
              <a:defRPr sz="1800"/>
            </a:lvl3pPr>
            <a:lvl4pPr marL="1371738" indent="0" algn="ctr">
              <a:buNone/>
              <a:defRPr sz="1600"/>
            </a:lvl4pPr>
            <a:lvl5pPr marL="1828983" indent="0" algn="ctr">
              <a:buNone/>
              <a:defRPr sz="1600"/>
            </a:lvl5pPr>
            <a:lvl6pPr marL="2286228" indent="0" algn="ctr">
              <a:buNone/>
              <a:defRPr sz="1600"/>
            </a:lvl6pPr>
            <a:lvl7pPr marL="2743475" indent="0" algn="ctr">
              <a:buNone/>
              <a:defRPr sz="1600"/>
            </a:lvl7pPr>
            <a:lvl8pPr marL="3200720" indent="0" algn="ctr">
              <a:buNone/>
              <a:defRPr sz="1600"/>
            </a:lvl8pPr>
            <a:lvl9pPr marL="3657966"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57966402"/>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preserve="1" userDrawn="1">
  <p:cSld name="2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9"/>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1"/>
            <a:ext cx="9365380" cy="986569"/>
          </a:xfrm>
        </p:spPr>
        <p:txBody>
          <a:bodyPr/>
          <a:lstStyle>
            <a:lvl1pPr marL="0" indent="0" algn="l">
              <a:buNone/>
              <a:defRPr sz="2400">
                <a:solidFill>
                  <a:schemeClr val="tx1"/>
                </a:solidFill>
              </a:defRPr>
            </a:lvl1pPr>
            <a:lvl2pPr marL="457246" indent="0" algn="ctr">
              <a:buNone/>
              <a:defRPr sz="2000"/>
            </a:lvl2pPr>
            <a:lvl3pPr marL="914492" indent="0" algn="ctr">
              <a:buNone/>
              <a:defRPr sz="1800"/>
            </a:lvl3pPr>
            <a:lvl4pPr marL="1371738" indent="0" algn="ctr">
              <a:buNone/>
              <a:defRPr sz="1600"/>
            </a:lvl4pPr>
            <a:lvl5pPr marL="1828983" indent="0" algn="ctr">
              <a:buNone/>
              <a:defRPr sz="1600"/>
            </a:lvl5pPr>
            <a:lvl6pPr marL="2286228" indent="0" algn="ctr">
              <a:buNone/>
              <a:defRPr sz="1600"/>
            </a:lvl6pPr>
            <a:lvl7pPr marL="2743475" indent="0" algn="ctr">
              <a:buNone/>
              <a:defRPr sz="1600"/>
            </a:lvl7pPr>
            <a:lvl8pPr marL="3200720" indent="0" algn="ctr">
              <a:buNone/>
              <a:defRPr sz="1600"/>
            </a:lvl8pPr>
            <a:lvl9pPr marL="3657966" indent="0" algn="ctr">
              <a:buNone/>
              <a:defRPr sz="1600"/>
            </a:lvl9pPr>
          </a:lstStyle>
          <a:p>
            <a:r>
              <a:rPr lang="en-US"/>
              <a:t>Click to edit Master subtitle style</a:t>
            </a:r>
          </a:p>
        </p:txBody>
      </p:sp>
    </p:spTree>
    <p:extLst>
      <p:ext uri="{BB962C8B-B14F-4D97-AF65-F5344CB8AC3E}">
        <p14:creationId xmlns:p14="http://schemas.microsoft.com/office/powerpoint/2010/main" val="876616334"/>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obj" preserve="1">
  <p:cSld name="5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620040504"/>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obj" preserve="1">
  <p:cSld name="5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58832482"/>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obj" preserve="1">
  <p:cSld name="3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4"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72778718"/>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twoObj" preserve="1">
  <p:cSld name="2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4"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1"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02366267"/>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476"/>
        <p:cNvGrpSpPr/>
        <p:nvPr/>
      </p:nvGrpSpPr>
      <p:grpSpPr>
        <a:xfrm>
          <a:off x="0" y="0"/>
          <a:ext cx="0" cy="0"/>
          <a:chOff x="0" y="0"/>
          <a:chExt cx="0" cy="0"/>
        </a:xfrm>
      </p:grpSpPr>
      <p:grpSp>
        <p:nvGrpSpPr>
          <p:cNvPr id="477" name="Google Shape;477;p598"/>
          <p:cNvGrpSpPr/>
          <p:nvPr/>
        </p:nvGrpSpPr>
        <p:grpSpPr>
          <a:xfrm>
            <a:off x="7191542" y="1"/>
            <a:ext cx="5000459" cy="1425992"/>
            <a:chOff x="7191542" y="1"/>
            <a:chExt cx="5000459" cy="1425992"/>
          </a:xfrm>
        </p:grpSpPr>
        <p:pic>
          <p:nvPicPr>
            <p:cNvPr id="478" name="Google Shape;478;p59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79" name="Google Shape;479;p598"/>
            <p:cNvGrpSpPr/>
            <p:nvPr/>
          </p:nvGrpSpPr>
          <p:grpSpPr>
            <a:xfrm>
              <a:off x="7191542" y="1"/>
              <a:ext cx="5000459" cy="1425992"/>
              <a:chOff x="7186272" y="0"/>
              <a:chExt cx="5005729" cy="1427495"/>
            </a:xfrm>
          </p:grpSpPr>
          <p:sp>
            <p:nvSpPr>
              <p:cNvPr id="480" name="Google Shape;480;p5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1" name="Google Shape;481;p5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82" name="Google Shape;482;p59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83" name="Google Shape;483;p5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484" name="Google Shape;484;p5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85" name="Google Shape;485;p5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75538722"/>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twoTxTwoObj" preserve="1">
  <p:cSld name="2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24018353"/>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twoTxTwoObj" preserve="1">
  <p:cSld name="2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46" indent="0">
              <a:buNone/>
              <a:defRPr sz="2000" b="1"/>
            </a:lvl2pPr>
            <a:lvl3pPr marL="914492" indent="0">
              <a:buNone/>
              <a:defRPr sz="1800" b="1"/>
            </a:lvl3pPr>
            <a:lvl4pPr marL="1371738" indent="0">
              <a:buNone/>
              <a:defRPr sz="1600" b="1"/>
            </a:lvl4pPr>
            <a:lvl5pPr marL="1828983" indent="0">
              <a:buNone/>
              <a:defRPr sz="1600" b="1"/>
            </a:lvl5pPr>
            <a:lvl6pPr marL="2286228" indent="0">
              <a:buNone/>
              <a:defRPr sz="1600" b="1"/>
            </a:lvl6pPr>
            <a:lvl7pPr marL="2743475" indent="0">
              <a:buNone/>
              <a:defRPr sz="1600" b="1"/>
            </a:lvl7pPr>
            <a:lvl8pPr marL="3200720" indent="0">
              <a:buNone/>
              <a:defRPr sz="1600" b="1"/>
            </a:lvl8pPr>
            <a:lvl9pPr marL="3657966"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46" indent="0">
              <a:buNone/>
              <a:defRPr sz="2000" b="1"/>
            </a:lvl2pPr>
            <a:lvl3pPr marL="914492" indent="0">
              <a:buNone/>
              <a:defRPr sz="1800" b="1"/>
            </a:lvl3pPr>
            <a:lvl4pPr marL="1371738" indent="0">
              <a:buNone/>
              <a:defRPr sz="1600" b="1"/>
            </a:lvl4pPr>
            <a:lvl5pPr marL="1828983" indent="0">
              <a:buNone/>
              <a:defRPr sz="1600" b="1"/>
            </a:lvl5pPr>
            <a:lvl6pPr marL="2286228" indent="0">
              <a:buNone/>
              <a:defRPr sz="1600" b="1"/>
            </a:lvl6pPr>
            <a:lvl7pPr marL="2743475" indent="0">
              <a:buNone/>
              <a:defRPr sz="1600" b="1"/>
            </a:lvl7pPr>
            <a:lvl8pPr marL="3200720" indent="0">
              <a:buNone/>
              <a:defRPr sz="1600" b="1"/>
            </a:lvl8pPr>
            <a:lvl9pPr marL="3657966"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61906037"/>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titleOnly" preserve="1">
  <p:cSld name="2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4"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54842913"/>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preserve="1" userDrawn="1">
  <p:cSld name="1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466472257"/>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blank" preserve="1">
  <p:cSld name="2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4"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884088244"/>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matchingName="Two Content">
  <p:cSld name="4_Two Content">
    <p:spTree>
      <p:nvGrpSpPr>
        <p:cNvPr id="1" name="Shape 68"/>
        <p:cNvGrpSpPr/>
        <p:nvPr/>
      </p:nvGrpSpPr>
      <p:grpSpPr>
        <a:xfrm>
          <a:off x="0" y="0"/>
          <a:ext cx="0" cy="0"/>
          <a:chOff x="0" y="0"/>
          <a:chExt cx="0" cy="0"/>
        </a:xfrm>
      </p:grpSpPr>
      <p:sp>
        <p:nvSpPr>
          <p:cNvPr id="69" name="Google Shape;69;p7"/>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0" name="Google Shape;70;p7"/>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grpSp>
        <p:nvGrpSpPr>
          <p:cNvPr id="71" name="Google Shape;71;p7"/>
          <p:cNvGrpSpPr/>
          <p:nvPr/>
        </p:nvGrpSpPr>
        <p:grpSpPr>
          <a:xfrm>
            <a:off x="7191543" y="1"/>
            <a:ext cx="5000459" cy="1425992"/>
            <a:chOff x="7191542" y="1"/>
            <a:chExt cx="5000459" cy="1425992"/>
          </a:xfrm>
        </p:grpSpPr>
        <p:pic>
          <p:nvPicPr>
            <p:cNvPr id="72" name="Google Shape;72;p7"/>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73" name="Google Shape;73;p7"/>
            <p:cNvGrpSpPr/>
            <p:nvPr/>
          </p:nvGrpSpPr>
          <p:grpSpPr>
            <a:xfrm>
              <a:off x="7191542" y="1"/>
              <a:ext cx="5000459" cy="1425992"/>
              <a:chOff x="7186272" y="0"/>
              <a:chExt cx="5005729" cy="1427495"/>
            </a:xfrm>
          </p:grpSpPr>
          <p:sp>
            <p:nvSpPr>
              <p:cNvPr id="74" name="Google Shape;74;p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 name="Google Shape;75;p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6" name="Google Shape;76;p7"/>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77" name="Google Shape;77;p7"/>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fld id="{00000000-1234-1234-1234-123412341234}" type="slidenum">
              <a:rPr lang="en-US" smtClean="0"/>
              <a:pPr/>
              <a:t>‹#›</a:t>
            </a:fld>
            <a:endParaRPr lang="en-US"/>
          </a:p>
        </p:txBody>
      </p:sp>
      <p:cxnSp>
        <p:nvCxnSpPr>
          <p:cNvPr id="78" name="Google Shape;78;p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9" name="Google Shape;79;p7"/>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191574008"/>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userDrawn="1">
  <p:cSld name="1_1-Line Title (Blank, Logo Top)">
    <p:spTree>
      <p:nvGrpSpPr>
        <p:cNvPr id="1" name=""/>
        <p:cNvGrpSpPr/>
        <p:nvPr/>
      </p:nvGrpSpPr>
      <p:grpSpPr>
        <a:xfrm>
          <a:off x="0" y="0"/>
          <a:ext cx="0" cy="0"/>
          <a:chOff x="0" y="0"/>
          <a:chExt cx="0" cy="0"/>
        </a:xfrm>
      </p:grpSpPr>
      <p:cxnSp>
        <p:nvCxnSpPr>
          <p:cNvPr id="14" name="Straight Connector 13"/>
          <p:cNvCxnSpPr/>
          <p:nvPr userDrawn="1"/>
        </p:nvCxnSpPr>
        <p:spPr>
          <a:xfrm>
            <a:off x="2" y="1129976"/>
            <a:ext cx="10289308" cy="0"/>
          </a:xfrm>
          <a:prstGeom prst="line">
            <a:avLst/>
          </a:prstGeom>
          <a:ln w="12700">
            <a:solidFill>
              <a:srgbClr val="C9C9C9"/>
            </a:solidFill>
            <a:tailEnd type="oval"/>
          </a:ln>
        </p:spPr>
        <p:style>
          <a:lnRef idx="1">
            <a:schemeClr val="accent1"/>
          </a:lnRef>
          <a:fillRef idx="0">
            <a:schemeClr val="accent1"/>
          </a:fillRef>
          <a:effectRef idx="0">
            <a:schemeClr val="accent1"/>
          </a:effectRef>
          <a:fontRef idx="minor">
            <a:schemeClr val="tx1"/>
          </a:fontRef>
        </p:style>
      </p:cxnSp>
      <p:sp>
        <p:nvSpPr>
          <p:cNvPr id="15" name="Text Placeholder 22"/>
          <p:cNvSpPr>
            <a:spLocks noGrp="1"/>
          </p:cNvSpPr>
          <p:nvPr>
            <p:ph type="body" sz="quarter" idx="12" hasCustomPrompt="1"/>
          </p:nvPr>
        </p:nvSpPr>
        <p:spPr>
          <a:xfrm>
            <a:off x="700621" y="533970"/>
            <a:ext cx="8867787" cy="488537"/>
          </a:xfrm>
          <a:prstGeom prst="rect">
            <a:avLst/>
          </a:prstGeom>
        </p:spPr>
        <p:txBody>
          <a:bodyPr anchor="ctr"/>
          <a:lstStyle>
            <a:lvl1pPr marL="0" indent="0">
              <a:buNone/>
              <a:defRPr b="1">
                <a:solidFill>
                  <a:srgbClr val="8C2347"/>
                </a:solidFill>
              </a:defRPr>
            </a:lvl1pPr>
            <a:lvl2pPr marL="342917" indent="0">
              <a:buNone/>
              <a:defRPr b="1">
                <a:solidFill>
                  <a:srgbClr val="8C2347"/>
                </a:solidFill>
              </a:defRPr>
            </a:lvl2pPr>
            <a:lvl3pPr marL="685834" indent="0">
              <a:buNone/>
              <a:defRPr b="1">
                <a:solidFill>
                  <a:srgbClr val="8C2347"/>
                </a:solidFill>
              </a:defRPr>
            </a:lvl3pPr>
            <a:lvl4pPr marL="1028751" indent="0">
              <a:buNone/>
              <a:defRPr b="1">
                <a:solidFill>
                  <a:srgbClr val="8C2347"/>
                </a:solidFill>
              </a:defRPr>
            </a:lvl4pPr>
            <a:lvl5pPr marL="1371669" indent="0">
              <a:buNone/>
              <a:defRPr b="1">
                <a:solidFill>
                  <a:srgbClr val="8C2347"/>
                </a:solidFill>
              </a:defRPr>
            </a:lvl5pPr>
          </a:lstStyle>
          <a:p>
            <a:pPr lvl="0"/>
            <a:r>
              <a:rPr lang="en-US"/>
              <a:t>28PT TITLE HERE</a:t>
            </a:r>
          </a:p>
        </p:txBody>
      </p:sp>
      <p:sp>
        <p:nvSpPr>
          <p:cNvPr id="17" name="Rectangle 16"/>
          <p:cNvSpPr/>
          <p:nvPr userDrawn="1"/>
        </p:nvSpPr>
        <p:spPr>
          <a:xfrm>
            <a:off x="9815334" y="5955179"/>
            <a:ext cx="2376668" cy="9028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25"/>
          </a:p>
        </p:txBody>
      </p:sp>
      <p:sp>
        <p:nvSpPr>
          <p:cNvPr id="5" name="Rectangle 4"/>
          <p:cNvSpPr/>
          <p:nvPr userDrawn="1"/>
        </p:nvSpPr>
        <p:spPr>
          <a:xfrm>
            <a:off x="9815334" y="77979"/>
            <a:ext cx="2376668" cy="9445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25"/>
          </a:p>
        </p:txBody>
      </p:sp>
      <p:pic>
        <p:nvPicPr>
          <p:cNvPr id="7" name="Picture 6" descr="LM_LUMC_3C_V.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9997748" y="317116"/>
            <a:ext cx="1653863" cy="574078"/>
          </a:xfrm>
          <a:prstGeom prst="rect">
            <a:avLst/>
          </a:prstGeom>
        </p:spPr>
      </p:pic>
    </p:spTree>
    <p:extLst>
      <p:ext uri="{BB962C8B-B14F-4D97-AF65-F5344CB8AC3E}">
        <p14:creationId xmlns:p14="http://schemas.microsoft.com/office/powerpoint/2010/main" val="1374327331"/>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userDrawn="1">
  <p:cSld name="1 Line Title (Logo UR)">
    <p:spTree>
      <p:nvGrpSpPr>
        <p:cNvPr id="1" name=""/>
        <p:cNvGrpSpPr/>
        <p:nvPr/>
      </p:nvGrpSpPr>
      <p:grpSpPr>
        <a:xfrm>
          <a:off x="0" y="0"/>
          <a:ext cx="0" cy="0"/>
          <a:chOff x="0" y="0"/>
          <a:chExt cx="0" cy="0"/>
        </a:xfrm>
      </p:grpSpPr>
      <p:cxnSp>
        <p:nvCxnSpPr>
          <p:cNvPr id="14" name="Straight Connector 13"/>
          <p:cNvCxnSpPr/>
          <p:nvPr userDrawn="1"/>
        </p:nvCxnSpPr>
        <p:spPr>
          <a:xfrm>
            <a:off x="1" y="1129976"/>
            <a:ext cx="10289308" cy="0"/>
          </a:xfrm>
          <a:prstGeom prst="line">
            <a:avLst/>
          </a:prstGeom>
          <a:ln w="12700">
            <a:solidFill>
              <a:srgbClr val="C9C9C9"/>
            </a:solidFill>
            <a:tailEnd type="oval"/>
          </a:ln>
        </p:spPr>
        <p:style>
          <a:lnRef idx="1">
            <a:schemeClr val="accent1"/>
          </a:lnRef>
          <a:fillRef idx="0">
            <a:schemeClr val="accent1"/>
          </a:fillRef>
          <a:effectRef idx="0">
            <a:schemeClr val="accent1"/>
          </a:effectRef>
          <a:fontRef idx="minor">
            <a:schemeClr val="tx1"/>
          </a:fontRef>
        </p:style>
      </p:cxnSp>
      <p:sp>
        <p:nvSpPr>
          <p:cNvPr id="15" name="Text Placeholder 22"/>
          <p:cNvSpPr>
            <a:spLocks noGrp="1"/>
          </p:cNvSpPr>
          <p:nvPr>
            <p:ph type="body" sz="quarter" idx="12" hasCustomPrompt="1"/>
          </p:nvPr>
        </p:nvSpPr>
        <p:spPr>
          <a:xfrm>
            <a:off x="700620" y="533968"/>
            <a:ext cx="8867787" cy="488537"/>
          </a:xfrm>
          <a:prstGeom prst="rect">
            <a:avLst/>
          </a:prstGeom>
        </p:spPr>
        <p:txBody>
          <a:bodyPr anchor="ctr"/>
          <a:lstStyle>
            <a:lvl1pPr marL="0" indent="0">
              <a:buNone/>
              <a:defRPr b="1">
                <a:solidFill>
                  <a:srgbClr val="8C2347"/>
                </a:solidFill>
              </a:defRPr>
            </a:lvl1pPr>
            <a:lvl2pPr marL="457223" indent="0">
              <a:buNone/>
              <a:defRPr b="1">
                <a:solidFill>
                  <a:srgbClr val="8C2347"/>
                </a:solidFill>
              </a:defRPr>
            </a:lvl2pPr>
            <a:lvl3pPr marL="914446" indent="0">
              <a:buNone/>
              <a:defRPr b="1">
                <a:solidFill>
                  <a:srgbClr val="8C2347"/>
                </a:solidFill>
              </a:defRPr>
            </a:lvl3pPr>
            <a:lvl4pPr marL="1371669" indent="0">
              <a:buNone/>
              <a:defRPr b="1">
                <a:solidFill>
                  <a:srgbClr val="8C2347"/>
                </a:solidFill>
              </a:defRPr>
            </a:lvl4pPr>
            <a:lvl5pPr marL="1828891" indent="0">
              <a:buNone/>
              <a:defRPr b="1">
                <a:solidFill>
                  <a:srgbClr val="8C2347"/>
                </a:solidFill>
              </a:defRPr>
            </a:lvl5pPr>
          </a:lstStyle>
          <a:p>
            <a:pPr lvl="0"/>
            <a:r>
              <a:rPr lang="en-US"/>
              <a:t>28PT TITLE HERE</a:t>
            </a:r>
          </a:p>
        </p:txBody>
      </p:sp>
      <p:sp>
        <p:nvSpPr>
          <p:cNvPr id="17" name="Rectangle 16"/>
          <p:cNvSpPr/>
          <p:nvPr userDrawn="1"/>
        </p:nvSpPr>
        <p:spPr>
          <a:xfrm>
            <a:off x="9815333" y="5694745"/>
            <a:ext cx="2376668" cy="116325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5" name="Text Placeholder 2"/>
          <p:cNvSpPr>
            <a:spLocks noGrp="1"/>
          </p:cNvSpPr>
          <p:nvPr>
            <p:ph type="body" sz="quarter" idx="10" hasCustomPrompt="1"/>
          </p:nvPr>
        </p:nvSpPr>
        <p:spPr>
          <a:xfrm>
            <a:off x="700619" y="1359437"/>
            <a:ext cx="10768892" cy="4982097"/>
          </a:xfrm>
          <a:prstGeom prst="rect">
            <a:avLst/>
          </a:prstGeom>
        </p:spPr>
        <p:txBody>
          <a:bodyPr anchor="t" anchorCtr="0"/>
          <a:lstStyle>
            <a:lvl1pPr marL="0" indent="0">
              <a:buNone/>
              <a:defRPr sz="1800" b="0" i="0">
                <a:solidFill>
                  <a:schemeClr val="tx1"/>
                </a:solidFill>
                <a:latin typeface="Arial"/>
                <a:ea typeface="Times New Roman" charset="0"/>
                <a:cs typeface="Arial"/>
              </a:defRPr>
            </a:lvl1pPr>
            <a:lvl2pPr marL="457223" indent="0">
              <a:buNone/>
              <a:defRPr sz="2000" i="1">
                <a:solidFill>
                  <a:schemeClr val="tx1">
                    <a:lumMod val="50000"/>
                    <a:lumOff val="50000"/>
                  </a:schemeClr>
                </a:solidFill>
                <a:latin typeface="Times New Roman" charset="0"/>
                <a:ea typeface="Times New Roman" charset="0"/>
                <a:cs typeface="Times New Roman" charset="0"/>
              </a:defRPr>
            </a:lvl2pPr>
            <a:lvl3pPr marL="914446" indent="0">
              <a:buNone/>
              <a:defRPr sz="2000" i="1">
                <a:solidFill>
                  <a:schemeClr val="tx1">
                    <a:lumMod val="50000"/>
                    <a:lumOff val="50000"/>
                  </a:schemeClr>
                </a:solidFill>
                <a:latin typeface="Times New Roman" charset="0"/>
                <a:ea typeface="Times New Roman" charset="0"/>
                <a:cs typeface="Times New Roman" charset="0"/>
              </a:defRPr>
            </a:lvl3pPr>
            <a:lvl4pPr marL="1371669" indent="0">
              <a:buNone/>
              <a:defRPr sz="2000" i="1">
                <a:solidFill>
                  <a:schemeClr val="tx1">
                    <a:lumMod val="50000"/>
                    <a:lumOff val="50000"/>
                  </a:schemeClr>
                </a:solidFill>
                <a:latin typeface="Times New Roman" charset="0"/>
                <a:ea typeface="Times New Roman" charset="0"/>
                <a:cs typeface="Times New Roman" charset="0"/>
              </a:defRPr>
            </a:lvl4pPr>
            <a:lvl5pPr marL="1828891" indent="0">
              <a:buNone/>
              <a:defRPr sz="2000" i="1">
                <a:solidFill>
                  <a:schemeClr val="tx1">
                    <a:lumMod val="50000"/>
                    <a:lumOff val="50000"/>
                  </a:schemeClr>
                </a:solidFill>
                <a:latin typeface="Times New Roman" charset="0"/>
                <a:ea typeface="Times New Roman" charset="0"/>
                <a:cs typeface="Times New Roman" charset="0"/>
              </a:defRPr>
            </a:lvl5pPr>
          </a:lstStyle>
          <a:p>
            <a:pPr lvl="0"/>
            <a:r>
              <a:rPr lang="en-US"/>
              <a:t>Sample text goes here</a:t>
            </a:r>
          </a:p>
        </p:txBody>
      </p:sp>
    </p:spTree>
    <p:extLst>
      <p:ext uri="{BB962C8B-B14F-4D97-AF65-F5344CB8AC3E}">
        <p14:creationId xmlns:p14="http://schemas.microsoft.com/office/powerpoint/2010/main" val="1020484207"/>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24"/>
        <p:cNvGrpSpPr/>
        <p:nvPr/>
      </p:nvGrpSpPr>
      <p:grpSpPr>
        <a:xfrm>
          <a:off x="0" y="0"/>
          <a:ext cx="0" cy="0"/>
          <a:chOff x="0" y="0"/>
          <a:chExt cx="0" cy="0"/>
        </a:xfrm>
      </p:grpSpPr>
      <p:pic>
        <p:nvPicPr>
          <p:cNvPr id="25" name="Google Shape;25;p5"/>
          <p:cNvPicPr preferRelativeResize="0"/>
          <p:nvPr/>
        </p:nvPicPr>
        <p:blipFill>
          <a:blip r:embed="rId2" cstate="email">
            <a:alphaModFix/>
            <a:extLst>
              <a:ext uri="{28A0092B-C50C-407E-A947-70E740481C1C}">
                <a14:useLocalDpi xmlns:a14="http://schemas.microsoft.com/office/drawing/2010/main"/>
              </a:ext>
            </a:extLst>
          </a:blip>
          <a:stretch>
            <a:fillRect/>
          </a:stretch>
        </p:blipFill>
        <p:spPr>
          <a:xfrm>
            <a:off x="1" y="2"/>
            <a:ext cx="12192004" cy="6858001"/>
          </a:xfrm>
          <a:prstGeom prst="rect">
            <a:avLst/>
          </a:prstGeom>
          <a:noFill/>
          <a:ln>
            <a:noFill/>
          </a:ln>
        </p:spPr>
      </p:pic>
      <p:sp>
        <p:nvSpPr>
          <p:cNvPr id="26" name="Google Shape;26;p5"/>
          <p:cNvSpPr/>
          <p:nvPr/>
        </p:nvSpPr>
        <p:spPr>
          <a:xfrm>
            <a:off x="-67" y="0"/>
            <a:ext cx="12192000" cy="6858000"/>
          </a:xfrm>
          <a:prstGeom prst="rect">
            <a:avLst/>
          </a:prstGeom>
          <a:solidFill>
            <a:srgbClr val="FFFFFF">
              <a:alpha val="58929"/>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sp>
        <p:nvSpPr>
          <p:cNvPr id="27" name="Google Shape;27;p5"/>
          <p:cNvSpPr txBox="1">
            <a:spLocks noGrp="1"/>
          </p:cNvSpPr>
          <p:nvPr>
            <p:ph type="subTitle" idx="1"/>
          </p:nvPr>
        </p:nvSpPr>
        <p:spPr>
          <a:xfrm>
            <a:off x="1499833" y="3749033"/>
            <a:ext cx="4070400" cy="1389200"/>
          </a:xfrm>
          <a:prstGeom prst="rect">
            <a:avLst/>
          </a:prstGeom>
          <a:solidFill>
            <a:srgbClr val="FFFFFF">
              <a:alpha val="69050"/>
            </a:srgbClr>
          </a:solidFill>
          <a:ln w="9525" cap="flat" cmpd="sng">
            <a:solidFill>
              <a:srgbClr val="424245"/>
            </a:solidFill>
            <a:prstDash val="solid"/>
            <a:round/>
            <a:headEnd type="none" w="sm" len="sm"/>
            <a:tailEnd type="none" w="sm" len="sm"/>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rgbClr val="424245"/>
                </a:solidFill>
              </a:defRPr>
            </a:lvl1pPr>
            <a:lvl2pPr lvl="1" algn="ctr" rtl="0">
              <a:lnSpc>
                <a:spcPct val="100000"/>
              </a:lnSpc>
              <a:spcBef>
                <a:spcPts val="2133"/>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28" name="Google Shape;28;p5"/>
          <p:cNvSpPr txBox="1">
            <a:spLocks noGrp="1"/>
          </p:cNvSpPr>
          <p:nvPr>
            <p:ph type="subTitle" idx="2"/>
          </p:nvPr>
        </p:nvSpPr>
        <p:spPr>
          <a:xfrm>
            <a:off x="6615885" y="3749033"/>
            <a:ext cx="4070400" cy="1389200"/>
          </a:xfrm>
          <a:prstGeom prst="rect">
            <a:avLst/>
          </a:prstGeom>
          <a:solidFill>
            <a:srgbClr val="FFFFFF">
              <a:alpha val="69050"/>
            </a:srgbClr>
          </a:solidFill>
          <a:ln w="9525" cap="flat" cmpd="sng">
            <a:solidFill>
              <a:srgbClr val="424245"/>
            </a:solidFill>
            <a:prstDash val="solid"/>
            <a:round/>
            <a:headEnd type="none" w="sm" len="sm"/>
            <a:tailEnd type="none" w="sm" len="sm"/>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rgbClr val="424245"/>
                </a:solidFill>
              </a:defRPr>
            </a:lvl1pPr>
            <a:lvl2pPr lvl="1" algn="ctr" rtl="0">
              <a:lnSpc>
                <a:spcPct val="100000"/>
              </a:lnSpc>
              <a:spcBef>
                <a:spcPts val="2133"/>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29" name="Google Shape;29;p5"/>
          <p:cNvSpPr txBox="1">
            <a:spLocks noGrp="1"/>
          </p:cNvSpPr>
          <p:nvPr>
            <p:ph type="title"/>
          </p:nvPr>
        </p:nvSpPr>
        <p:spPr>
          <a:xfrm>
            <a:off x="960000" y="720000"/>
            <a:ext cx="10272000" cy="752400"/>
          </a:xfrm>
          <a:prstGeom prst="rect">
            <a:avLst/>
          </a:prstGeom>
          <a:solidFill>
            <a:srgbClr val="FFFFFF">
              <a:alpha val="69050"/>
            </a:srgbClr>
          </a:solidFill>
          <a:ln w="9525" cap="flat" cmpd="sng">
            <a:solidFill>
              <a:srgbClr val="424245"/>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3600"/>
              <a:buNone/>
              <a:defRPr>
                <a:solidFill>
                  <a:srgbClr val="424245"/>
                </a:solidFill>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30" name="Google Shape;30;p5"/>
          <p:cNvSpPr txBox="1">
            <a:spLocks noGrp="1"/>
          </p:cNvSpPr>
          <p:nvPr>
            <p:ph type="title" idx="3"/>
          </p:nvPr>
        </p:nvSpPr>
        <p:spPr>
          <a:xfrm>
            <a:off x="1499033" y="3045433"/>
            <a:ext cx="4072000" cy="703600"/>
          </a:xfrm>
          <a:prstGeom prst="rect">
            <a:avLst/>
          </a:prstGeom>
          <a:solidFill>
            <a:srgbClr val="FFFFFF">
              <a:alpha val="69050"/>
            </a:srgbClr>
          </a:solidFill>
          <a:ln w="9525" cap="flat" cmpd="sng">
            <a:solidFill>
              <a:srgbClr val="424245"/>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400"/>
              <a:buNone/>
              <a:defRPr sz="3200">
                <a:solidFill>
                  <a:srgbClr val="424245"/>
                </a:solidFill>
              </a:defRPr>
            </a:lvl1pPr>
            <a:lvl2pPr lvl="1" algn="r" rtl="0">
              <a:spcBef>
                <a:spcPts val="0"/>
              </a:spcBef>
              <a:spcAft>
                <a:spcPts val="0"/>
              </a:spcAft>
              <a:buSzPts val="2400"/>
              <a:buNone/>
              <a:defRPr sz="3200"/>
            </a:lvl2pPr>
            <a:lvl3pPr lvl="2" algn="r" rtl="0">
              <a:spcBef>
                <a:spcPts val="0"/>
              </a:spcBef>
              <a:spcAft>
                <a:spcPts val="0"/>
              </a:spcAft>
              <a:buSzPts val="2400"/>
              <a:buNone/>
              <a:defRPr sz="3200"/>
            </a:lvl3pPr>
            <a:lvl4pPr lvl="3" algn="r" rtl="0">
              <a:spcBef>
                <a:spcPts val="0"/>
              </a:spcBef>
              <a:spcAft>
                <a:spcPts val="0"/>
              </a:spcAft>
              <a:buSzPts val="2400"/>
              <a:buNone/>
              <a:defRPr sz="3200"/>
            </a:lvl4pPr>
            <a:lvl5pPr lvl="4" algn="r" rtl="0">
              <a:spcBef>
                <a:spcPts val="0"/>
              </a:spcBef>
              <a:spcAft>
                <a:spcPts val="0"/>
              </a:spcAft>
              <a:buSzPts val="2400"/>
              <a:buNone/>
              <a:defRPr sz="3200"/>
            </a:lvl5pPr>
            <a:lvl6pPr lvl="5" algn="r" rtl="0">
              <a:spcBef>
                <a:spcPts val="0"/>
              </a:spcBef>
              <a:spcAft>
                <a:spcPts val="0"/>
              </a:spcAft>
              <a:buSzPts val="2400"/>
              <a:buNone/>
              <a:defRPr sz="3200"/>
            </a:lvl6pPr>
            <a:lvl7pPr lvl="6" algn="r" rtl="0">
              <a:spcBef>
                <a:spcPts val="0"/>
              </a:spcBef>
              <a:spcAft>
                <a:spcPts val="0"/>
              </a:spcAft>
              <a:buSzPts val="2400"/>
              <a:buNone/>
              <a:defRPr sz="3200"/>
            </a:lvl7pPr>
            <a:lvl8pPr lvl="7" algn="r" rtl="0">
              <a:spcBef>
                <a:spcPts val="0"/>
              </a:spcBef>
              <a:spcAft>
                <a:spcPts val="0"/>
              </a:spcAft>
              <a:buSzPts val="2400"/>
              <a:buNone/>
              <a:defRPr sz="3200"/>
            </a:lvl8pPr>
            <a:lvl9pPr lvl="8" algn="r" rtl="0">
              <a:spcBef>
                <a:spcPts val="0"/>
              </a:spcBef>
              <a:spcAft>
                <a:spcPts val="0"/>
              </a:spcAft>
              <a:buSzPts val="2400"/>
              <a:buNone/>
              <a:defRPr sz="3200"/>
            </a:lvl9pPr>
          </a:lstStyle>
          <a:p>
            <a:endParaRPr/>
          </a:p>
        </p:txBody>
      </p:sp>
      <p:sp>
        <p:nvSpPr>
          <p:cNvPr id="31" name="Google Shape;31;p5"/>
          <p:cNvSpPr txBox="1">
            <a:spLocks noGrp="1"/>
          </p:cNvSpPr>
          <p:nvPr>
            <p:ph type="title" idx="4"/>
          </p:nvPr>
        </p:nvSpPr>
        <p:spPr>
          <a:xfrm>
            <a:off x="6615085" y="3045433"/>
            <a:ext cx="4072000" cy="703600"/>
          </a:xfrm>
          <a:prstGeom prst="rect">
            <a:avLst/>
          </a:prstGeom>
          <a:solidFill>
            <a:srgbClr val="FFFFFF">
              <a:alpha val="69050"/>
            </a:srgbClr>
          </a:solidFill>
          <a:ln w="9525" cap="flat" cmpd="sng">
            <a:solidFill>
              <a:srgbClr val="424245"/>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400"/>
              <a:buNone/>
              <a:defRPr sz="3200">
                <a:solidFill>
                  <a:srgbClr val="424245"/>
                </a:solidFill>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Tree>
    <p:extLst>
      <p:ext uri="{BB962C8B-B14F-4D97-AF65-F5344CB8AC3E}">
        <p14:creationId xmlns:p14="http://schemas.microsoft.com/office/powerpoint/2010/main" val="716446406"/>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obj" preserve="1">
  <p:cSld name="6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5442975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F68BCFB-F63E-4927-A5D7-64161AC82F4D}" type="datetimeFigureOut">
              <a:rPr lang="en-US" smtClean="0"/>
              <a:t>9/22/2025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19527946-A10C-4B1D-8381-EC79B4CA6C6A}" type="slidenum">
              <a:rPr lang="en-US" smtClean="0"/>
              <a:t>‹#›</a:t>
            </a:fld>
            <a:endParaRPr lang="en-US"/>
          </a:p>
        </p:txBody>
      </p:sp>
    </p:spTree>
    <p:extLst>
      <p:ext uri="{BB962C8B-B14F-4D97-AF65-F5344CB8AC3E}">
        <p14:creationId xmlns:p14="http://schemas.microsoft.com/office/powerpoint/2010/main" val="2044152895"/>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486"/>
        <p:cNvGrpSpPr/>
        <p:nvPr/>
      </p:nvGrpSpPr>
      <p:grpSpPr>
        <a:xfrm>
          <a:off x="0" y="0"/>
          <a:ext cx="0" cy="0"/>
          <a:chOff x="0" y="0"/>
          <a:chExt cx="0" cy="0"/>
        </a:xfrm>
      </p:grpSpPr>
      <p:sp>
        <p:nvSpPr>
          <p:cNvPr id="487" name="Google Shape;487;p59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88" name="Google Shape;488;p59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89" name="Google Shape;489;p59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90" name="Google Shape;490;p599"/>
          <p:cNvSpPr>
            <a:spLocks noGrp="1"/>
          </p:cNvSpPr>
          <p:nvPr>
            <p:ph type="pic" idx="2"/>
          </p:nvPr>
        </p:nvSpPr>
        <p:spPr>
          <a:xfrm>
            <a:off x="7118684" y="233915"/>
            <a:ext cx="5073316" cy="5943600"/>
          </a:xfrm>
          <a:prstGeom prst="rect">
            <a:avLst/>
          </a:prstGeom>
          <a:noFill/>
          <a:ln>
            <a:noFill/>
          </a:ln>
        </p:spPr>
      </p:sp>
      <p:grpSp>
        <p:nvGrpSpPr>
          <p:cNvPr id="491" name="Google Shape;491;p599"/>
          <p:cNvGrpSpPr/>
          <p:nvPr/>
        </p:nvGrpSpPr>
        <p:grpSpPr>
          <a:xfrm>
            <a:off x="0" y="5020348"/>
            <a:ext cx="12192000" cy="1837653"/>
            <a:chOff x="0" y="5020348"/>
            <a:chExt cx="12192000" cy="1837653"/>
          </a:xfrm>
        </p:grpSpPr>
        <p:sp>
          <p:nvSpPr>
            <p:cNvPr id="492" name="Google Shape;492;p59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93" name="Google Shape;493;p59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94" name="Google Shape;494;p59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3282122359"/>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obj" preserve="1">
  <p:cSld name="6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10014166"/>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obj" preserve="1">
  <p:cSld name="5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57771193"/>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obj" preserve="1">
  <p:cSld name="1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75731505"/>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showMasterSp="0" type="obj" preserve="1">
  <p:cSld name="13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4"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7"/>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stretch>
            <a:fillRect/>
          </a:stretch>
        </p:blipFill>
        <p:spPr>
          <a:xfrm>
            <a:off x="313958" y="5564125"/>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9/22/2025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4">
              <a:lnSpc>
                <a:spcPts val="1425"/>
              </a:lnSpc>
            </a:pPr>
            <a:fld id="{81D60167-4931-47E6-BA6A-407CBD079E47}" type="slidenum">
              <a:rPr lang="en-US" spc="-5" smtClean="0">
                <a:solidFill>
                  <a:srgbClr val="929599"/>
                </a:solidFill>
              </a:rPr>
              <a:pPr marL="38104">
                <a:lnSpc>
                  <a:spcPts val="1425"/>
                </a:lnSpc>
              </a:pPr>
              <a:t>‹#›</a:t>
            </a:fld>
            <a:endParaRPr lang="en-US" spc="-5">
              <a:solidFill>
                <a:srgbClr val="929599"/>
              </a:solidFill>
            </a:endParaRPr>
          </a:p>
        </p:txBody>
      </p:sp>
    </p:spTree>
    <p:extLst>
      <p:ext uri="{BB962C8B-B14F-4D97-AF65-F5344CB8AC3E}">
        <p14:creationId xmlns:p14="http://schemas.microsoft.com/office/powerpoint/2010/main" val="2696442905"/>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obj" preserve="1">
  <p:cSld name="2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86734177"/>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obj" preserve="1">
  <p:cSld name="1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40973191"/>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obj" preserve="1">
  <p:cSld name="2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905917300"/>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obj" preserve="1">
  <p:cSld name="2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892101815"/>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showMasterSp="0" type="obj" preserve="1">
  <p:cSld name="6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stretch>
            <a:fillRect/>
          </a:stretch>
        </p:blipFill>
        <p:spPr>
          <a:xfrm>
            <a:off x="313957" y="5564124"/>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9/22/2025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2">
              <a:lnSpc>
                <a:spcPts val="1425"/>
              </a:lnSpc>
            </a:pPr>
            <a:fld id="{81D60167-4931-47E6-BA6A-407CBD079E47}" type="slidenum">
              <a:rPr lang="en-US" spc="-5" smtClean="0">
                <a:solidFill>
                  <a:srgbClr val="929599"/>
                </a:solidFill>
              </a:rPr>
              <a:pPr marL="38102">
                <a:lnSpc>
                  <a:spcPts val="1425"/>
                </a:lnSpc>
              </a:pPr>
              <a:t>‹#›</a:t>
            </a:fld>
            <a:endParaRPr lang="en-US" spc="-5">
              <a:solidFill>
                <a:srgbClr val="929599"/>
              </a:solidFill>
            </a:endParaRPr>
          </a:p>
        </p:txBody>
      </p:sp>
    </p:spTree>
    <p:extLst>
      <p:ext uri="{BB962C8B-B14F-4D97-AF65-F5344CB8AC3E}">
        <p14:creationId xmlns:p14="http://schemas.microsoft.com/office/powerpoint/2010/main" val="3444419804"/>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p:cSld name="6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6"/>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1" y="806858"/>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1" y="1637855"/>
            <a:ext cx="10156179" cy="4117159"/>
          </a:xfrm>
          <a:prstGeom prst="rect">
            <a:avLst/>
          </a:prstGeom>
        </p:spPr>
        <p:txBody>
          <a:bodyPr/>
          <a:lstStyle>
            <a:lvl1pPr marL="0" marR="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062936809"/>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495"/>
        <p:cNvGrpSpPr/>
        <p:nvPr/>
      </p:nvGrpSpPr>
      <p:grpSpPr>
        <a:xfrm>
          <a:off x="0" y="0"/>
          <a:ext cx="0" cy="0"/>
          <a:chOff x="0" y="0"/>
          <a:chExt cx="0" cy="0"/>
        </a:xfrm>
      </p:grpSpPr>
      <p:grpSp>
        <p:nvGrpSpPr>
          <p:cNvPr id="496" name="Google Shape;496;p600"/>
          <p:cNvGrpSpPr/>
          <p:nvPr/>
        </p:nvGrpSpPr>
        <p:grpSpPr>
          <a:xfrm>
            <a:off x="0" y="5020347"/>
            <a:ext cx="12192000" cy="1837653"/>
            <a:chOff x="0" y="5020347"/>
            <a:chExt cx="12192000" cy="1837653"/>
          </a:xfrm>
        </p:grpSpPr>
        <p:sp>
          <p:nvSpPr>
            <p:cNvPr id="497" name="Google Shape;497;p60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98" name="Google Shape;498;p60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99" name="Google Shape;499;p60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500" name="Google Shape;500;p60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501" name="Google Shape;501;p60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02" name="Google Shape;502;p60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3512511325"/>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userDrawn="1">
  <p:cSld name="2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2" y="783847"/>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6"/>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6" y="1615018"/>
            <a:ext cx="10176933" cy="3812116"/>
          </a:xfrm>
          <a:prstGeom prst="rect">
            <a:avLst/>
          </a:prstGeom>
        </p:spPr>
        <p:txBody>
          <a:bodyPr/>
          <a:lstStyle>
            <a:lvl1pPr marL="381028" indent="-381028">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166902008"/>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p:cSld name="58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6"/>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1" y="806858"/>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1" y="1637855"/>
            <a:ext cx="10156179" cy="4117159"/>
          </a:xfrm>
          <a:prstGeom prst="rect">
            <a:avLst/>
          </a:prstGeom>
        </p:spPr>
        <p:txBody>
          <a:bodyPr/>
          <a:lstStyle>
            <a:lvl1pPr marL="0" marR="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956505711"/>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p:cSld name="2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6"/>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4"/>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9"/>
            <a:ext cx="5466561" cy="3085413"/>
          </a:xfrm>
          <a:prstGeom prst="rect">
            <a:avLst/>
          </a:prstGeom>
        </p:spPr>
        <p:txBody>
          <a:bodyPr/>
          <a:lstStyle>
            <a:lvl1pPr marL="0" marR="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69"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8"/>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639276783"/>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obj" preserve="1">
  <p:cSld name="4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8"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8"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527298855"/>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userDrawn="1">
  <p:cSld name="8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3"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6"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84"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1253697862"/>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userDrawn="1">
  <p:cSld name="41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6"/>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07903086"/>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userDrawn="1">
  <p:cSld name="2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3"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6"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84"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3423632575"/>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userDrawn="1">
  <p:cSld name="43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6"/>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58301204"/>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userDrawn="1">
  <p:cSld name="5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4"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7"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3"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818"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3445744905"/>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matchingName="Title and Content">
  <p:cSld name="30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3"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94178967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503"/>
        <p:cNvGrpSpPr/>
        <p:nvPr/>
      </p:nvGrpSpPr>
      <p:grpSpPr>
        <a:xfrm>
          <a:off x="0" y="0"/>
          <a:ext cx="0" cy="0"/>
          <a:chOff x="0" y="0"/>
          <a:chExt cx="0" cy="0"/>
        </a:xfrm>
      </p:grpSpPr>
      <p:sp>
        <p:nvSpPr>
          <p:cNvPr id="504" name="Google Shape;504;p60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505" name="Google Shape;505;p60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506" name="Google Shape;506;p601"/>
          <p:cNvGrpSpPr/>
          <p:nvPr/>
        </p:nvGrpSpPr>
        <p:grpSpPr>
          <a:xfrm>
            <a:off x="0" y="5379426"/>
            <a:ext cx="2807368" cy="753891"/>
            <a:chOff x="0" y="5379426"/>
            <a:chExt cx="2807368" cy="753891"/>
          </a:xfrm>
        </p:grpSpPr>
        <p:sp>
          <p:nvSpPr>
            <p:cNvPr id="507" name="Google Shape;507;p60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08" name="Google Shape;508;p60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509" name="Google Shape;509;p601"/>
          <p:cNvSpPr>
            <a:spLocks noGrp="1"/>
          </p:cNvSpPr>
          <p:nvPr>
            <p:ph type="pic" idx="2"/>
          </p:nvPr>
        </p:nvSpPr>
        <p:spPr>
          <a:xfrm>
            <a:off x="2807368" y="457202"/>
            <a:ext cx="8915400" cy="5943598"/>
          </a:xfrm>
          <a:prstGeom prst="rect">
            <a:avLst/>
          </a:prstGeom>
          <a:noFill/>
          <a:ln>
            <a:noFill/>
          </a:ln>
        </p:spPr>
      </p:sp>
      <p:pic>
        <p:nvPicPr>
          <p:cNvPr id="510" name="Google Shape;510;p60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2232106329"/>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matchingName="Photo Slide">
  <p:cSld name="15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1625142078"/>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matchingName="Divider">
  <p:cSld name="30_Divider">
    <p:bg>
      <p:bgPr>
        <a:solidFill>
          <a:schemeClr val="lt2"/>
        </a:solidFill>
        <a:effectLst/>
      </p:bgPr>
    </p:bg>
    <p:spTree>
      <p:nvGrpSpPr>
        <p:cNvPr id="1" name="Shape 62"/>
        <p:cNvGrpSpPr/>
        <p:nvPr/>
      </p:nvGrpSpPr>
      <p:grpSpPr>
        <a:xfrm>
          <a:off x="0" y="0"/>
          <a:ext cx="0" cy="0"/>
          <a:chOff x="0" y="0"/>
          <a:chExt cx="0" cy="0"/>
        </a:xfrm>
      </p:grpSpPr>
      <p:grpSp>
        <p:nvGrpSpPr>
          <p:cNvPr id="63" name="Google Shape;63;p56"/>
          <p:cNvGrpSpPr/>
          <p:nvPr/>
        </p:nvGrpSpPr>
        <p:grpSpPr>
          <a:xfrm>
            <a:off x="0" y="5020348"/>
            <a:ext cx="12192000" cy="1837653"/>
            <a:chOff x="0" y="5020347"/>
            <a:chExt cx="12192000" cy="1837653"/>
          </a:xfrm>
        </p:grpSpPr>
        <p:sp>
          <p:nvSpPr>
            <p:cNvPr id="64" name="Google Shape;64;p5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5" name="Google Shape;65;p5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6" name="Google Shape;66;p5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67" name="Google Shape;67;p5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68" name="Google Shape;68;p56"/>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9" name="Google Shape;69;p56"/>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90813004"/>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userDrawn="1">
  <p:cSld name="16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003513585"/>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p:cSld name="5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964504766"/>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p:cSld name="17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413790758"/>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matchingName="Two Content">
  <p:cSld name="4_Two Content">
    <p:spTree>
      <p:nvGrpSpPr>
        <p:cNvPr id="1" name="Shape 68"/>
        <p:cNvGrpSpPr/>
        <p:nvPr/>
      </p:nvGrpSpPr>
      <p:grpSpPr>
        <a:xfrm>
          <a:off x="0" y="0"/>
          <a:ext cx="0" cy="0"/>
          <a:chOff x="0" y="0"/>
          <a:chExt cx="0" cy="0"/>
        </a:xfrm>
      </p:grpSpPr>
      <p:sp>
        <p:nvSpPr>
          <p:cNvPr id="69" name="Google Shape;69;p7"/>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0" name="Google Shape;70;p7"/>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grpSp>
        <p:nvGrpSpPr>
          <p:cNvPr id="71" name="Google Shape;71;p7"/>
          <p:cNvGrpSpPr/>
          <p:nvPr/>
        </p:nvGrpSpPr>
        <p:grpSpPr>
          <a:xfrm>
            <a:off x="7191543" y="1"/>
            <a:ext cx="5000459" cy="1425992"/>
            <a:chOff x="7191542" y="1"/>
            <a:chExt cx="5000459" cy="1425992"/>
          </a:xfrm>
        </p:grpSpPr>
        <p:pic>
          <p:nvPicPr>
            <p:cNvPr id="72" name="Google Shape;72;p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3" name="Google Shape;73;p7"/>
            <p:cNvGrpSpPr/>
            <p:nvPr/>
          </p:nvGrpSpPr>
          <p:grpSpPr>
            <a:xfrm>
              <a:off x="7191542" y="1"/>
              <a:ext cx="5000459" cy="1425992"/>
              <a:chOff x="7186272" y="0"/>
              <a:chExt cx="5005729" cy="1427495"/>
            </a:xfrm>
          </p:grpSpPr>
          <p:sp>
            <p:nvSpPr>
              <p:cNvPr id="74" name="Google Shape;74;p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 name="Google Shape;75;p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6" name="Google Shape;76;p7"/>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77" name="Google Shape;77;p7"/>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fld id="{00000000-1234-1234-1234-123412341234}" type="slidenum">
              <a:rPr lang="en-US" smtClean="0"/>
              <a:pPr/>
              <a:t>‹#›</a:t>
            </a:fld>
            <a:endParaRPr lang="en-US"/>
          </a:p>
        </p:txBody>
      </p:sp>
      <p:cxnSp>
        <p:nvCxnSpPr>
          <p:cNvPr id="78" name="Google Shape;78;p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9" name="Google Shape;79;p7"/>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023226575"/>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matchingName="Title and Content">
  <p:cSld name="30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4"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46" lvl="0" indent="-342934" algn="l">
              <a:lnSpc>
                <a:spcPct val="100000"/>
              </a:lnSpc>
              <a:spcBef>
                <a:spcPts val="1000"/>
              </a:spcBef>
              <a:spcAft>
                <a:spcPts val="0"/>
              </a:spcAft>
              <a:buSzPts val="1800"/>
              <a:buChar char="•"/>
              <a:defRPr/>
            </a:lvl1pPr>
            <a:lvl2pPr marL="914492" lvl="1" indent="-342934" algn="l">
              <a:lnSpc>
                <a:spcPct val="100000"/>
              </a:lnSpc>
              <a:spcBef>
                <a:spcPts val="1000"/>
              </a:spcBef>
              <a:spcAft>
                <a:spcPts val="0"/>
              </a:spcAft>
              <a:buSzPts val="1800"/>
              <a:buChar char="•"/>
              <a:defRPr/>
            </a:lvl2pPr>
            <a:lvl3pPr marL="1371738" lvl="2" indent="-342934" algn="l">
              <a:lnSpc>
                <a:spcPct val="100000"/>
              </a:lnSpc>
              <a:spcBef>
                <a:spcPts val="1000"/>
              </a:spcBef>
              <a:spcAft>
                <a:spcPts val="0"/>
              </a:spcAft>
              <a:buSzPts val="1800"/>
              <a:buChar char="•"/>
              <a:defRPr/>
            </a:lvl3pPr>
            <a:lvl4pPr marL="1828983" lvl="3" indent="-342934" algn="l">
              <a:lnSpc>
                <a:spcPct val="100000"/>
              </a:lnSpc>
              <a:spcBef>
                <a:spcPts val="1000"/>
              </a:spcBef>
              <a:spcAft>
                <a:spcPts val="0"/>
              </a:spcAft>
              <a:buSzPts val="1800"/>
              <a:buChar char="•"/>
              <a:defRPr/>
            </a:lvl4pPr>
            <a:lvl5pPr marL="2286228" lvl="4" indent="-342934" algn="l">
              <a:lnSpc>
                <a:spcPct val="100000"/>
              </a:lnSpc>
              <a:spcBef>
                <a:spcPts val="1000"/>
              </a:spcBef>
              <a:spcAft>
                <a:spcPts val="0"/>
              </a:spcAft>
              <a:buSzPts val="1800"/>
              <a:buChar char="•"/>
              <a:defRPr/>
            </a:lvl5pPr>
            <a:lvl6pPr marL="2743475" lvl="5" indent="-342934" algn="l">
              <a:lnSpc>
                <a:spcPct val="90000"/>
              </a:lnSpc>
              <a:spcBef>
                <a:spcPts val="1000"/>
              </a:spcBef>
              <a:spcAft>
                <a:spcPts val="0"/>
              </a:spcAft>
              <a:buClr>
                <a:schemeClr val="dk1"/>
              </a:buClr>
              <a:buSzPts val="1800"/>
              <a:buChar char="•"/>
              <a:defRPr/>
            </a:lvl6pPr>
            <a:lvl7pPr marL="3200720" lvl="6" indent="-342934" algn="l">
              <a:lnSpc>
                <a:spcPct val="90000"/>
              </a:lnSpc>
              <a:spcBef>
                <a:spcPts val="500"/>
              </a:spcBef>
              <a:spcAft>
                <a:spcPts val="0"/>
              </a:spcAft>
              <a:buClr>
                <a:schemeClr val="dk1"/>
              </a:buClr>
              <a:buSzPts val="1800"/>
              <a:buChar char="•"/>
              <a:defRPr/>
            </a:lvl7pPr>
            <a:lvl8pPr marL="3657966" lvl="7" indent="-342934" algn="l">
              <a:lnSpc>
                <a:spcPct val="90000"/>
              </a:lnSpc>
              <a:spcBef>
                <a:spcPts val="500"/>
              </a:spcBef>
              <a:spcAft>
                <a:spcPts val="0"/>
              </a:spcAft>
              <a:buClr>
                <a:schemeClr val="dk1"/>
              </a:buClr>
              <a:buSzPts val="1800"/>
              <a:buChar char="•"/>
              <a:defRPr/>
            </a:lvl8pPr>
            <a:lvl9pPr marL="4115212" lvl="8" indent="-342934"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2"/>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70359149"/>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matchingName="Photo Slide">
  <p:cSld name="15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201" y="1146258"/>
            <a:ext cx="2350169" cy="2971798"/>
          </a:xfrm>
          <a:prstGeom prst="rect">
            <a:avLst/>
          </a:prstGeom>
          <a:noFill/>
          <a:ln>
            <a:noFill/>
          </a:ln>
        </p:spPr>
        <p:txBody>
          <a:bodyPr spcFirstLastPara="1" wrap="square" lIns="91425" tIns="45700" rIns="91425" bIns="45700" anchor="t" anchorCtr="0">
            <a:noAutofit/>
          </a:bodyPr>
          <a:lstStyle>
            <a:lvl1pPr marL="457246" lvl="0" indent="-228623" algn="l">
              <a:lnSpc>
                <a:spcPct val="100000"/>
              </a:lnSpc>
              <a:spcBef>
                <a:spcPts val="1000"/>
              </a:spcBef>
              <a:spcAft>
                <a:spcPts val="0"/>
              </a:spcAft>
              <a:buSzPts val="2400"/>
              <a:buNone/>
              <a:defRPr b="0">
                <a:solidFill>
                  <a:schemeClr val="dk1"/>
                </a:solidFill>
              </a:defRPr>
            </a:lvl1pPr>
            <a:lvl2pPr marL="914492" lvl="1" indent="-342934" algn="l">
              <a:lnSpc>
                <a:spcPct val="100000"/>
              </a:lnSpc>
              <a:spcBef>
                <a:spcPts val="1000"/>
              </a:spcBef>
              <a:spcAft>
                <a:spcPts val="0"/>
              </a:spcAft>
              <a:buSzPts val="1800"/>
              <a:buChar char="•"/>
              <a:defRPr/>
            </a:lvl2pPr>
            <a:lvl3pPr marL="1371738" lvl="2" indent="-342934" algn="l">
              <a:lnSpc>
                <a:spcPct val="100000"/>
              </a:lnSpc>
              <a:spcBef>
                <a:spcPts val="1000"/>
              </a:spcBef>
              <a:spcAft>
                <a:spcPts val="0"/>
              </a:spcAft>
              <a:buSzPts val="1800"/>
              <a:buChar char="•"/>
              <a:defRPr/>
            </a:lvl3pPr>
            <a:lvl4pPr marL="1828983" lvl="3" indent="-342934" algn="l">
              <a:lnSpc>
                <a:spcPct val="100000"/>
              </a:lnSpc>
              <a:spcBef>
                <a:spcPts val="1000"/>
              </a:spcBef>
              <a:spcAft>
                <a:spcPts val="0"/>
              </a:spcAft>
              <a:buSzPts val="1800"/>
              <a:buChar char="•"/>
              <a:defRPr/>
            </a:lvl4pPr>
            <a:lvl5pPr marL="2286228" lvl="4" indent="-342934" algn="l">
              <a:lnSpc>
                <a:spcPct val="100000"/>
              </a:lnSpc>
              <a:spcBef>
                <a:spcPts val="1000"/>
              </a:spcBef>
              <a:spcAft>
                <a:spcPts val="0"/>
              </a:spcAft>
              <a:buSzPts val="1800"/>
              <a:buChar char="•"/>
              <a:defRPr/>
            </a:lvl5pPr>
            <a:lvl6pPr marL="2743475" lvl="5" indent="-342934" algn="l">
              <a:lnSpc>
                <a:spcPct val="90000"/>
              </a:lnSpc>
              <a:spcBef>
                <a:spcPts val="1000"/>
              </a:spcBef>
              <a:spcAft>
                <a:spcPts val="0"/>
              </a:spcAft>
              <a:buClr>
                <a:schemeClr val="dk1"/>
              </a:buClr>
              <a:buSzPts val="1800"/>
              <a:buChar char="•"/>
              <a:defRPr/>
            </a:lvl6pPr>
            <a:lvl7pPr marL="3200720" lvl="6" indent="-342934" algn="l">
              <a:lnSpc>
                <a:spcPct val="90000"/>
              </a:lnSpc>
              <a:spcBef>
                <a:spcPts val="500"/>
              </a:spcBef>
              <a:spcAft>
                <a:spcPts val="0"/>
              </a:spcAft>
              <a:buClr>
                <a:schemeClr val="dk1"/>
              </a:buClr>
              <a:buSzPts val="1800"/>
              <a:buChar char="•"/>
              <a:defRPr/>
            </a:lvl7pPr>
            <a:lvl8pPr marL="3657966" lvl="7" indent="-342934" algn="l">
              <a:lnSpc>
                <a:spcPct val="90000"/>
              </a:lnSpc>
              <a:spcBef>
                <a:spcPts val="500"/>
              </a:spcBef>
              <a:spcAft>
                <a:spcPts val="0"/>
              </a:spcAft>
              <a:buClr>
                <a:schemeClr val="dk1"/>
              </a:buClr>
              <a:buSzPts val="1800"/>
              <a:buChar char="•"/>
              <a:defRPr/>
            </a:lvl8pPr>
            <a:lvl9pPr marL="4115212" lvl="8" indent="-342934"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8"/>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50" y="4385538"/>
            <a:ext cx="2025315" cy="911940"/>
          </a:xfrm>
          <a:prstGeom prst="rect">
            <a:avLst/>
          </a:prstGeom>
          <a:noFill/>
          <a:ln>
            <a:noFill/>
          </a:ln>
        </p:spPr>
      </p:pic>
    </p:spTree>
    <p:extLst>
      <p:ext uri="{BB962C8B-B14F-4D97-AF65-F5344CB8AC3E}">
        <p14:creationId xmlns:p14="http://schemas.microsoft.com/office/powerpoint/2010/main" val="4199989472"/>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userDrawn="1">
  <p:cSld name="6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4"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7"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3"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818"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3505512791"/>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matchingName="Title and Content">
  <p:cSld name="30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4"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46" lvl="0" indent="-342934" algn="l">
              <a:lnSpc>
                <a:spcPct val="100000"/>
              </a:lnSpc>
              <a:spcBef>
                <a:spcPts val="1000"/>
              </a:spcBef>
              <a:spcAft>
                <a:spcPts val="0"/>
              </a:spcAft>
              <a:buSzPts val="1800"/>
              <a:buChar char="•"/>
              <a:defRPr/>
            </a:lvl1pPr>
            <a:lvl2pPr marL="914492" lvl="1" indent="-342934" algn="l">
              <a:lnSpc>
                <a:spcPct val="100000"/>
              </a:lnSpc>
              <a:spcBef>
                <a:spcPts val="1000"/>
              </a:spcBef>
              <a:spcAft>
                <a:spcPts val="0"/>
              </a:spcAft>
              <a:buSzPts val="1800"/>
              <a:buChar char="•"/>
              <a:defRPr/>
            </a:lvl2pPr>
            <a:lvl3pPr marL="1371738" lvl="2" indent="-342934" algn="l">
              <a:lnSpc>
                <a:spcPct val="100000"/>
              </a:lnSpc>
              <a:spcBef>
                <a:spcPts val="1000"/>
              </a:spcBef>
              <a:spcAft>
                <a:spcPts val="0"/>
              </a:spcAft>
              <a:buSzPts val="1800"/>
              <a:buChar char="•"/>
              <a:defRPr/>
            </a:lvl3pPr>
            <a:lvl4pPr marL="1828983" lvl="3" indent="-342934" algn="l">
              <a:lnSpc>
                <a:spcPct val="100000"/>
              </a:lnSpc>
              <a:spcBef>
                <a:spcPts val="1000"/>
              </a:spcBef>
              <a:spcAft>
                <a:spcPts val="0"/>
              </a:spcAft>
              <a:buSzPts val="1800"/>
              <a:buChar char="•"/>
              <a:defRPr/>
            </a:lvl4pPr>
            <a:lvl5pPr marL="2286228" lvl="4" indent="-342934" algn="l">
              <a:lnSpc>
                <a:spcPct val="100000"/>
              </a:lnSpc>
              <a:spcBef>
                <a:spcPts val="1000"/>
              </a:spcBef>
              <a:spcAft>
                <a:spcPts val="0"/>
              </a:spcAft>
              <a:buSzPts val="1800"/>
              <a:buChar char="•"/>
              <a:defRPr/>
            </a:lvl5pPr>
            <a:lvl6pPr marL="2743475" lvl="5" indent="-342934" algn="l">
              <a:lnSpc>
                <a:spcPct val="90000"/>
              </a:lnSpc>
              <a:spcBef>
                <a:spcPts val="1000"/>
              </a:spcBef>
              <a:spcAft>
                <a:spcPts val="0"/>
              </a:spcAft>
              <a:buClr>
                <a:schemeClr val="dk1"/>
              </a:buClr>
              <a:buSzPts val="1800"/>
              <a:buChar char="•"/>
              <a:defRPr/>
            </a:lvl6pPr>
            <a:lvl7pPr marL="3200720" lvl="6" indent="-342934" algn="l">
              <a:lnSpc>
                <a:spcPct val="90000"/>
              </a:lnSpc>
              <a:spcBef>
                <a:spcPts val="500"/>
              </a:spcBef>
              <a:spcAft>
                <a:spcPts val="0"/>
              </a:spcAft>
              <a:buClr>
                <a:schemeClr val="dk1"/>
              </a:buClr>
              <a:buSzPts val="1800"/>
              <a:buChar char="•"/>
              <a:defRPr/>
            </a:lvl7pPr>
            <a:lvl8pPr marL="3657966" lvl="7" indent="-342934" algn="l">
              <a:lnSpc>
                <a:spcPct val="90000"/>
              </a:lnSpc>
              <a:spcBef>
                <a:spcPts val="500"/>
              </a:spcBef>
              <a:spcAft>
                <a:spcPts val="0"/>
              </a:spcAft>
              <a:buClr>
                <a:schemeClr val="dk1"/>
              </a:buClr>
              <a:buSzPts val="1800"/>
              <a:buChar char="•"/>
              <a:defRPr/>
            </a:lvl8pPr>
            <a:lvl9pPr marL="4115212" lvl="8" indent="-342934"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2"/>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4170506408"/>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511"/>
        <p:cNvGrpSpPr/>
        <p:nvPr/>
      </p:nvGrpSpPr>
      <p:grpSpPr>
        <a:xfrm>
          <a:off x="0" y="0"/>
          <a:ext cx="0" cy="0"/>
          <a:chOff x="0" y="0"/>
          <a:chExt cx="0" cy="0"/>
        </a:xfrm>
      </p:grpSpPr>
      <p:sp>
        <p:nvSpPr>
          <p:cNvPr id="512" name="Google Shape;512;p60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13" name="Google Shape;513;p60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14" name="Google Shape;514;p60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15" name="Google Shape;515;p60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16" name="Google Shape;516;p6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17" name="Google Shape;517;p6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518" name="Google Shape;518;p602"/>
          <p:cNvGrpSpPr/>
          <p:nvPr/>
        </p:nvGrpSpPr>
        <p:grpSpPr>
          <a:xfrm>
            <a:off x="7191542" y="1"/>
            <a:ext cx="5000459" cy="1425992"/>
            <a:chOff x="7191542" y="1"/>
            <a:chExt cx="5000459" cy="1425992"/>
          </a:xfrm>
        </p:grpSpPr>
        <p:pic>
          <p:nvPicPr>
            <p:cNvPr id="519" name="Google Shape;519;p6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20" name="Google Shape;520;p602"/>
            <p:cNvGrpSpPr/>
            <p:nvPr/>
          </p:nvGrpSpPr>
          <p:grpSpPr>
            <a:xfrm>
              <a:off x="7191542" y="1"/>
              <a:ext cx="5000459" cy="1425992"/>
              <a:chOff x="7186272" y="0"/>
              <a:chExt cx="5005729" cy="1427495"/>
            </a:xfrm>
          </p:grpSpPr>
          <p:sp>
            <p:nvSpPr>
              <p:cNvPr id="521" name="Google Shape;521;p6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2" name="Google Shape;522;p6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523" name="Google Shape;523;p60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923773490"/>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matchingName="Photo Slide">
  <p:cSld name="15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1" y="1146258"/>
            <a:ext cx="2350169" cy="2971798"/>
          </a:xfrm>
          <a:prstGeom prst="rect">
            <a:avLst/>
          </a:prstGeom>
          <a:noFill/>
          <a:ln>
            <a:noFill/>
          </a:ln>
        </p:spPr>
        <p:txBody>
          <a:bodyPr spcFirstLastPara="1" wrap="square" lIns="91425" tIns="45700" rIns="91425" bIns="45700" anchor="t" anchorCtr="0">
            <a:noAutofit/>
          </a:bodyPr>
          <a:lstStyle>
            <a:lvl1pPr marL="457246" lvl="0" indent="-228623" algn="l">
              <a:lnSpc>
                <a:spcPct val="100000"/>
              </a:lnSpc>
              <a:spcBef>
                <a:spcPts val="1000"/>
              </a:spcBef>
              <a:spcAft>
                <a:spcPts val="0"/>
              </a:spcAft>
              <a:buSzPts val="2400"/>
              <a:buNone/>
              <a:defRPr b="0">
                <a:solidFill>
                  <a:schemeClr val="dk1"/>
                </a:solidFill>
              </a:defRPr>
            </a:lvl1pPr>
            <a:lvl2pPr marL="914492" lvl="1" indent="-342934" algn="l">
              <a:lnSpc>
                <a:spcPct val="100000"/>
              </a:lnSpc>
              <a:spcBef>
                <a:spcPts val="1000"/>
              </a:spcBef>
              <a:spcAft>
                <a:spcPts val="0"/>
              </a:spcAft>
              <a:buSzPts val="1800"/>
              <a:buChar char="•"/>
              <a:defRPr/>
            </a:lvl2pPr>
            <a:lvl3pPr marL="1371738" lvl="2" indent="-342934" algn="l">
              <a:lnSpc>
                <a:spcPct val="100000"/>
              </a:lnSpc>
              <a:spcBef>
                <a:spcPts val="1000"/>
              </a:spcBef>
              <a:spcAft>
                <a:spcPts val="0"/>
              </a:spcAft>
              <a:buSzPts val="1800"/>
              <a:buChar char="•"/>
              <a:defRPr/>
            </a:lvl3pPr>
            <a:lvl4pPr marL="1828983" lvl="3" indent="-342934" algn="l">
              <a:lnSpc>
                <a:spcPct val="100000"/>
              </a:lnSpc>
              <a:spcBef>
                <a:spcPts val="1000"/>
              </a:spcBef>
              <a:spcAft>
                <a:spcPts val="0"/>
              </a:spcAft>
              <a:buSzPts val="1800"/>
              <a:buChar char="•"/>
              <a:defRPr/>
            </a:lvl4pPr>
            <a:lvl5pPr marL="2286228" lvl="4" indent="-342934" algn="l">
              <a:lnSpc>
                <a:spcPct val="100000"/>
              </a:lnSpc>
              <a:spcBef>
                <a:spcPts val="1000"/>
              </a:spcBef>
              <a:spcAft>
                <a:spcPts val="0"/>
              </a:spcAft>
              <a:buSzPts val="1800"/>
              <a:buChar char="•"/>
              <a:defRPr/>
            </a:lvl5pPr>
            <a:lvl6pPr marL="2743475" lvl="5" indent="-342934" algn="l">
              <a:lnSpc>
                <a:spcPct val="90000"/>
              </a:lnSpc>
              <a:spcBef>
                <a:spcPts val="1000"/>
              </a:spcBef>
              <a:spcAft>
                <a:spcPts val="0"/>
              </a:spcAft>
              <a:buClr>
                <a:schemeClr val="dk1"/>
              </a:buClr>
              <a:buSzPts val="1800"/>
              <a:buChar char="•"/>
              <a:defRPr/>
            </a:lvl6pPr>
            <a:lvl7pPr marL="3200720" lvl="6" indent="-342934" algn="l">
              <a:lnSpc>
                <a:spcPct val="90000"/>
              </a:lnSpc>
              <a:spcBef>
                <a:spcPts val="500"/>
              </a:spcBef>
              <a:spcAft>
                <a:spcPts val="0"/>
              </a:spcAft>
              <a:buClr>
                <a:schemeClr val="dk1"/>
              </a:buClr>
              <a:buSzPts val="1800"/>
              <a:buChar char="•"/>
              <a:defRPr/>
            </a:lvl7pPr>
            <a:lvl8pPr marL="3657966" lvl="7" indent="-342934" algn="l">
              <a:lnSpc>
                <a:spcPct val="90000"/>
              </a:lnSpc>
              <a:spcBef>
                <a:spcPts val="500"/>
              </a:spcBef>
              <a:spcAft>
                <a:spcPts val="0"/>
              </a:spcAft>
              <a:buClr>
                <a:schemeClr val="dk1"/>
              </a:buClr>
              <a:buSzPts val="1800"/>
              <a:buChar char="•"/>
              <a:defRPr/>
            </a:lvl8pPr>
            <a:lvl9pPr marL="4115212" lvl="8" indent="-342934"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8"/>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50" y="4385538"/>
            <a:ext cx="2025315" cy="911940"/>
          </a:xfrm>
          <a:prstGeom prst="rect">
            <a:avLst/>
          </a:prstGeom>
          <a:noFill/>
          <a:ln>
            <a:noFill/>
          </a:ln>
        </p:spPr>
      </p:pic>
    </p:spTree>
    <p:extLst>
      <p:ext uri="{BB962C8B-B14F-4D97-AF65-F5344CB8AC3E}">
        <p14:creationId xmlns:p14="http://schemas.microsoft.com/office/powerpoint/2010/main" val="1793149343"/>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matchingName="Title and Content">
  <p:cSld name="30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01546909"/>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matchingName="Photo Slide">
  <p:cSld name="15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7"/>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4034361544"/>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userDrawn="1">
  <p:cSld name="7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3"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6"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84"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2600823395"/>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userDrawn="1">
  <p:cSld name="51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6"/>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84397198"/>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userDrawn="1">
  <p:cSld name="7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4"/>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3"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534624274"/>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userDrawn="1">
  <p:cSld name="1_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4" y="365130"/>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4" y="1825630"/>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38028767"/>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userDrawn="1">
  <p:cSld name="3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3"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6"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84"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2921123671"/>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userDrawn="1">
  <p:cSld name="30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t="12181" r="12170"/>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6"/>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41032394"/>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userDrawn="1">
  <p:cSld name="1_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6"/>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6"/>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2539647541"/>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524"/>
        <p:cNvGrpSpPr/>
        <p:nvPr/>
      </p:nvGrpSpPr>
      <p:grpSpPr>
        <a:xfrm>
          <a:off x="0" y="0"/>
          <a:ext cx="0" cy="0"/>
          <a:chOff x="0" y="0"/>
          <a:chExt cx="0" cy="0"/>
        </a:xfrm>
      </p:grpSpPr>
      <p:sp>
        <p:nvSpPr>
          <p:cNvPr id="525" name="Google Shape;525;p60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26" name="Google Shape;526;p60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27" name="Google Shape;527;p60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8" name="Google Shape;528;p6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29" name="Google Shape;529;p6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30" name="Google Shape;530;p6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531" name="Google Shape;531;p603"/>
          <p:cNvGrpSpPr/>
          <p:nvPr/>
        </p:nvGrpSpPr>
        <p:grpSpPr>
          <a:xfrm>
            <a:off x="7191542" y="1"/>
            <a:ext cx="5000459" cy="1425992"/>
            <a:chOff x="7191542" y="1"/>
            <a:chExt cx="5000459" cy="1425992"/>
          </a:xfrm>
        </p:grpSpPr>
        <p:pic>
          <p:nvPicPr>
            <p:cNvPr id="532" name="Google Shape;532;p6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33" name="Google Shape;533;p603"/>
            <p:cNvGrpSpPr/>
            <p:nvPr/>
          </p:nvGrpSpPr>
          <p:grpSpPr>
            <a:xfrm>
              <a:off x="7191542" y="1"/>
              <a:ext cx="5000459" cy="1425992"/>
              <a:chOff x="7186272" y="0"/>
              <a:chExt cx="5005729" cy="1427495"/>
            </a:xfrm>
          </p:grpSpPr>
          <p:sp>
            <p:nvSpPr>
              <p:cNvPr id="534" name="Google Shape;534;p6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35" name="Google Shape;535;p6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536" name="Google Shape;536;p60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293780452"/>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userDrawn="1">
  <p:cSld name="1_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185224" y="2949957"/>
            <a:ext cx="1821552" cy="958089"/>
          </a:xfrm>
          <a:prstGeom prst="rect">
            <a:avLst/>
          </a:prstGeom>
        </p:spPr>
      </p:pic>
    </p:spTree>
    <p:extLst>
      <p:ext uri="{BB962C8B-B14F-4D97-AF65-F5344CB8AC3E}">
        <p14:creationId xmlns:p14="http://schemas.microsoft.com/office/powerpoint/2010/main" val="866076888"/>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4"/>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3"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415235614"/>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showMasterSp="0" userDrawn="1">
  <p:cSld name="4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2532517207"/>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showMasterSp="0" userDrawn="1">
  <p:cSld name="5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3793690195"/>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showMasterSp="0" userDrawn="1">
  <p:cSld name="3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5"/>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6" y="224842"/>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6" y="917199"/>
            <a:ext cx="11715725" cy="4958671"/>
          </a:xfrm>
          <a:prstGeom prst="rect">
            <a:avLst/>
          </a:prstGeom>
        </p:spPr>
        <p:txBody>
          <a:bodyPr/>
          <a:lstStyle>
            <a:lvl1pPr marL="381028" indent="-381028">
              <a:buFont typeface="Wingdings" panose="05000000000000000000" pitchFamily="2" charset="2"/>
              <a:buChar char="§"/>
              <a:defRPr sz="1867" b="1"/>
            </a:lvl1pPr>
            <a:lvl2pPr marL="609646" indent="-296356">
              <a:buFont typeface="Arial" panose="020B0604020202020204" pitchFamily="34" charset="0"/>
              <a:buChar char="̶"/>
              <a:defRPr sz="1867"/>
            </a:lvl2pPr>
            <a:lvl3pPr marL="922936" indent="-313291">
              <a:buFont typeface="Arial" panose="020B0604020202020204" pitchFamily="34" charset="0"/>
              <a:buChar char="•"/>
              <a:defRPr sz="1867"/>
            </a:lvl3pPr>
            <a:lvl4pPr marL="1219292" indent="-296356">
              <a:buFont typeface="Wingdings" panose="05000000000000000000" pitchFamily="2" charset="2"/>
              <a:buChar char="ü"/>
              <a:defRPr sz="1867"/>
            </a:lvl4pPr>
            <a:lvl5pPr marL="1532582" indent="-313291">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9" y="5969003"/>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3" y="5969002"/>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25711683"/>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matchingName="Title and Content">
  <p:cSld name="31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4"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46" lvl="0" indent="-342934" algn="l">
              <a:lnSpc>
                <a:spcPct val="100000"/>
              </a:lnSpc>
              <a:spcBef>
                <a:spcPts val="1000"/>
              </a:spcBef>
              <a:spcAft>
                <a:spcPts val="0"/>
              </a:spcAft>
              <a:buSzPts val="1800"/>
              <a:buChar char="•"/>
              <a:defRPr/>
            </a:lvl1pPr>
            <a:lvl2pPr marL="914492" lvl="1" indent="-342934" algn="l">
              <a:lnSpc>
                <a:spcPct val="100000"/>
              </a:lnSpc>
              <a:spcBef>
                <a:spcPts val="1000"/>
              </a:spcBef>
              <a:spcAft>
                <a:spcPts val="0"/>
              </a:spcAft>
              <a:buSzPts val="1800"/>
              <a:buChar char="•"/>
              <a:defRPr/>
            </a:lvl2pPr>
            <a:lvl3pPr marL="1371738" lvl="2" indent="-342934" algn="l">
              <a:lnSpc>
                <a:spcPct val="100000"/>
              </a:lnSpc>
              <a:spcBef>
                <a:spcPts val="1000"/>
              </a:spcBef>
              <a:spcAft>
                <a:spcPts val="0"/>
              </a:spcAft>
              <a:buSzPts val="1800"/>
              <a:buChar char="•"/>
              <a:defRPr/>
            </a:lvl3pPr>
            <a:lvl4pPr marL="1828983" lvl="3" indent="-342934" algn="l">
              <a:lnSpc>
                <a:spcPct val="100000"/>
              </a:lnSpc>
              <a:spcBef>
                <a:spcPts val="1000"/>
              </a:spcBef>
              <a:spcAft>
                <a:spcPts val="0"/>
              </a:spcAft>
              <a:buSzPts val="1800"/>
              <a:buChar char="•"/>
              <a:defRPr/>
            </a:lvl4pPr>
            <a:lvl5pPr marL="2286228" lvl="4" indent="-342934" algn="l">
              <a:lnSpc>
                <a:spcPct val="100000"/>
              </a:lnSpc>
              <a:spcBef>
                <a:spcPts val="1000"/>
              </a:spcBef>
              <a:spcAft>
                <a:spcPts val="0"/>
              </a:spcAft>
              <a:buSzPts val="1800"/>
              <a:buChar char="•"/>
              <a:defRPr/>
            </a:lvl5pPr>
            <a:lvl6pPr marL="2743475" lvl="5" indent="-342934" algn="l">
              <a:lnSpc>
                <a:spcPct val="90000"/>
              </a:lnSpc>
              <a:spcBef>
                <a:spcPts val="1000"/>
              </a:spcBef>
              <a:spcAft>
                <a:spcPts val="0"/>
              </a:spcAft>
              <a:buClr>
                <a:schemeClr val="dk1"/>
              </a:buClr>
              <a:buSzPts val="1800"/>
              <a:buChar char="•"/>
              <a:defRPr/>
            </a:lvl6pPr>
            <a:lvl7pPr marL="3200720" lvl="6" indent="-342934" algn="l">
              <a:lnSpc>
                <a:spcPct val="90000"/>
              </a:lnSpc>
              <a:spcBef>
                <a:spcPts val="500"/>
              </a:spcBef>
              <a:spcAft>
                <a:spcPts val="0"/>
              </a:spcAft>
              <a:buClr>
                <a:schemeClr val="dk1"/>
              </a:buClr>
              <a:buSzPts val="1800"/>
              <a:buChar char="•"/>
              <a:defRPr/>
            </a:lvl7pPr>
            <a:lvl8pPr marL="3657966" lvl="7" indent="-342934" algn="l">
              <a:lnSpc>
                <a:spcPct val="90000"/>
              </a:lnSpc>
              <a:spcBef>
                <a:spcPts val="500"/>
              </a:spcBef>
              <a:spcAft>
                <a:spcPts val="0"/>
              </a:spcAft>
              <a:buClr>
                <a:schemeClr val="dk1"/>
              </a:buClr>
              <a:buSzPts val="1800"/>
              <a:buChar char="•"/>
              <a:defRPr/>
            </a:lvl8pPr>
            <a:lvl9pPr marL="4115212" lvl="8" indent="-342934"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2"/>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37265149"/>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preserve="1" userDrawn="1">
  <p:cSld name="2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070540077"/>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preserve="1" userDrawn="1">
  <p:cSld name="3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532507336"/>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preserve="1" userDrawn="1">
  <p:cSld name="3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727432220"/>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preserve="1" userDrawn="1">
  <p:cSld name="1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508438527"/>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537"/>
        <p:cNvGrpSpPr/>
        <p:nvPr/>
      </p:nvGrpSpPr>
      <p:grpSpPr>
        <a:xfrm>
          <a:off x="0" y="0"/>
          <a:ext cx="0" cy="0"/>
          <a:chOff x="0" y="0"/>
          <a:chExt cx="0" cy="0"/>
        </a:xfrm>
      </p:grpSpPr>
      <p:grpSp>
        <p:nvGrpSpPr>
          <p:cNvPr id="538" name="Google Shape;538;p604"/>
          <p:cNvGrpSpPr/>
          <p:nvPr/>
        </p:nvGrpSpPr>
        <p:grpSpPr>
          <a:xfrm>
            <a:off x="7191542" y="1"/>
            <a:ext cx="5000459" cy="1425992"/>
            <a:chOff x="7191542" y="1"/>
            <a:chExt cx="5000459" cy="1425992"/>
          </a:xfrm>
        </p:grpSpPr>
        <p:pic>
          <p:nvPicPr>
            <p:cNvPr id="539" name="Google Shape;539;p6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40" name="Google Shape;540;p604"/>
            <p:cNvGrpSpPr/>
            <p:nvPr/>
          </p:nvGrpSpPr>
          <p:grpSpPr>
            <a:xfrm>
              <a:off x="7191542" y="1"/>
              <a:ext cx="5000459" cy="1425992"/>
              <a:chOff x="7186272" y="0"/>
              <a:chExt cx="5005729" cy="1427495"/>
            </a:xfrm>
          </p:grpSpPr>
          <p:sp>
            <p:nvSpPr>
              <p:cNvPr id="541" name="Google Shape;541;p6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2" name="Google Shape;542;p6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43" name="Google Shape;543;p60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44" name="Google Shape;544;p60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5" name="Google Shape;545;p60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46" name="Google Shape;546;p6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47" name="Google Shape;547;p6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784778502"/>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obj" preserve="1">
  <p:cSld name="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406935568"/>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obj" preserve="1">
  <p:cSld name="3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93450768"/>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twoObj" preserve="1">
  <p:cSld name="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31581970"/>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twoTxTwoObj" preserve="1">
  <p:cSld name="3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62129735"/>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titleOnly" preserve="1">
  <p:cSld name="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1267843"/>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preserve="1" userDrawn="1">
  <p:cSld name="1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21972945"/>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blank" preserve="1">
  <p:cSld name="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4127273357"/>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preserve="1" userDrawn="1">
  <p:cSld name="2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val="0"/>
              </a:ext>
            </a:extLst>
          </a:blip>
          <a:stretch>
            <a:fillRect/>
          </a:stretch>
        </p:blipFill>
        <p:spPr>
          <a:xfrm>
            <a:off x="513348" y="136526"/>
            <a:ext cx="1945206" cy="879974"/>
          </a:xfrm>
          <a:prstGeom prst="rect">
            <a:avLst/>
          </a:prstGeom>
        </p:spPr>
      </p:pic>
    </p:spTree>
    <p:extLst>
      <p:ext uri="{BB962C8B-B14F-4D97-AF65-F5344CB8AC3E}">
        <p14:creationId xmlns:p14="http://schemas.microsoft.com/office/powerpoint/2010/main" val="1117425912"/>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print"/>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stretch>
            <a:fillRect/>
          </a:stretch>
        </p:blipFill>
        <p:spPr>
          <a:xfrm>
            <a:off x="313943" y="5564123"/>
            <a:ext cx="2025395"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916938" y="1977179"/>
            <a:ext cx="10358122" cy="1995170"/>
          </a:xfrm>
          <a:prstGeom prst="rect">
            <a:avLst/>
          </a:prstGeom>
        </p:spPr>
        <p:txBody>
          <a:bodyPr wrap="square" lIns="0" tIns="0" rIns="0" bIns="0">
            <a:spAutoFit/>
          </a:bodyPr>
          <a:lstStyle>
            <a:lvl1pPr>
              <a:defRPr sz="6800" b="0" i="0">
                <a:solidFill>
                  <a:schemeClr val="tx1"/>
                </a:solidFill>
                <a:latin typeface="Calibri Light"/>
                <a:cs typeface="Calibri Light"/>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9/22/2025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dirty="0">
              <a:solidFill>
                <a:srgbClr val="929599"/>
              </a:solidFill>
            </a:endParaRPr>
          </a:p>
        </p:txBody>
      </p:sp>
    </p:spTree>
    <p:extLst>
      <p:ext uri="{BB962C8B-B14F-4D97-AF65-F5344CB8AC3E}">
        <p14:creationId xmlns:p14="http://schemas.microsoft.com/office/powerpoint/2010/main" val="1950874444"/>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4000" b="1" i="0">
                <a:solidFill>
                  <a:srgbClr val="F58466"/>
                </a:solidFill>
                <a:latin typeface="Arial"/>
                <a:cs typeface="Arial"/>
              </a:defRPr>
            </a:lvl1pPr>
          </a:lstStyle>
          <a:p>
            <a:endParaRPr/>
          </a:p>
        </p:txBody>
      </p:sp>
      <p:sp>
        <p:nvSpPr>
          <p:cNvPr id="3" name="Holder 3"/>
          <p:cNvSpPr>
            <a:spLocks noGrp="1"/>
          </p:cNvSpPr>
          <p:nvPr>
            <p:ph type="body" idx="1"/>
          </p:nvPr>
        </p:nvSpPr>
        <p:spPr/>
        <p:txBody>
          <a:bodyPr lIns="0" tIns="0" rIns="0" bIns="0"/>
          <a:lstStyle>
            <a:lvl1pPr>
              <a:defRPr b="0" i="0">
                <a:solidFill>
                  <a:schemeClr val="tx1"/>
                </a:solidFill>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9/22/2025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dirty="0">
              <a:solidFill>
                <a:srgbClr val="929599"/>
              </a:solidFill>
            </a:endParaRPr>
          </a:p>
        </p:txBody>
      </p:sp>
    </p:spTree>
    <p:extLst>
      <p:ext uri="{BB962C8B-B14F-4D97-AF65-F5344CB8AC3E}">
        <p14:creationId xmlns:p14="http://schemas.microsoft.com/office/powerpoint/2010/main" val="1648524330"/>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548"/>
        <p:cNvGrpSpPr/>
        <p:nvPr/>
      </p:nvGrpSpPr>
      <p:grpSpPr>
        <a:xfrm>
          <a:off x="0" y="0"/>
          <a:ext cx="0" cy="0"/>
          <a:chOff x="0" y="0"/>
          <a:chExt cx="0" cy="0"/>
        </a:xfrm>
      </p:grpSpPr>
      <p:sp>
        <p:nvSpPr>
          <p:cNvPr id="549" name="Google Shape;549;p60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50" name="Google Shape;550;p60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51" name="Google Shape;551;p605"/>
          <p:cNvGrpSpPr/>
          <p:nvPr/>
        </p:nvGrpSpPr>
        <p:grpSpPr>
          <a:xfrm>
            <a:off x="7191542" y="1"/>
            <a:ext cx="5000459" cy="1425992"/>
            <a:chOff x="7191542" y="1"/>
            <a:chExt cx="5000459" cy="1425992"/>
          </a:xfrm>
        </p:grpSpPr>
        <p:pic>
          <p:nvPicPr>
            <p:cNvPr id="552" name="Google Shape;552;p60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53" name="Google Shape;553;p605"/>
            <p:cNvGrpSpPr/>
            <p:nvPr/>
          </p:nvGrpSpPr>
          <p:grpSpPr>
            <a:xfrm>
              <a:off x="7191542" y="1"/>
              <a:ext cx="5000459" cy="1425992"/>
              <a:chOff x="7186272" y="0"/>
              <a:chExt cx="5005729" cy="1427495"/>
            </a:xfrm>
          </p:grpSpPr>
          <p:sp>
            <p:nvSpPr>
              <p:cNvPr id="554" name="Google Shape;554;p6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55" name="Google Shape;555;p6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56" name="Google Shape;556;p60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57" name="Google Shape;557;p60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58" name="Google Shape;558;p6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59" name="Google Shape;559;p6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769179667"/>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4000" b="1" i="0">
                <a:solidFill>
                  <a:srgbClr val="F58466"/>
                </a:solidFill>
                <a:latin typeface="Arial"/>
                <a:cs typeface="Arial"/>
              </a:defRPr>
            </a:lvl1pPr>
          </a:lstStyle>
          <a:p>
            <a:endParaRPr/>
          </a:p>
        </p:txBody>
      </p:sp>
      <p:sp>
        <p:nvSpPr>
          <p:cNvPr id="3" name="Holder 3"/>
          <p:cNvSpPr>
            <a:spLocks noGrp="1"/>
          </p:cNvSpPr>
          <p:nvPr>
            <p:ph sz="half" idx="2"/>
          </p:nvPr>
        </p:nvSpPr>
        <p:spPr>
          <a:xfrm>
            <a:off x="609600" y="1577340"/>
            <a:ext cx="5303520" cy="4526280"/>
          </a:xfrm>
          <a:prstGeom prst="rect">
            <a:avLst/>
          </a:prstGeom>
        </p:spPr>
        <p:txBody>
          <a:bodyPr wrap="square" lIns="0" tIns="0" rIns="0" bIns="0">
            <a:spAutoFit/>
          </a:bodyPr>
          <a:lstStyle>
            <a:lvl1pPr>
              <a:defRPr/>
            </a:lvl1pPr>
          </a:lstStyle>
          <a:p>
            <a:endParaRPr/>
          </a:p>
        </p:txBody>
      </p:sp>
      <p:sp>
        <p:nvSpPr>
          <p:cNvPr id="4" name="Holder 4"/>
          <p:cNvSpPr>
            <a:spLocks noGrp="1"/>
          </p:cNvSpPr>
          <p:nvPr>
            <p:ph sz="half" idx="3"/>
          </p:nvPr>
        </p:nvSpPr>
        <p:spPr>
          <a:xfrm>
            <a:off x="7486536" y="1651198"/>
            <a:ext cx="4343400" cy="4017645"/>
          </a:xfrm>
          <a:prstGeom prst="rect">
            <a:avLst/>
          </a:prstGeom>
        </p:spPr>
        <p:txBody>
          <a:bodyPr wrap="square" lIns="0" tIns="0" rIns="0" bIns="0">
            <a:spAutoFit/>
          </a:bodyPr>
          <a:lstStyle>
            <a:lvl1pPr>
              <a:defRPr sz="2400" b="1" i="0">
                <a:solidFill>
                  <a:srgbClr val="21252A"/>
                </a:solidFill>
                <a:latin typeface="Arial"/>
                <a:cs typeface="Arial"/>
              </a:defRPr>
            </a:lvl1pPr>
          </a:lstStyle>
          <a:p>
            <a:endParaRPr/>
          </a:p>
        </p:txBody>
      </p:sp>
      <p:sp>
        <p:nvSpPr>
          <p:cNvPr id="5" name="Holder 5"/>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6" name="Holder 6"/>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9/22/2025</a:t>
            </a:fld>
            <a:endParaRPr lang="en-US"/>
          </a:p>
        </p:txBody>
      </p:sp>
      <p:sp>
        <p:nvSpPr>
          <p:cNvPr id="7" name="Holder 7"/>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dirty="0">
              <a:solidFill>
                <a:srgbClr val="929599"/>
              </a:solidFill>
            </a:endParaRPr>
          </a:p>
        </p:txBody>
      </p:sp>
    </p:spTree>
    <p:extLst>
      <p:ext uri="{BB962C8B-B14F-4D97-AF65-F5344CB8AC3E}">
        <p14:creationId xmlns:p14="http://schemas.microsoft.com/office/powerpoint/2010/main" val="971196603"/>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obj" preserve="1">
  <p:cSld name="Title Only">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4000" b="1" i="0">
                <a:solidFill>
                  <a:srgbClr val="F58466"/>
                </a:solidFill>
                <a:latin typeface="Arial"/>
                <a:cs typeface="Arial"/>
              </a:defRPr>
            </a:lvl1pPr>
          </a:lstStyle>
          <a:p>
            <a:endParaRPr/>
          </a:p>
        </p:txBody>
      </p:sp>
      <p:sp>
        <p:nvSpPr>
          <p:cNvPr id="3" name="Holder 3"/>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4" name="Holder 4"/>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9/22/2025</a:t>
            </a:fld>
            <a:endParaRPr lang="en-US"/>
          </a:p>
        </p:txBody>
      </p:sp>
      <p:sp>
        <p:nvSpPr>
          <p:cNvPr id="5" name="Holder 5"/>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dirty="0">
              <a:solidFill>
                <a:srgbClr val="929599"/>
              </a:solidFill>
            </a:endParaRPr>
          </a:p>
        </p:txBody>
      </p:sp>
    </p:spTree>
    <p:extLst>
      <p:ext uri="{BB962C8B-B14F-4D97-AF65-F5344CB8AC3E}">
        <p14:creationId xmlns:p14="http://schemas.microsoft.com/office/powerpoint/2010/main" val="362318684"/>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obj" preserve="1">
  <p:cSld name="Blank">
    <p:spTree>
      <p:nvGrpSpPr>
        <p:cNvPr id="1" name=""/>
        <p:cNvGrpSpPr/>
        <p:nvPr/>
      </p:nvGrpSpPr>
      <p:grpSpPr>
        <a:xfrm>
          <a:off x="0" y="0"/>
          <a:ext cx="0" cy="0"/>
          <a:chOff x="0" y="0"/>
          <a:chExt cx="0" cy="0"/>
        </a:xfrm>
      </p:grpSpPr>
      <p:sp>
        <p:nvSpPr>
          <p:cNvPr id="2" name="Holder 2"/>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3" name="Holder 3"/>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9/22/2025</a:t>
            </a:fld>
            <a:endParaRPr lang="en-US"/>
          </a:p>
        </p:txBody>
      </p:sp>
      <p:sp>
        <p:nvSpPr>
          <p:cNvPr id="4" name="Holder 4"/>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dirty="0">
              <a:solidFill>
                <a:srgbClr val="929599"/>
              </a:solidFill>
            </a:endParaRPr>
          </a:p>
        </p:txBody>
      </p:sp>
    </p:spTree>
    <p:extLst>
      <p:ext uri="{BB962C8B-B14F-4D97-AF65-F5344CB8AC3E}">
        <p14:creationId xmlns:p14="http://schemas.microsoft.com/office/powerpoint/2010/main" val="3683540623"/>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205"/>
        <p:cNvGrpSpPr/>
        <p:nvPr/>
      </p:nvGrpSpPr>
      <p:grpSpPr>
        <a:xfrm>
          <a:off x="0" y="0"/>
          <a:ext cx="0" cy="0"/>
          <a:chOff x="0" y="0"/>
          <a:chExt cx="0" cy="0"/>
        </a:xfrm>
      </p:grpSpPr>
      <p:sp>
        <p:nvSpPr>
          <p:cNvPr id="206" name="Google Shape;206;p57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7" name="Google Shape;207;p57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08" name="Google Shape;208;p572"/>
          <p:cNvGrpSpPr/>
          <p:nvPr/>
        </p:nvGrpSpPr>
        <p:grpSpPr>
          <a:xfrm>
            <a:off x="7191542" y="1"/>
            <a:ext cx="5000459" cy="1425992"/>
            <a:chOff x="7191542" y="1"/>
            <a:chExt cx="5000459" cy="1425992"/>
          </a:xfrm>
        </p:grpSpPr>
        <p:pic>
          <p:nvPicPr>
            <p:cNvPr id="209" name="Google Shape;209;p5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0" name="Google Shape;210;p572"/>
            <p:cNvGrpSpPr/>
            <p:nvPr/>
          </p:nvGrpSpPr>
          <p:grpSpPr>
            <a:xfrm>
              <a:off x="7191542" y="1"/>
              <a:ext cx="5000459" cy="1425992"/>
              <a:chOff x="7186272" y="0"/>
              <a:chExt cx="5005729" cy="1427495"/>
            </a:xfrm>
          </p:grpSpPr>
          <p:sp>
            <p:nvSpPr>
              <p:cNvPr id="211" name="Google Shape;211;p5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2" name="Google Shape;212;p5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13" name="Google Shape;213;p57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4" name="Google Shape;214;p57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15" name="Google Shape;215;p5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6" name="Google Shape;216;p5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769359306"/>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194"/>
        <p:cNvGrpSpPr/>
        <p:nvPr/>
      </p:nvGrpSpPr>
      <p:grpSpPr>
        <a:xfrm>
          <a:off x="0" y="0"/>
          <a:ext cx="0" cy="0"/>
          <a:chOff x="0" y="0"/>
          <a:chExt cx="0" cy="0"/>
        </a:xfrm>
      </p:grpSpPr>
      <p:grpSp>
        <p:nvGrpSpPr>
          <p:cNvPr id="195" name="Google Shape;195;p571"/>
          <p:cNvGrpSpPr/>
          <p:nvPr/>
        </p:nvGrpSpPr>
        <p:grpSpPr>
          <a:xfrm>
            <a:off x="7191542" y="1"/>
            <a:ext cx="5000459" cy="1425992"/>
            <a:chOff x="7191542" y="1"/>
            <a:chExt cx="5000459" cy="1425992"/>
          </a:xfrm>
        </p:grpSpPr>
        <p:pic>
          <p:nvPicPr>
            <p:cNvPr id="196" name="Google Shape;196;p5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7" name="Google Shape;197;p571"/>
            <p:cNvGrpSpPr/>
            <p:nvPr/>
          </p:nvGrpSpPr>
          <p:grpSpPr>
            <a:xfrm>
              <a:off x="7191542" y="1"/>
              <a:ext cx="5000459" cy="1425992"/>
              <a:chOff x="7186272" y="0"/>
              <a:chExt cx="5005729" cy="1427495"/>
            </a:xfrm>
          </p:grpSpPr>
          <p:sp>
            <p:nvSpPr>
              <p:cNvPr id="198" name="Google Shape;198;p5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9" name="Google Shape;199;p5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00" name="Google Shape;200;p57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1" name="Google Shape;201;p57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2" name="Google Shape;202;p5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03" name="Google Shape;203;p5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4" name="Google Shape;204;p5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92312140"/>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matchingName="Blank" type="blank">
  <p:cSld name="1_Blank">
    <p:spTree>
      <p:nvGrpSpPr>
        <p:cNvPr id="1" name="Shape 117"/>
        <p:cNvGrpSpPr/>
        <p:nvPr/>
      </p:nvGrpSpPr>
      <p:grpSpPr>
        <a:xfrm>
          <a:off x="0" y="0"/>
          <a:ext cx="0" cy="0"/>
          <a:chOff x="0" y="0"/>
          <a:chExt cx="0" cy="0"/>
        </a:xfrm>
      </p:grpSpPr>
      <p:sp>
        <p:nvSpPr>
          <p:cNvPr id="118" name="Google Shape;118;p5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9" name="Google Shape;119;p5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0" name="Google Shape;120;p5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21" name="Google Shape;121;p563"/>
          <p:cNvGrpSpPr/>
          <p:nvPr/>
        </p:nvGrpSpPr>
        <p:grpSpPr>
          <a:xfrm>
            <a:off x="7191542" y="1"/>
            <a:ext cx="5000459" cy="1425992"/>
            <a:chOff x="7191542" y="1"/>
            <a:chExt cx="5000459" cy="1425992"/>
          </a:xfrm>
        </p:grpSpPr>
        <p:pic>
          <p:nvPicPr>
            <p:cNvPr id="122" name="Google Shape;122;p5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3" name="Google Shape;123;p563"/>
            <p:cNvGrpSpPr/>
            <p:nvPr/>
          </p:nvGrpSpPr>
          <p:grpSpPr>
            <a:xfrm>
              <a:off x="7191542" y="1"/>
              <a:ext cx="5000459" cy="1425992"/>
              <a:chOff x="7186272" y="0"/>
              <a:chExt cx="5005729" cy="1427495"/>
            </a:xfrm>
          </p:grpSpPr>
          <p:sp>
            <p:nvSpPr>
              <p:cNvPr id="124" name="Google Shape;124;p5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5" name="Google Shape;125;p5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2386402570"/>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preserve="1">
  <p:cSld name="Title Slide">
    <p:spTree>
      <p:nvGrpSpPr>
        <p:cNvPr id="1" name=""/>
        <p:cNvGrpSpPr/>
        <p:nvPr/>
      </p:nvGrpSpPr>
      <p:grpSpPr>
        <a:xfrm>
          <a:off x="0" y="0"/>
          <a:ext cx="0" cy="0"/>
          <a:chOff x="0" y="0"/>
          <a:chExt cx="0" cy="0"/>
        </a:xfrm>
      </p:grpSpPr>
      <p:sp>
        <p:nvSpPr>
          <p:cNvPr id="14" name="Rectangle 13"/>
          <p:cNvSpPr/>
          <p:nvPr/>
        </p:nvSpPr>
        <p:spPr>
          <a:xfrm>
            <a:off x="0" y="0"/>
            <a:ext cx="12192000" cy="3429000"/>
          </a:xfrm>
          <a:prstGeom prst="rect">
            <a:avLst/>
          </a:prstGeom>
          <a:solidFill>
            <a:srgbClr val="AF134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sp>
        <p:nvSpPr>
          <p:cNvPr id="3" name="Subtitle 2"/>
          <p:cNvSpPr>
            <a:spLocks noGrp="1"/>
          </p:cNvSpPr>
          <p:nvPr>
            <p:ph type="subTitle" idx="1"/>
          </p:nvPr>
        </p:nvSpPr>
        <p:spPr>
          <a:xfrm>
            <a:off x="1828800" y="3886200"/>
            <a:ext cx="8534400" cy="1143000"/>
          </a:xfrm>
        </p:spPr>
        <p:txBody>
          <a:bodyPr/>
          <a:lstStyle>
            <a:lvl1pPr marL="0" indent="0" algn="ctr">
              <a:buNone/>
              <a:defRPr>
                <a:solidFill>
                  <a:schemeClr val="tx2">
                    <a:lumMod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8" name="Title 7"/>
          <p:cNvSpPr>
            <a:spLocks noGrp="1"/>
          </p:cNvSpPr>
          <p:nvPr>
            <p:ph type="title"/>
          </p:nvPr>
        </p:nvSpPr>
        <p:spPr>
          <a:xfrm>
            <a:off x="609600" y="1447800"/>
            <a:ext cx="10972800" cy="1143000"/>
          </a:xfrm>
        </p:spPr>
        <p:txBody>
          <a:bodyPr/>
          <a:lstStyle>
            <a:lvl1pPr>
              <a:defRPr b="1">
                <a:solidFill>
                  <a:schemeClr val="bg1"/>
                </a:solidFill>
                <a:latin typeface="Gill Sans MT" panose="020B0502020104020203" pitchFamily="34" charset="0"/>
              </a:defRPr>
            </a:lvl1pPr>
          </a:lstStyle>
          <a:p>
            <a:r>
              <a:rPr lang="en-US"/>
              <a:t>Click to edit Master title style</a:t>
            </a:r>
          </a:p>
        </p:txBody>
      </p:sp>
      <p:sp>
        <p:nvSpPr>
          <p:cNvPr id="2" name="Rectangle 1"/>
          <p:cNvSpPr/>
          <p:nvPr/>
        </p:nvSpPr>
        <p:spPr>
          <a:xfrm>
            <a:off x="0" y="6324600"/>
            <a:ext cx="12192000"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pic>
        <p:nvPicPr>
          <p:cNvPr id="4" name="Picture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749544" y="5486400"/>
            <a:ext cx="2692912" cy="1251806"/>
          </a:xfrm>
          <a:prstGeom prst="rect">
            <a:avLst/>
          </a:prstGeom>
        </p:spPr>
      </p:pic>
    </p:spTree>
    <p:extLst>
      <p:ext uri="{BB962C8B-B14F-4D97-AF65-F5344CB8AC3E}">
        <p14:creationId xmlns:p14="http://schemas.microsoft.com/office/powerpoint/2010/main" val="496104866"/>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7" name="Rectangle 6"/>
          <p:cNvSpPr/>
          <p:nvPr/>
        </p:nvSpPr>
        <p:spPr>
          <a:xfrm>
            <a:off x="0" y="0"/>
            <a:ext cx="12192000" cy="685800"/>
          </a:xfrm>
          <a:prstGeom prst="rect">
            <a:avLst/>
          </a:prstGeom>
          <a:solidFill>
            <a:srgbClr val="AF134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sp>
        <p:nvSpPr>
          <p:cNvPr id="2" name="Title 1"/>
          <p:cNvSpPr>
            <a:spLocks noGrp="1"/>
          </p:cNvSpPr>
          <p:nvPr>
            <p:ph type="title"/>
          </p:nvPr>
        </p:nvSpPr>
        <p:spPr>
          <a:xfrm>
            <a:off x="609600" y="76200"/>
            <a:ext cx="10972800" cy="533400"/>
          </a:xfrm>
        </p:spPr>
        <p:txBody>
          <a:bodyPr>
            <a:normAutofit/>
          </a:bodyPr>
          <a:lstStyle>
            <a:lvl1pPr algn="l">
              <a:defRPr sz="2800" b="1">
                <a:solidFill>
                  <a:schemeClr val="bg1"/>
                </a:solidFill>
                <a:latin typeface="Gill Sans MT" panose="020B0502020104020203" pitchFamily="34" charset="0"/>
              </a:defRPr>
            </a:lvl1pPr>
          </a:lstStyle>
          <a:p>
            <a:r>
              <a:rPr lang="en-US"/>
              <a:t>Click to edit Master title style</a:t>
            </a:r>
          </a:p>
        </p:txBody>
      </p:sp>
      <p:sp>
        <p:nvSpPr>
          <p:cNvPr id="3" name="Content Placeholder 2"/>
          <p:cNvSpPr>
            <a:spLocks noGrp="1"/>
          </p:cNvSpPr>
          <p:nvPr>
            <p:ph idx="1"/>
          </p:nvPr>
        </p:nvSpPr>
        <p:spPr>
          <a:xfrm>
            <a:off x="609600" y="1066800"/>
            <a:ext cx="10972800" cy="4876801"/>
          </a:xfrm>
        </p:spPr>
        <p:txBody>
          <a:bodyPr>
            <a:normAutofit/>
          </a:bodyPr>
          <a:lstStyle>
            <a:lvl1pPr>
              <a:spcAft>
                <a:spcPts val="300"/>
              </a:spcAft>
              <a:defRPr sz="2800">
                <a:solidFill>
                  <a:schemeClr val="tx2">
                    <a:lumMod val="75000"/>
                  </a:schemeClr>
                </a:solidFill>
              </a:defRPr>
            </a:lvl1pPr>
            <a:lvl2pPr>
              <a:spcAft>
                <a:spcPts val="300"/>
              </a:spcAft>
              <a:defRPr sz="2400">
                <a:solidFill>
                  <a:schemeClr val="tx2">
                    <a:lumMod val="75000"/>
                  </a:schemeClr>
                </a:solidFill>
              </a:defRPr>
            </a:lvl2pPr>
            <a:lvl3pPr>
              <a:spcAft>
                <a:spcPts val="300"/>
              </a:spcAft>
              <a:defRPr sz="2000">
                <a:solidFill>
                  <a:schemeClr val="tx2">
                    <a:lumMod val="75000"/>
                  </a:schemeClr>
                </a:solidFill>
              </a:defRPr>
            </a:lvl3pPr>
            <a:lvl4pPr>
              <a:spcAft>
                <a:spcPts val="300"/>
              </a:spcAft>
              <a:defRPr sz="1800">
                <a:solidFill>
                  <a:schemeClr val="tx2">
                    <a:lumMod val="75000"/>
                  </a:schemeClr>
                </a:solidFill>
              </a:defRPr>
            </a:lvl4pPr>
            <a:lvl5pPr>
              <a:spcAft>
                <a:spcPts val="300"/>
              </a:spcAft>
              <a:defRPr sz="1800">
                <a:solidFill>
                  <a:schemeClr val="tx2">
                    <a:lumMod val="7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05469656"/>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
        <p:nvSpPr>
          <p:cNvPr id="11" name="Rectangle 10"/>
          <p:cNvSpPr/>
          <p:nvPr/>
        </p:nvSpPr>
        <p:spPr>
          <a:xfrm>
            <a:off x="0" y="0"/>
            <a:ext cx="12192000" cy="5943600"/>
          </a:xfrm>
          <a:prstGeom prst="rect">
            <a:avLst/>
          </a:prstGeom>
          <a:solidFill>
            <a:srgbClr val="AF134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spTree>
    <p:extLst>
      <p:ext uri="{BB962C8B-B14F-4D97-AF65-F5344CB8AC3E}">
        <p14:creationId xmlns:p14="http://schemas.microsoft.com/office/powerpoint/2010/main" val="4152033964"/>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blank" preserve="1">
  <p:cSld name="3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705370516"/>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560"/>
        <p:cNvGrpSpPr/>
        <p:nvPr/>
      </p:nvGrpSpPr>
      <p:grpSpPr>
        <a:xfrm>
          <a:off x="0" y="0"/>
          <a:ext cx="0" cy="0"/>
          <a:chOff x="0" y="0"/>
          <a:chExt cx="0" cy="0"/>
        </a:xfrm>
      </p:grpSpPr>
      <p:grpSp>
        <p:nvGrpSpPr>
          <p:cNvPr id="561" name="Google Shape;561;p606"/>
          <p:cNvGrpSpPr/>
          <p:nvPr/>
        </p:nvGrpSpPr>
        <p:grpSpPr>
          <a:xfrm>
            <a:off x="7191542" y="1"/>
            <a:ext cx="5000459" cy="1425992"/>
            <a:chOff x="7191542" y="1"/>
            <a:chExt cx="5000459" cy="1425992"/>
          </a:xfrm>
        </p:grpSpPr>
        <p:pic>
          <p:nvPicPr>
            <p:cNvPr id="562" name="Google Shape;562;p6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63" name="Google Shape;563;p606"/>
            <p:cNvGrpSpPr/>
            <p:nvPr/>
          </p:nvGrpSpPr>
          <p:grpSpPr>
            <a:xfrm>
              <a:off x="7191542" y="1"/>
              <a:ext cx="5000459" cy="1425992"/>
              <a:chOff x="7186272" y="0"/>
              <a:chExt cx="5005729" cy="1427495"/>
            </a:xfrm>
          </p:grpSpPr>
          <p:sp>
            <p:nvSpPr>
              <p:cNvPr id="564" name="Google Shape;564;p6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5" name="Google Shape;565;p6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66" name="Google Shape;566;p60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67" name="Google Shape;567;p60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68" name="Google Shape;568;p60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69" name="Google Shape;569;p60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70" name="Google Shape;570;p60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71" name="Google Shape;571;p6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72" name="Google Shape;572;p6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73" name="Google Shape;573;p6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55391864"/>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preserve="1">
  <p:cSld name="5_Blank">
    <p:spTree>
      <p:nvGrpSpPr>
        <p:cNvPr id="1" name=""/>
        <p:cNvGrpSpPr/>
        <p:nvPr/>
      </p:nvGrpSpPr>
      <p:grpSpPr>
        <a:xfrm>
          <a:off x="0" y="0"/>
          <a:ext cx="0" cy="0"/>
          <a:chOff x="0" y="0"/>
          <a:chExt cx="0" cy="0"/>
        </a:xfrm>
      </p:grpSpPr>
      <p:sp>
        <p:nvSpPr>
          <p:cNvPr id="12" name="Title 1"/>
          <p:cNvSpPr>
            <a:spLocks noGrp="1"/>
          </p:cNvSpPr>
          <p:nvPr>
            <p:ph type="title"/>
          </p:nvPr>
        </p:nvSpPr>
        <p:spPr>
          <a:xfrm>
            <a:off x="609600" y="152400"/>
            <a:ext cx="10972800" cy="533400"/>
          </a:xfrm>
        </p:spPr>
        <p:txBody>
          <a:bodyPr>
            <a:normAutofit/>
          </a:bodyPr>
          <a:lstStyle>
            <a:lvl1pPr algn="l">
              <a:defRPr sz="3200" b="1">
                <a:solidFill>
                  <a:schemeClr val="tx2">
                    <a:lumMod val="75000"/>
                  </a:schemeClr>
                </a:solidFill>
              </a:defRPr>
            </a:lvl1pPr>
          </a:lstStyle>
          <a:p>
            <a:r>
              <a:rPr lang="en-US"/>
              <a:t>Click to edit Master title style</a:t>
            </a:r>
          </a:p>
        </p:txBody>
      </p:sp>
    </p:spTree>
    <p:extLst>
      <p:ext uri="{BB962C8B-B14F-4D97-AF65-F5344CB8AC3E}">
        <p14:creationId xmlns:p14="http://schemas.microsoft.com/office/powerpoint/2010/main" val="3927366468"/>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495571944"/>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preserve="1" userDrawn="1">
  <p:cSld name="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259582961"/>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41279892"/>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425791243"/>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88438526"/>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30644318"/>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34065037"/>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45637380"/>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425408010"/>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574"/>
        <p:cNvGrpSpPr/>
        <p:nvPr/>
      </p:nvGrpSpPr>
      <p:grpSpPr>
        <a:xfrm>
          <a:off x="0" y="0"/>
          <a:ext cx="0" cy="0"/>
          <a:chOff x="0" y="0"/>
          <a:chExt cx="0" cy="0"/>
        </a:xfrm>
      </p:grpSpPr>
      <p:grpSp>
        <p:nvGrpSpPr>
          <p:cNvPr id="575" name="Google Shape;575;p607"/>
          <p:cNvGrpSpPr/>
          <p:nvPr/>
        </p:nvGrpSpPr>
        <p:grpSpPr>
          <a:xfrm>
            <a:off x="7191542" y="1"/>
            <a:ext cx="5000459" cy="1425992"/>
            <a:chOff x="7191542" y="1"/>
            <a:chExt cx="5000459" cy="1425992"/>
          </a:xfrm>
        </p:grpSpPr>
        <p:pic>
          <p:nvPicPr>
            <p:cNvPr id="576" name="Google Shape;576;p60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77" name="Google Shape;577;p607"/>
            <p:cNvGrpSpPr/>
            <p:nvPr/>
          </p:nvGrpSpPr>
          <p:grpSpPr>
            <a:xfrm>
              <a:off x="7191542" y="1"/>
              <a:ext cx="5000459" cy="1425992"/>
              <a:chOff x="7186272" y="0"/>
              <a:chExt cx="5005729" cy="1427495"/>
            </a:xfrm>
          </p:grpSpPr>
          <p:sp>
            <p:nvSpPr>
              <p:cNvPr id="578" name="Google Shape;578;p6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9" name="Google Shape;579;p6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80" name="Google Shape;580;p60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81" name="Google Shape;581;p60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82" name="Google Shape;582;p6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83" name="Google Shape;583;p6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56379245"/>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783447916"/>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preserve="1" userDrawn="1">
  <p:cSld name="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933927473"/>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preserve="1" userDrawn="1">
  <p:cSld name="1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783801527"/>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preserve="1" userDrawn="1">
  <p:cSld name="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62647224"/>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0388484"/>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preserve="1" userDrawn="1">
  <p:cSld name="2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967860099"/>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15817174"/>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9194049"/>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preserve="1" userDrawn="1">
  <p:cSld name="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117210682"/>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twoTxTwoObj" preserve="1">
  <p:cSld name="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23497302"/>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584"/>
        <p:cNvGrpSpPr/>
        <p:nvPr/>
      </p:nvGrpSpPr>
      <p:grpSpPr>
        <a:xfrm>
          <a:off x="0" y="0"/>
          <a:ext cx="0" cy="0"/>
          <a:chOff x="0" y="0"/>
          <a:chExt cx="0" cy="0"/>
        </a:xfrm>
      </p:grpSpPr>
      <p:grpSp>
        <p:nvGrpSpPr>
          <p:cNvPr id="585" name="Google Shape;585;p608"/>
          <p:cNvGrpSpPr/>
          <p:nvPr/>
        </p:nvGrpSpPr>
        <p:grpSpPr>
          <a:xfrm>
            <a:off x="0" y="0"/>
            <a:ext cx="12192000" cy="2148830"/>
            <a:chOff x="0" y="0"/>
            <a:chExt cx="12192000" cy="2148830"/>
          </a:xfrm>
        </p:grpSpPr>
        <p:sp>
          <p:nvSpPr>
            <p:cNvPr id="586" name="Google Shape;586;p60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87" name="Google Shape;587;p60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588" name="Google Shape;588;p60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89" name="Google Shape;589;p60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90" name="Google Shape;590;p60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591" name="Google Shape;591;p608"/>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592" name="Google Shape;592;p608"/>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4137975469"/>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preserve="1" userDrawn="1">
  <p:cSld name="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19020506"/>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preserve="1" userDrawn="1">
  <p:cSld name="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01449250"/>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44707940"/>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preserve="1" userDrawn="1">
  <p:cSld name="3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783464970"/>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obj" preserve="1">
  <p:cSld name="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83885242"/>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twoObj" preserve="1">
  <p:cSld name="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75356510"/>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preserve="1" userDrawn="1">
  <p:cSld name="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641134567"/>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twoTxTwoObj" preserve="1">
  <p:cSld name="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08556515"/>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preserve="1" userDrawn="1">
  <p:cSld name="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52387938"/>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preserve="1" userDrawn="1">
  <p:cSld name="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32862412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F68BCFB-F63E-4927-A5D7-64161AC82F4D}" type="datetimeFigureOut">
              <a:rPr lang="en-US" smtClean="0"/>
              <a:t>9/22/2025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19527946-A10C-4B1D-8381-EC79B4CA6C6A}" type="slidenum">
              <a:rPr lang="en-US" smtClean="0"/>
              <a:t>‹#›</a:t>
            </a:fld>
            <a:endParaRPr lang="en-US"/>
          </a:p>
        </p:txBody>
      </p:sp>
    </p:spTree>
    <p:extLst>
      <p:ext uri="{BB962C8B-B14F-4D97-AF65-F5344CB8AC3E}">
        <p14:creationId xmlns:p14="http://schemas.microsoft.com/office/powerpoint/2010/main" val="3629738507"/>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593"/>
        <p:cNvGrpSpPr/>
        <p:nvPr/>
      </p:nvGrpSpPr>
      <p:grpSpPr>
        <a:xfrm>
          <a:off x="0" y="0"/>
          <a:ext cx="0" cy="0"/>
          <a:chOff x="0" y="0"/>
          <a:chExt cx="0" cy="0"/>
        </a:xfrm>
      </p:grpSpPr>
      <p:sp>
        <p:nvSpPr>
          <p:cNvPr id="594" name="Google Shape;594;p60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95" name="Google Shape;595;p60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96" name="Google Shape;596;p60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597" name="Google Shape;597;p609"/>
          <p:cNvGrpSpPr/>
          <p:nvPr/>
        </p:nvGrpSpPr>
        <p:grpSpPr>
          <a:xfrm>
            <a:off x="7191542" y="1"/>
            <a:ext cx="5000459" cy="1425992"/>
            <a:chOff x="7191542" y="1"/>
            <a:chExt cx="5000459" cy="1425992"/>
          </a:xfrm>
        </p:grpSpPr>
        <p:pic>
          <p:nvPicPr>
            <p:cNvPr id="598" name="Google Shape;598;p60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99" name="Google Shape;599;p609"/>
            <p:cNvGrpSpPr/>
            <p:nvPr/>
          </p:nvGrpSpPr>
          <p:grpSpPr>
            <a:xfrm>
              <a:off x="7191542" y="1"/>
              <a:ext cx="5000459" cy="1425992"/>
              <a:chOff x="7186272" y="0"/>
              <a:chExt cx="5005729" cy="1427495"/>
            </a:xfrm>
          </p:grpSpPr>
          <p:sp>
            <p:nvSpPr>
              <p:cNvPr id="600" name="Google Shape;600;p60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01" name="Google Shape;601;p60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1051460167"/>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obj" preserve="1">
  <p:cSld name="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928896661"/>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preserve="1" userDrawn="1">
  <p:cSld name="4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145085637"/>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obj" preserve="1">
  <p:cSld name="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69883545"/>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twoObj" preserve="1">
  <p:cSld name="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84286997"/>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preserve="1" userDrawn="1">
  <p:cSld name="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991937763"/>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twoTxTwoObj" preserve="1">
  <p:cSld name="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90577616"/>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preserve="1" userDrawn="1">
  <p:cSld name="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829525296"/>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obj" preserve="1">
  <p:cSld name="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7"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4"/>
            <a:ext cx="2036763" cy="2036763"/>
          </a:xfrm>
          <a:prstGeom prst="rect">
            <a:avLst/>
          </a:prstGeom>
        </p:spPr>
      </p:pic>
    </p:spTree>
    <p:extLst>
      <p:ext uri="{BB962C8B-B14F-4D97-AF65-F5344CB8AC3E}">
        <p14:creationId xmlns:p14="http://schemas.microsoft.com/office/powerpoint/2010/main" val="2700586074"/>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preserve="1" userDrawn="1">
  <p:cSld name="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30652191"/>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obj" preserve="1">
  <p:cSld name="1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7"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4"/>
            <a:ext cx="2036763" cy="2036763"/>
          </a:xfrm>
          <a:prstGeom prst="rect">
            <a:avLst/>
          </a:prstGeom>
        </p:spPr>
      </p:pic>
    </p:spTree>
    <p:extLst>
      <p:ext uri="{BB962C8B-B14F-4D97-AF65-F5344CB8AC3E}">
        <p14:creationId xmlns:p14="http://schemas.microsoft.com/office/powerpoint/2010/main" val="277560156"/>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602"/>
        <p:cNvGrpSpPr/>
        <p:nvPr/>
      </p:nvGrpSpPr>
      <p:grpSpPr>
        <a:xfrm>
          <a:off x="0" y="0"/>
          <a:ext cx="0" cy="0"/>
          <a:chOff x="0" y="0"/>
          <a:chExt cx="0" cy="0"/>
        </a:xfrm>
      </p:grpSpPr>
      <p:sp>
        <p:nvSpPr>
          <p:cNvPr id="603" name="Google Shape;603;p61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04" name="Google Shape;604;p61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05" name="Google Shape;605;p61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06" name="Google Shape;606;p6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07" name="Google Shape;607;p6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08" name="Google Shape;608;p6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609" name="Google Shape;609;p610"/>
          <p:cNvGrpSpPr/>
          <p:nvPr/>
        </p:nvGrpSpPr>
        <p:grpSpPr>
          <a:xfrm>
            <a:off x="7191542" y="1"/>
            <a:ext cx="5000459" cy="1425992"/>
            <a:chOff x="7191542" y="1"/>
            <a:chExt cx="5000459" cy="1425992"/>
          </a:xfrm>
        </p:grpSpPr>
        <p:pic>
          <p:nvPicPr>
            <p:cNvPr id="610" name="Google Shape;610;p61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11" name="Google Shape;611;p610"/>
            <p:cNvGrpSpPr/>
            <p:nvPr/>
          </p:nvGrpSpPr>
          <p:grpSpPr>
            <a:xfrm>
              <a:off x="7191542" y="1"/>
              <a:ext cx="5000459" cy="1425992"/>
              <a:chOff x="7186272" y="0"/>
              <a:chExt cx="5005729" cy="1427495"/>
            </a:xfrm>
          </p:grpSpPr>
          <p:sp>
            <p:nvSpPr>
              <p:cNvPr id="612" name="Google Shape;612;p6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3" name="Google Shape;613;p6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614" name="Google Shape;614;p61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4249851519"/>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preserve="1" userDrawn="1">
  <p:cSld name="5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3810316814"/>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preserve="1" userDrawn="1">
  <p:cSld name="6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3743177031"/>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preserve="1" userDrawn="1">
  <p:cSld name="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1" y="1146258"/>
            <a:ext cx="2350169" cy="2971799"/>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9"/>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9"/>
            <a:ext cx="2025315" cy="911940"/>
          </a:xfrm>
          <a:prstGeom prst="rect">
            <a:avLst/>
          </a:prstGeom>
        </p:spPr>
      </p:pic>
    </p:spTree>
    <p:extLst>
      <p:ext uri="{BB962C8B-B14F-4D97-AF65-F5344CB8AC3E}">
        <p14:creationId xmlns:p14="http://schemas.microsoft.com/office/powerpoint/2010/main" val="2584332883"/>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preserve="1" userDrawn="1">
  <p:cSld name="7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168740441"/>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obj" preserve="1">
  <p:cSld name="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4"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86704243"/>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twoObj" preserve="1">
  <p:cSld name="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4"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2" y="1825625"/>
            <a:ext cx="5410199"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9"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31450538"/>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twoTxTwoObj" preserve="1">
  <p:cSld name="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27967168"/>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preserve="1" userDrawn="1">
  <p:cSld name="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1" y="1146258"/>
            <a:ext cx="2350169" cy="2971799"/>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8"/>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9"/>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9"/>
            <a:ext cx="2025315" cy="911940"/>
          </a:xfrm>
          <a:prstGeom prst="rect">
            <a:avLst/>
          </a:prstGeom>
        </p:spPr>
      </p:pic>
    </p:spTree>
    <p:extLst>
      <p:ext uri="{BB962C8B-B14F-4D97-AF65-F5344CB8AC3E}">
        <p14:creationId xmlns:p14="http://schemas.microsoft.com/office/powerpoint/2010/main" val="2661108189"/>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preserve="1" userDrawn="1">
  <p:cSld name="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1"/>
            <a:ext cx="12192000" cy="2148831"/>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2"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1" y="1887490"/>
            <a:ext cx="5582652" cy="1078263"/>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50106126"/>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twoTxTwoObj" preserve="1">
  <p:cSld name="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24456990"/>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615"/>
        <p:cNvGrpSpPr/>
        <p:nvPr/>
      </p:nvGrpSpPr>
      <p:grpSpPr>
        <a:xfrm>
          <a:off x="0" y="0"/>
          <a:ext cx="0" cy="0"/>
          <a:chOff x="0" y="0"/>
          <a:chExt cx="0" cy="0"/>
        </a:xfrm>
      </p:grpSpPr>
      <p:grpSp>
        <p:nvGrpSpPr>
          <p:cNvPr id="616" name="Google Shape;616;p611"/>
          <p:cNvGrpSpPr/>
          <p:nvPr/>
        </p:nvGrpSpPr>
        <p:grpSpPr>
          <a:xfrm>
            <a:off x="0" y="0"/>
            <a:ext cx="12192000" cy="2148830"/>
            <a:chOff x="0" y="0"/>
            <a:chExt cx="12192000" cy="2148830"/>
          </a:xfrm>
        </p:grpSpPr>
        <p:sp>
          <p:nvSpPr>
            <p:cNvPr id="617" name="Google Shape;617;p61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8" name="Google Shape;618;p61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19" name="Google Shape;619;p611"/>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20" name="Google Shape;620;p611"/>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21" name="Google Shape;621;p61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622" name="Google Shape;622;p611"/>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623" name="Google Shape;623;p611"/>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223554239"/>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preserve="1" userDrawn="1">
  <p:cSld name="8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810406110"/>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obj" preserve="1">
  <p:cSld name="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4"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37799876"/>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twoObj" preserve="1">
  <p:cSld name="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4"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2" y="1825625"/>
            <a:ext cx="5410199"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9"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13722693"/>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twoTxTwoObj" preserve="1">
  <p:cSld name="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01181235"/>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preserve="1" userDrawn="1">
  <p:cSld name="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1" y="1146258"/>
            <a:ext cx="2350169" cy="2971799"/>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8"/>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9"/>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9"/>
            <a:ext cx="2025315" cy="911940"/>
          </a:xfrm>
          <a:prstGeom prst="rect">
            <a:avLst/>
          </a:prstGeom>
        </p:spPr>
      </p:pic>
    </p:spTree>
    <p:extLst>
      <p:ext uri="{BB962C8B-B14F-4D97-AF65-F5344CB8AC3E}">
        <p14:creationId xmlns:p14="http://schemas.microsoft.com/office/powerpoint/2010/main" val="2168056792"/>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preserve="1" userDrawn="1">
  <p:cSld name="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1"/>
            <a:ext cx="12192000" cy="2148831"/>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2"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1" y="1887490"/>
            <a:ext cx="5582652" cy="1078263"/>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064292925"/>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twoTxTwoObj" preserve="1">
  <p:cSld name="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9535846"/>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preserve="1" userDrawn="1">
  <p:cSld name="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45431740"/>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preserve="1" userDrawn="1">
  <p:cSld name="9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23531176"/>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preserve="1" userDrawn="1">
  <p:cSld name="10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3706581132"/>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624"/>
        <p:cNvGrpSpPr/>
        <p:nvPr/>
      </p:nvGrpSpPr>
      <p:grpSpPr>
        <a:xfrm>
          <a:off x="0" y="0"/>
          <a:ext cx="0" cy="0"/>
          <a:chOff x="0" y="0"/>
          <a:chExt cx="0" cy="0"/>
        </a:xfrm>
      </p:grpSpPr>
      <p:sp>
        <p:nvSpPr>
          <p:cNvPr id="625" name="Google Shape;625;p61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26" name="Google Shape;626;p61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627" name="Google Shape;627;p612"/>
          <p:cNvGrpSpPr/>
          <p:nvPr/>
        </p:nvGrpSpPr>
        <p:grpSpPr>
          <a:xfrm>
            <a:off x="7191542" y="1"/>
            <a:ext cx="5000459" cy="1425992"/>
            <a:chOff x="7191542" y="1"/>
            <a:chExt cx="5000459" cy="1425992"/>
          </a:xfrm>
        </p:grpSpPr>
        <p:pic>
          <p:nvPicPr>
            <p:cNvPr id="628" name="Google Shape;628;p6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29" name="Google Shape;629;p612"/>
            <p:cNvGrpSpPr/>
            <p:nvPr/>
          </p:nvGrpSpPr>
          <p:grpSpPr>
            <a:xfrm>
              <a:off x="7191542" y="1"/>
              <a:ext cx="5000459" cy="1425992"/>
              <a:chOff x="7186272" y="0"/>
              <a:chExt cx="5005729" cy="1427495"/>
            </a:xfrm>
          </p:grpSpPr>
          <p:sp>
            <p:nvSpPr>
              <p:cNvPr id="630" name="Google Shape;630;p6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1" name="Google Shape;631;p6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2" name="Google Shape;632;p61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33" name="Google Shape;633;p61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634" name="Google Shape;634;p6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35" name="Google Shape;635;p6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081835947"/>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preserve="1" userDrawn="1">
  <p:cSld name="1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79722142"/>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obj" preserve="1">
  <p:cSld name="1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384057354"/>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preserve="1" userDrawn="1">
  <p:cSld name="11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56897122"/>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obj" preserve="1">
  <p:cSld name="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02217977"/>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twoObj" preserve="1">
  <p:cSld name="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91936028"/>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twoTxTwoObj" preserve="1">
  <p:cSld name="2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68589259"/>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preserve="1" userDrawn="1">
  <p:cSld name="1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1" y="1146258"/>
            <a:ext cx="2350169" cy="2971799"/>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8"/>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9"/>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9"/>
            <a:ext cx="2025315" cy="911940"/>
          </a:xfrm>
          <a:prstGeom prst="rect">
            <a:avLst/>
          </a:prstGeom>
        </p:spPr>
      </p:pic>
    </p:spTree>
    <p:extLst>
      <p:ext uri="{BB962C8B-B14F-4D97-AF65-F5344CB8AC3E}">
        <p14:creationId xmlns:p14="http://schemas.microsoft.com/office/powerpoint/2010/main" val="3646717555"/>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twoTxTwoObj" preserve="1">
  <p:cSld name="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28377681"/>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preserve="1" userDrawn="1">
  <p:cSld name="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515528229"/>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preserve="1" userDrawn="1">
  <p:cSld name="1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696771536"/>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636"/>
        <p:cNvGrpSpPr/>
        <p:nvPr/>
      </p:nvGrpSpPr>
      <p:grpSpPr>
        <a:xfrm>
          <a:off x="0" y="0"/>
          <a:ext cx="0" cy="0"/>
          <a:chOff x="0" y="0"/>
          <a:chExt cx="0" cy="0"/>
        </a:xfrm>
      </p:grpSpPr>
      <p:grpSp>
        <p:nvGrpSpPr>
          <p:cNvPr id="637" name="Google Shape;637;p613"/>
          <p:cNvGrpSpPr/>
          <p:nvPr/>
        </p:nvGrpSpPr>
        <p:grpSpPr>
          <a:xfrm>
            <a:off x="7191542" y="1"/>
            <a:ext cx="5000459" cy="1425992"/>
            <a:chOff x="7191542" y="1"/>
            <a:chExt cx="5000459" cy="1425992"/>
          </a:xfrm>
        </p:grpSpPr>
        <p:pic>
          <p:nvPicPr>
            <p:cNvPr id="638" name="Google Shape;638;p6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39" name="Google Shape;639;p613"/>
            <p:cNvGrpSpPr/>
            <p:nvPr/>
          </p:nvGrpSpPr>
          <p:grpSpPr>
            <a:xfrm>
              <a:off x="7191542" y="1"/>
              <a:ext cx="5000459" cy="1425992"/>
              <a:chOff x="7186272" y="0"/>
              <a:chExt cx="5005729" cy="1427495"/>
            </a:xfrm>
          </p:grpSpPr>
          <p:sp>
            <p:nvSpPr>
              <p:cNvPr id="640" name="Google Shape;640;p6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1" name="Google Shape;641;p6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42" name="Google Shape;642;p61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3" name="Google Shape;643;p61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44" name="Google Shape;644;p61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45" name="Google Shape;645;p61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46" name="Google Shape;646;p61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47" name="Google Shape;647;p6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648" name="Google Shape;648;p6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49" name="Google Shape;649;p6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13605146"/>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preserve="1" userDrawn="1">
  <p:cSld name="12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681093617"/>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obj" preserve="1">
  <p:cSld name="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26611422"/>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obj" preserve="1">
  <p:cSld name="1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58362316"/>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6"/>
            <a:ext cx="1945206" cy="879974"/>
          </a:xfrm>
          <a:prstGeom prst="rect">
            <a:avLst/>
          </a:prstGeom>
        </p:spPr>
      </p:pic>
    </p:spTree>
    <p:extLst>
      <p:ext uri="{BB962C8B-B14F-4D97-AF65-F5344CB8AC3E}">
        <p14:creationId xmlns:p14="http://schemas.microsoft.com/office/powerpoint/2010/main" val="3995292228"/>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preserve="1" userDrawn="1">
  <p:cSld name="1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50" y="2633533"/>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50" y="5400328"/>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3"/>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9" y="136526"/>
            <a:ext cx="1945207" cy="879975"/>
          </a:xfrm>
          <a:prstGeom prst="rect">
            <a:avLst/>
          </a:prstGeom>
        </p:spPr>
      </p:pic>
    </p:spTree>
    <p:extLst>
      <p:ext uri="{BB962C8B-B14F-4D97-AF65-F5344CB8AC3E}">
        <p14:creationId xmlns:p14="http://schemas.microsoft.com/office/powerpoint/2010/main" val="1890256335"/>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preserve="1" userDrawn="1">
  <p:cSld name="1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559232492"/>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preserve="1" userDrawn="1">
  <p:cSld name="13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2147061818"/>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twoTxTwoObj" preserve="1">
  <p:cSld name="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21505485"/>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twoTxTwoObj" preserve="1">
  <p:cSld name="1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71874417"/>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70080123"/>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650"/>
        <p:cNvGrpSpPr/>
        <p:nvPr/>
      </p:nvGrpSpPr>
      <p:grpSpPr>
        <a:xfrm>
          <a:off x="0" y="0"/>
          <a:ext cx="0" cy="0"/>
          <a:chOff x="0" y="0"/>
          <a:chExt cx="0" cy="0"/>
        </a:xfrm>
      </p:grpSpPr>
      <p:grpSp>
        <p:nvGrpSpPr>
          <p:cNvPr id="651" name="Google Shape;651;p614"/>
          <p:cNvGrpSpPr/>
          <p:nvPr/>
        </p:nvGrpSpPr>
        <p:grpSpPr>
          <a:xfrm>
            <a:off x="7191542" y="1"/>
            <a:ext cx="5000459" cy="1425992"/>
            <a:chOff x="7191542" y="1"/>
            <a:chExt cx="5000459" cy="1425992"/>
          </a:xfrm>
        </p:grpSpPr>
        <p:pic>
          <p:nvPicPr>
            <p:cNvPr id="652" name="Google Shape;652;p61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53" name="Google Shape;653;p614"/>
            <p:cNvGrpSpPr/>
            <p:nvPr/>
          </p:nvGrpSpPr>
          <p:grpSpPr>
            <a:xfrm>
              <a:off x="7191542" y="1"/>
              <a:ext cx="5000459" cy="1425992"/>
              <a:chOff x="7186272" y="0"/>
              <a:chExt cx="5005729" cy="1427495"/>
            </a:xfrm>
          </p:grpSpPr>
          <p:sp>
            <p:nvSpPr>
              <p:cNvPr id="654" name="Google Shape;654;p6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5" name="Google Shape;655;p6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56" name="Google Shape;656;p61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57" name="Google Shape;657;p6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658" name="Google Shape;658;p6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59" name="Google Shape;659;p6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125863835"/>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preserve="1" userDrawn="1">
  <p:cSld name="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898133536"/>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281947523"/>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userDrawn="1">
  <p:cSld name="1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1755687106"/>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preserve="1" userDrawn="1">
  <p:cSld name="1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529119919"/>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preserve="1" userDrawn="1">
  <p:cSld name="14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749396689"/>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preserve="1" userDrawn="1">
  <p:cSld name="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93069452"/>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userDrawn="1">
  <p:cSld name="2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2989585995"/>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4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7"/>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4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7"/>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1"/>
            <a:ext cx="1606135" cy="229239"/>
          </a:xfrm>
          <a:prstGeom prst="rect">
            <a:avLst/>
          </a:prstGeom>
        </p:spPr>
      </p:pic>
    </p:spTree>
    <p:custDataLst>
      <p:tags r:id="rId1"/>
    </p:custDataLst>
    <p:extLst>
      <p:ext uri="{BB962C8B-B14F-4D97-AF65-F5344CB8AC3E}">
        <p14:creationId xmlns:p14="http://schemas.microsoft.com/office/powerpoint/2010/main" val="224851220"/>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userDrawn="1">
  <p:cSld name="3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6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7"/>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6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7"/>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5"/>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3" y="6492241"/>
            <a:ext cx="1606135" cy="229239"/>
          </a:xfrm>
          <a:prstGeom prst="rect">
            <a:avLst/>
          </a:prstGeom>
        </p:spPr>
      </p:pic>
    </p:spTree>
    <p:custDataLst>
      <p:tags r:id="rId1"/>
    </p:custDataLst>
    <p:extLst>
      <p:ext uri="{BB962C8B-B14F-4D97-AF65-F5344CB8AC3E}">
        <p14:creationId xmlns:p14="http://schemas.microsoft.com/office/powerpoint/2010/main" val="672267861"/>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userDrawn="1">
  <p:cSld name="4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6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7"/>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6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7"/>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5"/>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3" y="6492241"/>
            <a:ext cx="1606135" cy="229239"/>
          </a:xfrm>
          <a:prstGeom prst="rect">
            <a:avLst/>
          </a:prstGeom>
        </p:spPr>
      </p:pic>
    </p:spTree>
    <p:custDataLst>
      <p:tags r:id="rId1"/>
    </p:custDataLst>
    <p:extLst>
      <p:ext uri="{BB962C8B-B14F-4D97-AF65-F5344CB8AC3E}">
        <p14:creationId xmlns:p14="http://schemas.microsoft.com/office/powerpoint/2010/main" val="3427173782"/>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660"/>
        <p:cNvGrpSpPr/>
        <p:nvPr/>
      </p:nvGrpSpPr>
      <p:grpSpPr>
        <a:xfrm>
          <a:off x="0" y="0"/>
          <a:ext cx="0" cy="0"/>
          <a:chOff x="0" y="0"/>
          <a:chExt cx="0" cy="0"/>
        </a:xfrm>
      </p:grpSpPr>
      <p:grpSp>
        <p:nvGrpSpPr>
          <p:cNvPr id="661" name="Google Shape;661;p615"/>
          <p:cNvGrpSpPr/>
          <p:nvPr/>
        </p:nvGrpSpPr>
        <p:grpSpPr>
          <a:xfrm>
            <a:off x="0" y="0"/>
            <a:ext cx="12192000" cy="2148830"/>
            <a:chOff x="0" y="0"/>
            <a:chExt cx="12192000" cy="2148830"/>
          </a:xfrm>
        </p:grpSpPr>
        <p:sp>
          <p:nvSpPr>
            <p:cNvPr id="662" name="Google Shape;662;p61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3" name="Google Shape;663;p61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64" name="Google Shape;664;p61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65" name="Google Shape;665;p61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66" name="Google Shape;666;p61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667" name="Google Shape;667;p615"/>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668" name="Google Shape;668;p615"/>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477798800"/>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preserve="1" userDrawn="1">
  <p:cSld name="1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699250104"/>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preserve="1" userDrawn="1">
  <p:cSld name="15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226979432"/>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obj" preserve="1">
  <p:cSld name="2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29038068"/>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obj" preserve="1">
  <p:cSld name="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76680315"/>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twoObj" preserve="1">
  <p:cSld name="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51365118"/>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70853335"/>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twoTxTwoObj" preserve="1">
  <p:cSld name="1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03737756"/>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44101349"/>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preserve="1" userDrawn="1">
  <p:cSld name="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185737446"/>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blank" preserve="1">
  <p:cSld name="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4267189437"/>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669"/>
        <p:cNvGrpSpPr/>
        <p:nvPr/>
      </p:nvGrpSpPr>
      <p:grpSpPr>
        <a:xfrm>
          <a:off x="0" y="0"/>
          <a:ext cx="0" cy="0"/>
          <a:chOff x="0" y="0"/>
          <a:chExt cx="0" cy="0"/>
        </a:xfrm>
      </p:grpSpPr>
      <p:sp>
        <p:nvSpPr>
          <p:cNvPr id="670" name="Google Shape;670;p61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671" name="Google Shape;671;p6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2" name="Google Shape;672;p6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673" name="Google Shape;673;p616"/>
          <p:cNvGrpSpPr/>
          <p:nvPr/>
        </p:nvGrpSpPr>
        <p:grpSpPr>
          <a:xfrm>
            <a:off x="7191542" y="1"/>
            <a:ext cx="5000459" cy="1425992"/>
            <a:chOff x="7191542" y="1"/>
            <a:chExt cx="5000459" cy="1425992"/>
          </a:xfrm>
        </p:grpSpPr>
        <p:pic>
          <p:nvPicPr>
            <p:cNvPr id="674" name="Google Shape;674;p6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75" name="Google Shape;675;p616"/>
            <p:cNvGrpSpPr/>
            <p:nvPr/>
          </p:nvGrpSpPr>
          <p:grpSpPr>
            <a:xfrm>
              <a:off x="7191542" y="1"/>
              <a:ext cx="5000459" cy="1425992"/>
              <a:chOff x="7186272" y="0"/>
              <a:chExt cx="5005729" cy="1427495"/>
            </a:xfrm>
          </p:grpSpPr>
          <p:sp>
            <p:nvSpPr>
              <p:cNvPr id="676" name="Google Shape;676;p6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77" name="Google Shape;677;p6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455621425"/>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twoTxTwoObj" preserve="1">
  <p:cSld name="1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87613803"/>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titleOnly" preserve="1">
  <p:cSld name="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30805526"/>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preserve="1" userDrawn="1">
  <p:cSld name="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562228865"/>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blank" preserve="1">
  <p:cSld name="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734569289"/>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obj" preserve="1">
  <p:cSld name="2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58214752"/>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obj" preserve="1">
  <p:cSld name="2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41846781"/>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obj" preserve="1">
  <p:cSld name="Title Slide">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stretch>
            <a:fillRect/>
          </a:stretch>
        </p:blipFill>
        <p:spPr>
          <a:xfrm>
            <a:off x="313957" y="5564124"/>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9/22/2025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2">
              <a:lnSpc>
                <a:spcPts val="1425"/>
              </a:lnSpc>
            </a:pPr>
            <a:fld id="{81D60167-4931-47E6-BA6A-407CBD079E47}" type="slidenum">
              <a:rPr lang="en-US" spc="-5" smtClean="0">
                <a:solidFill>
                  <a:srgbClr val="929599"/>
                </a:solidFill>
              </a:rPr>
              <a:pPr marL="38102">
                <a:lnSpc>
                  <a:spcPts val="1425"/>
                </a:lnSpc>
              </a:pPr>
              <a:t>‹#›</a:t>
            </a:fld>
            <a:endParaRPr lang="en-US" spc="-5">
              <a:solidFill>
                <a:srgbClr val="929599"/>
              </a:solidFill>
            </a:endParaRPr>
          </a:p>
        </p:txBody>
      </p:sp>
    </p:spTree>
    <p:extLst>
      <p:ext uri="{BB962C8B-B14F-4D97-AF65-F5344CB8AC3E}">
        <p14:creationId xmlns:p14="http://schemas.microsoft.com/office/powerpoint/2010/main" val="1790876133"/>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obj" preserve="1">
  <p:cSld name="1_Title Slide">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7" y="5564124"/>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9/22/2025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2">
              <a:lnSpc>
                <a:spcPts val="1425"/>
              </a:lnSpc>
            </a:pPr>
            <a:fld id="{81D60167-4931-47E6-BA6A-407CBD079E47}" type="slidenum">
              <a:rPr lang="en-US" spc="-5" smtClean="0">
                <a:solidFill>
                  <a:srgbClr val="929599"/>
                </a:solidFill>
              </a:rPr>
              <a:pPr marL="38102">
                <a:lnSpc>
                  <a:spcPts val="1425"/>
                </a:lnSpc>
              </a:pPr>
              <a:t>‹#›</a:t>
            </a:fld>
            <a:endParaRPr lang="en-US" spc="-5">
              <a:solidFill>
                <a:srgbClr val="929599"/>
              </a:solidFill>
            </a:endParaRPr>
          </a:p>
        </p:txBody>
      </p:sp>
    </p:spTree>
    <p:extLst>
      <p:ext uri="{BB962C8B-B14F-4D97-AF65-F5344CB8AC3E}">
        <p14:creationId xmlns:p14="http://schemas.microsoft.com/office/powerpoint/2010/main" val="1246213438"/>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obj" preserve="1">
  <p:cSld name="2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03747779"/>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preserve="1" userDrawn="1">
  <p:cSld name="4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3"/>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3"/>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9" y="136526"/>
            <a:ext cx="1945207" cy="879975"/>
          </a:xfrm>
          <a:prstGeom prst="rect">
            <a:avLst/>
          </a:prstGeom>
        </p:spPr>
      </p:pic>
    </p:spTree>
    <p:extLst>
      <p:ext uri="{BB962C8B-B14F-4D97-AF65-F5344CB8AC3E}">
        <p14:creationId xmlns:p14="http://schemas.microsoft.com/office/powerpoint/2010/main" val="2686760313"/>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678"/>
        <p:cNvGrpSpPr/>
        <p:nvPr/>
      </p:nvGrpSpPr>
      <p:grpSpPr>
        <a:xfrm>
          <a:off x="0" y="0"/>
          <a:ext cx="0" cy="0"/>
          <a:chOff x="0" y="0"/>
          <a:chExt cx="0" cy="0"/>
        </a:xfrm>
      </p:grpSpPr>
      <p:grpSp>
        <p:nvGrpSpPr>
          <p:cNvPr id="679" name="Google Shape;679;p617"/>
          <p:cNvGrpSpPr/>
          <p:nvPr/>
        </p:nvGrpSpPr>
        <p:grpSpPr>
          <a:xfrm>
            <a:off x="0" y="5020347"/>
            <a:ext cx="12192000" cy="1837653"/>
            <a:chOff x="0" y="5020347"/>
            <a:chExt cx="12192000" cy="1837653"/>
          </a:xfrm>
        </p:grpSpPr>
        <p:sp>
          <p:nvSpPr>
            <p:cNvPr id="680" name="Google Shape;680;p61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81" name="Google Shape;681;p61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82" name="Google Shape;682;p61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683" name="Google Shape;683;p61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684" name="Google Shape;684;p61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85" name="Google Shape;685;p61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370713621"/>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preserve="1" userDrawn="1">
  <p:cSld name="18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3489670539"/>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preserve="1" userDrawn="1">
  <p:cSld name="1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706102746"/>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twoTxTwoObj" preserve="1">
  <p:cSld name="1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17983014"/>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preserve="1" userDrawn="1">
  <p:cSld name="2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155913277"/>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preserve="1" userDrawn="1">
  <p:cSld name="19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1599346074"/>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preserve="1" userDrawn="1">
  <p:cSld name="20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814200473"/>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twoObj" preserve="1">
  <p:cSld name="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92303473"/>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twoTxTwoObj" preserve="1">
  <p:cSld name="1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52403458"/>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twoTxTwoObj" preserve="1">
  <p:cSld name="1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85660805"/>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titleOnly" preserve="1">
  <p:cSld name="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57801832"/>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686"/>
        <p:cNvGrpSpPr/>
        <p:nvPr/>
      </p:nvGrpSpPr>
      <p:grpSpPr>
        <a:xfrm>
          <a:off x="0" y="0"/>
          <a:ext cx="0" cy="0"/>
          <a:chOff x="0" y="0"/>
          <a:chExt cx="0" cy="0"/>
        </a:xfrm>
      </p:grpSpPr>
      <p:sp>
        <p:nvSpPr>
          <p:cNvPr id="687" name="Google Shape;687;p61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688" name="Google Shape;688;p61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689" name="Google Shape;689;p618"/>
          <p:cNvGrpSpPr/>
          <p:nvPr/>
        </p:nvGrpSpPr>
        <p:grpSpPr>
          <a:xfrm>
            <a:off x="0" y="5379426"/>
            <a:ext cx="2807368" cy="753891"/>
            <a:chOff x="0" y="5379426"/>
            <a:chExt cx="2807368" cy="753891"/>
          </a:xfrm>
        </p:grpSpPr>
        <p:sp>
          <p:nvSpPr>
            <p:cNvPr id="690" name="Google Shape;690;p61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91" name="Google Shape;691;p61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692" name="Google Shape;692;p618"/>
          <p:cNvSpPr>
            <a:spLocks noGrp="1"/>
          </p:cNvSpPr>
          <p:nvPr>
            <p:ph type="pic" idx="2"/>
          </p:nvPr>
        </p:nvSpPr>
        <p:spPr>
          <a:xfrm>
            <a:off x="2807368" y="457202"/>
            <a:ext cx="8915400" cy="5943598"/>
          </a:xfrm>
          <a:prstGeom prst="rect">
            <a:avLst/>
          </a:prstGeom>
          <a:noFill/>
          <a:ln>
            <a:noFill/>
          </a:ln>
        </p:spPr>
      </p:sp>
      <p:pic>
        <p:nvPicPr>
          <p:cNvPr id="693" name="Google Shape;693;p61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898236535"/>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preserve="1" userDrawn="1">
  <p:cSld name="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103612668"/>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type="blank" preserve="1">
  <p:cSld name="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68894671"/>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preserve="1" userDrawn="1">
  <p:cSld name="1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453583660"/>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preserve="1" userDrawn="1">
  <p:cSld name="16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7088268"/>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preserve="1" userDrawn="1">
  <p:cSld name="1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908147337"/>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titleOnly" preserve="1">
  <p:cSld name="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17455493"/>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preserve="1" userDrawn="1">
  <p:cSld name="1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487776827"/>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preserve="1" userDrawn="1">
  <p:cSld name="17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675448303"/>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preserve="1" userDrawn="1">
  <p:cSld name="1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521538575"/>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type="titleOnly" preserve="1">
  <p:cSld name="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6832175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F68BCFB-F63E-4927-A5D7-64161AC82F4D}" type="datetimeFigureOut">
              <a:rPr lang="en-US" smtClean="0"/>
              <a:t>9/22/2025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9527946-A10C-4B1D-8381-EC79B4CA6C6A}" type="slidenum">
              <a:rPr lang="en-US" smtClean="0"/>
              <a:t>‹#›</a:t>
            </a:fld>
            <a:endParaRPr lang="en-US"/>
          </a:p>
        </p:txBody>
      </p:sp>
    </p:spTree>
    <p:extLst>
      <p:ext uri="{BB962C8B-B14F-4D97-AF65-F5344CB8AC3E}">
        <p14:creationId xmlns:p14="http://schemas.microsoft.com/office/powerpoint/2010/main" val="43717910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694"/>
        <p:cNvGrpSpPr/>
        <p:nvPr/>
      </p:nvGrpSpPr>
      <p:grpSpPr>
        <a:xfrm>
          <a:off x="0" y="0"/>
          <a:ext cx="0" cy="0"/>
          <a:chOff x="0" y="0"/>
          <a:chExt cx="0" cy="0"/>
        </a:xfrm>
      </p:grpSpPr>
      <p:sp>
        <p:nvSpPr>
          <p:cNvPr id="695" name="Google Shape;695;p61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96" name="Google Shape;696;p61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97" name="Google Shape;697;p61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98" name="Google Shape;698;p61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99" name="Google Shape;699;p6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00" name="Google Shape;700;p6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701" name="Google Shape;701;p619"/>
          <p:cNvGrpSpPr/>
          <p:nvPr/>
        </p:nvGrpSpPr>
        <p:grpSpPr>
          <a:xfrm>
            <a:off x="7191542" y="1"/>
            <a:ext cx="5000459" cy="1425992"/>
            <a:chOff x="7191542" y="1"/>
            <a:chExt cx="5000459" cy="1425992"/>
          </a:xfrm>
        </p:grpSpPr>
        <p:pic>
          <p:nvPicPr>
            <p:cNvPr id="702" name="Google Shape;702;p61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03" name="Google Shape;703;p619"/>
            <p:cNvGrpSpPr/>
            <p:nvPr/>
          </p:nvGrpSpPr>
          <p:grpSpPr>
            <a:xfrm>
              <a:off x="7191542" y="1"/>
              <a:ext cx="5000459" cy="1425992"/>
              <a:chOff x="7186272" y="0"/>
              <a:chExt cx="5005729" cy="1427495"/>
            </a:xfrm>
          </p:grpSpPr>
          <p:sp>
            <p:nvSpPr>
              <p:cNvPr id="704" name="Google Shape;704;p6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05" name="Google Shape;705;p6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706" name="Google Shape;706;p61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954362711"/>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preserve="1" userDrawn="1">
  <p:cSld name="1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4264157043"/>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obj" preserve="1">
  <p:cSld name="3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25997602"/>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type="obj" preserve="1">
  <p:cSld name="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20847479"/>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type="twoObj" preserve="1">
  <p:cSld name="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72967798"/>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preserve="1" userDrawn="1">
  <p:cSld name="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733917133"/>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preserve="1" userDrawn="1">
  <p:cSld name="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1"/>
            <a:ext cx="12192000" cy="2148831"/>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2"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1" y="1887490"/>
            <a:ext cx="5582652" cy="1078263"/>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714723940"/>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type="twoTxTwoObj" preserve="1">
  <p:cSld name="1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64015749"/>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type="twoTxTwoObj" preserve="1">
  <p:cSld name="1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50247184"/>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titleOnly" preserve="1">
  <p:cSld name="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18448117"/>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preserve="1" userDrawn="1">
  <p:cSld name="21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17545052"/>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707"/>
        <p:cNvGrpSpPr/>
        <p:nvPr/>
      </p:nvGrpSpPr>
      <p:grpSpPr>
        <a:xfrm>
          <a:off x="0" y="0"/>
          <a:ext cx="0" cy="0"/>
          <a:chOff x="0" y="0"/>
          <a:chExt cx="0" cy="0"/>
        </a:xfrm>
      </p:grpSpPr>
      <p:sp>
        <p:nvSpPr>
          <p:cNvPr id="708" name="Google Shape;708;p62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09" name="Google Shape;709;p62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10" name="Google Shape;710;p62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11" name="Google Shape;711;p6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12" name="Google Shape;712;p6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13" name="Google Shape;713;p6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714" name="Google Shape;714;p620"/>
          <p:cNvGrpSpPr/>
          <p:nvPr/>
        </p:nvGrpSpPr>
        <p:grpSpPr>
          <a:xfrm>
            <a:off x="7191542" y="1"/>
            <a:ext cx="5000459" cy="1425992"/>
            <a:chOff x="7191542" y="1"/>
            <a:chExt cx="5000459" cy="1425992"/>
          </a:xfrm>
        </p:grpSpPr>
        <p:pic>
          <p:nvPicPr>
            <p:cNvPr id="715" name="Google Shape;715;p6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16" name="Google Shape;716;p620"/>
            <p:cNvGrpSpPr/>
            <p:nvPr/>
          </p:nvGrpSpPr>
          <p:grpSpPr>
            <a:xfrm>
              <a:off x="7191542" y="1"/>
              <a:ext cx="5000459" cy="1425992"/>
              <a:chOff x="7186272" y="0"/>
              <a:chExt cx="5005729" cy="1427495"/>
            </a:xfrm>
          </p:grpSpPr>
          <p:sp>
            <p:nvSpPr>
              <p:cNvPr id="717" name="Google Shape;717;p6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18" name="Google Shape;718;p6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719" name="Google Shape;719;p62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4165674404"/>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preserve="1" userDrawn="1">
  <p:cSld name="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90522176"/>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type="obj" preserve="1">
  <p:cSld name="3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56316647"/>
      </p:ext>
    </p:extLst>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type="obj" preserve="1">
  <p:cSld name="1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815007"/>
      </p:ext>
    </p:extLst>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type="twoObj" preserve="1">
  <p:cSld name="1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71436499"/>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type="twoTxTwoObj" preserve="1">
  <p:cSld name="1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71332465"/>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type="twoTxTwoObj" preserve="1">
  <p:cSld name="2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835340"/>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type="titleOnly" preserve="1">
  <p:cSld name="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65032775"/>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preserve="1" userDrawn="1">
  <p:cSld name="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786188740"/>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blank" preserve="1">
  <p:cSld name="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26828325"/>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preserve="1" userDrawn="1">
  <p:cSld name="2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244879227"/>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720"/>
        <p:cNvGrpSpPr/>
        <p:nvPr/>
      </p:nvGrpSpPr>
      <p:grpSpPr>
        <a:xfrm>
          <a:off x="0" y="0"/>
          <a:ext cx="0" cy="0"/>
          <a:chOff x="0" y="0"/>
          <a:chExt cx="0" cy="0"/>
        </a:xfrm>
      </p:grpSpPr>
      <p:grpSp>
        <p:nvGrpSpPr>
          <p:cNvPr id="721" name="Google Shape;721;p621"/>
          <p:cNvGrpSpPr/>
          <p:nvPr/>
        </p:nvGrpSpPr>
        <p:grpSpPr>
          <a:xfrm>
            <a:off x="7191542" y="1"/>
            <a:ext cx="5000459" cy="1425992"/>
            <a:chOff x="7191542" y="1"/>
            <a:chExt cx="5000459" cy="1425992"/>
          </a:xfrm>
        </p:grpSpPr>
        <p:pic>
          <p:nvPicPr>
            <p:cNvPr id="722" name="Google Shape;722;p6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23" name="Google Shape;723;p621"/>
            <p:cNvGrpSpPr/>
            <p:nvPr/>
          </p:nvGrpSpPr>
          <p:grpSpPr>
            <a:xfrm>
              <a:off x="7191542" y="1"/>
              <a:ext cx="5000459" cy="1425992"/>
              <a:chOff x="7186272" y="0"/>
              <a:chExt cx="5005729" cy="1427495"/>
            </a:xfrm>
          </p:grpSpPr>
          <p:sp>
            <p:nvSpPr>
              <p:cNvPr id="724" name="Google Shape;724;p6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5" name="Google Shape;725;p6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26" name="Google Shape;726;p62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27" name="Google Shape;727;p62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28" name="Google Shape;728;p6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29" name="Google Shape;729;p6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30" name="Google Shape;730;p6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643166206"/>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preserve="1" userDrawn="1">
  <p:cSld name="22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753122155"/>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preserve="1" userDrawn="1">
  <p:cSld name="2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961826331"/>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preserve="1" userDrawn="1">
  <p:cSld name="23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346408529"/>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type="obj" preserve="1">
  <p:cSld name="3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9322650"/>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type="obj" preserve="1">
  <p:cSld name="1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12428279"/>
      </p:ext>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type="twoObj" preserve="1">
  <p:cSld name="1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61197351"/>
      </p:ext>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type="twoTxTwoObj" preserve="1">
  <p:cSld name="2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61759604"/>
      </p:ext>
    </p:extLst>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preserve="1" userDrawn="1">
  <p:cSld name="1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1" y="1146258"/>
            <a:ext cx="2350169" cy="2971799"/>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8"/>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9"/>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9"/>
            <a:ext cx="2025315" cy="911940"/>
          </a:xfrm>
          <a:prstGeom prst="rect">
            <a:avLst/>
          </a:prstGeom>
        </p:spPr>
      </p:pic>
    </p:spTree>
    <p:extLst>
      <p:ext uri="{BB962C8B-B14F-4D97-AF65-F5344CB8AC3E}">
        <p14:creationId xmlns:p14="http://schemas.microsoft.com/office/powerpoint/2010/main" val="2678508954"/>
      </p:ext>
    </p:extLst>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preserve="1" userDrawn="1">
  <p:cSld name="1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963614300"/>
      </p:ext>
    </p:extLst>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type="twoTxTwoObj" preserve="1">
  <p:cSld name="2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10042282"/>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731"/>
        <p:cNvGrpSpPr/>
        <p:nvPr/>
      </p:nvGrpSpPr>
      <p:grpSpPr>
        <a:xfrm>
          <a:off x="0" y="0"/>
          <a:ext cx="0" cy="0"/>
          <a:chOff x="0" y="0"/>
          <a:chExt cx="0" cy="0"/>
        </a:xfrm>
      </p:grpSpPr>
      <p:sp>
        <p:nvSpPr>
          <p:cNvPr id="732" name="Google Shape;732;p62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33" name="Google Shape;733;p62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34" name="Google Shape;734;p622"/>
          <p:cNvGrpSpPr/>
          <p:nvPr/>
        </p:nvGrpSpPr>
        <p:grpSpPr>
          <a:xfrm>
            <a:off x="7191542" y="1"/>
            <a:ext cx="5000459" cy="1425992"/>
            <a:chOff x="7191542" y="1"/>
            <a:chExt cx="5000459" cy="1425992"/>
          </a:xfrm>
        </p:grpSpPr>
        <p:pic>
          <p:nvPicPr>
            <p:cNvPr id="735" name="Google Shape;735;p6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36" name="Google Shape;736;p622"/>
            <p:cNvGrpSpPr/>
            <p:nvPr/>
          </p:nvGrpSpPr>
          <p:grpSpPr>
            <a:xfrm>
              <a:off x="7191542" y="1"/>
              <a:ext cx="5000459" cy="1425992"/>
              <a:chOff x="7186272" y="0"/>
              <a:chExt cx="5005729" cy="1427495"/>
            </a:xfrm>
          </p:grpSpPr>
          <p:sp>
            <p:nvSpPr>
              <p:cNvPr id="737" name="Google Shape;737;p6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38" name="Google Shape;738;p6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39" name="Google Shape;739;p62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40" name="Google Shape;740;p62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741" name="Google Shape;741;p6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42" name="Google Shape;742;p6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214244854"/>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type="blank" preserve="1">
  <p:cSld name="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223886083"/>
      </p:ext>
    </p:extLst>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type="titleOnly" preserve="1">
  <p:cSld name="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45621496"/>
      </p:ext>
    </p:extLst>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preserve="1" userDrawn="1">
  <p:cSld name="2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438964840"/>
      </p:ext>
    </p:extLst>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preserve="1" userDrawn="1">
  <p:cSld name="24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2823016669"/>
      </p:ext>
    </p:extLst>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preserve="1" userDrawn="1">
  <p:cSld name="2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506956131"/>
      </p:ext>
    </p:extLst>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preserve="1" userDrawn="1">
  <p:cSld name="25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3061893569"/>
      </p:ext>
    </p:extLst>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preserve="1" userDrawn="1">
  <p:cSld name="1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1" y="1146258"/>
            <a:ext cx="2350169" cy="2971799"/>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9"/>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9"/>
            <a:ext cx="2025315" cy="911940"/>
          </a:xfrm>
          <a:prstGeom prst="rect">
            <a:avLst/>
          </a:prstGeom>
        </p:spPr>
      </p:pic>
    </p:spTree>
    <p:extLst>
      <p:ext uri="{BB962C8B-B14F-4D97-AF65-F5344CB8AC3E}">
        <p14:creationId xmlns:p14="http://schemas.microsoft.com/office/powerpoint/2010/main" val="1706752483"/>
      </p:ext>
    </p:extLst>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type="blank" preserve="1">
  <p:cSld name="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169605648"/>
      </p:ext>
    </p:extLst>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type="obj" preserve="1">
  <p:cSld name="1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53451049"/>
      </p:ext>
    </p:extLst>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type="twoObj" preserve="1">
  <p:cSld name="1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43252223"/>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743"/>
        <p:cNvGrpSpPr/>
        <p:nvPr/>
      </p:nvGrpSpPr>
      <p:grpSpPr>
        <a:xfrm>
          <a:off x="0" y="0"/>
          <a:ext cx="0" cy="0"/>
          <a:chOff x="0" y="0"/>
          <a:chExt cx="0" cy="0"/>
        </a:xfrm>
      </p:grpSpPr>
      <p:grpSp>
        <p:nvGrpSpPr>
          <p:cNvPr id="744" name="Google Shape;744;p623"/>
          <p:cNvGrpSpPr/>
          <p:nvPr/>
        </p:nvGrpSpPr>
        <p:grpSpPr>
          <a:xfrm>
            <a:off x="7191542" y="1"/>
            <a:ext cx="5000459" cy="1425992"/>
            <a:chOff x="7191542" y="1"/>
            <a:chExt cx="5000459" cy="1425992"/>
          </a:xfrm>
        </p:grpSpPr>
        <p:pic>
          <p:nvPicPr>
            <p:cNvPr id="745" name="Google Shape;745;p6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46" name="Google Shape;746;p623"/>
            <p:cNvGrpSpPr/>
            <p:nvPr/>
          </p:nvGrpSpPr>
          <p:grpSpPr>
            <a:xfrm>
              <a:off x="7191542" y="1"/>
              <a:ext cx="5000459" cy="1425992"/>
              <a:chOff x="7186272" y="0"/>
              <a:chExt cx="5005729" cy="1427495"/>
            </a:xfrm>
          </p:grpSpPr>
          <p:sp>
            <p:nvSpPr>
              <p:cNvPr id="747" name="Google Shape;747;p6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48" name="Google Shape;748;p6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49" name="Google Shape;749;p62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50" name="Google Shape;750;p62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51" name="Google Shape;751;p62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52" name="Google Shape;752;p62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53" name="Google Shape;753;p62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54" name="Google Shape;754;p6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755" name="Google Shape;755;p6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56" name="Google Shape;756;p6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712966203"/>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type="twoTxTwoObj" preserve="1">
  <p:cSld name="2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98156627"/>
      </p:ext>
    </p:extLst>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type="twoTxTwoObj" preserve="1">
  <p:cSld name="2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36215069"/>
      </p:ext>
    </p:extLst>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type="titleOnly" preserve="1">
  <p:cSld name="1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75402802"/>
      </p:ext>
    </p:extLst>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preserve="1" userDrawn="1">
  <p:cSld name="1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560903073"/>
      </p:ext>
    </p:extLst>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type="blank" preserve="1">
  <p:cSld name="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429703401"/>
      </p:ext>
    </p:extLst>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preserve="1" userDrawn="1">
  <p:cSld name="2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233667262"/>
      </p:ext>
    </p:extLst>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preserve="1" userDrawn="1">
  <p:cSld name="26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3726075608"/>
      </p:ext>
    </p:extLst>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preserve="1" userDrawn="1">
  <p:cSld name="1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1" y="1146258"/>
            <a:ext cx="2350169" cy="2971799"/>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8"/>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9"/>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9"/>
            <a:ext cx="2025315" cy="911940"/>
          </a:xfrm>
          <a:prstGeom prst="rect">
            <a:avLst/>
          </a:prstGeom>
        </p:spPr>
      </p:pic>
    </p:spTree>
    <p:extLst>
      <p:ext uri="{BB962C8B-B14F-4D97-AF65-F5344CB8AC3E}">
        <p14:creationId xmlns:p14="http://schemas.microsoft.com/office/powerpoint/2010/main" val="1982200431"/>
      </p:ext>
    </p:extLst>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preserve="1" userDrawn="1">
  <p:cSld name="2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43564561"/>
      </p:ext>
    </p:extLst>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preserve="1" userDrawn="1">
  <p:cSld name="27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735917227"/>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757"/>
        <p:cNvGrpSpPr/>
        <p:nvPr/>
      </p:nvGrpSpPr>
      <p:grpSpPr>
        <a:xfrm>
          <a:off x="0" y="0"/>
          <a:ext cx="0" cy="0"/>
          <a:chOff x="0" y="0"/>
          <a:chExt cx="0" cy="0"/>
        </a:xfrm>
      </p:grpSpPr>
      <p:grpSp>
        <p:nvGrpSpPr>
          <p:cNvPr id="758" name="Google Shape;758;p624"/>
          <p:cNvGrpSpPr/>
          <p:nvPr/>
        </p:nvGrpSpPr>
        <p:grpSpPr>
          <a:xfrm>
            <a:off x="7191542" y="1"/>
            <a:ext cx="5000459" cy="1425992"/>
            <a:chOff x="7191542" y="1"/>
            <a:chExt cx="5000459" cy="1425992"/>
          </a:xfrm>
        </p:grpSpPr>
        <p:pic>
          <p:nvPicPr>
            <p:cNvPr id="759" name="Google Shape;759;p6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60" name="Google Shape;760;p624"/>
            <p:cNvGrpSpPr/>
            <p:nvPr/>
          </p:nvGrpSpPr>
          <p:grpSpPr>
            <a:xfrm>
              <a:off x="7191542" y="1"/>
              <a:ext cx="5000459" cy="1425992"/>
              <a:chOff x="7186272" y="0"/>
              <a:chExt cx="5005729" cy="1427495"/>
            </a:xfrm>
          </p:grpSpPr>
          <p:sp>
            <p:nvSpPr>
              <p:cNvPr id="761" name="Google Shape;761;p6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2" name="Google Shape;762;p6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63" name="Google Shape;763;p62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64" name="Google Shape;764;p6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765" name="Google Shape;765;p6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66" name="Google Shape;766;p6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258388300"/>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type="obj" preserve="1">
  <p:cSld name="1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90325889"/>
      </p:ext>
    </p:extLst>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type="twoObj" preserve="1">
  <p:cSld name="1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1539877"/>
      </p:ext>
    </p:extLst>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type="twoTxTwoObj" preserve="1">
  <p:cSld name="2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11455481"/>
      </p:ext>
    </p:extLst>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type="twoTxTwoObj" preserve="1">
  <p:cSld name="2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13114373"/>
      </p:ext>
    </p:extLst>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type="titleOnly" preserve="1">
  <p:cSld name="1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61653861"/>
      </p:ext>
    </p:extLst>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preserve="1" userDrawn="1">
  <p:cSld name="1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063489580"/>
      </p:ext>
    </p:extLst>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type="blank" preserve="1">
  <p:cSld name="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611646323"/>
      </p:ext>
    </p:extLst>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preserve="1" userDrawn="1">
  <p:cSld name="2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756434858"/>
      </p:ext>
    </p:extLst>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preserve="1" userDrawn="1">
  <p:cSld name="28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4113387716"/>
      </p:ext>
    </p:extLst>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preserve="1" userDrawn="1">
  <p:cSld name="1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1"/>
            <a:ext cx="12192000" cy="2148831"/>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2"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1" y="1887490"/>
            <a:ext cx="5582652" cy="1078263"/>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987324370"/>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767"/>
        <p:cNvGrpSpPr/>
        <p:nvPr/>
      </p:nvGrpSpPr>
      <p:grpSpPr>
        <a:xfrm>
          <a:off x="0" y="0"/>
          <a:ext cx="0" cy="0"/>
          <a:chOff x="0" y="0"/>
          <a:chExt cx="0" cy="0"/>
        </a:xfrm>
      </p:grpSpPr>
      <p:grpSp>
        <p:nvGrpSpPr>
          <p:cNvPr id="768" name="Google Shape;768;p625"/>
          <p:cNvGrpSpPr/>
          <p:nvPr/>
        </p:nvGrpSpPr>
        <p:grpSpPr>
          <a:xfrm>
            <a:off x="0" y="0"/>
            <a:ext cx="12192000" cy="2148830"/>
            <a:chOff x="0" y="0"/>
            <a:chExt cx="12192000" cy="2148830"/>
          </a:xfrm>
        </p:grpSpPr>
        <p:sp>
          <p:nvSpPr>
            <p:cNvPr id="769" name="Google Shape;769;p62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0" name="Google Shape;770;p62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771" name="Google Shape;771;p62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72" name="Google Shape;772;p62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3" name="Google Shape;773;p62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774" name="Google Shape;774;p625"/>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775" name="Google Shape;775;p625"/>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2588695858"/>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type="twoTxTwoObj" preserve="1">
  <p:cSld name="2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14893114"/>
      </p:ext>
    </p:extLst>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type="blank" preserve="1">
  <p:cSld name="1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136587028"/>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preserve="1" userDrawn="1">
  <p:cSld name="2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556046966"/>
      </p:ext>
    </p:extLst>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preserve="1" userDrawn="1">
  <p:cSld name="29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472289054"/>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preserve="1" userDrawn="1">
  <p:cSld name="3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026220596"/>
      </p:ext>
    </p:extLst>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preserve="1" userDrawn="1">
  <p:cSld name="30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2844166654"/>
      </p:ext>
    </p:extLst>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type="obj" preserve="1">
  <p:cSld name="3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20681362"/>
      </p:ext>
    </p:extLst>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type="obj" preserve="1">
  <p:cSld name="4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1302397"/>
      </p:ext>
    </p:extLst>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preserve="1" userDrawn="1">
  <p:cSld name="3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649955617"/>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preserve="1" userDrawn="1">
  <p:cSld name="3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894491603"/>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776"/>
        <p:cNvGrpSpPr/>
        <p:nvPr/>
      </p:nvGrpSpPr>
      <p:grpSpPr>
        <a:xfrm>
          <a:off x="0" y="0"/>
          <a:ext cx="0" cy="0"/>
          <a:chOff x="0" y="0"/>
          <a:chExt cx="0" cy="0"/>
        </a:xfrm>
      </p:grpSpPr>
      <p:sp>
        <p:nvSpPr>
          <p:cNvPr id="777" name="Google Shape;777;p62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778" name="Google Shape;778;p6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79" name="Google Shape;779;p6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780" name="Google Shape;780;p626"/>
          <p:cNvGrpSpPr/>
          <p:nvPr/>
        </p:nvGrpSpPr>
        <p:grpSpPr>
          <a:xfrm>
            <a:off x="7191542" y="1"/>
            <a:ext cx="5000459" cy="1425992"/>
            <a:chOff x="7191542" y="1"/>
            <a:chExt cx="5000459" cy="1425992"/>
          </a:xfrm>
        </p:grpSpPr>
        <p:pic>
          <p:nvPicPr>
            <p:cNvPr id="781" name="Google Shape;781;p6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2" name="Google Shape;782;p626"/>
            <p:cNvGrpSpPr/>
            <p:nvPr/>
          </p:nvGrpSpPr>
          <p:grpSpPr>
            <a:xfrm>
              <a:off x="7191542" y="1"/>
              <a:ext cx="5000459" cy="1425992"/>
              <a:chOff x="7186272" y="0"/>
              <a:chExt cx="5005729" cy="1427495"/>
            </a:xfrm>
          </p:grpSpPr>
          <p:sp>
            <p:nvSpPr>
              <p:cNvPr id="783" name="Google Shape;783;p6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4" name="Google Shape;784;p6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7926030"/>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type="twoObj" preserve="1">
  <p:cSld name="1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24830823"/>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type="twoTxTwoObj" preserve="1">
  <p:cSld name="2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91459987"/>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type="twoTxTwoObj" preserve="1">
  <p:cSld name="3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12686787"/>
      </p:ext>
    </p:extLst>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type="titleOnly" preserve="1">
  <p:cSld name="1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66975655"/>
      </p:ext>
    </p:extLst>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preserve="1" userDrawn="1">
  <p:cSld name="1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924645152"/>
      </p:ext>
    </p:extLst>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type="blank" preserve="1">
  <p:cSld name="1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290126059"/>
      </p:ext>
    </p:extLst>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preserve="1" userDrawn="1">
  <p:cSld name="3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753498730"/>
      </p:ext>
    </p:extLst>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preserve="1" userDrawn="1">
  <p:cSld name="3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168313779"/>
      </p:ext>
    </p:extLst>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type="obj" preserve="1">
  <p:cSld name="4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7"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4"/>
            <a:ext cx="2036763" cy="2036763"/>
          </a:xfrm>
          <a:prstGeom prst="rect">
            <a:avLst/>
          </a:prstGeom>
        </p:spPr>
      </p:pic>
    </p:spTree>
    <p:extLst>
      <p:ext uri="{BB962C8B-B14F-4D97-AF65-F5344CB8AC3E}">
        <p14:creationId xmlns:p14="http://schemas.microsoft.com/office/powerpoint/2010/main" val="1205824750"/>
      </p:ext>
    </p:extLst>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preserve="1" userDrawn="1">
  <p:cSld name="31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2318789119"/>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2_Quotation">
  <p:cSld name="2_Quotation">
    <p:spTree>
      <p:nvGrpSpPr>
        <p:cNvPr id="1" name="Shape 785"/>
        <p:cNvGrpSpPr/>
        <p:nvPr/>
      </p:nvGrpSpPr>
      <p:grpSpPr>
        <a:xfrm>
          <a:off x="0" y="0"/>
          <a:ext cx="0" cy="0"/>
          <a:chOff x="0" y="0"/>
          <a:chExt cx="0" cy="0"/>
        </a:xfrm>
      </p:grpSpPr>
      <p:sp>
        <p:nvSpPr>
          <p:cNvPr id="786" name="Google Shape;786;p62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87" name="Google Shape;787;p62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88" name="Google Shape;788;p62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89" name="Google Shape;789;p6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90" name="Google Shape;790;p6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91" name="Google Shape;791;p6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792" name="Google Shape;792;p627"/>
          <p:cNvGrpSpPr/>
          <p:nvPr/>
        </p:nvGrpSpPr>
        <p:grpSpPr>
          <a:xfrm>
            <a:off x="7191542" y="1"/>
            <a:ext cx="5000459" cy="1425992"/>
            <a:chOff x="7191542" y="1"/>
            <a:chExt cx="5000459" cy="1425992"/>
          </a:xfrm>
        </p:grpSpPr>
        <p:pic>
          <p:nvPicPr>
            <p:cNvPr id="793" name="Google Shape;793;p6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94" name="Google Shape;794;p627"/>
            <p:cNvGrpSpPr/>
            <p:nvPr/>
          </p:nvGrpSpPr>
          <p:grpSpPr>
            <a:xfrm>
              <a:off x="7191542" y="1"/>
              <a:ext cx="5000459" cy="1425992"/>
              <a:chOff x="7186272" y="0"/>
              <a:chExt cx="5005729" cy="1427495"/>
            </a:xfrm>
          </p:grpSpPr>
          <p:sp>
            <p:nvSpPr>
              <p:cNvPr id="795" name="Google Shape;795;p6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6" name="Google Shape;796;p6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797" name="Google Shape;797;p62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739179045"/>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preserve="1" userDrawn="1">
  <p:cSld name="32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4032244105"/>
      </p:ext>
    </p:extLst>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preserve="1" userDrawn="1">
  <p:cSld name="3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420643541"/>
      </p:ext>
    </p:extLst>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preserve="1" userDrawn="1">
  <p:cSld name="3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203466460"/>
      </p:ext>
    </p:extLst>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type="obj" preserve="1">
  <p:cSld name="4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7"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4"/>
            <a:ext cx="2036763" cy="2036763"/>
          </a:xfrm>
          <a:prstGeom prst="rect">
            <a:avLst/>
          </a:prstGeom>
        </p:spPr>
      </p:pic>
    </p:spTree>
    <p:extLst>
      <p:ext uri="{BB962C8B-B14F-4D97-AF65-F5344CB8AC3E}">
        <p14:creationId xmlns:p14="http://schemas.microsoft.com/office/powerpoint/2010/main" val="2989234051"/>
      </p:ext>
    </p:extLst>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preserve="1" userDrawn="1">
  <p:cSld name="33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1910392916"/>
      </p:ext>
    </p:extLst>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preserve="1" userDrawn="1">
  <p:cSld name="34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1843921822"/>
      </p:ext>
    </p:extLst>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type="obj" preserve="1">
  <p:cSld name="1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4"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5256694"/>
      </p:ext>
    </p:extLst>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type="twoObj" preserve="1">
  <p:cSld name="1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4"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2" y="1825625"/>
            <a:ext cx="5410199"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9"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57903960"/>
      </p:ext>
    </p:extLst>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type="twoTxTwoObj" preserve="1">
  <p:cSld name="3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82576737"/>
      </p:ext>
    </p:extLst>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preserve="1" userDrawn="1">
  <p:cSld name="1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1" y="1146258"/>
            <a:ext cx="2350169" cy="2971799"/>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9"/>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9"/>
            <a:ext cx="2025315" cy="911940"/>
          </a:xfrm>
          <a:prstGeom prst="rect">
            <a:avLst/>
          </a:prstGeom>
        </p:spPr>
      </p:pic>
    </p:spTree>
    <p:extLst>
      <p:ext uri="{BB962C8B-B14F-4D97-AF65-F5344CB8AC3E}">
        <p14:creationId xmlns:p14="http://schemas.microsoft.com/office/powerpoint/2010/main" val="199490018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3_Quotation">
  <p:cSld name="3_Quotation">
    <p:spTree>
      <p:nvGrpSpPr>
        <p:cNvPr id="1" name="Shape 798"/>
        <p:cNvGrpSpPr/>
        <p:nvPr/>
      </p:nvGrpSpPr>
      <p:grpSpPr>
        <a:xfrm>
          <a:off x="0" y="0"/>
          <a:ext cx="0" cy="0"/>
          <a:chOff x="0" y="0"/>
          <a:chExt cx="0" cy="0"/>
        </a:xfrm>
      </p:grpSpPr>
      <p:sp>
        <p:nvSpPr>
          <p:cNvPr id="799" name="Google Shape;799;p62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00" name="Google Shape;800;p62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01" name="Google Shape;801;p62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02" name="Google Shape;802;p62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03" name="Google Shape;803;p62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04" name="Google Shape;804;p6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805" name="Google Shape;805;p628"/>
          <p:cNvGrpSpPr/>
          <p:nvPr/>
        </p:nvGrpSpPr>
        <p:grpSpPr>
          <a:xfrm>
            <a:off x="7191542" y="1"/>
            <a:ext cx="5000459" cy="1425992"/>
            <a:chOff x="7191542" y="1"/>
            <a:chExt cx="5000459" cy="1425992"/>
          </a:xfrm>
        </p:grpSpPr>
        <p:pic>
          <p:nvPicPr>
            <p:cNvPr id="806" name="Google Shape;806;p62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07" name="Google Shape;807;p628"/>
            <p:cNvGrpSpPr/>
            <p:nvPr/>
          </p:nvGrpSpPr>
          <p:grpSpPr>
            <a:xfrm>
              <a:off x="7191542" y="1"/>
              <a:ext cx="5000459" cy="1425992"/>
              <a:chOff x="7186272" y="0"/>
              <a:chExt cx="5005729" cy="1427495"/>
            </a:xfrm>
          </p:grpSpPr>
          <p:sp>
            <p:nvSpPr>
              <p:cNvPr id="808" name="Google Shape;808;p62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09" name="Google Shape;809;p62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810" name="Google Shape;810;p62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332512170"/>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preserve="1" userDrawn="1">
  <p:cSld name="1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1"/>
            <a:ext cx="12192000" cy="2148831"/>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2"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1" y="1887490"/>
            <a:ext cx="5582652" cy="1078263"/>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242183639"/>
      </p:ext>
    </p:extLst>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type="twoTxTwoObj" preserve="1">
  <p:cSld name="3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06956994"/>
      </p:ext>
    </p:extLst>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type="blank" preserve="1">
  <p:cSld name="1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4"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438638550"/>
      </p:ext>
    </p:extLst>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type="titleOnly" preserve="1">
  <p:cSld name="1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4"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3634117"/>
      </p:ext>
    </p:extLst>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type="obj" preserve="1">
  <p:cSld name="2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4"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7083625"/>
      </p:ext>
    </p:extLst>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type="twoObj" preserve="1">
  <p:cSld name="1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4"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2" y="1825625"/>
            <a:ext cx="5410199"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9"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2329281"/>
      </p:ext>
    </p:extLst>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type="twoTxTwoObj" preserve="1">
  <p:cSld name="3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22012934"/>
      </p:ext>
    </p:extLst>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preserve="1" userDrawn="1">
  <p:cSld name="1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1" y="1146258"/>
            <a:ext cx="2350169" cy="2971799"/>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9"/>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9"/>
            <a:ext cx="2025315" cy="911940"/>
          </a:xfrm>
          <a:prstGeom prst="rect">
            <a:avLst/>
          </a:prstGeom>
        </p:spPr>
      </p:pic>
    </p:spTree>
    <p:extLst>
      <p:ext uri="{BB962C8B-B14F-4D97-AF65-F5344CB8AC3E}">
        <p14:creationId xmlns:p14="http://schemas.microsoft.com/office/powerpoint/2010/main" val="1754110712"/>
      </p:ext>
    </p:extLst>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preserve="1" userDrawn="1">
  <p:cSld name="1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1"/>
            <a:ext cx="12192000" cy="2148831"/>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2"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1" y="1887490"/>
            <a:ext cx="5582652" cy="1078263"/>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030160571"/>
      </p:ext>
    </p:extLst>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type="twoTxTwoObj" preserve="1">
  <p:cSld name="3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3587846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F68BCFB-F63E-4927-A5D7-64161AC82F4D}" type="datetimeFigureOut">
              <a:rPr lang="en-US" smtClean="0"/>
              <a:t>9/22/2025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9527946-A10C-4B1D-8381-EC79B4CA6C6A}" type="slidenum">
              <a:rPr lang="en-US" smtClean="0"/>
              <a:t>‹#›</a:t>
            </a:fld>
            <a:endParaRPr lang="en-US"/>
          </a:p>
        </p:txBody>
      </p:sp>
    </p:spTree>
    <p:extLst>
      <p:ext uri="{BB962C8B-B14F-4D97-AF65-F5344CB8AC3E}">
        <p14:creationId xmlns:p14="http://schemas.microsoft.com/office/powerpoint/2010/main" val="2961923994"/>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2_Quotation">
  <p:cSld name="4_Quotation">
    <p:spTree>
      <p:nvGrpSpPr>
        <p:cNvPr id="1" name="Shape 811"/>
        <p:cNvGrpSpPr/>
        <p:nvPr/>
      </p:nvGrpSpPr>
      <p:grpSpPr>
        <a:xfrm>
          <a:off x="0" y="0"/>
          <a:ext cx="0" cy="0"/>
          <a:chOff x="0" y="0"/>
          <a:chExt cx="0" cy="0"/>
        </a:xfrm>
      </p:grpSpPr>
      <p:sp>
        <p:nvSpPr>
          <p:cNvPr id="812" name="Google Shape;812;p62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13" name="Google Shape;813;p62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14" name="Google Shape;814;p62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15" name="Google Shape;815;p6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16" name="Google Shape;816;p62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17" name="Google Shape;817;p6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818" name="Google Shape;818;p629"/>
          <p:cNvGrpSpPr/>
          <p:nvPr/>
        </p:nvGrpSpPr>
        <p:grpSpPr>
          <a:xfrm>
            <a:off x="7191542" y="1"/>
            <a:ext cx="5000459" cy="1425992"/>
            <a:chOff x="7191542" y="1"/>
            <a:chExt cx="5000459" cy="1425992"/>
          </a:xfrm>
        </p:grpSpPr>
        <p:pic>
          <p:nvPicPr>
            <p:cNvPr id="819" name="Google Shape;819;p62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20" name="Google Shape;820;p629"/>
            <p:cNvGrpSpPr/>
            <p:nvPr/>
          </p:nvGrpSpPr>
          <p:grpSpPr>
            <a:xfrm>
              <a:off x="7191542" y="1"/>
              <a:ext cx="5000459" cy="1425992"/>
              <a:chOff x="7186272" y="0"/>
              <a:chExt cx="5005729" cy="1427495"/>
            </a:xfrm>
          </p:grpSpPr>
          <p:sp>
            <p:nvSpPr>
              <p:cNvPr id="821" name="Google Shape;821;p62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2" name="Google Shape;822;p62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823" name="Google Shape;823;p62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756022277"/>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type="blank" preserve="1">
  <p:cSld name="1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4"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836219737"/>
      </p:ext>
    </p:extLst>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type="titleOnly" preserve="1">
  <p:cSld name="1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4"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88104353"/>
      </p:ext>
    </p:extLst>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type="obj" preserve="1">
  <p:cSld name="4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72014824"/>
      </p:ext>
    </p:extLst>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type="obj" preserve="1">
  <p:cSld name="1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12159758"/>
      </p:ext>
    </p:extLst>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type="twoTxTwoObj" preserve="1">
  <p:cSld name="3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44311344"/>
      </p:ext>
    </p:extLst>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preserve="1" userDrawn="1">
  <p:cSld name="4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217158715"/>
      </p:ext>
    </p:extLst>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preserve="1" userDrawn="1">
  <p:cSld name="37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764737361"/>
      </p:ext>
    </p:extLst>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preserve="1" userDrawn="1">
  <p:cSld name="2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728509815"/>
      </p:ext>
    </p:extLst>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preserve="1" userDrawn="1">
  <p:cSld name="35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4240277489"/>
      </p:ext>
    </p:extLst>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preserve="1" userDrawn="1">
  <p:cSld name="1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459861233"/>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3_Quotation">
  <p:cSld name="4_Quotation">
    <p:spTree>
      <p:nvGrpSpPr>
        <p:cNvPr id="1" name="Shape 824"/>
        <p:cNvGrpSpPr/>
        <p:nvPr/>
      </p:nvGrpSpPr>
      <p:grpSpPr>
        <a:xfrm>
          <a:off x="0" y="0"/>
          <a:ext cx="0" cy="0"/>
          <a:chOff x="0" y="0"/>
          <a:chExt cx="0" cy="0"/>
        </a:xfrm>
      </p:grpSpPr>
      <p:sp>
        <p:nvSpPr>
          <p:cNvPr id="825" name="Google Shape;825;p63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26" name="Google Shape;826;p63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27" name="Google Shape;827;p63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28" name="Google Shape;828;p6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29" name="Google Shape;829;p63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30" name="Google Shape;830;p6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831" name="Google Shape;831;p630"/>
          <p:cNvGrpSpPr/>
          <p:nvPr/>
        </p:nvGrpSpPr>
        <p:grpSpPr>
          <a:xfrm>
            <a:off x="7191542" y="1"/>
            <a:ext cx="5000459" cy="1425992"/>
            <a:chOff x="7191542" y="1"/>
            <a:chExt cx="5000459" cy="1425992"/>
          </a:xfrm>
        </p:grpSpPr>
        <p:pic>
          <p:nvPicPr>
            <p:cNvPr id="832" name="Google Shape;832;p63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33" name="Google Shape;833;p630"/>
            <p:cNvGrpSpPr/>
            <p:nvPr/>
          </p:nvGrpSpPr>
          <p:grpSpPr>
            <a:xfrm>
              <a:off x="7191542" y="1"/>
              <a:ext cx="5000459" cy="1425992"/>
              <a:chOff x="7186272" y="0"/>
              <a:chExt cx="5005729" cy="1427495"/>
            </a:xfrm>
          </p:grpSpPr>
          <p:sp>
            <p:nvSpPr>
              <p:cNvPr id="834" name="Google Shape;834;p63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35" name="Google Shape;835;p63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836" name="Google Shape;836;p63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440035676"/>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type="blank" preserve="1">
  <p:cSld name="1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776131633"/>
      </p:ext>
    </p:extLst>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type="obj" preserve="1">
  <p:cSld name="5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7"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4"/>
            <a:ext cx="2036763" cy="2036763"/>
          </a:xfrm>
          <a:prstGeom prst="rect">
            <a:avLst/>
          </a:prstGeom>
        </p:spPr>
      </p:pic>
    </p:spTree>
    <p:extLst>
      <p:ext uri="{BB962C8B-B14F-4D97-AF65-F5344CB8AC3E}">
        <p14:creationId xmlns:p14="http://schemas.microsoft.com/office/powerpoint/2010/main" val="1941067804"/>
      </p:ext>
    </p:extLst>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type="titleOnly" preserve="1">
  <p:cSld name="1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07779675"/>
      </p:ext>
    </p:extLst>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type="blank" preserve="1">
  <p:cSld name="1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102131224"/>
      </p:ext>
    </p:extLst>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type="obj" preserve="1">
  <p:cSld name="5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7"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4"/>
            <a:ext cx="2036763" cy="2036763"/>
          </a:xfrm>
          <a:prstGeom prst="rect">
            <a:avLst/>
          </a:prstGeom>
        </p:spPr>
      </p:pic>
    </p:spTree>
    <p:extLst>
      <p:ext uri="{BB962C8B-B14F-4D97-AF65-F5344CB8AC3E}">
        <p14:creationId xmlns:p14="http://schemas.microsoft.com/office/powerpoint/2010/main" val="3309371995"/>
      </p:ext>
    </p:extLst>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type="titleOnly" preserve="1">
  <p:cSld name="1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82721826"/>
      </p:ext>
    </p:extLst>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type="blank" preserve="1">
  <p:cSld name="1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997436291"/>
      </p:ext>
    </p:extLst>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type="obj" preserve="1">
  <p:cSld name="5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10728162"/>
      </p:ext>
    </p:extLst>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type="obj" preserve="1">
  <p:cSld name="1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81374614"/>
      </p:ext>
    </p:extLst>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type="twoObj" preserve="1">
  <p:cSld name="1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91150385"/>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837"/>
        <p:cNvGrpSpPr/>
        <p:nvPr/>
      </p:nvGrpSpPr>
      <p:grpSpPr>
        <a:xfrm>
          <a:off x="0" y="0"/>
          <a:ext cx="0" cy="0"/>
          <a:chOff x="0" y="0"/>
          <a:chExt cx="0" cy="0"/>
        </a:xfrm>
      </p:grpSpPr>
      <p:sp>
        <p:nvSpPr>
          <p:cNvPr id="838" name="Google Shape;838;p63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39" name="Google Shape;839;p63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40" name="Google Shape;840;p63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841" name="Google Shape;841;p631"/>
          <p:cNvSpPr>
            <a:spLocks noGrp="1"/>
          </p:cNvSpPr>
          <p:nvPr>
            <p:ph type="pic" idx="2"/>
          </p:nvPr>
        </p:nvSpPr>
        <p:spPr>
          <a:xfrm>
            <a:off x="7118684" y="233915"/>
            <a:ext cx="5073316" cy="5943600"/>
          </a:xfrm>
          <a:prstGeom prst="rect">
            <a:avLst/>
          </a:prstGeom>
          <a:noFill/>
          <a:ln>
            <a:noFill/>
          </a:ln>
        </p:spPr>
      </p:sp>
      <p:grpSp>
        <p:nvGrpSpPr>
          <p:cNvPr id="842" name="Google Shape;842;p631"/>
          <p:cNvGrpSpPr/>
          <p:nvPr/>
        </p:nvGrpSpPr>
        <p:grpSpPr>
          <a:xfrm>
            <a:off x="0" y="5020348"/>
            <a:ext cx="12192000" cy="1837653"/>
            <a:chOff x="0" y="5020348"/>
            <a:chExt cx="12192000" cy="1837653"/>
          </a:xfrm>
        </p:grpSpPr>
        <p:sp>
          <p:nvSpPr>
            <p:cNvPr id="843" name="Google Shape;843;p63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44" name="Google Shape;844;p63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845" name="Google Shape;845;p63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1552792632"/>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type="twoTxTwoObj" preserve="1">
  <p:cSld name="3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78808338"/>
      </p:ext>
    </p:extLst>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type="twoTxTwoObj" preserve="1">
  <p:cSld name="3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89240345"/>
      </p:ext>
    </p:extLst>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type="titleOnly" preserve="1">
  <p:cSld name="1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24874922"/>
      </p:ext>
    </p:extLst>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preserve="1" userDrawn="1">
  <p:cSld name="1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80759325"/>
      </p:ext>
    </p:extLst>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type="blank" preserve="1">
  <p:cSld name="1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056804257"/>
      </p:ext>
    </p:extLst>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preserve="1" userDrawn="1">
  <p:cSld name="4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322311952"/>
      </p:ext>
    </p:extLst>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preserve="1" userDrawn="1">
  <p:cSld name="40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4034611662"/>
      </p:ext>
    </p:extLst>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preserve="1" userDrawn="1">
  <p:cSld name="1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1" y="1146258"/>
            <a:ext cx="2350169" cy="2971799"/>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8"/>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9"/>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9"/>
            <a:ext cx="2025315" cy="911940"/>
          </a:xfrm>
          <a:prstGeom prst="rect">
            <a:avLst/>
          </a:prstGeom>
        </p:spPr>
      </p:pic>
    </p:spTree>
    <p:extLst>
      <p:ext uri="{BB962C8B-B14F-4D97-AF65-F5344CB8AC3E}">
        <p14:creationId xmlns:p14="http://schemas.microsoft.com/office/powerpoint/2010/main" val="2001387502"/>
      </p:ext>
    </p:extLst>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preserve="1" userDrawn="1">
  <p:cSld name="4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350329994"/>
      </p:ext>
    </p:extLst>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preserve="1" userDrawn="1">
  <p:cSld name="41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3052118489"/>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846"/>
        <p:cNvGrpSpPr/>
        <p:nvPr/>
      </p:nvGrpSpPr>
      <p:grpSpPr>
        <a:xfrm>
          <a:off x="0" y="0"/>
          <a:ext cx="0" cy="0"/>
          <a:chOff x="0" y="0"/>
          <a:chExt cx="0" cy="0"/>
        </a:xfrm>
      </p:grpSpPr>
      <p:grpSp>
        <p:nvGrpSpPr>
          <p:cNvPr id="847" name="Google Shape;847;p632"/>
          <p:cNvGrpSpPr/>
          <p:nvPr/>
        </p:nvGrpSpPr>
        <p:grpSpPr>
          <a:xfrm>
            <a:off x="0" y="5020347"/>
            <a:ext cx="12192000" cy="1837653"/>
            <a:chOff x="0" y="5020347"/>
            <a:chExt cx="12192000" cy="1837653"/>
          </a:xfrm>
        </p:grpSpPr>
        <p:sp>
          <p:nvSpPr>
            <p:cNvPr id="848" name="Google Shape;848;p63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49" name="Google Shape;849;p63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50" name="Google Shape;850;p63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851" name="Google Shape;851;p63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852" name="Google Shape;852;p63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53" name="Google Shape;853;p63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365973555"/>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type="twoTxTwoObj" preserve="1">
  <p:cSld name="4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72884185"/>
      </p:ext>
    </p:extLst>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type="obj" preserve="1">
  <p:cSld name="1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63481323"/>
      </p:ext>
    </p:extLst>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type="twoObj" preserve="1">
  <p:cSld name="1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14319956"/>
      </p:ext>
    </p:extLst>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type="twoTxTwoObj" preserve="1">
  <p:cSld name="4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15041559"/>
      </p:ext>
    </p:extLst>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type="obj" preserve="1">
  <p:cSld name="7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7"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4"/>
            <a:ext cx="2036763" cy="2036763"/>
          </a:xfrm>
          <a:prstGeom prst="rect">
            <a:avLst/>
          </a:prstGeom>
        </p:spPr>
      </p:pic>
    </p:spTree>
    <p:extLst>
      <p:ext uri="{BB962C8B-B14F-4D97-AF65-F5344CB8AC3E}">
        <p14:creationId xmlns:p14="http://schemas.microsoft.com/office/powerpoint/2010/main" val="3442588319"/>
      </p:ext>
    </p:extLst>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type="twoTxTwoObj" preserve="1">
  <p:cSld name="3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84953110"/>
      </p:ext>
    </p:extLst>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preserve="1" userDrawn="1">
  <p:cSld name="1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375119989"/>
      </p:ext>
    </p:extLst>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preserve="1" userDrawn="1">
  <p:cSld name="4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570736446"/>
      </p:ext>
    </p:extLst>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preserve="1" userDrawn="1">
  <p:cSld name="44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1756242955"/>
      </p:ext>
    </p:extLst>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type="titleOnly" preserve="1">
  <p:cSld name="1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8359029"/>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854"/>
        <p:cNvGrpSpPr/>
        <p:nvPr/>
      </p:nvGrpSpPr>
      <p:grpSpPr>
        <a:xfrm>
          <a:off x="0" y="0"/>
          <a:ext cx="0" cy="0"/>
          <a:chOff x="0" y="0"/>
          <a:chExt cx="0" cy="0"/>
        </a:xfrm>
      </p:grpSpPr>
      <p:sp>
        <p:nvSpPr>
          <p:cNvPr id="855" name="Google Shape;855;p63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56" name="Google Shape;856;p63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57" name="Google Shape;857;p633"/>
          <p:cNvGrpSpPr/>
          <p:nvPr/>
        </p:nvGrpSpPr>
        <p:grpSpPr>
          <a:xfrm>
            <a:off x="0" y="5379426"/>
            <a:ext cx="2807368" cy="753891"/>
            <a:chOff x="0" y="5379426"/>
            <a:chExt cx="2807368" cy="753891"/>
          </a:xfrm>
        </p:grpSpPr>
        <p:sp>
          <p:nvSpPr>
            <p:cNvPr id="858" name="Google Shape;858;p63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59" name="Google Shape;859;p63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860" name="Google Shape;860;p633"/>
          <p:cNvSpPr>
            <a:spLocks noGrp="1"/>
          </p:cNvSpPr>
          <p:nvPr>
            <p:ph type="pic" idx="2"/>
          </p:nvPr>
        </p:nvSpPr>
        <p:spPr>
          <a:xfrm>
            <a:off x="2807368" y="457202"/>
            <a:ext cx="8915400" cy="5943598"/>
          </a:xfrm>
          <a:prstGeom prst="rect">
            <a:avLst/>
          </a:prstGeom>
          <a:noFill/>
          <a:ln>
            <a:noFill/>
          </a:ln>
        </p:spPr>
      </p:sp>
      <p:pic>
        <p:nvPicPr>
          <p:cNvPr id="861" name="Google Shape;861;p63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4273956164"/>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type="blank" preserve="1">
  <p:cSld name="1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750581366"/>
      </p:ext>
    </p:extLst>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type="obj" preserve="1">
  <p:cSld name="7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05077921"/>
      </p:ext>
    </p:extLst>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userDrawn="1">
  <p:cSld name="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3"/>
            <a:ext cx="8178613" cy="1629459"/>
          </a:xfrm>
          <a:prstGeom prst="rect">
            <a:avLst/>
          </a:prstGeom>
        </p:spPr>
        <p:txBody>
          <a:bodyPr anchor="b"/>
          <a:lstStyle>
            <a:lvl1pPr algn="l">
              <a:defRPr sz="5335"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7" y="4178331"/>
            <a:ext cx="4395959" cy="1140163"/>
          </a:xfrm>
          <a:prstGeom prst="rect">
            <a:avLst/>
          </a:prstGeom>
        </p:spPr>
      </p:pic>
    </p:spTree>
    <p:extLst>
      <p:ext uri="{BB962C8B-B14F-4D97-AF65-F5344CB8AC3E}">
        <p14:creationId xmlns:p14="http://schemas.microsoft.com/office/powerpoint/2010/main" val="3493205685"/>
      </p:ext>
    </p:extLst>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userDrawn="1">
  <p:cSld name="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3"/>
            <a:ext cx="8178613" cy="1629459"/>
          </a:xfrm>
          <a:prstGeom prst="rect">
            <a:avLst/>
          </a:prstGeom>
        </p:spPr>
        <p:txBody>
          <a:bodyPr anchor="b"/>
          <a:lstStyle>
            <a:lvl1pPr algn="l">
              <a:defRPr sz="5335"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7" y="4178331"/>
            <a:ext cx="4395959" cy="1140163"/>
          </a:xfrm>
          <a:prstGeom prst="rect">
            <a:avLst/>
          </a:prstGeom>
        </p:spPr>
      </p:pic>
    </p:spTree>
    <p:extLst>
      <p:ext uri="{BB962C8B-B14F-4D97-AF65-F5344CB8AC3E}">
        <p14:creationId xmlns:p14="http://schemas.microsoft.com/office/powerpoint/2010/main" val="3602039165"/>
      </p:ext>
    </p:extLst>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userDrawn="1">
  <p:cSld name="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2" y="753070"/>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6" y="1615019"/>
            <a:ext cx="10176933" cy="3812116"/>
          </a:xfrm>
          <a:prstGeom prst="rect">
            <a:avLst/>
          </a:prstGeom>
        </p:spPr>
        <p:txBody>
          <a:bodyPr/>
          <a:lstStyle>
            <a:lvl1pPr marL="381000" indent="-38100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836745195"/>
      </p:ext>
    </p:extLst>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p:cSld name="2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1" y="776081"/>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1" y="1637855"/>
            <a:ext cx="10156179" cy="4117159"/>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710870764"/>
      </p:ext>
    </p:extLst>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p:cSld name="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4"/>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1"/>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63052738"/>
      </p:ext>
    </p:extLst>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userDrawn="1">
  <p:cSld name="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3"/>
            <a:ext cx="8178613" cy="1629459"/>
          </a:xfrm>
          <a:prstGeom prst="rect">
            <a:avLst/>
          </a:prstGeom>
        </p:spPr>
        <p:txBody>
          <a:bodyPr anchor="b"/>
          <a:lstStyle>
            <a:lvl1pPr algn="l">
              <a:defRPr sz="5335"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7" y="4178331"/>
            <a:ext cx="4395959" cy="1140163"/>
          </a:xfrm>
          <a:prstGeom prst="rect">
            <a:avLst/>
          </a:prstGeom>
        </p:spPr>
      </p:pic>
    </p:spTree>
    <p:extLst>
      <p:ext uri="{BB962C8B-B14F-4D97-AF65-F5344CB8AC3E}">
        <p14:creationId xmlns:p14="http://schemas.microsoft.com/office/powerpoint/2010/main" val="4077609819"/>
      </p:ext>
    </p:extLst>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userDrawn="1">
  <p:cSld name="5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2" y="753070"/>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6" y="1615019"/>
            <a:ext cx="10176933" cy="3812116"/>
          </a:xfrm>
          <a:prstGeom prst="rect">
            <a:avLst/>
          </a:prstGeom>
        </p:spPr>
        <p:txBody>
          <a:bodyPr/>
          <a:lstStyle>
            <a:lvl1pPr marL="381000" indent="-38100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948080373"/>
      </p:ext>
    </p:extLst>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p:cSld name="2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1" y="776081"/>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1" y="1637855"/>
            <a:ext cx="10156179" cy="4117159"/>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206635401"/>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862"/>
        <p:cNvGrpSpPr/>
        <p:nvPr/>
      </p:nvGrpSpPr>
      <p:grpSpPr>
        <a:xfrm>
          <a:off x="0" y="0"/>
          <a:ext cx="0" cy="0"/>
          <a:chOff x="0" y="0"/>
          <a:chExt cx="0" cy="0"/>
        </a:xfrm>
      </p:grpSpPr>
      <p:sp>
        <p:nvSpPr>
          <p:cNvPr id="863" name="Google Shape;863;p63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64" name="Google Shape;864;p63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65" name="Google Shape;865;p63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66" name="Google Shape;866;p6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67" name="Google Shape;867;p63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68" name="Google Shape;868;p6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869" name="Google Shape;869;p634"/>
          <p:cNvGrpSpPr/>
          <p:nvPr/>
        </p:nvGrpSpPr>
        <p:grpSpPr>
          <a:xfrm>
            <a:off x="7191542" y="1"/>
            <a:ext cx="5000459" cy="1425992"/>
            <a:chOff x="7191542" y="1"/>
            <a:chExt cx="5000459" cy="1425992"/>
          </a:xfrm>
        </p:grpSpPr>
        <p:pic>
          <p:nvPicPr>
            <p:cNvPr id="870" name="Google Shape;870;p63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71" name="Google Shape;871;p634"/>
            <p:cNvGrpSpPr/>
            <p:nvPr/>
          </p:nvGrpSpPr>
          <p:grpSpPr>
            <a:xfrm>
              <a:off x="7191542" y="1"/>
              <a:ext cx="5000459" cy="1425992"/>
              <a:chOff x="7186272" y="0"/>
              <a:chExt cx="5005729" cy="1427495"/>
            </a:xfrm>
          </p:grpSpPr>
          <p:sp>
            <p:nvSpPr>
              <p:cNvPr id="872" name="Google Shape;872;p63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73" name="Google Shape;873;p63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874" name="Google Shape;874;p63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458948438"/>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p:cSld name="5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4"/>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1"/>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85794840"/>
      </p:ext>
    </p:extLst>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userDrawn="1">
  <p:cSld name="9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3"/>
            <a:ext cx="8178613" cy="1629459"/>
          </a:xfrm>
          <a:prstGeom prst="rect">
            <a:avLst/>
          </a:prstGeom>
        </p:spPr>
        <p:txBody>
          <a:bodyPr anchor="b"/>
          <a:lstStyle>
            <a:lvl1pPr algn="l">
              <a:defRPr sz="5335"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7" y="4178331"/>
            <a:ext cx="4395959" cy="1140163"/>
          </a:xfrm>
          <a:prstGeom prst="rect">
            <a:avLst/>
          </a:prstGeom>
        </p:spPr>
      </p:pic>
    </p:spTree>
    <p:extLst>
      <p:ext uri="{BB962C8B-B14F-4D97-AF65-F5344CB8AC3E}">
        <p14:creationId xmlns:p14="http://schemas.microsoft.com/office/powerpoint/2010/main" val="2649154987"/>
      </p:ext>
    </p:extLst>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userDrawn="1">
  <p:cSld name="10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3"/>
            <a:ext cx="8178613" cy="1629459"/>
          </a:xfrm>
          <a:prstGeom prst="rect">
            <a:avLst/>
          </a:prstGeom>
        </p:spPr>
        <p:txBody>
          <a:bodyPr anchor="b"/>
          <a:lstStyle>
            <a:lvl1pPr algn="l">
              <a:defRPr sz="5335"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7" y="4178331"/>
            <a:ext cx="4395959" cy="1140163"/>
          </a:xfrm>
          <a:prstGeom prst="rect">
            <a:avLst/>
          </a:prstGeom>
        </p:spPr>
      </p:pic>
    </p:spTree>
    <p:extLst>
      <p:ext uri="{BB962C8B-B14F-4D97-AF65-F5344CB8AC3E}">
        <p14:creationId xmlns:p14="http://schemas.microsoft.com/office/powerpoint/2010/main" val="4153977895"/>
      </p:ext>
    </p:extLst>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userDrawn="1">
  <p:cSld name="11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3"/>
            <a:ext cx="8178613" cy="1629459"/>
          </a:xfrm>
          <a:prstGeom prst="rect">
            <a:avLst/>
          </a:prstGeom>
        </p:spPr>
        <p:txBody>
          <a:bodyPr anchor="b"/>
          <a:lstStyle>
            <a:lvl1pPr algn="l">
              <a:defRPr sz="5335"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7" y="4178331"/>
            <a:ext cx="4395959" cy="1140163"/>
          </a:xfrm>
          <a:prstGeom prst="rect">
            <a:avLst/>
          </a:prstGeom>
        </p:spPr>
      </p:pic>
    </p:spTree>
    <p:extLst>
      <p:ext uri="{BB962C8B-B14F-4D97-AF65-F5344CB8AC3E}">
        <p14:creationId xmlns:p14="http://schemas.microsoft.com/office/powerpoint/2010/main" val="3688900426"/>
      </p:ext>
    </p:extLst>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userDrawn="1">
  <p:cSld name="6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2" y="753070"/>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6" y="1615019"/>
            <a:ext cx="10176933" cy="3812116"/>
          </a:xfrm>
          <a:prstGeom prst="rect">
            <a:avLst/>
          </a:prstGeom>
        </p:spPr>
        <p:txBody>
          <a:bodyPr/>
          <a:lstStyle>
            <a:lvl1pPr marL="381000" indent="-38100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445292737"/>
      </p:ext>
    </p:extLst>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p:cSld name="2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1" y="776081"/>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1" y="1637855"/>
            <a:ext cx="10156179" cy="4117159"/>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647604064"/>
      </p:ext>
    </p:extLst>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p:cSld name="6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4"/>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1"/>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86953635"/>
      </p:ext>
    </p:extLst>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userDrawn="1">
  <p:cSld name="12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3"/>
            <a:ext cx="8178613" cy="1629459"/>
          </a:xfrm>
          <a:prstGeom prst="rect">
            <a:avLst/>
          </a:prstGeom>
        </p:spPr>
        <p:txBody>
          <a:bodyPr anchor="b"/>
          <a:lstStyle>
            <a:lvl1pPr algn="l">
              <a:defRPr sz="5335"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7" y="4178331"/>
            <a:ext cx="4395959" cy="1140163"/>
          </a:xfrm>
          <a:prstGeom prst="rect">
            <a:avLst/>
          </a:prstGeom>
        </p:spPr>
      </p:pic>
    </p:spTree>
    <p:extLst>
      <p:ext uri="{BB962C8B-B14F-4D97-AF65-F5344CB8AC3E}">
        <p14:creationId xmlns:p14="http://schemas.microsoft.com/office/powerpoint/2010/main" val="3032644586"/>
      </p:ext>
    </p:extLst>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userDrawn="1">
  <p:cSld name="7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2" y="753070"/>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6" y="1615019"/>
            <a:ext cx="10176933" cy="3812116"/>
          </a:xfrm>
          <a:prstGeom prst="rect">
            <a:avLst/>
          </a:prstGeom>
        </p:spPr>
        <p:txBody>
          <a:bodyPr/>
          <a:lstStyle>
            <a:lvl1pPr marL="381000" indent="-38100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130431306"/>
      </p:ext>
    </p:extLst>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p:cSld name="27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1" y="776081"/>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1" y="1637855"/>
            <a:ext cx="10156179" cy="4117159"/>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6000073"/>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875"/>
        <p:cNvGrpSpPr/>
        <p:nvPr/>
      </p:nvGrpSpPr>
      <p:grpSpPr>
        <a:xfrm>
          <a:off x="0" y="0"/>
          <a:ext cx="0" cy="0"/>
          <a:chOff x="0" y="0"/>
          <a:chExt cx="0" cy="0"/>
        </a:xfrm>
      </p:grpSpPr>
      <p:sp>
        <p:nvSpPr>
          <p:cNvPr id="876" name="Google Shape;876;p63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77" name="Google Shape;877;p63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78" name="Google Shape;878;p63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79" name="Google Shape;879;p63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80" name="Google Shape;880;p6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81" name="Google Shape;881;p6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882" name="Google Shape;882;p635"/>
          <p:cNvGrpSpPr/>
          <p:nvPr/>
        </p:nvGrpSpPr>
        <p:grpSpPr>
          <a:xfrm>
            <a:off x="7191542" y="1"/>
            <a:ext cx="5000459" cy="1425992"/>
            <a:chOff x="7191542" y="1"/>
            <a:chExt cx="5000459" cy="1425992"/>
          </a:xfrm>
        </p:grpSpPr>
        <p:pic>
          <p:nvPicPr>
            <p:cNvPr id="883" name="Google Shape;883;p63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84" name="Google Shape;884;p635"/>
            <p:cNvGrpSpPr/>
            <p:nvPr/>
          </p:nvGrpSpPr>
          <p:grpSpPr>
            <a:xfrm>
              <a:off x="7191542" y="1"/>
              <a:ext cx="5000459" cy="1425992"/>
              <a:chOff x="7186272" y="0"/>
              <a:chExt cx="5005729" cy="1427495"/>
            </a:xfrm>
          </p:grpSpPr>
          <p:sp>
            <p:nvSpPr>
              <p:cNvPr id="885" name="Google Shape;885;p6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86" name="Google Shape;886;p6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887" name="Google Shape;887;p63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697350960"/>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p:cSld name="7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4"/>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1"/>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098676934"/>
      </p:ext>
    </p:extLst>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userDrawn="1">
  <p:cSld name="1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3"/>
            <a:ext cx="8178613" cy="1629459"/>
          </a:xfrm>
          <a:prstGeom prst="rect">
            <a:avLst/>
          </a:prstGeom>
        </p:spPr>
        <p:txBody>
          <a:bodyPr anchor="b"/>
          <a:lstStyle>
            <a:lvl1pPr algn="l">
              <a:defRPr sz="5335"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7" y="4178331"/>
            <a:ext cx="4395959" cy="1140163"/>
          </a:xfrm>
          <a:prstGeom prst="rect">
            <a:avLst/>
          </a:prstGeom>
        </p:spPr>
      </p:pic>
    </p:spTree>
    <p:extLst>
      <p:ext uri="{BB962C8B-B14F-4D97-AF65-F5344CB8AC3E}">
        <p14:creationId xmlns:p14="http://schemas.microsoft.com/office/powerpoint/2010/main" val="336073218"/>
      </p:ext>
    </p:extLst>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userDrawn="1">
  <p:cSld name="1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3"/>
            <a:ext cx="8178613" cy="1629459"/>
          </a:xfrm>
          <a:prstGeom prst="rect">
            <a:avLst/>
          </a:prstGeom>
        </p:spPr>
        <p:txBody>
          <a:bodyPr anchor="b"/>
          <a:lstStyle>
            <a:lvl1pPr algn="l">
              <a:defRPr sz="5335"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7" y="4178331"/>
            <a:ext cx="4395959" cy="1140163"/>
          </a:xfrm>
          <a:prstGeom prst="rect">
            <a:avLst/>
          </a:prstGeom>
        </p:spPr>
      </p:pic>
    </p:spTree>
    <p:extLst>
      <p:ext uri="{BB962C8B-B14F-4D97-AF65-F5344CB8AC3E}">
        <p14:creationId xmlns:p14="http://schemas.microsoft.com/office/powerpoint/2010/main" val="3177286125"/>
      </p:ext>
    </p:extLst>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userDrawn="1">
  <p:cSld name="1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3"/>
            <a:ext cx="8178613" cy="1629459"/>
          </a:xfrm>
          <a:prstGeom prst="rect">
            <a:avLst/>
          </a:prstGeom>
        </p:spPr>
        <p:txBody>
          <a:bodyPr anchor="b"/>
          <a:lstStyle>
            <a:lvl1pPr algn="l">
              <a:defRPr sz="5335"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7" y="4178331"/>
            <a:ext cx="4395959" cy="1140163"/>
          </a:xfrm>
          <a:prstGeom prst="rect">
            <a:avLst/>
          </a:prstGeom>
        </p:spPr>
      </p:pic>
    </p:spTree>
    <p:extLst>
      <p:ext uri="{BB962C8B-B14F-4D97-AF65-F5344CB8AC3E}">
        <p14:creationId xmlns:p14="http://schemas.microsoft.com/office/powerpoint/2010/main" val="3184415169"/>
      </p:ext>
    </p:extLst>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userDrawn="1">
  <p:cSld name="8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2" y="753070"/>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6" y="1615019"/>
            <a:ext cx="10176933" cy="3812116"/>
          </a:xfrm>
          <a:prstGeom prst="rect">
            <a:avLst/>
          </a:prstGeom>
        </p:spPr>
        <p:txBody>
          <a:bodyPr/>
          <a:lstStyle>
            <a:lvl1pPr marL="381000" indent="-38100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764464456"/>
      </p:ext>
    </p:extLst>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p:cSld name="28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1" y="776081"/>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1" y="1637855"/>
            <a:ext cx="10156179" cy="4117159"/>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4223662566"/>
      </p:ext>
    </p:extLst>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p:cSld name="8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4"/>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1"/>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840628262"/>
      </p:ext>
    </p:extLst>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userDrawn="1">
  <p:cSld name="9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2" y="753070"/>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6" y="1615019"/>
            <a:ext cx="10176933" cy="3812116"/>
          </a:xfrm>
          <a:prstGeom prst="rect">
            <a:avLst/>
          </a:prstGeom>
        </p:spPr>
        <p:txBody>
          <a:bodyPr/>
          <a:lstStyle>
            <a:lvl1pPr marL="381000" indent="-38100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461076828"/>
      </p:ext>
    </p:extLst>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p:cSld name="29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1" y="776081"/>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1" y="1637855"/>
            <a:ext cx="10156179" cy="4117159"/>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256976101"/>
      </p:ext>
    </p:extLst>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p:cSld name="9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4"/>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1"/>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813077905"/>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888"/>
        <p:cNvGrpSpPr/>
        <p:nvPr/>
      </p:nvGrpSpPr>
      <p:grpSpPr>
        <a:xfrm>
          <a:off x="0" y="0"/>
          <a:ext cx="0" cy="0"/>
          <a:chOff x="0" y="0"/>
          <a:chExt cx="0" cy="0"/>
        </a:xfrm>
      </p:grpSpPr>
      <p:grpSp>
        <p:nvGrpSpPr>
          <p:cNvPr id="889" name="Google Shape;889;p636"/>
          <p:cNvGrpSpPr/>
          <p:nvPr/>
        </p:nvGrpSpPr>
        <p:grpSpPr>
          <a:xfrm>
            <a:off x="7191542" y="1"/>
            <a:ext cx="5000459" cy="1425992"/>
            <a:chOff x="7191542" y="1"/>
            <a:chExt cx="5000459" cy="1425992"/>
          </a:xfrm>
        </p:grpSpPr>
        <p:pic>
          <p:nvPicPr>
            <p:cNvPr id="890" name="Google Shape;890;p63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91" name="Google Shape;891;p636"/>
            <p:cNvGrpSpPr/>
            <p:nvPr/>
          </p:nvGrpSpPr>
          <p:grpSpPr>
            <a:xfrm>
              <a:off x="7191542" y="1"/>
              <a:ext cx="5000459" cy="1425992"/>
              <a:chOff x="7186272" y="0"/>
              <a:chExt cx="5005729" cy="1427495"/>
            </a:xfrm>
          </p:grpSpPr>
          <p:sp>
            <p:nvSpPr>
              <p:cNvPr id="892" name="Google Shape;892;p6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3" name="Google Shape;893;p6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894" name="Google Shape;894;p63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95" name="Google Shape;895;p63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96" name="Google Shape;896;p63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97" name="Google Shape;897;p6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98" name="Google Shape;898;p6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657628889"/>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userDrawn="1">
  <p:cSld name="1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3"/>
            <a:ext cx="8178613" cy="1629459"/>
          </a:xfrm>
          <a:prstGeom prst="rect">
            <a:avLst/>
          </a:prstGeom>
        </p:spPr>
        <p:txBody>
          <a:bodyPr anchor="b"/>
          <a:lstStyle>
            <a:lvl1pPr algn="l">
              <a:defRPr sz="5335"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7" y="4178331"/>
            <a:ext cx="4395959" cy="1140163"/>
          </a:xfrm>
          <a:prstGeom prst="rect">
            <a:avLst/>
          </a:prstGeom>
        </p:spPr>
      </p:pic>
    </p:spTree>
    <p:extLst>
      <p:ext uri="{BB962C8B-B14F-4D97-AF65-F5344CB8AC3E}">
        <p14:creationId xmlns:p14="http://schemas.microsoft.com/office/powerpoint/2010/main" val="3308497636"/>
      </p:ext>
    </p:extLst>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userDrawn="1">
  <p:cSld name="10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2" y="753070"/>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6" y="1615019"/>
            <a:ext cx="10176933" cy="3812116"/>
          </a:xfrm>
          <a:prstGeom prst="rect">
            <a:avLst/>
          </a:prstGeom>
        </p:spPr>
        <p:txBody>
          <a:bodyPr/>
          <a:lstStyle>
            <a:lvl1pPr marL="381000" indent="-38100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215438163"/>
      </p:ext>
    </p:extLst>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p:cSld name="3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1" y="776081"/>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1" y="1637855"/>
            <a:ext cx="10156179" cy="4117159"/>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025085495"/>
      </p:ext>
    </p:extLst>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p:cSld name="10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4"/>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1"/>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865385072"/>
      </p:ext>
    </p:extLst>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userDrawn="1">
  <p:cSld name="1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2" y="753070"/>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6" y="1615019"/>
            <a:ext cx="10176933" cy="3812116"/>
          </a:xfrm>
          <a:prstGeom prst="rect">
            <a:avLst/>
          </a:prstGeom>
        </p:spPr>
        <p:txBody>
          <a:bodyPr/>
          <a:lstStyle>
            <a:lvl1pPr marL="381000" indent="-38100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400748234"/>
      </p:ext>
    </p:extLst>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p:cSld name="3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1" y="776081"/>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1" y="1637855"/>
            <a:ext cx="10156179" cy="4117159"/>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226953074"/>
      </p:ext>
    </p:extLst>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p:cSld name="1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4"/>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1"/>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038363846"/>
      </p:ext>
    </p:extLst>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userDrawn="1">
  <p:cSld name="1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2" y="753070"/>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6" y="1615019"/>
            <a:ext cx="10176933" cy="3812116"/>
          </a:xfrm>
          <a:prstGeom prst="rect">
            <a:avLst/>
          </a:prstGeom>
        </p:spPr>
        <p:txBody>
          <a:bodyPr/>
          <a:lstStyle>
            <a:lvl1pPr marL="381000" indent="-38100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571514815"/>
      </p:ext>
    </p:extLst>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p:cSld name="1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4"/>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1"/>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9512099"/>
      </p:ext>
    </p:extLst>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p:cSld name="3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1" y="776081"/>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1" y="1637855"/>
            <a:ext cx="10156179" cy="4117159"/>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644878630"/>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899"/>
        <p:cNvGrpSpPr/>
        <p:nvPr/>
      </p:nvGrpSpPr>
      <p:grpSpPr>
        <a:xfrm>
          <a:off x="0" y="0"/>
          <a:ext cx="0" cy="0"/>
          <a:chOff x="0" y="0"/>
          <a:chExt cx="0" cy="0"/>
        </a:xfrm>
      </p:grpSpPr>
      <p:sp>
        <p:nvSpPr>
          <p:cNvPr id="900" name="Google Shape;900;p63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01" name="Google Shape;901;p63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902" name="Google Shape;902;p637"/>
          <p:cNvGrpSpPr/>
          <p:nvPr/>
        </p:nvGrpSpPr>
        <p:grpSpPr>
          <a:xfrm>
            <a:off x="7191542" y="1"/>
            <a:ext cx="5000459" cy="1425992"/>
            <a:chOff x="7191542" y="1"/>
            <a:chExt cx="5000459" cy="1425992"/>
          </a:xfrm>
        </p:grpSpPr>
        <p:pic>
          <p:nvPicPr>
            <p:cNvPr id="903" name="Google Shape;903;p63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04" name="Google Shape;904;p637"/>
            <p:cNvGrpSpPr/>
            <p:nvPr/>
          </p:nvGrpSpPr>
          <p:grpSpPr>
            <a:xfrm>
              <a:off x="7191542" y="1"/>
              <a:ext cx="5000459" cy="1425992"/>
              <a:chOff x="7186272" y="0"/>
              <a:chExt cx="5005729" cy="1427495"/>
            </a:xfrm>
          </p:grpSpPr>
          <p:sp>
            <p:nvSpPr>
              <p:cNvPr id="905" name="Google Shape;905;p6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6" name="Google Shape;906;p6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907" name="Google Shape;907;p63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08" name="Google Shape;908;p63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909" name="Google Shape;909;p6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10" name="Google Shape;910;p6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090852612"/>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preserve="1" userDrawn="1">
  <p:cSld name="4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717032430"/>
      </p:ext>
    </p:extLst>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preserve="1" userDrawn="1">
  <p:cSld name="45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3409349794"/>
      </p:ext>
    </p:extLst>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preserve="1" userDrawn="1">
  <p:cSld name="2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1" y="1146258"/>
            <a:ext cx="2350169" cy="2971799"/>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8"/>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9"/>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9"/>
            <a:ext cx="2025315" cy="911940"/>
          </a:xfrm>
          <a:prstGeom prst="rect">
            <a:avLst/>
          </a:prstGeom>
        </p:spPr>
      </p:pic>
    </p:spTree>
    <p:extLst>
      <p:ext uri="{BB962C8B-B14F-4D97-AF65-F5344CB8AC3E}">
        <p14:creationId xmlns:p14="http://schemas.microsoft.com/office/powerpoint/2010/main" val="281633755"/>
      </p:ext>
    </p:extLst>
  </p:cSld>
  <p:clrMapOvr>
    <a:masterClrMapping/>
  </p:clrMapOvr>
</p:sldLayout>
</file>

<file path=ppt/slideLayouts/slideLayout983.xml><?xml version="1.0" encoding="utf-8"?>
<p:sldLayout xmlns:a="http://schemas.openxmlformats.org/drawingml/2006/main" xmlns:r="http://schemas.openxmlformats.org/officeDocument/2006/relationships" xmlns:p="http://schemas.openxmlformats.org/presentationml/2006/main" type="title">
  <p:cSld name="4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3080547607"/>
      </p:ext>
    </p:extLst>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type="title">
  <p:cSld name="2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248075528"/>
      </p:ext>
    </p:extLst>
  </p:cSld>
  <p:clrMapOvr>
    <a:masterClrMapping/>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1531018663"/>
      </p:ext>
    </p:extLst>
  </p:cSld>
  <p:clrMapOvr>
    <a:masterClrMapping/>
  </p:clrMapOvr>
</p:sldLayout>
</file>

<file path=ppt/slideLayouts/slideLayout986.xml><?xml version="1.0" encoding="utf-8"?>
<p:sldLayout xmlns:a="http://schemas.openxmlformats.org/drawingml/2006/main" xmlns:r="http://schemas.openxmlformats.org/officeDocument/2006/relationships" xmlns:p="http://schemas.openxmlformats.org/presentationml/2006/main" userDrawn="1">
  <p:cSld name="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97060829"/>
      </p:ext>
    </p:extLst>
  </p:cSld>
  <p:clrMapOvr>
    <a:masterClrMapping/>
  </p:clrMapOvr>
</p:sldLayout>
</file>

<file path=ppt/slideLayouts/slideLayout987.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082344147"/>
      </p:ext>
    </p:extLst>
  </p:cSld>
  <p:clrMapOvr>
    <a:masterClrMapping/>
  </p:clrMapOvr>
</p:sldLayout>
</file>

<file path=ppt/slideLayouts/slideLayout988.xml><?xml version="1.0" encoding="utf-8"?>
<p:sldLayout xmlns:a="http://schemas.openxmlformats.org/drawingml/2006/main" xmlns:r="http://schemas.openxmlformats.org/officeDocument/2006/relationships" xmlns:p="http://schemas.openxmlformats.org/presentationml/2006/main">
  <p:cSld name="2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354158300"/>
      </p:ext>
    </p:extLst>
  </p:cSld>
  <p:clrMapOvr>
    <a:masterClrMapping/>
  </p:clrMapOvr>
</p:sldLayout>
</file>

<file path=ppt/slideLayouts/slideLayout989.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627944231"/>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911"/>
        <p:cNvGrpSpPr/>
        <p:nvPr/>
      </p:nvGrpSpPr>
      <p:grpSpPr>
        <a:xfrm>
          <a:off x="0" y="0"/>
          <a:ext cx="0" cy="0"/>
          <a:chOff x="0" y="0"/>
          <a:chExt cx="0" cy="0"/>
        </a:xfrm>
      </p:grpSpPr>
      <p:grpSp>
        <p:nvGrpSpPr>
          <p:cNvPr id="912" name="Google Shape;912;p638"/>
          <p:cNvGrpSpPr/>
          <p:nvPr/>
        </p:nvGrpSpPr>
        <p:grpSpPr>
          <a:xfrm>
            <a:off x="7191542" y="1"/>
            <a:ext cx="5000459" cy="1425992"/>
            <a:chOff x="7191542" y="1"/>
            <a:chExt cx="5000459" cy="1425992"/>
          </a:xfrm>
        </p:grpSpPr>
        <p:pic>
          <p:nvPicPr>
            <p:cNvPr id="913" name="Google Shape;913;p63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14" name="Google Shape;914;p638"/>
            <p:cNvGrpSpPr/>
            <p:nvPr/>
          </p:nvGrpSpPr>
          <p:grpSpPr>
            <a:xfrm>
              <a:off x="7191542" y="1"/>
              <a:ext cx="5000459" cy="1425992"/>
              <a:chOff x="7186272" y="0"/>
              <a:chExt cx="5005729" cy="1427495"/>
            </a:xfrm>
          </p:grpSpPr>
          <p:sp>
            <p:nvSpPr>
              <p:cNvPr id="915" name="Google Shape;915;p6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6" name="Google Shape;916;p6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917" name="Google Shape;917;p63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18" name="Google Shape;918;p63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19" name="Google Shape;919;p63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20" name="Google Shape;920;p63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21" name="Google Shape;921;p63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22" name="Google Shape;922;p6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923" name="Google Shape;923;p6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24" name="Google Shape;924;p6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623457581"/>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userDrawn="1">
  <p:cSld name="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066430936"/>
      </p:ext>
    </p:extLst>
  </p:cSld>
  <p:clrMapOvr>
    <a:masterClrMapping/>
  </p:clrMapOvr>
</p:sldLayout>
</file>

<file path=ppt/slideLayouts/slideLayout991.xml><?xml version="1.0" encoding="utf-8"?>
<p:sldLayout xmlns:a="http://schemas.openxmlformats.org/drawingml/2006/main" xmlns:r="http://schemas.openxmlformats.org/officeDocument/2006/relationships" xmlns:p="http://schemas.openxmlformats.org/presentationml/2006/main" userDrawn="1">
  <p:cSld name="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066414475"/>
      </p:ext>
    </p:extLst>
  </p:cSld>
  <p:clrMapOvr>
    <a:masterClrMapping/>
  </p:clrMapOvr>
</p:sldLayout>
</file>

<file path=ppt/slideLayouts/slideLayout992.xml><?xml version="1.0" encoding="utf-8"?>
<p:sldLayout xmlns:a="http://schemas.openxmlformats.org/drawingml/2006/main" xmlns:r="http://schemas.openxmlformats.org/officeDocument/2006/relationships" xmlns:p="http://schemas.openxmlformats.org/presentationml/2006/main">
  <p:cSld name="2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511848396"/>
      </p:ext>
    </p:extLst>
  </p:cSld>
  <p:clrMapOvr>
    <a:masterClrMapping/>
  </p:clrMapOvr>
</p:sldLayout>
</file>

<file path=ppt/slideLayouts/slideLayout993.xml><?xml version="1.0" encoding="utf-8"?>
<p:sldLayout xmlns:a="http://schemas.openxmlformats.org/drawingml/2006/main" xmlns:r="http://schemas.openxmlformats.org/officeDocument/2006/relationships" xmlns:p="http://schemas.openxmlformats.org/presentationml/2006/main">
  <p:cSld name="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544699913"/>
      </p:ext>
    </p:extLst>
  </p:cSld>
  <p:clrMapOvr>
    <a:masterClrMapping/>
  </p:clrMapOvr>
</p:sldLayout>
</file>

<file path=ppt/slideLayouts/slideLayout994.xml><?xml version="1.0" encoding="utf-8"?>
<p:sldLayout xmlns:a="http://schemas.openxmlformats.org/drawingml/2006/main" xmlns:r="http://schemas.openxmlformats.org/officeDocument/2006/relationships" xmlns:p="http://schemas.openxmlformats.org/presentationml/2006/main" userDrawn="1">
  <p:cSld name="1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370932495"/>
      </p:ext>
    </p:extLst>
  </p:cSld>
  <p:clrMapOvr>
    <a:masterClrMapping/>
  </p:clrMapOvr>
</p:sldLayout>
</file>

<file path=ppt/slideLayouts/slideLayout995.xml><?xml version="1.0" encoding="utf-8"?>
<p:sldLayout xmlns:a="http://schemas.openxmlformats.org/drawingml/2006/main" xmlns:r="http://schemas.openxmlformats.org/officeDocument/2006/relationships" xmlns:p="http://schemas.openxmlformats.org/presentationml/2006/main" userDrawn="1">
  <p:cSld name="1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243005758"/>
      </p:ext>
    </p:extLst>
  </p:cSld>
  <p:clrMapOvr>
    <a:masterClrMapping/>
  </p:clrMapOvr>
</p:sldLayout>
</file>

<file path=ppt/slideLayouts/slideLayout996.xml><?xml version="1.0" encoding="utf-8"?>
<p:sldLayout xmlns:a="http://schemas.openxmlformats.org/drawingml/2006/main" xmlns:r="http://schemas.openxmlformats.org/officeDocument/2006/relationships" xmlns:p="http://schemas.openxmlformats.org/presentationml/2006/main" userDrawn="1">
  <p:cSld name="19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9/22/2025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1293261621"/>
      </p:ext>
    </p:extLst>
  </p:cSld>
  <p:clrMapOvr>
    <a:masterClrMapping/>
  </p:clrMapOvr>
</p:sldLayout>
</file>

<file path=ppt/slideLayouts/slideLayout997.xml><?xml version="1.0" encoding="utf-8"?>
<p:sldLayout xmlns:a="http://schemas.openxmlformats.org/drawingml/2006/main" xmlns:r="http://schemas.openxmlformats.org/officeDocument/2006/relationships" xmlns:p="http://schemas.openxmlformats.org/presentationml/2006/main" userDrawn="1">
  <p:cSld name="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973774644"/>
      </p:ext>
    </p:extLst>
  </p:cSld>
  <p:clrMapOvr>
    <a:masterClrMapping/>
  </p:clrMapOvr>
</p:sldLayout>
</file>

<file path=ppt/slideLayouts/slideLayout998.xml><?xml version="1.0" encoding="utf-8"?>
<p:sldLayout xmlns:a="http://schemas.openxmlformats.org/drawingml/2006/main" xmlns:r="http://schemas.openxmlformats.org/officeDocument/2006/relationships" xmlns:p="http://schemas.openxmlformats.org/presentationml/2006/main">
  <p:cSld name="2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148195511"/>
      </p:ext>
    </p:extLst>
  </p:cSld>
  <p:clrMapOvr>
    <a:masterClrMapping/>
  </p:clrMapOvr>
</p:sldLayout>
</file>

<file path=ppt/slideLayouts/slideLayout999.xml><?xml version="1.0" encoding="utf-8"?>
<p:sldLayout xmlns:a="http://schemas.openxmlformats.org/drawingml/2006/main" xmlns:r="http://schemas.openxmlformats.org/officeDocument/2006/relationships" xmlns:p="http://schemas.openxmlformats.org/presentationml/2006/main">
  <p:cSld name="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0622983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640.xml"/><Relationship Id="rId3" Type="http://schemas.openxmlformats.org/officeDocument/2006/relationships/slideLayout" Target="../slideLayouts/slideLayout1635.xml"/><Relationship Id="rId7" Type="http://schemas.openxmlformats.org/officeDocument/2006/relationships/slideLayout" Target="../slideLayouts/slideLayout1639.xml"/><Relationship Id="rId12" Type="http://schemas.openxmlformats.org/officeDocument/2006/relationships/theme" Target="../theme/theme10.xml"/><Relationship Id="rId2" Type="http://schemas.openxmlformats.org/officeDocument/2006/relationships/slideLayout" Target="../slideLayouts/slideLayout1634.xml"/><Relationship Id="rId1" Type="http://schemas.openxmlformats.org/officeDocument/2006/relationships/slideLayout" Target="../slideLayouts/slideLayout1633.xml"/><Relationship Id="rId6" Type="http://schemas.openxmlformats.org/officeDocument/2006/relationships/slideLayout" Target="../slideLayouts/slideLayout1638.xml"/><Relationship Id="rId11" Type="http://schemas.openxmlformats.org/officeDocument/2006/relationships/slideLayout" Target="../slideLayouts/slideLayout1643.xml"/><Relationship Id="rId5" Type="http://schemas.openxmlformats.org/officeDocument/2006/relationships/slideLayout" Target="../slideLayouts/slideLayout1637.xml"/><Relationship Id="rId10" Type="http://schemas.openxmlformats.org/officeDocument/2006/relationships/slideLayout" Target="../slideLayouts/slideLayout1642.xml"/><Relationship Id="rId4" Type="http://schemas.openxmlformats.org/officeDocument/2006/relationships/slideLayout" Target="../slideLayouts/slideLayout1636.xml"/><Relationship Id="rId9" Type="http://schemas.openxmlformats.org/officeDocument/2006/relationships/slideLayout" Target="../slideLayouts/slideLayout1641.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651.xml"/><Relationship Id="rId3" Type="http://schemas.openxmlformats.org/officeDocument/2006/relationships/slideLayout" Target="../slideLayouts/slideLayout1646.xml"/><Relationship Id="rId7" Type="http://schemas.openxmlformats.org/officeDocument/2006/relationships/slideLayout" Target="../slideLayouts/slideLayout1650.xml"/><Relationship Id="rId12" Type="http://schemas.openxmlformats.org/officeDocument/2006/relationships/theme" Target="../theme/theme11.xml"/><Relationship Id="rId2" Type="http://schemas.openxmlformats.org/officeDocument/2006/relationships/slideLayout" Target="../slideLayouts/slideLayout1645.xml"/><Relationship Id="rId1" Type="http://schemas.openxmlformats.org/officeDocument/2006/relationships/slideLayout" Target="../slideLayouts/slideLayout1644.xml"/><Relationship Id="rId6" Type="http://schemas.openxmlformats.org/officeDocument/2006/relationships/slideLayout" Target="../slideLayouts/slideLayout1649.xml"/><Relationship Id="rId11" Type="http://schemas.openxmlformats.org/officeDocument/2006/relationships/slideLayout" Target="../slideLayouts/slideLayout1654.xml"/><Relationship Id="rId5" Type="http://schemas.openxmlformats.org/officeDocument/2006/relationships/slideLayout" Target="../slideLayouts/slideLayout1648.xml"/><Relationship Id="rId10" Type="http://schemas.openxmlformats.org/officeDocument/2006/relationships/slideLayout" Target="../slideLayouts/slideLayout1653.xml"/><Relationship Id="rId4" Type="http://schemas.openxmlformats.org/officeDocument/2006/relationships/slideLayout" Target="../slideLayouts/slideLayout1647.xml"/><Relationship Id="rId9" Type="http://schemas.openxmlformats.org/officeDocument/2006/relationships/slideLayout" Target="../slideLayouts/slideLayout1652.xml"/></Relationships>
</file>

<file path=ppt/slideMasters/_rels/slideMaster12.xml.rels><?xml version="1.0" encoding="UTF-8" standalone="yes"?>
<Relationships xmlns="http://schemas.openxmlformats.org/package/2006/relationships"><Relationship Id="rId117" Type="http://schemas.openxmlformats.org/officeDocument/2006/relationships/slideLayout" Target="../slideLayouts/slideLayout1771.xml"/><Relationship Id="rId299" Type="http://schemas.openxmlformats.org/officeDocument/2006/relationships/slideLayout" Target="../slideLayouts/slideLayout1953.xml"/><Relationship Id="rId21" Type="http://schemas.openxmlformats.org/officeDocument/2006/relationships/slideLayout" Target="../slideLayouts/slideLayout1675.xml"/><Relationship Id="rId63" Type="http://schemas.openxmlformats.org/officeDocument/2006/relationships/slideLayout" Target="../slideLayouts/slideLayout1717.xml"/><Relationship Id="rId159" Type="http://schemas.openxmlformats.org/officeDocument/2006/relationships/slideLayout" Target="../slideLayouts/slideLayout1813.xml"/><Relationship Id="rId324" Type="http://schemas.openxmlformats.org/officeDocument/2006/relationships/slideLayout" Target="../slideLayouts/slideLayout1978.xml"/><Relationship Id="rId366" Type="http://schemas.openxmlformats.org/officeDocument/2006/relationships/slideLayout" Target="../slideLayouts/slideLayout2020.xml"/><Relationship Id="rId170" Type="http://schemas.openxmlformats.org/officeDocument/2006/relationships/slideLayout" Target="../slideLayouts/slideLayout1824.xml"/><Relationship Id="rId226" Type="http://schemas.openxmlformats.org/officeDocument/2006/relationships/slideLayout" Target="../slideLayouts/slideLayout1880.xml"/><Relationship Id="rId433" Type="http://schemas.openxmlformats.org/officeDocument/2006/relationships/slideLayout" Target="../slideLayouts/slideLayout2087.xml"/><Relationship Id="rId268" Type="http://schemas.openxmlformats.org/officeDocument/2006/relationships/slideLayout" Target="../slideLayouts/slideLayout1922.xml"/><Relationship Id="rId475" Type="http://schemas.openxmlformats.org/officeDocument/2006/relationships/slideLayout" Target="../slideLayouts/slideLayout2129.xml"/><Relationship Id="rId32" Type="http://schemas.openxmlformats.org/officeDocument/2006/relationships/slideLayout" Target="../slideLayouts/slideLayout1686.xml"/><Relationship Id="rId74" Type="http://schemas.openxmlformats.org/officeDocument/2006/relationships/slideLayout" Target="../slideLayouts/slideLayout1728.xml"/><Relationship Id="rId128" Type="http://schemas.openxmlformats.org/officeDocument/2006/relationships/slideLayout" Target="../slideLayouts/slideLayout1782.xml"/><Relationship Id="rId335" Type="http://schemas.openxmlformats.org/officeDocument/2006/relationships/slideLayout" Target="../slideLayouts/slideLayout1989.xml"/><Relationship Id="rId377" Type="http://schemas.openxmlformats.org/officeDocument/2006/relationships/slideLayout" Target="../slideLayouts/slideLayout2031.xml"/><Relationship Id="rId5" Type="http://schemas.openxmlformats.org/officeDocument/2006/relationships/slideLayout" Target="../slideLayouts/slideLayout1659.xml"/><Relationship Id="rId181" Type="http://schemas.openxmlformats.org/officeDocument/2006/relationships/slideLayout" Target="../slideLayouts/slideLayout1835.xml"/><Relationship Id="rId237" Type="http://schemas.openxmlformats.org/officeDocument/2006/relationships/slideLayout" Target="../slideLayouts/slideLayout1891.xml"/><Relationship Id="rId402" Type="http://schemas.openxmlformats.org/officeDocument/2006/relationships/slideLayout" Target="../slideLayouts/slideLayout2056.xml"/><Relationship Id="rId279" Type="http://schemas.openxmlformats.org/officeDocument/2006/relationships/slideLayout" Target="../slideLayouts/slideLayout1933.xml"/><Relationship Id="rId444" Type="http://schemas.openxmlformats.org/officeDocument/2006/relationships/slideLayout" Target="../slideLayouts/slideLayout2098.xml"/><Relationship Id="rId486" Type="http://schemas.openxmlformats.org/officeDocument/2006/relationships/slideLayout" Target="../slideLayouts/slideLayout2140.xml"/><Relationship Id="rId43" Type="http://schemas.openxmlformats.org/officeDocument/2006/relationships/slideLayout" Target="../slideLayouts/slideLayout1697.xml"/><Relationship Id="rId139" Type="http://schemas.openxmlformats.org/officeDocument/2006/relationships/slideLayout" Target="../slideLayouts/slideLayout1793.xml"/><Relationship Id="rId290" Type="http://schemas.openxmlformats.org/officeDocument/2006/relationships/slideLayout" Target="../slideLayouts/slideLayout1944.xml"/><Relationship Id="rId304" Type="http://schemas.openxmlformats.org/officeDocument/2006/relationships/slideLayout" Target="../slideLayouts/slideLayout1958.xml"/><Relationship Id="rId346" Type="http://schemas.openxmlformats.org/officeDocument/2006/relationships/slideLayout" Target="../slideLayouts/slideLayout2000.xml"/><Relationship Id="rId388" Type="http://schemas.openxmlformats.org/officeDocument/2006/relationships/slideLayout" Target="../slideLayouts/slideLayout2042.xml"/><Relationship Id="rId85" Type="http://schemas.openxmlformats.org/officeDocument/2006/relationships/slideLayout" Target="../slideLayouts/slideLayout1739.xml"/><Relationship Id="rId150" Type="http://schemas.openxmlformats.org/officeDocument/2006/relationships/slideLayout" Target="../slideLayouts/slideLayout1804.xml"/><Relationship Id="rId192" Type="http://schemas.openxmlformats.org/officeDocument/2006/relationships/slideLayout" Target="../slideLayouts/slideLayout1846.xml"/><Relationship Id="rId206" Type="http://schemas.openxmlformats.org/officeDocument/2006/relationships/slideLayout" Target="../slideLayouts/slideLayout1860.xml"/><Relationship Id="rId413" Type="http://schemas.openxmlformats.org/officeDocument/2006/relationships/slideLayout" Target="../slideLayouts/slideLayout2067.xml"/><Relationship Id="rId248" Type="http://schemas.openxmlformats.org/officeDocument/2006/relationships/slideLayout" Target="../slideLayouts/slideLayout1902.xml"/><Relationship Id="rId455" Type="http://schemas.openxmlformats.org/officeDocument/2006/relationships/slideLayout" Target="../slideLayouts/slideLayout2109.xml"/><Relationship Id="rId12" Type="http://schemas.openxmlformats.org/officeDocument/2006/relationships/slideLayout" Target="../slideLayouts/slideLayout1666.xml"/><Relationship Id="rId108" Type="http://schemas.openxmlformats.org/officeDocument/2006/relationships/slideLayout" Target="../slideLayouts/slideLayout1762.xml"/><Relationship Id="rId315" Type="http://schemas.openxmlformats.org/officeDocument/2006/relationships/slideLayout" Target="../slideLayouts/slideLayout1969.xml"/><Relationship Id="rId357" Type="http://schemas.openxmlformats.org/officeDocument/2006/relationships/slideLayout" Target="../slideLayouts/slideLayout2011.xml"/><Relationship Id="rId54" Type="http://schemas.openxmlformats.org/officeDocument/2006/relationships/slideLayout" Target="../slideLayouts/slideLayout1708.xml"/><Relationship Id="rId96" Type="http://schemas.openxmlformats.org/officeDocument/2006/relationships/slideLayout" Target="../slideLayouts/slideLayout1750.xml"/><Relationship Id="rId161" Type="http://schemas.openxmlformats.org/officeDocument/2006/relationships/slideLayout" Target="../slideLayouts/slideLayout1815.xml"/><Relationship Id="rId217" Type="http://schemas.openxmlformats.org/officeDocument/2006/relationships/slideLayout" Target="../slideLayouts/slideLayout1871.xml"/><Relationship Id="rId399" Type="http://schemas.openxmlformats.org/officeDocument/2006/relationships/slideLayout" Target="../slideLayouts/slideLayout2053.xml"/><Relationship Id="rId259" Type="http://schemas.openxmlformats.org/officeDocument/2006/relationships/slideLayout" Target="../slideLayouts/slideLayout1913.xml"/><Relationship Id="rId424" Type="http://schemas.openxmlformats.org/officeDocument/2006/relationships/slideLayout" Target="../slideLayouts/slideLayout2078.xml"/><Relationship Id="rId466" Type="http://schemas.openxmlformats.org/officeDocument/2006/relationships/slideLayout" Target="../slideLayouts/slideLayout2120.xml"/><Relationship Id="rId23" Type="http://schemas.openxmlformats.org/officeDocument/2006/relationships/slideLayout" Target="../slideLayouts/slideLayout1677.xml"/><Relationship Id="rId119" Type="http://schemas.openxmlformats.org/officeDocument/2006/relationships/slideLayout" Target="../slideLayouts/slideLayout1773.xml"/><Relationship Id="rId270" Type="http://schemas.openxmlformats.org/officeDocument/2006/relationships/slideLayout" Target="../slideLayouts/slideLayout1924.xml"/><Relationship Id="rId326" Type="http://schemas.openxmlformats.org/officeDocument/2006/relationships/slideLayout" Target="../slideLayouts/slideLayout1980.xml"/><Relationship Id="rId65" Type="http://schemas.openxmlformats.org/officeDocument/2006/relationships/slideLayout" Target="../slideLayouts/slideLayout1719.xml"/><Relationship Id="rId130" Type="http://schemas.openxmlformats.org/officeDocument/2006/relationships/slideLayout" Target="../slideLayouts/slideLayout1784.xml"/><Relationship Id="rId368" Type="http://schemas.openxmlformats.org/officeDocument/2006/relationships/slideLayout" Target="../slideLayouts/slideLayout2022.xml"/><Relationship Id="rId172" Type="http://schemas.openxmlformats.org/officeDocument/2006/relationships/slideLayout" Target="../slideLayouts/slideLayout1826.xml"/><Relationship Id="rId228" Type="http://schemas.openxmlformats.org/officeDocument/2006/relationships/slideLayout" Target="../slideLayouts/slideLayout1882.xml"/><Relationship Id="rId435" Type="http://schemas.openxmlformats.org/officeDocument/2006/relationships/slideLayout" Target="../slideLayouts/slideLayout2089.xml"/><Relationship Id="rId477" Type="http://schemas.openxmlformats.org/officeDocument/2006/relationships/slideLayout" Target="../slideLayouts/slideLayout2131.xml"/><Relationship Id="rId281" Type="http://schemas.openxmlformats.org/officeDocument/2006/relationships/slideLayout" Target="../slideLayouts/slideLayout1935.xml"/><Relationship Id="rId337" Type="http://schemas.openxmlformats.org/officeDocument/2006/relationships/slideLayout" Target="../slideLayouts/slideLayout1991.xml"/><Relationship Id="rId34" Type="http://schemas.openxmlformats.org/officeDocument/2006/relationships/slideLayout" Target="../slideLayouts/slideLayout1688.xml"/><Relationship Id="rId76" Type="http://schemas.openxmlformats.org/officeDocument/2006/relationships/slideLayout" Target="../slideLayouts/slideLayout1730.xml"/><Relationship Id="rId141" Type="http://schemas.openxmlformats.org/officeDocument/2006/relationships/slideLayout" Target="../slideLayouts/slideLayout1795.xml"/><Relationship Id="rId379" Type="http://schemas.openxmlformats.org/officeDocument/2006/relationships/slideLayout" Target="../slideLayouts/slideLayout2033.xml"/><Relationship Id="rId7" Type="http://schemas.openxmlformats.org/officeDocument/2006/relationships/slideLayout" Target="../slideLayouts/slideLayout1661.xml"/><Relationship Id="rId183" Type="http://schemas.openxmlformats.org/officeDocument/2006/relationships/slideLayout" Target="../slideLayouts/slideLayout1837.xml"/><Relationship Id="rId239" Type="http://schemas.openxmlformats.org/officeDocument/2006/relationships/slideLayout" Target="../slideLayouts/slideLayout1893.xml"/><Relationship Id="rId390" Type="http://schemas.openxmlformats.org/officeDocument/2006/relationships/slideLayout" Target="../slideLayouts/slideLayout2044.xml"/><Relationship Id="rId404" Type="http://schemas.openxmlformats.org/officeDocument/2006/relationships/slideLayout" Target="../slideLayouts/slideLayout2058.xml"/><Relationship Id="rId446" Type="http://schemas.openxmlformats.org/officeDocument/2006/relationships/slideLayout" Target="../slideLayouts/slideLayout2100.xml"/><Relationship Id="rId250" Type="http://schemas.openxmlformats.org/officeDocument/2006/relationships/slideLayout" Target="../slideLayouts/slideLayout1904.xml"/><Relationship Id="rId292" Type="http://schemas.openxmlformats.org/officeDocument/2006/relationships/slideLayout" Target="../slideLayouts/slideLayout1946.xml"/><Relationship Id="rId306" Type="http://schemas.openxmlformats.org/officeDocument/2006/relationships/slideLayout" Target="../slideLayouts/slideLayout1960.xml"/><Relationship Id="rId488" Type="http://schemas.openxmlformats.org/officeDocument/2006/relationships/slideLayout" Target="../slideLayouts/slideLayout2142.xml"/><Relationship Id="rId45" Type="http://schemas.openxmlformats.org/officeDocument/2006/relationships/slideLayout" Target="../slideLayouts/slideLayout1699.xml"/><Relationship Id="rId87" Type="http://schemas.openxmlformats.org/officeDocument/2006/relationships/slideLayout" Target="../slideLayouts/slideLayout1741.xml"/><Relationship Id="rId110" Type="http://schemas.openxmlformats.org/officeDocument/2006/relationships/slideLayout" Target="../slideLayouts/slideLayout1764.xml"/><Relationship Id="rId348" Type="http://schemas.openxmlformats.org/officeDocument/2006/relationships/slideLayout" Target="../slideLayouts/slideLayout2002.xml"/><Relationship Id="rId152" Type="http://schemas.openxmlformats.org/officeDocument/2006/relationships/slideLayout" Target="../slideLayouts/slideLayout1806.xml"/><Relationship Id="rId194" Type="http://schemas.openxmlformats.org/officeDocument/2006/relationships/slideLayout" Target="../slideLayouts/slideLayout1848.xml"/><Relationship Id="rId208" Type="http://schemas.openxmlformats.org/officeDocument/2006/relationships/slideLayout" Target="../slideLayouts/slideLayout1862.xml"/><Relationship Id="rId415" Type="http://schemas.openxmlformats.org/officeDocument/2006/relationships/slideLayout" Target="../slideLayouts/slideLayout2069.xml"/><Relationship Id="rId457" Type="http://schemas.openxmlformats.org/officeDocument/2006/relationships/slideLayout" Target="../slideLayouts/slideLayout2111.xml"/><Relationship Id="rId261" Type="http://schemas.openxmlformats.org/officeDocument/2006/relationships/slideLayout" Target="../slideLayouts/slideLayout1915.xml"/><Relationship Id="rId14" Type="http://schemas.openxmlformats.org/officeDocument/2006/relationships/slideLayout" Target="../slideLayouts/slideLayout1668.xml"/><Relationship Id="rId56" Type="http://schemas.openxmlformats.org/officeDocument/2006/relationships/slideLayout" Target="../slideLayouts/slideLayout1710.xml"/><Relationship Id="rId317" Type="http://schemas.openxmlformats.org/officeDocument/2006/relationships/slideLayout" Target="../slideLayouts/slideLayout1971.xml"/><Relationship Id="rId359" Type="http://schemas.openxmlformats.org/officeDocument/2006/relationships/slideLayout" Target="../slideLayouts/slideLayout2013.xml"/><Relationship Id="rId98" Type="http://schemas.openxmlformats.org/officeDocument/2006/relationships/slideLayout" Target="../slideLayouts/slideLayout1752.xml"/><Relationship Id="rId121" Type="http://schemas.openxmlformats.org/officeDocument/2006/relationships/slideLayout" Target="../slideLayouts/slideLayout1775.xml"/><Relationship Id="rId163" Type="http://schemas.openxmlformats.org/officeDocument/2006/relationships/slideLayout" Target="../slideLayouts/slideLayout1817.xml"/><Relationship Id="rId219" Type="http://schemas.openxmlformats.org/officeDocument/2006/relationships/slideLayout" Target="../slideLayouts/slideLayout1873.xml"/><Relationship Id="rId370" Type="http://schemas.openxmlformats.org/officeDocument/2006/relationships/slideLayout" Target="../slideLayouts/slideLayout2024.xml"/><Relationship Id="rId426" Type="http://schemas.openxmlformats.org/officeDocument/2006/relationships/slideLayout" Target="../slideLayouts/slideLayout2080.xml"/><Relationship Id="rId230" Type="http://schemas.openxmlformats.org/officeDocument/2006/relationships/slideLayout" Target="../slideLayouts/slideLayout1884.xml"/><Relationship Id="rId468" Type="http://schemas.openxmlformats.org/officeDocument/2006/relationships/slideLayout" Target="../slideLayouts/slideLayout2122.xml"/><Relationship Id="rId25" Type="http://schemas.openxmlformats.org/officeDocument/2006/relationships/slideLayout" Target="../slideLayouts/slideLayout1679.xml"/><Relationship Id="rId67" Type="http://schemas.openxmlformats.org/officeDocument/2006/relationships/slideLayout" Target="../slideLayouts/slideLayout1721.xml"/><Relationship Id="rId272" Type="http://schemas.openxmlformats.org/officeDocument/2006/relationships/slideLayout" Target="../slideLayouts/slideLayout1926.xml"/><Relationship Id="rId328" Type="http://schemas.openxmlformats.org/officeDocument/2006/relationships/slideLayout" Target="../slideLayouts/slideLayout1982.xml"/><Relationship Id="rId132" Type="http://schemas.openxmlformats.org/officeDocument/2006/relationships/slideLayout" Target="../slideLayouts/slideLayout1786.xml"/><Relationship Id="rId174" Type="http://schemas.openxmlformats.org/officeDocument/2006/relationships/slideLayout" Target="../slideLayouts/slideLayout1828.xml"/><Relationship Id="rId381" Type="http://schemas.openxmlformats.org/officeDocument/2006/relationships/slideLayout" Target="../slideLayouts/slideLayout2035.xml"/><Relationship Id="rId241" Type="http://schemas.openxmlformats.org/officeDocument/2006/relationships/slideLayout" Target="../slideLayouts/slideLayout1895.xml"/><Relationship Id="rId437" Type="http://schemas.openxmlformats.org/officeDocument/2006/relationships/slideLayout" Target="../slideLayouts/slideLayout2091.xml"/><Relationship Id="rId479" Type="http://schemas.openxmlformats.org/officeDocument/2006/relationships/slideLayout" Target="../slideLayouts/slideLayout2133.xml"/><Relationship Id="rId36" Type="http://schemas.openxmlformats.org/officeDocument/2006/relationships/slideLayout" Target="../slideLayouts/slideLayout1690.xml"/><Relationship Id="rId283" Type="http://schemas.openxmlformats.org/officeDocument/2006/relationships/slideLayout" Target="../slideLayouts/slideLayout1937.xml"/><Relationship Id="rId339" Type="http://schemas.openxmlformats.org/officeDocument/2006/relationships/slideLayout" Target="../slideLayouts/slideLayout1993.xml"/><Relationship Id="rId78" Type="http://schemas.openxmlformats.org/officeDocument/2006/relationships/slideLayout" Target="../slideLayouts/slideLayout1732.xml"/><Relationship Id="rId101" Type="http://schemas.openxmlformats.org/officeDocument/2006/relationships/slideLayout" Target="../slideLayouts/slideLayout1755.xml"/><Relationship Id="rId143" Type="http://schemas.openxmlformats.org/officeDocument/2006/relationships/slideLayout" Target="../slideLayouts/slideLayout1797.xml"/><Relationship Id="rId185" Type="http://schemas.openxmlformats.org/officeDocument/2006/relationships/slideLayout" Target="../slideLayouts/slideLayout1839.xml"/><Relationship Id="rId350" Type="http://schemas.openxmlformats.org/officeDocument/2006/relationships/slideLayout" Target="../slideLayouts/slideLayout2004.xml"/><Relationship Id="rId406" Type="http://schemas.openxmlformats.org/officeDocument/2006/relationships/slideLayout" Target="../slideLayouts/slideLayout2060.xml"/><Relationship Id="rId9" Type="http://schemas.openxmlformats.org/officeDocument/2006/relationships/slideLayout" Target="../slideLayouts/slideLayout1663.xml"/><Relationship Id="rId210" Type="http://schemas.openxmlformats.org/officeDocument/2006/relationships/slideLayout" Target="../slideLayouts/slideLayout1864.xml"/><Relationship Id="rId392" Type="http://schemas.openxmlformats.org/officeDocument/2006/relationships/slideLayout" Target="../slideLayouts/slideLayout2046.xml"/><Relationship Id="rId448" Type="http://schemas.openxmlformats.org/officeDocument/2006/relationships/slideLayout" Target="../slideLayouts/slideLayout2102.xml"/><Relationship Id="rId252" Type="http://schemas.openxmlformats.org/officeDocument/2006/relationships/slideLayout" Target="../slideLayouts/slideLayout1906.xml"/><Relationship Id="rId294" Type="http://schemas.openxmlformats.org/officeDocument/2006/relationships/slideLayout" Target="../slideLayouts/slideLayout1948.xml"/><Relationship Id="rId308" Type="http://schemas.openxmlformats.org/officeDocument/2006/relationships/slideLayout" Target="../slideLayouts/slideLayout1962.xml"/><Relationship Id="rId47" Type="http://schemas.openxmlformats.org/officeDocument/2006/relationships/slideLayout" Target="../slideLayouts/slideLayout1701.xml"/><Relationship Id="rId89" Type="http://schemas.openxmlformats.org/officeDocument/2006/relationships/slideLayout" Target="../slideLayouts/slideLayout1743.xml"/><Relationship Id="rId112" Type="http://schemas.openxmlformats.org/officeDocument/2006/relationships/slideLayout" Target="../slideLayouts/slideLayout1766.xml"/><Relationship Id="rId154" Type="http://schemas.openxmlformats.org/officeDocument/2006/relationships/slideLayout" Target="../slideLayouts/slideLayout1808.xml"/><Relationship Id="rId361" Type="http://schemas.openxmlformats.org/officeDocument/2006/relationships/slideLayout" Target="../slideLayouts/slideLayout2015.xml"/><Relationship Id="rId196" Type="http://schemas.openxmlformats.org/officeDocument/2006/relationships/slideLayout" Target="../slideLayouts/slideLayout1850.xml"/><Relationship Id="rId417" Type="http://schemas.openxmlformats.org/officeDocument/2006/relationships/slideLayout" Target="../slideLayouts/slideLayout2071.xml"/><Relationship Id="rId459" Type="http://schemas.openxmlformats.org/officeDocument/2006/relationships/slideLayout" Target="../slideLayouts/slideLayout2113.xml"/><Relationship Id="rId16" Type="http://schemas.openxmlformats.org/officeDocument/2006/relationships/slideLayout" Target="../slideLayouts/slideLayout1670.xml"/><Relationship Id="rId221" Type="http://schemas.openxmlformats.org/officeDocument/2006/relationships/slideLayout" Target="../slideLayouts/slideLayout1875.xml"/><Relationship Id="rId263" Type="http://schemas.openxmlformats.org/officeDocument/2006/relationships/slideLayout" Target="../slideLayouts/slideLayout1917.xml"/><Relationship Id="rId319" Type="http://schemas.openxmlformats.org/officeDocument/2006/relationships/slideLayout" Target="../slideLayouts/slideLayout1973.xml"/><Relationship Id="rId470" Type="http://schemas.openxmlformats.org/officeDocument/2006/relationships/slideLayout" Target="../slideLayouts/slideLayout2124.xml"/><Relationship Id="rId58" Type="http://schemas.openxmlformats.org/officeDocument/2006/relationships/slideLayout" Target="../slideLayouts/slideLayout1712.xml"/><Relationship Id="rId123" Type="http://schemas.openxmlformats.org/officeDocument/2006/relationships/slideLayout" Target="../slideLayouts/slideLayout1777.xml"/><Relationship Id="rId330" Type="http://schemas.openxmlformats.org/officeDocument/2006/relationships/slideLayout" Target="../slideLayouts/slideLayout1984.xml"/><Relationship Id="rId165" Type="http://schemas.openxmlformats.org/officeDocument/2006/relationships/slideLayout" Target="../slideLayouts/slideLayout1819.xml"/><Relationship Id="rId372" Type="http://schemas.openxmlformats.org/officeDocument/2006/relationships/slideLayout" Target="../slideLayouts/slideLayout2026.xml"/><Relationship Id="rId428" Type="http://schemas.openxmlformats.org/officeDocument/2006/relationships/slideLayout" Target="../slideLayouts/slideLayout2082.xml"/><Relationship Id="rId232" Type="http://schemas.openxmlformats.org/officeDocument/2006/relationships/slideLayout" Target="../slideLayouts/slideLayout1886.xml"/><Relationship Id="rId274" Type="http://schemas.openxmlformats.org/officeDocument/2006/relationships/slideLayout" Target="../slideLayouts/slideLayout1928.xml"/><Relationship Id="rId481" Type="http://schemas.openxmlformats.org/officeDocument/2006/relationships/slideLayout" Target="../slideLayouts/slideLayout2135.xml"/><Relationship Id="rId27" Type="http://schemas.openxmlformats.org/officeDocument/2006/relationships/slideLayout" Target="../slideLayouts/slideLayout1681.xml"/><Relationship Id="rId69" Type="http://schemas.openxmlformats.org/officeDocument/2006/relationships/slideLayout" Target="../slideLayouts/slideLayout1723.xml"/><Relationship Id="rId134" Type="http://schemas.openxmlformats.org/officeDocument/2006/relationships/slideLayout" Target="../slideLayouts/slideLayout1788.xml"/><Relationship Id="rId80" Type="http://schemas.openxmlformats.org/officeDocument/2006/relationships/slideLayout" Target="../slideLayouts/slideLayout1734.xml"/><Relationship Id="rId176" Type="http://schemas.openxmlformats.org/officeDocument/2006/relationships/slideLayout" Target="../slideLayouts/slideLayout1830.xml"/><Relationship Id="rId341" Type="http://schemas.openxmlformats.org/officeDocument/2006/relationships/slideLayout" Target="../slideLayouts/slideLayout1995.xml"/><Relationship Id="rId383" Type="http://schemas.openxmlformats.org/officeDocument/2006/relationships/slideLayout" Target="../slideLayouts/slideLayout2037.xml"/><Relationship Id="rId439" Type="http://schemas.openxmlformats.org/officeDocument/2006/relationships/slideLayout" Target="../slideLayouts/slideLayout2093.xml"/><Relationship Id="rId201" Type="http://schemas.openxmlformats.org/officeDocument/2006/relationships/slideLayout" Target="../slideLayouts/slideLayout1855.xml"/><Relationship Id="rId243" Type="http://schemas.openxmlformats.org/officeDocument/2006/relationships/slideLayout" Target="../slideLayouts/slideLayout1897.xml"/><Relationship Id="rId285" Type="http://schemas.openxmlformats.org/officeDocument/2006/relationships/slideLayout" Target="../slideLayouts/slideLayout1939.xml"/><Relationship Id="rId450" Type="http://schemas.openxmlformats.org/officeDocument/2006/relationships/slideLayout" Target="../slideLayouts/slideLayout2104.xml"/><Relationship Id="rId38" Type="http://schemas.openxmlformats.org/officeDocument/2006/relationships/slideLayout" Target="../slideLayouts/slideLayout1692.xml"/><Relationship Id="rId103" Type="http://schemas.openxmlformats.org/officeDocument/2006/relationships/slideLayout" Target="../slideLayouts/slideLayout1757.xml"/><Relationship Id="rId310" Type="http://schemas.openxmlformats.org/officeDocument/2006/relationships/slideLayout" Target="../slideLayouts/slideLayout1964.xml"/><Relationship Id="rId91" Type="http://schemas.openxmlformats.org/officeDocument/2006/relationships/slideLayout" Target="../slideLayouts/slideLayout1745.xml"/><Relationship Id="rId145" Type="http://schemas.openxmlformats.org/officeDocument/2006/relationships/slideLayout" Target="../slideLayouts/slideLayout1799.xml"/><Relationship Id="rId187" Type="http://schemas.openxmlformats.org/officeDocument/2006/relationships/slideLayout" Target="../slideLayouts/slideLayout1841.xml"/><Relationship Id="rId352" Type="http://schemas.openxmlformats.org/officeDocument/2006/relationships/slideLayout" Target="../slideLayouts/slideLayout2006.xml"/><Relationship Id="rId394" Type="http://schemas.openxmlformats.org/officeDocument/2006/relationships/slideLayout" Target="../slideLayouts/slideLayout2048.xml"/><Relationship Id="rId408" Type="http://schemas.openxmlformats.org/officeDocument/2006/relationships/slideLayout" Target="../slideLayouts/slideLayout2062.xml"/><Relationship Id="rId212" Type="http://schemas.openxmlformats.org/officeDocument/2006/relationships/slideLayout" Target="../slideLayouts/slideLayout1866.xml"/><Relationship Id="rId254" Type="http://schemas.openxmlformats.org/officeDocument/2006/relationships/slideLayout" Target="../slideLayouts/slideLayout1908.xml"/><Relationship Id="rId49" Type="http://schemas.openxmlformats.org/officeDocument/2006/relationships/slideLayout" Target="../slideLayouts/slideLayout1703.xml"/><Relationship Id="rId114" Type="http://schemas.openxmlformats.org/officeDocument/2006/relationships/slideLayout" Target="../slideLayouts/slideLayout1768.xml"/><Relationship Id="rId296" Type="http://schemas.openxmlformats.org/officeDocument/2006/relationships/slideLayout" Target="../slideLayouts/slideLayout1950.xml"/><Relationship Id="rId461" Type="http://schemas.openxmlformats.org/officeDocument/2006/relationships/slideLayout" Target="../slideLayouts/slideLayout2115.xml"/><Relationship Id="rId60" Type="http://schemas.openxmlformats.org/officeDocument/2006/relationships/slideLayout" Target="../slideLayouts/slideLayout1714.xml"/><Relationship Id="rId156" Type="http://schemas.openxmlformats.org/officeDocument/2006/relationships/slideLayout" Target="../slideLayouts/slideLayout1810.xml"/><Relationship Id="rId198" Type="http://schemas.openxmlformats.org/officeDocument/2006/relationships/slideLayout" Target="../slideLayouts/slideLayout1852.xml"/><Relationship Id="rId321" Type="http://schemas.openxmlformats.org/officeDocument/2006/relationships/slideLayout" Target="../slideLayouts/slideLayout1975.xml"/><Relationship Id="rId363" Type="http://schemas.openxmlformats.org/officeDocument/2006/relationships/slideLayout" Target="../slideLayouts/slideLayout2017.xml"/><Relationship Id="rId419" Type="http://schemas.openxmlformats.org/officeDocument/2006/relationships/slideLayout" Target="../slideLayouts/slideLayout2073.xml"/><Relationship Id="rId223" Type="http://schemas.openxmlformats.org/officeDocument/2006/relationships/slideLayout" Target="../slideLayouts/slideLayout1877.xml"/><Relationship Id="rId430" Type="http://schemas.openxmlformats.org/officeDocument/2006/relationships/slideLayout" Target="../slideLayouts/slideLayout2084.xml"/><Relationship Id="rId18" Type="http://schemas.openxmlformats.org/officeDocument/2006/relationships/slideLayout" Target="../slideLayouts/slideLayout1672.xml"/><Relationship Id="rId265" Type="http://schemas.openxmlformats.org/officeDocument/2006/relationships/slideLayout" Target="../slideLayouts/slideLayout1919.xml"/><Relationship Id="rId472" Type="http://schemas.openxmlformats.org/officeDocument/2006/relationships/slideLayout" Target="../slideLayouts/slideLayout2126.xml"/><Relationship Id="rId125" Type="http://schemas.openxmlformats.org/officeDocument/2006/relationships/slideLayout" Target="../slideLayouts/slideLayout1779.xml"/><Relationship Id="rId167" Type="http://schemas.openxmlformats.org/officeDocument/2006/relationships/slideLayout" Target="../slideLayouts/slideLayout1821.xml"/><Relationship Id="rId332" Type="http://schemas.openxmlformats.org/officeDocument/2006/relationships/slideLayout" Target="../slideLayouts/slideLayout1986.xml"/><Relationship Id="rId374" Type="http://schemas.openxmlformats.org/officeDocument/2006/relationships/slideLayout" Target="../slideLayouts/slideLayout2028.xml"/><Relationship Id="rId71" Type="http://schemas.openxmlformats.org/officeDocument/2006/relationships/slideLayout" Target="../slideLayouts/slideLayout1725.xml"/><Relationship Id="rId234" Type="http://schemas.openxmlformats.org/officeDocument/2006/relationships/slideLayout" Target="../slideLayouts/slideLayout1888.xml"/><Relationship Id="rId2" Type="http://schemas.openxmlformats.org/officeDocument/2006/relationships/slideLayout" Target="../slideLayouts/slideLayout1656.xml"/><Relationship Id="rId29" Type="http://schemas.openxmlformats.org/officeDocument/2006/relationships/slideLayout" Target="../slideLayouts/slideLayout1683.xml"/><Relationship Id="rId276" Type="http://schemas.openxmlformats.org/officeDocument/2006/relationships/slideLayout" Target="../slideLayouts/slideLayout1930.xml"/><Relationship Id="rId441" Type="http://schemas.openxmlformats.org/officeDocument/2006/relationships/slideLayout" Target="../slideLayouts/slideLayout2095.xml"/><Relationship Id="rId483" Type="http://schemas.openxmlformats.org/officeDocument/2006/relationships/slideLayout" Target="../slideLayouts/slideLayout2137.xml"/><Relationship Id="rId40" Type="http://schemas.openxmlformats.org/officeDocument/2006/relationships/slideLayout" Target="../slideLayouts/slideLayout1694.xml"/><Relationship Id="rId136" Type="http://schemas.openxmlformats.org/officeDocument/2006/relationships/slideLayout" Target="../slideLayouts/slideLayout1790.xml"/><Relationship Id="rId178" Type="http://schemas.openxmlformats.org/officeDocument/2006/relationships/slideLayout" Target="../slideLayouts/slideLayout1832.xml"/><Relationship Id="rId301" Type="http://schemas.openxmlformats.org/officeDocument/2006/relationships/slideLayout" Target="../slideLayouts/slideLayout1955.xml"/><Relationship Id="rId343" Type="http://schemas.openxmlformats.org/officeDocument/2006/relationships/slideLayout" Target="../slideLayouts/slideLayout1997.xml"/><Relationship Id="rId82" Type="http://schemas.openxmlformats.org/officeDocument/2006/relationships/slideLayout" Target="../slideLayouts/slideLayout1736.xml"/><Relationship Id="rId203" Type="http://schemas.openxmlformats.org/officeDocument/2006/relationships/slideLayout" Target="../slideLayouts/slideLayout1857.xml"/><Relationship Id="rId385" Type="http://schemas.openxmlformats.org/officeDocument/2006/relationships/slideLayout" Target="../slideLayouts/slideLayout2039.xml"/><Relationship Id="rId245" Type="http://schemas.openxmlformats.org/officeDocument/2006/relationships/slideLayout" Target="../slideLayouts/slideLayout1899.xml"/><Relationship Id="rId287" Type="http://schemas.openxmlformats.org/officeDocument/2006/relationships/slideLayout" Target="../slideLayouts/slideLayout1941.xml"/><Relationship Id="rId410" Type="http://schemas.openxmlformats.org/officeDocument/2006/relationships/slideLayout" Target="../slideLayouts/slideLayout2064.xml"/><Relationship Id="rId452" Type="http://schemas.openxmlformats.org/officeDocument/2006/relationships/slideLayout" Target="../slideLayouts/slideLayout2106.xml"/><Relationship Id="rId105" Type="http://schemas.openxmlformats.org/officeDocument/2006/relationships/slideLayout" Target="../slideLayouts/slideLayout1759.xml"/><Relationship Id="rId147" Type="http://schemas.openxmlformats.org/officeDocument/2006/relationships/slideLayout" Target="../slideLayouts/slideLayout1801.xml"/><Relationship Id="rId312" Type="http://schemas.openxmlformats.org/officeDocument/2006/relationships/slideLayout" Target="../slideLayouts/slideLayout1966.xml"/><Relationship Id="rId354" Type="http://schemas.openxmlformats.org/officeDocument/2006/relationships/slideLayout" Target="../slideLayouts/slideLayout2008.xml"/><Relationship Id="rId51" Type="http://schemas.openxmlformats.org/officeDocument/2006/relationships/slideLayout" Target="../slideLayouts/slideLayout1705.xml"/><Relationship Id="rId93" Type="http://schemas.openxmlformats.org/officeDocument/2006/relationships/slideLayout" Target="../slideLayouts/slideLayout1747.xml"/><Relationship Id="rId189" Type="http://schemas.openxmlformats.org/officeDocument/2006/relationships/slideLayout" Target="../slideLayouts/slideLayout1843.xml"/><Relationship Id="rId396" Type="http://schemas.openxmlformats.org/officeDocument/2006/relationships/slideLayout" Target="../slideLayouts/slideLayout2050.xml"/><Relationship Id="rId214" Type="http://schemas.openxmlformats.org/officeDocument/2006/relationships/slideLayout" Target="../slideLayouts/slideLayout1868.xml"/><Relationship Id="rId256" Type="http://schemas.openxmlformats.org/officeDocument/2006/relationships/slideLayout" Target="../slideLayouts/slideLayout1910.xml"/><Relationship Id="rId298" Type="http://schemas.openxmlformats.org/officeDocument/2006/relationships/slideLayout" Target="../slideLayouts/slideLayout1952.xml"/><Relationship Id="rId421" Type="http://schemas.openxmlformats.org/officeDocument/2006/relationships/slideLayout" Target="../slideLayouts/slideLayout2075.xml"/><Relationship Id="rId463" Type="http://schemas.openxmlformats.org/officeDocument/2006/relationships/slideLayout" Target="../slideLayouts/slideLayout2117.xml"/><Relationship Id="rId116" Type="http://schemas.openxmlformats.org/officeDocument/2006/relationships/slideLayout" Target="../slideLayouts/slideLayout1770.xml"/><Relationship Id="rId158" Type="http://schemas.openxmlformats.org/officeDocument/2006/relationships/slideLayout" Target="../slideLayouts/slideLayout1812.xml"/><Relationship Id="rId323" Type="http://schemas.openxmlformats.org/officeDocument/2006/relationships/slideLayout" Target="../slideLayouts/slideLayout1977.xml"/><Relationship Id="rId20" Type="http://schemas.openxmlformats.org/officeDocument/2006/relationships/slideLayout" Target="../slideLayouts/slideLayout1674.xml"/><Relationship Id="rId41" Type="http://schemas.openxmlformats.org/officeDocument/2006/relationships/slideLayout" Target="../slideLayouts/slideLayout1695.xml"/><Relationship Id="rId62" Type="http://schemas.openxmlformats.org/officeDocument/2006/relationships/slideLayout" Target="../slideLayouts/slideLayout1716.xml"/><Relationship Id="rId83" Type="http://schemas.openxmlformats.org/officeDocument/2006/relationships/slideLayout" Target="../slideLayouts/slideLayout1737.xml"/><Relationship Id="rId179" Type="http://schemas.openxmlformats.org/officeDocument/2006/relationships/slideLayout" Target="../slideLayouts/slideLayout1833.xml"/><Relationship Id="rId365" Type="http://schemas.openxmlformats.org/officeDocument/2006/relationships/slideLayout" Target="../slideLayouts/slideLayout2019.xml"/><Relationship Id="rId386" Type="http://schemas.openxmlformats.org/officeDocument/2006/relationships/slideLayout" Target="../slideLayouts/slideLayout2040.xml"/><Relationship Id="rId190" Type="http://schemas.openxmlformats.org/officeDocument/2006/relationships/slideLayout" Target="../slideLayouts/slideLayout1844.xml"/><Relationship Id="rId204" Type="http://schemas.openxmlformats.org/officeDocument/2006/relationships/slideLayout" Target="../slideLayouts/slideLayout1858.xml"/><Relationship Id="rId225" Type="http://schemas.openxmlformats.org/officeDocument/2006/relationships/slideLayout" Target="../slideLayouts/slideLayout1879.xml"/><Relationship Id="rId246" Type="http://schemas.openxmlformats.org/officeDocument/2006/relationships/slideLayout" Target="../slideLayouts/slideLayout1900.xml"/><Relationship Id="rId267" Type="http://schemas.openxmlformats.org/officeDocument/2006/relationships/slideLayout" Target="../slideLayouts/slideLayout1921.xml"/><Relationship Id="rId288" Type="http://schemas.openxmlformats.org/officeDocument/2006/relationships/slideLayout" Target="../slideLayouts/slideLayout1942.xml"/><Relationship Id="rId411" Type="http://schemas.openxmlformats.org/officeDocument/2006/relationships/slideLayout" Target="../slideLayouts/slideLayout2065.xml"/><Relationship Id="rId432" Type="http://schemas.openxmlformats.org/officeDocument/2006/relationships/slideLayout" Target="../slideLayouts/slideLayout2086.xml"/><Relationship Id="rId453" Type="http://schemas.openxmlformats.org/officeDocument/2006/relationships/slideLayout" Target="../slideLayouts/slideLayout2107.xml"/><Relationship Id="rId474" Type="http://schemas.openxmlformats.org/officeDocument/2006/relationships/slideLayout" Target="../slideLayouts/slideLayout2128.xml"/><Relationship Id="rId106" Type="http://schemas.openxmlformats.org/officeDocument/2006/relationships/slideLayout" Target="../slideLayouts/slideLayout1760.xml"/><Relationship Id="rId127" Type="http://schemas.openxmlformats.org/officeDocument/2006/relationships/slideLayout" Target="../slideLayouts/slideLayout1781.xml"/><Relationship Id="rId313" Type="http://schemas.openxmlformats.org/officeDocument/2006/relationships/slideLayout" Target="../slideLayouts/slideLayout1967.xml"/><Relationship Id="rId10" Type="http://schemas.openxmlformats.org/officeDocument/2006/relationships/slideLayout" Target="../slideLayouts/slideLayout1664.xml"/><Relationship Id="rId31" Type="http://schemas.openxmlformats.org/officeDocument/2006/relationships/slideLayout" Target="../slideLayouts/slideLayout1685.xml"/><Relationship Id="rId52" Type="http://schemas.openxmlformats.org/officeDocument/2006/relationships/slideLayout" Target="../slideLayouts/slideLayout1706.xml"/><Relationship Id="rId73" Type="http://schemas.openxmlformats.org/officeDocument/2006/relationships/slideLayout" Target="../slideLayouts/slideLayout1727.xml"/><Relationship Id="rId94" Type="http://schemas.openxmlformats.org/officeDocument/2006/relationships/slideLayout" Target="../slideLayouts/slideLayout1748.xml"/><Relationship Id="rId148" Type="http://schemas.openxmlformats.org/officeDocument/2006/relationships/slideLayout" Target="../slideLayouts/slideLayout1802.xml"/><Relationship Id="rId169" Type="http://schemas.openxmlformats.org/officeDocument/2006/relationships/slideLayout" Target="../slideLayouts/slideLayout1823.xml"/><Relationship Id="rId334" Type="http://schemas.openxmlformats.org/officeDocument/2006/relationships/slideLayout" Target="../slideLayouts/slideLayout1988.xml"/><Relationship Id="rId355" Type="http://schemas.openxmlformats.org/officeDocument/2006/relationships/slideLayout" Target="../slideLayouts/slideLayout2009.xml"/><Relationship Id="rId376" Type="http://schemas.openxmlformats.org/officeDocument/2006/relationships/slideLayout" Target="../slideLayouts/slideLayout2030.xml"/><Relationship Id="rId397" Type="http://schemas.openxmlformats.org/officeDocument/2006/relationships/slideLayout" Target="../slideLayouts/slideLayout2051.xml"/><Relationship Id="rId4" Type="http://schemas.openxmlformats.org/officeDocument/2006/relationships/slideLayout" Target="../slideLayouts/slideLayout1658.xml"/><Relationship Id="rId180" Type="http://schemas.openxmlformats.org/officeDocument/2006/relationships/slideLayout" Target="../slideLayouts/slideLayout1834.xml"/><Relationship Id="rId215" Type="http://schemas.openxmlformats.org/officeDocument/2006/relationships/slideLayout" Target="../slideLayouts/slideLayout1869.xml"/><Relationship Id="rId236" Type="http://schemas.openxmlformats.org/officeDocument/2006/relationships/slideLayout" Target="../slideLayouts/slideLayout1890.xml"/><Relationship Id="rId257" Type="http://schemas.openxmlformats.org/officeDocument/2006/relationships/slideLayout" Target="../slideLayouts/slideLayout1911.xml"/><Relationship Id="rId278" Type="http://schemas.openxmlformats.org/officeDocument/2006/relationships/slideLayout" Target="../slideLayouts/slideLayout1932.xml"/><Relationship Id="rId401" Type="http://schemas.openxmlformats.org/officeDocument/2006/relationships/slideLayout" Target="../slideLayouts/slideLayout2055.xml"/><Relationship Id="rId422" Type="http://schemas.openxmlformats.org/officeDocument/2006/relationships/slideLayout" Target="../slideLayouts/slideLayout2076.xml"/><Relationship Id="rId443" Type="http://schemas.openxmlformats.org/officeDocument/2006/relationships/slideLayout" Target="../slideLayouts/slideLayout2097.xml"/><Relationship Id="rId464" Type="http://schemas.openxmlformats.org/officeDocument/2006/relationships/slideLayout" Target="../slideLayouts/slideLayout2118.xml"/><Relationship Id="rId303" Type="http://schemas.openxmlformats.org/officeDocument/2006/relationships/slideLayout" Target="../slideLayouts/slideLayout1957.xml"/><Relationship Id="rId485" Type="http://schemas.openxmlformats.org/officeDocument/2006/relationships/slideLayout" Target="../slideLayouts/slideLayout2139.xml"/><Relationship Id="rId42" Type="http://schemas.openxmlformats.org/officeDocument/2006/relationships/slideLayout" Target="../slideLayouts/slideLayout1696.xml"/><Relationship Id="rId84" Type="http://schemas.openxmlformats.org/officeDocument/2006/relationships/slideLayout" Target="../slideLayouts/slideLayout1738.xml"/><Relationship Id="rId138" Type="http://schemas.openxmlformats.org/officeDocument/2006/relationships/slideLayout" Target="../slideLayouts/slideLayout1792.xml"/><Relationship Id="rId345" Type="http://schemas.openxmlformats.org/officeDocument/2006/relationships/slideLayout" Target="../slideLayouts/slideLayout1999.xml"/><Relationship Id="rId387" Type="http://schemas.openxmlformats.org/officeDocument/2006/relationships/slideLayout" Target="../slideLayouts/slideLayout2041.xml"/><Relationship Id="rId191" Type="http://schemas.openxmlformats.org/officeDocument/2006/relationships/slideLayout" Target="../slideLayouts/slideLayout1845.xml"/><Relationship Id="rId205" Type="http://schemas.openxmlformats.org/officeDocument/2006/relationships/slideLayout" Target="../slideLayouts/slideLayout1859.xml"/><Relationship Id="rId247" Type="http://schemas.openxmlformats.org/officeDocument/2006/relationships/slideLayout" Target="../slideLayouts/slideLayout1901.xml"/><Relationship Id="rId412" Type="http://schemas.openxmlformats.org/officeDocument/2006/relationships/slideLayout" Target="../slideLayouts/slideLayout2066.xml"/><Relationship Id="rId107" Type="http://schemas.openxmlformats.org/officeDocument/2006/relationships/slideLayout" Target="../slideLayouts/slideLayout1761.xml"/><Relationship Id="rId289" Type="http://schemas.openxmlformats.org/officeDocument/2006/relationships/slideLayout" Target="../slideLayouts/slideLayout1943.xml"/><Relationship Id="rId454" Type="http://schemas.openxmlformats.org/officeDocument/2006/relationships/slideLayout" Target="../slideLayouts/slideLayout2108.xml"/><Relationship Id="rId11" Type="http://schemas.openxmlformats.org/officeDocument/2006/relationships/slideLayout" Target="../slideLayouts/slideLayout1665.xml"/><Relationship Id="rId53" Type="http://schemas.openxmlformats.org/officeDocument/2006/relationships/slideLayout" Target="../slideLayouts/slideLayout1707.xml"/><Relationship Id="rId149" Type="http://schemas.openxmlformats.org/officeDocument/2006/relationships/slideLayout" Target="../slideLayouts/slideLayout1803.xml"/><Relationship Id="rId314" Type="http://schemas.openxmlformats.org/officeDocument/2006/relationships/slideLayout" Target="../slideLayouts/slideLayout1968.xml"/><Relationship Id="rId356" Type="http://schemas.openxmlformats.org/officeDocument/2006/relationships/slideLayout" Target="../slideLayouts/slideLayout2010.xml"/><Relationship Id="rId398" Type="http://schemas.openxmlformats.org/officeDocument/2006/relationships/slideLayout" Target="../slideLayouts/slideLayout2052.xml"/><Relationship Id="rId95" Type="http://schemas.openxmlformats.org/officeDocument/2006/relationships/slideLayout" Target="../slideLayouts/slideLayout1749.xml"/><Relationship Id="rId160" Type="http://schemas.openxmlformats.org/officeDocument/2006/relationships/slideLayout" Target="../slideLayouts/slideLayout1814.xml"/><Relationship Id="rId216" Type="http://schemas.openxmlformats.org/officeDocument/2006/relationships/slideLayout" Target="../slideLayouts/slideLayout1870.xml"/><Relationship Id="rId423" Type="http://schemas.openxmlformats.org/officeDocument/2006/relationships/slideLayout" Target="../slideLayouts/slideLayout2077.xml"/><Relationship Id="rId258" Type="http://schemas.openxmlformats.org/officeDocument/2006/relationships/slideLayout" Target="../slideLayouts/slideLayout1912.xml"/><Relationship Id="rId465" Type="http://schemas.openxmlformats.org/officeDocument/2006/relationships/slideLayout" Target="../slideLayouts/slideLayout2119.xml"/><Relationship Id="rId22" Type="http://schemas.openxmlformats.org/officeDocument/2006/relationships/slideLayout" Target="../slideLayouts/slideLayout1676.xml"/><Relationship Id="rId64" Type="http://schemas.openxmlformats.org/officeDocument/2006/relationships/slideLayout" Target="../slideLayouts/slideLayout1718.xml"/><Relationship Id="rId118" Type="http://schemas.openxmlformats.org/officeDocument/2006/relationships/slideLayout" Target="../slideLayouts/slideLayout1772.xml"/><Relationship Id="rId325" Type="http://schemas.openxmlformats.org/officeDocument/2006/relationships/slideLayout" Target="../slideLayouts/slideLayout1979.xml"/><Relationship Id="rId367" Type="http://schemas.openxmlformats.org/officeDocument/2006/relationships/slideLayout" Target="../slideLayouts/slideLayout2021.xml"/><Relationship Id="rId171" Type="http://schemas.openxmlformats.org/officeDocument/2006/relationships/slideLayout" Target="../slideLayouts/slideLayout1825.xml"/><Relationship Id="rId227" Type="http://schemas.openxmlformats.org/officeDocument/2006/relationships/slideLayout" Target="../slideLayouts/slideLayout1881.xml"/><Relationship Id="rId269" Type="http://schemas.openxmlformats.org/officeDocument/2006/relationships/slideLayout" Target="../slideLayouts/slideLayout1923.xml"/><Relationship Id="rId434" Type="http://schemas.openxmlformats.org/officeDocument/2006/relationships/slideLayout" Target="../slideLayouts/slideLayout2088.xml"/><Relationship Id="rId476" Type="http://schemas.openxmlformats.org/officeDocument/2006/relationships/slideLayout" Target="../slideLayouts/slideLayout2130.xml"/><Relationship Id="rId33" Type="http://schemas.openxmlformats.org/officeDocument/2006/relationships/slideLayout" Target="../slideLayouts/slideLayout1687.xml"/><Relationship Id="rId129" Type="http://schemas.openxmlformats.org/officeDocument/2006/relationships/slideLayout" Target="../slideLayouts/slideLayout1783.xml"/><Relationship Id="rId280" Type="http://schemas.openxmlformats.org/officeDocument/2006/relationships/slideLayout" Target="../slideLayouts/slideLayout1934.xml"/><Relationship Id="rId336" Type="http://schemas.openxmlformats.org/officeDocument/2006/relationships/slideLayout" Target="../slideLayouts/slideLayout1990.xml"/><Relationship Id="rId75" Type="http://schemas.openxmlformats.org/officeDocument/2006/relationships/slideLayout" Target="../slideLayouts/slideLayout1729.xml"/><Relationship Id="rId140" Type="http://schemas.openxmlformats.org/officeDocument/2006/relationships/slideLayout" Target="../slideLayouts/slideLayout1794.xml"/><Relationship Id="rId182" Type="http://schemas.openxmlformats.org/officeDocument/2006/relationships/slideLayout" Target="../slideLayouts/slideLayout1836.xml"/><Relationship Id="rId378" Type="http://schemas.openxmlformats.org/officeDocument/2006/relationships/slideLayout" Target="../slideLayouts/slideLayout2032.xml"/><Relationship Id="rId403" Type="http://schemas.openxmlformats.org/officeDocument/2006/relationships/slideLayout" Target="../slideLayouts/slideLayout2057.xml"/><Relationship Id="rId6" Type="http://schemas.openxmlformats.org/officeDocument/2006/relationships/slideLayout" Target="../slideLayouts/slideLayout1660.xml"/><Relationship Id="rId238" Type="http://schemas.openxmlformats.org/officeDocument/2006/relationships/slideLayout" Target="../slideLayouts/slideLayout1892.xml"/><Relationship Id="rId445" Type="http://schemas.openxmlformats.org/officeDocument/2006/relationships/slideLayout" Target="../slideLayouts/slideLayout2099.xml"/><Relationship Id="rId487" Type="http://schemas.openxmlformats.org/officeDocument/2006/relationships/slideLayout" Target="../slideLayouts/slideLayout2141.xml"/><Relationship Id="rId291" Type="http://schemas.openxmlformats.org/officeDocument/2006/relationships/slideLayout" Target="../slideLayouts/slideLayout1945.xml"/><Relationship Id="rId305" Type="http://schemas.openxmlformats.org/officeDocument/2006/relationships/slideLayout" Target="../slideLayouts/slideLayout1959.xml"/><Relationship Id="rId347" Type="http://schemas.openxmlformats.org/officeDocument/2006/relationships/slideLayout" Target="../slideLayouts/slideLayout2001.xml"/><Relationship Id="rId44" Type="http://schemas.openxmlformats.org/officeDocument/2006/relationships/slideLayout" Target="../slideLayouts/slideLayout1698.xml"/><Relationship Id="rId86" Type="http://schemas.openxmlformats.org/officeDocument/2006/relationships/slideLayout" Target="../slideLayouts/slideLayout1740.xml"/><Relationship Id="rId151" Type="http://schemas.openxmlformats.org/officeDocument/2006/relationships/slideLayout" Target="../slideLayouts/slideLayout1805.xml"/><Relationship Id="rId389" Type="http://schemas.openxmlformats.org/officeDocument/2006/relationships/slideLayout" Target="../slideLayouts/slideLayout2043.xml"/><Relationship Id="rId193" Type="http://schemas.openxmlformats.org/officeDocument/2006/relationships/slideLayout" Target="../slideLayouts/slideLayout1847.xml"/><Relationship Id="rId207" Type="http://schemas.openxmlformats.org/officeDocument/2006/relationships/slideLayout" Target="../slideLayouts/slideLayout1861.xml"/><Relationship Id="rId249" Type="http://schemas.openxmlformats.org/officeDocument/2006/relationships/slideLayout" Target="../slideLayouts/slideLayout1903.xml"/><Relationship Id="rId414" Type="http://schemas.openxmlformats.org/officeDocument/2006/relationships/slideLayout" Target="../slideLayouts/slideLayout2068.xml"/><Relationship Id="rId456" Type="http://schemas.openxmlformats.org/officeDocument/2006/relationships/slideLayout" Target="../slideLayouts/slideLayout2110.xml"/><Relationship Id="rId13" Type="http://schemas.openxmlformats.org/officeDocument/2006/relationships/slideLayout" Target="../slideLayouts/slideLayout1667.xml"/><Relationship Id="rId109" Type="http://schemas.openxmlformats.org/officeDocument/2006/relationships/slideLayout" Target="../slideLayouts/slideLayout1763.xml"/><Relationship Id="rId260" Type="http://schemas.openxmlformats.org/officeDocument/2006/relationships/slideLayout" Target="../slideLayouts/slideLayout1914.xml"/><Relationship Id="rId316" Type="http://schemas.openxmlformats.org/officeDocument/2006/relationships/slideLayout" Target="../slideLayouts/slideLayout1970.xml"/><Relationship Id="rId55" Type="http://schemas.openxmlformats.org/officeDocument/2006/relationships/slideLayout" Target="../slideLayouts/slideLayout1709.xml"/><Relationship Id="rId97" Type="http://schemas.openxmlformats.org/officeDocument/2006/relationships/slideLayout" Target="../slideLayouts/slideLayout1751.xml"/><Relationship Id="rId120" Type="http://schemas.openxmlformats.org/officeDocument/2006/relationships/slideLayout" Target="../slideLayouts/slideLayout1774.xml"/><Relationship Id="rId358" Type="http://schemas.openxmlformats.org/officeDocument/2006/relationships/slideLayout" Target="../slideLayouts/slideLayout2012.xml"/><Relationship Id="rId162" Type="http://schemas.openxmlformats.org/officeDocument/2006/relationships/slideLayout" Target="../slideLayouts/slideLayout1816.xml"/><Relationship Id="rId218" Type="http://schemas.openxmlformats.org/officeDocument/2006/relationships/slideLayout" Target="../slideLayouts/slideLayout1872.xml"/><Relationship Id="rId425" Type="http://schemas.openxmlformats.org/officeDocument/2006/relationships/slideLayout" Target="../slideLayouts/slideLayout2079.xml"/><Relationship Id="rId467" Type="http://schemas.openxmlformats.org/officeDocument/2006/relationships/slideLayout" Target="../slideLayouts/slideLayout2121.xml"/><Relationship Id="rId271" Type="http://schemas.openxmlformats.org/officeDocument/2006/relationships/slideLayout" Target="../slideLayouts/slideLayout1925.xml"/><Relationship Id="rId24" Type="http://schemas.openxmlformats.org/officeDocument/2006/relationships/slideLayout" Target="../slideLayouts/slideLayout1678.xml"/><Relationship Id="rId66" Type="http://schemas.openxmlformats.org/officeDocument/2006/relationships/slideLayout" Target="../slideLayouts/slideLayout1720.xml"/><Relationship Id="rId131" Type="http://schemas.openxmlformats.org/officeDocument/2006/relationships/slideLayout" Target="../slideLayouts/slideLayout1785.xml"/><Relationship Id="rId327" Type="http://schemas.openxmlformats.org/officeDocument/2006/relationships/slideLayout" Target="../slideLayouts/slideLayout1981.xml"/><Relationship Id="rId369" Type="http://schemas.openxmlformats.org/officeDocument/2006/relationships/slideLayout" Target="../slideLayouts/slideLayout2023.xml"/><Relationship Id="rId173" Type="http://schemas.openxmlformats.org/officeDocument/2006/relationships/slideLayout" Target="../slideLayouts/slideLayout1827.xml"/><Relationship Id="rId229" Type="http://schemas.openxmlformats.org/officeDocument/2006/relationships/slideLayout" Target="../slideLayouts/slideLayout1883.xml"/><Relationship Id="rId380" Type="http://schemas.openxmlformats.org/officeDocument/2006/relationships/slideLayout" Target="../slideLayouts/slideLayout2034.xml"/><Relationship Id="rId436" Type="http://schemas.openxmlformats.org/officeDocument/2006/relationships/slideLayout" Target="../slideLayouts/slideLayout2090.xml"/><Relationship Id="rId240" Type="http://schemas.openxmlformats.org/officeDocument/2006/relationships/slideLayout" Target="../slideLayouts/slideLayout1894.xml"/><Relationship Id="rId478" Type="http://schemas.openxmlformats.org/officeDocument/2006/relationships/slideLayout" Target="../slideLayouts/slideLayout2132.xml"/><Relationship Id="rId35" Type="http://schemas.openxmlformats.org/officeDocument/2006/relationships/slideLayout" Target="../slideLayouts/slideLayout1689.xml"/><Relationship Id="rId77" Type="http://schemas.openxmlformats.org/officeDocument/2006/relationships/slideLayout" Target="../slideLayouts/slideLayout1731.xml"/><Relationship Id="rId100" Type="http://schemas.openxmlformats.org/officeDocument/2006/relationships/slideLayout" Target="../slideLayouts/slideLayout1754.xml"/><Relationship Id="rId282" Type="http://schemas.openxmlformats.org/officeDocument/2006/relationships/slideLayout" Target="../slideLayouts/slideLayout1936.xml"/><Relationship Id="rId338" Type="http://schemas.openxmlformats.org/officeDocument/2006/relationships/slideLayout" Target="../slideLayouts/slideLayout1992.xml"/><Relationship Id="rId8" Type="http://schemas.openxmlformats.org/officeDocument/2006/relationships/slideLayout" Target="../slideLayouts/slideLayout1662.xml"/><Relationship Id="rId142" Type="http://schemas.openxmlformats.org/officeDocument/2006/relationships/slideLayout" Target="../slideLayouts/slideLayout1796.xml"/><Relationship Id="rId184" Type="http://schemas.openxmlformats.org/officeDocument/2006/relationships/slideLayout" Target="../slideLayouts/slideLayout1838.xml"/><Relationship Id="rId391" Type="http://schemas.openxmlformats.org/officeDocument/2006/relationships/slideLayout" Target="../slideLayouts/slideLayout2045.xml"/><Relationship Id="rId405" Type="http://schemas.openxmlformats.org/officeDocument/2006/relationships/slideLayout" Target="../slideLayouts/slideLayout2059.xml"/><Relationship Id="rId447" Type="http://schemas.openxmlformats.org/officeDocument/2006/relationships/slideLayout" Target="../slideLayouts/slideLayout2101.xml"/><Relationship Id="rId251" Type="http://schemas.openxmlformats.org/officeDocument/2006/relationships/slideLayout" Target="../slideLayouts/slideLayout1905.xml"/><Relationship Id="rId489" Type="http://schemas.openxmlformats.org/officeDocument/2006/relationships/theme" Target="../theme/theme12.xml"/><Relationship Id="rId46" Type="http://schemas.openxmlformats.org/officeDocument/2006/relationships/slideLayout" Target="../slideLayouts/slideLayout1700.xml"/><Relationship Id="rId293" Type="http://schemas.openxmlformats.org/officeDocument/2006/relationships/slideLayout" Target="../slideLayouts/slideLayout1947.xml"/><Relationship Id="rId307" Type="http://schemas.openxmlformats.org/officeDocument/2006/relationships/slideLayout" Target="../slideLayouts/slideLayout1961.xml"/><Relationship Id="rId349" Type="http://schemas.openxmlformats.org/officeDocument/2006/relationships/slideLayout" Target="../slideLayouts/slideLayout2003.xml"/><Relationship Id="rId88" Type="http://schemas.openxmlformats.org/officeDocument/2006/relationships/slideLayout" Target="../slideLayouts/slideLayout1742.xml"/><Relationship Id="rId111" Type="http://schemas.openxmlformats.org/officeDocument/2006/relationships/slideLayout" Target="../slideLayouts/slideLayout1765.xml"/><Relationship Id="rId153" Type="http://schemas.openxmlformats.org/officeDocument/2006/relationships/slideLayout" Target="../slideLayouts/slideLayout1807.xml"/><Relationship Id="rId195" Type="http://schemas.openxmlformats.org/officeDocument/2006/relationships/slideLayout" Target="../slideLayouts/slideLayout1849.xml"/><Relationship Id="rId209" Type="http://schemas.openxmlformats.org/officeDocument/2006/relationships/slideLayout" Target="../slideLayouts/slideLayout1863.xml"/><Relationship Id="rId360" Type="http://schemas.openxmlformats.org/officeDocument/2006/relationships/slideLayout" Target="../slideLayouts/slideLayout2014.xml"/><Relationship Id="rId416" Type="http://schemas.openxmlformats.org/officeDocument/2006/relationships/slideLayout" Target="../slideLayouts/slideLayout2070.xml"/><Relationship Id="rId220" Type="http://schemas.openxmlformats.org/officeDocument/2006/relationships/slideLayout" Target="../slideLayouts/slideLayout1874.xml"/><Relationship Id="rId458" Type="http://schemas.openxmlformats.org/officeDocument/2006/relationships/slideLayout" Target="../slideLayouts/slideLayout2112.xml"/><Relationship Id="rId15" Type="http://schemas.openxmlformats.org/officeDocument/2006/relationships/slideLayout" Target="../slideLayouts/slideLayout1669.xml"/><Relationship Id="rId57" Type="http://schemas.openxmlformats.org/officeDocument/2006/relationships/slideLayout" Target="../slideLayouts/slideLayout1711.xml"/><Relationship Id="rId262" Type="http://schemas.openxmlformats.org/officeDocument/2006/relationships/slideLayout" Target="../slideLayouts/slideLayout1916.xml"/><Relationship Id="rId318" Type="http://schemas.openxmlformats.org/officeDocument/2006/relationships/slideLayout" Target="../slideLayouts/slideLayout1972.xml"/><Relationship Id="rId99" Type="http://schemas.openxmlformats.org/officeDocument/2006/relationships/slideLayout" Target="../slideLayouts/slideLayout1753.xml"/><Relationship Id="rId122" Type="http://schemas.openxmlformats.org/officeDocument/2006/relationships/slideLayout" Target="../slideLayouts/slideLayout1776.xml"/><Relationship Id="rId164" Type="http://schemas.openxmlformats.org/officeDocument/2006/relationships/slideLayout" Target="../slideLayouts/slideLayout1818.xml"/><Relationship Id="rId371" Type="http://schemas.openxmlformats.org/officeDocument/2006/relationships/slideLayout" Target="../slideLayouts/slideLayout2025.xml"/><Relationship Id="rId427" Type="http://schemas.openxmlformats.org/officeDocument/2006/relationships/slideLayout" Target="../slideLayouts/slideLayout2081.xml"/><Relationship Id="rId469" Type="http://schemas.openxmlformats.org/officeDocument/2006/relationships/slideLayout" Target="../slideLayouts/slideLayout2123.xml"/><Relationship Id="rId26" Type="http://schemas.openxmlformats.org/officeDocument/2006/relationships/slideLayout" Target="../slideLayouts/slideLayout1680.xml"/><Relationship Id="rId231" Type="http://schemas.openxmlformats.org/officeDocument/2006/relationships/slideLayout" Target="../slideLayouts/slideLayout1885.xml"/><Relationship Id="rId273" Type="http://schemas.openxmlformats.org/officeDocument/2006/relationships/slideLayout" Target="../slideLayouts/slideLayout1927.xml"/><Relationship Id="rId329" Type="http://schemas.openxmlformats.org/officeDocument/2006/relationships/slideLayout" Target="../slideLayouts/slideLayout1983.xml"/><Relationship Id="rId480" Type="http://schemas.openxmlformats.org/officeDocument/2006/relationships/slideLayout" Target="../slideLayouts/slideLayout2134.xml"/><Relationship Id="rId68" Type="http://schemas.openxmlformats.org/officeDocument/2006/relationships/slideLayout" Target="../slideLayouts/slideLayout1722.xml"/><Relationship Id="rId133" Type="http://schemas.openxmlformats.org/officeDocument/2006/relationships/slideLayout" Target="../slideLayouts/slideLayout1787.xml"/><Relationship Id="rId175" Type="http://schemas.openxmlformats.org/officeDocument/2006/relationships/slideLayout" Target="../slideLayouts/slideLayout1829.xml"/><Relationship Id="rId340" Type="http://schemas.openxmlformats.org/officeDocument/2006/relationships/slideLayout" Target="../slideLayouts/slideLayout1994.xml"/><Relationship Id="rId200" Type="http://schemas.openxmlformats.org/officeDocument/2006/relationships/slideLayout" Target="../slideLayouts/slideLayout1854.xml"/><Relationship Id="rId382" Type="http://schemas.openxmlformats.org/officeDocument/2006/relationships/slideLayout" Target="../slideLayouts/slideLayout2036.xml"/><Relationship Id="rId438" Type="http://schemas.openxmlformats.org/officeDocument/2006/relationships/slideLayout" Target="../slideLayouts/slideLayout2092.xml"/><Relationship Id="rId242" Type="http://schemas.openxmlformats.org/officeDocument/2006/relationships/slideLayout" Target="../slideLayouts/slideLayout1896.xml"/><Relationship Id="rId284" Type="http://schemas.openxmlformats.org/officeDocument/2006/relationships/slideLayout" Target="../slideLayouts/slideLayout1938.xml"/><Relationship Id="rId37" Type="http://schemas.openxmlformats.org/officeDocument/2006/relationships/slideLayout" Target="../slideLayouts/slideLayout1691.xml"/><Relationship Id="rId79" Type="http://schemas.openxmlformats.org/officeDocument/2006/relationships/slideLayout" Target="../slideLayouts/slideLayout1733.xml"/><Relationship Id="rId102" Type="http://schemas.openxmlformats.org/officeDocument/2006/relationships/slideLayout" Target="../slideLayouts/slideLayout1756.xml"/><Relationship Id="rId144" Type="http://schemas.openxmlformats.org/officeDocument/2006/relationships/slideLayout" Target="../slideLayouts/slideLayout1798.xml"/><Relationship Id="rId90" Type="http://schemas.openxmlformats.org/officeDocument/2006/relationships/slideLayout" Target="../slideLayouts/slideLayout1744.xml"/><Relationship Id="rId186" Type="http://schemas.openxmlformats.org/officeDocument/2006/relationships/slideLayout" Target="../slideLayouts/slideLayout1840.xml"/><Relationship Id="rId351" Type="http://schemas.openxmlformats.org/officeDocument/2006/relationships/slideLayout" Target="../slideLayouts/slideLayout2005.xml"/><Relationship Id="rId393" Type="http://schemas.openxmlformats.org/officeDocument/2006/relationships/slideLayout" Target="../slideLayouts/slideLayout2047.xml"/><Relationship Id="rId407" Type="http://schemas.openxmlformats.org/officeDocument/2006/relationships/slideLayout" Target="../slideLayouts/slideLayout2061.xml"/><Relationship Id="rId449" Type="http://schemas.openxmlformats.org/officeDocument/2006/relationships/slideLayout" Target="../slideLayouts/slideLayout2103.xml"/><Relationship Id="rId211" Type="http://schemas.openxmlformats.org/officeDocument/2006/relationships/slideLayout" Target="../slideLayouts/slideLayout1865.xml"/><Relationship Id="rId253" Type="http://schemas.openxmlformats.org/officeDocument/2006/relationships/slideLayout" Target="../slideLayouts/slideLayout1907.xml"/><Relationship Id="rId295" Type="http://schemas.openxmlformats.org/officeDocument/2006/relationships/slideLayout" Target="../slideLayouts/slideLayout1949.xml"/><Relationship Id="rId309" Type="http://schemas.openxmlformats.org/officeDocument/2006/relationships/slideLayout" Target="../slideLayouts/slideLayout1963.xml"/><Relationship Id="rId460" Type="http://schemas.openxmlformats.org/officeDocument/2006/relationships/slideLayout" Target="../slideLayouts/slideLayout2114.xml"/><Relationship Id="rId48" Type="http://schemas.openxmlformats.org/officeDocument/2006/relationships/slideLayout" Target="../slideLayouts/slideLayout1702.xml"/><Relationship Id="rId113" Type="http://schemas.openxmlformats.org/officeDocument/2006/relationships/slideLayout" Target="../slideLayouts/slideLayout1767.xml"/><Relationship Id="rId320" Type="http://schemas.openxmlformats.org/officeDocument/2006/relationships/slideLayout" Target="../slideLayouts/slideLayout1974.xml"/><Relationship Id="rId155" Type="http://schemas.openxmlformats.org/officeDocument/2006/relationships/slideLayout" Target="../slideLayouts/slideLayout1809.xml"/><Relationship Id="rId197" Type="http://schemas.openxmlformats.org/officeDocument/2006/relationships/slideLayout" Target="../slideLayouts/slideLayout1851.xml"/><Relationship Id="rId362" Type="http://schemas.openxmlformats.org/officeDocument/2006/relationships/slideLayout" Target="../slideLayouts/slideLayout2016.xml"/><Relationship Id="rId418" Type="http://schemas.openxmlformats.org/officeDocument/2006/relationships/slideLayout" Target="../slideLayouts/slideLayout2072.xml"/><Relationship Id="rId222" Type="http://schemas.openxmlformats.org/officeDocument/2006/relationships/slideLayout" Target="../slideLayouts/slideLayout1876.xml"/><Relationship Id="rId264" Type="http://schemas.openxmlformats.org/officeDocument/2006/relationships/slideLayout" Target="../slideLayouts/slideLayout1918.xml"/><Relationship Id="rId471" Type="http://schemas.openxmlformats.org/officeDocument/2006/relationships/slideLayout" Target="../slideLayouts/slideLayout2125.xml"/><Relationship Id="rId17" Type="http://schemas.openxmlformats.org/officeDocument/2006/relationships/slideLayout" Target="../slideLayouts/slideLayout1671.xml"/><Relationship Id="rId59" Type="http://schemas.openxmlformats.org/officeDocument/2006/relationships/slideLayout" Target="../slideLayouts/slideLayout1713.xml"/><Relationship Id="rId124" Type="http://schemas.openxmlformats.org/officeDocument/2006/relationships/slideLayout" Target="../slideLayouts/slideLayout1778.xml"/><Relationship Id="rId70" Type="http://schemas.openxmlformats.org/officeDocument/2006/relationships/slideLayout" Target="../slideLayouts/slideLayout1724.xml"/><Relationship Id="rId166" Type="http://schemas.openxmlformats.org/officeDocument/2006/relationships/slideLayout" Target="../slideLayouts/slideLayout1820.xml"/><Relationship Id="rId331" Type="http://schemas.openxmlformats.org/officeDocument/2006/relationships/slideLayout" Target="../slideLayouts/slideLayout1985.xml"/><Relationship Id="rId373" Type="http://schemas.openxmlformats.org/officeDocument/2006/relationships/slideLayout" Target="../slideLayouts/slideLayout2027.xml"/><Relationship Id="rId429" Type="http://schemas.openxmlformats.org/officeDocument/2006/relationships/slideLayout" Target="../slideLayouts/slideLayout2083.xml"/><Relationship Id="rId1" Type="http://schemas.openxmlformats.org/officeDocument/2006/relationships/slideLayout" Target="../slideLayouts/slideLayout1655.xml"/><Relationship Id="rId233" Type="http://schemas.openxmlformats.org/officeDocument/2006/relationships/slideLayout" Target="../slideLayouts/slideLayout1887.xml"/><Relationship Id="rId440" Type="http://schemas.openxmlformats.org/officeDocument/2006/relationships/slideLayout" Target="../slideLayouts/slideLayout2094.xml"/><Relationship Id="rId28" Type="http://schemas.openxmlformats.org/officeDocument/2006/relationships/slideLayout" Target="../slideLayouts/slideLayout1682.xml"/><Relationship Id="rId275" Type="http://schemas.openxmlformats.org/officeDocument/2006/relationships/slideLayout" Target="../slideLayouts/slideLayout1929.xml"/><Relationship Id="rId300" Type="http://schemas.openxmlformats.org/officeDocument/2006/relationships/slideLayout" Target="../slideLayouts/slideLayout1954.xml"/><Relationship Id="rId482" Type="http://schemas.openxmlformats.org/officeDocument/2006/relationships/slideLayout" Target="../slideLayouts/slideLayout2136.xml"/><Relationship Id="rId81" Type="http://schemas.openxmlformats.org/officeDocument/2006/relationships/slideLayout" Target="../slideLayouts/slideLayout1735.xml"/><Relationship Id="rId135" Type="http://schemas.openxmlformats.org/officeDocument/2006/relationships/slideLayout" Target="../slideLayouts/slideLayout1789.xml"/><Relationship Id="rId177" Type="http://schemas.openxmlformats.org/officeDocument/2006/relationships/slideLayout" Target="../slideLayouts/slideLayout1831.xml"/><Relationship Id="rId342" Type="http://schemas.openxmlformats.org/officeDocument/2006/relationships/slideLayout" Target="../slideLayouts/slideLayout1996.xml"/><Relationship Id="rId384" Type="http://schemas.openxmlformats.org/officeDocument/2006/relationships/slideLayout" Target="../slideLayouts/slideLayout2038.xml"/><Relationship Id="rId202" Type="http://schemas.openxmlformats.org/officeDocument/2006/relationships/slideLayout" Target="../slideLayouts/slideLayout1856.xml"/><Relationship Id="rId244" Type="http://schemas.openxmlformats.org/officeDocument/2006/relationships/slideLayout" Target="../slideLayouts/slideLayout1898.xml"/><Relationship Id="rId39" Type="http://schemas.openxmlformats.org/officeDocument/2006/relationships/slideLayout" Target="../slideLayouts/slideLayout1693.xml"/><Relationship Id="rId286" Type="http://schemas.openxmlformats.org/officeDocument/2006/relationships/slideLayout" Target="../slideLayouts/slideLayout1940.xml"/><Relationship Id="rId451" Type="http://schemas.openxmlformats.org/officeDocument/2006/relationships/slideLayout" Target="../slideLayouts/slideLayout2105.xml"/><Relationship Id="rId50" Type="http://schemas.openxmlformats.org/officeDocument/2006/relationships/slideLayout" Target="../slideLayouts/slideLayout1704.xml"/><Relationship Id="rId104" Type="http://schemas.openxmlformats.org/officeDocument/2006/relationships/slideLayout" Target="../slideLayouts/slideLayout1758.xml"/><Relationship Id="rId146" Type="http://schemas.openxmlformats.org/officeDocument/2006/relationships/slideLayout" Target="../slideLayouts/slideLayout1800.xml"/><Relationship Id="rId188" Type="http://schemas.openxmlformats.org/officeDocument/2006/relationships/slideLayout" Target="../slideLayouts/slideLayout1842.xml"/><Relationship Id="rId311" Type="http://schemas.openxmlformats.org/officeDocument/2006/relationships/slideLayout" Target="../slideLayouts/slideLayout1965.xml"/><Relationship Id="rId353" Type="http://schemas.openxmlformats.org/officeDocument/2006/relationships/slideLayout" Target="../slideLayouts/slideLayout2007.xml"/><Relationship Id="rId395" Type="http://schemas.openxmlformats.org/officeDocument/2006/relationships/slideLayout" Target="../slideLayouts/slideLayout2049.xml"/><Relationship Id="rId409" Type="http://schemas.openxmlformats.org/officeDocument/2006/relationships/slideLayout" Target="../slideLayouts/slideLayout2063.xml"/><Relationship Id="rId92" Type="http://schemas.openxmlformats.org/officeDocument/2006/relationships/slideLayout" Target="../slideLayouts/slideLayout1746.xml"/><Relationship Id="rId213" Type="http://schemas.openxmlformats.org/officeDocument/2006/relationships/slideLayout" Target="../slideLayouts/slideLayout1867.xml"/><Relationship Id="rId420" Type="http://schemas.openxmlformats.org/officeDocument/2006/relationships/slideLayout" Target="../slideLayouts/slideLayout2074.xml"/><Relationship Id="rId255" Type="http://schemas.openxmlformats.org/officeDocument/2006/relationships/slideLayout" Target="../slideLayouts/slideLayout1909.xml"/><Relationship Id="rId297" Type="http://schemas.openxmlformats.org/officeDocument/2006/relationships/slideLayout" Target="../slideLayouts/slideLayout1951.xml"/><Relationship Id="rId462" Type="http://schemas.openxmlformats.org/officeDocument/2006/relationships/slideLayout" Target="../slideLayouts/slideLayout2116.xml"/><Relationship Id="rId115" Type="http://schemas.openxmlformats.org/officeDocument/2006/relationships/slideLayout" Target="../slideLayouts/slideLayout1769.xml"/><Relationship Id="rId157" Type="http://schemas.openxmlformats.org/officeDocument/2006/relationships/slideLayout" Target="../slideLayouts/slideLayout1811.xml"/><Relationship Id="rId322" Type="http://schemas.openxmlformats.org/officeDocument/2006/relationships/slideLayout" Target="../slideLayouts/slideLayout1976.xml"/><Relationship Id="rId364" Type="http://schemas.openxmlformats.org/officeDocument/2006/relationships/slideLayout" Target="../slideLayouts/slideLayout2018.xml"/><Relationship Id="rId61" Type="http://schemas.openxmlformats.org/officeDocument/2006/relationships/slideLayout" Target="../slideLayouts/slideLayout1715.xml"/><Relationship Id="rId199" Type="http://schemas.openxmlformats.org/officeDocument/2006/relationships/slideLayout" Target="../slideLayouts/slideLayout1853.xml"/><Relationship Id="rId19" Type="http://schemas.openxmlformats.org/officeDocument/2006/relationships/slideLayout" Target="../slideLayouts/slideLayout1673.xml"/><Relationship Id="rId224" Type="http://schemas.openxmlformats.org/officeDocument/2006/relationships/slideLayout" Target="../slideLayouts/slideLayout1878.xml"/><Relationship Id="rId266" Type="http://schemas.openxmlformats.org/officeDocument/2006/relationships/slideLayout" Target="../slideLayouts/slideLayout1920.xml"/><Relationship Id="rId431" Type="http://schemas.openxmlformats.org/officeDocument/2006/relationships/slideLayout" Target="../slideLayouts/slideLayout2085.xml"/><Relationship Id="rId473" Type="http://schemas.openxmlformats.org/officeDocument/2006/relationships/slideLayout" Target="../slideLayouts/slideLayout2127.xml"/><Relationship Id="rId30" Type="http://schemas.openxmlformats.org/officeDocument/2006/relationships/slideLayout" Target="../slideLayouts/slideLayout1684.xml"/><Relationship Id="rId126" Type="http://schemas.openxmlformats.org/officeDocument/2006/relationships/slideLayout" Target="../slideLayouts/slideLayout1780.xml"/><Relationship Id="rId168" Type="http://schemas.openxmlformats.org/officeDocument/2006/relationships/slideLayout" Target="../slideLayouts/slideLayout1822.xml"/><Relationship Id="rId333" Type="http://schemas.openxmlformats.org/officeDocument/2006/relationships/slideLayout" Target="../slideLayouts/slideLayout1987.xml"/><Relationship Id="rId72" Type="http://schemas.openxmlformats.org/officeDocument/2006/relationships/slideLayout" Target="../slideLayouts/slideLayout1726.xml"/><Relationship Id="rId375" Type="http://schemas.openxmlformats.org/officeDocument/2006/relationships/slideLayout" Target="../slideLayouts/slideLayout2029.xml"/><Relationship Id="rId3" Type="http://schemas.openxmlformats.org/officeDocument/2006/relationships/slideLayout" Target="../slideLayouts/slideLayout1657.xml"/><Relationship Id="rId235" Type="http://schemas.openxmlformats.org/officeDocument/2006/relationships/slideLayout" Target="../slideLayouts/slideLayout1889.xml"/><Relationship Id="rId277" Type="http://schemas.openxmlformats.org/officeDocument/2006/relationships/slideLayout" Target="../slideLayouts/slideLayout1931.xml"/><Relationship Id="rId400" Type="http://schemas.openxmlformats.org/officeDocument/2006/relationships/slideLayout" Target="../slideLayouts/slideLayout2054.xml"/><Relationship Id="rId442" Type="http://schemas.openxmlformats.org/officeDocument/2006/relationships/slideLayout" Target="../slideLayouts/slideLayout2096.xml"/><Relationship Id="rId484" Type="http://schemas.openxmlformats.org/officeDocument/2006/relationships/slideLayout" Target="../slideLayouts/slideLayout2138.xml"/><Relationship Id="rId137" Type="http://schemas.openxmlformats.org/officeDocument/2006/relationships/slideLayout" Target="../slideLayouts/slideLayout1791.xml"/><Relationship Id="rId302" Type="http://schemas.openxmlformats.org/officeDocument/2006/relationships/slideLayout" Target="../slideLayouts/slideLayout1956.xml"/><Relationship Id="rId344" Type="http://schemas.openxmlformats.org/officeDocument/2006/relationships/slideLayout" Target="../slideLayouts/slideLayout1998.xml"/></Relationships>
</file>

<file path=ppt/slideMasters/_rels/slideMaster2.xml.rels><?xml version="1.0" encoding="UTF-8" standalone="yes"?>
<Relationships xmlns="http://schemas.openxmlformats.org/package/2006/relationships"><Relationship Id="rId8" Type="http://schemas.openxmlformats.org/officeDocument/2006/relationships/image" Target="../media/image1.png"/><Relationship Id="rId3" Type="http://schemas.openxmlformats.org/officeDocument/2006/relationships/slideLayout" Target="../slideLayouts/slideLayout14.xml"/><Relationship Id="rId7"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5" Type="http://schemas.openxmlformats.org/officeDocument/2006/relationships/slideLayout" Target="../slideLayouts/slideLayout16.xml"/><Relationship Id="rId4" Type="http://schemas.openxmlformats.org/officeDocument/2006/relationships/slideLayout" Target="../slideLayouts/slideLayout15.xml"/><Relationship Id="rId9" Type="http://schemas.openxmlformats.org/officeDocument/2006/relationships/image" Target="../media/image2.png"/></Relationships>
</file>

<file path=ppt/slideMasters/_rels/slideMaster3.xml.rels><?xml version="1.0" encoding="UTF-8" standalone="yes"?>
<Relationships xmlns="http://schemas.openxmlformats.org/package/2006/relationships"><Relationship Id="rId117" Type="http://schemas.openxmlformats.org/officeDocument/2006/relationships/slideLayout" Target="../slideLayouts/slideLayout134.xml"/><Relationship Id="rId21" Type="http://schemas.openxmlformats.org/officeDocument/2006/relationships/slideLayout" Target="../slideLayouts/slideLayout38.xml"/><Relationship Id="rId63" Type="http://schemas.openxmlformats.org/officeDocument/2006/relationships/slideLayout" Target="../slideLayouts/slideLayout80.xml"/><Relationship Id="rId159" Type="http://schemas.openxmlformats.org/officeDocument/2006/relationships/slideLayout" Target="../slideLayouts/slideLayout176.xml"/><Relationship Id="rId170" Type="http://schemas.openxmlformats.org/officeDocument/2006/relationships/slideLayout" Target="../slideLayouts/slideLayout187.xml"/><Relationship Id="rId226" Type="http://schemas.openxmlformats.org/officeDocument/2006/relationships/slideLayout" Target="../slideLayouts/slideLayout243.xml"/><Relationship Id="rId268" Type="http://schemas.openxmlformats.org/officeDocument/2006/relationships/slideLayout" Target="../slideLayouts/slideLayout285.xml"/><Relationship Id="rId32" Type="http://schemas.openxmlformats.org/officeDocument/2006/relationships/slideLayout" Target="../slideLayouts/slideLayout49.xml"/><Relationship Id="rId74" Type="http://schemas.openxmlformats.org/officeDocument/2006/relationships/slideLayout" Target="../slideLayouts/slideLayout91.xml"/><Relationship Id="rId128" Type="http://schemas.openxmlformats.org/officeDocument/2006/relationships/slideLayout" Target="../slideLayouts/slideLayout145.xml"/><Relationship Id="rId5" Type="http://schemas.openxmlformats.org/officeDocument/2006/relationships/slideLayout" Target="../slideLayouts/slideLayout22.xml"/><Relationship Id="rId95" Type="http://schemas.openxmlformats.org/officeDocument/2006/relationships/slideLayout" Target="../slideLayouts/slideLayout112.xml"/><Relationship Id="rId160" Type="http://schemas.openxmlformats.org/officeDocument/2006/relationships/slideLayout" Target="../slideLayouts/slideLayout177.xml"/><Relationship Id="rId181" Type="http://schemas.openxmlformats.org/officeDocument/2006/relationships/slideLayout" Target="../slideLayouts/slideLayout198.xml"/><Relationship Id="rId216" Type="http://schemas.openxmlformats.org/officeDocument/2006/relationships/slideLayout" Target="../slideLayouts/slideLayout233.xml"/><Relationship Id="rId237" Type="http://schemas.openxmlformats.org/officeDocument/2006/relationships/slideLayout" Target="../slideLayouts/slideLayout254.xml"/><Relationship Id="rId258" Type="http://schemas.openxmlformats.org/officeDocument/2006/relationships/slideLayout" Target="../slideLayouts/slideLayout275.xml"/><Relationship Id="rId22" Type="http://schemas.openxmlformats.org/officeDocument/2006/relationships/slideLayout" Target="../slideLayouts/slideLayout39.xml"/><Relationship Id="rId43" Type="http://schemas.openxmlformats.org/officeDocument/2006/relationships/slideLayout" Target="../slideLayouts/slideLayout60.xml"/><Relationship Id="rId64" Type="http://schemas.openxmlformats.org/officeDocument/2006/relationships/slideLayout" Target="../slideLayouts/slideLayout81.xml"/><Relationship Id="rId118" Type="http://schemas.openxmlformats.org/officeDocument/2006/relationships/slideLayout" Target="../slideLayouts/slideLayout135.xml"/><Relationship Id="rId139" Type="http://schemas.openxmlformats.org/officeDocument/2006/relationships/slideLayout" Target="../slideLayouts/slideLayout156.xml"/><Relationship Id="rId85" Type="http://schemas.openxmlformats.org/officeDocument/2006/relationships/slideLayout" Target="../slideLayouts/slideLayout102.xml"/><Relationship Id="rId150" Type="http://schemas.openxmlformats.org/officeDocument/2006/relationships/slideLayout" Target="../slideLayouts/slideLayout167.xml"/><Relationship Id="rId171" Type="http://schemas.openxmlformats.org/officeDocument/2006/relationships/slideLayout" Target="../slideLayouts/slideLayout188.xml"/><Relationship Id="rId192" Type="http://schemas.openxmlformats.org/officeDocument/2006/relationships/slideLayout" Target="../slideLayouts/slideLayout209.xml"/><Relationship Id="rId206" Type="http://schemas.openxmlformats.org/officeDocument/2006/relationships/slideLayout" Target="../slideLayouts/slideLayout223.xml"/><Relationship Id="rId227" Type="http://schemas.openxmlformats.org/officeDocument/2006/relationships/slideLayout" Target="../slideLayouts/slideLayout244.xml"/><Relationship Id="rId248" Type="http://schemas.openxmlformats.org/officeDocument/2006/relationships/slideLayout" Target="../slideLayouts/slideLayout265.xml"/><Relationship Id="rId269" Type="http://schemas.openxmlformats.org/officeDocument/2006/relationships/slideLayout" Target="../slideLayouts/slideLayout286.xml"/><Relationship Id="rId12" Type="http://schemas.openxmlformats.org/officeDocument/2006/relationships/slideLayout" Target="../slideLayouts/slideLayout29.xml"/><Relationship Id="rId33" Type="http://schemas.openxmlformats.org/officeDocument/2006/relationships/slideLayout" Target="../slideLayouts/slideLayout50.xml"/><Relationship Id="rId108" Type="http://schemas.openxmlformats.org/officeDocument/2006/relationships/slideLayout" Target="../slideLayouts/slideLayout125.xml"/><Relationship Id="rId129" Type="http://schemas.openxmlformats.org/officeDocument/2006/relationships/slideLayout" Target="../slideLayouts/slideLayout146.xml"/><Relationship Id="rId54" Type="http://schemas.openxmlformats.org/officeDocument/2006/relationships/slideLayout" Target="../slideLayouts/slideLayout71.xml"/><Relationship Id="rId75" Type="http://schemas.openxmlformats.org/officeDocument/2006/relationships/slideLayout" Target="../slideLayouts/slideLayout92.xml"/><Relationship Id="rId96" Type="http://schemas.openxmlformats.org/officeDocument/2006/relationships/slideLayout" Target="../slideLayouts/slideLayout113.xml"/><Relationship Id="rId140" Type="http://schemas.openxmlformats.org/officeDocument/2006/relationships/slideLayout" Target="../slideLayouts/slideLayout157.xml"/><Relationship Id="rId161" Type="http://schemas.openxmlformats.org/officeDocument/2006/relationships/slideLayout" Target="../slideLayouts/slideLayout178.xml"/><Relationship Id="rId182" Type="http://schemas.openxmlformats.org/officeDocument/2006/relationships/slideLayout" Target="../slideLayouts/slideLayout199.xml"/><Relationship Id="rId217" Type="http://schemas.openxmlformats.org/officeDocument/2006/relationships/slideLayout" Target="../slideLayouts/slideLayout234.xml"/><Relationship Id="rId6" Type="http://schemas.openxmlformats.org/officeDocument/2006/relationships/slideLayout" Target="../slideLayouts/slideLayout23.xml"/><Relationship Id="rId238" Type="http://schemas.openxmlformats.org/officeDocument/2006/relationships/slideLayout" Target="../slideLayouts/slideLayout255.xml"/><Relationship Id="rId259" Type="http://schemas.openxmlformats.org/officeDocument/2006/relationships/slideLayout" Target="../slideLayouts/slideLayout276.xml"/><Relationship Id="rId23" Type="http://schemas.openxmlformats.org/officeDocument/2006/relationships/slideLayout" Target="../slideLayouts/slideLayout40.xml"/><Relationship Id="rId119" Type="http://schemas.openxmlformats.org/officeDocument/2006/relationships/slideLayout" Target="../slideLayouts/slideLayout136.xml"/><Relationship Id="rId270" Type="http://schemas.openxmlformats.org/officeDocument/2006/relationships/slideLayout" Target="../slideLayouts/slideLayout287.xml"/><Relationship Id="rId44" Type="http://schemas.openxmlformats.org/officeDocument/2006/relationships/slideLayout" Target="../slideLayouts/slideLayout61.xml"/><Relationship Id="rId65" Type="http://schemas.openxmlformats.org/officeDocument/2006/relationships/slideLayout" Target="../slideLayouts/slideLayout82.xml"/><Relationship Id="rId86" Type="http://schemas.openxmlformats.org/officeDocument/2006/relationships/slideLayout" Target="../slideLayouts/slideLayout103.xml"/><Relationship Id="rId130" Type="http://schemas.openxmlformats.org/officeDocument/2006/relationships/slideLayout" Target="../slideLayouts/slideLayout147.xml"/><Relationship Id="rId151" Type="http://schemas.openxmlformats.org/officeDocument/2006/relationships/slideLayout" Target="../slideLayouts/slideLayout168.xml"/><Relationship Id="rId172" Type="http://schemas.openxmlformats.org/officeDocument/2006/relationships/slideLayout" Target="../slideLayouts/slideLayout189.xml"/><Relationship Id="rId193" Type="http://schemas.openxmlformats.org/officeDocument/2006/relationships/slideLayout" Target="../slideLayouts/slideLayout210.xml"/><Relationship Id="rId207" Type="http://schemas.openxmlformats.org/officeDocument/2006/relationships/slideLayout" Target="../slideLayouts/slideLayout224.xml"/><Relationship Id="rId228" Type="http://schemas.openxmlformats.org/officeDocument/2006/relationships/slideLayout" Target="../slideLayouts/slideLayout245.xml"/><Relationship Id="rId249" Type="http://schemas.openxmlformats.org/officeDocument/2006/relationships/slideLayout" Target="../slideLayouts/slideLayout266.xml"/><Relationship Id="rId13" Type="http://schemas.openxmlformats.org/officeDocument/2006/relationships/slideLayout" Target="../slideLayouts/slideLayout30.xml"/><Relationship Id="rId109" Type="http://schemas.openxmlformats.org/officeDocument/2006/relationships/slideLayout" Target="../slideLayouts/slideLayout126.xml"/><Relationship Id="rId260" Type="http://schemas.openxmlformats.org/officeDocument/2006/relationships/slideLayout" Target="../slideLayouts/slideLayout277.xml"/><Relationship Id="rId34" Type="http://schemas.openxmlformats.org/officeDocument/2006/relationships/slideLayout" Target="../slideLayouts/slideLayout51.xml"/><Relationship Id="rId55" Type="http://schemas.openxmlformats.org/officeDocument/2006/relationships/slideLayout" Target="../slideLayouts/slideLayout72.xml"/><Relationship Id="rId76" Type="http://schemas.openxmlformats.org/officeDocument/2006/relationships/slideLayout" Target="../slideLayouts/slideLayout93.xml"/><Relationship Id="rId97" Type="http://schemas.openxmlformats.org/officeDocument/2006/relationships/slideLayout" Target="../slideLayouts/slideLayout114.xml"/><Relationship Id="rId120" Type="http://schemas.openxmlformats.org/officeDocument/2006/relationships/slideLayout" Target="../slideLayouts/slideLayout137.xml"/><Relationship Id="rId141" Type="http://schemas.openxmlformats.org/officeDocument/2006/relationships/slideLayout" Target="../slideLayouts/slideLayout158.xml"/><Relationship Id="rId7" Type="http://schemas.openxmlformats.org/officeDocument/2006/relationships/slideLayout" Target="../slideLayouts/slideLayout24.xml"/><Relationship Id="rId162" Type="http://schemas.openxmlformats.org/officeDocument/2006/relationships/slideLayout" Target="../slideLayouts/slideLayout179.xml"/><Relationship Id="rId183" Type="http://schemas.openxmlformats.org/officeDocument/2006/relationships/slideLayout" Target="../slideLayouts/slideLayout200.xml"/><Relationship Id="rId218" Type="http://schemas.openxmlformats.org/officeDocument/2006/relationships/slideLayout" Target="../slideLayouts/slideLayout235.xml"/><Relationship Id="rId239" Type="http://schemas.openxmlformats.org/officeDocument/2006/relationships/slideLayout" Target="../slideLayouts/slideLayout256.xml"/><Relationship Id="rId250" Type="http://schemas.openxmlformats.org/officeDocument/2006/relationships/slideLayout" Target="../slideLayouts/slideLayout267.xml"/><Relationship Id="rId271" Type="http://schemas.openxmlformats.org/officeDocument/2006/relationships/slideLayout" Target="../slideLayouts/slideLayout288.xml"/><Relationship Id="rId24" Type="http://schemas.openxmlformats.org/officeDocument/2006/relationships/slideLayout" Target="../slideLayouts/slideLayout41.xml"/><Relationship Id="rId45" Type="http://schemas.openxmlformats.org/officeDocument/2006/relationships/slideLayout" Target="../slideLayouts/slideLayout62.xml"/><Relationship Id="rId66" Type="http://schemas.openxmlformats.org/officeDocument/2006/relationships/slideLayout" Target="../slideLayouts/slideLayout83.xml"/><Relationship Id="rId87" Type="http://schemas.openxmlformats.org/officeDocument/2006/relationships/slideLayout" Target="../slideLayouts/slideLayout104.xml"/><Relationship Id="rId110" Type="http://schemas.openxmlformats.org/officeDocument/2006/relationships/slideLayout" Target="../slideLayouts/slideLayout127.xml"/><Relationship Id="rId131" Type="http://schemas.openxmlformats.org/officeDocument/2006/relationships/slideLayout" Target="../slideLayouts/slideLayout148.xml"/><Relationship Id="rId152" Type="http://schemas.openxmlformats.org/officeDocument/2006/relationships/slideLayout" Target="../slideLayouts/slideLayout169.xml"/><Relationship Id="rId173" Type="http://schemas.openxmlformats.org/officeDocument/2006/relationships/slideLayout" Target="../slideLayouts/slideLayout190.xml"/><Relationship Id="rId194" Type="http://schemas.openxmlformats.org/officeDocument/2006/relationships/slideLayout" Target="../slideLayouts/slideLayout211.xml"/><Relationship Id="rId208" Type="http://schemas.openxmlformats.org/officeDocument/2006/relationships/slideLayout" Target="../slideLayouts/slideLayout225.xml"/><Relationship Id="rId229" Type="http://schemas.openxmlformats.org/officeDocument/2006/relationships/slideLayout" Target="../slideLayouts/slideLayout246.xml"/><Relationship Id="rId240" Type="http://schemas.openxmlformats.org/officeDocument/2006/relationships/slideLayout" Target="../slideLayouts/slideLayout257.xml"/><Relationship Id="rId261" Type="http://schemas.openxmlformats.org/officeDocument/2006/relationships/slideLayout" Target="../slideLayouts/slideLayout278.xml"/><Relationship Id="rId14" Type="http://schemas.openxmlformats.org/officeDocument/2006/relationships/slideLayout" Target="../slideLayouts/slideLayout31.xml"/><Relationship Id="rId35" Type="http://schemas.openxmlformats.org/officeDocument/2006/relationships/slideLayout" Target="../slideLayouts/slideLayout52.xml"/><Relationship Id="rId56" Type="http://schemas.openxmlformats.org/officeDocument/2006/relationships/slideLayout" Target="../slideLayouts/slideLayout73.xml"/><Relationship Id="rId77" Type="http://schemas.openxmlformats.org/officeDocument/2006/relationships/slideLayout" Target="../slideLayouts/slideLayout94.xml"/><Relationship Id="rId100" Type="http://schemas.openxmlformats.org/officeDocument/2006/relationships/slideLayout" Target="../slideLayouts/slideLayout117.xml"/><Relationship Id="rId8" Type="http://schemas.openxmlformats.org/officeDocument/2006/relationships/slideLayout" Target="../slideLayouts/slideLayout25.xml"/><Relationship Id="rId98" Type="http://schemas.openxmlformats.org/officeDocument/2006/relationships/slideLayout" Target="../slideLayouts/slideLayout115.xml"/><Relationship Id="rId121" Type="http://schemas.openxmlformats.org/officeDocument/2006/relationships/slideLayout" Target="../slideLayouts/slideLayout138.xml"/><Relationship Id="rId142" Type="http://schemas.openxmlformats.org/officeDocument/2006/relationships/slideLayout" Target="../slideLayouts/slideLayout159.xml"/><Relationship Id="rId163" Type="http://schemas.openxmlformats.org/officeDocument/2006/relationships/slideLayout" Target="../slideLayouts/slideLayout180.xml"/><Relationship Id="rId184" Type="http://schemas.openxmlformats.org/officeDocument/2006/relationships/slideLayout" Target="../slideLayouts/slideLayout201.xml"/><Relationship Id="rId219" Type="http://schemas.openxmlformats.org/officeDocument/2006/relationships/slideLayout" Target="../slideLayouts/slideLayout236.xml"/><Relationship Id="rId230" Type="http://schemas.openxmlformats.org/officeDocument/2006/relationships/slideLayout" Target="../slideLayouts/slideLayout247.xml"/><Relationship Id="rId251" Type="http://schemas.openxmlformats.org/officeDocument/2006/relationships/slideLayout" Target="../slideLayouts/slideLayout268.xml"/><Relationship Id="rId25" Type="http://schemas.openxmlformats.org/officeDocument/2006/relationships/slideLayout" Target="../slideLayouts/slideLayout42.xml"/><Relationship Id="rId46" Type="http://schemas.openxmlformats.org/officeDocument/2006/relationships/slideLayout" Target="../slideLayouts/slideLayout63.xml"/><Relationship Id="rId67" Type="http://schemas.openxmlformats.org/officeDocument/2006/relationships/slideLayout" Target="../slideLayouts/slideLayout84.xml"/><Relationship Id="rId272" Type="http://schemas.openxmlformats.org/officeDocument/2006/relationships/slideLayout" Target="../slideLayouts/slideLayout289.xml"/><Relationship Id="rId88" Type="http://schemas.openxmlformats.org/officeDocument/2006/relationships/slideLayout" Target="../slideLayouts/slideLayout105.xml"/><Relationship Id="rId111" Type="http://schemas.openxmlformats.org/officeDocument/2006/relationships/slideLayout" Target="../slideLayouts/slideLayout128.xml"/><Relationship Id="rId132" Type="http://schemas.openxmlformats.org/officeDocument/2006/relationships/slideLayout" Target="../slideLayouts/slideLayout149.xml"/><Relationship Id="rId153" Type="http://schemas.openxmlformats.org/officeDocument/2006/relationships/slideLayout" Target="../slideLayouts/slideLayout170.xml"/><Relationship Id="rId174" Type="http://schemas.openxmlformats.org/officeDocument/2006/relationships/slideLayout" Target="../slideLayouts/slideLayout191.xml"/><Relationship Id="rId195" Type="http://schemas.openxmlformats.org/officeDocument/2006/relationships/slideLayout" Target="../slideLayouts/slideLayout212.xml"/><Relationship Id="rId209" Type="http://schemas.openxmlformats.org/officeDocument/2006/relationships/slideLayout" Target="../slideLayouts/slideLayout226.xml"/><Relationship Id="rId220" Type="http://schemas.openxmlformats.org/officeDocument/2006/relationships/slideLayout" Target="../slideLayouts/slideLayout237.xml"/><Relationship Id="rId241" Type="http://schemas.openxmlformats.org/officeDocument/2006/relationships/slideLayout" Target="../slideLayouts/slideLayout258.xml"/><Relationship Id="rId15" Type="http://schemas.openxmlformats.org/officeDocument/2006/relationships/slideLayout" Target="../slideLayouts/slideLayout32.xml"/><Relationship Id="rId36" Type="http://schemas.openxmlformats.org/officeDocument/2006/relationships/slideLayout" Target="../slideLayouts/slideLayout53.xml"/><Relationship Id="rId57" Type="http://schemas.openxmlformats.org/officeDocument/2006/relationships/slideLayout" Target="../slideLayouts/slideLayout74.xml"/><Relationship Id="rId262" Type="http://schemas.openxmlformats.org/officeDocument/2006/relationships/slideLayout" Target="../slideLayouts/slideLayout279.xml"/><Relationship Id="rId78" Type="http://schemas.openxmlformats.org/officeDocument/2006/relationships/slideLayout" Target="../slideLayouts/slideLayout95.xml"/><Relationship Id="rId99" Type="http://schemas.openxmlformats.org/officeDocument/2006/relationships/slideLayout" Target="../slideLayouts/slideLayout116.xml"/><Relationship Id="rId101" Type="http://schemas.openxmlformats.org/officeDocument/2006/relationships/slideLayout" Target="../slideLayouts/slideLayout118.xml"/><Relationship Id="rId122" Type="http://schemas.openxmlformats.org/officeDocument/2006/relationships/slideLayout" Target="../slideLayouts/slideLayout139.xml"/><Relationship Id="rId143" Type="http://schemas.openxmlformats.org/officeDocument/2006/relationships/slideLayout" Target="../slideLayouts/slideLayout160.xml"/><Relationship Id="rId164" Type="http://schemas.openxmlformats.org/officeDocument/2006/relationships/slideLayout" Target="../slideLayouts/slideLayout181.xml"/><Relationship Id="rId185" Type="http://schemas.openxmlformats.org/officeDocument/2006/relationships/slideLayout" Target="../slideLayouts/slideLayout202.xml"/><Relationship Id="rId9" Type="http://schemas.openxmlformats.org/officeDocument/2006/relationships/slideLayout" Target="../slideLayouts/slideLayout26.xml"/><Relationship Id="rId210" Type="http://schemas.openxmlformats.org/officeDocument/2006/relationships/slideLayout" Target="../slideLayouts/slideLayout227.xml"/><Relationship Id="rId26" Type="http://schemas.openxmlformats.org/officeDocument/2006/relationships/slideLayout" Target="../slideLayouts/slideLayout43.xml"/><Relationship Id="rId231" Type="http://schemas.openxmlformats.org/officeDocument/2006/relationships/slideLayout" Target="../slideLayouts/slideLayout248.xml"/><Relationship Id="rId252" Type="http://schemas.openxmlformats.org/officeDocument/2006/relationships/slideLayout" Target="../slideLayouts/slideLayout269.xml"/><Relationship Id="rId273" Type="http://schemas.openxmlformats.org/officeDocument/2006/relationships/theme" Target="../theme/theme3.xml"/><Relationship Id="rId47" Type="http://schemas.openxmlformats.org/officeDocument/2006/relationships/slideLayout" Target="../slideLayouts/slideLayout64.xml"/><Relationship Id="rId68" Type="http://schemas.openxmlformats.org/officeDocument/2006/relationships/slideLayout" Target="../slideLayouts/slideLayout85.xml"/><Relationship Id="rId89" Type="http://schemas.openxmlformats.org/officeDocument/2006/relationships/slideLayout" Target="../slideLayouts/slideLayout106.xml"/><Relationship Id="rId112" Type="http://schemas.openxmlformats.org/officeDocument/2006/relationships/slideLayout" Target="../slideLayouts/slideLayout129.xml"/><Relationship Id="rId133" Type="http://schemas.openxmlformats.org/officeDocument/2006/relationships/slideLayout" Target="../slideLayouts/slideLayout150.xml"/><Relationship Id="rId154" Type="http://schemas.openxmlformats.org/officeDocument/2006/relationships/slideLayout" Target="../slideLayouts/slideLayout171.xml"/><Relationship Id="rId175" Type="http://schemas.openxmlformats.org/officeDocument/2006/relationships/slideLayout" Target="../slideLayouts/slideLayout192.xml"/><Relationship Id="rId196" Type="http://schemas.openxmlformats.org/officeDocument/2006/relationships/slideLayout" Target="../slideLayouts/slideLayout213.xml"/><Relationship Id="rId200" Type="http://schemas.openxmlformats.org/officeDocument/2006/relationships/slideLayout" Target="../slideLayouts/slideLayout217.xml"/><Relationship Id="rId16" Type="http://schemas.openxmlformats.org/officeDocument/2006/relationships/slideLayout" Target="../slideLayouts/slideLayout33.xml"/><Relationship Id="rId221" Type="http://schemas.openxmlformats.org/officeDocument/2006/relationships/slideLayout" Target="../slideLayouts/slideLayout238.xml"/><Relationship Id="rId242" Type="http://schemas.openxmlformats.org/officeDocument/2006/relationships/slideLayout" Target="../slideLayouts/slideLayout259.xml"/><Relationship Id="rId263" Type="http://schemas.openxmlformats.org/officeDocument/2006/relationships/slideLayout" Target="../slideLayouts/slideLayout280.xml"/><Relationship Id="rId37" Type="http://schemas.openxmlformats.org/officeDocument/2006/relationships/slideLayout" Target="../slideLayouts/slideLayout54.xml"/><Relationship Id="rId58" Type="http://schemas.openxmlformats.org/officeDocument/2006/relationships/slideLayout" Target="../slideLayouts/slideLayout75.xml"/><Relationship Id="rId79" Type="http://schemas.openxmlformats.org/officeDocument/2006/relationships/slideLayout" Target="../slideLayouts/slideLayout96.xml"/><Relationship Id="rId102" Type="http://schemas.openxmlformats.org/officeDocument/2006/relationships/slideLayout" Target="../slideLayouts/slideLayout119.xml"/><Relationship Id="rId123" Type="http://schemas.openxmlformats.org/officeDocument/2006/relationships/slideLayout" Target="../slideLayouts/slideLayout140.xml"/><Relationship Id="rId144" Type="http://schemas.openxmlformats.org/officeDocument/2006/relationships/slideLayout" Target="../slideLayouts/slideLayout161.xml"/><Relationship Id="rId90" Type="http://schemas.openxmlformats.org/officeDocument/2006/relationships/slideLayout" Target="../slideLayouts/slideLayout107.xml"/><Relationship Id="rId165" Type="http://schemas.openxmlformats.org/officeDocument/2006/relationships/slideLayout" Target="../slideLayouts/slideLayout182.xml"/><Relationship Id="rId186" Type="http://schemas.openxmlformats.org/officeDocument/2006/relationships/slideLayout" Target="../slideLayouts/slideLayout203.xml"/><Relationship Id="rId211" Type="http://schemas.openxmlformats.org/officeDocument/2006/relationships/slideLayout" Target="../slideLayouts/slideLayout228.xml"/><Relationship Id="rId232" Type="http://schemas.openxmlformats.org/officeDocument/2006/relationships/slideLayout" Target="../slideLayouts/slideLayout249.xml"/><Relationship Id="rId253" Type="http://schemas.openxmlformats.org/officeDocument/2006/relationships/slideLayout" Target="../slideLayouts/slideLayout270.xml"/><Relationship Id="rId27" Type="http://schemas.openxmlformats.org/officeDocument/2006/relationships/slideLayout" Target="../slideLayouts/slideLayout44.xml"/><Relationship Id="rId48" Type="http://schemas.openxmlformats.org/officeDocument/2006/relationships/slideLayout" Target="../slideLayouts/slideLayout65.xml"/><Relationship Id="rId69" Type="http://schemas.openxmlformats.org/officeDocument/2006/relationships/slideLayout" Target="../slideLayouts/slideLayout86.xml"/><Relationship Id="rId113" Type="http://schemas.openxmlformats.org/officeDocument/2006/relationships/slideLayout" Target="../slideLayouts/slideLayout130.xml"/><Relationship Id="rId134" Type="http://schemas.openxmlformats.org/officeDocument/2006/relationships/slideLayout" Target="../slideLayouts/slideLayout151.xml"/><Relationship Id="rId80" Type="http://schemas.openxmlformats.org/officeDocument/2006/relationships/slideLayout" Target="../slideLayouts/slideLayout97.xml"/><Relationship Id="rId155" Type="http://schemas.openxmlformats.org/officeDocument/2006/relationships/slideLayout" Target="../slideLayouts/slideLayout172.xml"/><Relationship Id="rId176" Type="http://schemas.openxmlformats.org/officeDocument/2006/relationships/slideLayout" Target="../slideLayouts/slideLayout193.xml"/><Relationship Id="rId197" Type="http://schemas.openxmlformats.org/officeDocument/2006/relationships/slideLayout" Target="../slideLayouts/slideLayout214.xml"/><Relationship Id="rId201" Type="http://schemas.openxmlformats.org/officeDocument/2006/relationships/slideLayout" Target="../slideLayouts/slideLayout218.xml"/><Relationship Id="rId222" Type="http://schemas.openxmlformats.org/officeDocument/2006/relationships/slideLayout" Target="../slideLayouts/slideLayout239.xml"/><Relationship Id="rId243" Type="http://schemas.openxmlformats.org/officeDocument/2006/relationships/slideLayout" Target="../slideLayouts/slideLayout260.xml"/><Relationship Id="rId264" Type="http://schemas.openxmlformats.org/officeDocument/2006/relationships/slideLayout" Target="../slideLayouts/slideLayout281.xml"/><Relationship Id="rId17" Type="http://schemas.openxmlformats.org/officeDocument/2006/relationships/slideLayout" Target="../slideLayouts/slideLayout34.xml"/><Relationship Id="rId38" Type="http://schemas.openxmlformats.org/officeDocument/2006/relationships/slideLayout" Target="../slideLayouts/slideLayout55.xml"/><Relationship Id="rId59" Type="http://schemas.openxmlformats.org/officeDocument/2006/relationships/slideLayout" Target="../slideLayouts/slideLayout76.xml"/><Relationship Id="rId103" Type="http://schemas.openxmlformats.org/officeDocument/2006/relationships/slideLayout" Target="../slideLayouts/slideLayout120.xml"/><Relationship Id="rId124" Type="http://schemas.openxmlformats.org/officeDocument/2006/relationships/slideLayout" Target="../slideLayouts/slideLayout141.xml"/><Relationship Id="rId70" Type="http://schemas.openxmlformats.org/officeDocument/2006/relationships/slideLayout" Target="../slideLayouts/slideLayout87.xml"/><Relationship Id="rId91" Type="http://schemas.openxmlformats.org/officeDocument/2006/relationships/slideLayout" Target="../slideLayouts/slideLayout108.xml"/><Relationship Id="rId145" Type="http://schemas.openxmlformats.org/officeDocument/2006/relationships/slideLayout" Target="../slideLayouts/slideLayout162.xml"/><Relationship Id="rId166" Type="http://schemas.openxmlformats.org/officeDocument/2006/relationships/slideLayout" Target="../slideLayouts/slideLayout183.xml"/><Relationship Id="rId187" Type="http://schemas.openxmlformats.org/officeDocument/2006/relationships/slideLayout" Target="../slideLayouts/slideLayout204.xml"/><Relationship Id="rId1" Type="http://schemas.openxmlformats.org/officeDocument/2006/relationships/slideLayout" Target="../slideLayouts/slideLayout18.xml"/><Relationship Id="rId212" Type="http://schemas.openxmlformats.org/officeDocument/2006/relationships/slideLayout" Target="../slideLayouts/slideLayout229.xml"/><Relationship Id="rId233" Type="http://schemas.openxmlformats.org/officeDocument/2006/relationships/slideLayout" Target="../slideLayouts/slideLayout250.xml"/><Relationship Id="rId254" Type="http://schemas.openxmlformats.org/officeDocument/2006/relationships/slideLayout" Target="../slideLayouts/slideLayout271.xml"/><Relationship Id="rId28" Type="http://schemas.openxmlformats.org/officeDocument/2006/relationships/slideLayout" Target="../slideLayouts/slideLayout45.xml"/><Relationship Id="rId49" Type="http://schemas.openxmlformats.org/officeDocument/2006/relationships/slideLayout" Target="../slideLayouts/slideLayout66.xml"/><Relationship Id="rId114" Type="http://schemas.openxmlformats.org/officeDocument/2006/relationships/slideLayout" Target="../slideLayouts/slideLayout131.xml"/><Relationship Id="rId60" Type="http://schemas.openxmlformats.org/officeDocument/2006/relationships/slideLayout" Target="../slideLayouts/slideLayout77.xml"/><Relationship Id="rId81" Type="http://schemas.openxmlformats.org/officeDocument/2006/relationships/slideLayout" Target="../slideLayouts/slideLayout98.xml"/><Relationship Id="rId135" Type="http://schemas.openxmlformats.org/officeDocument/2006/relationships/slideLayout" Target="../slideLayouts/slideLayout152.xml"/><Relationship Id="rId156" Type="http://schemas.openxmlformats.org/officeDocument/2006/relationships/slideLayout" Target="../slideLayouts/slideLayout173.xml"/><Relationship Id="rId177" Type="http://schemas.openxmlformats.org/officeDocument/2006/relationships/slideLayout" Target="../slideLayouts/slideLayout194.xml"/><Relationship Id="rId198" Type="http://schemas.openxmlformats.org/officeDocument/2006/relationships/slideLayout" Target="../slideLayouts/slideLayout215.xml"/><Relationship Id="rId202" Type="http://schemas.openxmlformats.org/officeDocument/2006/relationships/slideLayout" Target="../slideLayouts/slideLayout219.xml"/><Relationship Id="rId223" Type="http://schemas.openxmlformats.org/officeDocument/2006/relationships/slideLayout" Target="../slideLayouts/slideLayout240.xml"/><Relationship Id="rId244" Type="http://schemas.openxmlformats.org/officeDocument/2006/relationships/slideLayout" Target="../slideLayouts/slideLayout261.xml"/><Relationship Id="rId18" Type="http://schemas.openxmlformats.org/officeDocument/2006/relationships/slideLayout" Target="../slideLayouts/slideLayout35.xml"/><Relationship Id="rId39" Type="http://schemas.openxmlformats.org/officeDocument/2006/relationships/slideLayout" Target="../slideLayouts/slideLayout56.xml"/><Relationship Id="rId265" Type="http://schemas.openxmlformats.org/officeDocument/2006/relationships/slideLayout" Target="../slideLayouts/slideLayout282.xml"/><Relationship Id="rId50" Type="http://schemas.openxmlformats.org/officeDocument/2006/relationships/slideLayout" Target="../slideLayouts/slideLayout67.xml"/><Relationship Id="rId104" Type="http://schemas.openxmlformats.org/officeDocument/2006/relationships/slideLayout" Target="../slideLayouts/slideLayout121.xml"/><Relationship Id="rId125" Type="http://schemas.openxmlformats.org/officeDocument/2006/relationships/slideLayout" Target="../slideLayouts/slideLayout142.xml"/><Relationship Id="rId146" Type="http://schemas.openxmlformats.org/officeDocument/2006/relationships/slideLayout" Target="../slideLayouts/slideLayout163.xml"/><Relationship Id="rId167" Type="http://schemas.openxmlformats.org/officeDocument/2006/relationships/slideLayout" Target="../slideLayouts/slideLayout184.xml"/><Relationship Id="rId188" Type="http://schemas.openxmlformats.org/officeDocument/2006/relationships/slideLayout" Target="../slideLayouts/slideLayout205.xml"/><Relationship Id="rId71" Type="http://schemas.openxmlformats.org/officeDocument/2006/relationships/slideLayout" Target="../slideLayouts/slideLayout88.xml"/><Relationship Id="rId92" Type="http://schemas.openxmlformats.org/officeDocument/2006/relationships/slideLayout" Target="../slideLayouts/slideLayout109.xml"/><Relationship Id="rId213" Type="http://schemas.openxmlformats.org/officeDocument/2006/relationships/slideLayout" Target="../slideLayouts/slideLayout230.xml"/><Relationship Id="rId234" Type="http://schemas.openxmlformats.org/officeDocument/2006/relationships/slideLayout" Target="../slideLayouts/slideLayout251.xml"/><Relationship Id="rId2" Type="http://schemas.openxmlformats.org/officeDocument/2006/relationships/slideLayout" Target="../slideLayouts/slideLayout19.xml"/><Relationship Id="rId29" Type="http://schemas.openxmlformats.org/officeDocument/2006/relationships/slideLayout" Target="../slideLayouts/slideLayout46.xml"/><Relationship Id="rId255" Type="http://schemas.openxmlformats.org/officeDocument/2006/relationships/slideLayout" Target="../slideLayouts/slideLayout272.xml"/><Relationship Id="rId40" Type="http://schemas.openxmlformats.org/officeDocument/2006/relationships/slideLayout" Target="../slideLayouts/slideLayout57.xml"/><Relationship Id="rId115" Type="http://schemas.openxmlformats.org/officeDocument/2006/relationships/slideLayout" Target="../slideLayouts/slideLayout132.xml"/><Relationship Id="rId136" Type="http://schemas.openxmlformats.org/officeDocument/2006/relationships/slideLayout" Target="../slideLayouts/slideLayout153.xml"/><Relationship Id="rId157" Type="http://schemas.openxmlformats.org/officeDocument/2006/relationships/slideLayout" Target="../slideLayouts/slideLayout174.xml"/><Relationship Id="rId178" Type="http://schemas.openxmlformats.org/officeDocument/2006/relationships/slideLayout" Target="../slideLayouts/slideLayout195.xml"/><Relationship Id="rId61" Type="http://schemas.openxmlformats.org/officeDocument/2006/relationships/slideLayout" Target="../slideLayouts/slideLayout78.xml"/><Relationship Id="rId82" Type="http://schemas.openxmlformats.org/officeDocument/2006/relationships/slideLayout" Target="../slideLayouts/slideLayout99.xml"/><Relationship Id="rId199" Type="http://schemas.openxmlformats.org/officeDocument/2006/relationships/slideLayout" Target="../slideLayouts/slideLayout216.xml"/><Relationship Id="rId203" Type="http://schemas.openxmlformats.org/officeDocument/2006/relationships/slideLayout" Target="../slideLayouts/slideLayout220.xml"/><Relationship Id="rId19" Type="http://schemas.openxmlformats.org/officeDocument/2006/relationships/slideLayout" Target="../slideLayouts/slideLayout36.xml"/><Relationship Id="rId224" Type="http://schemas.openxmlformats.org/officeDocument/2006/relationships/slideLayout" Target="../slideLayouts/slideLayout241.xml"/><Relationship Id="rId245" Type="http://schemas.openxmlformats.org/officeDocument/2006/relationships/slideLayout" Target="../slideLayouts/slideLayout262.xml"/><Relationship Id="rId266" Type="http://schemas.openxmlformats.org/officeDocument/2006/relationships/slideLayout" Target="../slideLayouts/slideLayout283.xml"/><Relationship Id="rId30" Type="http://schemas.openxmlformats.org/officeDocument/2006/relationships/slideLayout" Target="../slideLayouts/slideLayout47.xml"/><Relationship Id="rId105" Type="http://schemas.openxmlformats.org/officeDocument/2006/relationships/slideLayout" Target="../slideLayouts/slideLayout122.xml"/><Relationship Id="rId126" Type="http://schemas.openxmlformats.org/officeDocument/2006/relationships/slideLayout" Target="../slideLayouts/slideLayout143.xml"/><Relationship Id="rId147" Type="http://schemas.openxmlformats.org/officeDocument/2006/relationships/slideLayout" Target="../slideLayouts/slideLayout164.xml"/><Relationship Id="rId168" Type="http://schemas.openxmlformats.org/officeDocument/2006/relationships/slideLayout" Target="../slideLayouts/slideLayout185.xml"/><Relationship Id="rId51" Type="http://schemas.openxmlformats.org/officeDocument/2006/relationships/slideLayout" Target="../slideLayouts/slideLayout68.xml"/><Relationship Id="rId72" Type="http://schemas.openxmlformats.org/officeDocument/2006/relationships/slideLayout" Target="../slideLayouts/slideLayout89.xml"/><Relationship Id="rId93" Type="http://schemas.openxmlformats.org/officeDocument/2006/relationships/slideLayout" Target="../slideLayouts/slideLayout110.xml"/><Relationship Id="rId189" Type="http://schemas.openxmlformats.org/officeDocument/2006/relationships/slideLayout" Target="../slideLayouts/slideLayout206.xml"/><Relationship Id="rId3" Type="http://schemas.openxmlformats.org/officeDocument/2006/relationships/slideLayout" Target="../slideLayouts/slideLayout20.xml"/><Relationship Id="rId214" Type="http://schemas.openxmlformats.org/officeDocument/2006/relationships/slideLayout" Target="../slideLayouts/slideLayout231.xml"/><Relationship Id="rId235" Type="http://schemas.openxmlformats.org/officeDocument/2006/relationships/slideLayout" Target="../slideLayouts/slideLayout252.xml"/><Relationship Id="rId256" Type="http://schemas.openxmlformats.org/officeDocument/2006/relationships/slideLayout" Target="../slideLayouts/slideLayout273.xml"/><Relationship Id="rId116" Type="http://schemas.openxmlformats.org/officeDocument/2006/relationships/slideLayout" Target="../slideLayouts/slideLayout133.xml"/><Relationship Id="rId137" Type="http://schemas.openxmlformats.org/officeDocument/2006/relationships/slideLayout" Target="../slideLayouts/slideLayout154.xml"/><Relationship Id="rId158" Type="http://schemas.openxmlformats.org/officeDocument/2006/relationships/slideLayout" Target="../slideLayouts/slideLayout175.xml"/><Relationship Id="rId20" Type="http://schemas.openxmlformats.org/officeDocument/2006/relationships/slideLayout" Target="../slideLayouts/slideLayout37.xml"/><Relationship Id="rId41" Type="http://schemas.openxmlformats.org/officeDocument/2006/relationships/slideLayout" Target="../slideLayouts/slideLayout58.xml"/><Relationship Id="rId62" Type="http://schemas.openxmlformats.org/officeDocument/2006/relationships/slideLayout" Target="../slideLayouts/slideLayout79.xml"/><Relationship Id="rId83" Type="http://schemas.openxmlformats.org/officeDocument/2006/relationships/slideLayout" Target="../slideLayouts/slideLayout100.xml"/><Relationship Id="rId179" Type="http://schemas.openxmlformats.org/officeDocument/2006/relationships/slideLayout" Target="../slideLayouts/slideLayout196.xml"/><Relationship Id="rId190" Type="http://schemas.openxmlformats.org/officeDocument/2006/relationships/slideLayout" Target="../slideLayouts/slideLayout207.xml"/><Relationship Id="rId204" Type="http://schemas.openxmlformats.org/officeDocument/2006/relationships/slideLayout" Target="../slideLayouts/slideLayout221.xml"/><Relationship Id="rId225" Type="http://schemas.openxmlformats.org/officeDocument/2006/relationships/slideLayout" Target="../slideLayouts/slideLayout242.xml"/><Relationship Id="rId246" Type="http://schemas.openxmlformats.org/officeDocument/2006/relationships/slideLayout" Target="../slideLayouts/slideLayout263.xml"/><Relationship Id="rId267" Type="http://schemas.openxmlformats.org/officeDocument/2006/relationships/slideLayout" Target="../slideLayouts/slideLayout284.xml"/><Relationship Id="rId106" Type="http://schemas.openxmlformats.org/officeDocument/2006/relationships/slideLayout" Target="../slideLayouts/slideLayout123.xml"/><Relationship Id="rId127" Type="http://schemas.openxmlformats.org/officeDocument/2006/relationships/slideLayout" Target="../slideLayouts/slideLayout144.xml"/><Relationship Id="rId10" Type="http://schemas.openxmlformats.org/officeDocument/2006/relationships/slideLayout" Target="../slideLayouts/slideLayout27.xml"/><Relationship Id="rId31" Type="http://schemas.openxmlformats.org/officeDocument/2006/relationships/slideLayout" Target="../slideLayouts/slideLayout48.xml"/><Relationship Id="rId52" Type="http://schemas.openxmlformats.org/officeDocument/2006/relationships/slideLayout" Target="../slideLayouts/slideLayout69.xml"/><Relationship Id="rId73" Type="http://schemas.openxmlformats.org/officeDocument/2006/relationships/slideLayout" Target="../slideLayouts/slideLayout90.xml"/><Relationship Id="rId94" Type="http://schemas.openxmlformats.org/officeDocument/2006/relationships/slideLayout" Target="../slideLayouts/slideLayout111.xml"/><Relationship Id="rId148" Type="http://schemas.openxmlformats.org/officeDocument/2006/relationships/slideLayout" Target="../slideLayouts/slideLayout165.xml"/><Relationship Id="rId169" Type="http://schemas.openxmlformats.org/officeDocument/2006/relationships/slideLayout" Target="../slideLayouts/slideLayout186.xml"/><Relationship Id="rId4" Type="http://schemas.openxmlformats.org/officeDocument/2006/relationships/slideLayout" Target="../slideLayouts/slideLayout21.xml"/><Relationship Id="rId180" Type="http://schemas.openxmlformats.org/officeDocument/2006/relationships/slideLayout" Target="../slideLayouts/slideLayout197.xml"/><Relationship Id="rId215" Type="http://schemas.openxmlformats.org/officeDocument/2006/relationships/slideLayout" Target="../slideLayouts/slideLayout232.xml"/><Relationship Id="rId236" Type="http://schemas.openxmlformats.org/officeDocument/2006/relationships/slideLayout" Target="../slideLayouts/slideLayout253.xml"/><Relationship Id="rId257" Type="http://schemas.openxmlformats.org/officeDocument/2006/relationships/slideLayout" Target="../slideLayouts/slideLayout274.xml"/><Relationship Id="rId42" Type="http://schemas.openxmlformats.org/officeDocument/2006/relationships/slideLayout" Target="../slideLayouts/slideLayout59.xml"/><Relationship Id="rId84" Type="http://schemas.openxmlformats.org/officeDocument/2006/relationships/slideLayout" Target="../slideLayouts/slideLayout101.xml"/><Relationship Id="rId138" Type="http://schemas.openxmlformats.org/officeDocument/2006/relationships/slideLayout" Target="../slideLayouts/slideLayout155.xml"/><Relationship Id="rId191" Type="http://schemas.openxmlformats.org/officeDocument/2006/relationships/slideLayout" Target="../slideLayouts/slideLayout208.xml"/><Relationship Id="rId205" Type="http://schemas.openxmlformats.org/officeDocument/2006/relationships/slideLayout" Target="../slideLayouts/slideLayout222.xml"/><Relationship Id="rId247" Type="http://schemas.openxmlformats.org/officeDocument/2006/relationships/slideLayout" Target="../slideLayouts/slideLayout264.xml"/><Relationship Id="rId107" Type="http://schemas.openxmlformats.org/officeDocument/2006/relationships/slideLayout" Target="../slideLayouts/slideLayout124.xml"/><Relationship Id="rId11" Type="http://schemas.openxmlformats.org/officeDocument/2006/relationships/slideLayout" Target="../slideLayouts/slideLayout28.xml"/><Relationship Id="rId53" Type="http://schemas.openxmlformats.org/officeDocument/2006/relationships/slideLayout" Target="../slideLayouts/slideLayout70.xml"/><Relationship Id="rId149" Type="http://schemas.openxmlformats.org/officeDocument/2006/relationships/slideLayout" Target="../slideLayouts/slideLayout166.xml"/></Relationships>
</file>

<file path=ppt/slideMasters/_rels/slideMaster4.xml.rels><?xml version="1.0" encoding="UTF-8" standalone="yes"?>
<Relationships xmlns="http://schemas.openxmlformats.org/package/2006/relationships"><Relationship Id="rId117" Type="http://schemas.openxmlformats.org/officeDocument/2006/relationships/slideLayout" Target="../slideLayouts/slideLayout406.xml"/><Relationship Id="rId299" Type="http://schemas.openxmlformats.org/officeDocument/2006/relationships/slideLayout" Target="../slideLayouts/slideLayout588.xml"/><Relationship Id="rId21" Type="http://schemas.openxmlformats.org/officeDocument/2006/relationships/slideLayout" Target="../slideLayouts/slideLayout310.xml"/><Relationship Id="rId63" Type="http://schemas.openxmlformats.org/officeDocument/2006/relationships/slideLayout" Target="../slideLayouts/slideLayout352.xml"/><Relationship Id="rId159" Type="http://schemas.openxmlformats.org/officeDocument/2006/relationships/slideLayout" Target="../slideLayouts/slideLayout448.xml"/><Relationship Id="rId324" Type="http://schemas.openxmlformats.org/officeDocument/2006/relationships/slideLayout" Target="../slideLayouts/slideLayout613.xml"/><Relationship Id="rId366" Type="http://schemas.openxmlformats.org/officeDocument/2006/relationships/slideLayout" Target="../slideLayouts/slideLayout655.xml"/><Relationship Id="rId170" Type="http://schemas.openxmlformats.org/officeDocument/2006/relationships/slideLayout" Target="../slideLayouts/slideLayout459.xml"/><Relationship Id="rId226" Type="http://schemas.openxmlformats.org/officeDocument/2006/relationships/slideLayout" Target="../slideLayouts/slideLayout515.xml"/><Relationship Id="rId268" Type="http://schemas.openxmlformats.org/officeDocument/2006/relationships/slideLayout" Target="../slideLayouts/slideLayout557.xml"/><Relationship Id="rId32" Type="http://schemas.openxmlformats.org/officeDocument/2006/relationships/slideLayout" Target="../slideLayouts/slideLayout321.xml"/><Relationship Id="rId74" Type="http://schemas.openxmlformats.org/officeDocument/2006/relationships/slideLayout" Target="../slideLayouts/slideLayout363.xml"/><Relationship Id="rId128" Type="http://schemas.openxmlformats.org/officeDocument/2006/relationships/slideLayout" Target="../slideLayouts/slideLayout417.xml"/><Relationship Id="rId335" Type="http://schemas.openxmlformats.org/officeDocument/2006/relationships/slideLayout" Target="../slideLayouts/slideLayout624.xml"/><Relationship Id="rId5" Type="http://schemas.openxmlformats.org/officeDocument/2006/relationships/slideLayout" Target="../slideLayouts/slideLayout294.xml"/><Relationship Id="rId181" Type="http://schemas.openxmlformats.org/officeDocument/2006/relationships/slideLayout" Target="../slideLayouts/slideLayout470.xml"/><Relationship Id="rId237" Type="http://schemas.openxmlformats.org/officeDocument/2006/relationships/slideLayout" Target="../slideLayouts/slideLayout526.xml"/><Relationship Id="rId279" Type="http://schemas.openxmlformats.org/officeDocument/2006/relationships/slideLayout" Target="../slideLayouts/slideLayout568.xml"/><Relationship Id="rId43" Type="http://schemas.openxmlformats.org/officeDocument/2006/relationships/slideLayout" Target="../slideLayouts/slideLayout332.xml"/><Relationship Id="rId139" Type="http://schemas.openxmlformats.org/officeDocument/2006/relationships/slideLayout" Target="../slideLayouts/slideLayout428.xml"/><Relationship Id="rId290" Type="http://schemas.openxmlformats.org/officeDocument/2006/relationships/slideLayout" Target="../slideLayouts/slideLayout579.xml"/><Relationship Id="rId304" Type="http://schemas.openxmlformats.org/officeDocument/2006/relationships/slideLayout" Target="../slideLayouts/slideLayout593.xml"/><Relationship Id="rId346" Type="http://schemas.openxmlformats.org/officeDocument/2006/relationships/slideLayout" Target="../slideLayouts/slideLayout635.xml"/><Relationship Id="rId85" Type="http://schemas.openxmlformats.org/officeDocument/2006/relationships/slideLayout" Target="../slideLayouts/slideLayout374.xml"/><Relationship Id="rId150" Type="http://schemas.openxmlformats.org/officeDocument/2006/relationships/slideLayout" Target="../slideLayouts/slideLayout439.xml"/><Relationship Id="rId192" Type="http://schemas.openxmlformats.org/officeDocument/2006/relationships/slideLayout" Target="../slideLayouts/slideLayout481.xml"/><Relationship Id="rId206" Type="http://schemas.openxmlformats.org/officeDocument/2006/relationships/slideLayout" Target="../slideLayouts/slideLayout495.xml"/><Relationship Id="rId248" Type="http://schemas.openxmlformats.org/officeDocument/2006/relationships/slideLayout" Target="../slideLayouts/slideLayout537.xml"/><Relationship Id="rId12" Type="http://schemas.openxmlformats.org/officeDocument/2006/relationships/slideLayout" Target="../slideLayouts/slideLayout301.xml"/><Relationship Id="rId108" Type="http://schemas.openxmlformats.org/officeDocument/2006/relationships/slideLayout" Target="../slideLayouts/slideLayout397.xml"/><Relationship Id="rId315" Type="http://schemas.openxmlformats.org/officeDocument/2006/relationships/slideLayout" Target="../slideLayouts/slideLayout604.xml"/><Relationship Id="rId357" Type="http://schemas.openxmlformats.org/officeDocument/2006/relationships/slideLayout" Target="../slideLayouts/slideLayout646.xml"/><Relationship Id="rId54" Type="http://schemas.openxmlformats.org/officeDocument/2006/relationships/slideLayout" Target="../slideLayouts/slideLayout343.xml"/><Relationship Id="rId96" Type="http://schemas.openxmlformats.org/officeDocument/2006/relationships/slideLayout" Target="../slideLayouts/slideLayout385.xml"/><Relationship Id="rId161" Type="http://schemas.openxmlformats.org/officeDocument/2006/relationships/slideLayout" Target="../slideLayouts/slideLayout450.xml"/><Relationship Id="rId217" Type="http://schemas.openxmlformats.org/officeDocument/2006/relationships/slideLayout" Target="../slideLayouts/slideLayout506.xml"/><Relationship Id="rId259" Type="http://schemas.openxmlformats.org/officeDocument/2006/relationships/slideLayout" Target="../slideLayouts/slideLayout548.xml"/><Relationship Id="rId23" Type="http://schemas.openxmlformats.org/officeDocument/2006/relationships/slideLayout" Target="../slideLayouts/slideLayout312.xml"/><Relationship Id="rId119" Type="http://schemas.openxmlformats.org/officeDocument/2006/relationships/slideLayout" Target="../slideLayouts/slideLayout408.xml"/><Relationship Id="rId270" Type="http://schemas.openxmlformats.org/officeDocument/2006/relationships/slideLayout" Target="../slideLayouts/slideLayout559.xml"/><Relationship Id="rId326" Type="http://schemas.openxmlformats.org/officeDocument/2006/relationships/slideLayout" Target="../slideLayouts/slideLayout615.xml"/><Relationship Id="rId65" Type="http://schemas.openxmlformats.org/officeDocument/2006/relationships/slideLayout" Target="../slideLayouts/slideLayout354.xml"/><Relationship Id="rId130" Type="http://schemas.openxmlformats.org/officeDocument/2006/relationships/slideLayout" Target="../slideLayouts/slideLayout419.xml"/><Relationship Id="rId368" Type="http://schemas.openxmlformats.org/officeDocument/2006/relationships/slideLayout" Target="../slideLayouts/slideLayout657.xml"/><Relationship Id="rId172" Type="http://schemas.openxmlformats.org/officeDocument/2006/relationships/slideLayout" Target="../slideLayouts/slideLayout461.xml"/><Relationship Id="rId228" Type="http://schemas.openxmlformats.org/officeDocument/2006/relationships/slideLayout" Target="../slideLayouts/slideLayout517.xml"/><Relationship Id="rId281" Type="http://schemas.openxmlformats.org/officeDocument/2006/relationships/slideLayout" Target="../slideLayouts/slideLayout570.xml"/><Relationship Id="rId337" Type="http://schemas.openxmlformats.org/officeDocument/2006/relationships/slideLayout" Target="../slideLayouts/slideLayout626.xml"/><Relationship Id="rId34" Type="http://schemas.openxmlformats.org/officeDocument/2006/relationships/slideLayout" Target="../slideLayouts/slideLayout323.xml"/><Relationship Id="rId76" Type="http://schemas.openxmlformats.org/officeDocument/2006/relationships/slideLayout" Target="../slideLayouts/slideLayout365.xml"/><Relationship Id="rId141" Type="http://schemas.openxmlformats.org/officeDocument/2006/relationships/slideLayout" Target="../slideLayouts/slideLayout430.xml"/><Relationship Id="rId7" Type="http://schemas.openxmlformats.org/officeDocument/2006/relationships/slideLayout" Target="../slideLayouts/slideLayout296.xml"/><Relationship Id="rId183" Type="http://schemas.openxmlformats.org/officeDocument/2006/relationships/slideLayout" Target="../slideLayouts/slideLayout472.xml"/><Relationship Id="rId239" Type="http://schemas.openxmlformats.org/officeDocument/2006/relationships/slideLayout" Target="../slideLayouts/slideLayout528.xml"/><Relationship Id="rId250" Type="http://schemas.openxmlformats.org/officeDocument/2006/relationships/slideLayout" Target="../slideLayouts/slideLayout539.xml"/><Relationship Id="rId292" Type="http://schemas.openxmlformats.org/officeDocument/2006/relationships/slideLayout" Target="../slideLayouts/slideLayout581.xml"/><Relationship Id="rId306" Type="http://schemas.openxmlformats.org/officeDocument/2006/relationships/slideLayout" Target="../slideLayouts/slideLayout595.xml"/><Relationship Id="rId45" Type="http://schemas.openxmlformats.org/officeDocument/2006/relationships/slideLayout" Target="../slideLayouts/slideLayout334.xml"/><Relationship Id="rId87" Type="http://schemas.openxmlformats.org/officeDocument/2006/relationships/slideLayout" Target="../slideLayouts/slideLayout376.xml"/><Relationship Id="rId110" Type="http://schemas.openxmlformats.org/officeDocument/2006/relationships/slideLayout" Target="../slideLayouts/slideLayout399.xml"/><Relationship Id="rId348" Type="http://schemas.openxmlformats.org/officeDocument/2006/relationships/slideLayout" Target="../slideLayouts/slideLayout637.xml"/><Relationship Id="rId152" Type="http://schemas.openxmlformats.org/officeDocument/2006/relationships/slideLayout" Target="../slideLayouts/slideLayout441.xml"/><Relationship Id="rId194" Type="http://schemas.openxmlformats.org/officeDocument/2006/relationships/slideLayout" Target="../slideLayouts/slideLayout483.xml"/><Relationship Id="rId208" Type="http://schemas.openxmlformats.org/officeDocument/2006/relationships/slideLayout" Target="../slideLayouts/slideLayout497.xml"/><Relationship Id="rId261" Type="http://schemas.openxmlformats.org/officeDocument/2006/relationships/slideLayout" Target="../slideLayouts/slideLayout550.xml"/><Relationship Id="rId14" Type="http://schemas.openxmlformats.org/officeDocument/2006/relationships/slideLayout" Target="../slideLayouts/slideLayout303.xml"/><Relationship Id="rId56" Type="http://schemas.openxmlformats.org/officeDocument/2006/relationships/slideLayout" Target="../slideLayouts/slideLayout345.xml"/><Relationship Id="rId317" Type="http://schemas.openxmlformats.org/officeDocument/2006/relationships/slideLayout" Target="../slideLayouts/slideLayout606.xml"/><Relationship Id="rId359" Type="http://schemas.openxmlformats.org/officeDocument/2006/relationships/slideLayout" Target="../slideLayouts/slideLayout648.xml"/><Relationship Id="rId98" Type="http://schemas.openxmlformats.org/officeDocument/2006/relationships/slideLayout" Target="../slideLayouts/slideLayout387.xml"/><Relationship Id="rId121" Type="http://schemas.openxmlformats.org/officeDocument/2006/relationships/slideLayout" Target="../slideLayouts/slideLayout410.xml"/><Relationship Id="rId163" Type="http://schemas.openxmlformats.org/officeDocument/2006/relationships/slideLayout" Target="../slideLayouts/slideLayout452.xml"/><Relationship Id="rId219" Type="http://schemas.openxmlformats.org/officeDocument/2006/relationships/slideLayout" Target="../slideLayouts/slideLayout508.xml"/><Relationship Id="rId230" Type="http://schemas.openxmlformats.org/officeDocument/2006/relationships/slideLayout" Target="../slideLayouts/slideLayout519.xml"/><Relationship Id="rId25" Type="http://schemas.openxmlformats.org/officeDocument/2006/relationships/slideLayout" Target="../slideLayouts/slideLayout314.xml"/><Relationship Id="rId67" Type="http://schemas.openxmlformats.org/officeDocument/2006/relationships/slideLayout" Target="../slideLayouts/slideLayout356.xml"/><Relationship Id="rId272" Type="http://schemas.openxmlformats.org/officeDocument/2006/relationships/slideLayout" Target="../slideLayouts/slideLayout561.xml"/><Relationship Id="rId328" Type="http://schemas.openxmlformats.org/officeDocument/2006/relationships/slideLayout" Target="../slideLayouts/slideLayout617.xml"/><Relationship Id="rId132" Type="http://schemas.openxmlformats.org/officeDocument/2006/relationships/slideLayout" Target="../slideLayouts/slideLayout421.xml"/><Relationship Id="rId174" Type="http://schemas.openxmlformats.org/officeDocument/2006/relationships/slideLayout" Target="../slideLayouts/slideLayout463.xml"/><Relationship Id="rId241" Type="http://schemas.openxmlformats.org/officeDocument/2006/relationships/slideLayout" Target="../slideLayouts/slideLayout530.xml"/><Relationship Id="rId15" Type="http://schemas.openxmlformats.org/officeDocument/2006/relationships/slideLayout" Target="../slideLayouts/slideLayout304.xml"/><Relationship Id="rId36" Type="http://schemas.openxmlformats.org/officeDocument/2006/relationships/slideLayout" Target="../slideLayouts/slideLayout325.xml"/><Relationship Id="rId57" Type="http://schemas.openxmlformats.org/officeDocument/2006/relationships/slideLayout" Target="../slideLayouts/slideLayout346.xml"/><Relationship Id="rId262" Type="http://schemas.openxmlformats.org/officeDocument/2006/relationships/slideLayout" Target="../slideLayouts/slideLayout551.xml"/><Relationship Id="rId283" Type="http://schemas.openxmlformats.org/officeDocument/2006/relationships/slideLayout" Target="../slideLayouts/slideLayout572.xml"/><Relationship Id="rId318" Type="http://schemas.openxmlformats.org/officeDocument/2006/relationships/slideLayout" Target="../slideLayouts/slideLayout607.xml"/><Relationship Id="rId339" Type="http://schemas.openxmlformats.org/officeDocument/2006/relationships/slideLayout" Target="../slideLayouts/slideLayout628.xml"/><Relationship Id="rId78" Type="http://schemas.openxmlformats.org/officeDocument/2006/relationships/slideLayout" Target="../slideLayouts/slideLayout367.xml"/><Relationship Id="rId99" Type="http://schemas.openxmlformats.org/officeDocument/2006/relationships/slideLayout" Target="../slideLayouts/slideLayout388.xml"/><Relationship Id="rId101" Type="http://schemas.openxmlformats.org/officeDocument/2006/relationships/slideLayout" Target="../slideLayouts/slideLayout390.xml"/><Relationship Id="rId122" Type="http://schemas.openxmlformats.org/officeDocument/2006/relationships/slideLayout" Target="../slideLayouts/slideLayout411.xml"/><Relationship Id="rId143" Type="http://schemas.openxmlformats.org/officeDocument/2006/relationships/slideLayout" Target="../slideLayouts/slideLayout432.xml"/><Relationship Id="rId164" Type="http://schemas.openxmlformats.org/officeDocument/2006/relationships/slideLayout" Target="../slideLayouts/slideLayout453.xml"/><Relationship Id="rId185" Type="http://schemas.openxmlformats.org/officeDocument/2006/relationships/slideLayout" Target="../slideLayouts/slideLayout474.xml"/><Relationship Id="rId350" Type="http://schemas.openxmlformats.org/officeDocument/2006/relationships/slideLayout" Target="../slideLayouts/slideLayout639.xml"/><Relationship Id="rId9" Type="http://schemas.openxmlformats.org/officeDocument/2006/relationships/slideLayout" Target="../slideLayouts/slideLayout298.xml"/><Relationship Id="rId210" Type="http://schemas.openxmlformats.org/officeDocument/2006/relationships/slideLayout" Target="../slideLayouts/slideLayout499.xml"/><Relationship Id="rId26" Type="http://schemas.openxmlformats.org/officeDocument/2006/relationships/slideLayout" Target="../slideLayouts/slideLayout315.xml"/><Relationship Id="rId231" Type="http://schemas.openxmlformats.org/officeDocument/2006/relationships/slideLayout" Target="../slideLayouts/slideLayout520.xml"/><Relationship Id="rId252" Type="http://schemas.openxmlformats.org/officeDocument/2006/relationships/slideLayout" Target="../slideLayouts/slideLayout541.xml"/><Relationship Id="rId273" Type="http://schemas.openxmlformats.org/officeDocument/2006/relationships/slideLayout" Target="../slideLayouts/slideLayout562.xml"/><Relationship Id="rId294" Type="http://schemas.openxmlformats.org/officeDocument/2006/relationships/slideLayout" Target="../slideLayouts/slideLayout583.xml"/><Relationship Id="rId308" Type="http://schemas.openxmlformats.org/officeDocument/2006/relationships/slideLayout" Target="../slideLayouts/slideLayout597.xml"/><Relationship Id="rId329" Type="http://schemas.openxmlformats.org/officeDocument/2006/relationships/slideLayout" Target="../slideLayouts/slideLayout618.xml"/><Relationship Id="rId47" Type="http://schemas.openxmlformats.org/officeDocument/2006/relationships/slideLayout" Target="../slideLayouts/slideLayout336.xml"/><Relationship Id="rId68" Type="http://schemas.openxmlformats.org/officeDocument/2006/relationships/slideLayout" Target="../slideLayouts/slideLayout357.xml"/><Relationship Id="rId89" Type="http://schemas.openxmlformats.org/officeDocument/2006/relationships/slideLayout" Target="../slideLayouts/slideLayout378.xml"/><Relationship Id="rId112" Type="http://schemas.openxmlformats.org/officeDocument/2006/relationships/slideLayout" Target="../slideLayouts/slideLayout401.xml"/><Relationship Id="rId133" Type="http://schemas.openxmlformats.org/officeDocument/2006/relationships/slideLayout" Target="../slideLayouts/slideLayout422.xml"/><Relationship Id="rId154" Type="http://schemas.openxmlformats.org/officeDocument/2006/relationships/slideLayout" Target="../slideLayouts/slideLayout443.xml"/><Relationship Id="rId175" Type="http://schemas.openxmlformats.org/officeDocument/2006/relationships/slideLayout" Target="../slideLayouts/slideLayout464.xml"/><Relationship Id="rId340" Type="http://schemas.openxmlformats.org/officeDocument/2006/relationships/slideLayout" Target="../slideLayouts/slideLayout629.xml"/><Relationship Id="rId361" Type="http://schemas.openxmlformats.org/officeDocument/2006/relationships/slideLayout" Target="../slideLayouts/slideLayout650.xml"/><Relationship Id="rId196" Type="http://schemas.openxmlformats.org/officeDocument/2006/relationships/slideLayout" Target="../slideLayouts/slideLayout485.xml"/><Relationship Id="rId200" Type="http://schemas.openxmlformats.org/officeDocument/2006/relationships/slideLayout" Target="../slideLayouts/slideLayout489.xml"/><Relationship Id="rId16" Type="http://schemas.openxmlformats.org/officeDocument/2006/relationships/slideLayout" Target="../slideLayouts/slideLayout305.xml"/><Relationship Id="rId221" Type="http://schemas.openxmlformats.org/officeDocument/2006/relationships/slideLayout" Target="../slideLayouts/slideLayout510.xml"/><Relationship Id="rId242" Type="http://schemas.openxmlformats.org/officeDocument/2006/relationships/slideLayout" Target="../slideLayouts/slideLayout531.xml"/><Relationship Id="rId263" Type="http://schemas.openxmlformats.org/officeDocument/2006/relationships/slideLayout" Target="../slideLayouts/slideLayout552.xml"/><Relationship Id="rId284" Type="http://schemas.openxmlformats.org/officeDocument/2006/relationships/slideLayout" Target="../slideLayouts/slideLayout573.xml"/><Relationship Id="rId319" Type="http://schemas.openxmlformats.org/officeDocument/2006/relationships/slideLayout" Target="../slideLayouts/slideLayout608.xml"/><Relationship Id="rId37" Type="http://schemas.openxmlformats.org/officeDocument/2006/relationships/slideLayout" Target="../slideLayouts/slideLayout326.xml"/><Relationship Id="rId58" Type="http://schemas.openxmlformats.org/officeDocument/2006/relationships/slideLayout" Target="../slideLayouts/slideLayout347.xml"/><Relationship Id="rId79" Type="http://schemas.openxmlformats.org/officeDocument/2006/relationships/slideLayout" Target="../slideLayouts/slideLayout368.xml"/><Relationship Id="rId102" Type="http://schemas.openxmlformats.org/officeDocument/2006/relationships/slideLayout" Target="../slideLayouts/slideLayout391.xml"/><Relationship Id="rId123" Type="http://schemas.openxmlformats.org/officeDocument/2006/relationships/slideLayout" Target="../slideLayouts/slideLayout412.xml"/><Relationship Id="rId144" Type="http://schemas.openxmlformats.org/officeDocument/2006/relationships/slideLayout" Target="../slideLayouts/slideLayout433.xml"/><Relationship Id="rId330" Type="http://schemas.openxmlformats.org/officeDocument/2006/relationships/slideLayout" Target="../slideLayouts/slideLayout619.xml"/><Relationship Id="rId90" Type="http://schemas.openxmlformats.org/officeDocument/2006/relationships/slideLayout" Target="../slideLayouts/slideLayout379.xml"/><Relationship Id="rId165" Type="http://schemas.openxmlformats.org/officeDocument/2006/relationships/slideLayout" Target="../slideLayouts/slideLayout454.xml"/><Relationship Id="rId186" Type="http://schemas.openxmlformats.org/officeDocument/2006/relationships/slideLayout" Target="../slideLayouts/slideLayout475.xml"/><Relationship Id="rId351" Type="http://schemas.openxmlformats.org/officeDocument/2006/relationships/slideLayout" Target="../slideLayouts/slideLayout640.xml"/><Relationship Id="rId211" Type="http://schemas.openxmlformats.org/officeDocument/2006/relationships/slideLayout" Target="../slideLayouts/slideLayout500.xml"/><Relationship Id="rId232" Type="http://schemas.openxmlformats.org/officeDocument/2006/relationships/slideLayout" Target="../slideLayouts/slideLayout521.xml"/><Relationship Id="rId253" Type="http://schemas.openxmlformats.org/officeDocument/2006/relationships/slideLayout" Target="../slideLayouts/slideLayout542.xml"/><Relationship Id="rId274" Type="http://schemas.openxmlformats.org/officeDocument/2006/relationships/slideLayout" Target="../slideLayouts/slideLayout563.xml"/><Relationship Id="rId295" Type="http://schemas.openxmlformats.org/officeDocument/2006/relationships/slideLayout" Target="../slideLayouts/slideLayout584.xml"/><Relationship Id="rId309" Type="http://schemas.openxmlformats.org/officeDocument/2006/relationships/slideLayout" Target="../slideLayouts/slideLayout598.xml"/><Relationship Id="rId27" Type="http://schemas.openxmlformats.org/officeDocument/2006/relationships/slideLayout" Target="../slideLayouts/slideLayout316.xml"/><Relationship Id="rId48" Type="http://schemas.openxmlformats.org/officeDocument/2006/relationships/slideLayout" Target="../slideLayouts/slideLayout337.xml"/><Relationship Id="rId69" Type="http://schemas.openxmlformats.org/officeDocument/2006/relationships/slideLayout" Target="../slideLayouts/slideLayout358.xml"/><Relationship Id="rId113" Type="http://schemas.openxmlformats.org/officeDocument/2006/relationships/slideLayout" Target="../slideLayouts/slideLayout402.xml"/><Relationship Id="rId134" Type="http://schemas.openxmlformats.org/officeDocument/2006/relationships/slideLayout" Target="../slideLayouts/slideLayout423.xml"/><Relationship Id="rId320" Type="http://schemas.openxmlformats.org/officeDocument/2006/relationships/slideLayout" Target="../slideLayouts/slideLayout609.xml"/><Relationship Id="rId80" Type="http://schemas.openxmlformats.org/officeDocument/2006/relationships/slideLayout" Target="../slideLayouts/slideLayout369.xml"/><Relationship Id="rId155" Type="http://schemas.openxmlformats.org/officeDocument/2006/relationships/slideLayout" Target="../slideLayouts/slideLayout444.xml"/><Relationship Id="rId176" Type="http://schemas.openxmlformats.org/officeDocument/2006/relationships/slideLayout" Target="../slideLayouts/slideLayout465.xml"/><Relationship Id="rId197" Type="http://schemas.openxmlformats.org/officeDocument/2006/relationships/slideLayout" Target="../slideLayouts/slideLayout486.xml"/><Relationship Id="rId341" Type="http://schemas.openxmlformats.org/officeDocument/2006/relationships/slideLayout" Target="../slideLayouts/slideLayout630.xml"/><Relationship Id="rId362" Type="http://schemas.openxmlformats.org/officeDocument/2006/relationships/slideLayout" Target="../slideLayouts/slideLayout651.xml"/><Relationship Id="rId201" Type="http://schemas.openxmlformats.org/officeDocument/2006/relationships/slideLayout" Target="../slideLayouts/slideLayout490.xml"/><Relationship Id="rId222" Type="http://schemas.openxmlformats.org/officeDocument/2006/relationships/slideLayout" Target="../slideLayouts/slideLayout511.xml"/><Relationship Id="rId243" Type="http://schemas.openxmlformats.org/officeDocument/2006/relationships/slideLayout" Target="../slideLayouts/slideLayout532.xml"/><Relationship Id="rId264" Type="http://schemas.openxmlformats.org/officeDocument/2006/relationships/slideLayout" Target="../slideLayouts/slideLayout553.xml"/><Relationship Id="rId285" Type="http://schemas.openxmlformats.org/officeDocument/2006/relationships/slideLayout" Target="../slideLayouts/slideLayout574.xml"/><Relationship Id="rId17" Type="http://schemas.openxmlformats.org/officeDocument/2006/relationships/slideLayout" Target="../slideLayouts/slideLayout306.xml"/><Relationship Id="rId38" Type="http://schemas.openxmlformats.org/officeDocument/2006/relationships/slideLayout" Target="../slideLayouts/slideLayout327.xml"/><Relationship Id="rId59" Type="http://schemas.openxmlformats.org/officeDocument/2006/relationships/slideLayout" Target="../slideLayouts/slideLayout348.xml"/><Relationship Id="rId103" Type="http://schemas.openxmlformats.org/officeDocument/2006/relationships/slideLayout" Target="../slideLayouts/slideLayout392.xml"/><Relationship Id="rId124" Type="http://schemas.openxmlformats.org/officeDocument/2006/relationships/slideLayout" Target="../slideLayouts/slideLayout413.xml"/><Relationship Id="rId310" Type="http://schemas.openxmlformats.org/officeDocument/2006/relationships/slideLayout" Target="../slideLayouts/slideLayout599.xml"/><Relationship Id="rId70" Type="http://schemas.openxmlformats.org/officeDocument/2006/relationships/slideLayout" Target="../slideLayouts/slideLayout359.xml"/><Relationship Id="rId91" Type="http://schemas.openxmlformats.org/officeDocument/2006/relationships/slideLayout" Target="../slideLayouts/slideLayout380.xml"/><Relationship Id="rId145" Type="http://schemas.openxmlformats.org/officeDocument/2006/relationships/slideLayout" Target="../slideLayouts/slideLayout434.xml"/><Relationship Id="rId166" Type="http://schemas.openxmlformats.org/officeDocument/2006/relationships/slideLayout" Target="../slideLayouts/slideLayout455.xml"/><Relationship Id="rId187" Type="http://schemas.openxmlformats.org/officeDocument/2006/relationships/slideLayout" Target="../slideLayouts/slideLayout476.xml"/><Relationship Id="rId331" Type="http://schemas.openxmlformats.org/officeDocument/2006/relationships/slideLayout" Target="../slideLayouts/slideLayout620.xml"/><Relationship Id="rId352" Type="http://schemas.openxmlformats.org/officeDocument/2006/relationships/slideLayout" Target="../slideLayouts/slideLayout641.xml"/><Relationship Id="rId1" Type="http://schemas.openxmlformats.org/officeDocument/2006/relationships/slideLayout" Target="../slideLayouts/slideLayout290.xml"/><Relationship Id="rId212" Type="http://schemas.openxmlformats.org/officeDocument/2006/relationships/slideLayout" Target="../slideLayouts/slideLayout501.xml"/><Relationship Id="rId233" Type="http://schemas.openxmlformats.org/officeDocument/2006/relationships/slideLayout" Target="../slideLayouts/slideLayout522.xml"/><Relationship Id="rId254" Type="http://schemas.openxmlformats.org/officeDocument/2006/relationships/slideLayout" Target="../slideLayouts/slideLayout543.xml"/><Relationship Id="rId28" Type="http://schemas.openxmlformats.org/officeDocument/2006/relationships/slideLayout" Target="../slideLayouts/slideLayout317.xml"/><Relationship Id="rId49" Type="http://schemas.openxmlformats.org/officeDocument/2006/relationships/slideLayout" Target="../slideLayouts/slideLayout338.xml"/><Relationship Id="rId114" Type="http://schemas.openxmlformats.org/officeDocument/2006/relationships/slideLayout" Target="../slideLayouts/slideLayout403.xml"/><Relationship Id="rId275" Type="http://schemas.openxmlformats.org/officeDocument/2006/relationships/slideLayout" Target="../slideLayouts/slideLayout564.xml"/><Relationship Id="rId296" Type="http://schemas.openxmlformats.org/officeDocument/2006/relationships/slideLayout" Target="../slideLayouts/slideLayout585.xml"/><Relationship Id="rId300" Type="http://schemas.openxmlformats.org/officeDocument/2006/relationships/slideLayout" Target="../slideLayouts/slideLayout589.xml"/><Relationship Id="rId60" Type="http://schemas.openxmlformats.org/officeDocument/2006/relationships/slideLayout" Target="../slideLayouts/slideLayout349.xml"/><Relationship Id="rId81" Type="http://schemas.openxmlformats.org/officeDocument/2006/relationships/slideLayout" Target="../slideLayouts/slideLayout370.xml"/><Relationship Id="rId135" Type="http://schemas.openxmlformats.org/officeDocument/2006/relationships/slideLayout" Target="../slideLayouts/slideLayout424.xml"/><Relationship Id="rId156" Type="http://schemas.openxmlformats.org/officeDocument/2006/relationships/slideLayout" Target="../slideLayouts/slideLayout445.xml"/><Relationship Id="rId177" Type="http://schemas.openxmlformats.org/officeDocument/2006/relationships/slideLayout" Target="../slideLayouts/slideLayout466.xml"/><Relationship Id="rId198" Type="http://schemas.openxmlformats.org/officeDocument/2006/relationships/slideLayout" Target="../slideLayouts/slideLayout487.xml"/><Relationship Id="rId321" Type="http://schemas.openxmlformats.org/officeDocument/2006/relationships/slideLayout" Target="../slideLayouts/slideLayout610.xml"/><Relationship Id="rId342" Type="http://schemas.openxmlformats.org/officeDocument/2006/relationships/slideLayout" Target="../slideLayouts/slideLayout631.xml"/><Relationship Id="rId363" Type="http://schemas.openxmlformats.org/officeDocument/2006/relationships/slideLayout" Target="../slideLayouts/slideLayout652.xml"/><Relationship Id="rId202" Type="http://schemas.openxmlformats.org/officeDocument/2006/relationships/slideLayout" Target="../slideLayouts/slideLayout491.xml"/><Relationship Id="rId223" Type="http://schemas.openxmlformats.org/officeDocument/2006/relationships/slideLayout" Target="../slideLayouts/slideLayout512.xml"/><Relationship Id="rId244" Type="http://schemas.openxmlformats.org/officeDocument/2006/relationships/slideLayout" Target="../slideLayouts/slideLayout533.xml"/><Relationship Id="rId18" Type="http://schemas.openxmlformats.org/officeDocument/2006/relationships/slideLayout" Target="../slideLayouts/slideLayout307.xml"/><Relationship Id="rId39" Type="http://schemas.openxmlformats.org/officeDocument/2006/relationships/slideLayout" Target="../slideLayouts/slideLayout328.xml"/><Relationship Id="rId265" Type="http://schemas.openxmlformats.org/officeDocument/2006/relationships/slideLayout" Target="../slideLayouts/slideLayout554.xml"/><Relationship Id="rId286" Type="http://schemas.openxmlformats.org/officeDocument/2006/relationships/slideLayout" Target="../slideLayouts/slideLayout575.xml"/><Relationship Id="rId50" Type="http://schemas.openxmlformats.org/officeDocument/2006/relationships/slideLayout" Target="../slideLayouts/slideLayout339.xml"/><Relationship Id="rId104" Type="http://schemas.openxmlformats.org/officeDocument/2006/relationships/slideLayout" Target="../slideLayouts/slideLayout393.xml"/><Relationship Id="rId125" Type="http://schemas.openxmlformats.org/officeDocument/2006/relationships/slideLayout" Target="../slideLayouts/slideLayout414.xml"/><Relationship Id="rId146" Type="http://schemas.openxmlformats.org/officeDocument/2006/relationships/slideLayout" Target="../slideLayouts/slideLayout435.xml"/><Relationship Id="rId167" Type="http://schemas.openxmlformats.org/officeDocument/2006/relationships/slideLayout" Target="../slideLayouts/slideLayout456.xml"/><Relationship Id="rId188" Type="http://schemas.openxmlformats.org/officeDocument/2006/relationships/slideLayout" Target="../slideLayouts/slideLayout477.xml"/><Relationship Id="rId311" Type="http://schemas.openxmlformats.org/officeDocument/2006/relationships/slideLayout" Target="../slideLayouts/slideLayout600.xml"/><Relationship Id="rId332" Type="http://schemas.openxmlformats.org/officeDocument/2006/relationships/slideLayout" Target="../slideLayouts/slideLayout621.xml"/><Relationship Id="rId353" Type="http://schemas.openxmlformats.org/officeDocument/2006/relationships/slideLayout" Target="../slideLayouts/slideLayout642.xml"/><Relationship Id="rId71" Type="http://schemas.openxmlformats.org/officeDocument/2006/relationships/slideLayout" Target="../slideLayouts/slideLayout360.xml"/><Relationship Id="rId92" Type="http://schemas.openxmlformats.org/officeDocument/2006/relationships/slideLayout" Target="../slideLayouts/slideLayout381.xml"/><Relationship Id="rId213" Type="http://schemas.openxmlformats.org/officeDocument/2006/relationships/slideLayout" Target="../slideLayouts/slideLayout502.xml"/><Relationship Id="rId234" Type="http://schemas.openxmlformats.org/officeDocument/2006/relationships/slideLayout" Target="../slideLayouts/slideLayout523.xml"/><Relationship Id="rId2" Type="http://schemas.openxmlformats.org/officeDocument/2006/relationships/slideLayout" Target="../slideLayouts/slideLayout291.xml"/><Relationship Id="rId29" Type="http://schemas.openxmlformats.org/officeDocument/2006/relationships/slideLayout" Target="../slideLayouts/slideLayout318.xml"/><Relationship Id="rId255" Type="http://schemas.openxmlformats.org/officeDocument/2006/relationships/slideLayout" Target="../slideLayouts/slideLayout544.xml"/><Relationship Id="rId276" Type="http://schemas.openxmlformats.org/officeDocument/2006/relationships/slideLayout" Target="../slideLayouts/slideLayout565.xml"/><Relationship Id="rId297" Type="http://schemas.openxmlformats.org/officeDocument/2006/relationships/slideLayout" Target="../slideLayouts/slideLayout586.xml"/><Relationship Id="rId40" Type="http://schemas.openxmlformats.org/officeDocument/2006/relationships/slideLayout" Target="../slideLayouts/slideLayout329.xml"/><Relationship Id="rId115" Type="http://schemas.openxmlformats.org/officeDocument/2006/relationships/slideLayout" Target="../slideLayouts/slideLayout404.xml"/><Relationship Id="rId136" Type="http://schemas.openxmlformats.org/officeDocument/2006/relationships/slideLayout" Target="../slideLayouts/slideLayout425.xml"/><Relationship Id="rId157" Type="http://schemas.openxmlformats.org/officeDocument/2006/relationships/slideLayout" Target="../slideLayouts/slideLayout446.xml"/><Relationship Id="rId178" Type="http://schemas.openxmlformats.org/officeDocument/2006/relationships/slideLayout" Target="../slideLayouts/slideLayout467.xml"/><Relationship Id="rId301" Type="http://schemas.openxmlformats.org/officeDocument/2006/relationships/slideLayout" Target="../slideLayouts/slideLayout590.xml"/><Relationship Id="rId322" Type="http://schemas.openxmlformats.org/officeDocument/2006/relationships/slideLayout" Target="../slideLayouts/slideLayout611.xml"/><Relationship Id="rId343" Type="http://schemas.openxmlformats.org/officeDocument/2006/relationships/slideLayout" Target="../slideLayouts/slideLayout632.xml"/><Relationship Id="rId364" Type="http://schemas.openxmlformats.org/officeDocument/2006/relationships/slideLayout" Target="../slideLayouts/slideLayout653.xml"/><Relationship Id="rId61" Type="http://schemas.openxmlformats.org/officeDocument/2006/relationships/slideLayout" Target="../slideLayouts/slideLayout350.xml"/><Relationship Id="rId82" Type="http://schemas.openxmlformats.org/officeDocument/2006/relationships/slideLayout" Target="../slideLayouts/slideLayout371.xml"/><Relationship Id="rId199" Type="http://schemas.openxmlformats.org/officeDocument/2006/relationships/slideLayout" Target="../slideLayouts/slideLayout488.xml"/><Relationship Id="rId203" Type="http://schemas.openxmlformats.org/officeDocument/2006/relationships/slideLayout" Target="../slideLayouts/slideLayout492.xml"/><Relationship Id="rId19" Type="http://schemas.openxmlformats.org/officeDocument/2006/relationships/slideLayout" Target="../slideLayouts/slideLayout308.xml"/><Relationship Id="rId224" Type="http://schemas.openxmlformats.org/officeDocument/2006/relationships/slideLayout" Target="../slideLayouts/slideLayout513.xml"/><Relationship Id="rId245" Type="http://schemas.openxmlformats.org/officeDocument/2006/relationships/slideLayout" Target="../slideLayouts/slideLayout534.xml"/><Relationship Id="rId266" Type="http://schemas.openxmlformats.org/officeDocument/2006/relationships/slideLayout" Target="../slideLayouts/slideLayout555.xml"/><Relationship Id="rId287" Type="http://schemas.openxmlformats.org/officeDocument/2006/relationships/slideLayout" Target="../slideLayouts/slideLayout576.xml"/><Relationship Id="rId30" Type="http://schemas.openxmlformats.org/officeDocument/2006/relationships/slideLayout" Target="../slideLayouts/slideLayout319.xml"/><Relationship Id="rId105" Type="http://schemas.openxmlformats.org/officeDocument/2006/relationships/slideLayout" Target="../slideLayouts/slideLayout394.xml"/><Relationship Id="rId126" Type="http://schemas.openxmlformats.org/officeDocument/2006/relationships/slideLayout" Target="../slideLayouts/slideLayout415.xml"/><Relationship Id="rId147" Type="http://schemas.openxmlformats.org/officeDocument/2006/relationships/slideLayout" Target="../slideLayouts/slideLayout436.xml"/><Relationship Id="rId168" Type="http://schemas.openxmlformats.org/officeDocument/2006/relationships/slideLayout" Target="../slideLayouts/slideLayout457.xml"/><Relationship Id="rId312" Type="http://schemas.openxmlformats.org/officeDocument/2006/relationships/slideLayout" Target="../slideLayouts/slideLayout601.xml"/><Relationship Id="rId333" Type="http://schemas.openxmlformats.org/officeDocument/2006/relationships/slideLayout" Target="../slideLayouts/slideLayout622.xml"/><Relationship Id="rId354" Type="http://schemas.openxmlformats.org/officeDocument/2006/relationships/slideLayout" Target="../slideLayouts/slideLayout643.xml"/><Relationship Id="rId51" Type="http://schemas.openxmlformats.org/officeDocument/2006/relationships/slideLayout" Target="../slideLayouts/slideLayout340.xml"/><Relationship Id="rId72" Type="http://schemas.openxmlformats.org/officeDocument/2006/relationships/slideLayout" Target="../slideLayouts/slideLayout361.xml"/><Relationship Id="rId93" Type="http://schemas.openxmlformats.org/officeDocument/2006/relationships/slideLayout" Target="../slideLayouts/slideLayout382.xml"/><Relationship Id="rId189" Type="http://schemas.openxmlformats.org/officeDocument/2006/relationships/slideLayout" Target="../slideLayouts/slideLayout478.xml"/><Relationship Id="rId3" Type="http://schemas.openxmlformats.org/officeDocument/2006/relationships/slideLayout" Target="../slideLayouts/slideLayout292.xml"/><Relationship Id="rId214" Type="http://schemas.openxmlformats.org/officeDocument/2006/relationships/slideLayout" Target="../slideLayouts/slideLayout503.xml"/><Relationship Id="rId235" Type="http://schemas.openxmlformats.org/officeDocument/2006/relationships/slideLayout" Target="../slideLayouts/slideLayout524.xml"/><Relationship Id="rId256" Type="http://schemas.openxmlformats.org/officeDocument/2006/relationships/slideLayout" Target="../slideLayouts/slideLayout545.xml"/><Relationship Id="rId277" Type="http://schemas.openxmlformats.org/officeDocument/2006/relationships/slideLayout" Target="../slideLayouts/slideLayout566.xml"/><Relationship Id="rId298" Type="http://schemas.openxmlformats.org/officeDocument/2006/relationships/slideLayout" Target="../slideLayouts/slideLayout587.xml"/><Relationship Id="rId116" Type="http://schemas.openxmlformats.org/officeDocument/2006/relationships/slideLayout" Target="../slideLayouts/slideLayout405.xml"/><Relationship Id="rId137" Type="http://schemas.openxmlformats.org/officeDocument/2006/relationships/slideLayout" Target="../slideLayouts/slideLayout426.xml"/><Relationship Id="rId158" Type="http://schemas.openxmlformats.org/officeDocument/2006/relationships/slideLayout" Target="../slideLayouts/slideLayout447.xml"/><Relationship Id="rId302" Type="http://schemas.openxmlformats.org/officeDocument/2006/relationships/slideLayout" Target="../slideLayouts/slideLayout591.xml"/><Relationship Id="rId323" Type="http://schemas.openxmlformats.org/officeDocument/2006/relationships/slideLayout" Target="../slideLayouts/slideLayout612.xml"/><Relationship Id="rId344" Type="http://schemas.openxmlformats.org/officeDocument/2006/relationships/slideLayout" Target="../slideLayouts/slideLayout633.xml"/><Relationship Id="rId20" Type="http://schemas.openxmlformats.org/officeDocument/2006/relationships/slideLayout" Target="../slideLayouts/slideLayout309.xml"/><Relationship Id="rId41" Type="http://schemas.openxmlformats.org/officeDocument/2006/relationships/slideLayout" Target="../slideLayouts/slideLayout330.xml"/><Relationship Id="rId62" Type="http://schemas.openxmlformats.org/officeDocument/2006/relationships/slideLayout" Target="../slideLayouts/slideLayout351.xml"/><Relationship Id="rId83" Type="http://schemas.openxmlformats.org/officeDocument/2006/relationships/slideLayout" Target="../slideLayouts/slideLayout372.xml"/><Relationship Id="rId179" Type="http://schemas.openxmlformats.org/officeDocument/2006/relationships/slideLayout" Target="../slideLayouts/slideLayout468.xml"/><Relationship Id="rId365" Type="http://schemas.openxmlformats.org/officeDocument/2006/relationships/slideLayout" Target="../slideLayouts/slideLayout654.xml"/><Relationship Id="rId190" Type="http://schemas.openxmlformats.org/officeDocument/2006/relationships/slideLayout" Target="../slideLayouts/slideLayout479.xml"/><Relationship Id="rId204" Type="http://schemas.openxmlformats.org/officeDocument/2006/relationships/slideLayout" Target="../slideLayouts/slideLayout493.xml"/><Relationship Id="rId225" Type="http://schemas.openxmlformats.org/officeDocument/2006/relationships/slideLayout" Target="../slideLayouts/slideLayout514.xml"/><Relationship Id="rId246" Type="http://schemas.openxmlformats.org/officeDocument/2006/relationships/slideLayout" Target="../slideLayouts/slideLayout535.xml"/><Relationship Id="rId267" Type="http://schemas.openxmlformats.org/officeDocument/2006/relationships/slideLayout" Target="../slideLayouts/slideLayout556.xml"/><Relationship Id="rId288" Type="http://schemas.openxmlformats.org/officeDocument/2006/relationships/slideLayout" Target="../slideLayouts/slideLayout577.xml"/><Relationship Id="rId106" Type="http://schemas.openxmlformats.org/officeDocument/2006/relationships/slideLayout" Target="../slideLayouts/slideLayout395.xml"/><Relationship Id="rId127" Type="http://schemas.openxmlformats.org/officeDocument/2006/relationships/slideLayout" Target="../slideLayouts/slideLayout416.xml"/><Relationship Id="rId313" Type="http://schemas.openxmlformats.org/officeDocument/2006/relationships/slideLayout" Target="../slideLayouts/slideLayout602.xml"/><Relationship Id="rId10" Type="http://schemas.openxmlformats.org/officeDocument/2006/relationships/slideLayout" Target="../slideLayouts/slideLayout299.xml"/><Relationship Id="rId31" Type="http://schemas.openxmlformats.org/officeDocument/2006/relationships/slideLayout" Target="../slideLayouts/slideLayout320.xml"/><Relationship Id="rId52" Type="http://schemas.openxmlformats.org/officeDocument/2006/relationships/slideLayout" Target="../slideLayouts/slideLayout341.xml"/><Relationship Id="rId73" Type="http://schemas.openxmlformats.org/officeDocument/2006/relationships/slideLayout" Target="../slideLayouts/slideLayout362.xml"/><Relationship Id="rId94" Type="http://schemas.openxmlformats.org/officeDocument/2006/relationships/slideLayout" Target="../slideLayouts/slideLayout383.xml"/><Relationship Id="rId148" Type="http://schemas.openxmlformats.org/officeDocument/2006/relationships/slideLayout" Target="../slideLayouts/slideLayout437.xml"/><Relationship Id="rId169" Type="http://schemas.openxmlformats.org/officeDocument/2006/relationships/slideLayout" Target="../slideLayouts/slideLayout458.xml"/><Relationship Id="rId334" Type="http://schemas.openxmlformats.org/officeDocument/2006/relationships/slideLayout" Target="../slideLayouts/slideLayout623.xml"/><Relationship Id="rId355" Type="http://schemas.openxmlformats.org/officeDocument/2006/relationships/slideLayout" Target="../slideLayouts/slideLayout644.xml"/><Relationship Id="rId4" Type="http://schemas.openxmlformats.org/officeDocument/2006/relationships/slideLayout" Target="../slideLayouts/slideLayout293.xml"/><Relationship Id="rId180" Type="http://schemas.openxmlformats.org/officeDocument/2006/relationships/slideLayout" Target="../slideLayouts/slideLayout469.xml"/><Relationship Id="rId215" Type="http://schemas.openxmlformats.org/officeDocument/2006/relationships/slideLayout" Target="../slideLayouts/slideLayout504.xml"/><Relationship Id="rId236" Type="http://schemas.openxmlformats.org/officeDocument/2006/relationships/slideLayout" Target="../slideLayouts/slideLayout525.xml"/><Relationship Id="rId257" Type="http://schemas.openxmlformats.org/officeDocument/2006/relationships/slideLayout" Target="../slideLayouts/slideLayout546.xml"/><Relationship Id="rId278" Type="http://schemas.openxmlformats.org/officeDocument/2006/relationships/slideLayout" Target="../slideLayouts/slideLayout567.xml"/><Relationship Id="rId303" Type="http://schemas.openxmlformats.org/officeDocument/2006/relationships/slideLayout" Target="../slideLayouts/slideLayout592.xml"/><Relationship Id="rId42" Type="http://schemas.openxmlformats.org/officeDocument/2006/relationships/slideLayout" Target="../slideLayouts/slideLayout331.xml"/><Relationship Id="rId84" Type="http://schemas.openxmlformats.org/officeDocument/2006/relationships/slideLayout" Target="../slideLayouts/slideLayout373.xml"/><Relationship Id="rId138" Type="http://schemas.openxmlformats.org/officeDocument/2006/relationships/slideLayout" Target="../slideLayouts/slideLayout427.xml"/><Relationship Id="rId345" Type="http://schemas.openxmlformats.org/officeDocument/2006/relationships/slideLayout" Target="../slideLayouts/slideLayout634.xml"/><Relationship Id="rId191" Type="http://schemas.openxmlformats.org/officeDocument/2006/relationships/slideLayout" Target="../slideLayouts/slideLayout480.xml"/><Relationship Id="rId205" Type="http://schemas.openxmlformats.org/officeDocument/2006/relationships/slideLayout" Target="../slideLayouts/slideLayout494.xml"/><Relationship Id="rId247" Type="http://schemas.openxmlformats.org/officeDocument/2006/relationships/slideLayout" Target="../slideLayouts/slideLayout536.xml"/><Relationship Id="rId107" Type="http://schemas.openxmlformats.org/officeDocument/2006/relationships/slideLayout" Target="../slideLayouts/slideLayout396.xml"/><Relationship Id="rId289" Type="http://schemas.openxmlformats.org/officeDocument/2006/relationships/slideLayout" Target="../slideLayouts/slideLayout578.xml"/><Relationship Id="rId11" Type="http://schemas.openxmlformats.org/officeDocument/2006/relationships/slideLayout" Target="../slideLayouts/slideLayout300.xml"/><Relationship Id="rId53" Type="http://schemas.openxmlformats.org/officeDocument/2006/relationships/slideLayout" Target="../slideLayouts/slideLayout342.xml"/><Relationship Id="rId149" Type="http://schemas.openxmlformats.org/officeDocument/2006/relationships/slideLayout" Target="../slideLayouts/slideLayout438.xml"/><Relationship Id="rId314" Type="http://schemas.openxmlformats.org/officeDocument/2006/relationships/slideLayout" Target="../slideLayouts/slideLayout603.xml"/><Relationship Id="rId356" Type="http://schemas.openxmlformats.org/officeDocument/2006/relationships/slideLayout" Target="../slideLayouts/slideLayout645.xml"/><Relationship Id="rId95" Type="http://schemas.openxmlformats.org/officeDocument/2006/relationships/slideLayout" Target="../slideLayouts/slideLayout384.xml"/><Relationship Id="rId160" Type="http://schemas.openxmlformats.org/officeDocument/2006/relationships/slideLayout" Target="../slideLayouts/slideLayout449.xml"/><Relationship Id="rId216" Type="http://schemas.openxmlformats.org/officeDocument/2006/relationships/slideLayout" Target="../slideLayouts/slideLayout505.xml"/><Relationship Id="rId258" Type="http://schemas.openxmlformats.org/officeDocument/2006/relationships/slideLayout" Target="../slideLayouts/slideLayout547.xml"/><Relationship Id="rId22" Type="http://schemas.openxmlformats.org/officeDocument/2006/relationships/slideLayout" Target="../slideLayouts/slideLayout311.xml"/><Relationship Id="rId64" Type="http://schemas.openxmlformats.org/officeDocument/2006/relationships/slideLayout" Target="../slideLayouts/slideLayout353.xml"/><Relationship Id="rId118" Type="http://schemas.openxmlformats.org/officeDocument/2006/relationships/slideLayout" Target="../slideLayouts/slideLayout407.xml"/><Relationship Id="rId325" Type="http://schemas.openxmlformats.org/officeDocument/2006/relationships/slideLayout" Target="../slideLayouts/slideLayout614.xml"/><Relationship Id="rId367" Type="http://schemas.openxmlformats.org/officeDocument/2006/relationships/slideLayout" Target="../slideLayouts/slideLayout656.xml"/><Relationship Id="rId171" Type="http://schemas.openxmlformats.org/officeDocument/2006/relationships/slideLayout" Target="../slideLayouts/slideLayout460.xml"/><Relationship Id="rId227" Type="http://schemas.openxmlformats.org/officeDocument/2006/relationships/slideLayout" Target="../slideLayouts/slideLayout516.xml"/><Relationship Id="rId269" Type="http://schemas.openxmlformats.org/officeDocument/2006/relationships/slideLayout" Target="../slideLayouts/slideLayout558.xml"/><Relationship Id="rId33" Type="http://schemas.openxmlformats.org/officeDocument/2006/relationships/slideLayout" Target="../slideLayouts/slideLayout322.xml"/><Relationship Id="rId129" Type="http://schemas.openxmlformats.org/officeDocument/2006/relationships/slideLayout" Target="../slideLayouts/slideLayout418.xml"/><Relationship Id="rId280" Type="http://schemas.openxmlformats.org/officeDocument/2006/relationships/slideLayout" Target="../slideLayouts/slideLayout569.xml"/><Relationship Id="rId336" Type="http://schemas.openxmlformats.org/officeDocument/2006/relationships/slideLayout" Target="../slideLayouts/slideLayout625.xml"/><Relationship Id="rId75" Type="http://schemas.openxmlformats.org/officeDocument/2006/relationships/slideLayout" Target="../slideLayouts/slideLayout364.xml"/><Relationship Id="rId140" Type="http://schemas.openxmlformats.org/officeDocument/2006/relationships/slideLayout" Target="../slideLayouts/slideLayout429.xml"/><Relationship Id="rId182" Type="http://schemas.openxmlformats.org/officeDocument/2006/relationships/slideLayout" Target="../slideLayouts/slideLayout471.xml"/><Relationship Id="rId6" Type="http://schemas.openxmlformats.org/officeDocument/2006/relationships/slideLayout" Target="../slideLayouts/slideLayout295.xml"/><Relationship Id="rId238" Type="http://schemas.openxmlformats.org/officeDocument/2006/relationships/slideLayout" Target="../slideLayouts/slideLayout527.xml"/><Relationship Id="rId291" Type="http://schemas.openxmlformats.org/officeDocument/2006/relationships/slideLayout" Target="../slideLayouts/slideLayout580.xml"/><Relationship Id="rId305" Type="http://schemas.openxmlformats.org/officeDocument/2006/relationships/slideLayout" Target="../slideLayouts/slideLayout594.xml"/><Relationship Id="rId347" Type="http://schemas.openxmlformats.org/officeDocument/2006/relationships/slideLayout" Target="../slideLayouts/slideLayout636.xml"/><Relationship Id="rId44" Type="http://schemas.openxmlformats.org/officeDocument/2006/relationships/slideLayout" Target="../slideLayouts/slideLayout333.xml"/><Relationship Id="rId86" Type="http://schemas.openxmlformats.org/officeDocument/2006/relationships/slideLayout" Target="../slideLayouts/slideLayout375.xml"/><Relationship Id="rId151" Type="http://schemas.openxmlformats.org/officeDocument/2006/relationships/slideLayout" Target="../slideLayouts/slideLayout440.xml"/><Relationship Id="rId193" Type="http://schemas.openxmlformats.org/officeDocument/2006/relationships/slideLayout" Target="../slideLayouts/slideLayout482.xml"/><Relationship Id="rId207" Type="http://schemas.openxmlformats.org/officeDocument/2006/relationships/slideLayout" Target="../slideLayouts/slideLayout496.xml"/><Relationship Id="rId249" Type="http://schemas.openxmlformats.org/officeDocument/2006/relationships/slideLayout" Target="../slideLayouts/slideLayout538.xml"/><Relationship Id="rId13" Type="http://schemas.openxmlformats.org/officeDocument/2006/relationships/slideLayout" Target="../slideLayouts/slideLayout302.xml"/><Relationship Id="rId109" Type="http://schemas.openxmlformats.org/officeDocument/2006/relationships/slideLayout" Target="../slideLayouts/slideLayout398.xml"/><Relationship Id="rId260" Type="http://schemas.openxmlformats.org/officeDocument/2006/relationships/slideLayout" Target="../slideLayouts/slideLayout549.xml"/><Relationship Id="rId316" Type="http://schemas.openxmlformats.org/officeDocument/2006/relationships/slideLayout" Target="../slideLayouts/slideLayout605.xml"/><Relationship Id="rId55" Type="http://schemas.openxmlformats.org/officeDocument/2006/relationships/slideLayout" Target="../slideLayouts/slideLayout344.xml"/><Relationship Id="rId97" Type="http://schemas.openxmlformats.org/officeDocument/2006/relationships/slideLayout" Target="../slideLayouts/slideLayout386.xml"/><Relationship Id="rId120" Type="http://schemas.openxmlformats.org/officeDocument/2006/relationships/slideLayout" Target="../slideLayouts/slideLayout409.xml"/><Relationship Id="rId358" Type="http://schemas.openxmlformats.org/officeDocument/2006/relationships/slideLayout" Target="../slideLayouts/slideLayout647.xml"/><Relationship Id="rId162" Type="http://schemas.openxmlformats.org/officeDocument/2006/relationships/slideLayout" Target="../slideLayouts/slideLayout451.xml"/><Relationship Id="rId218" Type="http://schemas.openxmlformats.org/officeDocument/2006/relationships/slideLayout" Target="../slideLayouts/slideLayout507.xml"/><Relationship Id="rId271" Type="http://schemas.openxmlformats.org/officeDocument/2006/relationships/slideLayout" Target="../slideLayouts/slideLayout560.xml"/><Relationship Id="rId24" Type="http://schemas.openxmlformats.org/officeDocument/2006/relationships/slideLayout" Target="../slideLayouts/slideLayout313.xml"/><Relationship Id="rId66" Type="http://schemas.openxmlformats.org/officeDocument/2006/relationships/slideLayout" Target="../slideLayouts/slideLayout355.xml"/><Relationship Id="rId131" Type="http://schemas.openxmlformats.org/officeDocument/2006/relationships/slideLayout" Target="../slideLayouts/slideLayout420.xml"/><Relationship Id="rId327" Type="http://schemas.openxmlformats.org/officeDocument/2006/relationships/slideLayout" Target="../slideLayouts/slideLayout616.xml"/><Relationship Id="rId369" Type="http://schemas.openxmlformats.org/officeDocument/2006/relationships/theme" Target="../theme/theme4.xml"/><Relationship Id="rId173" Type="http://schemas.openxmlformats.org/officeDocument/2006/relationships/slideLayout" Target="../slideLayouts/slideLayout462.xml"/><Relationship Id="rId229" Type="http://schemas.openxmlformats.org/officeDocument/2006/relationships/slideLayout" Target="../slideLayouts/slideLayout518.xml"/><Relationship Id="rId240" Type="http://schemas.openxmlformats.org/officeDocument/2006/relationships/slideLayout" Target="../slideLayouts/slideLayout529.xml"/><Relationship Id="rId35" Type="http://schemas.openxmlformats.org/officeDocument/2006/relationships/slideLayout" Target="../slideLayouts/slideLayout324.xml"/><Relationship Id="rId77" Type="http://schemas.openxmlformats.org/officeDocument/2006/relationships/slideLayout" Target="../slideLayouts/slideLayout366.xml"/><Relationship Id="rId100" Type="http://schemas.openxmlformats.org/officeDocument/2006/relationships/slideLayout" Target="../slideLayouts/slideLayout389.xml"/><Relationship Id="rId282" Type="http://schemas.openxmlformats.org/officeDocument/2006/relationships/slideLayout" Target="../slideLayouts/slideLayout571.xml"/><Relationship Id="rId338" Type="http://schemas.openxmlformats.org/officeDocument/2006/relationships/slideLayout" Target="../slideLayouts/slideLayout627.xml"/><Relationship Id="rId8" Type="http://schemas.openxmlformats.org/officeDocument/2006/relationships/slideLayout" Target="../slideLayouts/slideLayout297.xml"/><Relationship Id="rId142" Type="http://schemas.openxmlformats.org/officeDocument/2006/relationships/slideLayout" Target="../slideLayouts/slideLayout431.xml"/><Relationship Id="rId184" Type="http://schemas.openxmlformats.org/officeDocument/2006/relationships/slideLayout" Target="../slideLayouts/slideLayout473.xml"/><Relationship Id="rId251" Type="http://schemas.openxmlformats.org/officeDocument/2006/relationships/slideLayout" Target="../slideLayouts/slideLayout540.xml"/><Relationship Id="rId46" Type="http://schemas.openxmlformats.org/officeDocument/2006/relationships/slideLayout" Target="../slideLayouts/slideLayout335.xml"/><Relationship Id="rId293" Type="http://schemas.openxmlformats.org/officeDocument/2006/relationships/slideLayout" Target="../slideLayouts/slideLayout582.xml"/><Relationship Id="rId307" Type="http://schemas.openxmlformats.org/officeDocument/2006/relationships/slideLayout" Target="../slideLayouts/slideLayout596.xml"/><Relationship Id="rId349" Type="http://schemas.openxmlformats.org/officeDocument/2006/relationships/slideLayout" Target="../slideLayouts/slideLayout638.xml"/><Relationship Id="rId88" Type="http://schemas.openxmlformats.org/officeDocument/2006/relationships/slideLayout" Target="../slideLayouts/slideLayout377.xml"/><Relationship Id="rId111" Type="http://schemas.openxmlformats.org/officeDocument/2006/relationships/slideLayout" Target="../slideLayouts/slideLayout400.xml"/><Relationship Id="rId153" Type="http://schemas.openxmlformats.org/officeDocument/2006/relationships/slideLayout" Target="../slideLayouts/slideLayout442.xml"/><Relationship Id="rId195" Type="http://schemas.openxmlformats.org/officeDocument/2006/relationships/slideLayout" Target="../slideLayouts/slideLayout484.xml"/><Relationship Id="rId209" Type="http://schemas.openxmlformats.org/officeDocument/2006/relationships/slideLayout" Target="../slideLayouts/slideLayout498.xml"/><Relationship Id="rId360" Type="http://schemas.openxmlformats.org/officeDocument/2006/relationships/slideLayout" Target="../slideLayouts/slideLayout649.xml"/><Relationship Id="rId220" Type="http://schemas.openxmlformats.org/officeDocument/2006/relationships/slideLayout" Target="../slideLayouts/slideLayout509.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665.xml"/><Relationship Id="rId3" Type="http://schemas.openxmlformats.org/officeDocument/2006/relationships/slideLayout" Target="../slideLayouts/slideLayout660.xml"/><Relationship Id="rId7" Type="http://schemas.openxmlformats.org/officeDocument/2006/relationships/slideLayout" Target="../slideLayouts/slideLayout664.xml"/><Relationship Id="rId2" Type="http://schemas.openxmlformats.org/officeDocument/2006/relationships/slideLayout" Target="../slideLayouts/slideLayout659.xml"/><Relationship Id="rId1" Type="http://schemas.openxmlformats.org/officeDocument/2006/relationships/slideLayout" Target="../slideLayouts/slideLayout658.xml"/><Relationship Id="rId6" Type="http://schemas.openxmlformats.org/officeDocument/2006/relationships/slideLayout" Target="../slideLayouts/slideLayout663.xml"/><Relationship Id="rId5" Type="http://schemas.openxmlformats.org/officeDocument/2006/relationships/slideLayout" Target="../slideLayouts/slideLayout662.xml"/><Relationship Id="rId4" Type="http://schemas.openxmlformats.org/officeDocument/2006/relationships/slideLayout" Target="../slideLayouts/slideLayout661.xml"/><Relationship Id="rId9"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3" Type="http://schemas.openxmlformats.org/officeDocument/2006/relationships/slideLayout" Target="../slideLayouts/slideLayout668.xml"/><Relationship Id="rId7" Type="http://schemas.openxmlformats.org/officeDocument/2006/relationships/image" Target="../media/image84.png"/><Relationship Id="rId2" Type="http://schemas.openxmlformats.org/officeDocument/2006/relationships/slideLayout" Target="../slideLayouts/slideLayout667.xml"/><Relationship Id="rId1" Type="http://schemas.openxmlformats.org/officeDocument/2006/relationships/slideLayout" Target="../slideLayouts/slideLayout666.xml"/><Relationship Id="rId6" Type="http://schemas.openxmlformats.org/officeDocument/2006/relationships/theme" Target="../theme/theme6.xml"/><Relationship Id="rId5" Type="http://schemas.openxmlformats.org/officeDocument/2006/relationships/slideLayout" Target="../slideLayouts/slideLayout670.xml"/><Relationship Id="rId4" Type="http://schemas.openxmlformats.org/officeDocument/2006/relationships/slideLayout" Target="../slideLayouts/slideLayout669.xml"/></Relationships>
</file>

<file path=ppt/slideMasters/_rels/slideMaster7.xml.rels><?xml version="1.0" encoding="UTF-8" standalone="yes"?>
<Relationships xmlns="http://schemas.openxmlformats.org/package/2006/relationships"><Relationship Id="rId117" Type="http://schemas.openxmlformats.org/officeDocument/2006/relationships/slideLayout" Target="../slideLayouts/slideLayout787.xml"/><Relationship Id="rId21" Type="http://schemas.openxmlformats.org/officeDocument/2006/relationships/slideLayout" Target="../slideLayouts/slideLayout691.xml"/><Relationship Id="rId324" Type="http://schemas.openxmlformats.org/officeDocument/2006/relationships/slideLayout" Target="../slideLayouts/slideLayout994.xml"/><Relationship Id="rId531" Type="http://schemas.openxmlformats.org/officeDocument/2006/relationships/slideLayout" Target="../slideLayouts/slideLayout1201.xml"/><Relationship Id="rId629" Type="http://schemas.openxmlformats.org/officeDocument/2006/relationships/slideLayout" Target="../slideLayouts/slideLayout1299.xml"/><Relationship Id="rId170" Type="http://schemas.openxmlformats.org/officeDocument/2006/relationships/slideLayout" Target="../slideLayouts/slideLayout840.xml"/><Relationship Id="rId268" Type="http://schemas.openxmlformats.org/officeDocument/2006/relationships/slideLayout" Target="../slideLayouts/slideLayout938.xml"/><Relationship Id="rId475" Type="http://schemas.openxmlformats.org/officeDocument/2006/relationships/slideLayout" Target="../slideLayouts/slideLayout1145.xml"/><Relationship Id="rId32" Type="http://schemas.openxmlformats.org/officeDocument/2006/relationships/slideLayout" Target="../slideLayouts/slideLayout702.xml"/><Relationship Id="rId128" Type="http://schemas.openxmlformats.org/officeDocument/2006/relationships/slideLayout" Target="../slideLayouts/slideLayout798.xml"/><Relationship Id="rId335" Type="http://schemas.openxmlformats.org/officeDocument/2006/relationships/slideLayout" Target="../slideLayouts/slideLayout1005.xml"/><Relationship Id="rId542" Type="http://schemas.openxmlformats.org/officeDocument/2006/relationships/slideLayout" Target="../slideLayouts/slideLayout1212.xml"/><Relationship Id="rId181" Type="http://schemas.openxmlformats.org/officeDocument/2006/relationships/slideLayout" Target="../slideLayouts/slideLayout851.xml"/><Relationship Id="rId402" Type="http://schemas.openxmlformats.org/officeDocument/2006/relationships/slideLayout" Target="../slideLayouts/slideLayout1072.xml"/><Relationship Id="rId279" Type="http://schemas.openxmlformats.org/officeDocument/2006/relationships/slideLayout" Target="../slideLayouts/slideLayout949.xml"/><Relationship Id="rId486" Type="http://schemas.openxmlformats.org/officeDocument/2006/relationships/slideLayout" Target="../slideLayouts/slideLayout1156.xml"/><Relationship Id="rId43" Type="http://schemas.openxmlformats.org/officeDocument/2006/relationships/slideLayout" Target="../slideLayouts/slideLayout713.xml"/><Relationship Id="rId139" Type="http://schemas.openxmlformats.org/officeDocument/2006/relationships/slideLayout" Target="../slideLayouts/slideLayout809.xml"/><Relationship Id="rId346" Type="http://schemas.openxmlformats.org/officeDocument/2006/relationships/slideLayout" Target="../slideLayouts/slideLayout1016.xml"/><Relationship Id="rId553" Type="http://schemas.openxmlformats.org/officeDocument/2006/relationships/slideLayout" Target="../slideLayouts/slideLayout1223.xml"/><Relationship Id="rId192" Type="http://schemas.openxmlformats.org/officeDocument/2006/relationships/slideLayout" Target="../slideLayouts/slideLayout862.xml"/><Relationship Id="rId206" Type="http://schemas.openxmlformats.org/officeDocument/2006/relationships/slideLayout" Target="../slideLayouts/slideLayout876.xml"/><Relationship Id="rId413" Type="http://schemas.openxmlformats.org/officeDocument/2006/relationships/slideLayout" Target="../slideLayouts/slideLayout1083.xml"/><Relationship Id="rId497" Type="http://schemas.openxmlformats.org/officeDocument/2006/relationships/slideLayout" Target="../slideLayouts/slideLayout1167.xml"/><Relationship Id="rId620" Type="http://schemas.openxmlformats.org/officeDocument/2006/relationships/slideLayout" Target="../slideLayouts/slideLayout1290.xml"/><Relationship Id="rId357" Type="http://schemas.openxmlformats.org/officeDocument/2006/relationships/slideLayout" Target="../slideLayouts/slideLayout1027.xml"/><Relationship Id="rId54" Type="http://schemas.openxmlformats.org/officeDocument/2006/relationships/slideLayout" Target="../slideLayouts/slideLayout724.xml"/><Relationship Id="rId217" Type="http://schemas.openxmlformats.org/officeDocument/2006/relationships/slideLayout" Target="../slideLayouts/slideLayout887.xml"/><Relationship Id="rId564" Type="http://schemas.openxmlformats.org/officeDocument/2006/relationships/slideLayout" Target="../slideLayouts/slideLayout1234.xml"/><Relationship Id="rId424" Type="http://schemas.openxmlformats.org/officeDocument/2006/relationships/slideLayout" Target="../slideLayouts/slideLayout1094.xml"/><Relationship Id="rId631" Type="http://schemas.openxmlformats.org/officeDocument/2006/relationships/slideLayout" Target="../slideLayouts/slideLayout1301.xml"/><Relationship Id="rId270" Type="http://schemas.openxmlformats.org/officeDocument/2006/relationships/slideLayout" Target="../slideLayouts/slideLayout940.xml"/><Relationship Id="rId65" Type="http://schemas.openxmlformats.org/officeDocument/2006/relationships/slideLayout" Target="../slideLayouts/slideLayout735.xml"/><Relationship Id="rId130" Type="http://schemas.openxmlformats.org/officeDocument/2006/relationships/slideLayout" Target="../slideLayouts/slideLayout800.xml"/><Relationship Id="rId368" Type="http://schemas.openxmlformats.org/officeDocument/2006/relationships/slideLayout" Target="../slideLayouts/slideLayout1038.xml"/><Relationship Id="rId575" Type="http://schemas.openxmlformats.org/officeDocument/2006/relationships/slideLayout" Target="../slideLayouts/slideLayout1245.xml"/><Relationship Id="rId228" Type="http://schemas.openxmlformats.org/officeDocument/2006/relationships/slideLayout" Target="../slideLayouts/slideLayout898.xml"/><Relationship Id="rId435" Type="http://schemas.openxmlformats.org/officeDocument/2006/relationships/slideLayout" Target="../slideLayouts/slideLayout1105.xml"/><Relationship Id="rId642" Type="http://schemas.openxmlformats.org/officeDocument/2006/relationships/slideLayout" Target="../slideLayouts/slideLayout1312.xml"/><Relationship Id="rId281" Type="http://schemas.openxmlformats.org/officeDocument/2006/relationships/slideLayout" Target="../slideLayouts/slideLayout951.xml"/><Relationship Id="rId502" Type="http://schemas.openxmlformats.org/officeDocument/2006/relationships/slideLayout" Target="../slideLayouts/slideLayout1172.xml"/><Relationship Id="rId76" Type="http://schemas.openxmlformats.org/officeDocument/2006/relationships/slideLayout" Target="../slideLayouts/slideLayout746.xml"/><Relationship Id="rId141" Type="http://schemas.openxmlformats.org/officeDocument/2006/relationships/slideLayout" Target="../slideLayouts/slideLayout811.xml"/><Relationship Id="rId379" Type="http://schemas.openxmlformats.org/officeDocument/2006/relationships/slideLayout" Target="../slideLayouts/slideLayout1049.xml"/><Relationship Id="rId586" Type="http://schemas.openxmlformats.org/officeDocument/2006/relationships/slideLayout" Target="../slideLayouts/slideLayout1256.xml"/><Relationship Id="rId7" Type="http://schemas.openxmlformats.org/officeDocument/2006/relationships/slideLayout" Target="../slideLayouts/slideLayout677.xml"/><Relationship Id="rId239" Type="http://schemas.openxmlformats.org/officeDocument/2006/relationships/slideLayout" Target="../slideLayouts/slideLayout909.xml"/><Relationship Id="rId446" Type="http://schemas.openxmlformats.org/officeDocument/2006/relationships/slideLayout" Target="../slideLayouts/slideLayout1116.xml"/><Relationship Id="rId653" Type="http://schemas.openxmlformats.org/officeDocument/2006/relationships/slideLayout" Target="../slideLayouts/slideLayout1323.xml"/><Relationship Id="rId292" Type="http://schemas.openxmlformats.org/officeDocument/2006/relationships/slideLayout" Target="../slideLayouts/slideLayout962.xml"/><Relationship Id="rId306" Type="http://schemas.openxmlformats.org/officeDocument/2006/relationships/slideLayout" Target="../slideLayouts/slideLayout976.xml"/><Relationship Id="rId87" Type="http://schemas.openxmlformats.org/officeDocument/2006/relationships/slideLayout" Target="../slideLayouts/slideLayout757.xml"/><Relationship Id="rId513" Type="http://schemas.openxmlformats.org/officeDocument/2006/relationships/slideLayout" Target="../slideLayouts/slideLayout1183.xml"/><Relationship Id="rId597" Type="http://schemas.openxmlformats.org/officeDocument/2006/relationships/slideLayout" Target="../slideLayouts/slideLayout1267.xml"/><Relationship Id="rId152" Type="http://schemas.openxmlformats.org/officeDocument/2006/relationships/slideLayout" Target="../slideLayouts/slideLayout822.xml"/><Relationship Id="rId457" Type="http://schemas.openxmlformats.org/officeDocument/2006/relationships/slideLayout" Target="../slideLayouts/slideLayout1127.xml"/><Relationship Id="rId664" Type="http://schemas.openxmlformats.org/officeDocument/2006/relationships/theme" Target="../theme/theme7.xml"/><Relationship Id="rId14" Type="http://schemas.openxmlformats.org/officeDocument/2006/relationships/slideLayout" Target="../slideLayouts/slideLayout684.xml"/><Relationship Id="rId317" Type="http://schemas.openxmlformats.org/officeDocument/2006/relationships/slideLayout" Target="../slideLayouts/slideLayout987.xml"/><Relationship Id="rId524" Type="http://schemas.openxmlformats.org/officeDocument/2006/relationships/slideLayout" Target="../slideLayouts/slideLayout1194.xml"/><Relationship Id="rId98" Type="http://schemas.openxmlformats.org/officeDocument/2006/relationships/slideLayout" Target="../slideLayouts/slideLayout768.xml"/><Relationship Id="rId163" Type="http://schemas.openxmlformats.org/officeDocument/2006/relationships/slideLayout" Target="../slideLayouts/slideLayout833.xml"/><Relationship Id="rId370" Type="http://schemas.openxmlformats.org/officeDocument/2006/relationships/slideLayout" Target="../slideLayouts/slideLayout1040.xml"/><Relationship Id="rId230" Type="http://schemas.openxmlformats.org/officeDocument/2006/relationships/slideLayout" Target="../slideLayouts/slideLayout900.xml"/><Relationship Id="rId468" Type="http://schemas.openxmlformats.org/officeDocument/2006/relationships/slideLayout" Target="../slideLayouts/slideLayout1138.xml"/><Relationship Id="rId25" Type="http://schemas.openxmlformats.org/officeDocument/2006/relationships/slideLayout" Target="../slideLayouts/slideLayout695.xml"/><Relationship Id="rId328" Type="http://schemas.openxmlformats.org/officeDocument/2006/relationships/slideLayout" Target="../slideLayouts/slideLayout998.xml"/><Relationship Id="rId535" Type="http://schemas.openxmlformats.org/officeDocument/2006/relationships/slideLayout" Target="../slideLayouts/slideLayout1205.xml"/><Relationship Id="rId174" Type="http://schemas.openxmlformats.org/officeDocument/2006/relationships/slideLayout" Target="../slideLayouts/slideLayout844.xml"/><Relationship Id="rId381" Type="http://schemas.openxmlformats.org/officeDocument/2006/relationships/slideLayout" Target="../slideLayouts/slideLayout1051.xml"/><Relationship Id="rId602" Type="http://schemas.openxmlformats.org/officeDocument/2006/relationships/slideLayout" Target="../slideLayouts/slideLayout1272.xml"/><Relationship Id="rId241" Type="http://schemas.openxmlformats.org/officeDocument/2006/relationships/slideLayout" Target="../slideLayouts/slideLayout911.xml"/><Relationship Id="rId479" Type="http://schemas.openxmlformats.org/officeDocument/2006/relationships/slideLayout" Target="../slideLayouts/slideLayout1149.xml"/><Relationship Id="rId36" Type="http://schemas.openxmlformats.org/officeDocument/2006/relationships/slideLayout" Target="../slideLayouts/slideLayout706.xml"/><Relationship Id="rId339" Type="http://schemas.openxmlformats.org/officeDocument/2006/relationships/slideLayout" Target="../slideLayouts/slideLayout1009.xml"/><Relationship Id="rId546" Type="http://schemas.openxmlformats.org/officeDocument/2006/relationships/slideLayout" Target="../slideLayouts/slideLayout1216.xml"/><Relationship Id="rId101" Type="http://schemas.openxmlformats.org/officeDocument/2006/relationships/slideLayout" Target="../slideLayouts/slideLayout771.xml"/><Relationship Id="rId185" Type="http://schemas.openxmlformats.org/officeDocument/2006/relationships/slideLayout" Target="../slideLayouts/slideLayout855.xml"/><Relationship Id="rId406" Type="http://schemas.openxmlformats.org/officeDocument/2006/relationships/slideLayout" Target="../slideLayouts/slideLayout1076.xml"/><Relationship Id="rId392" Type="http://schemas.openxmlformats.org/officeDocument/2006/relationships/slideLayout" Target="../slideLayouts/slideLayout1062.xml"/><Relationship Id="rId613" Type="http://schemas.openxmlformats.org/officeDocument/2006/relationships/slideLayout" Target="../slideLayouts/slideLayout1283.xml"/><Relationship Id="rId252" Type="http://schemas.openxmlformats.org/officeDocument/2006/relationships/slideLayout" Target="../slideLayouts/slideLayout922.xml"/><Relationship Id="rId47" Type="http://schemas.openxmlformats.org/officeDocument/2006/relationships/slideLayout" Target="../slideLayouts/slideLayout717.xml"/><Relationship Id="rId112" Type="http://schemas.openxmlformats.org/officeDocument/2006/relationships/slideLayout" Target="../slideLayouts/slideLayout782.xml"/><Relationship Id="rId557" Type="http://schemas.openxmlformats.org/officeDocument/2006/relationships/slideLayout" Target="../slideLayouts/slideLayout1227.xml"/><Relationship Id="rId196" Type="http://schemas.openxmlformats.org/officeDocument/2006/relationships/slideLayout" Target="../slideLayouts/slideLayout866.xml"/><Relationship Id="rId417" Type="http://schemas.openxmlformats.org/officeDocument/2006/relationships/slideLayout" Target="../slideLayouts/slideLayout1087.xml"/><Relationship Id="rId624" Type="http://schemas.openxmlformats.org/officeDocument/2006/relationships/slideLayout" Target="../slideLayouts/slideLayout1294.xml"/><Relationship Id="rId263" Type="http://schemas.openxmlformats.org/officeDocument/2006/relationships/slideLayout" Target="../slideLayouts/slideLayout933.xml"/><Relationship Id="rId470" Type="http://schemas.openxmlformats.org/officeDocument/2006/relationships/slideLayout" Target="../slideLayouts/slideLayout1140.xml"/><Relationship Id="rId58" Type="http://schemas.openxmlformats.org/officeDocument/2006/relationships/slideLayout" Target="../slideLayouts/slideLayout728.xml"/><Relationship Id="rId123" Type="http://schemas.openxmlformats.org/officeDocument/2006/relationships/slideLayout" Target="../slideLayouts/slideLayout793.xml"/><Relationship Id="rId330" Type="http://schemas.openxmlformats.org/officeDocument/2006/relationships/slideLayout" Target="../slideLayouts/slideLayout1000.xml"/><Relationship Id="rId568" Type="http://schemas.openxmlformats.org/officeDocument/2006/relationships/slideLayout" Target="../slideLayouts/slideLayout1238.xml"/><Relationship Id="rId428" Type="http://schemas.openxmlformats.org/officeDocument/2006/relationships/slideLayout" Target="../slideLayouts/slideLayout1098.xml"/><Relationship Id="rId635" Type="http://schemas.openxmlformats.org/officeDocument/2006/relationships/slideLayout" Target="../slideLayouts/slideLayout1305.xml"/><Relationship Id="rId232" Type="http://schemas.openxmlformats.org/officeDocument/2006/relationships/slideLayout" Target="../slideLayouts/slideLayout902.xml"/><Relationship Id="rId274" Type="http://schemas.openxmlformats.org/officeDocument/2006/relationships/slideLayout" Target="../slideLayouts/slideLayout944.xml"/><Relationship Id="rId481" Type="http://schemas.openxmlformats.org/officeDocument/2006/relationships/slideLayout" Target="../slideLayouts/slideLayout1151.xml"/><Relationship Id="rId27" Type="http://schemas.openxmlformats.org/officeDocument/2006/relationships/slideLayout" Target="../slideLayouts/slideLayout697.xml"/><Relationship Id="rId69" Type="http://schemas.openxmlformats.org/officeDocument/2006/relationships/slideLayout" Target="../slideLayouts/slideLayout739.xml"/><Relationship Id="rId134" Type="http://schemas.openxmlformats.org/officeDocument/2006/relationships/slideLayout" Target="../slideLayouts/slideLayout804.xml"/><Relationship Id="rId537" Type="http://schemas.openxmlformats.org/officeDocument/2006/relationships/slideLayout" Target="../slideLayouts/slideLayout1207.xml"/><Relationship Id="rId579" Type="http://schemas.openxmlformats.org/officeDocument/2006/relationships/slideLayout" Target="../slideLayouts/slideLayout1249.xml"/><Relationship Id="rId80" Type="http://schemas.openxmlformats.org/officeDocument/2006/relationships/slideLayout" Target="../slideLayouts/slideLayout750.xml"/><Relationship Id="rId176" Type="http://schemas.openxmlformats.org/officeDocument/2006/relationships/slideLayout" Target="../slideLayouts/slideLayout846.xml"/><Relationship Id="rId341" Type="http://schemas.openxmlformats.org/officeDocument/2006/relationships/slideLayout" Target="../slideLayouts/slideLayout1011.xml"/><Relationship Id="rId383" Type="http://schemas.openxmlformats.org/officeDocument/2006/relationships/slideLayout" Target="../slideLayouts/slideLayout1053.xml"/><Relationship Id="rId439" Type="http://schemas.openxmlformats.org/officeDocument/2006/relationships/slideLayout" Target="../slideLayouts/slideLayout1109.xml"/><Relationship Id="rId590" Type="http://schemas.openxmlformats.org/officeDocument/2006/relationships/slideLayout" Target="../slideLayouts/slideLayout1260.xml"/><Relationship Id="rId604" Type="http://schemas.openxmlformats.org/officeDocument/2006/relationships/slideLayout" Target="../slideLayouts/slideLayout1274.xml"/><Relationship Id="rId646" Type="http://schemas.openxmlformats.org/officeDocument/2006/relationships/slideLayout" Target="../slideLayouts/slideLayout1316.xml"/><Relationship Id="rId201" Type="http://schemas.openxmlformats.org/officeDocument/2006/relationships/slideLayout" Target="../slideLayouts/slideLayout871.xml"/><Relationship Id="rId243" Type="http://schemas.openxmlformats.org/officeDocument/2006/relationships/slideLayout" Target="../slideLayouts/slideLayout913.xml"/><Relationship Id="rId285" Type="http://schemas.openxmlformats.org/officeDocument/2006/relationships/slideLayout" Target="../slideLayouts/slideLayout955.xml"/><Relationship Id="rId450" Type="http://schemas.openxmlformats.org/officeDocument/2006/relationships/slideLayout" Target="../slideLayouts/slideLayout1120.xml"/><Relationship Id="rId506" Type="http://schemas.openxmlformats.org/officeDocument/2006/relationships/slideLayout" Target="../slideLayouts/slideLayout1176.xml"/><Relationship Id="rId38" Type="http://schemas.openxmlformats.org/officeDocument/2006/relationships/slideLayout" Target="../slideLayouts/slideLayout708.xml"/><Relationship Id="rId103" Type="http://schemas.openxmlformats.org/officeDocument/2006/relationships/slideLayout" Target="../slideLayouts/slideLayout773.xml"/><Relationship Id="rId310" Type="http://schemas.openxmlformats.org/officeDocument/2006/relationships/slideLayout" Target="../slideLayouts/slideLayout980.xml"/><Relationship Id="rId492" Type="http://schemas.openxmlformats.org/officeDocument/2006/relationships/slideLayout" Target="../slideLayouts/slideLayout1162.xml"/><Relationship Id="rId548" Type="http://schemas.openxmlformats.org/officeDocument/2006/relationships/slideLayout" Target="../slideLayouts/slideLayout1218.xml"/><Relationship Id="rId91" Type="http://schemas.openxmlformats.org/officeDocument/2006/relationships/slideLayout" Target="../slideLayouts/slideLayout761.xml"/><Relationship Id="rId145" Type="http://schemas.openxmlformats.org/officeDocument/2006/relationships/slideLayout" Target="../slideLayouts/slideLayout815.xml"/><Relationship Id="rId187" Type="http://schemas.openxmlformats.org/officeDocument/2006/relationships/slideLayout" Target="../slideLayouts/slideLayout857.xml"/><Relationship Id="rId352" Type="http://schemas.openxmlformats.org/officeDocument/2006/relationships/slideLayout" Target="../slideLayouts/slideLayout1022.xml"/><Relationship Id="rId394" Type="http://schemas.openxmlformats.org/officeDocument/2006/relationships/slideLayout" Target="../slideLayouts/slideLayout1064.xml"/><Relationship Id="rId408" Type="http://schemas.openxmlformats.org/officeDocument/2006/relationships/slideLayout" Target="../slideLayouts/slideLayout1078.xml"/><Relationship Id="rId615" Type="http://schemas.openxmlformats.org/officeDocument/2006/relationships/slideLayout" Target="../slideLayouts/slideLayout1285.xml"/><Relationship Id="rId212" Type="http://schemas.openxmlformats.org/officeDocument/2006/relationships/slideLayout" Target="../slideLayouts/slideLayout882.xml"/><Relationship Id="rId254" Type="http://schemas.openxmlformats.org/officeDocument/2006/relationships/slideLayout" Target="../slideLayouts/slideLayout924.xml"/><Relationship Id="rId657" Type="http://schemas.openxmlformats.org/officeDocument/2006/relationships/slideLayout" Target="../slideLayouts/slideLayout1327.xml"/><Relationship Id="rId49" Type="http://schemas.openxmlformats.org/officeDocument/2006/relationships/slideLayout" Target="../slideLayouts/slideLayout719.xml"/><Relationship Id="rId114" Type="http://schemas.openxmlformats.org/officeDocument/2006/relationships/slideLayout" Target="../slideLayouts/slideLayout784.xml"/><Relationship Id="rId296" Type="http://schemas.openxmlformats.org/officeDocument/2006/relationships/slideLayout" Target="../slideLayouts/slideLayout966.xml"/><Relationship Id="rId461" Type="http://schemas.openxmlformats.org/officeDocument/2006/relationships/slideLayout" Target="../slideLayouts/slideLayout1131.xml"/><Relationship Id="rId517" Type="http://schemas.openxmlformats.org/officeDocument/2006/relationships/slideLayout" Target="../slideLayouts/slideLayout1187.xml"/><Relationship Id="rId559" Type="http://schemas.openxmlformats.org/officeDocument/2006/relationships/slideLayout" Target="../slideLayouts/slideLayout1229.xml"/><Relationship Id="rId60" Type="http://schemas.openxmlformats.org/officeDocument/2006/relationships/slideLayout" Target="../slideLayouts/slideLayout730.xml"/><Relationship Id="rId156" Type="http://schemas.openxmlformats.org/officeDocument/2006/relationships/slideLayout" Target="../slideLayouts/slideLayout826.xml"/><Relationship Id="rId198" Type="http://schemas.openxmlformats.org/officeDocument/2006/relationships/slideLayout" Target="../slideLayouts/slideLayout868.xml"/><Relationship Id="rId321" Type="http://schemas.openxmlformats.org/officeDocument/2006/relationships/slideLayout" Target="../slideLayouts/slideLayout991.xml"/><Relationship Id="rId363" Type="http://schemas.openxmlformats.org/officeDocument/2006/relationships/slideLayout" Target="../slideLayouts/slideLayout1033.xml"/><Relationship Id="rId419" Type="http://schemas.openxmlformats.org/officeDocument/2006/relationships/slideLayout" Target="../slideLayouts/slideLayout1089.xml"/><Relationship Id="rId570" Type="http://schemas.openxmlformats.org/officeDocument/2006/relationships/slideLayout" Target="../slideLayouts/slideLayout1240.xml"/><Relationship Id="rId626" Type="http://schemas.openxmlformats.org/officeDocument/2006/relationships/slideLayout" Target="../slideLayouts/slideLayout1296.xml"/><Relationship Id="rId223" Type="http://schemas.openxmlformats.org/officeDocument/2006/relationships/slideLayout" Target="../slideLayouts/slideLayout893.xml"/><Relationship Id="rId430" Type="http://schemas.openxmlformats.org/officeDocument/2006/relationships/slideLayout" Target="../slideLayouts/slideLayout1100.xml"/><Relationship Id="rId18" Type="http://schemas.openxmlformats.org/officeDocument/2006/relationships/slideLayout" Target="../slideLayouts/slideLayout688.xml"/><Relationship Id="rId265" Type="http://schemas.openxmlformats.org/officeDocument/2006/relationships/slideLayout" Target="../slideLayouts/slideLayout935.xml"/><Relationship Id="rId472" Type="http://schemas.openxmlformats.org/officeDocument/2006/relationships/slideLayout" Target="../slideLayouts/slideLayout1142.xml"/><Relationship Id="rId528" Type="http://schemas.openxmlformats.org/officeDocument/2006/relationships/slideLayout" Target="../slideLayouts/slideLayout1198.xml"/><Relationship Id="rId125" Type="http://schemas.openxmlformats.org/officeDocument/2006/relationships/slideLayout" Target="../slideLayouts/slideLayout795.xml"/><Relationship Id="rId167" Type="http://schemas.openxmlformats.org/officeDocument/2006/relationships/slideLayout" Target="../slideLayouts/slideLayout837.xml"/><Relationship Id="rId332" Type="http://schemas.openxmlformats.org/officeDocument/2006/relationships/slideLayout" Target="../slideLayouts/slideLayout1002.xml"/><Relationship Id="rId374" Type="http://schemas.openxmlformats.org/officeDocument/2006/relationships/slideLayout" Target="../slideLayouts/slideLayout1044.xml"/><Relationship Id="rId581" Type="http://schemas.openxmlformats.org/officeDocument/2006/relationships/slideLayout" Target="../slideLayouts/slideLayout1251.xml"/><Relationship Id="rId71" Type="http://schemas.openxmlformats.org/officeDocument/2006/relationships/slideLayout" Target="../slideLayouts/slideLayout741.xml"/><Relationship Id="rId234" Type="http://schemas.openxmlformats.org/officeDocument/2006/relationships/slideLayout" Target="../slideLayouts/slideLayout904.xml"/><Relationship Id="rId637" Type="http://schemas.openxmlformats.org/officeDocument/2006/relationships/slideLayout" Target="../slideLayouts/slideLayout1307.xml"/><Relationship Id="rId2" Type="http://schemas.openxmlformats.org/officeDocument/2006/relationships/slideLayout" Target="../slideLayouts/slideLayout672.xml"/><Relationship Id="rId29" Type="http://schemas.openxmlformats.org/officeDocument/2006/relationships/slideLayout" Target="../slideLayouts/slideLayout699.xml"/><Relationship Id="rId276" Type="http://schemas.openxmlformats.org/officeDocument/2006/relationships/slideLayout" Target="../slideLayouts/slideLayout946.xml"/><Relationship Id="rId441" Type="http://schemas.openxmlformats.org/officeDocument/2006/relationships/slideLayout" Target="../slideLayouts/slideLayout1111.xml"/><Relationship Id="rId483" Type="http://schemas.openxmlformats.org/officeDocument/2006/relationships/slideLayout" Target="../slideLayouts/slideLayout1153.xml"/><Relationship Id="rId539" Type="http://schemas.openxmlformats.org/officeDocument/2006/relationships/slideLayout" Target="../slideLayouts/slideLayout1209.xml"/><Relationship Id="rId40" Type="http://schemas.openxmlformats.org/officeDocument/2006/relationships/slideLayout" Target="../slideLayouts/slideLayout710.xml"/><Relationship Id="rId136" Type="http://schemas.openxmlformats.org/officeDocument/2006/relationships/slideLayout" Target="../slideLayouts/slideLayout806.xml"/><Relationship Id="rId178" Type="http://schemas.openxmlformats.org/officeDocument/2006/relationships/slideLayout" Target="../slideLayouts/slideLayout848.xml"/><Relationship Id="rId301" Type="http://schemas.openxmlformats.org/officeDocument/2006/relationships/slideLayout" Target="../slideLayouts/slideLayout971.xml"/><Relationship Id="rId343" Type="http://schemas.openxmlformats.org/officeDocument/2006/relationships/slideLayout" Target="../slideLayouts/slideLayout1013.xml"/><Relationship Id="rId550" Type="http://schemas.openxmlformats.org/officeDocument/2006/relationships/slideLayout" Target="../slideLayouts/slideLayout1220.xml"/><Relationship Id="rId82" Type="http://schemas.openxmlformats.org/officeDocument/2006/relationships/slideLayout" Target="../slideLayouts/slideLayout752.xml"/><Relationship Id="rId203" Type="http://schemas.openxmlformats.org/officeDocument/2006/relationships/slideLayout" Target="../slideLayouts/slideLayout873.xml"/><Relationship Id="rId385" Type="http://schemas.openxmlformats.org/officeDocument/2006/relationships/slideLayout" Target="../slideLayouts/slideLayout1055.xml"/><Relationship Id="rId592" Type="http://schemas.openxmlformats.org/officeDocument/2006/relationships/slideLayout" Target="../slideLayouts/slideLayout1262.xml"/><Relationship Id="rId606" Type="http://schemas.openxmlformats.org/officeDocument/2006/relationships/slideLayout" Target="../slideLayouts/slideLayout1276.xml"/><Relationship Id="rId648" Type="http://schemas.openxmlformats.org/officeDocument/2006/relationships/slideLayout" Target="../slideLayouts/slideLayout1318.xml"/><Relationship Id="rId245" Type="http://schemas.openxmlformats.org/officeDocument/2006/relationships/slideLayout" Target="../slideLayouts/slideLayout915.xml"/><Relationship Id="rId287" Type="http://schemas.openxmlformats.org/officeDocument/2006/relationships/slideLayout" Target="../slideLayouts/slideLayout957.xml"/><Relationship Id="rId410" Type="http://schemas.openxmlformats.org/officeDocument/2006/relationships/slideLayout" Target="../slideLayouts/slideLayout1080.xml"/><Relationship Id="rId452" Type="http://schemas.openxmlformats.org/officeDocument/2006/relationships/slideLayout" Target="../slideLayouts/slideLayout1122.xml"/><Relationship Id="rId494" Type="http://schemas.openxmlformats.org/officeDocument/2006/relationships/slideLayout" Target="../slideLayouts/slideLayout1164.xml"/><Relationship Id="rId508" Type="http://schemas.openxmlformats.org/officeDocument/2006/relationships/slideLayout" Target="../slideLayouts/slideLayout1178.xml"/><Relationship Id="rId105" Type="http://schemas.openxmlformats.org/officeDocument/2006/relationships/slideLayout" Target="../slideLayouts/slideLayout775.xml"/><Relationship Id="rId147" Type="http://schemas.openxmlformats.org/officeDocument/2006/relationships/slideLayout" Target="../slideLayouts/slideLayout817.xml"/><Relationship Id="rId312" Type="http://schemas.openxmlformats.org/officeDocument/2006/relationships/slideLayout" Target="../slideLayouts/slideLayout982.xml"/><Relationship Id="rId354" Type="http://schemas.openxmlformats.org/officeDocument/2006/relationships/slideLayout" Target="../slideLayouts/slideLayout1024.xml"/><Relationship Id="rId51" Type="http://schemas.openxmlformats.org/officeDocument/2006/relationships/slideLayout" Target="../slideLayouts/slideLayout721.xml"/><Relationship Id="rId93" Type="http://schemas.openxmlformats.org/officeDocument/2006/relationships/slideLayout" Target="../slideLayouts/slideLayout763.xml"/><Relationship Id="rId189" Type="http://schemas.openxmlformats.org/officeDocument/2006/relationships/slideLayout" Target="../slideLayouts/slideLayout859.xml"/><Relationship Id="rId396" Type="http://schemas.openxmlformats.org/officeDocument/2006/relationships/slideLayout" Target="../slideLayouts/slideLayout1066.xml"/><Relationship Id="rId561" Type="http://schemas.openxmlformats.org/officeDocument/2006/relationships/slideLayout" Target="../slideLayouts/slideLayout1231.xml"/><Relationship Id="rId617" Type="http://schemas.openxmlformats.org/officeDocument/2006/relationships/slideLayout" Target="../slideLayouts/slideLayout1287.xml"/><Relationship Id="rId659" Type="http://schemas.openxmlformats.org/officeDocument/2006/relationships/slideLayout" Target="../slideLayouts/slideLayout1329.xml"/><Relationship Id="rId214" Type="http://schemas.openxmlformats.org/officeDocument/2006/relationships/slideLayout" Target="../slideLayouts/slideLayout884.xml"/><Relationship Id="rId256" Type="http://schemas.openxmlformats.org/officeDocument/2006/relationships/slideLayout" Target="../slideLayouts/slideLayout926.xml"/><Relationship Id="rId298" Type="http://schemas.openxmlformats.org/officeDocument/2006/relationships/slideLayout" Target="../slideLayouts/slideLayout968.xml"/><Relationship Id="rId421" Type="http://schemas.openxmlformats.org/officeDocument/2006/relationships/slideLayout" Target="../slideLayouts/slideLayout1091.xml"/><Relationship Id="rId463" Type="http://schemas.openxmlformats.org/officeDocument/2006/relationships/slideLayout" Target="../slideLayouts/slideLayout1133.xml"/><Relationship Id="rId519" Type="http://schemas.openxmlformats.org/officeDocument/2006/relationships/slideLayout" Target="../slideLayouts/slideLayout1189.xml"/><Relationship Id="rId116" Type="http://schemas.openxmlformats.org/officeDocument/2006/relationships/slideLayout" Target="../slideLayouts/slideLayout786.xml"/><Relationship Id="rId158" Type="http://schemas.openxmlformats.org/officeDocument/2006/relationships/slideLayout" Target="../slideLayouts/slideLayout828.xml"/><Relationship Id="rId323" Type="http://schemas.openxmlformats.org/officeDocument/2006/relationships/slideLayout" Target="../slideLayouts/slideLayout993.xml"/><Relationship Id="rId530" Type="http://schemas.openxmlformats.org/officeDocument/2006/relationships/slideLayout" Target="../slideLayouts/slideLayout1200.xml"/><Relationship Id="rId20" Type="http://schemas.openxmlformats.org/officeDocument/2006/relationships/slideLayout" Target="../slideLayouts/slideLayout690.xml"/><Relationship Id="rId62" Type="http://schemas.openxmlformats.org/officeDocument/2006/relationships/slideLayout" Target="../slideLayouts/slideLayout732.xml"/><Relationship Id="rId365" Type="http://schemas.openxmlformats.org/officeDocument/2006/relationships/slideLayout" Target="../slideLayouts/slideLayout1035.xml"/><Relationship Id="rId572" Type="http://schemas.openxmlformats.org/officeDocument/2006/relationships/slideLayout" Target="../slideLayouts/slideLayout1242.xml"/><Relationship Id="rId628" Type="http://schemas.openxmlformats.org/officeDocument/2006/relationships/slideLayout" Target="../slideLayouts/slideLayout1298.xml"/><Relationship Id="rId225" Type="http://schemas.openxmlformats.org/officeDocument/2006/relationships/slideLayout" Target="../slideLayouts/slideLayout895.xml"/><Relationship Id="rId267" Type="http://schemas.openxmlformats.org/officeDocument/2006/relationships/slideLayout" Target="../slideLayouts/slideLayout937.xml"/><Relationship Id="rId432" Type="http://schemas.openxmlformats.org/officeDocument/2006/relationships/slideLayout" Target="../slideLayouts/slideLayout1102.xml"/><Relationship Id="rId474" Type="http://schemas.openxmlformats.org/officeDocument/2006/relationships/slideLayout" Target="../slideLayouts/slideLayout1144.xml"/><Relationship Id="rId127" Type="http://schemas.openxmlformats.org/officeDocument/2006/relationships/slideLayout" Target="../slideLayouts/slideLayout797.xml"/><Relationship Id="rId31" Type="http://schemas.openxmlformats.org/officeDocument/2006/relationships/slideLayout" Target="../slideLayouts/slideLayout701.xml"/><Relationship Id="rId73" Type="http://schemas.openxmlformats.org/officeDocument/2006/relationships/slideLayout" Target="../slideLayouts/slideLayout743.xml"/><Relationship Id="rId169" Type="http://schemas.openxmlformats.org/officeDocument/2006/relationships/slideLayout" Target="../slideLayouts/slideLayout839.xml"/><Relationship Id="rId334" Type="http://schemas.openxmlformats.org/officeDocument/2006/relationships/slideLayout" Target="../slideLayouts/slideLayout1004.xml"/><Relationship Id="rId376" Type="http://schemas.openxmlformats.org/officeDocument/2006/relationships/slideLayout" Target="../slideLayouts/slideLayout1046.xml"/><Relationship Id="rId541" Type="http://schemas.openxmlformats.org/officeDocument/2006/relationships/slideLayout" Target="../slideLayouts/slideLayout1211.xml"/><Relationship Id="rId583" Type="http://schemas.openxmlformats.org/officeDocument/2006/relationships/slideLayout" Target="../slideLayouts/slideLayout1253.xml"/><Relationship Id="rId639" Type="http://schemas.openxmlformats.org/officeDocument/2006/relationships/slideLayout" Target="../slideLayouts/slideLayout1309.xml"/><Relationship Id="rId4" Type="http://schemas.openxmlformats.org/officeDocument/2006/relationships/slideLayout" Target="../slideLayouts/slideLayout674.xml"/><Relationship Id="rId180" Type="http://schemas.openxmlformats.org/officeDocument/2006/relationships/slideLayout" Target="../slideLayouts/slideLayout850.xml"/><Relationship Id="rId236" Type="http://schemas.openxmlformats.org/officeDocument/2006/relationships/slideLayout" Target="../slideLayouts/slideLayout906.xml"/><Relationship Id="rId278" Type="http://schemas.openxmlformats.org/officeDocument/2006/relationships/slideLayout" Target="../slideLayouts/slideLayout948.xml"/><Relationship Id="rId401" Type="http://schemas.openxmlformats.org/officeDocument/2006/relationships/slideLayout" Target="../slideLayouts/slideLayout1071.xml"/><Relationship Id="rId443" Type="http://schemas.openxmlformats.org/officeDocument/2006/relationships/slideLayout" Target="../slideLayouts/slideLayout1113.xml"/><Relationship Id="rId650" Type="http://schemas.openxmlformats.org/officeDocument/2006/relationships/slideLayout" Target="../slideLayouts/slideLayout1320.xml"/><Relationship Id="rId303" Type="http://schemas.openxmlformats.org/officeDocument/2006/relationships/slideLayout" Target="../slideLayouts/slideLayout973.xml"/><Relationship Id="rId485" Type="http://schemas.openxmlformats.org/officeDocument/2006/relationships/slideLayout" Target="../slideLayouts/slideLayout1155.xml"/><Relationship Id="rId42" Type="http://schemas.openxmlformats.org/officeDocument/2006/relationships/slideLayout" Target="../slideLayouts/slideLayout712.xml"/><Relationship Id="rId84" Type="http://schemas.openxmlformats.org/officeDocument/2006/relationships/slideLayout" Target="../slideLayouts/slideLayout754.xml"/><Relationship Id="rId138" Type="http://schemas.openxmlformats.org/officeDocument/2006/relationships/slideLayout" Target="../slideLayouts/slideLayout808.xml"/><Relationship Id="rId345" Type="http://schemas.openxmlformats.org/officeDocument/2006/relationships/slideLayout" Target="../slideLayouts/slideLayout1015.xml"/><Relationship Id="rId387" Type="http://schemas.openxmlformats.org/officeDocument/2006/relationships/slideLayout" Target="../slideLayouts/slideLayout1057.xml"/><Relationship Id="rId510" Type="http://schemas.openxmlformats.org/officeDocument/2006/relationships/slideLayout" Target="../slideLayouts/slideLayout1180.xml"/><Relationship Id="rId552" Type="http://schemas.openxmlformats.org/officeDocument/2006/relationships/slideLayout" Target="../slideLayouts/slideLayout1222.xml"/><Relationship Id="rId594" Type="http://schemas.openxmlformats.org/officeDocument/2006/relationships/slideLayout" Target="../slideLayouts/slideLayout1264.xml"/><Relationship Id="rId608" Type="http://schemas.openxmlformats.org/officeDocument/2006/relationships/slideLayout" Target="../slideLayouts/slideLayout1278.xml"/><Relationship Id="rId191" Type="http://schemas.openxmlformats.org/officeDocument/2006/relationships/slideLayout" Target="../slideLayouts/slideLayout861.xml"/><Relationship Id="rId205" Type="http://schemas.openxmlformats.org/officeDocument/2006/relationships/slideLayout" Target="../slideLayouts/slideLayout875.xml"/><Relationship Id="rId247" Type="http://schemas.openxmlformats.org/officeDocument/2006/relationships/slideLayout" Target="../slideLayouts/slideLayout917.xml"/><Relationship Id="rId412" Type="http://schemas.openxmlformats.org/officeDocument/2006/relationships/slideLayout" Target="../slideLayouts/slideLayout1082.xml"/><Relationship Id="rId107" Type="http://schemas.openxmlformats.org/officeDocument/2006/relationships/slideLayout" Target="../slideLayouts/slideLayout777.xml"/><Relationship Id="rId289" Type="http://schemas.openxmlformats.org/officeDocument/2006/relationships/slideLayout" Target="../slideLayouts/slideLayout959.xml"/><Relationship Id="rId454" Type="http://schemas.openxmlformats.org/officeDocument/2006/relationships/slideLayout" Target="../slideLayouts/slideLayout1124.xml"/><Relationship Id="rId496" Type="http://schemas.openxmlformats.org/officeDocument/2006/relationships/slideLayout" Target="../slideLayouts/slideLayout1166.xml"/><Relationship Id="rId661" Type="http://schemas.openxmlformats.org/officeDocument/2006/relationships/slideLayout" Target="../slideLayouts/slideLayout1331.xml"/><Relationship Id="rId11" Type="http://schemas.openxmlformats.org/officeDocument/2006/relationships/slideLayout" Target="../slideLayouts/slideLayout681.xml"/><Relationship Id="rId53" Type="http://schemas.openxmlformats.org/officeDocument/2006/relationships/slideLayout" Target="../slideLayouts/slideLayout723.xml"/><Relationship Id="rId149" Type="http://schemas.openxmlformats.org/officeDocument/2006/relationships/slideLayout" Target="../slideLayouts/slideLayout819.xml"/><Relationship Id="rId314" Type="http://schemas.openxmlformats.org/officeDocument/2006/relationships/slideLayout" Target="../slideLayouts/slideLayout984.xml"/><Relationship Id="rId356" Type="http://schemas.openxmlformats.org/officeDocument/2006/relationships/slideLayout" Target="../slideLayouts/slideLayout1026.xml"/><Relationship Id="rId398" Type="http://schemas.openxmlformats.org/officeDocument/2006/relationships/slideLayout" Target="../slideLayouts/slideLayout1068.xml"/><Relationship Id="rId521" Type="http://schemas.openxmlformats.org/officeDocument/2006/relationships/slideLayout" Target="../slideLayouts/slideLayout1191.xml"/><Relationship Id="rId563" Type="http://schemas.openxmlformats.org/officeDocument/2006/relationships/slideLayout" Target="../slideLayouts/slideLayout1233.xml"/><Relationship Id="rId619" Type="http://schemas.openxmlformats.org/officeDocument/2006/relationships/slideLayout" Target="../slideLayouts/slideLayout1289.xml"/><Relationship Id="rId95" Type="http://schemas.openxmlformats.org/officeDocument/2006/relationships/slideLayout" Target="../slideLayouts/slideLayout765.xml"/><Relationship Id="rId160" Type="http://schemas.openxmlformats.org/officeDocument/2006/relationships/slideLayout" Target="../slideLayouts/slideLayout830.xml"/><Relationship Id="rId216" Type="http://schemas.openxmlformats.org/officeDocument/2006/relationships/slideLayout" Target="../slideLayouts/slideLayout886.xml"/><Relationship Id="rId423" Type="http://schemas.openxmlformats.org/officeDocument/2006/relationships/slideLayout" Target="../slideLayouts/slideLayout1093.xml"/><Relationship Id="rId258" Type="http://schemas.openxmlformats.org/officeDocument/2006/relationships/slideLayout" Target="../slideLayouts/slideLayout928.xml"/><Relationship Id="rId465" Type="http://schemas.openxmlformats.org/officeDocument/2006/relationships/slideLayout" Target="../slideLayouts/slideLayout1135.xml"/><Relationship Id="rId630" Type="http://schemas.openxmlformats.org/officeDocument/2006/relationships/slideLayout" Target="../slideLayouts/slideLayout1300.xml"/><Relationship Id="rId22" Type="http://schemas.openxmlformats.org/officeDocument/2006/relationships/slideLayout" Target="../slideLayouts/slideLayout692.xml"/><Relationship Id="rId64" Type="http://schemas.openxmlformats.org/officeDocument/2006/relationships/slideLayout" Target="../slideLayouts/slideLayout734.xml"/><Relationship Id="rId118" Type="http://schemas.openxmlformats.org/officeDocument/2006/relationships/slideLayout" Target="../slideLayouts/slideLayout788.xml"/><Relationship Id="rId325" Type="http://schemas.openxmlformats.org/officeDocument/2006/relationships/slideLayout" Target="../slideLayouts/slideLayout995.xml"/><Relationship Id="rId367" Type="http://schemas.openxmlformats.org/officeDocument/2006/relationships/slideLayout" Target="../slideLayouts/slideLayout1037.xml"/><Relationship Id="rId532" Type="http://schemas.openxmlformats.org/officeDocument/2006/relationships/slideLayout" Target="../slideLayouts/slideLayout1202.xml"/><Relationship Id="rId574" Type="http://schemas.openxmlformats.org/officeDocument/2006/relationships/slideLayout" Target="../slideLayouts/slideLayout1244.xml"/><Relationship Id="rId171" Type="http://schemas.openxmlformats.org/officeDocument/2006/relationships/slideLayout" Target="../slideLayouts/slideLayout841.xml"/><Relationship Id="rId227" Type="http://schemas.openxmlformats.org/officeDocument/2006/relationships/slideLayout" Target="../slideLayouts/slideLayout897.xml"/><Relationship Id="rId269" Type="http://schemas.openxmlformats.org/officeDocument/2006/relationships/slideLayout" Target="../slideLayouts/slideLayout939.xml"/><Relationship Id="rId434" Type="http://schemas.openxmlformats.org/officeDocument/2006/relationships/slideLayout" Target="../slideLayouts/slideLayout1104.xml"/><Relationship Id="rId476" Type="http://schemas.openxmlformats.org/officeDocument/2006/relationships/slideLayout" Target="../slideLayouts/slideLayout1146.xml"/><Relationship Id="rId641" Type="http://schemas.openxmlformats.org/officeDocument/2006/relationships/slideLayout" Target="../slideLayouts/slideLayout1311.xml"/><Relationship Id="rId33" Type="http://schemas.openxmlformats.org/officeDocument/2006/relationships/slideLayout" Target="../slideLayouts/slideLayout703.xml"/><Relationship Id="rId129" Type="http://schemas.openxmlformats.org/officeDocument/2006/relationships/slideLayout" Target="../slideLayouts/slideLayout799.xml"/><Relationship Id="rId280" Type="http://schemas.openxmlformats.org/officeDocument/2006/relationships/slideLayout" Target="../slideLayouts/slideLayout950.xml"/><Relationship Id="rId336" Type="http://schemas.openxmlformats.org/officeDocument/2006/relationships/slideLayout" Target="../slideLayouts/slideLayout1006.xml"/><Relationship Id="rId501" Type="http://schemas.openxmlformats.org/officeDocument/2006/relationships/slideLayout" Target="../slideLayouts/slideLayout1171.xml"/><Relationship Id="rId543" Type="http://schemas.openxmlformats.org/officeDocument/2006/relationships/slideLayout" Target="../slideLayouts/slideLayout1213.xml"/><Relationship Id="rId75" Type="http://schemas.openxmlformats.org/officeDocument/2006/relationships/slideLayout" Target="../slideLayouts/slideLayout745.xml"/><Relationship Id="rId140" Type="http://schemas.openxmlformats.org/officeDocument/2006/relationships/slideLayout" Target="../slideLayouts/slideLayout810.xml"/><Relationship Id="rId182" Type="http://schemas.openxmlformats.org/officeDocument/2006/relationships/slideLayout" Target="../slideLayouts/slideLayout852.xml"/><Relationship Id="rId378" Type="http://schemas.openxmlformats.org/officeDocument/2006/relationships/slideLayout" Target="../slideLayouts/slideLayout1048.xml"/><Relationship Id="rId403" Type="http://schemas.openxmlformats.org/officeDocument/2006/relationships/slideLayout" Target="../slideLayouts/slideLayout1073.xml"/><Relationship Id="rId585" Type="http://schemas.openxmlformats.org/officeDocument/2006/relationships/slideLayout" Target="../slideLayouts/slideLayout1255.xml"/><Relationship Id="rId6" Type="http://schemas.openxmlformats.org/officeDocument/2006/relationships/slideLayout" Target="../slideLayouts/slideLayout676.xml"/><Relationship Id="rId238" Type="http://schemas.openxmlformats.org/officeDocument/2006/relationships/slideLayout" Target="../slideLayouts/slideLayout908.xml"/><Relationship Id="rId445" Type="http://schemas.openxmlformats.org/officeDocument/2006/relationships/slideLayout" Target="../slideLayouts/slideLayout1115.xml"/><Relationship Id="rId487" Type="http://schemas.openxmlformats.org/officeDocument/2006/relationships/slideLayout" Target="../slideLayouts/slideLayout1157.xml"/><Relationship Id="rId610" Type="http://schemas.openxmlformats.org/officeDocument/2006/relationships/slideLayout" Target="../slideLayouts/slideLayout1280.xml"/><Relationship Id="rId652" Type="http://schemas.openxmlformats.org/officeDocument/2006/relationships/slideLayout" Target="../slideLayouts/slideLayout1322.xml"/><Relationship Id="rId291" Type="http://schemas.openxmlformats.org/officeDocument/2006/relationships/slideLayout" Target="../slideLayouts/slideLayout961.xml"/><Relationship Id="rId305" Type="http://schemas.openxmlformats.org/officeDocument/2006/relationships/slideLayout" Target="../slideLayouts/slideLayout975.xml"/><Relationship Id="rId347" Type="http://schemas.openxmlformats.org/officeDocument/2006/relationships/slideLayout" Target="../slideLayouts/slideLayout1017.xml"/><Relationship Id="rId512" Type="http://schemas.openxmlformats.org/officeDocument/2006/relationships/slideLayout" Target="../slideLayouts/slideLayout1182.xml"/><Relationship Id="rId44" Type="http://schemas.openxmlformats.org/officeDocument/2006/relationships/slideLayout" Target="../slideLayouts/slideLayout714.xml"/><Relationship Id="rId86" Type="http://schemas.openxmlformats.org/officeDocument/2006/relationships/slideLayout" Target="../slideLayouts/slideLayout756.xml"/><Relationship Id="rId151" Type="http://schemas.openxmlformats.org/officeDocument/2006/relationships/slideLayout" Target="../slideLayouts/slideLayout821.xml"/><Relationship Id="rId389" Type="http://schemas.openxmlformats.org/officeDocument/2006/relationships/slideLayout" Target="../slideLayouts/slideLayout1059.xml"/><Relationship Id="rId554" Type="http://schemas.openxmlformats.org/officeDocument/2006/relationships/slideLayout" Target="../slideLayouts/slideLayout1224.xml"/><Relationship Id="rId596" Type="http://schemas.openxmlformats.org/officeDocument/2006/relationships/slideLayout" Target="../slideLayouts/slideLayout1266.xml"/><Relationship Id="rId193" Type="http://schemas.openxmlformats.org/officeDocument/2006/relationships/slideLayout" Target="../slideLayouts/slideLayout863.xml"/><Relationship Id="rId207" Type="http://schemas.openxmlformats.org/officeDocument/2006/relationships/slideLayout" Target="../slideLayouts/slideLayout877.xml"/><Relationship Id="rId249" Type="http://schemas.openxmlformats.org/officeDocument/2006/relationships/slideLayout" Target="../slideLayouts/slideLayout919.xml"/><Relationship Id="rId414" Type="http://schemas.openxmlformats.org/officeDocument/2006/relationships/slideLayout" Target="../slideLayouts/slideLayout1084.xml"/><Relationship Id="rId456" Type="http://schemas.openxmlformats.org/officeDocument/2006/relationships/slideLayout" Target="../slideLayouts/slideLayout1126.xml"/><Relationship Id="rId498" Type="http://schemas.openxmlformats.org/officeDocument/2006/relationships/slideLayout" Target="../slideLayouts/slideLayout1168.xml"/><Relationship Id="rId621" Type="http://schemas.openxmlformats.org/officeDocument/2006/relationships/slideLayout" Target="../slideLayouts/slideLayout1291.xml"/><Relationship Id="rId663" Type="http://schemas.openxmlformats.org/officeDocument/2006/relationships/slideLayout" Target="../slideLayouts/slideLayout1333.xml"/><Relationship Id="rId13" Type="http://schemas.openxmlformats.org/officeDocument/2006/relationships/slideLayout" Target="../slideLayouts/slideLayout683.xml"/><Relationship Id="rId109" Type="http://schemas.openxmlformats.org/officeDocument/2006/relationships/slideLayout" Target="../slideLayouts/slideLayout779.xml"/><Relationship Id="rId260" Type="http://schemas.openxmlformats.org/officeDocument/2006/relationships/slideLayout" Target="../slideLayouts/slideLayout930.xml"/><Relationship Id="rId316" Type="http://schemas.openxmlformats.org/officeDocument/2006/relationships/slideLayout" Target="../slideLayouts/slideLayout986.xml"/><Relationship Id="rId523" Type="http://schemas.openxmlformats.org/officeDocument/2006/relationships/slideLayout" Target="../slideLayouts/slideLayout1193.xml"/><Relationship Id="rId55" Type="http://schemas.openxmlformats.org/officeDocument/2006/relationships/slideLayout" Target="../slideLayouts/slideLayout725.xml"/><Relationship Id="rId97" Type="http://schemas.openxmlformats.org/officeDocument/2006/relationships/slideLayout" Target="../slideLayouts/slideLayout767.xml"/><Relationship Id="rId120" Type="http://schemas.openxmlformats.org/officeDocument/2006/relationships/slideLayout" Target="../slideLayouts/slideLayout790.xml"/><Relationship Id="rId358" Type="http://schemas.openxmlformats.org/officeDocument/2006/relationships/slideLayout" Target="../slideLayouts/slideLayout1028.xml"/><Relationship Id="rId565" Type="http://schemas.openxmlformats.org/officeDocument/2006/relationships/slideLayout" Target="../slideLayouts/slideLayout1235.xml"/><Relationship Id="rId162" Type="http://schemas.openxmlformats.org/officeDocument/2006/relationships/slideLayout" Target="../slideLayouts/slideLayout832.xml"/><Relationship Id="rId218" Type="http://schemas.openxmlformats.org/officeDocument/2006/relationships/slideLayout" Target="../slideLayouts/slideLayout888.xml"/><Relationship Id="rId425" Type="http://schemas.openxmlformats.org/officeDocument/2006/relationships/slideLayout" Target="../slideLayouts/slideLayout1095.xml"/><Relationship Id="rId467" Type="http://schemas.openxmlformats.org/officeDocument/2006/relationships/slideLayout" Target="../slideLayouts/slideLayout1137.xml"/><Relationship Id="rId632" Type="http://schemas.openxmlformats.org/officeDocument/2006/relationships/slideLayout" Target="../slideLayouts/slideLayout1302.xml"/><Relationship Id="rId271" Type="http://schemas.openxmlformats.org/officeDocument/2006/relationships/slideLayout" Target="../slideLayouts/slideLayout941.xml"/><Relationship Id="rId24" Type="http://schemas.openxmlformats.org/officeDocument/2006/relationships/slideLayout" Target="../slideLayouts/slideLayout694.xml"/><Relationship Id="rId66" Type="http://schemas.openxmlformats.org/officeDocument/2006/relationships/slideLayout" Target="../slideLayouts/slideLayout736.xml"/><Relationship Id="rId131" Type="http://schemas.openxmlformats.org/officeDocument/2006/relationships/slideLayout" Target="../slideLayouts/slideLayout801.xml"/><Relationship Id="rId327" Type="http://schemas.openxmlformats.org/officeDocument/2006/relationships/slideLayout" Target="../slideLayouts/slideLayout997.xml"/><Relationship Id="rId369" Type="http://schemas.openxmlformats.org/officeDocument/2006/relationships/slideLayout" Target="../slideLayouts/slideLayout1039.xml"/><Relationship Id="rId534" Type="http://schemas.openxmlformats.org/officeDocument/2006/relationships/slideLayout" Target="../slideLayouts/slideLayout1204.xml"/><Relationship Id="rId576" Type="http://schemas.openxmlformats.org/officeDocument/2006/relationships/slideLayout" Target="../slideLayouts/slideLayout1246.xml"/><Relationship Id="rId173" Type="http://schemas.openxmlformats.org/officeDocument/2006/relationships/slideLayout" Target="../slideLayouts/slideLayout843.xml"/><Relationship Id="rId229" Type="http://schemas.openxmlformats.org/officeDocument/2006/relationships/slideLayout" Target="../slideLayouts/slideLayout899.xml"/><Relationship Id="rId380" Type="http://schemas.openxmlformats.org/officeDocument/2006/relationships/slideLayout" Target="../slideLayouts/slideLayout1050.xml"/><Relationship Id="rId436" Type="http://schemas.openxmlformats.org/officeDocument/2006/relationships/slideLayout" Target="../slideLayouts/slideLayout1106.xml"/><Relationship Id="rId601" Type="http://schemas.openxmlformats.org/officeDocument/2006/relationships/slideLayout" Target="../slideLayouts/slideLayout1271.xml"/><Relationship Id="rId643" Type="http://schemas.openxmlformats.org/officeDocument/2006/relationships/slideLayout" Target="../slideLayouts/slideLayout1313.xml"/><Relationship Id="rId240" Type="http://schemas.openxmlformats.org/officeDocument/2006/relationships/slideLayout" Target="../slideLayouts/slideLayout910.xml"/><Relationship Id="rId478" Type="http://schemas.openxmlformats.org/officeDocument/2006/relationships/slideLayout" Target="../slideLayouts/slideLayout1148.xml"/><Relationship Id="rId35" Type="http://schemas.openxmlformats.org/officeDocument/2006/relationships/slideLayout" Target="../slideLayouts/slideLayout705.xml"/><Relationship Id="rId77" Type="http://schemas.openxmlformats.org/officeDocument/2006/relationships/slideLayout" Target="../slideLayouts/slideLayout747.xml"/><Relationship Id="rId100" Type="http://schemas.openxmlformats.org/officeDocument/2006/relationships/slideLayout" Target="../slideLayouts/slideLayout770.xml"/><Relationship Id="rId282" Type="http://schemas.openxmlformats.org/officeDocument/2006/relationships/slideLayout" Target="../slideLayouts/slideLayout952.xml"/><Relationship Id="rId338" Type="http://schemas.openxmlformats.org/officeDocument/2006/relationships/slideLayout" Target="../slideLayouts/slideLayout1008.xml"/><Relationship Id="rId503" Type="http://schemas.openxmlformats.org/officeDocument/2006/relationships/slideLayout" Target="../slideLayouts/slideLayout1173.xml"/><Relationship Id="rId545" Type="http://schemas.openxmlformats.org/officeDocument/2006/relationships/slideLayout" Target="../slideLayouts/slideLayout1215.xml"/><Relationship Id="rId587" Type="http://schemas.openxmlformats.org/officeDocument/2006/relationships/slideLayout" Target="../slideLayouts/slideLayout1257.xml"/><Relationship Id="rId8" Type="http://schemas.openxmlformats.org/officeDocument/2006/relationships/slideLayout" Target="../slideLayouts/slideLayout678.xml"/><Relationship Id="rId142" Type="http://schemas.openxmlformats.org/officeDocument/2006/relationships/slideLayout" Target="../slideLayouts/slideLayout812.xml"/><Relationship Id="rId184" Type="http://schemas.openxmlformats.org/officeDocument/2006/relationships/slideLayout" Target="../slideLayouts/slideLayout854.xml"/><Relationship Id="rId391" Type="http://schemas.openxmlformats.org/officeDocument/2006/relationships/slideLayout" Target="../slideLayouts/slideLayout1061.xml"/><Relationship Id="rId405" Type="http://schemas.openxmlformats.org/officeDocument/2006/relationships/slideLayout" Target="../slideLayouts/slideLayout1075.xml"/><Relationship Id="rId447" Type="http://schemas.openxmlformats.org/officeDocument/2006/relationships/slideLayout" Target="../slideLayouts/slideLayout1117.xml"/><Relationship Id="rId612" Type="http://schemas.openxmlformats.org/officeDocument/2006/relationships/slideLayout" Target="../slideLayouts/slideLayout1282.xml"/><Relationship Id="rId251" Type="http://schemas.openxmlformats.org/officeDocument/2006/relationships/slideLayout" Target="../slideLayouts/slideLayout921.xml"/><Relationship Id="rId489" Type="http://schemas.openxmlformats.org/officeDocument/2006/relationships/slideLayout" Target="../slideLayouts/slideLayout1159.xml"/><Relationship Id="rId654" Type="http://schemas.openxmlformats.org/officeDocument/2006/relationships/slideLayout" Target="../slideLayouts/slideLayout1324.xml"/><Relationship Id="rId46" Type="http://schemas.openxmlformats.org/officeDocument/2006/relationships/slideLayout" Target="../slideLayouts/slideLayout716.xml"/><Relationship Id="rId293" Type="http://schemas.openxmlformats.org/officeDocument/2006/relationships/slideLayout" Target="../slideLayouts/slideLayout963.xml"/><Relationship Id="rId307" Type="http://schemas.openxmlformats.org/officeDocument/2006/relationships/slideLayout" Target="../slideLayouts/slideLayout977.xml"/><Relationship Id="rId349" Type="http://schemas.openxmlformats.org/officeDocument/2006/relationships/slideLayout" Target="../slideLayouts/slideLayout1019.xml"/><Relationship Id="rId514" Type="http://schemas.openxmlformats.org/officeDocument/2006/relationships/slideLayout" Target="../slideLayouts/slideLayout1184.xml"/><Relationship Id="rId556" Type="http://schemas.openxmlformats.org/officeDocument/2006/relationships/slideLayout" Target="../slideLayouts/slideLayout1226.xml"/><Relationship Id="rId88" Type="http://schemas.openxmlformats.org/officeDocument/2006/relationships/slideLayout" Target="../slideLayouts/slideLayout758.xml"/><Relationship Id="rId111" Type="http://schemas.openxmlformats.org/officeDocument/2006/relationships/slideLayout" Target="../slideLayouts/slideLayout781.xml"/><Relationship Id="rId153" Type="http://schemas.openxmlformats.org/officeDocument/2006/relationships/slideLayout" Target="../slideLayouts/slideLayout823.xml"/><Relationship Id="rId195" Type="http://schemas.openxmlformats.org/officeDocument/2006/relationships/slideLayout" Target="../slideLayouts/slideLayout865.xml"/><Relationship Id="rId209" Type="http://schemas.openxmlformats.org/officeDocument/2006/relationships/slideLayout" Target="../slideLayouts/slideLayout879.xml"/><Relationship Id="rId360" Type="http://schemas.openxmlformats.org/officeDocument/2006/relationships/slideLayout" Target="../slideLayouts/slideLayout1030.xml"/><Relationship Id="rId416" Type="http://schemas.openxmlformats.org/officeDocument/2006/relationships/slideLayout" Target="../slideLayouts/slideLayout1086.xml"/><Relationship Id="rId598" Type="http://schemas.openxmlformats.org/officeDocument/2006/relationships/slideLayout" Target="../slideLayouts/slideLayout1268.xml"/><Relationship Id="rId220" Type="http://schemas.openxmlformats.org/officeDocument/2006/relationships/slideLayout" Target="../slideLayouts/slideLayout890.xml"/><Relationship Id="rId458" Type="http://schemas.openxmlformats.org/officeDocument/2006/relationships/slideLayout" Target="../slideLayouts/slideLayout1128.xml"/><Relationship Id="rId623" Type="http://schemas.openxmlformats.org/officeDocument/2006/relationships/slideLayout" Target="../slideLayouts/slideLayout1293.xml"/><Relationship Id="rId15" Type="http://schemas.openxmlformats.org/officeDocument/2006/relationships/slideLayout" Target="../slideLayouts/slideLayout685.xml"/><Relationship Id="rId57" Type="http://schemas.openxmlformats.org/officeDocument/2006/relationships/slideLayout" Target="../slideLayouts/slideLayout727.xml"/><Relationship Id="rId262" Type="http://schemas.openxmlformats.org/officeDocument/2006/relationships/slideLayout" Target="../slideLayouts/slideLayout932.xml"/><Relationship Id="rId318" Type="http://schemas.openxmlformats.org/officeDocument/2006/relationships/slideLayout" Target="../slideLayouts/slideLayout988.xml"/><Relationship Id="rId525" Type="http://schemas.openxmlformats.org/officeDocument/2006/relationships/slideLayout" Target="../slideLayouts/slideLayout1195.xml"/><Relationship Id="rId567" Type="http://schemas.openxmlformats.org/officeDocument/2006/relationships/slideLayout" Target="../slideLayouts/slideLayout1237.xml"/><Relationship Id="rId99" Type="http://schemas.openxmlformats.org/officeDocument/2006/relationships/slideLayout" Target="../slideLayouts/slideLayout769.xml"/><Relationship Id="rId122" Type="http://schemas.openxmlformats.org/officeDocument/2006/relationships/slideLayout" Target="../slideLayouts/slideLayout792.xml"/><Relationship Id="rId164" Type="http://schemas.openxmlformats.org/officeDocument/2006/relationships/slideLayout" Target="../slideLayouts/slideLayout834.xml"/><Relationship Id="rId371" Type="http://schemas.openxmlformats.org/officeDocument/2006/relationships/slideLayout" Target="../slideLayouts/slideLayout1041.xml"/><Relationship Id="rId427" Type="http://schemas.openxmlformats.org/officeDocument/2006/relationships/slideLayout" Target="../slideLayouts/slideLayout1097.xml"/><Relationship Id="rId469" Type="http://schemas.openxmlformats.org/officeDocument/2006/relationships/slideLayout" Target="../slideLayouts/slideLayout1139.xml"/><Relationship Id="rId634" Type="http://schemas.openxmlformats.org/officeDocument/2006/relationships/slideLayout" Target="../slideLayouts/slideLayout1304.xml"/><Relationship Id="rId26" Type="http://schemas.openxmlformats.org/officeDocument/2006/relationships/slideLayout" Target="../slideLayouts/slideLayout696.xml"/><Relationship Id="rId231" Type="http://schemas.openxmlformats.org/officeDocument/2006/relationships/slideLayout" Target="../slideLayouts/slideLayout901.xml"/><Relationship Id="rId273" Type="http://schemas.openxmlformats.org/officeDocument/2006/relationships/slideLayout" Target="../slideLayouts/slideLayout943.xml"/><Relationship Id="rId329" Type="http://schemas.openxmlformats.org/officeDocument/2006/relationships/slideLayout" Target="../slideLayouts/slideLayout999.xml"/><Relationship Id="rId480" Type="http://schemas.openxmlformats.org/officeDocument/2006/relationships/slideLayout" Target="../slideLayouts/slideLayout1150.xml"/><Relationship Id="rId536" Type="http://schemas.openxmlformats.org/officeDocument/2006/relationships/slideLayout" Target="../slideLayouts/slideLayout1206.xml"/><Relationship Id="rId68" Type="http://schemas.openxmlformats.org/officeDocument/2006/relationships/slideLayout" Target="../slideLayouts/slideLayout738.xml"/><Relationship Id="rId133" Type="http://schemas.openxmlformats.org/officeDocument/2006/relationships/slideLayout" Target="../slideLayouts/slideLayout803.xml"/><Relationship Id="rId175" Type="http://schemas.openxmlformats.org/officeDocument/2006/relationships/slideLayout" Target="../slideLayouts/slideLayout845.xml"/><Relationship Id="rId340" Type="http://schemas.openxmlformats.org/officeDocument/2006/relationships/slideLayout" Target="../slideLayouts/slideLayout1010.xml"/><Relationship Id="rId578" Type="http://schemas.openxmlformats.org/officeDocument/2006/relationships/slideLayout" Target="../slideLayouts/slideLayout1248.xml"/><Relationship Id="rId200" Type="http://schemas.openxmlformats.org/officeDocument/2006/relationships/slideLayout" Target="../slideLayouts/slideLayout870.xml"/><Relationship Id="rId382" Type="http://schemas.openxmlformats.org/officeDocument/2006/relationships/slideLayout" Target="../slideLayouts/slideLayout1052.xml"/><Relationship Id="rId438" Type="http://schemas.openxmlformats.org/officeDocument/2006/relationships/slideLayout" Target="../slideLayouts/slideLayout1108.xml"/><Relationship Id="rId603" Type="http://schemas.openxmlformats.org/officeDocument/2006/relationships/slideLayout" Target="../slideLayouts/slideLayout1273.xml"/><Relationship Id="rId645" Type="http://schemas.openxmlformats.org/officeDocument/2006/relationships/slideLayout" Target="../slideLayouts/slideLayout1315.xml"/><Relationship Id="rId242" Type="http://schemas.openxmlformats.org/officeDocument/2006/relationships/slideLayout" Target="../slideLayouts/slideLayout912.xml"/><Relationship Id="rId284" Type="http://schemas.openxmlformats.org/officeDocument/2006/relationships/slideLayout" Target="../slideLayouts/slideLayout954.xml"/><Relationship Id="rId491" Type="http://schemas.openxmlformats.org/officeDocument/2006/relationships/slideLayout" Target="../slideLayouts/slideLayout1161.xml"/><Relationship Id="rId505" Type="http://schemas.openxmlformats.org/officeDocument/2006/relationships/slideLayout" Target="../slideLayouts/slideLayout1175.xml"/><Relationship Id="rId37" Type="http://schemas.openxmlformats.org/officeDocument/2006/relationships/slideLayout" Target="../slideLayouts/slideLayout707.xml"/><Relationship Id="rId79" Type="http://schemas.openxmlformats.org/officeDocument/2006/relationships/slideLayout" Target="../slideLayouts/slideLayout749.xml"/><Relationship Id="rId102" Type="http://schemas.openxmlformats.org/officeDocument/2006/relationships/slideLayout" Target="../slideLayouts/slideLayout772.xml"/><Relationship Id="rId144" Type="http://schemas.openxmlformats.org/officeDocument/2006/relationships/slideLayout" Target="../slideLayouts/slideLayout814.xml"/><Relationship Id="rId547" Type="http://schemas.openxmlformats.org/officeDocument/2006/relationships/slideLayout" Target="../slideLayouts/slideLayout1217.xml"/><Relationship Id="rId589" Type="http://schemas.openxmlformats.org/officeDocument/2006/relationships/slideLayout" Target="../slideLayouts/slideLayout1259.xml"/><Relationship Id="rId90" Type="http://schemas.openxmlformats.org/officeDocument/2006/relationships/slideLayout" Target="../slideLayouts/slideLayout760.xml"/><Relationship Id="rId186" Type="http://schemas.openxmlformats.org/officeDocument/2006/relationships/slideLayout" Target="../slideLayouts/slideLayout856.xml"/><Relationship Id="rId351" Type="http://schemas.openxmlformats.org/officeDocument/2006/relationships/slideLayout" Target="../slideLayouts/slideLayout1021.xml"/><Relationship Id="rId393" Type="http://schemas.openxmlformats.org/officeDocument/2006/relationships/slideLayout" Target="../slideLayouts/slideLayout1063.xml"/><Relationship Id="rId407" Type="http://schemas.openxmlformats.org/officeDocument/2006/relationships/slideLayout" Target="../slideLayouts/slideLayout1077.xml"/><Relationship Id="rId449" Type="http://schemas.openxmlformats.org/officeDocument/2006/relationships/slideLayout" Target="../slideLayouts/slideLayout1119.xml"/><Relationship Id="rId614" Type="http://schemas.openxmlformats.org/officeDocument/2006/relationships/slideLayout" Target="../slideLayouts/slideLayout1284.xml"/><Relationship Id="rId656" Type="http://schemas.openxmlformats.org/officeDocument/2006/relationships/slideLayout" Target="../slideLayouts/slideLayout1326.xml"/><Relationship Id="rId211" Type="http://schemas.openxmlformats.org/officeDocument/2006/relationships/slideLayout" Target="../slideLayouts/slideLayout881.xml"/><Relationship Id="rId253" Type="http://schemas.openxmlformats.org/officeDocument/2006/relationships/slideLayout" Target="../slideLayouts/slideLayout923.xml"/><Relationship Id="rId295" Type="http://schemas.openxmlformats.org/officeDocument/2006/relationships/slideLayout" Target="../slideLayouts/slideLayout965.xml"/><Relationship Id="rId309" Type="http://schemas.openxmlformats.org/officeDocument/2006/relationships/slideLayout" Target="../slideLayouts/slideLayout979.xml"/><Relationship Id="rId460" Type="http://schemas.openxmlformats.org/officeDocument/2006/relationships/slideLayout" Target="../slideLayouts/slideLayout1130.xml"/><Relationship Id="rId516" Type="http://schemas.openxmlformats.org/officeDocument/2006/relationships/slideLayout" Target="../slideLayouts/slideLayout1186.xml"/><Relationship Id="rId48" Type="http://schemas.openxmlformats.org/officeDocument/2006/relationships/slideLayout" Target="../slideLayouts/slideLayout718.xml"/><Relationship Id="rId113" Type="http://schemas.openxmlformats.org/officeDocument/2006/relationships/slideLayout" Target="../slideLayouts/slideLayout783.xml"/><Relationship Id="rId320" Type="http://schemas.openxmlformats.org/officeDocument/2006/relationships/slideLayout" Target="../slideLayouts/slideLayout990.xml"/><Relationship Id="rId558" Type="http://schemas.openxmlformats.org/officeDocument/2006/relationships/slideLayout" Target="../slideLayouts/slideLayout1228.xml"/><Relationship Id="rId155" Type="http://schemas.openxmlformats.org/officeDocument/2006/relationships/slideLayout" Target="../slideLayouts/slideLayout825.xml"/><Relationship Id="rId197" Type="http://schemas.openxmlformats.org/officeDocument/2006/relationships/slideLayout" Target="../slideLayouts/slideLayout867.xml"/><Relationship Id="rId362" Type="http://schemas.openxmlformats.org/officeDocument/2006/relationships/slideLayout" Target="../slideLayouts/slideLayout1032.xml"/><Relationship Id="rId418" Type="http://schemas.openxmlformats.org/officeDocument/2006/relationships/slideLayout" Target="../slideLayouts/slideLayout1088.xml"/><Relationship Id="rId625" Type="http://schemas.openxmlformats.org/officeDocument/2006/relationships/slideLayout" Target="../slideLayouts/slideLayout1295.xml"/><Relationship Id="rId222" Type="http://schemas.openxmlformats.org/officeDocument/2006/relationships/slideLayout" Target="../slideLayouts/slideLayout892.xml"/><Relationship Id="rId264" Type="http://schemas.openxmlformats.org/officeDocument/2006/relationships/slideLayout" Target="../slideLayouts/slideLayout934.xml"/><Relationship Id="rId471" Type="http://schemas.openxmlformats.org/officeDocument/2006/relationships/slideLayout" Target="../slideLayouts/slideLayout1141.xml"/><Relationship Id="rId17" Type="http://schemas.openxmlformats.org/officeDocument/2006/relationships/slideLayout" Target="../slideLayouts/slideLayout687.xml"/><Relationship Id="rId59" Type="http://schemas.openxmlformats.org/officeDocument/2006/relationships/slideLayout" Target="../slideLayouts/slideLayout729.xml"/><Relationship Id="rId124" Type="http://schemas.openxmlformats.org/officeDocument/2006/relationships/slideLayout" Target="../slideLayouts/slideLayout794.xml"/><Relationship Id="rId527" Type="http://schemas.openxmlformats.org/officeDocument/2006/relationships/slideLayout" Target="../slideLayouts/slideLayout1197.xml"/><Relationship Id="rId569" Type="http://schemas.openxmlformats.org/officeDocument/2006/relationships/slideLayout" Target="../slideLayouts/slideLayout1239.xml"/><Relationship Id="rId70" Type="http://schemas.openxmlformats.org/officeDocument/2006/relationships/slideLayout" Target="../slideLayouts/slideLayout740.xml"/><Relationship Id="rId166" Type="http://schemas.openxmlformats.org/officeDocument/2006/relationships/slideLayout" Target="../slideLayouts/slideLayout836.xml"/><Relationship Id="rId331" Type="http://schemas.openxmlformats.org/officeDocument/2006/relationships/slideLayout" Target="../slideLayouts/slideLayout1001.xml"/><Relationship Id="rId373" Type="http://schemas.openxmlformats.org/officeDocument/2006/relationships/slideLayout" Target="../slideLayouts/slideLayout1043.xml"/><Relationship Id="rId429" Type="http://schemas.openxmlformats.org/officeDocument/2006/relationships/slideLayout" Target="../slideLayouts/slideLayout1099.xml"/><Relationship Id="rId580" Type="http://schemas.openxmlformats.org/officeDocument/2006/relationships/slideLayout" Target="../slideLayouts/slideLayout1250.xml"/><Relationship Id="rId636" Type="http://schemas.openxmlformats.org/officeDocument/2006/relationships/slideLayout" Target="../slideLayouts/slideLayout1306.xml"/><Relationship Id="rId1" Type="http://schemas.openxmlformats.org/officeDocument/2006/relationships/slideLayout" Target="../slideLayouts/slideLayout671.xml"/><Relationship Id="rId233" Type="http://schemas.openxmlformats.org/officeDocument/2006/relationships/slideLayout" Target="../slideLayouts/slideLayout903.xml"/><Relationship Id="rId440" Type="http://schemas.openxmlformats.org/officeDocument/2006/relationships/slideLayout" Target="../slideLayouts/slideLayout1110.xml"/><Relationship Id="rId28" Type="http://schemas.openxmlformats.org/officeDocument/2006/relationships/slideLayout" Target="../slideLayouts/slideLayout698.xml"/><Relationship Id="rId275" Type="http://schemas.openxmlformats.org/officeDocument/2006/relationships/slideLayout" Target="../slideLayouts/slideLayout945.xml"/><Relationship Id="rId300" Type="http://schemas.openxmlformats.org/officeDocument/2006/relationships/slideLayout" Target="../slideLayouts/slideLayout970.xml"/><Relationship Id="rId482" Type="http://schemas.openxmlformats.org/officeDocument/2006/relationships/slideLayout" Target="../slideLayouts/slideLayout1152.xml"/><Relationship Id="rId538" Type="http://schemas.openxmlformats.org/officeDocument/2006/relationships/slideLayout" Target="../slideLayouts/slideLayout1208.xml"/><Relationship Id="rId81" Type="http://schemas.openxmlformats.org/officeDocument/2006/relationships/slideLayout" Target="../slideLayouts/slideLayout751.xml"/><Relationship Id="rId135" Type="http://schemas.openxmlformats.org/officeDocument/2006/relationships/slideLayout" Target="../slideLayouts/slideLayout805.xml"/><Relationship Id="rId177" Type="http://schemas.openxmlformats.org/officeDocument/2006/relationships/slideLayout" Target="../slideLayouts/slideLayout847.xml"/><Relationship Id="rId342" Type="http://schemas.openxmlformats.org/officeDocument/2006/relationships/slideLayout" Target="../slideLayouts/slideLayout1012.xml"/><Relationship Id="rId384" Type="http://schemas.openxmlformats.org/officeDocument/2006/relationships/slideLayout" Target="../slideLayouts/slideLayout1054.xml"/><Relationship Id="rId591" Type="http://schemas.openxmlformats.org/officeDocument/2006/relationships/slideLayout" Target="../slideLayouts/slideLayout1261.xml"/><Relationship Id="rId605" Type="http://schemas.openxmlformats.org/officeDocument/2006/relationships/slideLayout" Target="../slideLayouts/slideLayout1275.xml"/><Relationship Id="rId202" Type="http://schemas.openxmlformats.org/officeDocument/2006/relationships/slideLayout" Target="../slideLayouts/slideLayout872.xml"/><Relationship Id="rId244" Type="http://schemas.openxmlformats.org/officeDocument/2006/relationships/slideLayout" Target="../slideLayouts/slideLayout914.xml"/><Relationship Id="rId647" Type="http://schemas.openxmlformats.org/officeDocument/2006/relationships/slideLayout" Target="../slideLayouts/slideLayout1317.xml"/><Relationship Id="rId39" Type="http://schemas.openxmlformats.org/officeDocument/2006/relationships/slideLayout" Target="../slideLayouts/slideLayout709.xml"/><Relationship Id="rId286" Type="http://schemas.openxmlformats.org/officeDocument/2006/relationships/slideLayout" Target="../slideLayouts/slideLayout956.xml"/><Relationship Id="rId451" Type="http://schemas.openxmlformats.org/officeDocument/2006/relationships/slideLayout" Target="../slideLayouts/slideLayout1121.xml"/><Relationship Id="rId493" Type="http://schemas.openxmlformats.org/officeDocument/2006/relationships/slideLayout" Target="../slideLayouts/slideLayout1163.xml"/><Relationship Id="rId507" Type="http://schemas.openxmlformats.org/officeDocument/2006/relationships/slideLayout" Target="../slideLayouts/slideLayout1177.xml"/><Relationship Id="rId549" Type="http://schemas.openxmlformats.org/officeDocument/2006/relationships/slideLayout" Target="../slideLayouts/slideLayout1219.xml"/><Relationship Id="rId50" Type="http://schemas.openxmlformats.org/officeDocument/2006/relationships/slideLayout" Target="../slideLayouts/slideLayout720.xml"/><Relationship Id="rId104" Type="http://schemas.openxmlformats.org/officeDocument/2006/relationships/slideLayout" Target="../slideLayouts/slideLayout774.xml"/><Relationship Id="rId146" Type="http://schemas.openxmlformats.org/officeDocument/2006/relationships/slideLayout" Target="../slideLayouts/slideLayout816.xml"/><Relationship Id="rId188" Type="http://schemas.openxmlformats.org/officeDocument/2006/relationships/slideLayout" Target="../slideLayouts/slideLayout858.xml"/><Relationship Id="rId311" Type="http://schemas.openxmlformats.org/officeDocument/2006/relationships/slideLayout" Target="../slideLayouts/slideLayout981.xml"/><Relationship Id="rId353" Type="http://schemas.openxmlformats.org/officeDocument/2006/relationships/slideLayout" Target="../slideLayouts/slideLayout1023.xml"/><Relationship Id="rId395" Type="http://schemas.openxmlformats.org/officeDocument/2006/relationships/slideLayout" Target="../slideLayouts/slideLayout1065.xml"/><Relationship Id="rId409" Type="http://schemas.openxmlformats.org/officeDocument/2006/relationships/slideLayout" Target="../slideLayouts/slideLayout1079.xml"/><Relationship Id="rId560" Type="http://schemas.openxmlformats.org/officeDocument/2006/relationships/slideLayout" Target="../slideLayouts/slideLayout1230.xml"/><Relationship Id="rId92" Type="http://schemas.openxmlformats.org/officeDocument/2006/relationships/slideLayout" Target="../slideLayouts/slideLayout762.xml"/><Relationship Id="rId213" Type="http://schemas.openxmlformats.org/officeDocument/2006/relationships/slideLayout" Target="../slideLayouts/slideLayout883.xml"/><Relationship Id="rId420" Type="http://schemas.openxmlformats.org/officeDocument/2006/relationships/slideLayout" Target="../slideLayouts/slideLayout1090.xml"/><Relationship Id="rId616" Type="http://schemas.openxmlformats.org/officeDocument/2006/relationships/slideLayout" Target="../slideLayouts/slideLayout1286.xml"/><Relationship Id="rId658" Type="http://schemas.openxmlformats.org/officeDocument/2006/relationships/slideLayout" Target="../slideLayouts/slideLayout1328.xml"/><Relationship Id="rId255" Type="http://schemas.openxmlformats.org/officeDocument/2006/relationships/slideLayout" Target="../slideLayouts/slideLayout925.xml"/><Relationship Id="rId297" Type="http://schemas.openxmlformats.org/officeDocument/2006/relationships/slideLayout" Target="../slideLayouts/slideLayout967.xml"/><Relationship Id="rId462" Type="http://schemas.openxmlformats.org/officeDocument/2006/relationships/slideLayout" Target="../slideLayouts/slideLayout1132.xml"/><Relationship Id="rId518" Type="http://schemas.openxmlformats.org/officeDocument/2006/relationships/slideLayout" Target="../slideLayouts/slideLayout1188.xml"/><Relationship Id="rId115" Type="http://schemas.openxmlformats.org/officeDocument/2006/relationships/slideLayout" Target="../slideLayouts/slideLayout785.xml"/><Relationship Id="rId157" Type="http://schemas.openxmlformats.org/officeDocument/2006/relationships/slideLayout" Target="../slideLayouts/slideLayout827.xml"/><Relationship Id="rId322" Type="http://schemas.openxmlformats.org/officeDocument/2006/relationships/slideLayout" Target="../slideLayouts/slideLayout992.xml"/><Relationship Id="rId364" Type="http://schemas.openxmlformats.org/officeDocument/2006/relationships/slideLayout" Target="../slideLayouts/slideLayout1034.xml"/><Relationship Id="rId61" Type="http://schemas.openxmlformats.org/officeDocument/2006/relationships/slideLayout" Target="../slideLayouts/slideLayout731.xml"/><Relationship Id="rId199" Type="http://schemas.openxmlformats.org/officeDocument/2006/relationships/slideLayout" Target="../slideLayouts/slideLayout869.xml"/><Relationship Id="rId571" Type="http://schemas.openxmlformats.org/officeDocument/2006/relationships/slideLayout" Target="../slideLayouts/slideLayout1241.xml"/><Relationship Id="rId627" Type="http://schemas.openxmlformats.org/officeDocument/2006/relationships/slideLayout" Target="../slideLayouts/slideLayout1297.xml"/><Relationship Id="rId19" Type="http://schemas.openxmlformats.org/officeDocument/2006/relationships/slideLayout" Target="../slideLayouts/slideLayout689.xml"/><Relationship Id="rId224" Type="http://schemas.openxmlformats.org/officeDocument/2006/relationships/slideLayout" Target="../slideLayouts/slideLayout894.xml"/><Relationship Id="rId266" Type="http://schemas.openxmlformats.org/officeDocument/2006/relationships/slideLayout" Target="../slideLayouts/slideLayout936.xml"/><Relationship Id="rId431" Type="http://schemas.openxmlformats.org/officeDocument/2006/relationships/slideLayout" Target="../slideLayouts/slideLayout1101.xml"/><Relationship Id="rId473" Type="http://schemas.openxmlformats.org/officeDocument/2006/relationships/slideLayout" Target="../slideLayouts/slideLayout1143.xml"/><Relationship Id="rId529" Type="http://schemas.openxmlformats.org/officeDocument/2006/relationships/slideLayout" Target="../slideLayouts/slideLayout1199.xml"/><Relationship Id="rId30" Type="http://schemas.openxmlformats.org/officeDocument/2006/relationships/slideLayout" Target="../slideLayouts/slideLayout700.xml"/><Relationship Id="rId126" Type="http://schemas.openxmlformats.org/officeDocument/2006/relationships/slideLayout" Target="../slideLayouts/slideLayout796.xml"/><Relationship Id="rId168" Type="http://schemas.openxmlformats.org/officeDocument/2006/relationships/slideLayout" Target="../slideLayouts/slideLayout838.xml"/><Relationship Id="rId333" Type="http://schemas.openxmlformats.org/officeDocument/2006/relationships/slideLayout" Target="../slideLayouts/slideLayout1003.xml"/><Relationship Id="rId540" Type="http://schemas.openxmlformats.org/officeDocument/2006/relationships/slideLayout" Target="../slideLayouts/slideLayout1210.xml"/><Relationship Id="rId72" Type="http://schemas.openxmlformats.org/officeDocument/2006/relationships/slideLayout" Target="../slideLayouts/slideLayout742.xml"/><Relationship Id="rId375" Type="http://schemas.openxmlformats.org/officeDocument/2006/relationships/slideLayout" Target="../slideLayouts/slideLayout1045.xml"/><Relationship Id="rId582" Type="http://schemas.openxmlformats.org/officeDocument/2006/relationships/slideLayout" Target="../slideLayouts/slideLayout1252.xml"/><Relationship Id="rId638" Type="http://schemas.openxmlformats.org/officeDocument/2006/relationships/slideLayout" Target="../slideLayouts/slideLayout1308.xml"/><Relationship Id="rId3" Type="http://schemas.openxmlformats.org/officeDocument/2006/relationships/slideLayout" Target="../slideLayouts/slideLayout673.xml"/><Relationship Id="rId235" Type="http://schemas.openxmlformats.org/officeDocument/2006/relationships/slideLayout" Target="../slideLayouts/slideLayout905.xml"/><Relationship Id="rId277" Type="http://schemas.openxmlformats.org/officeDocument/2006/relationships/slideLayout" Target="../slideLayouts/slideLayout947.xml"/><Relationship Id="rId400" Type="http://schemas.openxmlformats.org/officeDocument/2006/relationships/slideLayout" Target="../slideLayouts/slideLayout1070.xml"/><Relationship Id="rId442" Type="http://schemas.openxmlformats.org/officeDocument/2006/relationships/slideLayout" Target="../slideLayouts/slideLayout1112.xml"/><Relationship Id="rId484" Type="http://schemas.openxmlformats.org/officeDocument/2006/relationships/slideLayout" Target="../slideLayouts/slideLayout1154.xml"/><Relationship Id="rId137" Type="http://schemas.openxmlformats.org/officeDocument/2006/relationships/slideLayout" Target="../slideLayouts/slideLayout807.xml"/><Relationship Id="rId302" Type="http://schemas.openxmlformats.org/officeDocument/2006/relationships/slideLayout" Target="../slideLayouts/slideLayout972.xml"/><Relationship Id="rId344" Type="http://schemas.openxmlformats.org/officeDocument/2006/relationships/slideLayout" Target="../slideLayouts/slideLayout1014.xml"/><Relationship Id="rId41" Type="http://schemas.openxmlformats.org/officeDocument/2006/relationships/slideLayout" Target="../slideLayouts/slideLayout711.xml"/><Relationship Id="rId83" Type="http://schemas.openxmlformats.org/officeDocument/2006/relationships/slideLayout" Target="../slideLayouts/slideLayout753.xml"/><Relationship Id="rId179" Type="http://schemas.openxmlformats.org/officeDocument/2006/relationships/slideLayout" Target="../slideLayouts/slideLayout849.xml"/><Relationship Id="rId386" Type="http://schemas.openxmlformats.org/officeDocument/2006/relationships/slideLayout" Target="../slideLayouts/slideLayout1056.xml"/><Relationship Id="rId551" Type="http://schemas.openxmlformats.org/officeDocument/2006/relationships/slideLayout" Target="../slideLayouts/slideLayout1221.xml"/><Relationship Id="rId593" Type="http://schemas.openxmlformats.org/officeDocument/2006/relationships/slideLayout" Target="../slideLayouts/slideLayout1263.xml"/><Relationship Id="rId607" Type="http://schemas.openxmlformats.org/officeDocument/2006/relationships/slideLayout" Target="../slideLayouts/slideLayout1277.xml"/><Relationship Id="rId649" Type="http://schemas.openxmlformats.org/officeDocument/2006/relationships/slideLayout" Target="../slideLayouts/slideLayout1319.xml"/><Relationship Id="rId190" Type="http://schemas.openxmlformats.org/officeDocument/2006/relationships/slideLayout" Target="../slideLayouts/slideLayout860.xml"/><Relationship Id="rId204" Type="http://schemas.openxmlformats.org/officeDocument/2006/relationships/slideLayout" Target="../slideLayouts/slideLayout874.xml"/><Relationship Id="rId246" Type="http://schemas.openxmlformats.org/officeDocument/2006/relationships/slideLayout" Target="../slideLayouts/slideLayout916.xml"/><Relationship Id="rId288" Type="http://schemas.openxmlformats.org/officeDocument/2006/relationships/slideLayout" Target="../slideLayouts/slideLayout958.xml"/><Relationship Id="rId411" Type="http://schemas.openxmlformats.org/officeDocument/2006/relationships/slideLayout" Target="../slideLayouts/slideLayout1081.xml"/><Relationship Id="rId453" Type="http://schemas.openxmlformats.org/officeDocument/2006/relationships/slideLayout" Target="../slideLayouts/slideLayout1123.xml"/><Relationship Id="rId509" Type="http://schemas.openxmlformats.org/officeDocument/2006/relationships/slideLayout" Target="../slideLayouts/slideLayout1179.xml"/><Relationship Id="rId660" Type="http://schemas.openxmlformats.org/officeDocument/2006/relationships/slideLayout" Target="../slideLayouts/slideLayout1330.xml"/><Relationship Id="rId106" Type="http://schemas.openxmlformats.org/officeDocument/2006/relationships/slideLayout" Target="../slideLayouts/slideLayout776.xml"/><Relationship Id="rId313" Type="http://schemas.openxmlformats.org/officeDocument/2006/relationships/slideLayout" Target="../slideLayouts/slideLayout983.xml"/><Relationship Id="rId495" Type="http://schemas.openxmlformats.org/officeDocument/2006/relationships/slideLayout" Target="../slideLayouts/slideLayout1165.xml"/><Relationship Id="rId10" Type="http://schemas.openxmlformats.org/officeDocument/2006/relationships/slideLayout" Target="../slideLayouts/slideLayout680.xml"/><Relationship Id="rId52" Type="http://schemas.openxmlformats.org/officeDocument/2006/relationships/slideLayout" Target="../slideLayouts/slideLayout722.xml"/><Relationship Id="rId94" Type="http://schemas.openxmlformats.org/officeDocument/2006/relationships/slideLayout" Target="../slideLayouts/slideLayout764.xml"/><Relationship Id="rId148" Type="http://schemas.openxmlformats.org/officeDocument/2006/relationships/slideLayout" Target="../slideLayouts/slideLayout818.xml"/><Relationship Id="rId355" Type="http://schemas.openxmlformats.org/officeDocument/2006/relationships/slideLayout" Target="../slideLayouts/slideLayout1025.xml"/><Relationship Id="rId397" Type="http://schemas.openxmlformats.org/officeDocument/2006/relationships/slideLayout" Target="../slideLayouts/slideLayout1067.xml"/><Relationship Id="rId520" Type="http://schemas.openxmlformats.org/officeDocument/2006/relationships/slideLayout" Target="../slideLayouts/slideLayout1190.xml"/><Relationship Id="rId562" Type="http://schemas.openxmlformats.org/officeDocument/2006/relationships/slideLayout" Target="../slideLayouts/slideLayout1232.xml"/><Relationship Id="rId618" Type="http://schemas.openxmlformats.org/officeDocument/2006/relationships/slideLayout" Target="../slideLayouts/slideLayout1288.xml"/><Relationship Id="rId215" Type="http://schemas.openxmlformats.org/officeDocument/2006/relationships/slideLayout" Target="../slideLayouts/slideLayout885.xml"/><Relationship Id="rId257" Type="http://schemas.openxmlformats.org/officeDocument/2006/relationships/slideLayout" Target="../slideLayouts/slideLayout927.xml"/><Relationship Id="rId422" Type="http://schemas.openxmlformats.org/officeDocument/2006/relationships/slideLayout" Target="../slideLayouts/slideLayout1092.xml"/><Relationship Id="rId464" Type="http://schemas.openxmlformats.org/officeDocument/2006/relationships/slideLayout" Target="../slideLayouts/slideLayout1134.xml"/><Relationship Id="rId299" Type="http://schemas.openxmlformats.org/officeDocument/2006/relationships/slideLayout" Target="../slideLayouts/slideLayout969.xml"/><Relationship Id="rId63" Type="http://schemas.openxmlformats.org/officeDocument/2006/relationships/slideLayout" Target="../slideLayouts/slideLayout733.xml"/><Relationship Id="rId159" Type="http://schemas.openxmlformats.org/officeDocument/2006/relationships/slideLayout" Target="../slideLayouts/slideLayout829.xml"/><Relationship Id="rId366" Type="http://schemas.openxmlformats.org/officeDocument/2006/relationships/slideLayout" Target="../slideLayouts/slideLayout1036.xml"/><Relationship Id="rId573" Type="http://schemas.openxmlformats.org/officeDocument/2006/relationships/slideLayout" Target="../slideLayouts/slideLayout1243.xml"/><Relationship Id="rId226" Type="http://schemas.openxmlformats.org/officeDocument/2006/relationships/slideLayout" Target="../slideLayouts/slideLayout896.xml"/><Relationship Id="rId433" Type="http://schemas.openxmlformats.org/officeDocument/2006/relationships/slideLayout" Target="../slideLayouts/slideLayout1103.xml"/><Relationship Id="rId640" Type="http://schemas.openxmlformats.org/officeDocument/2006/relationships/slideLayout" Target="../slideLayouts/slideLayout1310.xml"/><Relationship Id="rId74" Type="http://schemas.openxmlformats.org/officeDocument/2006/relationships/slideLayout" Target="../slideLayouts/slideLayout744.xml"/><Relationship Id="rId377" Type="http://schemas.openxmlformats.org/officeDocument/2006/relationships/slideLayout" Target="../slideLayouts/slideLayout1047.xml"/><Relationship Id="rId500" Type="http://schemas.openxmlformats.org/officeDocument/2006/relationships/slideLayout" Target="../slideLayouts/slideLayout1170.xml"/><Relationship Id="rId584" Type="http://schemas.openxmlformats.org/officeDocument/2006/relationships/slideLayout" Target="../slideLayouts/slideLayout1254.xml"/><Relationship Id="rId5" Type="http://schemas.openxmlformats.org/officeDocument/2006/relationships/slideLayout" Target="../slideLayouts/slideLayout675.xml"/><Relationship Id="rId237" Type="http://schemas.openxmlformats.org/officeDocument/2006/relationships/slideLayout" Target="../slideLayouts/slideLayout907.xml"/><Relationship Id="rId444" Type="http://schemas.openxmlformats.org/officeDocument/2006/relationships/slideLayout" Target="../slideLayouts/slideLayout1114.xml"/><Relationship Id="rId651" Type="http://schemas.openxmlformats.org/officeDocument/2006/relationships/slideLayout" Target="../slideLayouts/slideLayout1321.xml"/><Relationship Id="rId290" Type="http://schemas.openxmlformats.org/officeDocument/2006/relationships/slideLayout" Target="../slideLayouts/slideLayout960.xml"/><Relationship Id="rId304" Type="http://schemas.openxmlformats.org/officeDocument/2006/relationships/slideLayout" Target="../slideLayouts/slideLayout974.xml"/><Relationship Id="rId388" Type="http://schemas.openxmlformats.org/officeDocument/2006/relationships/slideLayout" Target="../slideLayouts/slideLayout1058.xml"/><Relationship Id="rId511" Type="http://schemas.openxmlformats.org/officeDocument/2006/relationships/slideLayout" Target="../slideLayouts/slideLayout1181.xml"/><Relationship Id="rId609" Type="http://schemas.openxmlformats.org/officeDocument/2006/relationships/slideLayout" Target="../slideLayouts/slideLayout1279.xml"/><Relationship Id="rId85" Type="http://schemas.openxmlformats.org/officeDocument/2006/relationships/slideLayout" Target="../slideLayouts/slideLayout755.xml"/><Relationship Id="rId150" Type="http://schemas.openxmlformats.org/officeDocument/2006/relationships/slideLayout" Target="../slideLayouts/slideLayout820.xml"/><Relationship Id="rId595" Type="http://schemas.openxmlformats.org/officeDocument/2006/relationships/slideLayout" Target="../slideLayouts/slideLayout1265.xml"/><Relationship Id="rId248" Type="http://schemas.openxmlformats.org/officeDocument/2006/relationships/slideLayout" Target="../slideLayouts/slideLayout918.xml"/><Relationship Id="rId455" Type="http://schemas.openxmlformats.org/officeDocument/2006/relationships/slideLayout" Target="../slideLayouts/slideLayout1125.xml"/><Relationship Id="rId662" Type="http://schemas.openxmlformats.org/officeDocument/2006/relationships/slideLayout" Target="../slideLayouts/slideLayout1332.xml"/><Relationship Id="rId12" Type="http://schemas.openxmlformats.org/officeDocument/2006/relationships/slideLayout" Target="../slideLayouts/slideLayout682.xml"/><Relationship Id="rId108" Type="http://schemas.openxmlformats.org/officeDocument/2006/relationships/slideLayout" Target="../slideLayouts/slideLayout778.xml"/><Relationship Id="rId315" Type="http://schemas.openxmlformats.org/officeDocument/2006/relationships/slideLayout" Target="../slideLayouts/slideLayout985.xml"/><Relationship Id="rId522" Type="http://schemas.openxmlformats.org/officeDocument/2006/relationships/slideLayout" Target="../slideLayouts/slideLayout1192.xml"/><Relationship Id="rId96" Type="http://schemas.openxmlformats.org/officeDocument/2006/relationships/slideLayout" Target="../slideLayouts/slideLayout766.xml"/><Relationship Id="rId161" Type="http://schemas.openxmlformats.org/officeDocument/2006/relationships/slideLayout" Target="../slideLayouts/slideLayout831.xml"/><Relationship Id="rId399" Type="http://schemas.openxmlformats.org/officeDocument/2006/relationships/slideLayout" Target="../slideLayouts/slideLayout1069.xml"/><Relationship Id="rId259" Type="http://schemas.openxmlformats.org/officeDocument/2006/relationships/slideLayout" Target="../slideLayouts/slideLayout929.xml"/><Relationship Id="rId466" Type="http://schemas.openxmlformats.org/officeDocument/2006/relationships/slideLayout" Target="../slideLayouts/slideLayout1136.xml"/><Relationship Id="rId23" Type="http://schemas.openxmlformats.org/officeDocument/2006/relationships/slideLayout" Target="../slideLayouts/slideLayout693.xml"/><Relationship Id="rId119" Type="http://schemas.openxmlformats.org/officeDocument/2006/relationships/slideLayout" Target="../slideLayouts/slideLayout789.xml"/><Relationship Id="rId326" Type="http://schemas.openxmlformats.org/officeDocument/2006/relationships/slideLayout" Target="../slideLayouts/slideLayout996.xml"/><Relationship Id="rId533" Type="http://schemas.openxmlformats.org/officeDocument/2006/relationships/slideLayout" Target="../slideLayouts/slideLayout1203.xml"/><Relationship Id="rId172" Type="http://schemas.openxmlformats.org/officeDocument/2006/relationships/slideLayout" Target="../slideLayouts/slideLayout842.xml"/><Relationship Id="rId477" Type="http://schemas.openxmlformats.org/officeDocument/2006/relationships/slideLayout" Target="../slideLayouts/slideLayout1147.xml"/><Relationship Id="rId600" Type="http://schemas.openxmlformats.org/officeDocument/2006/relationships/slideLayout" Target="../slideLayouts/slideLayout1270.xml"/><Relationship Id="rId337" Type="http://schemas.openxmlformats.org/officeDocument/2006/relationships/slideLayout" Target="../slideLayouts/slideLayout1007.xml"/><Relationship Id="rId34" Type="http://schemas.openxmlformats.org/officeDocument/2006/relationships/slideLayout" Target="../slideLayouts/slideLayout704.xml"/><Relationship Id="rId544" Type="http://schemas.openxmlformats.org/officeDocument/2006/relationships/slideLayout" Target="../slideLayouts/slideLayout1214.xml"/><Relationship Id="rId183" Type="http://schemas.openxmlformats.org/officeDocument/2006/relationships/slideLayout" Target="../slideLayouts/slideLayout853.xml"/><Relationship Id="rId390" Type="http://schemas.openxmlformats.org/officeDocument/2006/relationships/slideLayout" Target="../slideLayouts/slideLayout1060.xml"/><Relationship Id="rId404" Type="http://schemas.openxmlformats.org/officeDocument/2006/relationships/slideLayout" Target="../slideLayouts/slideLayout1074.xml"/><Relationship Id="rId611" Type="http://schemas.openxmlformats.org/officeDocument/2006/relationships/slideLayout" Target="../slideLayouts/slideLayout1281.xml"/><Relationship Id="rId250" Type="http://schemas.openxmlformats.org/officeDocument/2006/relationships/slideLayout" Target="../slideLayouts/slideLayout920.xml"/><Relationship Id="rId488" Type="http://schemas.openxmlformats.org/officeDocument/2006/relationships/slideLayout" Target="../slideLayouts/slideLayout1158.xml"/><Relationship Id="rId45" Type="http://schemas.openxmlformats.org/officeDocument/2006/relationships/slideLayout" Target="../slideLayouts/slideLayout715.xml"/><Relationship Id="rId110" Type="http://schemas.openxmlformats.org/officeDocument/2006/relationships/slideLayout" Target="../slideLayouts/slideLayout780.xml"/><Relationship Id="rId348" Type="http://schemas.openxmlformats.org/officeDocument/2006/relationships/slideLayout" Target="../slideLayouts/slideLayout1018.xml"/><Relationship Id="rId555" Type="http://schemas.openxmlformats.org/officeDocument/2006/relationships/slideLayout" Target="../slideLayouts/slideLayout1225.xml"/><Relationship Id="rId194" Type="http://schemas.openxmlformats.org/officeDocument/2006/relationships/slideLayout" Target="../slideLayouts/slideLayout864.xml"/><Relationship Id="rId208" Type="http://schemas.openxmlformats.org/officeDocument/2006/relationships/slideLayout" Target="../slideLayouts/slideLayout878.xml"/><Relationship Id="rId415" Type="http://schemas.openxmlformats.org/officeDocument/2006/relationships/slideLayout" Target="../slideLayouts/slideLayout1085.xml"/><Relationship Id="rId622" Type="http://schemas.openxmlformats.org/officeDocument/2006/relationships/slideLayout" Target="../slideLayouts/slideLayout1292.xml"/><Relationship Id="rId261" Type="http://schemas.openxmlformats.org/officeDocument/2006/relationships/slideLayout" Target="../slideLayouts/slideLayout931.xml"/><Relationship Id="rId499" Type="http://schemas.openxmlformats.org/officeDocument/2006/relationships/slideLayout" Target="../slideLayouts/slideLayout1169.xml"/><Relationship Id="rId56" Type="http://schemas.openxmlformats.org/officeDocument/2006/relationships/slideLayout" Target="../slideLayouts/slideLayout726.xml"/><Relationship Id="rId359" Type="http://schemas.openxmlformats.org/officeDocument/2006/relationships/slideLayout" Target="../slideLayouts/slideLayout1029.xml"/><Relationship Id="rId566" Type="http://schemas.openxmlformats.org/officeDocument/2006/relationships/slideLayout" Target="../slideLayouts/slideLayout1236.xml"/><Relationship Id="rId121" Type="http://schemas.openxmlformats.org/officeDocument/2006/relationships/slideLayout" Target="../slideLayouts/slideLayout791.xml"/><Relationship Id="rId219" Type="http://schemas.openxmlformats.org/officeDocument/2006/relationships/slideLayout" Target="../slideLayouts/slideLayout889.xml"/><Relationship Id="rId426" Type="http://schemas.openxmlformats.org/officeDocument/2006/relationships/slideLayout" Target="../slideLayouts/slideLayout1096.xml"/><Relationship Id="rId633" Type="http://schemas.openxmlformats.org/officeDocument/2006/relationships/slideLayout" Target="../slideLayouts/slideLayout1303.xml"/><Relationship Id="rId67" Type="http://schemas.openxmlformats.org/officeDocument/2006/relationships/slideLayout" Target="../slideLayouts/slideLayout737.xml"/><Relationship Id="rId272" Type="http://schemas.openxmlformats.org/officeDocument/2006/relationships/slideLayout" Target="../slideLayouts/slideLayout942.xml"/><Relationship Id="rId577" Type="http://schemas.openxmlformats.org/officeDocument/2006/relationships/slideLayout" Target="../slideLayouts/slideLayout1247.xml"/><Relationship Id="rId132" Type="http://schemas.openxmlformats.org/officeDocument/2006/relationships/slideLayout" Target="../slideLayouts/slideLayout802.xml"/><Relationship Id="rId437" Type="http://schemas.openxmlformats.org/officeDocument/2006/relationships/slideLayout" Target="../slideLayouts/slideLayout1107.xml"/><Relationship Id="rId644" Type="http://schemas.openxmlformats.org/officeDocument/2006/relationships/slideLayout" Target="../slideLayouts/slideLayout1314.xml"/><Relationship Id="rId283" Type="http://schemas.openxmlformats.org/officeDocument/2006/relationships/slideLayout" Target="../slideLayouts/slideLayout953.xml"/><Relationship Id="rId490" Type="http://schemas.openxmlformats.org/officeDocument/2006/relationships/slideLayout" Target="../slideLayouts/slideLayout1160.xml"/><Relationship Id="rId504" Type="http://schemas.openxmlformats.org/officeDocument/2006/relationships/slideLayout" Target="../slideLayouts/slideLayout1174.xml"/><Relationship Id="rId78" Type="http://schemas.openxmlformats.org/officeDocument/2006/relationships/slideLayout" Target="../slideLayouts/slideLayout748.xml"/><Relationship Id="rId143" Type="http://schemas.openxmlformats.org/officeDocument/2006/relationships/slideLayout" Target="../slideLayouts/slideLayout813.xml"/><Relationship Id="rId350" Type="http://schemas.openxmlformats.org/officeDocument/2006/relationships/slideLayout" Target="../slideLayouts/slideLayout1020.xml"/><Relationship Id="rId588" Type="http://schemas.openxmlformats.org/officeDocument/2006/relationships/slideLayout" Target="../slideLayouts/slideLayout1258.xml"/><Relationship Id="rId9" Type="http://schemas.openxmlformats.org/officeDocument/2006/relationships/slideLayout" Target="../slideLayouts/slideLayout679.xml"/><Relationship Id="rId210" Type="http://schemas.openxmlformats.org/officeDocument/2006/relationships/slideLayout" Target="../slideLayouts/slideLayout880.xml"/><Relationship Id="rId448" Type="http://schemas.openxmlformats.org/officeDocument/2006/relationships/slideLayout" Target="../slideLayouts/slideLayout1118.xml"/><Relationship Id="rId655" Type="http://schemas.openxmlformats.org/officeDocument/2006/relationships/slideLayout" Target="../slideLayouts/slideLayout1325.xml"/><Relationship Id="rId294" Type="http://schemas.openxmlformats.org/officeDocument/2006/relationships/slideLayout" Target="../slideLayouts/slideLayout964.xml"/><Relationship Id="rId308" Type="http://schemas.openxmlformats.org/officeDocument/2006/relationships/slideLayout" Target="../slideLayouts/slideLayout978.xml"/><Relationship Id="rId515" Type="http://schemas.openxmlformats.org/officeDocument/2006/relationships/slideLayout" Target="../slideLayouts/slideLayout1185.xml"/><Relationship Id="rId89" Type="http://schemas.openxmlformats.org/officeDocument/2006/relationships/slideLayout" Target="../slideLayouts/slideLayout759.xml"/><Relationship Id="rId154" Type="http://schemas.openxmlformats.org/officeDocument/2006/relationships/slideLayout" Target="../slideLayouts/slideLayout824.xml"/><Relationship Id="rId361" Type="http://schemas.openxmlformats.org/officeDocument/2006/relationships/slideLayout" Target="../slideLayouts/slideLayout1031.xml"/><Relationship Id="rId599" Type="http://schemas.openxmlformats.org/officeDocument/2006/relationships/slideLayout" Target="../slideLayouts/slideLayout1269.xml"/><Relationship Id="rId459" Type="http://schemas.openxmlformats.org/officeDocument/2006/relationships/slideLayout" Target="../slideLayouts/slideLayout1129.xml"/><Relationship Id="rId16" Type="http://schemas.openxmlformats.org/officeDocument/2006/relationships/slideLayout" Target="../slideLayouts/slideLayout686.xml"/><Relationship Id="rId221" Type="http://schemas.openxmlformats.org/officeDocument/2006/relationships/slideLayout" Target="../slideLayouts/slideLayout891.xml"/><Relationship Id="rId319" Type="http://schemas.openxmlformats.org/officeDocument/2006/relationships/slideLayout" Target="../slideLayouts/slideLayout989.xml"/><Relationship Id="rId526" Type="http://schemas.openxmlformats.org/officeDocument/2006/relationships/slideLayout" Target="../slideLayouts/slideLayout1196.xml"/><Relationship Id="rId165" Type="http://schemas.openxmlformats.org/officeDocument/2006/relationships/slideLayout" Target="../slideLayouts/slideLayout835.xml"/><Relationship Id="rId372" Type="http://schemas.openxmlformats.org/officeDocument/2006/relationships/slideLayout" Target="../slideLayouts/slideLayout1042.xml"/></Relationships>
</file>

<file path=ppt/slideMasters/_rels/slideMaster8.xml.rels><?xml version="1.0" encoding="UTF-8" standalone="yes"?>
<Relationships xmlns="http://schemas.openxmlformats.org/package/2006/relationships"><Relationship Id="rId117" Type="http://schemas.openxmlformats.org/officeDocument/2006/relationships/slideLayout" Target="../slideLayouts/slideLayout1450.xml"/><Relationship Id="rId21" Type="http://schemas.openxmlformats.org/officeDocument/2006/relationships/slideLayout" Target="../slideLayouts/slideLayout1354.xml"/><Relationship Id="rId63" Type="http://schemas.openxmlformats.org/officeDocument/2006/relationships/slideLayout" Target="../slideLayouts/slideLayout1396.xml"/><Relationship Id="rId159" Type="http://schemas.openxmlformats.org/officeDocument/2006/relationships/slideLayout" Target="../slideLayouts/slideLayout1492.xml"/><Relationship Id="rId170" Type="http://schemas.openxmlformats.org/officeDocument/2006/relationships/slideLayout" Target="../slideLayouts/slideLayout1503.xml"/><Relationship Id="rId226" Type="http://schemas.openxmlformats.org/officeDocument/2006/relationships/slideLayout" Target="../slideLayouts/slideLayout1559.xml"/><Relationship Id="rId268" Type="http://schemas.openxmlformats.org/officeDocument/2006/relationships/slideLayout" Target="../slideLayouts/slideLayout1601.xml"/><Relationship Id="rId32" Type="http://schemas.openxmlformats.org/officeDocument/2006/relationships/slideLayout" Target="../slideLayouts/slideLayout1365.xml"/><Relationship Id="rId74" Type="http://schemas.openxmlformats.org/officeDocument/2006/relationships/slideLayout" Target="../slideLayouts/slideLayout1407.xml"/><Relationship Id="rId128" Type="http://schemas.openxmlformats.org/officeDocument/2006/relationships/slideLayout" Target="../slideLayouts/slideLayout1461.xml"/><Relationship Id="rId5" Type="http://schemas.openxmlformats.org/officeDocument/2006/relationships/slideLayout" Target="../slideLayouts/slideLayout1338.xml"/><Relationship Id="rId181" Type="http://schemas.openxmlformats.org/officeDocument/2006/relationships/slideLayout" Target="../slideLayouts/slideLayout1514.xml"/><Relationship Id="rId237" Type="http://schemas.openxmlformats.org/officeDocument/2006/relationships/slideLayout" Target="../slideLayouts/slideLayout1570.xml"/><Relationship Id="rId279" Type="http://schemas.openxmlformats.org/officeDocument/2006/relationships/slideLayout" Target="../slideLayouts/slideLayout1612.xml"/><Relationship Id="rId43" Type="http://schemas.openxmlformats.org/officeDocument/2006/relationships/slideLayout" Target="../slideLayouts/slideLayout1376.xml"/><Relationship Id="rId139" Type="http://schemas.openxmlformats.org/officeDocument/2006/relationships/slideLayout" Target="../slideLayouts/slideLayout1472.xml"/><Relationship Id="rId85" Type="http://schemas.openxmlformats.org/officeDocument/2006/relationships/slideLayout" Target="../slideLayouts/slideLayout1418.xml"/><Relationship Id="rId150" Type="http://schemas.openxmlformats.org/officeDocument/2006/relationships/slideLayout" Target="../slideLayouts/slideLayout1483.xml"/><Relationship Id="rId171" Type="http://schemas.openxmlformats.org/officeDocument/2006/relationships/slideLayout" Target="../slideLayouts/slideLayout1504.xml"/><Relationship Id="rId192" Type="http://schemas.openxmlformats.org/officeDocument/2006/relationships/slideLayout" Target="../slideLayouts/slideLayout1525.xml"/><Relationship Id="rId206" Type="http://schemas.openxmlformats.org/officeDocument/2006/relationships/slideLayout" Target="../slideLayouts/slideLayout1539.xml"/><Relationship Id="rId227" Type="http://schemas.openxmlformats.org/officeDocument/2006/relationships/slideLayout" Target="../slideLayouts/slideLayout1560.xml"/><Relationship Id="rId248" Type="http://schemas.openxmlformats.org/officeDocument/2006/relationships/slideLayout" Target="../slideLayouts/slideLayout1581.xml"/><Relationship Id="rId269" Type="http://schemas.openxmlformats.org/officeDocument/2006/relationships/slideLayout" Target="../slideLayouts/slideLayout1602.xml"/><Relationship Id="rId12" Type="http://schemas.openxmlformats.org/officeDocument/2006/relationships/slideLayout" Target="../slideLayouts/slideLayout1345.xml"/><Relationship Id="rId33" Type="http://schemas.openxmlformats.org/officeDocument/2006/relationships/slideLayout" Target="../slideLayouts/slideLayout1366.xml"/><Relationship Id="rId108" Type="http://schemas.openxmlformats.org/officeDocument/2006/relationships/slideLayout" Target="../slideLayouts/slideLayout1441.xml"/><Relationship Id="rId129" Type="http://schemas.openxmlformats.org/officeDocument/2006/relationships/slideLayout" Target="../slideLayouts/slideLayout1462.xml"/><Relationship Id="rId280" Type="http://schemas.openxmlformats.org/officeDocument/2006/relationships/slideLayout" Target="../slideLayouts/slideLayout1613.xml"/><Relationship Id="rId54" Type="http://schemas.openxmlformats.org/officeDocument/2006/relationships/slideLayout" Target="../slideLayouts/slideLayout1387.xml"/><Relationship Id="rId75" Type="http://schemas.openxmlformats.org/officeDocument/2006/relationships/slideLayout" Target="../slideLayouts/slideLayout1408.xml"/><Relationship Id="rId96" Type="http://schemas.openxmlformats.org/officeDocument/2006/relationships/slideLayout" Target="../slideLayouts/slideLayout1429.xml"/><Relationship Id="rId140" Type="http://schemas.openxmlformats.org/officeDocument/2006/relationships/slideLayout" Target="../slideLayouts/slideLayout1473.xml"/><Relationship Id="rId161" Type="http://schemas.openxmlformats.org/officeDocument/2006/relationships/slideLayout" Target="../slideLayouts/slideLayout1494.xml"/><Relationship Id="rId182" Type="http://schemas.openxmlformats.org/officeDocument/2006/relationships/slideLayout" Target="../slideLayouts/slideLayout1515.xml"/><Relationship Id="rId217" Type="http://schemas.openxmlformats.org/officeDocument/2006/relationships/slideLayout" Target="../slideLayouts/slideLayout1550.xml"/><Relationship Id="rId6" Type="http://schemas.openxmlformats.org/officeDocument/2006/relationships/slideLayout" Target="../slideLayouts/slideLayout1339.xml"/><Relationship Id="rId238" Type="http://schemas.openxmlformats.org/officeDocument/2006/relationships/slideLayout" Target="../slideLayouts/slideLayout1571.xml"/><Relationship Id="rId259" Type="http://schemas.openxmlformats.org/officeDocument/2006/relationships/slideLayout" Target="../slideLayouts/slideLayout1592.xml"/><Relationship Id="rId23" Type="http://schemas.openxmlformats.org/officeDocument/2006/relationships/slideLayout" Target="../slideLayouts/slideLayout1356.xml"/><Relationship Id="rId119" Type="http://schemas.openxmlformats.org/officeDocument/2006/relationships/slideLayout" Target="../slideLayouts/slideLayout1452.xml"/><Relationship Id="rId270" Type="http://schemas.openxmlformats.org/officeDocument/2006/relationships/slideLayout" Target="../slideLayouts/slideLayout1603.xml"/><Relationship Id="rId44" Type="http://schemas.openxmlformats.org/officeDocument/2006/relationships/slideLayout" Target="../slideLayouts/slideLayout1377.xml"/><Relationship Id="rId65" Type="http://schemas.openxmlformats.org/officeDocument/2006/relationships/slideLayout" Target="../slideLayouts/slideLayout1398.xml"/><Relationship Id="rId86" Type="http://schemas.openxmlformats.org/officeDocument/2006/relationships/slideLayout" Target="../slideLayouts/slideLayout1419.xml"/><Relationship Id="rId130" Type="http://schemas.openxmlformats.org/officeDocument/2006/relationships/slideLayout" Target="../slideLayouts/slideLayout1463.xml"/><Relationship Id="rId151" Type="http://schemas.openxmlformats.org/officeDocument/2006/relationships/slideLayout" Target="../slideLayouts/slideLayout1484.xml"/><Relationship Id="rId172" Type="http://schemas.openxmlformats.org/officeDocument/2006/relationships/slideLayout" Target="../slideLayouts/slideLayout1505.xml"/><Relationship Id="rId193" Type="http://schemas.openxmlformats.org/officeDocument/2006/relationships/slideLayout" Target="../slideLayouts/slideLayout1526.xml"/><Relationship Id="rId207" Type="http://schemas.openxmlformats.org/officeDocument/2006/relationships/slideLayout" Target="../slideLayouts/slideLayout1540.xml"/><Relationship Id="rId228" Type="http://schemas.openxmlformats.org/officeDocument/2006/relationships/slideLayout" Target="../slideLayouts/slideLayout1561.xml"/><Relationship Id="rId249" Type="http://schemas.openxmlformats.org/officeDocument/2006/relationships/slideLayout" Target="../slideLayouts/slideLayout1582.xml"/><Relationship Id="rId13" Type="http://schemas.openxmlformats.org/officeDocument/2006/relationships/slideLayout" Target="../slideLayouts/slideLayout1346.xml"/><Relationship Id="rId109" Type="http://schemas.openxmlformats.org/officeDocument/2006/relationships/slideLayout" Target="../slideLayouts/slideLayout1442.xml"/><Relationship Id="rId260" Type="http://schemas.openxmlformats.org/officeDocument/2006/relationships/slideLayout" Target="../slideLayouts/slideLayout1593.xml"/><Relationship Id="rId281" Type="http://schemas.openxmlformats.org/officeDocument/2006/relationships/slideLayout" Target="../slideLayouts/slideLayout1614.xml"/><Relationship Id="rId34" Type="http://schemas.openxmlformats.org/officeDocument/2006/relationships/slideLayout" Target="../slideLayouts/slideLayout1367.xml"/><Relationship Id="rId55" Type="http://schemas.openxmlformats.org/officeDocument/2006/relationships/slideLayout" Target="../slideLayouts/slideLayout1388.xml"/><Relationship Id="rId76" Type="http://schemas.openxmlformats.org/officeDocument/2006/relationships/slideLayout" Target="../slideLayouts/slideLayout1409.xml"/><Relationship Id="rId97" Type="http://schemas.openxmlformats.org/officeDocument/2006/relationships/slideLayout" Target="../slideLayouts/slideLayout1430.xml"/><Relationship Id="rId120" Type="http://schemas.openxmlformats.org/officeDocument/2006/relationships/slideLayout" Target="../slideLayouts/slideLayout1453.xml"/><Relationship Id="rId141" Type="http://schemas.openxmlformats.org/officeDocument/2006/relationships/slideLayout" Target="../slideLayouts/slideLayout1474.xml"/><Relationship Id="rId7" Type="http://schemas.openxmlformats.org/officeDocument/2006/relationships/slideLayout" Target="../slideLayouts/slideLayout1340.xml"/><Relationship Id="rId162" Type="http://schemas.openxmlformats.org/officeDocument/2006/relationships/slideLayout" Target="../slideLayouts/slideLayout1495.xml"/><Relationship Id="rId183" Type="http://schemas.openxmlformats.org/officeDocument/2006/relationships/slideLayout" Target="../slideLayouts/slideLayout1516.xml"/><Relationship Id="rId218" Type="http://schemas.openxmlformats.org/officeDocument/2006/relationships/slideLayout" Target="../slideLayouts/slideLayout1551.xml"/><Relationship Id="rId239" Type="http://schemas.openxmlformats.org/officeDocument/2006/relationships/slideLayout" Target="../slideLayouts/slideLayout1572.xml"/><Relationship Id="rId250" Type="http://schemas.openxmlformats.org/officeDocument/2006/relationships/slideLayout" Target="../slideLayouts/slideLayout1583.xml"/><Relationship Id="rId271" Type="http://schemas.openxmlformats.org/officeDocument/2006/relationships/slideLayout" Target="../slideLayouts/slideLayout1604.xml"/><Relationship Id="rId24" Type="http://schemas.openxmlformats.org/officeDocument/2006/relationships/slideLayout" Target="../slideLayouts/slideLayout1357.xml"/><Relationship Id="rId45" Type="http://schemas.openxmlformats.org/officeDocument/2006/relationships/slideLayout" Target="../slideLayouts/slideLayout1378.xml"/><Relationship Id="rId66" Type="http://schemas.openxmlformats.org/officeDocument/2006/relationships/slideLayout" Target="../slideLayouts/slideLayout1399.xml"/><Relationship Id="rId87" Type="http://schemas.openxmlformats.org/officeDocument/2006/relationships/slideLayout" Target="../slideLayouts/slideLayout1420.xml"/><Relationship Id="rId110" Type="http://schemas.openxmlformats.org/officeDocument/2006/relationships/slideLayout" Target="../slideLayouts/slideLayout1443.xml"/><Relationship Id="rId131" Type="http://schemas.openxmlformats.org/officeDocument/2006/relationships/slideLayout" Target="../slideLayouts/slideLayout1464.xml"/><Relationship Id="rId152" Type="http://schemas.openxmlformats.org/officeDocument/2006/relationships/slideLayout" Target="../slideLayouts/slideLayout1485.xml"/><Relationship Id="rId173" Type="http://schemas.openxmlformats.org/officeDocument/2006/relationships/slideLayout" Target="../slideLayouts/slideLayout1506.xml"/><Relationship Id="rId194" Type="http://schemas.openxmlformats.org/officeDocument/2006/relationships/slideLayout" Target="../slideLayouts/slideLayout1527.xml"/><Relationship Id="rId208" Type="http://schemas.openxmlformats.org/officeDocument/2006/relationships/slideLayout" Target="../slideLayouts/slideLayout1541.xml"/><Relationship Id="rId229" Type="http://schemas.openxmlformats.org/officeDocument/2006/relationships/slideLayout" Target="../slideLayouts/slideLayout1562.xml"/><Relationship Id="rId240" Type="http://schemas.openxmlformats.org/officeDocument/2006/relationships/slideLayout" Target="../slideLayouts/slideLayout1573.xml"/><Relationship Id="rId261" Type="http://schemas.openxmlformats.org/officeDocument/2006/relationships/slideLayout" Target="../slideLayouts/slideLayout1594.xml"/><Relationship Id="rId14" Type="http://schemas.openxmlformats.org/officeDocument/2006/relationships/slideLayout" Target="../slideLayouts/slideLayout1347.xml"/><Relationship Id="rId35" Type="http://schemas.openxmlformats.org/officeDocument/2006/relationships/slideLayout" Target="../slideLayouts/slideLayout1368.xml"/><Relationship Id="rId56" Type="http://schemas.openxmlformats.org/officeDocument/2006/relationships/slideLayout" Target="../slideLayouts/slideLayout1389.xml"/><Relationship Id="rId77" Type="http://schemas.openxmlformats.org/officeDocument/2006/relationships/slideLayout" Target="../slideLayouts/slideLayout1410.xml"/><Relationship Id="rId100" Type="http://schemas.openxmlformats.org/officeDocument/2006/relationships/slideLayout" Target="../slideLayouts/slideLayout1433.xml"/><Relationship Id="rId282" Type="http://schemas.openxmlformats.org/officeDocument/2006/relationships/slideLayout" Target="../slideLayouts/slideLayout1615.xml"/><Relationship Id="rId8" Type="http://schemas.openxmlformats.org/officeDocument/2006/relationships/slideLayout" Target="../slideLayouts/slideLayout1341.xml"/><Relationship Id="rId98" Type="http://schemas.openxmlformats.org/officeDocument/2006/relationships/slideLayout" Target="../slideLayouts/slideLayout1431.xml"/><Relationship Id="rId121" Type="http://schemas.openxmlformats.org/officeDocument/2006/relationships/slideLayout" Target="../slideLayouts/slideLayout1454.xml"/><Relationship Id="rId142" Type="http://schemas.openxmlformats.org/officeDocument/2006/relationships/slideLayout" Target="../slideLayouts/slideLayout1475.xml"/><Relationship Id="rId163" Type="http://schemas.openxmlformats.org/officeDocument/2006/relationships/slideLayout" Target="../slideLayouts/slideLayout1496.xml"/><Relationship Id="rId184" Type="http://schemas.openxmlformats.org/officeDocument/2006/relationships/slideLayout" Target="../slideLayouts/slideLayout1517.xml"/><Relationship Id="rId219" Type="http://schemas.openxmlformats.org/officeDocument/2006/relationships/slideLayout" Target="../slideLayouts/slideLayout1552.xml"/><Relationship Id="rId230" Type="http://schemas.openxmlformats.org/officeDocument/2006/relationships/slideLayout" Target="../slideLayouts/slideLayout1563.xml"/><Relationship Id="rId251" Type="http://schemas.openxmlformats.org/officeDocument/2006/relationships/slideLayout" Target="../slideLayouts/slideLayout1584.xml"/><Relationship Id="rId25" Type="http://schemas.openxmlformats.org/officeDocument/2006/relationships/slideLayout" Target="../slideLayouts/slideLayout1358.xml"/><Relationship Id="rId46" Type="http://schemas.openxmlformats.org/officeDocument/2006/relationships/slideLayout" Target="../slideLayouts/slideLayout1379.xml"/><Relationship Id="rId67" Type="http://schemas.openxmlformats.org/officeDocument/2006/relationships/slideLayout" Target="../slideLayouts/slideLayout1400.xml"/><Relationship Id="rId272" Type="http://schemas.openxmlformats.org/officeDocument/2006/relationships/slideLayout" Target="../slideLayouts/slideLayout1605.xml"/><Relationship Id="rId88" Type="http://schemas.openxmlformats.org/officeDocument/2006/relationships/slideLayout" Target="../slideLayouts/slideLayout1421.xml"/><Relationship Id="rId111" Type="http://schemas.openxmlformats.org/officeDocument/2006/relationships/slideLayout" Target="../slideLayouts/slideLayout1444.xml"/><Relationship Id="rId132" Type="http://schemas.openxmlformats.org/officeDocument/2006/relationships/slideLayout" Target="../slideLayouts/slideLayout1465.xml"/><Relationship Id="rId153" Type="http://schemas.openxmlformats.org/officeDocument/2006/relationships/slideLayout" Target="../slideLayouts/slideLayout1486.xml"/><Relationship Id="rId174" Type="http://schemas.openxmlformats.org/officeDocument/2006/relationships/slideLayout" Target="../slideLayouts/slideLayout1507.xml"/><Relationship Id="rId195" Type="http://schemas.openxmlformats.org/officeDocument/2006/relationships/slideLayout" Target="../slideLayouts/slideLayout1528.xml"/><Relationship Id="rId209" Type="http://schemas.openxmlformats.org/officeDocument/2006/relationships/slideLayout" Target="../slideLayouts/slideLayout1542.xml"/><Relationship Id="rId220" Type="http://schemas.openxmlformats.org/officeDocument/2006/relationships/slideLayout" Target="../slideLayouts/slideLayout1553.xml"/><Relationship Id="rId241" Type="http://schemas.openxmlformats.org/officeDocument/2006/relationships/slideLayout" Target="../slideLayouts/slideLayout1574.xml"/><Relationship Id="rId15" Type="http://schemas.openxmlformats.org/officeDocument/2006/relationships/slideLayout" Target="../slideLayouts/slideLayout1348.xml"/><Relationship Id="rId36" Type="http://schemas.openxmlformats.org/officeDocument/2006/relationships/slideLayout" Target="../slideLayouts/slideLayout1369.xml"/><Relationship Id="rId57" Type="http://schemas.openxmlformats.org/officeDocument/2006/relationships/slideLayout" Target="../slideLayouts/slideLayout1390.xml"/><Relationship Id="rId262" Type="http://schemas.openxmlformats.org/officeDocument/2006/relationships/slideLayout" Target="../slideLayouts/slideLayout1595.xml"/><Relationship Id="rId283" Type="http://schemas.openxmlformats.org/officeDocument/2006/relationships/slideLayout" Target="../slideLayouts/slideLayout1616.xml"/><Relationship Id="rId78" Type="http://schemas.openxmlformats.org/officeDocument/2006/relationships/slideLayout" Target="../slideLayouts/slideLayout1411.xml"/><Relationship Id="rId99" Type="http://schemas.openxmlformats.org/officeDocument/2006/relationships/slideLayout" Target="../slideLayouts/slideLayout1432.xml"/><Relationship Id="rId101" Type="http://schemas.openxmlformats.org/officeDocument/2006/relationships/slideLayout" Target="../slideLayouts/slideLayout1434.xml"/><Relationship Id="rId122" Type="http://schemas.openxmlformats.org/officeDocument/2006/relationships/slideLayout" Target="../slideLayouts/slideLayout1455.xml"/><Relationship Id="rId143" Type="http://schemas.openxmlformats.org/officeDocument/2006/relationships/slideLayout" Target="../slideLayouts/slideLayout1476.xml"/><Relationship Id="rId164" Type="http://schemas.openxmlformats.org/officeDocument/2006/relationships/slideLayout" Target="../slideLayouts/slideLayout1497.xml"/><Relationship Id="rId185" Type="http://schemas.openxmlformats.org/officeDocument/2006/relationships/slideLayout" Target="../slideLayouts/slideLayout1518.xml"/><Relationship Id="rId9" Type="http://schemas.openxmlformats.org/officeDocument/2006/relationships/slideLayout" Target="../slideLayouts/slideLayout1342.xml"/><Relationship Id="rId210" Type="http://schemas.openxmlformats.org/officeDocument/2006/relationships/slideLayout" Target="../slideLayouts/slideLayout1543.xml"/><Relationship Id="rId26" Type="http://schemas.openxmlformats.org/officeDocument/2006/relationships/slideLayout" Target="../slideLayouts/slideLayout1359.xml"/><Relationship Id="rId231" Type="http://schemas.openxmlformats.org/officeDocument/2006/relationships/slideLayout" Target="../slideLayouts/slideLayout1564.xml"/><Relationship Id="rId252" Type="http://schemas.openxmlformats.org/officeDocument/2006/relationships/slideLayout" Target="../slideLayouts/slideLayout1585.xml"/><Relationship Id="rId273" Type="http://schemas.openxmlformats.org/officeDocument/2006/relationships/slideLayout" Target="../slideLayouts/slideLayout1606.xml"/><Relationship Id="rId47" Type="http://schemas.openxmlformats.org/officeDocument/2006/relationships/slideLayout" Target="../slideLayouts/slideLayout1380.xml"/><Relationship Id="rId68" Type="http://schemas.openxmlformats.org/officeDocument/2006/relationships/slideLayout" Target="../slideLayouts/slideLayout1401.xml"/><Relationship Id="rId89" Type="http://schemas.openxmlformats.org/officeDocument/2006/relationships/slideLayout" Target="../slideLayouts/slideLayout1422.xml"/><Relationship Id="rId112" Type="http://schemas.openxmlformats.org/officeDocument/2006/relationships/slideLayout" Target="../slideLayouts/slideLayout1445.xml"/><Relationship Id="rId133" Type="http://schemas.openxmlformats.org/officeDocument/2006/relationships/slideLayout" Target="../slideLayouts/slideLayout1466.xml"/><Relationship Id="rId154" Type="http://schemas.openxmlformats.org/officeDocument/2006/relationships/slideLayout" Target="../slideLayouts/slideLayout1487.xml"/><Relationship Id="rId175" Type="http://schemas.openxmlformats.org/officeDocument/2006/relationships/slideLayout" Target="../slideLayouts/slideLayout1508.xml"/><Relationship Id="rId196" Type="http://schemas.openxmlformats.org/officeDocument/2006/relationships/slideLayout" Target="../slideLayouts/slideLayout1529.xml"/><Relationship Id="rId200" Type="http://schemas.openxmlformats.org/officeDocument/2006/relationships/slideLayout" Target="../slideLayouts/slideLayout1533.xml"/><Relationship Id="rId16" Type="http://schemas.openxmlformats.org/officeDocument/2006/relationships/slideLayout" Target="../slideLayouts/slideLayout1349.xml"/><Relationship Id="rId221" Type="http://schemas.openxmlformats.org/officeDocument/2006/relationships/slideLayout" Target="../slideLayouts/slideLayout1554.xml"/><Relationship Id="rId242" Type="http://schemas.openxmlformats.org/officeDocument/2006/relationships/slideLayout" Target="../slideLayouts/slideLayout1575.xml"/><Relationship Id="rId263" Type="http://schemas.openxmlformats.org/officeDocument/2006/relationships/slideLayout" Target="../slideLayouts/slideLayout1596.xml"/><Relationship Id="rId284" Type="http://schemas.openxmlformats.org/officeDocument/2006/relationships/slideLayout" Target="../slideLayouts/slideLayout1617.xml"/><Relationship Id="rId37" Type="http://schemas.openxmlformats.org/officeDocument/2006/relationships/slideLayout" Target="../slideLayouts/slideLayout1370.xml"/><Relationship Id="rId58" Type="http://schemas.openxmlformats.org/officeDocument/2006/relationships/slideLayout" Target="../slideLayouts/slideLayout1391.xml"/><Relationship Id="rId79" Type="http://schemas.openxmlformats.org/officeDocument/2006/relationships/slideLayout" Target="../slideLayouts/slideLayout1412.xml"/><Relationship Id="rId102" Type="http://schemas.openxmlformats.org/officeDocument/2006/relationships/slideLayout" Target="../slideLayouts/slideLayout1435.xml"/><Relationship Id="rId123" Type="http://schemas.openxmlformats.org/officeDocument/2006/relationships/slideLayout" Target="../slideLayouts/slideLayout1456.xml"/><Relationship Id="rId144" Type="http://schemas.openxmlformats.org/officeDocument/2006/relationships/slideLayout" Target="../slideLayouts/slideLayout1477.xml"/><Relationship Id="rId90" Type="http://schemas.openxmlformats.org/officeDocument/2006/relationships/slideLayout" Target="../slideLayouts/slideLayout1423.xml"/><Relationship Id="rId165" Type="http://schemas.openxmlformats.org/officeDocument/2006/relationships/slideLayout" Target="../slideLayouts/slideLayout1498.xml"/><Relationship Id="rId186" Type="http://schemas.openxmlformats.org/officeDocument/2006/relationships/slideLayout" Target="../slideLayouts/slideLayout1519.xml"/><Relationship Id="rId211" Type="http://schemas.openxmlformats.org/officeDocument/2006/relationships/slideLayout" Target="../slideLayouts/slideLayout1544.xml"/><Relationship Id="rId232" Type="http://schemas.openxmlformats.org/officeDocument/2006/relationships/slideLayout" Target="../slideLayouts/slideLayout1565.xml"/><Relationship Id="rId253" Type="http://schemas.openxmlformats.org/officeDocument/2006/relationships/slideLayout" Target="../slideLayouts/slideLayout1586.xml"/><Relationship Id="rId274" Type="http://schemas.openxmlformats.org/officeDocument/2006/relationships/slideLayout" Target="../slideLayouts/slideLayout1607.xml"/><Relationship Id="rId27" Type="http://schemas.openxmlformats.org/officeDocument/2006/relationships/slideLayout" Target="../slideLayouts/slideLayout1360.xml"/><Relationship Id="rId48" Type="http://schemas.openxmlformats.org/officeDocument/2006/relationships/slideLayout" Target="../slideLayouts/slideLayout1381.xml"/><Relationship Id="rId69" Type="http://schemas.openxmlformats.org/officeDocument/2006/relationships/slideLayout" Target="../slideLayouts/slideLayout1402.xml"/><Relationship Id="rId113" Type="http://schemas.openxmlformats.org/officeDocument/2006/relationships/slideLayout" Target="../slideLayouts/slideLayout1446.xml"/><Relationship Id="rId134" Type="http://schemas.openxmlformats.org/officeDocument/2006/relationships/slideLayout" Target="../slideLayouts/slideLayout1467.xml"/><Relationship Id="rId80" Type="http://schemas.openxmlformats.org/officeDocument/2006/relationships/slideLayout" Target="../slideLayouts/slideLayout1413.xml"/><Relationship Id="rId155" Type="http://schemas.openxmlformats.org/officeDocument/2006/relationships/slideLayout" Target="../slideLayouts/slideLayout1488.xml"/><Relationship Id="rId176" Type="http://schemas.openxmlformats.org/officeDocument/2006/relationships/slideLayout" Target="../slideLayouts/slideLayout1509.xml"/><Relationship Id="rId197" Type="http://schemas.openxmlformats.org/officeDocument/2006/relationships/slideLayout" Target="../slideLayouts/slideLayout1530.xml"/><Relationship Id="rId201" Type="http://schemas.openxmlformats.org/officeDocument/2006/relationships/slideLayout" Target="../slideLayouts/slideLayout1534.xml"/><Relationship Id="rId222" Type="http://schemas.openxmlformats.org/officeDocument/2006/relationships/slideLayout" Target="../slideLayouts/slideLayout1555.xml"/><Relationship Id="rId243" Type="http://schemas.openxmlformats.org/officeDocument/2006/relationships/slideLayout" Target="../slideLayouts/slideLayout1576.xml"/><Relationship Id="rId264" Type="http://schemas.openxmlformats.org/officeDocument/2006/relationships/slideLayout" Target="../slideLayouts/slideLayout1597.xml"/><Relationship Id="rId285" Type="http://schemas.openxmlformats.org/officeDocument/2006/relationships/slideLayout" Target="../slideLayouts/slideLayout1618.xml"/><Relationship Id="rId17" Type="http://schemas.openxmlformats.org/officeDocument/2006/relationships/slideLayout" Target="../slideLayouts/slideLayout1350.xml"/><Relationship Id="rId38" Type="http://schemas.openxmlformats.org/officeDocument/2006/relationships/slideLayout" Target="../slideLayouts/slideLayout1371.xml"/><Relationship Id="rId59" Type="http://schemas.openxmlformats.org/officeDocument/2006/relationships/slideLayout" Target="../slideLayouts/slideLayout1392.xml"/><Relationship Id="rId103" Type="http://schemas.openxmlformats.org/officeDocument/2006/relationships/slideLayout" Target="../slideLayouts/slideLayout1436.xml"/><Relationship Id="rId124" Type="http://schemas.openxmlformats.org/officeDocument/2006/relationships/slideLayout" Target="../slideLayouts/slideLayout1457.xml"/><Relationship Id="rId70" Type="http://schemas.openxmlformats.org/officeDocument/2006/relationships/slideLayout" Target="../slideLayouts/slideLayout1403.xml"/><Relationship Id="rId91" Type="http://schemas.openxmlformats.org/officeDocument/2006/relationships/slideLayout" Target="../slideLayouts/slideLayout1424.xml"/><Relationship Id="rId145" Type="http://schemas.openxmlformats.org/officeDocument/2006/relationships/slideLayout" Target="../slideLayouts/slideLayout1478.xml"/><Relationship Id="rId166" Type="http://schemas.openxmlformats.org/officeDocument/2006/relationships/slideLayout" Target="../slideLayouts/slideLayout1499.xml"/><Relationship Id="rId187" Type="http://schemas.openxmlformats.org/officeDocument/2006/relationships/slideLayout" Target="../slideLayouts/slideLayout1520.xml"/><Relationship Id="rId1" Type="http://schemas.openxmlformats.org/officeDocument/2006/relationships/slideLayout" Target="../slideLayouts/slideLayout1334.xml"/><Relationship Id="rId212" Type="http://schemas.openxmlformats.org/officeDocument/2006/relationships/slideLayout" Target="../slideLayouts/slideLayout1545.xml"/><Relationship Id="rId233" Type="http://schemas.openxmlformats.org/officeDocument/2006/relationships/slideLayout" Target="../slideLayouts/slideLayout1566.xml"/><Relationship Id="rId254" Type="http://schemas.openxmlformats.org/officeDocument/2006/relationships/slideLayout" Target="../slideLayouts/slideLayout1587.xml"/><Relationship Id="rId28" Type="http://schemas.openxmlformats.org/officeDocument/2006/relationships/slideLayout" Target="../slideLayouts/slideLayout1361.xml"/><Relationship Id="rId49" Type="http://schemas.openxmlformats.org/officeDocument/2006/relationships/slideLayout" Target="../slideLayouts/slideLayout1382.xml"/><Relationship Id="rId114" Type="http://schemas.openxmlformats.org/officeDocument/2006/relationships/slideLayout" Target="../slideLayouts/slideLayout1447.xml"/><Relationship Id="rId275" Type="http://schemas.openxmlformats.org/officeDocument/2006/relationships/slideLayout" Target="../slideLayouts/slideLayout1608.xml"/><Relationship Id="rId60" Type="http://schemas.openxmlformats.org/officeDocument/2006/relationships/slideLayout" Target="../slideLayouts/slideLayout1393.xml"/><Relationship Id="rId81" Type="http://schemas.openxmlformats.org/officeDocument/2006/relationships/slideLayout" Target="../slideLayouts/slideLayout1414.xml"/><Relationship Id="rId135" Type="http://schemas.openxmlformats.org/officeDocument/2006/relationships/slideLayout" Target="../slideLayouts/slideLayout1468.xml"/><Relationship Id="rId156" Type="http://schemas.openxmlformats.org/officeDocument/2006/relationships/slideLayout" Target="../slideLayouts/slideLayout1489.xml"/><Relationship Id="rId177" Type="http://schemas.openxmlformats.org/officeDocument/2006/relationships/slideLayout" Target="../slideLayouts/slideLayout1510.xml"/><Relationship Id="rId198" Type="http://schemas.openxmlformats.org/officeDocument/2006/relationships/slideLayout" Target="../slideLayouts/slideLayout1531.xml"/><Relationship Id="rId202" Type="http://schemas.openxmlformats.org/officeDocument/2006/relationships/slideLayout" Target="../slideLayouts/slideLayout1535.xml"/><Relationship Id="rId223" Type="http://schemas.openxmlformats.org/officeDocument/2006/relationships/slideLayout" Target="../slideLayouts/slideLayout1556.xml"/><Relationship Id="rId244" Type="http://schemas.openxmlformats.org/officeDocument/2006/relationships/slideLayout" Target="../slideLayouts/slideLayout1577.xml"/><Relationship Id="rId18" Type="http://schemas.openxmlformats.org/officeDocument/2006/relationships/slideLayout" Target="../slideLayouts/slideLayout1351.xml"/><Relationship Id="rId39" Type="http://schemas.openxmlformats.org/officeDocument/2006/relationships/slideLayout" Target="../slideLayouts/slideLayout1372.xml"/><Relationship Id="rId265" Type="http://schemas.openxmlformats.org/officeDocument/2006/relationships/slideLayout" Target="../slideLayouts/slideLayout1598.xml"/><Relationship Id="rId286" Type="http://schemas.openxmlformats.org/officeDocument/2006/relationships/slideLayout" Target="../slideLayouts/slideLayout1619.xml"/><Relationship Id="rId50" Type="http://schemas.openxmlformats.org/officeDocument/2006/relationships/slideLayout" Target="../slideLayouts/slideLayout1383.xml"/><Relationship Id="rId104" Type="http://schemas.openxmlformats.org/officeDocument/2006/relationships/slideLayout" Target="../slideLayouts/slideLayout1437.xml"/><Relationship Id="rId125" Type="http://schemas.openxmlformats.org/officeDocument/2006/relationships/slideLayout" Target="../slideLayouts/slideLayout1458.xml"/><Relationship Id="rId146" Type="http://schemas.openxmlformats.org/officeDocument/2006/relationships/slideLayout" Target="../slideLayouts/slideLayout1479.xml"/><Relationship Id="rId167" Type="http://schemas.openxmlformats.org/officeDocument/2006/relationships/slideLayout" Target="../slideLayouts/slideLayout1500.xml"/><Relationship Id="rId188" Type="http://schemas.openxmlformats.org/officeDocument/2006/relationships/slideLayout" Target="../slideLayouts/slideLayout1521.xml"/><Relationship Id="rId71" Type="http://schemas.openxmlformats.org/officeDocument/2006/relationships/slideLayout" Target="../slideLayouts/slideLayout1404.xml"/><Relationship Id="rId92" Type="http://schemas.openxmlformats.org/officeDocument/2006/relationships/slideLayout" Target="../slideLayouts/slideLayout1425.xml"/><Relationship Id="rId213" Type="http://schemas.openxmlformats.org/officeDocument/2006/relationships/slideLayout" Target="../slideLayouts/slideLayout1546.xml"/><Relationship Id="rId234" Type="http://schemas.openxmlformats.org/officeDocument/2006/relationships/slideLayout" Target="../slideLayouts/slideLayout1567.xml"/><Relationship Id="rId2" Type="http://schemas.openxmlformats.org/officeDocument/2006/relationships/slideLayout" Target="../slideLayouts/slideLayout1335.xml"/><Relationship Id="rId29" Type="http://schemas.openxmlformats.org/officeDocument/2006/relationships/slideLayout" Target="../slideLayouts/slideLayout1362.xml"/><Relationship Id="rId255" Type="http://schemas.openxmlformats.org/officeDocument/2006/relationships/slideLayout" Target="../slideLayouts/slideLayout1588.xml"/><Relationship Id="rId276" Type="http://schemas.openxmlformats.org/officeDocument/2006/relationships/slideLayout" Target="../slideLayouts/slideLayout1609.xml"/><Relationship Id="rId40" Type="http://schemas.openxmlformats.org/officeDocument/2006/relationships/slideLayout" Target="../slideLayouts/slideLayout1373.xml"/><Relationship Id="rId115" Type="http://schemas.openxmlformats.org/officeDocument/2006/relationships/slideLayout" Target="../slideLayouts/slideLayout1448.xml"/><Relationship Id="rId136" Type="http://schemas.openxmlformats.org/officeDocument/2006/relationships/slideLayout" Target="../slideLayouts/slideLayout1469.xml"/><Relationship Id="rId157" Type="http://schemas.openxmlformats.org/officeDocument/2006/relationships/slideLayout" Target="../slideLayouts/slideLayout1490.xml"/><Relationship Id="rId178" Type="http://schemas.openxmlformats.org/officeDocument/2006/relationships/slideLayout" Target="../slideLayouts/slideLayout1511.xml"/><Relationship Id="rId61" Type="http://schemas.openxmlformats.org/officeDocument/2006/relationships/slideLayout" Target="../slideLayouts/slideLayout1394.xml"/><Relationship Id="rId82" Type="http://schemas.openxmlformats.org/officeDocument/2006/relationships/slideLayout" Target="../slideLayouts/slideLayout1415.xml"/><Relationship Id="rId199" Type="http://schemas.openxmlformats.org/officeDocument/2006/relationships/slideLayout" Target="../slideLayouts/slideLayout1532.xml"/><Relationship Id="rId203" Type="http://schemas.openxmlformats.org/officeDocument/2006/relationships/slideLayout" Target="../slideLayouts/slideLayout1536.xml"/><Relationship Id="rId19" Type="http://schemas.openxmlformats.org/officeDocument/2006/relationships/slideLayout" Target="../slideLayouts/slideLayout1352.xml"/><Relationship Id="rId224" Type="http://schemas.openxmlformats.org/officeDocument/2006/relationships/slideLayout" Target="../slideLayouts/slideLayout1557.xml"/><Relationship Id="rId245" Type="http://schemas.openxmlformats.org/officeDocument/2006/relationships/slideLayout" Target="../slideLayouts/slideLayout1578.xml"/><Relationship Id="rId266" Type="http://schemas.openxmlformats.org/officeDocument/2006/relationships/slideLayout" Target="../slideLayouts/slideLayout1599.xml"/><Relationship Id="rId287" Type="http://schemas.openxmlformats.org/officeDocument/2006/relationships/theme" Target="../theme/theme8.xml"/><Relationship Id="rId30" Type="http://schemas.openxmlformats.org/officeDocument/2006/relationships/slideLayout" Target="../slideLayouts/slideLayout1363.xml"/><Relationship Id="rId105" Type="http://schemas.openxmlformats.org/officeDocument/2006/relationships/slideLayout" Target="../slideLayouts/slideLayout1438.xml"/><Relationship Id="rId126" Type="http://schemas.openxmlformats.org/officeDocument/2006/relationships/slideLayout" Target="../slideLayouts/slideLayout1459.xml"/><Relationship Id="rId147" Type="http://schemas.openxmlformats.org/officeDocument/2006/relationships/slideLayout" Target="../slideLayouts/slideLayout1480.xml"/><Relationship Id="rId168" Type="http://schemas.openxmlformats.org/officeDocument/2006/relationships/slideLayout" Target="../slideLayouts/slideLayout1501.xml"/><Relationship Id="rId51" Type="http://schemas.openxmlformats.org/officeDocument/2006/relationships/slideLayout" Target="../slideLayouts/slideLayout1384.xml"/><Relationship Id="rId72" Type="http://schemas.openxmlformats.org/officeDocument/2006/relationships/slideLayout" Target="../slideLayouts/slideLayout1405.xml"/><Relationship Id="rId93" Type="http://schemas.openxmlformats.org/officeDocument/2006/relationships/slideLayout" Target="../slideLayouts/slideLayout1426.xml"/><Relationship Id="rId189" Type="http://schemas.openxmlformats.org/officeDocument/2006/relationships/slideLayout" Target="../slideLayouts/slideLayout1522.xml"/><Relationship Id="rId3" Type="http://schemas.openxmlformats.org/officeDocument/2006/relationships/slideLayout" Target="../slideLayouts/slideLayout1336.xml"/><Relationship Id="rId214" Type="http://schemas.openxmlformats.org/officeDocument/2006/relationships/slideLayout" Target="../slideLayouts/slideLayout1547.xml"/><Relationship Id="rId235" Type="http://schemas.openxmlformats.org/officeDocument/2006/relationships/slideLayout" Target="../slideLayouts/slideLayout1568.xml"/><Relationship Id="rId256" Type="http://schemas.openxmlformats.org/officeDocument/2006/relationships/slideLayout" Target="../slideLayouts/slideLayout1589.xml"/><Relationship Id="rId277" Type="http://schemas.openxmlformats.org/officeDocument/2006/relationships/slideLayout" Target="../slideLayouts/slideLayout1610.xml"/><Relationship Id="rId116" Type="http://schemas.openxmlformats.org/officeDocument/2006/relationships/slideLayout" Target="../slideLayouts/slideLayout1449.xml"/><Relationship Id="rId137" Type="http://schemas.openxmlformats.org/officeDocument/2006/relationships/slideLayout" Target="../slideLayouts/slideLayout1470.xml"/><Relationship Id="rId158" Type="http://schemas.openxmlformats.org/officeDocument/2006/relationships/slideLayout" Target="../slideLayouts/slideLayout1491.xml"/><Relationship Id="rId20" Type="http://schemas.openxmlformats.org/officeDocument/2006/relationships/slideLayout" Target="../slideLayouts/slideLayout1353.xml"/><Relationship Id="rId41" Type="http://schemas.openxmlformats.org/officeDocument/2006/relationships/slideLayout" Target="../slideLayouts/slideLayout1374.xml"/><Relationship Id="rId62" Type="http://schemas.openxmlformats.org/officeDocument/2006/relationships/slideLayout" Target="../slideLayouts/slideLayout1395.xml"/><Relationship Id="rId83" Type="http://schemas.openxmlformats.org/officeDocument/2006/relationships/slideLayout" Target="../slideLayouts/slideLayout1416.xml"/><Relationship Id="rId179" Type="http://schemas.openxmlformats.org/officeDocument/2006/relationships/slideLayout" Target="../slideLayouts/slideLayout1512.xml"/><Relationship Id="rId190" Type="http://schemas.openxmlformats.org/officeDocument/2006/relationships/slideLayout" Target="../slideLayouts/slideLayout1523.xml"/><Relationship Id="rId204" Type="http://schemas.openxmlformats.org/officeDocument/2006/relationships/slideLayout" Target="../slideLayouts/slideLayout1537.xml"/><Relationship Id="rId225" Type="http://schemas.openxmlformats.org/officeDocument/2006/relationships/slideLayout" Target="../slideLayouts/slideLayout1558.xml"/><Relationship Id="rId246" Type="http://schemas.openxmlformats.org/officeDocument/2006/relationships/slideLayout" Target="../slideLayouts/slideLayout1579.xml"/><Relationship Id="rId267" Type="http://schemas.openxmlformats.org/officeDocument/2006/relationships/slideLayout" Target="../slideLayouts/slideLayout1600.xml"/><Relationship Id="rId106" Type="http://schemas.openxmlformats.org/officeDocument/2006/relationships/slideLayout" Target="../slideLayouts/slideLayout1439.xml"/><Relationship Id="rId127" Type="http://schemas.openxmlformats.org/officeDocument/2006/relationships/slideLayout" Target="../slideLayouts/slideLayout1460.xml"/><Relationship Id="rId10" Type="http://schemas.openxmlformats.org/officeDocument/2006/relationships/slideLayout" Target="../slideLayouts/slideLayout1343.xml"/><Relationship Id="rId31" Type="http://schemas.openxmlformats.org/officeDocument/2006/relationships/slideLayout" Target="../slideLayouts/slideLayout1364.xml"/><Relationship Id="rId52" Type="http://schemas.openxmlformats.org/officeDocument/2006/relationships/slideLayout" Target="../slideLayouts/slideLayout1385.xml"/><Relationship Id="rId73" Type="http://schemas.openxmlformats.org/officeDocument/2006/relationships/slideLayout" Target="../slideLayouts/slideLayout1406.xml"/><Relationship Id="rId94" Type="http://schemas.openxmlformats.org/officeDocument/2006/relationships/slideLayout" Target="../slideLayouts/slideLayout1427.xml"/><Relationship Id="rId148" Type="http://schemas.openxmlformats.org/officeDocument/2006/relationships/slideLayout" Target="../slideLayouts/slideLayout1481.xml"/><Relationship Id="rId169" Type="http://schemas.openxmlformats.org/officeDocument/2006/relationships/slideLayout" Target="../slideLayouts/slideLayout1502.xml"/><Relationship Id="rId4" Type="http://schemas.openxmlformats.org/officeDocument/2006/relationships/slideLayout" Target="../slideLayouts/slideLayout1337.xml"/><Relationship Id="rId180" Type="http://schemas.openxmlformats.org/officeDocument/2006/relationships/slideLayout" Target="../slideLayouts/slideLayout1513.xml"/><Relationship Id="rId215" Type="http://schemas.openxmlformats.org/officeDocument/2006/relationships/slideLayout" Target="../slideLayouts/slideLayout1548.xml"/><Relationship Id="rId236" Type="http://schemas.openxmlformats.org/officeDocument/2006/relationships/slideLayout" Target="../slideLayouts/slideLayout1569.xml"/><Relationship Id="rId257" Type="http://schemas.openxmlformats.org/officeDocument/2006/relationships/slideLayout" Target="../slideLayouts/slideLayout1590.xml"/><Relationship Id="rId278" Type="http://schemas.openxmlformats.org/officeDocument/2006/relationships/slideLayout" Target="../slideLayouts/slideLayout1611.xml"/><Relationship Id="rId42" Type="http://schemas.openxmlformats.org/officeDocument/2006/relationships/slideLayout" Target="../slideLayouts/slideLayout1375.xml"/><Relationship Id="rId84" Type="http://schemas.openxmlformats.org/officeDocument/2006/relationships/slideLayout" Target="../slideLayouts/slideLayout1417.xml"/><Relationship Id="rId138" Type="http://schemas.openxmlformats.org/officeDocument/2006/relationships/slideLayout" Target="../slideLayouts/slideLayout1471.xml"/><Relationship Id="rId191" Type="http://schemas.openxmlformats.org/officeDocument/2006/relationships/slideLayout" Target="../slideLayouts/slideLayout1524.xml"/><Relationship Id="rId205" Type="http://schemas.openxmlformats.org/officeDocument/2006/relationships/slideLayout" Target="../slideLayouts/slideLayout1538.xml"/><Relationship Id="rId247" Type="http://schemas.openxmlformats.org/officeDocument/2006/relationships/slideLayout" Target="../slideLayouts/slideLayout1580.xml"/><Relationship Id="rId107" Type="http://schemas.openxmlformats.org/officeDocument/2006/relationships/slideLayout" Target="../slideLayouts/slideLayout1440.xml"/><Relationship Id="rId11" Type="http://schemas.openxmlformats.org/officeDocument/2006/relationships/slideLayout" Target="../slideLayouts/slideLayout1344.xml"/><Relationship Id="rId53" Type="http://schemas.openxmlformats.org/officeDocument/2006/relationships/slideLayout" Target="../slideLayouts/slideLayout1386.xml"/><Relationship Id="rId149" Type="http://schemas.openxmlformats.org/officeDocument/2006/relationships/slideLayout" Target="../slideLayouts/slideLayout1482.xml"/><Relationship Id="rId95" Type="http://schemas.openxmlformats.org/officeDocument/2006/relationships/slideLayout" Target="../slideLayouts/slideLayout1428.xml"/><Relationship Id="rId160" Type="http://schemas.openxmlformats.org/officeDocument/2006/relationships/slideLayout" Target="../slideLayouts/slideLayout1493.xml"/><Relationship Id="rId216" Type="http://schemas.openxmlformats.org/officeDocument/2006/relationships/slideLayout" Target="../slideLayouts/slideLayout1549.xml"/><Relationship Id="rId258" Type="http://schemas.openxmlformats.org/officeDocument/2006/relationships/slideLayout" Target="../slideLayouts/slideLayout1591.xml"/><Relationship Id="rId22" Type="http://schemas.openxmlformats.org/officeDocument/2006/relationships/slideLayout" Target="../slideLayouts/slideLayout1355.xml"/><Relationship Id="rId64" Type="http://schemas.openxmlformats.org/officeDocument/2006/relationships/slideLayout" Target="../slideLayouts/slideLayout1397.xml"/><Relationship Id="rId118" Type="http://schemas.openxmlformats.org/officeDocument/2006/relationships/slideLayout" Target="../slideLayouts/slideLayout1451.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627.xml"/><Relationship Id="rId13" Type="http://schemas.openxmlformats.org/officeDocument/2006/relationships/slideLayout" Target="../slideLayouts/slideLayout1632.xml"/><Relationship Id="rId3" Type="http://schemas.openxmlformats.org/officeDocument/2006/relationships/slideLayout" Target="../slideLayouts/slideLayout1622.xml"/><Relationship Id="rId7" Type="http://schemas.openxmlformats.org/officeDocument/2006/relationships/slideLayout" Target="../slideLayouts/slideLayout1626.xml"/><Relationship Id="rId12" Type="http://schemas.openxmlformats.org/officeDocument/2006/relationships/slideLayout" Target="../slideLayouts/slideLayout1631.xml"/><Relationship Id="rId2" Type="http://schemas.openxmlformats.org/officeDocument/2006/relationships/slideLayout" Target="../slideLayouts/slideLayout1621.xml"/><Relationship Id="rId1" Type="http://schemas.openxmlformats.org/officeDocument/2006/relationships/slideLayout" Target="../slideLayouts/slideLayout1620.xml"/><Relationship Id="rId6" Type="http://schemas.openxmlformats.org/officeDocument/2006/relationships/slideLayout" Target="../slideLayouts/slideLayout1625.xml"/><Relationship Id="rId11" Type="http://schemas.openxmlformats.org/officeDocument/2006/relationships/slideLayout" Target="../slideLayouts/slideLayout1630.xml"/><Relationship Id="rId5" Type="http://schemas.openxmlformats.org/officeDocument/2006/relationships/slideLayout" Target="../slideLayouts/slideLayout1624.xml"/><Relationship Id="rId10" Type="http://schemas.openxmlformats.org/officeDocument/2006/relationships/slideLayout" Target="../slideLayouts/slideLayout1629.xml"/><Relationship Id="rId4" Type="http://schemas.openxmlformats.org/officeDocument/2006/relationships/slideLayout" Target="../slideLayouts/slideLayout1623.xml"/><Relationship Id="rId9" Type="http://schemas.openxmlformats.org/officeDocument/2006/relationships/slideLayout" Target="../slideLayouts/slideLayout1628.xml"/><Relationship Id="rId14" Type="http://schemas.openxmlformats.org/officeDocument/2006/relationships/theme" Target="../theme/theme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F68BCFB-F63E-4927-A5D7-64161AC82F4D}" type="datetimeFigureOut">
              <a:rPr lang="en-US" smtClean="0"/>
              <a:t>9/22/2025</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9527946-A10C-4B1D-8381-EC79B4CA6C6A}" type="slidenum">
              <a:rPr lang="en-US" smtClean="0"/>
              <a:t>‹#›</a:t>
            </a:fld>
            <a:endParaRPr lang="en-US"/>
          </a:p>
        </p:txBody>
      </p:sp>
    </p:spTree>
    <p:extLst>
      <p:ext uri="{BB962C8B-B14F-4D97-AF65-F5344CB8AC3E}">
        <p14:creationId xmlns:p14="http://schemas.microsoft.com/office/powerpoint/2010/main" val="3563378868"/>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156"/>
        <p:cNvGrpSpPr/>
        <p:nvPr/>
      </p:nvGrpSpPr>
      <p:grpSpPr>
        <a:xfrm>
          <a:off x="0" y="0"/>
          <a:ext cx="0" cy="0"/>
          <a:chOff x="0" y="0"/>
          <a:chExt cx="0" cy="0"/>
        </a:xfrm>
      </p:grpSpPr>
      <p:sp>
        <p:nvSpPr>
          <p:cNvPr id="4157" name="Google Shape;4157;p6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chemeClr val="accent1"/>
              </a:buClr>
              <a:buSzPts val="3600"/>
              <a:buFont typeface="Calibri"/>
              <a:buNone/>
              <a:defRPr sz="3600" b="1" i="0" u="none" strike="noStrike" cap="none">
                <a:solidFill>
                  <a:schemeClr val="accent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4158" name="Google Shape;4158;p6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marR="0" lvl="0" indent="-381000" algn="l" rtl="0">
              <a:lnSpc>
                <a:spcPct val="100000"/>
              </a:lnSpc>
              <a:spcBef>
                <a:spcPts val="1000"/>
              </a:spcBef>
              <a:spcAft>
                <a:spcPts val="0"/>
              </a:spcAft>
              <a:buClr>
                <a:schemeClr val="accent2"/>
              </a:buClr>
              <a:buSzPts val="2400"/>
              <a:buFont typeface="Arial"/>
              <a:buChar char="•"/>
              <a:defRPr sz="2400" b="0" i="0" u="none" strike="noStrike" cap="none">
                <a:solidFill>
                  <a:schemeClr val="dk1"/>
                </a:solidFill>
                <a:latin typeface="Calibri"/>
                <a:ea typeface="Calibri"/>
                <a:cs typeface="Calibri"/>
                <a:sym typeface="Calibri"/>
              </a:defRPr>
            </a:lvl1pPr>
            <a:lvl2pPr marL="914400" marR="0" lvl="1" indent="-355600" algn="l" rtl="0">
              <a:lnSpc>
                <a:spcPct val="100000"/>
              </a:lnSpc>
              <a:spcBef>
                <a:spcPts val="1000"/>
              </a:spcBef>
              <a:spcAft>
                <a:spcPts val="0"/>
              </a:spcAft>
              <a:buClr>
                <a:schemeClr val="accent1"/>
              </a:buClr>
              <a:buSzPts val="2000"/>
              <a:buFont typeface="Arial"/>
              <a:buChar char="•"/>
              <a:defRPr sz="2000" b="0" i="0" u="none" strike="noStrike" cap="none">
                <a:solidFill>
                  <a:schemeClr val="dk1"/>
                </a:solidFill>
                <a:latin typeface="Calibri"/>
                <a:ea typeface="Calibri"/>
                <a:cs typeface="Calibri"/>
                <a:sym typeface="Calibri"/>
              </a:defRPr>
            </a:lvl2pPr>
            <a:lvl3pPr marL="1371600" marR="0" lvl="2" indent="-342900" algn="l" rtl="0">
              <a:lnSpc>
                <a:spcPct val="100000"/>
              </a:lnSpc>
              <a:spcBef>
                <a:spcPts val="1000"/>
              </a:spcBef>
              <a:spcAft>
                <a:spcPts val="0"/>
              </a:spcAft>
              <a:buClr>
                <a:schemeClr val="accent2"/>
              </a:buClr>
              <a:buSzPts val="1800"/>
              <a:buFont typeface="Arial"/>
              <a:buChar char="•"/>
              <a:defRPr sz="1800" b="0" i="0" u="none" strike="noStrike" cap="none">
                <a:solidFill>
                  <a:schemeClr val="dk1"/>
                </a:solidFill>
                <a:latin typeface="Calibri"/>
                <a:ea typeface="Calibri"/>
                <a:cs typeface="Calibri"/>
                <a:sym typeface="Calibri"/>
              </a:defRPr>
            </a:lvl3pPr>
            <a:lvl4pPr marL="1828800" marR="0" lvl="3"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4pPr>
            <a:lvl5pPr marL="2286000" marR="0" lvl="4"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10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159" name="Google Shape;4159;p6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1pPr>
            <a:lvl2pPr marL="0" marR="0" lvl="1"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2pPr>
            <a:lvl3pPr marL="0" marR="0" lvl="2"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3pPr>
            <a:lvl4pPr marL="0" marR="0" lvl="3"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4pPr>
            <a:lvl5pPr marL="0" marR="0" lvl="4"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5pPr>
            <a:lvl6pPr marL="0" marR="0" lvl="5"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6pPr>
            <a:lvl7pPr marL="0" marR="0" lvl="6"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7pPr>
            <a:lvl8pPr marL="0" marR="0" lvl="7"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8pPr>
            <a:lvl9pPr marL="0" marR="0" lvl="8"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4160" name="Google Shape;4160;p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SzPts val="1400"/>
              <a:buNone/>
              <a:defRPr sz="1200" b="0" i="0" u="none" strike="noStrike" cap="none">
                <a:solidFill>
                  <a:srgbClr val="919497"/>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Tree>
    <p:extLst>
      <p:ext uri="{BB962C8B-B14F-4D97-AF65-F5344CB8AC3E}">
        <p14:creationId xmlns:p14="http://schemas.microsoft.com/office/powerpoint/2010/main" val="1686623772"/>
      </p:ext>
    </p:extLst>
  </p:cSld>
  <p:clrMap bg1="lt1" tx1="dk1" bg2="dk2" tx2="lt2" accent1="accent1" accent2="accent2" accent3="accent3" accent4="accent4" accent5="accent5" accent6="accent6" hlink="hlink" folHlink="folHlink"/>
  <p:sldLayoutIdLst>
    <p:sldLayoutId id="2147485594" r:id="rId1"/>
    <p:sldLayoutId id="2147485595" r:id="rId2"/>
    <p:sldLayoutId id="2147485596" r:id="rId3"/>
    <p:sldLayoutId id="2147485597" r:id="rId4"/>
    <p:sldLayoutId id="2147485598" r:id="rId5"/>
    <p:sldLayoutId id="2147485599" r:id="rId6"/>
    <p:sldLayoutId id="2147485600" r:id="rId7"/>
    <p:sldLayoutId id="2147485601" r:id="rId8"/>
    <p:sldLayoutId id="2147485602" r:id="rId9"/>
    <p:sldLayoutId id="2147485603" r:id="rId10"/>
    <p:sldLayoutId id="2147485604"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04800" y="183092"/>
            <a:ext cx="5486400" cy="762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304800" y="1066800"/>
            <a:ext cx="5486400" cy="3017309"/>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304800" y="4237567"/>
            <a:ext cx="1422400" cy="243417"/>
          </a:xfrm>
          <a:prstGeom prst="rect">
            <a:avLst/>
          </a:prstGeom>
        </p:spPr>
        <p:txBody>
          <a:bodyPr vert="horz" lIns="91440" tIns="45720" rIns="91440" bIns="45720" rtlCol="0" anchor="ctr"/>
          <a:lstStyle>
            <a:lvl1pPr algn="l">
              <a:defRPr sz="800">
                <a:solidFill>
                  <a:schemeClr val="tx1">
                    <a:tint val="75000"/>
                  </a:schemeClr>
                </a:solidFill>
              </a:defRPr>
            </a:lvl1pPr>
          </a:lstStyle>
          <a:p>
            <a:fld id="{1D8BD707-D9CF-40AE-B4C6-C98DA3205C09}" type="datetimeFigureOut">
              <a:rPr lang="en-US" smtClean="0"/>
              <a:pPr/>
              <a:t>9/22/2025</a:t>
            </a:fld>
            <a:endParaRPr lang="en-US"/>
          </a:p>
        </p:txBody>
      </p:sp>
      <p:sp>
        <p:nvSpPr>
          <p:cNvPr id="5" name="Footer Placeholder 4"/>
          <p:cNvSpPr>
            <a:spLocks noGrp="1"/>
          </p:cNvSpPr>
          <p:nvPr>
            <p:ph type="ftr" sz="quarter" idx="3"/>
          </p:nvPr>
        </p:nvSpPr>
        <p:spPr>
          <a:xfrm>
            <a:off x="2082800" y="4237567"/>
            <a:ext cx="1930400" cy="243417"/>
          </a:xfrm>
          <a:prstGeom prst="rect">
            <a:avLst/>
          </a:prstGeom>
        </p:spPr>
        <p:txBody>
          <a:bodyPr vert="horz" lIns="91440" tIns="45720" rIns="91440" bIns="45720" rtlCol="0" anchor="ctr"/>
          <a:lstStyle>
            <a:lvl1pPr algn="ctr">
              <a:defRPr sz="8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4368800" y="4237567"/>
            <a:ext cx="1422400" cy="243417"/>
          </a:xfrm>
          <a:prstGeom prst="rect">
            <a:avLst/>
          </a:prstGeom>
        </p:spPr>
        <p:txBody>
          <a:bodyPr vert="horz" lIns="91440" tIns="45720" rIns="91440" bIns="45720" rtlCol="0" anchor="ctr"/>
          <a:lstStyle>
            <a:lvl1pPr algn="r">
              <a:defRPr sz="800">
                <a:solidFill>
                  <a:schemeClr val="tx1">
                    <a:tint val="75000"/>
                  </a:schemeClr>
                </a:solidFill>
              </a:defRPr>
            </a:lvl1pPr>
          </a:lstStyle>
          <a:p>
            <a:fld id="{B6F15528-21DE-4FAA-801E-634DDDAF4B2B}" type="slidenum">
              <a:rPr lang="en-US" smtClean="0"/>
              <a:pPr/>
              <a:t>‹#›</a:t>
            </a:fld>
            <a:endParaRPr lang="en-US"/>
          </a:p>
        </p:txBody>
      </p:sp>
    </p:spTree>
    <p:extLst>
      <p:ext uri="{BB962C8B-B14F-4D97-AF65-F5344CB8AC3E}">
        <p14:creationId xmlns:p14="http://schemas.microsoft.com/office/powerpoint/2010/main" val="3676806587"/>
      </p:ext>
    </p:extLst>
  </p:cSld>
  <p:clrMap bg1="lt1" tx1="dk1" bg2="lt2" tx2="dk2" accent1="accent1" accent2="accent2" accent3="accent3" accent4="accent4" accent5="accent5" accent6="accent6" hlink="hlink" folHlink="folHlink"/>
  <p:sldLayoutIdLst>
    <p:sldLayoutId id="2147485606" r:id="rId1"/>
    <p:sldLayoutId id="2147485607" r:id="rId2"/>
    <p:sldLayoutId id="2147485608" r:id="rId3"/>
    <p:sldLayoutId id="2147485609" r:id="rId4"/>
    <p:sldLayoutId id="2147485610" r:id="rId5"/>
    <p:sldLayoutId id="2147485611" r:id="rId6"/>
    <p:sldLayoutId id="2147485612" r:id="rId7"/>
    <p:sldLayoutId id="2147485613" r:id="rId8"/>
    <p:sldLayoutId id="2147485614" r:id="rId9"/>
    <p:sldLayoutId id="2147485615" r:id="rId10"/>
    <p:sldLayoutId id="2147485616" r:id="rId11"/>
  </p:sldLayoutIdLst>
  <p:txStyles>
    <p:titleStyle>
      <a:lvl1pPr algn="ctr" defTabSz="609630" rtl="0" eaLnBrk="1" latinLnBrk="0" hangingPunct="1">
        <a:spcBef>
          <a:spcPct val="0"/>
        </a:spcBef>
        <a:buNone/>
        <a:defRPr sz="2933" kern="1200">
          <a:solidFill>
            <a:schemeClr val="tx1"/>
          </a:solidFill>
          <a:latin typeface="+mj-lt"/>
          <a:ea typeface="+mj-ea"/>
          <a:cs typeface="+mj-cs"/>
        </a:defRPr>
      </a:lvl1pPr>
    </p:titleStyle>
    <p:bodyStyle>
      <a:lvl1pPr marL="228611" indent="-228611" algn="l" defTabSz="609630" rtl="0" eaLnBrk="1" latinLnBrk="0" hangingPunct="1">
        <a:spcBef>
          <a:spcPct val="20000"/>
        </a:spcBef>
        <a:buFont typeface="Arial" pitchFamily="34" charset="0"/>
        <a:buChar char="•"/>
        <a:defRPr sz="2133" kern="1200">
          <a:solidFill>
            <a:schemeClr val="tx1"/>
          </a:solidFill>
          <a:latin typeface="+mn-lt"/>
          <a:ea typeface="+mn-ea"/>
          <a:cs typeface="+mn-cs"/>
        </a:defRPr>
      </a:lvl1pPr>
      <a:lvl2pPr marL="495325" indent="-190510" algn="l" defTabSz="609630" rtl="0" eaLnBrk="1" latinLnBrk="0" hangingPunct="1">
        <a:spcBef>
          <a:spcPct val="20000"/>
        </a:spcBef>
        <a:buFont typeface="Arial" pitchFamily="34" charset="0"/>
        <a:buChar char="–"/>
        <a:defRPr sz="1867" kern="1200">
          <a:solidFill>
            <a:schemeClr val="tx1"/>
          </a:solidFill>
          <a:latin typeface="+mn-lt"/>
          <a:ea typeface="+mn-ea"/>
          <a:cs typeface="+mn-cs"/>
        </a:defRPr>
      </a:lvl2pPr>
      <a:lvl3pPr marL="762038" indent="-152408" algn="l" defTabSz="609630" rtl="0" eaLnBrk="1" latinLnBrk="0" hangingPunct="1">
        <a:spcBef>
          <a:spcPct val="20000"/>
        </a:spcBef>
        <a:buFont typeface="Arial" pitchFamily="34" charset="0"/>
        <a:buChar char="•"/>
        <a:defRPr sz="1600" kern="1200">
          <a:solidFill>
            <a:schemeClr val="tx1"/>
          </a:solidFill>
          <a:latin typeface="+mn-lt"/>
          <a:ea typeface="+mn-ea"/>
          <a:cs typeface="+mn-cs"/>
        </a:defRPr>
      </a:lvl3pPr>
      <a:lvl4pPr marL="1066853"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4pPr>
      <a:lvl5pPr marL="137166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5pPr>
      <a:lvl6pPr marL="167648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6pPr>
      <a:lvl7pPr marL="198129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7pPr>
      <a:lvl8pPr marL="228611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8pPr>
      <a:lvl9pPr marL="2590930"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9pPr>
    </p:bodyStyle>
    <p:otherStyle>
      <a:defPPr>
        <a:defRPr lang="en-US"/>
      </a:defPPr>
      <a:lvl1pPr marL="0" algn="l" defTabSz="609630" rtl="0" eaLnBrk="1" latinLnBrk="0" hangingPunct="1">
        <a:defRPr sz="1200" kern="1200">
          <a:solidFill>
            <a:schemeClr val="tx1"/>
          </a:solidFill>
          <a:latin typeface="+mn-lt"/>
          <a:ea typeface="+mn-ea"/>
          <a:cs typeface="+mn-cs"/>
        </a:defRPr>
      </a:lvl1pPr>
      <a:lvl2pPr marL="304815" algn="l" defTabSz="609630" rtl="0" eaLnBrk="1" latinLnBrk="0" hangingPunct="1">
        <a:defRPr sz="1200" kern="1200">
          <a:solidFill>
            <a:schemeClr val="tx1"/>
          </a:solidFill>
          <a:latin typeface="+mn-lt"/>
          <a:ea typeface="+mn-ea"/>
          <a:cs typeface="+mn-cs"/>
        </a:defRPr>
      </a:lvl2pPr>
      <a:lvl3pPr marL="609630" algn="l" defTabSz="609630" rtl="0" eaLnBrk="1" latinLnBrk="0" hangingPunct="1">
        <a:defRPr sz="1200" kern="1200">
          <a:solidFill>
            <a:schemeClr val="tx1"/>
          </a:solidFill>
          <a:latin typeface="+mn-lt"/>
          <a:ea typeface="+mn-ea"/>
          <a:cs typeface="+mn-cs"/>
        </a:defRPr>
      </a:lvl3pPr>
      <a:lvl4pPr marL="914446" algn="l" defTabSz="609630" rtl="0" eaLnBrk="1" latinLnBrk="0" hangingPunct="1">
        <a:defRPr sz="1200" kern="1200">
          <a:solidFill>
            <a:schemeClr val="tx1"/>
          </a:solidFill>
          <a:latin typeface="+mn-lt"/>
          <a:ea typeface="+mn-ea"/>
          <a:cs typeface="+mn-cs"/>
        </a:defRPr>
      </a:lvl4pPr>
      <a:lvl5pPr marL="1219261" algn="l" defTabSz="609630" rtl="0" eaLnBrk="1" latinLnBrk="0" hangingPunct="1">
        <a:defRPr sz="1200" kern="1200">
          <a:solidFill>
            <a:schemeClr val="tx1"/>
          </a:solidFill>
          <a:latin typeface="+mn-lt"/>
          <a:ea typeface="+mn-ea"/>
          <a:cs typeface="+mn-cs"/>
        </a:defRPr>
      </a:lvl5pPr>
      <a:lvl6pPr marL="1524076" algn="l" defTabSz="609630" rtl="0" eaLnBrk="1" latinLnBrk="0" hangingPunct="1">
        <a:defRPr sz="1200" kern="1200">
          <a:solidFill>
            <a:schemeClr val="tx1"/>
          </a:solidFill>
          <a:latin typeface="+mn-lt"/>
          <a:ea typeface="+mn-ea"/>
          <a:cs typeface="+mn-cs"/>
        </a:defRPr>
      </a:lvl6pPr>
      <a:lvl7pPr marL="1828891" algn="l" defTabSz="609630" rtl="0" eaLnBrk="1" latinLnBrk="0" hangingPunct="1">
        <a:defRPr sz="1200" kern="1200">
          <a:solidFill>
            <a:schemeClr val="tx1"/>
          </a:solidFill>
          <a:latin typeface="+mn-lt"/>
          <a:ea typeface="+mn-ea"/>
          <a:cs typeface="+mn-cs"/>
        </a:defRPr>
      </a:lvl7pPr>
      <a:lvl8pPr marL="2133707" algn="l" defTabSz="609630" rtl="0" eaLnBrk="1" latinLnBrk="0" hangingPunct="1">
        <a:defRPr sz="1200" kern="1200">
          <a:solidFill>
            <a:schemeClr val="tx1"/>
          </a:solidFill>
          <a:latin typeface="+mn-lt"/>
          <a:ea typeface="+mn-ea"/>
          <a:cs typeface="+mn-cs"/>
        </a:defRPr>
      </a:lvl8pPr>
      <a:lvl9pPr marL="2438522" algn="l" defTabSz="609630" rtl="0" eaLnBrk="1" latinLnBrk="0" hangingPunct="1">
        <a:defRPr sz="12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F3C8E6B-4EF4-AB45-BB5A-B61F60A67808}"/>
              </a:ext>
            </a:extLst>
          </p:cNvPr>
          <p:cNvSpPr>
            <a:spLocks noGrp="1"/>
          </p:cNvSpPr>
          <p:nvPr>
            <p:ph type="title"/>
          </p:nvPr>
        </p:nvSpPr>
        <p:spPr>
          <a:xfrm>
            <a:off x="609600" y="365125"/>
            <a:ext cx="10972800" cy="1325563"/>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2233A315-3653-1248-BF74-8D225E1A012F}"/>
              </a:ext>
            </a:extLst>
          </p:cNvPr>
          <p:cNvSpPr>
            <a:spLocks noGrp="1"/>
          </p:cNvSpPr>
          <p:nvPr>
            <p:ph type="body" idx="1"/>
          </p:nvPr>
        </p:nvSpPr>
        <p:spPr>
          <a:xfrm>
            <a:off x="609600" y="1825625"/>
            <a:ext cx="10972800" cy="4351338"/>
          </a:xfrm>
          <a:prstGeom prst="rect">
            <a:avLst/>
          </a:prstGeom>
        </p:spPr>
        <p:txBody>
          <a:bodyPr vert="horz" lIns="91440" tIns="45720" rIns="91440" bIns="4572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89277CC0-3406-FE41-A537-FC7F5005FE7D}"/>
              </a:ext>
            </a:extLst>
          </p:cNvPr>
          <p:cNvSpPr>
            <a:spLocks noGrp="1"/>
          </p:cNvSpPr>
          <p:nvPr>
            <p:ph type="sldNum" sz="quarter" idx="4"/>
          </p:nvPr>
        </p:nvSpPr>
        <p:spPr>
          <a:xfrm>
            <a:off x="88392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9264081-CCE9-434F-BC99-2EAB68E1AC8B}" type="slidenum">
              <a:rPr lang="en-US" smtClean="0"/>
              <a:t>‹#›</a:t>
            </a:fld>
            <a:endParaRPr lang="en-US"/>
          </a:p>
        </p:txBody>
      </p:sp>
      <p:sp>
        <p:nvSpPr>
          <p:cNvPr id="9" name="Footer Placeholder 8">
            <a:extLst>
              <a:ext uri="{FF2B5EF4-FFF2-40B4-BE49-F238E27FC236}">
                <a16:creationId xmlns:a16="http://schemas.microsoft.com/office/drawing/2014/main" id="{F6F45CB4-03EB-854B-871B-8D89D60BBF01}"/>
              </a:ext>
            </a:extLst>
          </p:cNvPr>
          <p:cNvSpPr>
            <a:spLocks noGrp="1"/>
          </p:cNvSpPr>
          <p:nvPr>
            <p:ph type="ftr" sz="quarter" idx="3"/>
          </p:nvPr>
        </p:nvSpPr>
        <p:spPr>
          <a:xfrm>
            <a:off x="609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lgn="l"/>
            <a:r>
              <a:rPr lang="en-US"/>
              <a:t>Illinois Perinatal Quality Collaborative</a:t>
            </a:r>
          </a:p>
        </p:txBody>
      </p:sp>
    </p:spTree>
    <p:extLst>
      <p:ext uri="{BB962C8B-B14F-4D97-AF65-F5344CB8AC3E}">
        <p14:creationId xmlns:p14="http://schemas.microsoft.com/office/powerpoint/2010/main" val="3128586143"/>
      </p:ext>
    </p:extLst>
  </p:cSld>
  <p:clrMap bg1="lt1" tx1="dk1" bg2="lt2" tx2="dk2" accent1="accent1" accent2="accent2" accent3="accent3" accent4="accent4" accent5="accent5" accent6="accent6" hlink="hlink" folHlink="folHlink"/>
  <p:sldLayoutIdLst>
    <p:sldLayoutId id="2147485618" r:id="rId1"/>
    <p:sldLayoutId id="2147485619" r:id="rId2"/>
    <p:sldLayoutId id="2147485620" r:id="rId3"/>
    <p:sldLayoutId id="2147485621" r:id="rId4"/>
    <p:sldLayoutId id="2147485622" r:id="rId5"/>
    <p:sldLayoutId id="2147485623" r:id="rId6"/>
    <p:sldLayoutId id="2147485624" r:id="rId7"/>
    <p:sldLayoutId id="2147485625" r:id="rId8"/>
    <p:sldLayoutId id="2147485626" r:id="rId9"/>
    <p:sldLayoutId id="2147485627" r:id="rId10"/>
    <p:sldLayoutId id="2147485628" r:id="rId11"/>
    <p:sldLayoutId id="2147485629" r:id="rId12"/>
    <p:sldLayoutId id="2147485630" r:id="rId13"/>
    <p:sldLayoutId id="2147485631" r:id="rId14"/>
    <p:sldLayoutId id="2147485632" r:id="rId15"/>
    <p:sldLayoutId id="2147485633" r:id="rId16"/>
    <p:sldLayoutId id="2147485634" r:id="rId17"/>
    <p:sldLayoutId id="2147485635" r:id="rId18"/>
    <p:sldLayoutId id="2147485636" r:id="rId19"/>
    <p:sldLayoutId id="2147485637" r:id="rId20"/>
    <p:sldLayoutId id="2147485638" r:id="rId21"/>
    <p:sldLayoutId id="2147485639" r:id="rId22"/>
    <p:sldLayoutId id="2147485640" r:id="rId23"/>
    <p:sldLayoutId id="2147485641" r:id="rId24"/>
    <p:sldLayoutId id="2147485642" r:id="rId25"/>
    <p:sldLayoutId id="2147485643" r:id="rId26"/>
    <p:sldLayoutId id="2147485644" r:id="rId27"/>
    <p:sldLayoutId id="2147485645" r:id="rId28"/>
    <p:sldLayoutId id="2147485646" r:id="rId29"/>
    <p:sldLayoutId id="2147485647" r:id="rId30"/>
    <p:sldLayoutId id="2147485648" r:id="rId31"/>
    <p:sldLayoutId id="2147485649" r:id="rId32"/>
    <p:sldLayoutId id="2147485650" r:id="rId33"/>
    <p:sldLayoutId id="2147485651" r:id="rId34"/>
    <p:sldLayoutId id="2147485652" r:id="rId35"/>
    <p:sldLayoutId id="2147485653" r:id="rId36"/>
    <p:sldLayoutId id="2147485654" r:id="rId37"/>
    <p:sldLayoutId id="2147485655" r:id="rId38"/>
    <p:sldLayoutId id="2147485656" r:id="rId39"/>
    <p:sldLayoutId id="2147485657" r:id="rId40"/>
    <p:sldLayoutId id="2147485658" r:id="rId41"/>
    <p:sldLayoutId id="2147485659" r:id="rId42"/>
    <p:sldLayoutId id="2147485660" r:id="rId43"/>
    <p:sldLayoutId id="2147485661" r:id="rId44"/>
    <p:sldLayoutId id="2147485662" r:id="rId45"/>
    <p:sldLayoutId id="2147485663" r:id="rId46"/>
    <p:sldLayoutId id="2147485664" r:id="rId47"/>
    <p:sldLayoutId id="2147485665" r:id="rId48"/>
    <p:sldLayoutId id="2147485666" r:id="rId49"/>
    <p:sldLayoutId id="2147485667" r:id="rId50"/>
    <p:sldLayoutId id="2147485668" r:id="rId51"/>
    <p:sldLayoutId id="2147485669" r:id="rId52"/>
    <p:sldLayoutId id="2147485670" r:id="rId53"/>
    <p:sldLayoutId id="2147485671" r:id="rId54"/>
    <p:sldLayoutId id="2147485672" r:id="rId55"/>
    <p:sldLayoutId id="2147485673" r:id="rId56"/>
    <p:sldLayoutId id="2147485674" r:id="rId57"/>
    <p:sldLayoutId id="2147485675" r:id="rId58"/>
    <p:sldLayoutId id="2147485676" r:id="rId59"/>
    <p:sldLayoutId id="2147485677" r:id="rId60"/>
    <p:sldLayoutId id="2147485678" r:id="rId61"/>
    <p:sldLayoutId id="2147485679" r:id="rId62"/>
    <p:sldLayoutId id="2147485680" r:id="rId63"/>
    <p:sldLayoutId id="2147485681" r:id="rId64"/>
    <p:sldLayoutId id="2147485682" r:id="rId65"/>
    <p:sldLayoutId id="2147485683" r:id="rId66"/>
    <p:sldLayoutId id="2147485684" r:id="rId67"/>
    <p:sldLayoutId id="2147485685" r:id="rId68"/>
    <p:sldLayoutId id="2147485686" r:id="rId69"/>
    <p:sldLayoutId id="2147485687" r:id="rId70"/>
    <p:sldLayoutId id="2147485688" r:id="rId71"/>
    <p:sldLayoutId id="2147485689" r:id="rId72"/>
    <p:sldLayoutId id="2147485690" r:id="rId73"/>
    <p:sldLayoutId id="2147485691" r:id="rId74"/>
    <p:sldLayoutId id="2147485692" r:id="rId75"/>
    <p:sldLayoutId id="2147485693" r:id="rId76"/>
    <p:sldLayoutId id="2147485694" r:id="rId77"/>
    <p:sldLayoutId id="2147485695" r:id="rId78"/>
    <p:sldLayoutId id="2147485696" r:id="rId79"/>
    <p:sldLayoutId id="2147485697" r:id="rId80"/>
    <p:sldLayoutId id="2147485698" r:id="rId81"/>
    <p:sldLayoutId id="2147485699" r:id="rId82"/>
    <p:sldLayoutId id="2147485700" r:id="rId83"/>
    <p:sldLayoutId id="2147485701" r:id="rId84"/>
    <p:sldLayoutId id="2147485702" r:id="rId85"/>
    <p:sldLayoutId id="2147485703" r:id="rId86"/>
    <p:sldLayoutId id="2147485704" r:id="rId87"/>
    <p:sldLayoutId id="2147485705" r:id="rId88"/>
    <p:sldLayoutId id="2147485706" r:id="rId89"/>
    <p:sldLayoutId id="2147485707" r:id="rId90"/>
    <p:sldLayoutId id="2147485708" r:id="rId91"/>
    <p:sldLayoutId id="2147485709" r:id="rId92"/>
    <p:sldLayoutId id="2147485710" r:id="rId93"/>
    <p:sldLayoutId id="2147485711" r:id="rId94"/>
    <p:sldLayoutId id="2147485712" r:id="rId95"/>
    <p:sldLayoutId id="2147485713" r:id="rId96"/>
    <p:sldLayoutId id="2147485714" r:id="rId97"/>
    <p:sldLayoutId id="2147485715" r:id="rId98"/>
    <p:sldLayoutId id="2147485716" r:id="rId99"/>
    <p:sldLayoutId id="2147485717" r:id="rId100"/>
    <p:sldLayoutId id="2147485718" r:id="rId101"/>
    <p:sldLayoutId id="2147485719" r:id="rId102"/>
    <p:sldLayoutId id="2147485720" r:id="rId103"/>
    <p:sldLayoutId id="2147485721" r:id="rId104"/>
    <p:sldLayoutId id="2147485722" r:id="rId105"/>
    <p:sldLayoutId id="2147485723" r:id="rId106"/>
    <p:sldLayoutId id="2147485724" r:id="rId107"/>
    <p:sldLayoutId id="2147485725" r:id="rId108"/>
    <p:sldLayoutId id="2147485726" r:id="rId109"/>
    <p:sldLayoutId id="2147485727" r:id="rId110"/>
    <p:sldLayoutId id="2147485728" r:id="rId111"/>
    <p:sldLayoutId id="2147485729" r:id="rId112"/>
    <p:sldLayoutId id="2147485730" r:id="rId113"/>
    <p:sldLayoutId id="2147485731" r:id="rId114"/>
    <p:sldLayoutId id="2147485732" r:id="rId115"/>
    <p:sldLayoutId id="2147485733" r:id="rId116"/>
    <p:sldLayoutId id="2147485734" r:id="rId117"/>
    <p:sldLayoutId id="2147485735" r:id="rId118"/>
    <p:sldLayoutId id="2147485736" r:id="rId119"/>
    <p:sldLayoutId id="2147485737" r:id="rId120"/>
    <p:sldLayoutId id="2147485738" r:id="rId121"/>
    <p:sldLayoutId id="2147485739" r:id="rId122"/>
    <p:sldLayoutId id="2147485740" r:id="rId123"/>
    <p:sldLayoutId id="2147485741" r:id="rId124"/>
    <p:sldLayoutId id="2147485742" r:id="rId125"/>
    <p:sldLayoutId id="2147485743" r:id="rId126"/>
    <p:sldLayoutId id="2147485744" r:id="rId127"/>
    <p:sldLayoutId id="2147485745" r:id="rId128"/>
    <p:sldLayoutId id="2147485746" r:id="rId129"/>
    <p:sldLayoutId id="2147485747" r:id="rId130"/>
    <p:sldLayoutId id="2147485748" r:id="rId131"/>
    <p:sldLayoutId id="2147485749" r:id="rId132"/>
    <p:sldLayoutId id="2147485750" r:id="rId133"/>
    <p:sldLayoutId id="2147485751" r:id="rId134"/>
    <p:sldLayoutId id="2147485752" r:id="rId135"/>
    <p:sldLayoutId id="2147485753" r:id="rId136"/>
    <p:sldLayoutId id="2147485754" r:id="rId137"/>
    <p:sldLayoutId id="2147485755" r:id="rId138"/>
    <p:sldLayoutId id="2147485756" r:id="rId139"/>
    <p:sldLayoutId id="2147485757" r:id="rId140"/>
    <p:sldLayoutId id="2147485758" r:id="rId141"/>
    <p:sldLayoutId id="2147485759" r:id="rId142"/>
    <p:sldLayoutId id="2147485760" r:id="rId143"/>
    <p:sldLayoutId id="2147485761" r:id="rId144"/>
    <p:sldLayoutId id="2147485762" r:id="rId145"/>
    <p:sldLayoutId id="2147485763" r:id="rId146"/>
    <p:sldLayoutId id="2147485764" r:id="rId147"/>
    <p:sldLayoutId id="2147485765" r:id="rId148"/>
    <p:sldLayoutId id="2147485766" r:id="rId149"/>
    <p:sldLayoutId id="2147485767" r:id="rId150"/>
    <p:sldLayoutId id="2147485768" r:id="rId151"/>
    <p:sldLayoutId id="2147485769" r:id="rId152"/>
    <p:sldLayoutId id="2147485770" r:id="rId153"/>
    <p:sldLayoutId id="2147485771" r:id="rId154"/>
    <p:sldLayoutId id="2147485772" r:id="rId155"/>
    <p:sldLayoutId id="2147485773" r:id="rId156"/>
    <p:sldLayoutId id="2147485774" r:id="rId157"/>
    <p:sldLayoutId id="2147485775" r:id="rId158"/>
    <p:sldLayoutId id="2147485776" r:id="rId159"/>
    <p:sldLayoutId id="2147485777" r:id="rId160"/>
    <p:sldLayoutId id="2147485778" r:id="rId161"/>
    <p:sldLayoutId id="2147485779" r:id="rId162"/>
    <p:sldLayoutId id="2147485780" r:id="rId163"/>
    <p:sldLayoutId id="2147485781" r:id="rId164"/>
    <p:sldLayoutId id="2147485782" r:id="rId165"/>
    <p:sldLayoutId id="2147485783" r:id="rId166"/>
    <p:sldLayoutId id="2147485784" r:id="rId167"/>
    <p:sldLayoutId id="2147485785" r:id="rId168"/>
    <p:sldLayoutId id="2147485786" r:id="rId169"/>
    <p:sldLayoutId id="2147485787" r:id="rId170"/>
    <p:sldLayoutId id="2147485788" r:id="rId171"/>
    <p:sldLayoutId id="2147485789" r:id="rId172"/>
    <p:sldLayoutId id="2147485790" r:id="rId173"/>
    <p:sldLayoutId id="2147485791" r:id="rId174"/>
    <p:sldLayoutId id="2147485792" r:id="rId175"/>
    <p:sldLayoutId id="2147485793" r:id="rId176"/>
    <p:sldLayoutId id="2147485794" r:id="rId177"/>
    <p:sldLayoutId id="2147485795" r:id="rId178"/>
    <p:sldLayoutId id="2147485796" r:id="rId179"/>
    <p:sldLayoutId id="2147485797" r:id="rId180"/>
    <p:sldLayoutId id="2147485798" r:id="rId181"/>
    <p:sldLayoutId id="2147485799" r:id="rId182"/>
    <p:sldLayoutId id="2147485800" r:id="rId183"/>
    <p:sldLayoutId id="2147485801" r:id="rId184"/>
    <p:sldLayoutId id="2147485802" r:id="rId185"/>
    <p:sldLayoutId id="2147485803" r:id="rId186"/>
    <p:sldLayoutId id="2147485804" r:id="rId187"/>
    <p:sldLayoutId id="2147485805" r:id="rId188"/>
    <p:sldLayoutId id="2147485806" r:id="rId189"/>
    <p:sldLayoutId id="2147485807" r:id="rId190"/>
    <p:sldLayoutId id="2147485808" r:id="rId191"/>
    <p:sldLayoutId id="2147485809" r:id="rId192"/>
    <p:sldLayoutId id="2147485810" r:id="rId193"/>
    <p:sldLayoutId id="2147485811" r:id="rId194"/>
    <p:sldLayoutId id="2147485812" r:id="rId195"/>
    <p:sldLayoutId id="2147485813" r:id="rId196"/>
    <p:sldLayoutId id="2147485814" r:id="rId197"/>
    <p:sldLayoutId id="2147485815" r:id="rId198"/>
    <p:sldLayoutId id="2147485816" r:id="rId199"/>
    <p:sldLayoutId id="2147485817" r:id="rId200"/>
    <p:sldLayoutId id="2147485818" r:id="rId201"/>
    <p:sldLayoutId id="2147485819" r:id="rId202"/>
    <p:sldLayoutId id="2147485820" r:id="rId203"/>
    <p:sldLayoutId id="2147485821" r:id="rId204"/>
    <p:sldLayoutId id="2147485822" r:id="rId205"/>
    <p:sldLayoutId id="2147485823" r:id="rId206"/>
    <p:sldLayoutId id="2147485824" r:id="rId207"/>
    <p:sldLayoutId id="2147485825" r:id="rId208"/>
    <p:sldLayoutId id="2147485826" r:id="rId209"/>
    <p:sldLayoutId id="2147485827" r:id="rId210"/>
    <p:sldLayoutId id="2147485828" r:id="rId211"/>
    <p:sldLayoutId id="2147485829" r:id="rId212"/>
    <p:sldLayoutId id="2147485830" r:id="rId213"/>
    <p:sldLayoutId id="2147485831" r:id="rId214"/>
    <p:sldLayoutId id="2147485832" r:id="rId215"/>
    <p:sldLayoutId id="2147485833" r:id="rId216"/>
    <p:sldLayoutId id="2147485834" r:id="rId217"/>
    <p:sldLayoutId id="2147485835" r:id="rId218"/>
    <p:sldLayoutId id="2147485836" r:id="rId219"/>
    <p:sldLayoutId id="2147485837" r:id="rId220"/>
    <p:sldLayoutId id="2147485838" r:id="rId221"/>
    <p:sldLayoutId id="2147485839" r:id="rId222"/>
    <p:sldLayoutId id="2147485840" r:id="rId223"/>
    <p:sldLayoutId id="2147485841" r:id="rId224"/>
    <p:sldLayoutId id="2147485842" r:id="rId225"/>
    <p:sldLayoutId id="2147485843" r:id="rId226"/>
    <p:sldLayoutId id="2147485844" r:id="rId227"/>
    <p:sldLayoutId id="2147485845" r:id="rId228"/>
    <p:sldLayoutId id="2147485846" r:id="rId229"/>
    <p:sldLayoutId id="2147485847" r:id="rId230"/>
    <p:sldLayoutId id="2147485848" r:id="rId231"/>
    <p:sldLayoutId id="2147485849" r:id="rId232"/>
    <p:sldLayoutId id="2147485850" r:id="rId233"/>
    <p:sldLayoutId id="2147485851" r:id="rId234"/>
    <p:sldLayoutId id="2147485852" r:id="rId235"/>
    <p:sldLayoutId id="2147485853" r:id="rId236"/>
    <p:sldLayoutId id="2147485854" r:id="rId237"/>
    <p:sldLayoutId id="2147485855" r:id="rId238"/>
    <p:sldLayoutId id="2147485856" r:id="rId239"/>
    <p:sldLayoutId id="2147485857" r:id="rId240"/>
    <p:sldLayoutId id="2147485858" r:id="rId241"/>
    <p:sldLayoutId id="2147485859" r:id="rId242"/>
    <p:sldLayoutId id="2147485860" r:id="rId243"/>
    <p:sldLayoutId id="2147485861" r:id="rId244"/>
    <p:sldLayoutId id="2147485862" r:id="rId245"/>
    <p:sldLayoutId id="2147485863" r:id="rId246"/>
    <p:sldLayoutId id="2147485864" r:id="rId247"/>
    <p:sldLayoutId id="2147485865" r:id="rId248"/>
    <p:sldLayoutId id="2147485866" r:id="rId249"/>
    <p:sldLayoutId id="2147485867" r:id="rId250"/>
    <p:sldLayoutId id="2147485868" r:id="rId251"/>
    <p:sldLayoutId id="2147485869" r:id="rId252"/>
    <p:sldLayoutId id="2147485870" r:id="rId253"/>
    <p:sldLayoutId id="2147485871" r:id="rId254"/>
    <p:sldLayoutId id="2147485872" r:id="rId255"/>
    <p:sldLayoutId id="2147485873" r:id="rId256"/>
    <p:sldLayoutId id="2147485874" r:id="rId257"/>
    <p:sldLayoutId id="2147485875" r:id="rId258"/>
    <p:sldLayoutId id="2147485876" r:id="rId259"/>
    <p:sldLayoutId id="2147485877" r:id="rId260"/>
    <p:sldLayoutId id="2147485878" r:id="rId261"/>
    <p:sldLayoutId id="2147485879" r:id="rId262"/>
    <p:sldLayoutId id="2147485880" r:id="rId263"/>
    <p:sldLayoutId id="2147485881" r:id="rId264"/>
    <p:sldLayoutId id="2147485882" r:id="rId265"/>
    <p:sldLayoutId id="2147485883" r:id="rId266"/>
    <p:sldLayoutId id="2147485884" r:id="rId267"/>
    <p:sldLayoutId id="2147485885" r:id="rId268"/>
    <p:sldLayoutId id="2147485886" r:id="rId269"/>
    <p:sldLayoutId id="2147485887" r:id="rId270"/>
    <p:sldLayoutId id="2147485888" r:id="rId271"/>
    <p:sldLayoutId id="2147485889" r:id="rId272"/>
    <p:sldLayoutId id="2147485890" r:id="rId273"/>
    <p:sldLayoutId id="2147485891" r:id="rId274"/>
    <p:sldLayoutId id="2147485892" r:id="rId275"/>
    <p:sldLayoutId id="2147485893" r:id="rId276"/>
    <p:sldLayoutId id="2147485894" r:id="rId277"/>
    <p:sldLayoutId id="2147485895" r:id="rId278"/>
    <p:sldLayoutId id="2147485896" r:id="rId279"/>
    <p:sldLayoutId id="2147485897" r:id="rId280"/>
    <p:sldLayoutId id="2147485898" r:id="rId281"/>
    <p:sldLayoutId id="2147485899" r:id="rId282"/>
    <p:sldLayoutId id="2147485900" r:id="rId283"/>
    <p:sldLayoutId id="2147485901" r:id="rId284"/>
    <p:sldLayoutId id="2147485902" r:id="rId285"/>
    <p:sldLayoutId id="2147485903" r:id="rId286"/>
    <p:sldLayoutId id="2147485904" r:id="rId287"/>
    <p:sldLayoutId id="2147485905" r:id="rId288"/>
    <p:sldLayoutId id="2147485906" r:id="rId289"/>
    <p:sldLayoutId id="2147485907" r:id="rId290"/>
    <p:sldLayoutId id="2147485908" r:id="rId291"/>
    <p:sldLayoutId id="2147485909" r:id="rId292"/>
    <p:sldLayoutId id="2147485910" r:id="rId293"/>
    <p:sldLayoutId id="2147485911" r:id="rId294"/>
    <p:sldLayoutId id="2147485912" r:id="rId295"/>
    <p:sldLayoutId id="2147485913" r:id="rId296"/>
    <p:sldLayoutId id="2147485914" r:id="rId297"/>
    <p:sldLayoutId id="2147485915" r:id="rId298"/>
    <p:sldLayoutId id="2147485916" r:id="rId299"/>
    <p:sldLayoutId id="2147485917" r:id="rId300"/>
    <p:sldLayoutId id="2147485918" r:id="rId301"/>
    <p:sldLayoutId id="2147485919" r:id="rId302"/>
    <p:sldLayoutId id="2147485920" r:id="rId303"/>
    <p:sldLayoutId id="2147485921" r:id="rId304"/>
    <p:sldLayoutId id="2147485922" r:id="rId305"/>
    <p:sldLayoutId id="2147485923" r:id="rId306"/>
    <p:sldLayoutId id="2147485924" r:id="rId307"/>
    <p:sldLayoutId id="2147485925" r:id="rId308"/>
    <p:sldLayoutId id="2147485926" r:id="rId309"/>
    <p:sldLayoutId id="2147485927" r:id="rId310"/>
    <p:sldLayoutId id="2147485928" r:id="rId311"/>
    <p:sldLayoutId id="2147485929" r:id="rId312"/>
    <p:sldLayoutId id="2147485930" r:id="rId313"/>
    <p:sldLayoutId id="2147485931" r:id="rId314"/>
    <p:sldLayoutId id="2147485932" r:id="rId315"/>
    <p:sldLayoutId id="2147485933" r:id="rId316"/>
    <p:sldLayoutId id="2147485934" r:id="rId317"/>
    <p:sldLayoutId id="2147485935" r:id="rId318"/>
    <p:sldLayoutId id="2147485936" r:id="rId319"/>
    <p:sldLayoutId id="2147485937" r:id="rId320"/>
    <p:sldLayoutId id="2147485938" r:id="rId321"/>
    <p:sldLayoutId id="2147485939" r:id="rId322"/>
    <p:sldLayoutId id="2147485940" r:id="rId323"/>
    <p:sldLayoutId id="2147485941" r:id="rId324"/>
    <p:sldLayoutId id="2147485942" r:id="rId325"/>
    <p:sldLayoutId id="2147485943" r:id="rId326"/>
    <p:sldLayoutId id="2147485944" r:id="rId327"/>
    <p:sldLayoutId id="2147485945" r:id="rId328"/>
    <p:sldLayoutId id="2147485946" r:id="rId329"/>
    <p:sldLayoutId id="2147485947" r:id="rId330"/>
    <p:sldLayoutId id="2147485948" r:id="rId331"/>
    <p:sldLayoutId id="2147485949" r:id="rId332"/>
    <p:sldLayoutId id="2147485950" r:id="rId333"/>
    <p:sldLayoutId id="2147485951" r:id="rId334"/>
    <p:sldLayoutId id="2147485952" r:id="rId335"/>
    <p:sldLayoutId id="2147485953" r:id="rId336"/>
    <p:sldLayoutId id="2147485954" r:id="rId337"/>
    <p:sldLayoutId id="2147485955" r:id="rId338"/>
    <p:sldLayoutId id="2147485956" r:id="rId339"/>
    <p:sldLayoutId id="2147485957" r:id="rId340"/>
    <p:sldLayoutId id="2147485958" r:id="rId341"/>
    <p:sldLayoutId id="2147485959" r:id="rId342"/>
    <p:sldLayoutId id="2147485960" r:id="rId343"/>
    <p:sldLayoutId id="2147485961" r:id="rId344"/>
    <p:sldLayoutId id="2147485962" r:id="rId345"/>
    <p:sldLayoutId id="2147485963" r:id="rId346"/>
    <p:sldLayoutId id="2147485964" r:id="rId347"/>
    <p:sldLayoutId id="2147485965" r:id="rId348"/>
    <p:sldLayoutId id="2147485966" r:id="rId349"/>
    <p:sldLayoutId id="2147485967" r:id="rId350"/>
    <p:sldLayoutId id="2147485968" r:id="rId351"/>
    <p:sldLayoutId id="2147485969" r:id="rId352"/>
    <p:sldLayoutId id="2147485970" r:id="rId353"/>
    <p:sldLayoutId id="2147485971" r:id="rId354"/>
    <p:sldLayoutId id="2147485972" r:id="rId355"/>
    <p:sldLayoutId id="2147485973" r:id="rId356"/>
    <p:sldLayoutId id="2147485974" r:id="rId357"/>
    <p:sldLayoutId id="2147485975" r:id="rId358"/>
    <p:sldLayoutId id="2147485976" r:id="rId359"/>
    <p:sldLayoutId id="2147485977" r:id="rId360"/>
    <p:sldLayoutId id="2147485978" r:id="rId361"/>
    <p:sldLayoutId id="2147485979" r:id="rId362"/>
    <p:sldLayoutId id="2147485980" r:id="rId363"/>
    <p:sldLayoutId id="2147485981" r:id="rId364"/>
    <p:sldLayoutId id="2147485982" r:id="rId365"/>
    <p:sldLayoutId id="2147485983" r:id="rId366"/>
    <p:sldLayoutId id="2147485984" r:id="rId367"/>
    <p:sldLayoutId id="2147485985" r:id="rId368"/>
    <p:sldLayoutId id="2147485986" r:id="rId369"/>
    <p:sldLayoutId id="2147485987" r:id="rId370"/>
    <p:sldLayoutId id="2147485988" r:id="rId371"/>
    <p:sldLayoutId id="2147485989" r:id="rId372"/>
    <p:sldLayoutId id="2147485990" r:id="rId373"/>
    <p:sldLayoutId id="2147485991" r:id="rId374"/>
    <p:sldLayoutId id="2147485992" r:id="rId375"/>
    <p:sldLayoutId id="2147485993" r:id="rId376"/>
    <p:sldLayoutId id="2147485994" r:id="rId377"/>
    <p:sldLayoutId id="2147485995" r:id="rId378"/>
    <p:sldLayoutId id="2147485996" r:id="rId379"/>
    <p:sldLayoutId id="2147485997" r:id="rId380"/>
    <p:sldLayoutId id="2147485998" r:id="rId381"/>
    <p:sldLayoutId id="2147485999" r:id="rId382"/>
    <p:sldLayoutId id="2147486000" r:id="rId383"/>
    <p:sldLayoutId id="2147486001" r:id="rId384"/>
    <p:sldLayoutId id="2147486002" r:id="rId385"/>
    <p:sldLayoutId id="2147486003" r:id="rId386"/>
    <p:sldLayoutId id="2147486004" r:id="rId387"/>
    <p:sldLayoutId id="2147486005" r:id="rId388"/>
    <p:sldLayoutId id="2147486006" r:id="rId389"/>
    <p:sldLayoutId id="2147486007" r:id="rId390"/>
    <p:sldLayoutId id="2147486008" r:id="rId391"/>
    <p:sldLayoutId id="2147486009" r:id="rId392"/>
    <p:sldLayoutId id="2147486010" r:id="rId393"/>
    <p:sldLayoutId id="2147486011" r:id="rId394"/>
    <p:sldLayoutId id="2147486012" r:id="rId395"/>
    <p:sldLayoutId id="2147486013" r:id="rId396"/>
    <p:sldLayoutId id="2147486014" r:id="rId397"/>
    <p:sldLayoutId id="2147486015" r:id="rId398"/>
    <p:sldLayoutId id="2147486016" r:id="rId399"/>
    <p:sldLayoutId id="2147486017" r:id="rId400"/>
    <p:sldLayoutId id="2147486018" r:id="rId401"/>
    <p:sldLayoutId id="2147486019" r:id="rId402"/>
    <p:sldLayoutId id="2147486020" r:id="rId403"/>
    <p:sldLayoutId id="2147486021" r:id="rId404"/>
    <p:sldLayoutId id="2147486022" r:id="rId405"/>
    <p:sldLayoutId id="2147486023" r:id="rId406"/>
    <p:sldLayoutId id="2147486024" r:id="rId407"/>
    <p:sldLayoutId id="2147486025" r:id="rId408"/>
    <p:sldLayoutId id="2147486026" r:id="rId409"/>
    <p:sldLayoutId id="2147486027" r:id="rId410"/>
    <p:sldLayoutId id="2147486028" r:id="rId411"/>
    <p:sldLayoutId id="2147486029" r:id="rId412"/>
    <p:sldLayoutId id="2147486030" r:id="rId413"/>
    <p:sldLayoutId id="2147486031" r:id="rId414"/>
    <p:sldLayoutId id="2147486032" r:id="rId415"/>
    <p:sldLayoutId id="2147486033" r:id="rId416"/>
    <p:sldLayoutId id="2147486034" r:id="rId417"/>
    <p:sldLayoutId id="2147486035" r:id="rId418"/>
    <p:sldLayoutId id="2147486036" r:id="rId419"/>
    <p:sldLayoutId id="2147486037" r:id="rId420"/>
    <p:sldLayoutId id="2147486038" r:id="rId421"/>
    <p:sldLayoutId id="2147486039" r:id="rId422"/>
    <p:sldLayoutId id="2147486040" r:id="rId423"/>
    <p:sldLayoutId id="2147486041" r:id="rId424"/>
    <p:sldLayoutId id="2147486042" r:id="rId425"/>
    <p:sldLayoutId id="2147486043" r:id="rId426"/>
    <p:sldLayoutId id="2147486044" r:id="rId427"/>
    <p:sldLayoutId id="2147486045" r:id="rId428"/>
    <p:sldLayoutId id="2147486046" r:id="rId429"/>
    <p:sldLayoutId id="2147486047" r:id="rId430"/>
    <p:sldLayoutId id="2147486048" r:id="rId431"/>
    <p:sldLayoutId id="2147486049" r:id="rId432"/>
    <p:sldLayoutId id="2147486050" r:id="rId433"/>
    <p:sldLayoutId id="2147486051" r:id="rId434"/>
    <p:sldLayoutId id="2147486052" r:id="rId435"/>
    <p:sldLayoutId id="2147486053" r:id="rId436"/>
    <p:sldLayoutId id="2147486054" r:id="rId437"/>
    <p:sldLayoutId id="2147486055" r:id="rId438"/>
    <p:sldLayoutId id="2147486056" r:id="rId439"/>
    <p:sldLayoutId id="2147486057" r:id="rId440"/>
    <p:sldLayoutId id="2147486058" r:id="rId441"/>
    <p:sldLayoutId id="2147486059" r:id="rId442"/>
    <p:sldLayoutId id="2147486060" r:id="rId443"/>
    <p:sldLayoutId id="2147486061" r:id="rId444"/>
    <p:sldLayoutId id="2147486062" r:id="rId445"/>
    <p:sldLayoutId id="2147486063" r:id="rId446"/>
    <p:sldLayoutId id="2147486064" r:id="rId447"/>
    <p:sldLayoutId id="2147486065" r:id="rId448"/>
    <p:sldLayoutId id="2147486066" r:id="rId449"/>
    <p:sldLayoutId id="2147486067" r:id="rId450"/>
    <p:sldLayoutId id="2147486068" r:id="rId451"/>
    <p:sldLayoutId id="2147486069" r:id="rId452"/>
    <p:sldLayoutId id="2147486070" r:id="rId453"/>
    <p:sldLayoutId id="2147486071" r:id="rId454"/>
    <p:sldLayoutId id="2147486072" r:id="rId455"/>
    <p:sldLayoutId id="2147486073" r:id="rId456"/>
    <p:sldLayoutId id="2147486074" r:id="rId457"/>
    <p:sldLayoutId id="2147486075" r:id="rId458"/>
    <p:sldLayoutId id="2147486076" r:id="rId459"/>
    <p:sldLayoutId id="2147486077" r:id="rId460"/>
    <p:sldLayoutId id="2147486078" r:id="rId461"/>
    <p:sldLayoutId id="2147486079" r:id="rId462"/>
    <p:sldLayoutId id="2147486080" r:id="rId463"/>
    <p:sldLayoutId id="2147486081" r:id="rId464"/>
    <p:sldLayoutId id="2147486082" r:id="rId465"/>
    <p:sldLayoutId id="2147486083" r:id="rId466"/>
    <p:sldLayoutId id="2147486084" r:id="rId467"/>
    <p:sldLayoutId id="2147486085" r:id="rId468"/>
    <p:sldLayoutId id="2147486086" r:id="rId469"/>
    <p:sldLayoutId id="2147486087" r:id="rId470"/>
    <p:sldLayoutId id="2147486088" r:id="rId471"/>
    <p:sldLayoutId id="2147486089" r:id="rId472"/>
    <p:sldLayoutId id="2147486090" r:id="rId473"/>
    <p:sldLayoutId id="2147486091" r:id="rId474"/>
    <p:sldLayoutId id="2147486092" r:id="rId475"/>
    <p:sldLayoutId id="2147486093" r:id="rId476"/>
    <p:sldLayoutId id="2147486094" r:id="rId477"/>
    <p:sldLayoutId id="2147486095" r:id="rId478"/>
    <p:sldLayoutId id="2147486096" r:id="rId479"/>
    <p:sldLayoutId id="2147486097" r:id="rId480"/>
    <p:sldLayoutId id="2147486098" r:id="rId481"/>
    <p:sldLayoutId id="2147486099" r:id="rId482"/>
    <p:sldLayoutId id="2147486100" r:id="rId483"/>
    <p:sldLayoutId id="2147486101" r:id="rId484"/>
    <p:sldLayoutId id="2147486102" r:id="rId485"/>
    <p:sldLayoutId id="2147486103" r:id="rId486"/>
    <p:sldLayoutId id="2147486104" r:id="rId487"/>
    <p:sldLayoutId id="2147486105" r:id="rId488"/>
  </p:sldLayoutIdLst>
  <p:hf hdr="0" dt="0"/>
  <p:txStyles>
    <p:title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p:titleStyle>
    <p:bodyStyle>
      <a:lvl1pPr marL="228600" indent="-228600" algn="l" defTabSz="914400"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6" name="bg object 16"/>
          <p:cNvPicPr/>
          <p:nvPr/>
        </p:nvPicPr>
        <p:blipFill>
          <a:blip r:embed="rId8" cstate="print"/>
          <a:stretch>
            <a:fillRect/>
          </a:stretch>
        </p:blipFill>
        <p:spPr>
          <a:xfrm>
            <a:off x="9264396" y="228600"/>
            <a:ext cx="2025383" cy="911351"/>
          </a:xfrm>
          <a:prstGeom prst="rect">
            <a:avLst/>
          </a:prstGeom>
        </p:spPr>
      </p:pic>
      <p:pic>
        <p:nvPicPr>
          <p:cNvPr id="17" name="bg object 17"/>
          <p:cNvPicPr/>
          <p:nvPr/>
        </p:nvPicPr>
        <p:blipFill>
          <a:blip r:embed="rId9" cstate="email">
            <a:extLst>
              <a:ext uri="{28A0092B-C50C-407E-A947-70E740481C1C}">
                <a14:useLocalDpi xmlns:a14="http://schemas.microsoft.com/office/drawing/2010/main"/>
              </a:ext>
            </a:extLst>
          </a:blip>
          <a:stretch>
            <a:fillRect/>
          </a:stretch>
        </p:blipFill>
        <p:spPr>
          <a:xfrm>
            <a:off x="7191756" y="0"/>
            <a:ext cx="5000243" cy="1426459"/>
          </a:xfrm>
          <a:prstGeom prst="rect">
            <a:avLst/>
          </a:prstGeom>
        </p:spPr>
      </p:pic>
      <p:sp>
        <p:nvSpPr>
          <p:cNvPr id="18" name="bg object 18"/>
          <p:cNvSpPr/>
          <p:nvPr/>
        </p:nvSpPr>
        <p:spPr>
          <a:xfrm>
            <a:off x="7335012" y="0"/>
            <a:ext cx="4857115" cy="1388745"/>
          </a:xfrm>
          <a:custGeom>
            <a:avLst/>
            <a:gdLst/>
            <a:ahLst/>
            <a:cxnLst/>
            <a:rect l="l" t="t" r="r" b="b"/>
            <a:pathLst>
              <a:path w="4857115" h="1388745">
                <a:moveTo>
                  <a:pt x="229666" y="0"/>
                </a:moveTo>
                <a:lnTo>
                  <a:pt x="0" y="0"/>
                </a:lnTo>
                <a:lnTo>
                  <a:pt x="294614" y="211556"/>
                </a:lnTo>
                <a:lnTo>
                  <a:pt x="378274" y="270791"/>
                </a:lnTo>
                <a:lnTo>
                  <a:pt x="462262" y="329657"/>
                </a:lnTo>
                <a:lnTo>
                  <a:pt x="546633" y="388060"/>
                </a:lnTo>
                <a:lnTo>
                  <a:pt x="631444" y="445909"/>
                </a:lnTo>
                <a:lnTo>
                  <a:pt x="716803" y="503087"/>
                </a:lnTo>
                <a:lnTo>
                  <a:pt x="759718" y="531379"/>
                </a:lnTo>
                <a:lnTo>
                  <a:pt x="802798" y="559455"/>
                </a:lnTo>
                <a:lnTo>
                  <a:pt x="846045" y="587301"/>
                </a:lnTo>
                <a:lnTo>
                  <a:pt x="889466" y="614902"/>
                </a:lnTo>
                <a:lnTo>
                  <a:pt x="933064" y="642245"/>
                </a:lnTo>
                <a:lnTo>
                  <a:pt x="976844" y="669315"/>
                </a:lnTo>
                <a:lnTo>
                  <a:pt x="1020811" y="696099"/>
                </a:lnTo>
                <a:lnTo>
                  <a:pt x="1064969" y="722583"/>
                </a:lnTo>
                <a:lnTo>
                  <a:pt x="1109323" y="748752"/>
                </a:lnTo>
                <a:lnTo>
                  <a:pt x="1153878" y="774593"/>
                </a:lnTo>
                <a:lnTo>
                  <a:pt x="1198639" y="800092"/>
                </a:lnTo>
                <a:lnTo>
                  <a:pt x="1243609" y="825234"/>
                </a:lnTo>
                <a:lnTo>
                  <a:pt x="1288794" y="850007"/>
                </a:lnTo>
                <a:lnTo>
                  <a:pt x="1334198" y="874394"/>
                </a:lnTo>
                <a:lnTo>
                  <a:pt x="1379837" y="898286"/>
                </a:lnTo>
                <a:lnTo>
                  <a:pt x="1425722" y="921765"/>
                </a:lnTo>
                <a:lnTo>
                  <a:pt x="1471850" y="944815"/>
                </a:lnTo>
                <a:lnTo>
                  <a:pt x="1518217" y="967423"/>
                </a:lnTo>
                <a:lnTo>
                  <a:pt x="1564820" y="989573"/>
                </a:lnTo>
                <a:lnTo>
                  <a:pt x="1611657" y="1011251"/>
                </a:lnTo>
                <a:lnTo>
                  <a:pt x="1658725" y="1032442"/>
                </a:lnTo>
                <a:lnTo>
                  <a:pt x="1706019" y="1053131"/>
                </a:lnTo>
                <a:lnTo>
                  <a:pt x="1753538" y="1073304"/>
                </a:lnTo>
                <a:lnTo>
                  <a:pt x="1801277" y="1092946"/>
                </a:lnTo>
                <a:lnTo>
                  <a:pt x="1849235" y="1112041"/>
                </a:lnTo>
                <a:lnTo>
                  <a:pt x="1897408" y="1130577"/>
                </a:lnTo>
                <a:lnTo>
                  <a:pt x="1945792" y="1148536"/>
                </a:lnTo>
                <a:lnTo>
                  <a:pt x="1994385" y="1165906"/>
                </a:lnTo>
                <a:lnTo>
                  <a:pt x="2043184" y="1182671"/>
                </a:lnTo>
                <a:lnTo>
                  <a:pt x="2092185" y="1198816"/>
                </a:lnTo>
                <a:lnTo>
                  <a:pt x="2141388" y="1214320"/>
                </a:lnTo>
                <a:lnTo>
                  <a:pt x="2190793" y="1229176"/>
                </a:lnTo>
                <a:lnTo>
                  <a:pt x="2240390" y="1243379"/>
                </a:lnTo>
                <a:lnTo>
                  <a:pt x="2290168" y="1256929"/>
                </a:lnTo>
                <a:lnTo>
                  <a:pt x="2340118" y="1269823"/>
                </a:lnTo>
                <a:lnTo>
                  <a:pt x="2390229" y="1282057"/>
                </a:lnTo>
                <a:lnTo>
                  <a:pt x="2440490" y="1293631"/>
                </a:lnTo>
                <a:lnTo>
                  <a:pt x="2490893" y="1304542"/>
                </a:lnTo>
                <a:lnTo>
                  <a:pt x="2541427" y="1314787"/>
                </a:lnTo>
                <a:lnTo>
                  <a:pt x="2592081" y="1324364"/>
                </a:lnTo>
                <a:lnTo>
                  <a:pt x="2642846" y="1333270"/>
                </a:lnTo>
                <a:lnTo>
                  <a:pt x="2693712" y="1341503"/>
                </a:lnTo>
                <a:lnTo>
                  <a:pt x="2744667" y="1349062"/>
                </a:lnTo>
                <a:lnTo>
                  <a:pt x="2795703" y="1355943"/>
                </a:lnTo>
                <a:lnTo>
                  <a:pt x="2846809" y="1362144"/>
                </a:lnTo>
                <a:lnTo>
                  <a:pt x="2897974" y="1367663"/>
                </a:lnTo>
                <a:lnTo>
                  <a:pt x="2949367" y="1372516"/>
                </a:lnTo>
                <a:lnTo>
                  <a:pt x="3000759" y="1376721"/>
                </a:lnTo>
                <a:lnTo>
                  <a:pt x="3052151" y="1380279"/>
                </a:lnTo>
                <a:lnTo>
                  <a:pt x="3103543" y="1383190"/>
                </a:lnTo>
                <a:lnTo>
                  <a:pt x="3154935" y="1385454"/>
                </a:lnTo>
                <a:lnTo>
                  <a:pt x="3206327" y="1387070"/>
                </a:lnTo>
                <a:lnTo>
                  <a:pt x="3257719" y="1388040"/>
                </a:lnTo>
                <a:lnTo>
                  <a:pt x="3309112" y="1388364"/>
                </a:lnTo>
                <a:lnTo>
                  <a:pt x="3463683" y="1385176"/>
                </a:lnTo>
                <a:lnTo>
                  <a:pt x="3515207" y="1382522"/>
                </a:lnTo>
                <a:lnTo>
                  <a:pt x="3617722" y="1376680"/>
                </a:lnTo>
                <a:lnTo>
                  <a:pt x="3771226" y="1362354"/>
                </a:lnTo>
                <a:lnTo>
                  <a:pt x="3911465" y="1344761"/>
                </a:lnTo>
                <a:lnTo>
                  <a:pt x="4051160" y="1321993"/>
                </a:lnTo>
                <a:lnTo>
                  <a:pt x="4126585" y="1307655"/>
                </a:lnTo>
                <a:lnTo>
                  <a:pt x="4201880" y="1292578"/>
                </a:lnTo>
                <a:lnTo>
                  <a:pt x="4326839" y="1264119"/>
                </a:lnTo>
                <a:lnTo>
                  <a:pt x="4451134" y="1232268"/>
                </a:lnTo>
                <a:lnTo>
                  <a:pt x="4524971" y="1211554"/>
                </a:lnTo>
                <a:lnTo>
                  <a:pt x="4574093" y="1197168"/>
                </a:lnTo>
                <a:lnTo>
                  <a:pt x="4623061" y="1182277"/>
                </a:lnTo>
                <a:lnTo>
                  <a:pt x="4671870" y="1166877"/>
                </a:lnTo>
                <a:lnTo>
                  <a:pt x="4720513" y="1150962"/>
                </a:lnTo>
                <a:lnTo>
                  <a:pt x="4856988" y="1102131"/>
                </a:lnTo>
                <a:lnTo>
                  <a:pt x="4856988" y="1090574"/>
                </a:lnTo>
                <a:lnTo>
                  <a:pt x="4716526" y="1137158"/>
                </a:lnTo>
                <a:lnTo>
                  <a:pt x="4667690" y="1151880"/>
                </a:lnTo>
                <a:lnTo>
                  <a:pt x="4618685" y="1166085"/>
                </a:lnTo>
                <a:lnTo>
                  <a:pt x="4569518" y="1179781"/>
                </a:lnTo>
                <a:lnTo>
                  <a:pt x="4520196" y="1192974"/>
                </a:lnTo>
                <a:lnTo>
                  <a:pt x="4446358" y="1212088"/>
                </a:lnTo>
                <a:lnTo>
                  <a:pt x="4322064" y="1240751"/>
                </a:lnTo>
                <a:lnTo>
                  <a:pt x="4197105" y="1266066"/>
                </a:lnTo>
                <a:lnTo>
                  <a:pt x="4071340" y="1287487"/>
                </a:lnTo>
                <a:lnTo>
                  <a:pt x="4054881" y="1290662"/>
                </a:lnTo>
                <a:lnTo>
                  <a:pt x="4020883" y="1294917"/>
                </a:lnTo>
                <a:lnTo>
                  <a:pt x="3919956" y="1308722"/>
                </a:lnTo>
                <a:lnTo>
                  <a:pt x="3913584" y="1309740"/>
                </a:lnTo>
                <a:lnTo>
                  <a:pt x="3768039" y="1325181"/>
                </a:lnTo>
                <a:lnTo>
                  <a:pt x="3666333" y="1332515"/>
                </a:lnTo>
                <a:lnTo>
                  <a:pt x="3615584" y="1335489"/>
                </a:lnTo>
                <a:lnTo>
                  <a:pt x="3564807" y="1337824"/>
                </a:lnTo>
                <a:lnTo>
                  <a:pt x="3514012" y="1339519"/>
                </a:lnTo>
                <a:lnTo>
                  <a:pt x="3463208" y="1340574"/>
                </a:lnTo>
                <a:lnTo>
                  <a:pt x="3412403" y="1340988"/>
                </a:lnTo>
                <a:lnTo>
                  <a:pt x="3361604" y="1340760"/>
                </a:lnTo>
                <a:lnTo>
                  <a:pt x="3310822" y="1339890"/>
                </a:lnTo>
                <a:lnTo>
                  <a:pt x="3260063" y="1338377"/>
                </a:lnTo>
                <a:lnTo>
                  <a:pt x="3209337" y="1336219"/>
                </a:lnTo>
                <a:lnTo>
                  <a:pt x="3158652" y="1333418"/>
                </a:lnTo>
                <a:lnTo>
                  <a:pt x="3108017" y="1329971"/>
                </a:lnTo>
                <a:lnTo>
                  <a:pt x="3057440" y="1325878"/>
                </a:lnTo>
                <a:lnTo>
                  <a:pt x="3006929" y="1321138"/>
                </a:lnTo>
                <a:lnTo>
                  <a:pt x="2956493" y="1315752"/>
                </a:lnTo>
                <a:lnTo>
                  <a:pt x="2906141" y="1309717"/>
                </a:lnTo>
                <a:lnTo>
                  <a:pt x="2855880" y="1303034"/>
                </a:lnTo>
                <a:lnTo>
                  <a:pt x="2805719" y="1295701"/>
                </a:lnTo>
                <a:lnTo>
                  <a:pt x="2755668" y="1287719"/>
                </a:lnTo>
                <a:lnTo>
                  <a:pt x="2705733" y="1279085"/>
                </a:lnTo>
                <a:lnTo>
                  <a:pt x="2655924" y="1269801"/>
                </a:lnTo>
                <a:lnTo>
                  <a:pt x="2606250" y="1259864"/>
                </a:lnTo>
                <a:lnTo>
                  <a:pt x="2556717" y="1249275"/>
                </a:lnTo>
                <a:lnTo>
                  <a:pt x="2507336" y="1238032"/>
                </a:lnTo>
                <a:lnTo>
                  <a:pt x="2458115" y="1226135"/>
                </a:lnTo>
                <a:lnTo>
                  <a:pt x="2409061" y="1213583"/>
                </a:lnTo>
                <a:lnTo>
                  <a:pt x="2360184" y="1200376"/>
                </a:lnTo>
                <a:lnTo>
                  <a:pt x="2311492" y="1186512"/>
                </a:lnTo>
                <a:lnTo>
                  <a:pt x="2262993" y="1171992"/>
                </a:lnTo>
                <a:lnTo>
                  <a:pt x="2214696" y="1156814"/>
                </a:lnTo>
                <a:lnTo>
                  <a:pt x="2166609" y="1140978"/>
                </a:lnTo>
                <a:lnTo>
                  <a:pt x="2118741" y="1124483"/>
                </a:lnTo>
                <a:lnTo>
                  <a:pt x="2071141" y="1107460"/>
                </a:lnTo>
                <a:lnTo>
                  <a:pt x="2023754" y="1089851"/>
                </a:lnTo>
                <a:lnTo>
                  <a:pt x="1976582" y="1071666"/>
                </a:lnTo>
                <a:lnTo>
                  <a:pt x="1929626" y="1052917"/>
                </a:lnTo>
                <a:lnTo>
                  <a:pt x="1882888" y="1033613"/>
                </a:lnTo>
                <a:lnTo>
                  <a:pt x="1836370" y="1013767"/>
                </a:lnTo>
                <a:lnTo>
                  <a:pt x="1790072" y="993390"/>
                </a:lnTo>
                <a:lnTo>
                  <a:pt x="1743997" y="972491"/>
                </a:lnTo>
                <a:lnTo>
                  <a:pt x="1698146" y="951082"/>
                </a:lnTo>
                <a:lnTo>
                  <a:pt x="1652520" y="929174"/>
                </a:lnTo>
                <a:lnTo>
                  <a:pt x="1607121" y="906778"/>
                </a:lnTo>
                <a:lnTo>
                  <a:pt x="1561951" y="883905"/>
                </a:lnTo>
                <a:lnTo>
                  <a:pt x="1517011" y="860565"/>
                </a:lnTo>
                <a:lnTo>
                  <a:pt x="1472303" y="836770"/>
                </a:lnTo>
                <a:lnTo>
                  <a:pt x="1427828" y="812530"/>
                </a:lnTo>
                <a:lnTo>
                  <a:pt x="1383588" y="787857"/>
                </a:lnTo>
                <a:lnTo>
                  <a:pt x="1339579" y="762863"/>
                </a:lnTo>
                <a:lnTo>
                  <a:pt x="1295787" y="737474"/>
                </a:lnTo>
                <a:lnTo>
                  <a:pt x="1252205" y="711704"/>
                </a:lnTo>
                <a:lnTo>
                  <a:pt x="1208825" y="685568"/>
                </a:lnTo>
                <a:lnTo>
                  <a:pt x="1165642" y="659081"/>
                </a:lnTo>
                <a:lnTo>
                  <a:pt x="1122647" y="632257"/>
                </a:lnTo>
                <a:lnTo>
                  <a:pt x="1079835" y="605111"/>
                </a:lnTo>
                <a:lnTo>
                  <a:pt x="1037197" y="577659"/>
                </a:lnTo>
                <a:lnTo>
                  <a:pt x="994728" y="549914"/>
                </a:lnTo>
                <a:lnTo>
                  <a:pt x="952419" y="521892"/>
                </a:lnTo>
                <a:lnTo>
                  <a:pt x="910265" y="493607"/>
                </a:lnTo>
                <a:lnTo>
                  <a:pt x="868258" y="465073"/>
                </a:lnTo>
                <a:lnTo>
                  <a:pt x="826391" y="436307"/>
                </a:lnTo>
                <a:lnTo>
                  <a:pt x="743049" y="378132"/>
                </a:lnTo>
                <a:lnTo>
                  <a:pt x="660185" y="319196"/>
                </a:lnTo>
                <a:lnTo>
                  <a:pt x="577733" y="259586"/>
                </a:lnTo>
                <a:lnTo>
                  <a:pt x="495623" y="199394"/>
                </a:lnTo>
                <a:lnTo>
                  <a:pt x="372948" y="108216"/>
                </a:lnTo>
                <a:lnTo>
                  <a:pt x="229666" y="0"/>
                </a:lnTo>
                <a:close/>
              </a:path>
            </a:pathLst>
          </a:custGeom>
          <a:solidFill>
            <a:srgbClr val="1C488A"/>
          </a:solidFill>
        </p:spPr>
        <p:txBody>
          <a:bodyPr wrap="square" lIns="0" tIns="0" rIns="0" bIns="0" rtlCol="0"/>
          <a:lstStyle/>
          <a:p>
            <a:endParaRPr/>
          </a:p>
        </p:txBody>
      </p:sp>
      <p:sp>
        <p:nvSpPr>
          <p:cNvPr id="2" name="Holder 2"/>
          <p:cNvSpPr>
            <a:spLocks noGrp="1"/>
          </p:cNvSpPr>
          <p:nvPr>
            <p:ph type="title"/>
          </p:nvPr>
        </p:nvSpPr>
        <p:spPr>
          <a:xfrm>
            <a:off x="529116" y="180190"/>
            <a:ext cx="6682740" cy="574040"/>
          </a:xfrm>
          <a:prstGeom prst="rect">
            <a:avLst/>
          </a:prstGeom>
        </p:spPr>
        <p:txBody>
          <a:bodyPr wrap="square" lIns="0" tIns="0" rIns="0" bIns="0">
            <a:spAutoFit/>
          </a:bodyPr>
          <a:lstStyle>
            <a:lvl1pPr>
              <a:defRPr sz="3600" b="0" i="0">
                <a:solidFill>
                  <a:schemeClr val="tx1"/>
                </a:solidFill>
                <a:latin typeface="Arial"/>
                <a:cs typeface="Arial"/>
              </a:defRPr>
            </a:lvl1pPr>
          </a:lstStyle>
          <a:p>
            <a:endParaRPr/>
          </a:p>
        </p:txBody>
      </p:sp>
      <p:sp>
        <p:nvSpPr>
          <p:cNvPr id="3" name="Holder 3"/>
          <p:cNvSpPr>
            <a:spLocks noGrp="1"/>
          </p:cNvSpPr>
          <p:nvPr>
            <p:ph type="body" idx="1"/>
          </p:nvPr>
        </p:nvSpPr>
        <p:spPr>
          <a:xfrm>
            <a:off x="603250" y="1993900"/>
            <a:ext cx="10731500" cy="2943225"/>
          </a:xfrm>
          <a:prstGeom prst="rect">
            <a:avLst/>
          </a:prstGeom>
        </p:spPr>
        <p:txBody>
          <a:bodyPr wrap="square" lIns="0" tIns="0" rIns="0" bIns="0">
            <a:spAutoFit/>
          </a:bodyPr>
          <a:lstStyle>
            <a:lvl1pPr>
              <a:defRPr b="0" i="0">
                <a:solidFill>
                  <a:schemeClr val="tx1"/>
                </a:solidFill>
              </a:defRPr>
            </a:lvl1pPr>
          </a:lstStyle>
          <a:p>
            <a:endParaRPr/>
          </a:p>
        </p:txBody>
      </p:sp>
      <p:sp>
        <p:nvSpPr>
          <p:cNvPr id="4" name="Holder 4"/>
          <p:cNvSpPr>
            <a:spLocks noGrp="1"/>
          </p:cNvSpPr>
          <p:nvPr>
            <p:ph type="ftr" sz="quarter" idx="5"/>
          </p:nvPr>
        </p:nvSpPr>
        <p:spPr>
          <a:xfrm>
            <a:off x="4145280" y="6377940"/>
            <a:ext cx="3901440" cy="342900"/>
          </a:xfrm>
          <a:prstGeom prst="rect">
            <a:avLst/>
          </a:prstGeom>
        </p:spPr>
        <p:txBody>
          <a:bodyPr wrap="square" lIns="0" tIns="0" rIns="0" bIns="0">
            <a:spAutoFit/>
          </a:bodyPr>
          <a:lstStyle>
            <a:lvl1pPr algn="ctr">
              <a:defRPr>
                <a:solidFill>
                  <a:schemeClr val="tx1">
                    <a:tint val="75000"/>
                  </a:schemeClr>
                </a:solidFill>
              </a:defRPr>
            </a:lvl1pPr>
          </a:lstStyle>
          <a:p>
            <a:endParaRPr/>
          </a:p>
        </p:txBody>
      </p:sp>
      <p:sp>
        <p:nvSpPr>
          <p:cNvPr id="5" name="Holder 5"/>
          <p:cNvSpPr>
            <a:spLocks noGrp="1"/>
          </p:cNvSpPr>
          <p:nvPr>
            <p:ph type="dt" sz="half" idx="6"/>
          </p:nvPr>
        </p:nvSpPr>
        <p:spPr>
          <a:xfrm>
            <a:off x="609600" y="6377940"/>
            <a:ext cx="2804160" cy="342900"/>
          </a:xfrm>
          <a:prstGeom prst="rect">
            <a:avLst/>
          </a:prstGeom>
        </p:spPr>
        <p:txBody>
          <a:bodyPr wrap="square" lIns="0" tIns="0" rIns="0" bIns="0">
            <a:spAutoFit/>
          </a:bodyPr>
          <a:lstStyle>
            <a:lvl1pPr algn="l">
              <a:defRPr>
                <a:solidFill>
                  <a:schemeClr val="tx1">
                    <a:tint val="75000"/>
                  </a:schemeClr>
                </a:solidFill>
              </a:defRPr>
            </a:lvl1pPr>
          </a:lstStyle>
          <a:p>
            <a:fld id="{1D8BD707-D9CF-40AE-B4C6-C98DA3205C09}" type="datetimeFigureOut">
              <a:rPr lang="en-US"/>
              <a:t>9/22/2025</a:t>
            </a:fld>
            <a:endParaRPr lang="en-US"/>
          </a:p>
        </p:txBody>
      </p:sp>
      <p:sp>
        <p:nvSpPr>
          <p:cNvPr id="6" name="Holder 6"/>
          <p:cNvSpPr>
            <a:spLocks noGrp="1"/>
          </p:cNvSpPr>
          <p:nvPr>
            <p:ph type="sldNum" sz="quarter" idx="7"/>
          </p:nvPr>
        </p:nvSpPr>
        <p:spPr>
          <a:xfrm>
            <a:off x="11280647" y="6444636"/>
            <a:ext cx="247015" cy="196215"/>
          </a:xfrm>
          <a:prstGeom prst="rect">
            <a:avLst/>
          </a:prstGeom>
        </p:spPr>
        <p:txBody>
          <a:bodyPr wrap="square" lIns="0" tIns="0" rIns="0" bIns="0">
            <a:spAutoFit/>
          </a:bodyPr>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dirty="0">
              <a:solidFill>
                <a:srgbClr val="929599"/>
              </a:solidFill>
            </a:endParaRPr>
          </a:p>
        </p:txBody>
      </p:sp>
    </p:spTree>
    <p:extLst>
      <p:ext uri="{BB962C8B-B14F-4D97-AF65-F5344CB8AC3E}">
        <p14:creationId xmlns:p14="http://schemas.microsoft.com/office/powerpoint/2010/main" val="3616341395"/>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72" r:id="rId6"/>
  </p:sldLayoutIdLst>
  <p:txStyles>
    <p:titleStyle>
      <a:lvl1pPr>
        <a:defRPr>
          <a:latin typeface="+mj-lt"/>
          <a:ea typeface="+mj-ea"/>
          <a:cs typeface="+mj-cs"/>
        </a:defRPr>
      </a:lvl1pPr>
    </p:titleStyle>
    <p:body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bodyStyle>
    <p:other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4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chemeClr val="accent1"/>
              </a:buClr>
              <a:buSzPts val="3600"/>
              <a:buFont typeface="Calibri"/>
              <a:buNone/>
              <a:defRPr sz="3600" b="1" i="0" u="none" strike="noStrike" cap="none">
                <a:solidFill>
                  <a:schemeClr val="accent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1" name="Google Shape;11;p4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marR="0" lvl="0" indent="-381000" algn="l" rtl="0">
              <a:lnSpc>
                <a:spcPct val="100000"/>
              </a:lnSpc>
              <a:spcBef>
                <a:spcPts val="1000"/>
              </a:spcBef>
              <a:spcAft>
                <a:spcPts val="0"/>
              </a:spcAft>
              <a:buClr>
                <a:schemeClr val="accent2"/>
              </a:buClr>
              <a:buSzPts val="2400"/>
              <a:buFont typeface="Arial"/>
              <a:buChar char="•"/>
              <a:defRPr sz="2400" b="0" i="0" u="none" strike="noStrike" cap="none">
                <a:solidFill>
                  <a:schemeClr val="dk1"/>
                </a:solidFill>
                <a:latin typeface="Calibri"/>
                <a:ea typeface="Calibri"/>
                <a:cs typeface="Calibri"/>
                <a:sym typeface="Calibri"/>
              </a:defRPr>
            </a:lvl1pPr>
            <a:lvl2pPr marL="914400" marR="0" lvl="1" indent="-355600" algn="l" rtl="0">
              <a:lnSpc>
                <a:spcPct val="100000"/>
              </a:lnSpc>
              <a:spcBef>
                <a:spcPts val="1000"/>
              </a:spcBef>
              <a:spcAft>
                <a:spcPts val="0"/>
              </a:spcAft>
              <a:buClr>
                <a:schemeClr val="accent1"/>
              </a:buClr>
              <a:buSzPts val="2000"/>
              <a:buFont typeface="Arial"/>
              <a:buChar char="•"/>
              <a:defRPr sz="2000" b="0" i="0" u="none" strike="noStrike" cap="none">
                <a:solidFill>
                  <a:schemeClr val="dk1"/>
                </a:solidFill>
                <a:latin typeface="Calibri"/>
                <a:ea typeface="Calibri"/>
                <a:cs typeface="Calibri"/>
                <a:sym typeface="Calibri"/>
              </a:defRPr>
            </a:lvl2pPr>
            <a:lvl3pPr marL="1371600" marR="0" lvl="2" indent="-342900" algn="l" rtl="0">
              <a:lnSpc>
                <a:spcPct val="100000"/>
              </a:lnSpc>
              <a:spcBef>
                <a:spcPts val="1000"/>
              </a:spcBef>
              <a:spcAft>
                <a:spcPts val="0"/>
              </a:spcAft>
              <a:buClr>
                <a:schemeClr val="accent2"/>
              </a:buClr>
              <a:buSzPts val="1800"/>
              <a:buFont typeface="Arial"/>
              <a:buChar char="•"/>
              <a:defRPr sz="1800" b="0" i="0" u="none" strike="noStrike" cap="none">
                <a:solidFill>
                  <a:schemeClr val="dk1"/>
                </a:solidFill>
                <a:latin typeface="Calibri"/>
                <a:ea typeface="Calibri"/>
                <a:cs typeface="Calibri"/>
                <a:sym typeface="Calibri"/>
              </a:defRPr>
            </a:lvl3pPr>
            <a:lvl4pPr marL="1828800" marR="0" lvl="3"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4pPr>
            <a:lvl5pPr marL="2286000" marR="0" lvl="4"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10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2" name="Google Shape;12;p4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spcBef>
                <a:spcPts val="0"/>
              </a:spcBef>
              <a:buNone/>
              <a:defRPr sz="1200" b="0" i="0" u="none" strike="noStrike" cap="none">
                <a:solidFill>
                  <a:srgbClr val="919497"/>
                </a:solidFill>
                <a:latin typeface="Calibri"/>
                <a:ea typeface="Calibri"/>
                <a:cs typeface="Calibri"/>
                <a:sym typeface="Calibri"/>
              </a:defRPr>
            </a:lvl1pPr>
            <a:lvl2pPr marL="0" marR="0" lvl="1" indent="0" algn="r" rtl="0">
              <a:spcBef>
                <a:spcPts val="0"/>
              </a:spcBef>
              <a:buNone/>
              <a:defRPr sz="1200" b="0" i="0" u="none" strike="noStrike" cap="none">
                <a:solidFill>
                  <a:srgbClr val="919497"/>
                </a:solidFill>
                <a:latin typeface="Calibri"/>
                <a:ea typeface="Calibri"/>
                <a:cs typeface="Calibri"/>
                <a:sym typeface="Calibri"/>
              </a:defRPr>
            </a:lvl2pPr>
            <a:lvl3pPr marL="0" marR="0" lvl="2" indent="0" algn="r" rtl="0">
              <a:spcBef>
                <a:spcPts val="0"/>
              </a:spcBef>
              <a:buNone/>
              <a:defRPr sz="1200" b="0" i="0" u="none" strike="noStrike" cap="none">
                <a:solidFill>
                  <a:srgbClr val="919497"/>
                </a:solidFill>
                <a:latin typeface="Calibri"/>
                <a:ea typeface="Calibri"/>
                <a:cs typeface="Calibri"/>
                <a:sym typeface="Calibri"/>
              </a:defRPr>
            </a:lvl3pPr>
            <a:lvl4pPr marL="0" marR="0" lvl="3" indent="0" algn="r" rtl="0">
              <a:spcBef>
                <a:spcPts val="0"/>
              </a:spcBef>
              <a:buNone/>
              <a:defRPr sz="1200" b="0" i="0" u="none" strike="noStrike" cap="none">
                <a:solidFill>
                  <a:srgbClr val="919497"/>
                </a:solidFill>
                <a:latin typeface="Calibri"/>
                <a:ea typeface="Calibri"/>
                <a:cs typeface="Calibri"/>
                <a:sym typeface="Calibri"/>
              </a:defRPr>
            </a:lvl4pPr>
            <a:lvl5pPr marL="0" marR="0" lvl="4" indent="0" algn="r" rtl="0">
              <a:spcBef>
                <a:spcPts val="0"/>
              </a:spcBef>
              <a:buNone/>
              <a:defRPr sz="1200" b="0" i="0" u="none" strike="noStrike" cap="none">
                <a:solidFill>
                  <a:srgbClr val="919497"/>
                </a:solidFill>
                <a:latin typeface="Calibri"/>
                <a:ea typeface="Calibri"/>
                <a:cs typeface="Calibri"/>
                <a:sym typeface="Calibri"/>
              </a:defRPr>
            </a:lvl5pPr>
            <a:lvl6pPr marL="0" marR="0" lvl="5" indent="0" algn="r" rtl="0">
              <a:spcBef>
                <a:spcPts val="0"/>
              </a:spcBef>
              <a:buNone/>
              <a:defRPr sz="1200" b="0" i="0" u="none" strike="noStrike" cap="none">
                <a:solidFill>
                  <a:srgbClr val="919497"/>
                </a:solidFill>
                <a:latin typeface="Calibri"/>
                <a:ea typeface="Calibri"/>
                <a:cs typeface="Calibri"/>
                <a:sym typeface="Calibri"/>
              </a:defRPr>
            </a:lvl6pPr>
            <a:lvl7pPr marL="0" marR="0" lvl="6" indent="0" algn="r" rtl="0">
              <a:spcBef>
                <a:spcPts val="0"/>
              </a:spcBef>
              <a:buNone/>
              <a:defRPr sz="1200" b="0" i="0" u="none" strike="noStrike" cap="none">
                <a:solidFill>
                  <a:srgbClr val="919497"/>
                </a:solidFill>
                <a:latin typeface="Calibri"/>
                <a:ea typeface="Calibri"/>
                <a:cs typeface="Calibri"/>
                <a:sym typeface="Calibri"/>
              </a:defRPr>
            </a:lvl7pPr>
            <a:lvl8pPr marL="0" marR="0" lvl="7" indent="0" algn="r" rtl="0">
              <a:spcBef>
                <a:spcPts val="0"/>
              </a:spcBef>
              <a:buNone/>
              <a:defRPr sz="1200" b="0" i="0" u="none" strike="noStrike" cap="none">
                <a:solidFill>
                  <a:srgbClr val="919497"/>
                </a:solidFill>
                <a:latin typeface="Calibri"/>
                <a:ea typeface="Calibri"/>
                <a:cs typeface="Calibri"/>
                <a:sym typeface="Calibri"/>
              </a:defRPr>
            </a:lvl8pPr>
            <a:lvl9pPr marL="0" marR="0" lvl="8" indent="0" algn="r" rtl="0">
              <a:spcBef>
                <a:spcPts val="0"/>
              </a:spcBef>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 name="Google Shape;13;p4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marR="0" lvl="0" algn="ctr" rtl="0">
              <a:spcBef>
                <a:spcPts val="0"/>
              </a:spcBef>
              <a:spcAft>
                <a:spcPts val="0"/>
              </a:spcAft>
              <a:buSzPts val="1400"/>
              <a:buNone/>
              <a:defRPr sz="1200" b="0" i="0" u="none" strike="noStrike" cap="none">
                <a:solidFill>
                  <a:srgbClr val="919497"/>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358867131"/>
      </p:ext>
    </p:extLst>
  </p:cSld>
  <p:clrMap bg1="lt1" tx1="dk1" bg2="dk2" tx2="lt2" accent1="accent1" accent2="accent2" accent3="accent3" accent4="accent4" accent5="accent5" accent6="accent6" hlink="hlink" folHlink="folHlink"/>
  <p:sldLayoutIdLst>
    <p:sldLayoutId id="2147483674" r:id="rId1"/>
    <p:sldLayoutId id="2147483675" r:id="rId2"/>
    <p:sldLayoutId id="2147483676" r:id="rId3"/>
    <p:sldLayoutId id="2147483677" r:id="rId4"/>
    <p:sldLayoutId id="2147483678" r:id="rId5"/>
    <p:sldLayoutId id="2147483679" r:id="rId6"/>
    <p:sldLayoutId id="2147483680" r:id="rId7"/>
    <p:sldLayoutId id="2147483681" r:id="rId8"/>
    <p:sldLayoutId id="2147483682" r:id="rId9"/>
    <p:sldLayoutId id="2147483683" r:id="rId10"/>
    <p:sldLayoutId id="2147483684" r:id="rId11"/>
    <p:sldLayoutId id="2147483685" r:id="rId12"/>
    <p:sldLayoutId id="2147483686" r:id="rId13"/>
    <p:sldLayoutId id="2147483687" r:id="rId14"/>
    <p:sldLayoutId id="2147483688" r:id="rId15"/>
    <p:sldLayoutId id="2147483689" r:id="rId16"/>
    <p:sldLayoutId id="2147483690" r:id="rId17"/>
    <p:sldLayoutId id="2147483691" r:id="rId18"/>
    <p:sldLayoutId id="2147483692" r:id="rId19"/>
    <p:sldLayoutId id="2147483693" r:id="rId20"/>
    <p:sldLayoutId id="2147483694" r:id="rId21"/>
    <p:sldLayoutId id="2147483695" r:id="rId22"/>
    <p:sldLayoutId id="2147483696" r:id="rId23"/>
    <p:sldLayoutId id="2147483697" r:id="rId24"/>
    <p:sldLayoutId id="2147483698" r:id="rId25"/>
    <p:sldLayoutId id="2147483699" r:id="rId26"/>
    <p:sldLayoutId id="2147483700" r:id="rId27"/>
    <p:sldLayoutId id="2147483701" r:id="rId28"/>
    <p:sldLayoutId id="2147483702" r:id="rId29"/>
    <p:sldLayoutId id="2147483703" r:id="rId30"/>
    <p:sldLayoutId id="2147483704" r:id="rId31"/>
    <p:sldLayoutId id="2147483705" r:id="rId32"/>
    <p:sldLayoutId id="2147483706" r:id="rId33"/>
    <p:sldLayoutId id="2147483707" r:id="rId34"/>
    <p:sldLayoutId id="2147483708" r:id="rId35"/>
    <p:sldLayoutId id="2147483709" r:id="rId36"/>
    <p:sldLayoutId id="2147483710" r:id="rId37"/>
    <p:sldLayoutId id="2147483711" r:id="rId38"/>
    <p:sldLayoutId id="2147483712" r:id="rId39"/>
    <p:sldLayoutId id="2147483713" r:id="rId40"/>
    <p:sldLayoutId id="2147483714" r:id="rId41"/>
    <p:sldLayoutId id="2147483715" r:id="rId42"/>
    <p:sldLayoutId id="2147483716" r:id="rId43"/>
    <p:sldLayoutId id="2147483717" r:id="rId44"/>
    <p:sldLayoutId id="2147483718" r:id="rId45"/>
    <p:sldLayoutId id="2147483719" r:id="rId46"/>
    <p:sldLayoutId id="2147483720" r:id="rId47"/>
    <p:sldLayoutId id="2147483721" r:id="rId48"/>
    <p:sldLayoutId id="2147483722" r:id="rId49"/>
    <p:sldLayoutId id="2147483723" r:id="rId50"/>
    <p:sldLayoutId id="2147483724" r:id="rId51"/>
    <p:sldLayoutId id="2147483725" r:id="rId52"/>
    <p:sldLayoutId id="2147483726" r:id="rId53"/>
    <p:sldLayoutId id="2147483727" r:id="rId54"/>
    <p:sldLayoutId id="2147483728" r:id="rId55"/>
    <p:sldLayoutId id="2147483729" r:id="rId56"/>
    <p:sldLayoutId id="2147483730" r:id="rId57"/>
    <p:sldLayoutId id="2147483731" r:id="rId58"/>
    <p:sldLayoutId id="2147483732" r:id="rId59"/>
    <p:sldLayoutId id="2147483733" r:id="rId60"/>
    <p:sldLayoutId id="2147483734" r:id="rId61"/>
    <p:sldLayoutId id="2147483735" r:id="rId62"/>
    <p:sldLayoutId id="2147483736" r:id="rId63"/>
    <p:sldLayoutId id="2147483737" r:id="rId64"/>
    <p:sldLayoutId id="2147483738" r:id="rId65"/>
    <p:sldLayoutId id="2147483739" r:id="rId66"/>
    <p:sldLayoutId id="2147483740" r:id="rId67"/>
    <p:sldLayoutId id="2147483741" r:id="rId68"/>
    <p:sldLayoutId id="2147483742" r:id="rId69"/>
    <p:sldLayoutId id="2147483743" r:id="rId70"/>
    <p:sldLayoutId id="2147483744" r:id="rId71"/>
    <p:sldLayoutId id="2147483745" r:id="rId72"/>
    <p:sldLayoutId id="2147483746" r:id="rId73"/>
    <p:sldLayoutId id="2147483747" r:id="rId74"/>
    <p:sldLayoutId id="2147483748" r:id="rId75"/>
    <p:sldLayoutId id="2147483749" r:id="rId76"/>
    <p:sldLayoutId id="2147483750" r:id="rId77"/>
    <p:sldLayoutId id="2147483751" r:id="rId78"/>
    <p:sldLayoutId id="2147483752" r:id="rId79"/>
    <p:sldLayoutId id="2147483753" r:id="rId80"/>
    <p:sldLayoutId id="2147483754" r:id="rId81"/>
    <p:sldLayoutId id="2147483755" r:id="rId82"/>
    <p:sldLayoutId id="2147483756" r:id="rId83"/>
    <p:sldLayoutId id="2147483757" r:id="rId84"/>
    <p:sldLayoutId id="2147483758" r:id="rId85"/>
    <p:sldLayoutId id="2147483759" r:id="rId86"/>
    <p:sldLayoutId id="2147483760" r:id="rId87"/>
    <p:sldLayoutId id="2147483761" r:id="rId88"/>
    <p:sldLayoutId id="2147483762" r:id="rId89"/>
    <p:sldLayoutId id="2147483763" r:id="rId90"/>
    <p:sldLayoutId id="2147483764" r:id="rId91"/>
    <p:sldLayoutId id="2147483765" r:id="rId92"/>
    <p:sldLayoutId id="2147483766" r:id="rId93"/>
    <p:sldLayoutId id="2147483767" r:id="rId94"/>
    <p:sldLayoutId id="2147483768" r:id="rId95"/>
    <p:sldLayoutId id="2147483769" r:id="rId96"/>
    <p:sldLayoutId id="2147483770" r:id="rId97"/>
    <p:sldLayoutId id="2147483771" r:id="rId98"/>
    <p:sldLayoutId id="2147483772" r:id="rId99"/>
    <p:sldLayoutId id="2147483773" r:id="rId100"/>
    <p:sldLayoutId id="2147483774" r:id="rId101"/>
    <p:sldLayoutId id="2147483775" r:id="rId102"/>
    <p:sldLayoutId id="2147483776" r:id="rId103"/>
    <p:sldLayoutId id="2147483777" r:id="rId104"/>
    <p:sldLayoutId id="2147483778" r:id="rId105"/>
    <p:sldLayoutId id="2147483779" r:id="rId106"/>
    <p:sldLayoutId id="2147483780" r:id="rId107"/>
    <p:sldLayoutId id="2147483781" r:id="rId108"/>
    <p:sldLayoutId id="2147483782" r:id="rId109"/>
    <p:sldLayoutId id="2147483783" r:id="rId110"/>
    <p:sldLayoutId id="2147483784" r:id="rId111"/>
    <p:sldLayoutId id="2147483785" r:id="rId112"/>
    <p:sldLayoutId id="2147483786" r:id="rId113"/>
    <p:sldLayoutId id="2147483787" r:id="rId114"/>
    <p:sldLayoutId id="2147483788" r:id="rId115"/>
    <p:sldLayoutId id="2147483789" r:id="rId116"/>
    <p:sldLayoutId id="2147483790" r:id="rId117"/>
    <p:sldLayoutId id="2147483791" r:id="rId118"/>
    <p:sldLayoutId id="2147483792" r:id="rId119"/>
    <p:sldLayoutId id="2147483793" r:id="rId120"/>
    <p:sldLayoutId id="2147483794" r:id="rId121"/>
    <p:sldLayoutId id="2147483795" r:id="rId122"/>
    <p:sldLayoutId id="2147483796" r:id="rId123"/>
    <p:sldLayoutId id="2147483797" r:id="rId124"/>
    <p:sldLayoutId id="2147483798" r:id="rId125"/>
    <p:sldLayoutId id="2147483799" r:id="rId126"/>
    <p:sldLayoutId id="2147483800" r:id="rId127"/>
    <p:sldLayoutId id="2147483801" r:id="rId128"/>
    <p:sldLayoutId id="2147483802" r:id="rId129"/>
    <p:sldLayoutId id="2147483803" r:id="rId130"/>
    <p:sldLayoutId id="2147483804" r:id="rId131"/>
    <p:sldLayoutId id="2147483805" r:id="rId132"/>
    <p:sldLayoutId id="2147483806" r:id="rId133"/>
    <p:sldLayoutId id="2147483807" r:id="rId134"/>
    <p:sldLayoutId id="2147483808" r:id="rId135"/>
    <p:sldLayoutId id="2147483809" r:id="rId136"/>
    <p:sldLayoutId id="2147483810" r:id="rId137"/>
    <p:sldLayoutId id="2147483811" r:id="rId138"/>
    <p:sldLayoutId id="2147483812" r:id="rId139"/>
    <p:sldLayoutId id="2147483813" r:id="rId140"/>
    <p:sldLayoutId id="2147483814" r:id="rId141"/>
    <p:sldLayoutId id="2147483815" r:id="rId142"/>
    <p:sldLayoutId id="2147483816" r:id="rId143"/>
    <p:sldLayoutId id="2147483817" r:id="rId144"/>
    <p:sldLayoutId id="2147483818" r:id="rId145"/>
    <p:sldLayoutId id="2147483819" r:id="rId146"/>
    <p:sldLayoutId id="2147483820" r:id="rId147"/>
    <p:sldLayoutId id="2147483821" r:id="rId148"/>
    <p:sldLayoutId id="2147483822" r:id="rId149"/>
    <p:sldLayoutId id="2147483823" r:id="rId150"/>
    <p:sldLayoutId id="2147483824" r:id="rId151"/>
    <p:sldLayoutId id="2147483825" r:id="rId152"/>
    <p:sldLayoutId id="2147483826" r:id="rId153"/>
    <p:sldLayoutId id="2147483827" r:id="rId154"/>
    <p:sldLayoutId id="2147483828" r:id="rId155"/>
    <p:sldLayoutId id="2147483829" r:id="rId156"/>
    <p:sldLayoutId id="2147483830" r:id="rId157"/>
    <p:sldLayoutId id="2147483831" r:id="rId158"/>
    <p:sldLayoutId id="2147483832" r:id="rId159"/>
    <p:sldLayoutId id="2147483833" r:id="rId160"/>
    <p:sldLayoutId id="2147483834" r:id="rId161"/>
    <p:sldLayoutId id="2147483835" r:id="rId162"/>
    <p:sldLayoutId id="2147483836" r:id="rId163"/>
    <p:sldLayoutId id="2147483837" r:id="rId164"/>
    <p:sldLayoutId id="2147483838" r:id="rId165"/>
    <p:sldLayoutId id="2147483839" r:id="rId166"/>
    <p:sldLayoutId id="2147483840" r:id="rId167"/>
    <p:sldLayoutId id="2147483841" r:id="rId168"/>
    <p:sldLayoutId id="2147483842" r:id="rId169"/>
    <p:sldLayoutId id="2147483843" r:id="rId170"/>
    <p:sldLayoutId id="2147483844" r:id="rId171"/>
    <p:sldLayoutId id="2147483845" r:id="rId172"/>
    <p:sldLayoutId id="2147483846" r:id="rId173"/>
    <p:sldLayoutId id="2147483847" r:id="rId174"/>
    <p:sldLayoutId id="2147483848" r:id="rId175"/>
    <p:sldLayoutId id="2147483849" r:id="rId176"/>
    <p:sldLayoutId id="2147483850" r:id="rId177"/>
    <p:sldLayoutId id="2147483851" r:id="rId178"/>
    <p:sldLayoutId id="2147483852" r:id="rId179"/>
    <p:sldLayoutId id="2147483853" r:id="rId180"/>
    <p:sldLayoutId id="2147483854" r:id="rId181"/>
    <p:sldLayoutId id="2147483855" r:id="rId182"/>
    <p:sldLayoutId id="2147483856" r:id="rId183"/>
    <p:sldLayoutId id="2147483857" r:id="rId184"/>
    <p:sldLayoutId id="2147483858" r:id="rId185"/>
    <p:sldLayoutId id="2147483859" r:id="rId186"/>
    <p:sldLayoutId id="2147483860" r:id="rId187"/>
    <p:sldLayoutId id="2147483861" r:id="rId188"/>
    <p:sldLayoutId id="2147483862" r:id="rId189"/>
    <p:sldLayoutId id="2147483863" r:id="rId190"/>
    <p:sldLayoutId id="2147483864" r:id="rId191"/>
    <p:sldLayoutId id="2147483865" r:id="rId192"/>
    <p:sldLayoutId id="2147483866" r:id="rId193"/>
    <p:sldLayoutId id="2147483867" r:id="rId194"/>
    <p:sldLayoutId id="2147483868" r:id="rId195"/>
    <p:sldLayoutId id="2147483869" r:id="rId196"/>
    <p:sldLayoutId id="2147483870" r:id="rId197"/>
    <p:sldLayoutId id="2147483871" r:id="rId198"/>
    <p:sldLayoutId id="2147483872" r:id="rId199"/>
    <p:sldLayoutId id="2147483873" r:id="rId200"/>
    <p:sldLayoutId id="2147483874" r:id="rId201"/>
    <p:sldLayoutId id="2147483875" r:id="rId202"/>
    <p:sldLayoutId id="2147483876" r:id="rId203"/>
    <p:sldLayoutId id="2147483877" r:id="rId204"/>
    <p:sldLayoutId id="2147483878" r:id="rId205"/>
    <p:sldLayoutId id="2147483879" r:id="rId206"/>
    <p:sldLayoutId id="2147483880" r:id="rId207"/>
    <p:sldLayoutId id="2147483881" r:id="rId208"/>
    <p:sldLayoutId id="2147483882" r:id="rId209"/>
    <p:sldLayoutId id="2147483883" r:id="rId210"/>
    <p:sldLayoutId id="2147483884" r:id="rId211"/>
    <p:sldLayoutId id="2147483885" r:id="rId212"/>
    <p:sldLayoutId id="2147483886" r:id="rId213"/>
    <p:sldLayoutId id="2147483887" r:id="rId214"/>
    <p:sldLayoutId id="2147483888" r:id="rId215"/>
    <p:sldLayoutId id="2147483889" r:id="rId216"/>
    <p:sldLayoutId id="2147483890" r:id="rId217"/>
    <p:sldLayoutId id="2147483891" r:id="rId218"/>
    <p:sldLayoutId id="2147483892" r:id="rId219"/>
    <p:sldLayoutId id="2147483893" r:id="rId220"/>
    <p:sldLayoutId id="2147483894" r:id="rId221"/>
    <p:sldLayoutId id="2147483895" r:id="rId222"/>
    <p:sldLayoutId id="2147483896" r:id="rId223"/>
    <p:sldLayoutId id="2147483897" r:id="rId224"/>
    <p:sldLayoutId id="2147483898" r:id="rId225"/>
    <p:sldLayoutId id="2147483899" r:id="rId226"/>
    <p:sldLayoutId id="2147483900" r:id="rId227"/>
    <p:sldLayoutId id="2147483901" r:id="rId228"/>
    <p:sldLayoutId id="2147483902" r:id="rId229"/>
    <p:sldLayoutId id="2147483903" r:id="rId230"/>
    <p:sldLayoutId id="2147483904" r:id="rId231"/>
    <p:sldLayoutId id="2147483905" r:id="rId232"/>
    <p:sldLayoutId id="2147483906" r:id="rId233"/>
    <p:sldLayoutId id="2147483907" r:id="rId234"/>
    <p:sldLayoutId id="2147483908" r:id="rId235"/>
    <p:sldLayoutId id="2147483909" r:id="rId236"/>
    <p:sldLayoutId id="2147483910" r:id="rId237"/>
    <p:sldLayoutId id="2147483911" r:id="rId238"/>
    <p:sldLayoutId id="2147483912" r:id="rId239"/>
    <p:sldLayoutId id="2147483913" r:id="rId240"/>
    <p:sldLayoutId id="2147483914" r:id="rId241"/>
    <p:sldLayoutId id="2147483915" r:id="rId242"/>
    <p:sldLayoutId id="2147483916" r:id="rId243"/>
    <p:sldLayoutId id="2147483917" r:id="rId244"/>
    <p:sldLayoutId id="2147483918" r:id="rId245"/>
    <p:sldLayoutId id="2147483919" r:id="rId246"/>
    <p:sldLayoutId id="2147483920" r:id="rId247"/>
    <p:sldLayoutId id="2147483921" r:id="rId248"/>
    <p:sldLayoutId id="2147483922" r:id="rId249"/>
    <p:sldLayoutId id="2147483923" r:id="rId250"/>
    <p:sldLayoutId id="2147483924" r:id="rId251"/>
    <p:sldLayoutId id="2147483925" r:id="rId252"/>
    <p:sldLayoutId id="2147483926" r:id="rId253"/>
    <p:sldLayoutId id="2147483927" r:id="rId254"/>
    <p:sldLayoutId id="2147483928" r:id="rId255"/>
    <p:sldLayoutId id="2147483929" r:id="rId256"/>
    <p:sldLayoutId id="2147483930" r:id="rId257"/>
    <p:sldLayoutId id="2147483931" r:id="rId258"/>
    <p:sldLayoutId id="2147483932" r:id="rId259"/>
    <p:sldLayoutId id="2147483933" r:id="rId260"/>
    <p:sldLayoutId id="2147483934" r:id="rId261"/>
    <p:sldLayoutId id="2147483935" r:id="rId262"/>
    <p:sldLayoutId id="2147483936" r:id="rId263"/>
    <p:sldLayoutId id="2147483937" r:id="rId264"/>
    <p:sldLayoutId id="2147483938" r:id="rId265"/>
    <p:sldLayoutId id="2147483939" r:id="rId266"/>
    <p:sldLayoutId id="2147483940" r:id="rId267"/>
    <p:sldLayoutId id="2147483941" r:id="rId268"/>
    <p:sldLayoutId id="2147483942" r:id="rId269"/>
    <p:sldLayoutId id="2147483943" r:id="rId270"/>
    <p:sldLayoutId id="2147483944" r:id="rId271"/>
    <p:sldLayoutId id="2147483946" r:id="rId27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F3C8E6B-4EF4-AB45-BB5A-B61F60A67808}"/>
              </a:ext>
            </a:extLst>
          </p:cNvPr>
          <p:cNvSpPr>
            <a:spLocks noGrp="1"/>
          </p:cNvSpPr>
          <p:nvPr>
            <p:ph type="title"/>
          </p:nvPr>
        </p:nvSpPr>
        <p:spPr>
          <a:xfrm>
            <a:off x="609600" y="365126"/>
            <a:ext cx="10972800" cy="1325563"/>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2233A315-3653-1248-BF74-8D225E1A012F}"/>
              </a:ext>
            </a:extLst>
          </p:cNvPr>
          <p:cNvSpPr>
            <a:spLocks noGrp="1"/>
          </p:cNvSpPr>
          <p:nvPr>
            <p:ph type="body" idx="1"/>
          </p:nvPr>
        </p:nvSpPr>
        <p:spPr>
          <a:xfrm>
            <a:off x="609600" y="1825626"/>
            <a:ext cx="10972800" cy="4351338"/>
          </a:xfrm>
          <a:prstGeom prst="rect">
            <a:avLst/>
          </a:prstGeom>
        </p:spPr>
        <p:txBody>
          <a:bodyPr vert="horz" lIns="91440" tIns="45720" rIns="91440" bIns="4572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89277CC0-3406-FE41-A537-FC7F5005FE7D}"/>
              </a:ext>
            </a:extLst>
          </p:cNvPr>
          <p:cNvSpPr>
            <a:spLocks noGrp="1"/>
          </p:cNvSpPr>
          <p:nvPr>
            <p:ph type="sldNum" sz="quarter" idx="4"/>
          </p:nvPr>
        </p:nvSpPr>
        <p:spPr>
          <a:xfrm>
            <a:off x="88392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9264081-CCE9-434F-BC99-2EAB68E1AC8B}" type="slidenum">
              <a:rPr lang="en-US" smtClean="0"/>
              <a:t>‹#›</a:t>
            </a:fld>
            <a:endParaRPr lang="en-US"/>
          </a:p>
        </p:txBody>
      </p:sp>
      <p:sp>
        <p:nvSpPr>
          <p:cNvPr id="9" name="Footer Placeholder 8">
            <a:extLst>
              <a:ext uri="{FF2B5EF4-FFF2-40B4-BE49-F238E27FC236}">
                <a16:creationId xmlns:a16="http://schemas.microsoft.com/office/drawing/2014/main" id="{F6F45CB4-03EB-854B-871B-8D89D60BBF01}"/>
              </a:ext>
            </a:extLst>
          </p:cNvPr>
          <p:cNvSpPr>
            <a:spLocks noGrp="1"/>
          </p:cNvSpPr>
          <p:nvPr>
            <p:ph type="ftr" sz="quarter" idx="3"/>
          </p:nvPr>
        </p:nvSpPr>
        <p:spPr>
          <a:xfrm>
            <a:off x="609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lgn="l"/>
            <a:r>
              <a:rPr lang="en-US"/>
              <a:t>Illinois Perinatal Quality Collaborative</a:t>
            </a:r>
          </a:p>
        </p:txBody>
      </p:sp>
    </p:spTree>
    <p:extLst>
      <p:ext uri="{BB962C8B-B14F-4D97-AF65-F5344CB8AC3E}">
        <p14:creationId xmlns:p14="http://schemas.microsoft.com/office/powerpoint/2010/main" val="1648201614"/>
      </p:ext>
    </p:extLst>
  </p:cSld>
  <p:clrMap bg1="lt1" tx1="dk1" bg2="lt2" tx2="dk2" accent1="accent1" accent2="accent2" accent3="accent3" accent4="accent4" accent5="accent5" accent6="accent6" hlink="hlink" folHlink="folHlink"/>
  <p:sldLayoutIdLst>
    <p:sldLayoutId id="2147483948" r:id="rId1"/>
    <p:sldLayoutId id="2147483949" r:id="rId2"/>
    <p:sldLayoutId id="2147483950" r:id="rId3"/>
    <p:sldLayoutId id="2147483951" r:id="rId4"/>
    <p:sldLayoutId id="2147483952" r:id="rId5"/>
    <p:sldLayoutId id="2147483953" r:id="rId6"/>
    <p:sldLayoutId id="2147483954" r:id="rId7"/>
    <p:sldLayoutId id="2147483955" r:id="rId8"/>
    <p:sldLayoutId id="2147483956" r:id="rId9"/>
    <p:sldLayoutId id="2147483957" r:id="rId10"/>
    <p:sldLayoutId id="2147483958" r:id="rId11"/>
    <p:sldLayoutId id="2147483959" r:id="rId12"/>
    <p:sldLayoutId id="2147483960" r:id="rId13"/>
    <p:sldLayoutId id="2147483961" r:id="rId14"/>
    <p:sldLayoutId id="2147483962" r:id="rId15"/>
    <p:sldLayoutId id="2147483963" r:id="rId16"/>
    <p:sldLayoutId id="2147483964" r:id="rId17"/>
    <p:sldLayoutId id="2147483965" r:id="rId18"/>
    <p:sldLayoutId id="2147483966" r:id="rId19"/>
    <p:sldLayoutId id="2147483967" r:id="rId20"/>
    <p:sldLayoutId id="2147483968" r:id="rId21"/>
    <p:sldLayoutId id="2147483969" r:id="rId22"/>
    <p:sldLayoutId id="2147483970" r:id="rId23"/>
    <p:sldLayoutId id="2147483971" r:id="rId24"/>
    <p:sldLayoutId id="2147483972" r:id="rId25"/>
    <p:sldLayoutId id="2147483973" r:id="rId26"/>
    <p:sldLayoutId id="2147483974" r:id="rId27"/>
    <p:sldLayoutId id="2147483975" r:id="rId28"/>
    <p:sldLayoutId id="2147483976" r:id="rId29"/>
    <p:sldLayoutId id="2147483977" r:id="rId30"/>
    <p:sldLayoutId id="2147483978" r:id="rId31"/>
    <p:sldLayoutId id="2147483979" r:id="rId32"/>
    <p:sldLayoutId id="2147483980" r:id="rId33"/>
    <p:sldLayoutId id="2147483981" r:id="rId34"/>
    <p:sldLayoutId id="2147483982" r:id="rId35"/>
    <p:sldLayoutId id="2147483983" r:id="rId36"/>
    <p:sldLayoutId id="2147483984" r:id="rId37"/>
    <p:sldLayoutId id="2147483985" r:id="rId38"/>
    <p:sldLayoutId id="2147483986" r:id="rId39"/>
    <p:sldLayoutId id="2147483987" r:id="rId40"/>
    <p:sldLayoutId id="2147483988" r:id="rId41"/>
    <p:sldLayoutId id="2147483989" r:id="rId42"/>
    <p:sldLayoutId id="2147483990" r:id="rId43"/>
    <p:sldLayoutId id="2147483991" r:id="rId44"/>
    <p:sldLayoutId id="2147483992" r:id="rId45"/>
    <p:sldLayoutId id="2147483993" r:id="rId46"/>
    <p:sldLayoutId id="2147483994" r:id="rId47"/>
    <p:sldLayoutId id="2147483995" r:id="rId48"/>
    <p:sldLayoutId id="2147483996" r:id="rId49"/>
    <p:sldLayoutId id="2147483997" r:id="rId50"/>
    <p:sldLayoutId id="2147483998" r:id="rId51"/>
    <p:sldLayoutId id="2147483999" r:id="rId52"/>
    <p:sldLayoutId id="2147484000" r:id="rId53"/>
    <p:sldLayoutId id="2147484001" r:id="rId54"/>
    <p:sldLayoutId id="2147484002" r:id="rId55"/>
    <p:sldLayoutId id="2147484003" r:id="rId56"/>
    <p:sldLayoutId id="2147484004" r:id="rId57"/>
    <p:sldLayoutId id="2147484005" r:id="rId58"/>
    <p:sldLayoutId id="2147484006" r:id="rId59"/>
    <p:sldLayoutId id="2147484007" r:id="rId60"/>
    <p:sldLayoutId id="2147484008" r:id="rId61"/>
    <p:sldLayoutId id="2147484009" r:id="rId62"/>
    <p:sldLayoutId id="2147484010" r:id="rId63"/>
    <p:sldLayoutId id="2147484011" r:id="rId64"/>
    <p:sldLayoutId id="2147484012" r:id="rId65"/>
    <p:sldLayoutId id="2147484013" r:id="rId66"/>
    <p:sldLayoutId id="2147484014" r:id="rId67"/>
    <p:sldLayoutId id="2147484015" r:id="rId68"/>
    <p:sldLayoutId id="2147484016" r:id="rId69"/>
    <p:sldLayoutId id="2147484017" r:id="rId70"/>
    <p:sldLayoutId id="2147484018" r:id="rId71"/>
    <p:sldLayoutId id="2147484019" r:id="rId72"/>
    <p:sldLayoutId id="2147484020" r:id="rId73"/>
    <p:sldLayoutId id="2147484021" r:id="rId74"/>
    <p:sldLayoutId id="2147484022" r:id="rId75"/>
    <p:sldLayoutId id="2147484023" r:id="rId76"/>
    <p:sldLayoutId id="2147484024" r:id="rId77"/>
    <p:sldLayoutId id="2147484025" r:id="rId78"/>
    <p:sldLayoutId id="2147484026" r:id="rId79"/>
    <p:sldLayoutId id="2147484027" r:id="rId80"/>
    <p:sldLayoutId id="2147484028" r:id="rId81"/>
    <p:sldLayoutId id="2147484029" r:id="rId82"/>
    <p:sldLayoutId id="2147484030" r:id="rId83"/>
    <p:sldLayoutId id="2147484031" r:id="rId84"/>
    <p:sldLayoutId id="2147484032" r:id="rId85"/>
    <p:sldLayoutId id="2147484033" r:id="rId86"/>
    <p:sldLayoutId id="2147484034" r:id="rId87"/>
    <p:sldLayoutId id="2147484035" r:id="rId88"/>
    <p:sldLayoutId id="2147484036" r:id="rId89"/>
    <p:sldLayoutId id="2147484037" r:id="rId90"/>
    <p:sldLayoutId id="2147484038" r:id="rId91"/>
    <p:sldLayoutId id="2147484039" r:id="rId92"/>
    <p:sldLayoutId id="2147484040" r:id="rId93"/>
    <p:sldLayoutId id="2147484041" r:id="rId94"/>
    <p:sldLayoutId id="2147484042" r:id="rId95"/>
    <p:sldLayoutId id="2147484043" r:id="rId96"/>
    <p:sldLayoutId id="2147484044" r:id="rId97"/>
    <p:sldLayoutId id="2147484045" r:id="rId98"/>
    <p:sldLayoutId id="2147484046" r:id="rId99"/>
    <p:sldLayoutId id="2147484047" r:id="rId100"/>
    <p:sldLayoutId id="2147484048" r:id="rId101"/>
    <p:sldLayoutId id="2147484049" r:id="rId102"/>
    <p:sldLayoutId id="2147484050" r:id="rId103"/>
    <p:sldLayoutId id="2147484051" r:id="rId104"/>
    <p:sldLayoutId id="2147484052" r:id="rId105"/>
    <p:sldLayoutId id="2147484053" r:id="rId106"/>
    <p:sldLayoutId id="2147484054" r:id="rId107"/>
    <p:sldLayoutId id="2147484055" r:id="rId108"/>
    <p:sldLayoutId id="2147484056" r:id="rId109"/>
    <p:sldLayoutId id="2147484057" r:id="rId110"/>
    <p:sldLayoutId id="2147484058" r:id="rId111"/>
    <p:sldLayoutId id="2147484059" r:id="rId112"/>
    <p:sldLayoutId id="2147484060" r:id="rId113"/>
    <p:sldLayoutId id="2147484061" r:id="rId114"/>
    <p:sldLayoutId id="2147484062" r:id="rId115"/>
    <p:sldLayoutId id="2147484063" r:id="rId116"/>
    <p:sldLayoutId id="2147484064" r:id="rId117"/>
    <p:sldLayoutId id="2147484065" r:id="rId118"/>
    <p:sldLayoutId id="2147484066" r:id="rId119"/>
    <p:sldLayoutId id="2147484067" r:id="rId120"/>
    <p:sldLayoutId id="2147484068" r:id="rId121"/>
    <p:sldLayoutId id="2147484069" r:id="rId122"/>
    <p:sldLayoutId id="2147484070" r:id="rId123"/>
    <p:sldLayoutId id="2147484071" r:id="rId124"/>
    <p:sldLayoutId id="2147484072" r:id="rId125"/>
    <p:sldLayoutId id="2147484073" r:id="rId126"/>
    <p:sldLayoutId id="2147484074" r:id="rId127"/>
    <p:sldLayoutId id="2147484075" r:id="rId128"/>
    <p:sldLayoutId id="2147484076" r:id="rId129"/>
    <p:sldLayoutId id="2147484077" r:id="rId130"/>
    <p:sldLayoutId id="2147484078" r:id="rId131"/>
    <p:sldLayoutId id="2147484079" r:id="rId132"/>
    <p:sldLayoutId id="2147484080" r:id="rId133"/>
    <p:sldLayoutId id="2147484081" r:id="rId134"/>
    <p:sldLayoutId id="2147484082" r:id="rId135"/>
    <p:sldLayoutId id="2147484083" r:id="rId136"/>
    <p:sldLayoutId id="2147484084" r:id="rId137"/>
    <p:sldLayoutId id="2147484085" r:id="rId138"/>
    <p:sldLayoutId id="2147484086" r:id="rId139"/>
    <p:sldLayoutId id="2147484087" r:id="rId140"/>
    <p:sldLayoutId id="2147484088" r:id="rId141"/>
    <p:sldLayoutId id="2147484089" r:id="rId142"/>
    <p:sldLayoutId id="2147484090" r:id="rId143"/>
    <p:sldLayoutId id="2147484091" r:id="rId144"/>
    <p:sldLayoutId id="2147484092" r:id="rId145"/>
    <p:sldLayoutId id="2147484093" r:id="rId146"/>
    <p:sldLayoutId id="2147484094" r:id="rId147"/>
    <p:sldLayoutId id="2147484095" r:id="rId148"/>
    <p:sldLayoutId id="2147484096" r:id="rId149"/>
    <p:sldLayoutId id="2147484097" r:id="rId150"/>
    <p:sldLayoutId id="2147484098" r:id="rId151"/>
    <p:sldLayoutId id="2147484099" r:id="rId152"/>
    <p:sldLayoutId id="2147484100" r:id="rId153"/>
    <p:sldLayoutId id="2147484101" r:id="rId154"/>
    <p:sldLayoutId id="2147484102" r:id="rId155"/>
    <p:sldLayoutId id="2147484103" r:id="rId156"/>
    <p:sldLayoutId id="2147484104" r:id="rId157"/>
    <p:sldLayoutId id="2147484105" r:id="rId158"/>
    <p:sldLayoutId id="2147484106" r:id="rId159"/>
    <p:sldLayoutId id="2147484107" r:id="rId160"/>
    <p:sldLayoutId id="2147484108" r:id="rId161"/>
    <p:sldLayoutId id="2147484109" r:id="rId162"/>
    <p:sldLayoutId id="2147484110" r:id="rId163"/>
    <p:sldLayoutId id="2147484111" r:id="rId164"/>
    <p:sldLayoutId id="2147484112" r:id="rId165"/>
    <p:sldLayoutId id="2147484113" r:id="rId166"/>
    <p:sldLayoutId id="2147484114" r:id="rId167"/>
    <p:sldLayoutId id="2147484115" r:id="rId168"/>
    <p:sldLayoutId id="2147484116" r:id="rId169"/>
    <p:sldLayoutId id="2147484117" r:id="rId170"/>
    <p:sldLayoutId id="2147484118" r:id="rId171"/>
    <p:sldLayoutId id="2147484119" r:id="rId172"/>
    <p:sldLayoutId id="2147484120" r:id="rId173"/>
    <p:sldLayoutId id="2147484121" r:id="rId174"/>
    <p:sldLayoutId id="2147484122" r:id="rId175"/>
    <p:sldLayoutId id="2147484123" r:id="rId176"/>
    <p:sldLayoutId id="2147484124" r:id="rId177"/>
    <p:sldLayoutId id="2147484125" r:id="rId178"/>
    <p:sldLayoutId id="2147484126" r:id="rId179"/>
    <p:sldLayoutId id="2147484127" r:id="rId180"/>
    <p:sldLayoutId id="2147484128" r:id="rId181"/>
    <p:sldLayoutId id="2147484129" r:id="rId182"/>
    <p:sldLayoutId id="2147484130" r:id="rId183"/>
    <p:sldLayoutId id="2147484131" r:id="rId184"/>
    <p:sldLayoutId id="2147484132" r:id="rId185"/>
    <p:sldLayoutId id="2147484133" r:id="rId186"/>
    <p:sldLayoutId id="2147484134" r:id="rId187"/>
    <p:sldLayoutId id="2147484135" r:id="rId188"/>
    <p:sldLayoutId id="2147484136" r:id="rId189"/>
    <p:sldLayoutId id="2147484137" r:id="rId190"/>
    <p:sldLayoutId id="2147484138" r:id="rId191"/>
    <p:sldLayoutId id="2147484139" r:id="rId192"/>
    <p:sldLayoutId id="2147484140" r:id="rId193"/>
    <p:sldLayoutId id="2147484141" r:id="rId194"/>
    <p:sldLayoutId id="2147484142" r:id="rId195"/>
    <p:sldLayoutId id="2147484143" r:id="rId196"/>
    <p:sldLayoutId id="2147484144" r:id="rId197"/>
    <p:sldLayoutId id="2147484145" r:id="rId198"/>
    <p:sldLayoutId id="2147484146" r:id="rId199"/>
    <p:sldLayoutId id="2147484147" r:id="rId200"/>
    <p:sldLayoutId id="2147484148" r:id="rId201"/>
    <p:sldLayoutId id="2147484149" r:id="rId202"/>
    <p:sldLayoutId id="2147484150" r:id="rId203"/>
    <p:sldLayoutId id="2147484151" r:id="rId204"/>
    <p:sldLayoutId id="2147484152" r:id="rId205"/>
    <p:sldLayoutId id="2147484153" r:id="rId206"/>
    <p:sldLayoutId id="2147484154" r:id="rId207"/>
    <p:sldLayoutId id="2147484155" r:id="rId208"/>
    <p:sldLayoutId id="2147484156" r:id="rId209"/>
    <p:sldLayoutId id="2147484157" r:id="rId210"/>
    <p:sldLayoutId id="2147484158" r:id="rId211"/>
    <p:sldLayoutId id="2147484159" r:id="rId212"/>
    <p:sldLayoutId id="2147484160" r:id="rId213"/>
    <p:sldLayoutId id="2147484161" r:id="rId214"/>
    <p:sldLayoutId id="2147484162" r:id="rId215"/>
    <p:sldLayoutId id="2147484163" r:id="rId216"/>
    <p:sldLayoutId id="2147484164" r:id="rId217"/>
    <p:sldLayoutId id="2147484165" r:id="rId218"/>
    <p:sldLayoutId id="2147484166" r:id="rId219"/>
    <p:sldLayoutId id="2147484167" r:id="rId220"/>
    <p:sldLayoutId id="2147484168" r:id="rId221"/>
    <p:sldLayoutId id="2147484169" r:id="rId222"/>
    <p:sldLayoutId id="2147484170" r:id="rId223"/>
    <p:sldLayoutId id="2147484171" r:id="rId224"/>
    <p:sldLayoutId id="2147484172" r:id="rId225"/>
    <p:sldLayoutId id="2147484173" r:id="rId226"/>
    <p:sldLayoutId id="2147484174" r:id="rId227"/>
    <p:sldLayoutId id="2147484175" r:id="rId228"/>
    <p:sldLayoutId id="2147484176" r:id="rId229"/>
    <p:sldLayoutId id="2147484177" r:id="rId230"/>
    <p:sldLayoutId id="2147484178" r:id="rId231"/>
    <p:sldLayoutId id="2147484179" r:id="rId232"/>
    <p:sldLayoutId id="2147484180" r:id="rId233"/>
    <p:sldLayoutId id="2147484181" r:id="rId234"/>
    <p:sldLayoutId id="2147484184" r:id="rId235"/>
    <p:sldLayoutId id="2147484185" r:id="rId236"/>
    <p:sldLayoutId id="2147484186" r:id="rId237"/>
    <p:sldLayoutId id="2147484188" r:id="rId238"/>
    <p:sldLayoutId id="2147484189" r:id="rId239"/>
    <p:sldLayoutId id="2147484193" r:id="rId240"/>
    <p:sldLayoutId id="2147484194" r:id="rId241"/>
    <p:sldLayoutId id="2147484195" r:id="rId242"/>
    <p:sldLayoutId id="2147484197" r:id="rId243"/>
    <p:sldLayoutId id="2147484198" r:id="rId244"/>
    <p:sldLayoutId id="2147484199" r:id="rId245"/>
    <p:sldLayoutId id="2147484201" r:id="rId246"/>
    <p:sldLayoutId id="2147484202" r:id="rId247"/>
    <p:sldLayoutId id="2147484203" r:id="rId248"/>
    <p:sldLayoutId id="2147484205" r:id="rId249"/>
    <p:sldLayoutId id="2147484206" r:id="rId250"/>
    <p:sldLayoutId id="2147484207" r:id="rId251"/>
    <p:sldLayoutId id="2147484208" r:id="rId252"/>
    <p:sldLayoutId id="2147484209" r:id="rId253"/>
    <p:sldLayoutId id="2147484210" r:id="rId254"/>
    <p:sldLayoutId id="2147484211" r:id="rId255"/>
    <p:sldLayoutId id="2147484212" r:id="rId256"/>
    <p:sldLayoutId id="2147484213" r:id="rId257"/>
    <p:sldLayoutId id="2147484214" r:id="rId258"/>
    <p:sldLayoutId id="2147484215" r:id="rId259"/>
    <p:sldLayoutId id="2147484216" r:id="rId260"/>
    <p:sldLayoutId id="2147484217" r:id="rId261"/>
    <p:sldLayoutId id="2147484218" r:id="rId262"/>
    <p:sldLayoutId id="2147484219" r:id="rId263"/>
    <p:sldLayoutId id="2147484220" r:id="rId264"/>
    <p:sldLayoutId id="2147484221" r:id="rId265"/>
    <p:sldLayoutId id="2147484222" r:id="rId266"/>
    <p:sldLayoutId id="2147484223" r:id="rId267"/>
    <p:sldLayoutId id="2147484224" r:id="rId268"/>
    <p:sldLayoutId id="2147484225" r:id="rId269"/>
    <p:sldLayoutId id="2147484226" r:id="rId270"/>
    <p:sldLayoutId id="2147484227" r:id="rId271"/>
    <p:sldLayoutId id="2147484228" r:id="rId272"/>
    <p:sldLayoutId id="2147484229" r:id="rId273"/>
    <p:sldLayoutId id="2147484230" r:id="rId274"/>
    <p:sldLayoutId id="2147484231" r:id="rId275"/>
    <p:sldLayoutId id="2147484232" r:id="rId276"/>
    <p:sldLayoutId id="2147484233" r:id="rId277"/>
    <p:sldLayoutId id="2147484234" r:id="rId278"/>
    <p:sldLayoutId id="2147484235" r:id="rId279"/>
    <p:sldLayoutId id="2147484236" r:id="rId280"/>
    <p:sldLayoutId id="2147484237" r:id="rId281"/>
    <p:sldLayoutId id="2147484238" r:id="rId282"/>
    <p:sldLayoutId id="2147484239" r:id="rId283"/>
    <p:sldLayoutId id="2147484240" r:id="rId284"/>
    <p:sldLayoutId id="2147484241" r:id="rId285"/>
    <p:sldLayoutId id="2147484242" r:id="rId286"/>
    <p:sldLayoutId id="2147484243" r:id="rId287"/>
    <p:sldLayoutId id="2147484244" r:id="rId288"/>
    <p:sldLayoutId id="2147484245" r:id="rId289"/>
    <p:sldLayoutId id="2147484246" r:id="rId290"/>
    <p:sldLayoutId id="2147484247" r:id="rId291"/>
    <p:sldLayoutId id="2147484248" r:id="rId292"/>
    <p:sldLayoutId id="2147484249" r:id="rId293"/>
    <p:sldLayoutId id="2147484250" r:id="rId294"/>
    <p:sldLayoutId id="2147484251" r:id="rId295"/>
    <p:sldLayoutId id="2147484252" r:id="rId296"/>
    <p:sldLayoutId id="2147484253" r:id="rId297"/>
    <p:sldLayoutId id="2147484254" r:id="rId298"/>
    <p:sldLayoutId id="2147484255" r:id="rId299"/>
    <p:sldLayoutId id="2147484256" r:id="rId300"/>
    <p:sldLayoutId id="2147484257" r:id="rId301"/>
    <p:sldLayoutId id="2147484258" r:id="rId302"/>
    <p:sldLayoutId id="2147484259" r:id="rId303"/>
    <p:sldLayoutId id="2147484260" r:id="rId304"/>
    <p:sldLayoutId id="2147484261" r:id="rId305"/>
    <p:sldLayoutId id="2147484262" r:id="rId306"/>
    <p:sldLayoutId id="2147484263" r:id="rId307"/>
    <p:sldLayoutId id="2147484264" r:id="rId308"/>
    <p:sldLayoutId id="2147484265" r:id="rId309"/>
    <p:sldLayoutId id="2147484266" r:id="rId310"/>
    <p:sldLayoutId id="2147484267" r:id="rId311"/>
    <p:sldLayoutId id="2147484268" r:id="rId312"/>
    <p:sldLayoutId id="2147484269" r:id="rId313"/>
    <p:sldLayoutId id="2147484270" r:id="rId314"/>
    <p:sldLayoutId id="2147484271" r:id="rId315"/>
    <p:sldLayoutId id="2147484272" r:id="rId316"/>
    <p:sldLayoutId id="2147484273" r:id="rId317"/>
    <p:sldLayoutId id="2147484274" r:id="rId318"/>
    <p:sldLayoutId id="2147484275" r:id="rId319"/>
    <p:sldLayoutId id="2147484276" r:id="rId320"/>
    <p:sldLayoutId id="2147484277" r:id="rId321"/>
    <p:sldLayoutId id="2147484278" r:id="rId322"/>
    <p:sldLayoutId id="2147484279" r:id="rId323"/>
    <p:sldLayoutId id="2147484280" r:id="rId324"/>
    <p:sldLayoutId id="2147484281" r:id="rId325"/>
    <p:sldLayoutId id="2147484282" r:id="rId326"/>
    <p:sldLayoutId id="2147484283" r:id="rId327"/>
    <p:sldLayoutId id="2147484284" r:id="rId328"/>
    <p:sldLayoutId id="2147484285" r:id="rId329"/>
    <p:sldLayoutId id="2147484286" r:id="rId330"/>
    <p:sldLayoutId id="2147484287" r:id="rId331"/>
    <p:sldLayoutId id="2147484288" r:id="rId332"/>
    <p:sldLayoutId id="2147484289" r:id="rId333"/>
    <p:sldLayoutId id="2147484290" r:id="rId334"/>
    <p:sldLayoutId id="2147484291" r:id="rId335"/>
    <p:sldLayoutId id="2147484292" r:id="rId336"/>
    <p:sldLayoutId id="2147484293" r:id="rId337"/>
    <p:sldLayoutId id="2147484294" r:id="rId338"/>
    <p:sldLayoutId id="2147484295" r:id="rId339"/>
    <p:sldLayoutId id="2147484296" r:id="rId340"/>
    <p:sldLayoutId id="2147484297" r:id="rId341"/>
    <p:sldLayoutId id="2147484298" r:id="rId342"/>
    <p:sldLayoutId id="2147484299" r:id="rId343"/>
    <p:sldLayoutId id="2147484300" r:id="rId344"/>
    <p:sldLayoutId id="2147484301" r:id="rId345"/>
    <p:sldLayoutId id="2147484302" r:id="rId346"/>
    <p:sldLayoutId id="2147484303" r:id="rId347"/>
    <p:sldLayoutId id="2147484304" r:id="rId348"/>
    <p:sldLayoutId id="2147484305" r:id="rId349"/>
    <p:sldLayoutId id="2147484306" r:id="rId350"/>
    <p:sldLayoutId id="2147484307" r:id="rId351"/>
    <p:sldLayoutId id="2147484308" r:id="rId352"/>
    <p:sldLayoutId id="2147484309" r:id="rId353"/>
    <p:sldLayoutId id="2147484310" r:id="rId354"/>
    <p:sldLayoutId id="2147484312" r:id="rId355"/>
    <p:sldLayoutId id="2147484313" r:id="rId356"/>
    <p:sldLayoutId id="2147484314" r:id="rId357"/>
    <p:sldLayoutId id="2147484315" r:id="rId358"/>
    <p:sldLayoutId id="2147484316" r:id="rId359"/>
    <p:sldLayoutId id="2147484317" r:id="rId360"/>
    <p:sldLayoutId id="2147484318" r:id="rId361"/>
    <p:sldLayoutId id="2147484319" r:id="rId362"/>
    <p:sldLayoutId id="2147484320" r:id="rId363"/>
    <p:sldLayoutId id="2147484321" r:id="rId364"/>
    <p:sldLayoutId id="2147484322" r:id="rId365"/>
    <p:sldLayoutId id="2147484323" r:id="rId366"/>
    <p:sldLayoutId id="2147484324" r:id="rId367"/>
    <p:sldLayoutId id="2147484325" r:id="rId368"/>
  </p:sldLayoutIdLst>
  <p:hf hdr="0" dt="0"/>
  <p:txStyles>
    <p:titleStyle>
      <a:lvl1pPr algn="l" defTabSz="914446"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p:titleStyle>
    <p:bodyStyle>
      <a:lvl1pPr marL="228611" indent="-228611" algn="l" defTabSz="914446"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34" indent="-228611" algn="l" defTabSz="914446"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57" indent="-228611" algn="l" defTabSz="914446"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80" indent="-228611" algn="l" defTabSz="914446"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503" indent="-228611" algn="l" defTabSz="914446"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726" indent="-228611" algn="l" defTabSz="914446"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949" indent="-228611" algn="l" defTabSz="914446"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171" indent="-228611" algn="l" defTabSz="914446"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394" indent="-228611" algn="l" defTabSz="914446"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46" rtl="0" eaLnBrk="1" latinLnBrk="0" hangingPunct="1">
        <a:defRPr sz="1800" kern="1200">
          <a:solidFill>
            <a:schemeClr val="tx1"/>
          </a:solidFill>
          <a:latin typeface="+mn-lt"/>
          <a:ea typeface="+mn-ea"/>
          <a:cs typeface="+mn-cs"/>
        </a:defRPr>
      </a:lvl1pPr>
      <a:lvl2pPr marL="457223" algn="l" defTabSz="914446" rtl="0" eaLnBrk="1" latinLnBrk="0" hangingPunct="1">
        <a:defRPr sz="1800" kern="1200">
          <a:solidFill>
            <a:schemeClr val="tx1"/>
          </a:solidFill>
          <a:latin typeface="+mn-lt"/>
          <a:ea typeface="+mn-ea"/>
          <a:cs typeface="+mn-cs"/>
        </a:defRPr>
      </a:lvl2pPr>
      <a:lvl3pPr marL="914446" algn="l" defTabSz="914446" rtl="0" eaLnBrk="1" latinLnBrk="0" hangingPunct="1">
        <a:defRPr sz="1800" kern="1200">
          <a:solidFill>
            <a:schemeClr val="tx1"/>
          </a:solidFill>
          <a:latin typeface="+mn-lt"/>
          <a:ea typeface="+mn-ea"/>
          <a:cs typeface="+mn-cs"/>
        </a:defRPr>
      </a:lvl3pPr>
      <a:lvl4pPr marL="1371669" algn="l" defTabSz="914446" rtl="0" eaLnBrk="1" latinLnBrk="0" hangingPunct="1">
        <a:defRPr sz="1800" kern="1200">
          <a:solidFill>
            <a:schemeClr val="tx1"/>
          </a:solidFill>
          <a:latin typeface="+mn-lt"/>
          <a:ea typeface="+mn-ea"/>
          <a:cs typeface="+mn-cs"/>
        </a:defRPr>
      </a:lvl4pPr>
      <a:lvl5pPr marL="1828891" algn="l" defTabSz="914446" rtl="0" eaLnBrk="1" latinLnBrk="0" hangingPunct="1">
        <a:defRPr sz="1800" kern="1200">
          <a:solidFill>
            <a:schemeClr val="tx1"/>
          </a:solidFill>
          <a:latin typeface="+mn-lt"/>
          <a:ea typeface="+mn-ea"/>
          <a:cs typeface="+mn-cs"/>
        </a:defRPr>
      </a:lvl5pPr>
      <a:lvl6pPr marL="2286114" algn="l" defTabSz="914446" rtl="0" eaLnBrk="1" latinLnBrk="0" hangingPunct="1">
        <a:defRPr sz="1800" kern="1200">
          <a:solidFill>
            <a:schemeClr val="tx1"/>
          </a:solidFill>
          <a:latin typeface="+mn-lt"/>
          <a:ea typeface="+mn-ea"/>
          <a:cs typeface="+mn-cs"/>
        </a:defRPr>
      </a:lvl6pPr>
      <a:lvl7pPr marL="2743337" algn="l" defTabSz="914446" rtl="0" eaLnBrk="1" latinLnBrk="0" hangingPunct="1">
        <a:defRPr sz="1800" kern="1200">
          <a:solidFill>
            <a:schemeClr val="tx1"/>
          </a:solidFill>
          <a:latin typeface="+mn-lt"/>
          <a:ea typeface="+mn-ea"/>
          <a:cs typeface="+mn-cs"/>
        </a:defRPr>
      </a:lvl7pPr>
      <a:lvl8pPr marL="3200560" algn="l" defTabSz="914446" rtl="0" eaLnBrk="1" latinLnBrk="0" hangingPunct="1">
        <a:defRPr sz="1800" kern="1200">
          <a:solidFill>
            <a:schemeClr val="tx1"/>
          </a:solidFill>
          <a:latin typeface="+mn-lt"/>
          <a:ea typeface="+mn-ea"/>
          <a:cs typeface="+mn-cs"/>
        </a:defRPr>
      </a:lvl8pPr>
      <a:lvl9pPr marL="3657783" algn="l" defTabSz="914446"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Holder 2"/>
          <p:cNvSpPr>
            <a:spLocks noGrp="1"/>
          </p:cNvSpPr>
          <p:nvPr>
            <p:ph type="title"/>
          </p:nvPr>
        </p:nvSpPr>
        <p:spPr>
          <a:xfrm>
            <a:off x="277682" y="53528"/>
            <a:ext cx="6934834" cy="1731645"/>
          </a:xfrm>
          <a:prstGeom prst="rect">
            <a:avLst/>
          </a:prstGeom>
        </p:spPr>
        <p:txBody>
          <a:bodyPr wrap="square" lIns="0" tIns="0" rIns="0" bIns="0">
            <a:spAutoFit/>
          </a:bodyPr>
          <a:lstStyle>
            <a:lvl1pPr>
              <a:defRPr sz="4000" b="1" i="0">
                <a:solidFill>
                  <a:srgbClr val="F58466"/>
                </a:solidFill>
                <a:latin typeface="Arial"/>
                <a:cs typeface="Arial"/>
              </a:defRPr>
            </a:lvl1pPr>
          </a:lstStyle>
          <a:p>
            <a:endParaRPr/>
          </a:p>
        </p:txBody>
      </p:sp>
      <p:sp>
        <p:nvSpPr>
          <p:cNvPr id="3" name="Holder 3"/>
          <p:cNvSpPr>
            <a:spLocks noGrp="1"/>
          </p:cNvSpPr>
          <p:nvPr>
            <p:ph type="body" idx="1"/>
          </p:nvPr>
        </p:nvSpPr>
        <p:spPr>
          <a:xfrm>
            <a:off x="780606" y="1784106"/>
            <a:ext cx="10471150" cy="4105910"/>
          </a:xfrm>
          <a:prstGeom prst="rect">
            <a:avLst/>
          </a:prstGeom>
        </p:spPr>
        <p:txBody>
          <a:bodyPr wrap="square" lIns="0" tIns="0" rIns="0" bIns="0">
            <a:spAutoFit/>
          </a:bodyPr>
          <a:lstStyle>
            <a:lvl1pPr>
              <a:defRPr b="0" i="0">
                <a:solidFill>
                  <a:schemeClr val="tx1"/>
                </a:solidFill>
              </a:defRPr>
            </a:lvl1pPr>
          </a:lstStyle>
          <a:p>
            <a:endParaRPr/>
          </a:p>
        </p:txBody>
      </p:sp>
      <p:sp>
        <p:nvSpPr>
          <p:cNvPr id="4" name="Holder 4"/>
          <p:cNvSpPr>
            <a:spLocks noGrp="1"/>
          </p:cNvSpPr>
          <p:nvPr>
            <p:ph type="ftr" sz="quarter" idx="5"/>
          </p:nvPr>
        </p:nvSpPr>
        <p:spPr>
          <a:xfrm>
            <a:off x="4145280" y="6377940"/>
            <a:ext cx="3901440" cy="342900"/>
          </a:xfrm>
          <a:prstGeom prst="rect">
            <a:avLst/>
          </a:prstGeom>
        </p:spPr>
        <p:txBody>
          <a:bodyPr wrap="square" lIns="0" tIns="0" rIns="0" bIns="0">
            <a:spAutoFit/>
          </a:bodyPr>
          <a:lstStyle>
            <a:lvl1pPr algn="ctr">
              <a:defRPr>
                <a:solidFill>
                  <a:schemeClr val="tx1">
                    <a:tint val="75000"/>
                  </a:schemeClr>
                </a:solidFill>
              </a:defRPr>
            </a:lvl1pPr>
          </a:lstStyle>
          <a:p>
            <a:endParaRPr/>
          </a:p>
        </p:txBody>
      </p:sp>
      <p:sp>
        <p:nvSpPr>
          <p:cNvPr id="5" name="Holder 5"/>
          <p:cNvSpPr>
            <a:spLocks noGrp="1"/>
          </p:cNvSpPr>
          <p:nvPr>
            <p:ph type="dt" sz="half" idx="6"/>
          </p:nvPr>
        </p:nvSpPr>
        <p:spPr>
          <a:xfrm>
            <a:off x="609600" y="6377940"/>
            <a:ext cx="2804160" cy="342900"/>
          </a:xfrm>
          <a:prstGeom prst="rect">
            <a:avLst/>
          </a:prstGeom>
        </p:spPr>
        <p:txBody>
          <a:bodyPr wrap="square" lIns="0" tIns="0" rIns="0" bIns="0">
            <a:spAutoFit/>
          </a:bodyPr>
          <a:lstStyle>
            <a:lvl1pPr algn="l">
              <a:defRPr>
                <a:solidFill>
                  <a:schemeClr val="tx1">
                    <a:tint val="75000"/>
                  </a:schemeClr>
                </a:solidFill>
              </a:defRPr>
            </a:lvl1pPr>
          </a:lstStyle>
          <a:p>
            <a:fld id="{1D8BD707-D9CF-40AE-B4C6-C98DA3205C09}" type="datetimeFigureOut">
              <a:rPr lang="en-US"/>
              <a:t>9/22/2025</a:t>
            </a:fld>
            <a:endParaRPr lang="en-US"/>
          </a:p>
        </p:txBody>
      </p:sp>
      <p:sp>
        <p:nvSpPr>
          <p:cNvPr id="6" name="Holder 6"/>
          <p:cNvSpPr>
            <a:spLocks noGrp="1"/>
          </p:cNvSpPr>
          <p:nvPr>
            <p:ph type="sldNum" sz="quarter" idx="7"/>
          </p:nvPr>
        </p:nvSpPr>
        <p:spPr>
          <a:xfrm>
            <a:off x="11280647" y="6444639"/>
            <a:ext cx="247015" cy="196215"/>
          </a:xfrm>
          <a:prstGeom prst="rect">
            <a:avLst/>
          </a:prstGeom>
        </p:spPr>
        <p:txBody>
          <a:bodyPr wrap="square" lIns="0" tIns="0" rIns="0" bIns="0">
            <a:spAutoFit/>
          </a:bodyPr>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dirty="0">
              <a:solidFill>
                <a:srgbClr val="929599"/>
              </a:solidFill>
            </a:endParaRPr>
          </a:p>
        </p:txBody>
      </p:sp>
    </p:spTree>
    <p:extLst>
      <p:ext uri="{BB962C8B-B14F-4D97-AF65-F5344CB8AC3E}">
        <p14:creationId xmlns:p14="http://schemas.microsoft.com/office/powerpoint/2010/main" val="1997142184"/>
      </p:ext>
    </p:extLst>
  </p:cSld>
  <p:clrMap bg1="lt1" tx1="dk1" bg2="lt2" tx2="dk2" accent1="accent1" accent2="accent2" accent3="accent3" accent4="accent4" accent5="accent5" accent6="accent6" hlink="hlink" folHlink="folHlink"/>
  <p:sldLayoutIdLst>
    <p:sldLayoutId id="2147484614" r:id="rId1"/>
    <p:sldLayoutId id="2147484615" r:id="rId2"/>
    <p:sldLayoutId id="2147484616" r:id="rId3"/>
    <p:sldLayoutId id="2147484617" r:id="rId4"/>
    <p:sldLayoutId id="2147484618" r:id="rId5"/>
    <p:sldLayoutId id="2147484619" r:id="rId6"/>
    <p:sldLayoutId id="2147484620" r:id="rId7"/>
    <p:sldLayoutId id="2147484621" r:id="rId8"/>
  </p:sldLayoutIdLst>
  <p:txStyles>
    <p:titleStyle>
      <a:lvl1pPr>
        <a:defRPr>
          <a:latin typeface="+mj-lt"/>
          <a:ea typeface="+mj-ea"/>
          <a:cs typeface="+mj-cs"/>
        </a:defRPr>
      </a:lvl1pPr>
    </p:titleStyle>
    <p:body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bodyStyle>
    <p:other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6" name="Straight Connector 5"/>
          <p:cNvCxnSpPr/>
          <p:nvPr/>
        </p:nvCxnSpPr>
        <p:spPr>
          <a:xfrm>
            <a:off x="0" y="6400800"/>
            <a:ext cx="12192000" cy="0"/>
          </a:xfrm>
          <a:prstGeom prst="line">
            <a:avLst/>
          </a:prstGeom>
          <a:ln w="22225" cmpd="dbl">
            <a:solidFill>
              <a:srgbClr val="AF1342"/>
            </a:solidFill>
          </a:ln>
        </p:spPr>
        <p:style>
          <a:lnRef idx="1">
            <a:schemeClr val="accent1"/>
          </a:lnRef>
          <a:fillRef idx="0">
            <a:schemeClr val="accent1"/>
          </a:fillRef>
          <a:effectRef idx="0">
            <a:schemeClr val="accent1"/>
          </a:effectRef>
          <a:fontRef idx="minor">
            <a:schemeClr val="tx1"/>
          </a:fontRef>
        </p:style>
      </p:cxnSp>
      <p:sp>
        <p:nvSpPr>
          <p:cNvPr id="10" name="TextBox 9"/>
          <p:cNvSpPr txBox="1"/>
          <p:nvPr/>
        </p:nvSpPr>
        <p:spPr>
          <a:xfrm>
            <a:off x="1320800" y="6493167"/>
            <a:ext cx="10668000" cy="307777"/>
          </a:xfrm>
          <a:prstGeom prst="rect">
            <a:avLst/>
          </a:prstGeom>
          <a:noFill/>
        </p:spPr>
        <p:txBody>
          <a:bodyPr wrap="square" rtlCol="0">
            <a:spAutoFit/>
          </a:bodyPr>
          <a:lstStyle/>
          <a:p>
            <a:pPr algn="r"/>
            <a:r>
              <a:rPr lang="en-US" sz="1400" b="0">
                <a:solidFill>
                  <a:schemeClr val="tx1">
                    <a:lumMod val="65000"/>
                    <a:lumOff val="35000"/>
                  </a:schemeClr>
                </a:solidFill>
                <a:latin typeface="Quicksand Bold" pitchFamily="50" charset="0"/>
              </a:rPr>
              <a:t>PERINATAL</a:t>
            </a:r>
            <a:r>
              <a:rPr lang="en-US" sz="1400" b="0" baseline="0">
                <a:solidFill>
                  <a:schemeClr val="tx1">
                    <a:lumMod val="65000"/>
                    <a:lumOff val="35000"/>
                  </a:schemeClr>
                </a:solidFill>
                <a:latin typeface="Quicksand Bold" pitchFamily="50" charset="0"/>
              </a:rPr>
              <a:t>-NEONATAL QUALITY IMPROVEMENT NETWORK OF MASSACHUSETTS</a:t>
            </a:r>
            <a:endParaRPr lang="en-US" sz="1400" b="0">
              <a:solidFill>
                <a:schemeClr val="tx1">
                  <a:lumMod val="65000"/>
                  <a:lumOff val="35000"/>
                </a:schemeClr>
              </a:solidFill>
              <a:latin typeface="Quicksand Bold" pitchFamily="50" charset="0"/>
            </a:endParaRPr>
          </a:p>
        </p:txBody>
      </p:sp>
      <p:pic>
        <p:nvPicPr>
          <p:cNvPr id="7" name="Picture 6"/>
          <p:cNvPicPr>
            <a:picLocks noChangeAspect="1"/>
          </p:cNvPicPr>
          <p:nvPr/>
        </p:nvPicPr>
        <p:blipFill rotWithShape="1">
          <a:blip r:embed="rId7" cstate="print">
            <a:extLst>
              <a:ext uri="{28A0092B-C50C-407E-A947-70E740481C1C}">
                <a14:useLocalDpi xmlns:a14="http://schemas.microsoft.com/office/drawing/2010/main" val="0"/>
              </a:ext>
            </a:extLst>
          </a:blip>
          <a:srcRect t="10417" b="23069"/>
          <a:stretch/>
        </p:blipFill>
        <p:spPr>
          <a:xfrm>
            <a:off x="65430" y="6460391"/>
            <a:ext cx="747369" cy="372829"/>
          </a:xfrm>
          <a:prstGeom prst="rect">
            <a:avLst/>
          </a:prstGeom>
        </p:spPr>
      </p:pic>
    </p:spTree>
    <p:extLst>
      <p:ext uri="{BB962C8B-B14F-4D97-AF65-F5344CB8AC3E}">
        <p14:creationId xmlns:p14="http://schemas.microsoft.com/office/powerpoint/2010/main" val="360146311"/>
      </p:ext>
    </p:extLst>
  </p:cSld>
  <p:clrMap bg1="lt1" tx1="dk1" bg2="lt2" tx2="dk2" accent1="accent1" accent2="accent2" accent3="accent3" accent4="accent4" accent5="accent5" accent6="accent6" hlink="hlink" folHlink="folHlink"/>
  <p:sldLayoutIdLst>
    <p:sldLayoutId id="2147484623" r:id="rId1"/>
    <p:sldLayoutId id="2147484624" r:id="rId2"/>
    <p:sldLayoutId id="2147484625" r:id="rId3"/>
    <p:sldLayoutId id="2147484626" r:id="rId4"/>
    <p:sldLayoutId id="2147484627" r:id="rId5"/>
  </p:sldLayoutIdLst>
  <p:txStyles>
    <p:titleStyle>
      <a:lvl1pPr algn="ctr" defTabSz="914400" rtl="0" eaLnBrk="1" latinLnBrk="0" hangingPunct="1">
        <a:spcBef>
          <a:spcPct val="0"/>
        </a:spcBef>
        <a:buNone/>
        <a:defRPr sz="3600" b="1" kern="1200">
          <a:solidFill>
            <a:schemeClr val="tx2">
              <a:lumMod val="75000"/>
            </a:schemeClr>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2800" kern="1200">
          <a:solidFill>
            <a:schemeClr val="tx2">
              <a:lumMod val="7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2">
              <a:lumMod val="7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2">
              <a:lumMod val="7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2">
              <a:lumMod val="7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2">
              <a:lumMod val="7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F3C8E6B-4EF4-AB45-BB5A-B61F60A67808}"/>
              </a:ext>
            </a:extLst>
          </p:cNvPr>
          <p:cNvSpPr>
            <a:spLocks noGrp="1"/>
          </p:cNvSpPr>
          <p:nvPr>
            <p:ph type="title"/>
          </p:nvPr>
        </p:nvSpPr>
        <p:spPr>
          <a:xfrm>
            <a:off x="609600" y="365125"/>
            <a:ext cx="10972800" cy="1325563"/>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2233A315-3653-1248-BF74-8D225E1A012F}"/>
              </a:ext>
            </a:extLst>
          </p:cNvPr>
          <p:cNvSpPr>
            <a:spLocks noGrp="1"/>
          </p:cNvSpPr>
          <p:nvPr>
            <p:ph type="body" idx="1"/>
          </p:nvPr>
        </p:nvSpPr>
        <p:spPr>
          <a:xfrm>
            <a:off x="609600" y="1825625"/>
            <a:ext cx="10972800" cy="4351338"/>
          </a:xfrm>
          <a:prstGeom prst="rect">
            <a:avLst/>
          </a:prstGeom>
        </p:spPr>
        <p:txBody>
          <a:bodyPr vert="horz" lIns="91440" tIns="45720" rIns="91440" bIns="4572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89277CC0-3406-FE41-A537-FC7F5005FE7D}"/>
              </a:ext>
            </a:extLst>
          </p:cNvPr>
          <p:cNvSpPr>
            <a:spLocks noGrp="1"/>
          </p:cNvSpPr>
          <p:nvPr>
            <p:ph type="sldNum" sz="quarter" idx="4"/>
          </p:nvPr>
        </p:nvSpPr>
        <p:spPr>
          <a:xfrm>
            <a:off x="88392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9264081-CCE9-434F-BC99-2EAB68E1AC8B}" type="slidenum">
              <a:rPr lang="en-US" smtClean="0"/>
              <a:t>‹#›</a:t>
            </a:fld>
            <a:endParaRPr lang="en-US"/>
          </a:p>
        </p:txBody>
      </p:sp>
      <p:sp>
        <p:nvSpPr>
          <p:cNvPr id="9" name="Footer Placeholder 8">
            <a:extLst>
              <a:ext uri="{FF2B5EF4-FFF2-40B4-BE49-F238E27FC236}">
                <a16:creationId xmlns:a16="http://schemas.microsoft.com/office/drawing/2014/main" id="{F6F45CB4-03EB-854B-871B-8D89D60BBF01}"/>
              </a:ext>
            </a:extLst>
          </p:cNvPr>
          <p:cNvSpPr>
            <a:spLocks noGrp="1"/>
          </p:cNvSpPr>
          <p:nvPr>
            <p:ph type="ftr" sz="quarter" idx="3"/>
          </p:nvPr>
        </p:nvSpPr>
        <p:spPr>
          <a:xfrm>
            <a:off x="609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lgn="l"/>
            <a:r>
              <a:rPr lang="en-US"/>
              <a:t>Illinois Perinatal Quality Collaborative</a:t>
            </a:r>
          </a:p>
        </p:txBody>
      </p:sp>
    </p:spTree>
    <p:extLst>
      <p:ext uri="{BB962C8B-B14F-4D97-AF65-F5344CB8AC3E}">
        <p14:creationId xmlns:p14="http://schemas.microsoft.com/office/powerpoint/2010/main" val="4254947009"/>
      </p:ext>
    </p:extLst>
  </p:cSld>
  <p:clrMap bg1="lt1" tx1="dk1" bg2="lt2" tx2="dk2" accent1="accent1" accent2="accent2" accent3="accent3" accent4="accent4" accent5="accent5" accent6="accent6" hlink="hlink" folHlink="folHlink"/>
  <p:sldLayoutIdLst>
    <p:sldLayoutId id="2147484629" r:id="rId1"/>
    <p:sldLayoutId id="2147484630" r:id="rId2"/>
    <p:sldLayoutId id="2147484631" r:id="rId3"/>
    <p:sldLayoutId id="2147484632" r:id="rId4"/>
    <p:sldLayoutId id="2147484633" r:id="rId5"/>
    <p:sldLayoutId id="2147484634" r:id="rId6"/>
    <p:sldLayoutId id="2147484635" r:id="rId7"/>
    <p:sldLayoutId id="2147484636" r:id="rId8"/>
    <p:sldLayoutId id="2147484637" r:id="rId9"/>
    <p:sldLayoutId id="2147484638" r:id="rId10"/>
    <p:sldLayoutId id="2147484639" r:id="rId11"/>
    <p:sldLayoutId id="2147484640" r:id="rId12"/>
    <p:sldLayoutId id="2147484641" r:id="rId13"/>
    <p:sldLayoutId id="2147484642" r:id="rId14"/>
    <p:sldLayoutId id="2147484643" r:id="rId15"/>
    <p:sldLayoutId id="2147484644" r:id="rId16"/>
    <p:sldLayoutId id="2147484645" r:id="rId17"/>
    <p:sldLayoutId id="2147484646" r:id="rId18"/>
    <p:sldLayoutId id="2147484647" r:id="rId19"/>
    <p:sldLayoutId id="2147484648" r:id="rId20"/>
    <p:sldLayoutId id="2147484649" r:id="rId21"/>
    <p:sldLayoutId id="2147484650" r:id="rId22"/>
    <p:sldLayoutId id="2147484651" r:id="rId23"/>
    <p:sldLayoutId id="2147484652" r:id="rId24"/>
    <p:sldLayoutId id="2147484653" r:id="rId25"/>
    <p:sldLayoutId id="2147484654" r:id="rId26"/>
    <p:sldLayoutId id="2147484655" r:id="rId27"/>
    <p:sldLayoutId id="2147484656" r:id="rId28"/>
    <p:sldLayoutId id="2147484657" r:id="rId29"/>
    <p:sldLayoutId id="2147484658" r:id="rId30"/>
    <p:sldLayoutId id="2147484659" r:id="rId31"/>
    <p:sldLayoutId id="2147484660" r:id="rId32"/>
    <p:sldLayoutId id="2147484661" r:id="rId33"/>
    <p:sldLayoutId id="2147484662" r:id="rId34"/>
    <p:sldLayoutId id="2147484663" r:id="rId35"/>
    <p:sldLayoutId id="2147484664" r:id="rId36"/>
    <p:sldLayoutId id="2147484665" r:id="rId37"/>
    <p:sldLayoutId id="2147484666" r:id="rId38"/>
    <p:sldLayoutId id="2147484667" r:id="rId39"/>
    <p:sldLayoutId id="2147484668" r:id="rId40"/>
    <p:sldLayoutId id="2147484669" r:id="rId41"/>
    <p:sldLayoutId id="2147484670" r:id="rId42"/>
    <p:sldLayoutId id="2147484671" r:id="rId43"/>
    <p:sldLayoutId id="2147484672" r:id="rId44"/>
    <p:sldLayoutId id="2147484673" r:id="rId45"/>
    <p:sldLayoutId id="2147484674" r:id="rId46"/>
    <p:sldLayoutId id="2147484675" r:id="rId47"/>
    <p:sldLayoutId id="2147484676" r:id="rId48"/>
    <p:sldLayoutId id="2147484677" r:id="rId49"/>
    <p:sldLayoutId id="2147484678" r:id="rId50"/>
    <p:sldLayoutId id="2147484679" r:id="rId51"/>
    <p:sldLayoutId id="2147484680" r:id="rId52"/>
    <p:sldLayoutId id="2147484681" r:id="rId53"/>
    <p:sldLayoutId id="2147484682" r:id="rId54"/>
    <p:sldLayoutId id="2147484683" r:id="rId55"/>
    <p:sldLayoutId id="2147484684" r:id="rId56"/>
    <p:sldLayoutId id="2147484685" r:id="rId57"/>
    <p:sldLayoutId id="2147484686" r:id="rId58"/>
    <p:sldLayoutId id="2147484687" r:id="rId59"/>
    <p:sldLayoutId id="2147484688" r:id="rId60"/>
    <p:sldLayoutId id="2147484689" r:id="rId61"/>
    <p:sldLayoutId id="2147484690" r:id="rId62"/>
    <p:sldLayoutId id="2147484691" r:id="rId63"/>
    <p:sldLayoutId id="2147484692" r:id="rId64"/>
    <p:sldLayoutId id="2147484693" r:id="rId65"/>
    <p:sldLayoutId id="2147484694" r:id="rId66"/>
    <p:sldLayoutId id="2147484695" r:id="rId67"/>
    <p:sldLayoutId id="2147484696" r:id="rId68"/>
    <p:sldLayoutId id="2147484697" r:id="rId69"/>
    <p:sldLayoutId id="2147484698" r:id="rId70"/>
    <p:sldLayoutId id="2147484699" r:id="rId71"/>
    <p:sldLayoutId id="2147484700" r:id="rId72"/>
    <p:sldLayoutId id="2147484701" r:id="rId73"/>
    <p:sldLayoutId id="2147484702" r:id="rId74"/>
    <p:sldLayoutId id="2147484703" r:id="rId75"/>
    <p:sldLayoutId id="2147484704" r:id="rId76"/>
    <p:sldLayoutId id="2147484705" r:id="rId77"/>
    <p:sldLayoutId id="2147484706" r:id="rId78"/>
    <p:sldLayoutId id="2147484707" r:id="rId79"/>
    <p:sldLayoutId id="2147484708" r:id="rId80"/>
    <p:sldLayoutId id="2147484709" r:id="rId81"/>
    <p:sldLayoutId id="2147484710" r:id="rId82"/>
    <p:sldLayoutId id="2147484711" r:id="rId83"/>
    <p:sldLayoutId id="2147484712" r:id="rId84"/>
    <p:sldLayoutId id="2147484713" r:id="rId85"/>
    <p:sldLayoutId id="2147484714" r:id="rId86"/>
    <p:sldLayoutId id="2147484715" r:id="rId87"/>
    <p:sldLayoutId id="2147484716" r:id="rId88"/>
    <p:sldLayoutId id="2147484717" r:id="rId89"/>
    <p:sldLayoutId id="2147484718" r:id="rId90"/>
    <p:sldLayoutId id="2147484719" r:id="rId91"/>
    <p:sldLayoutId id="2147484720" r:id="rId92"/>
    <p:sldLayoutId id="2147484721" r:id="rId93"/>
    <p:sldLayoutId id="2147484722" r:id="rId94"/>
    <p:sldLayoutId id="2147484723" r:id="rId95"/>
    <p:sldLayoutId id="2147484724" r:id="rId96"/>
    <p:sldLayoutId id="2147484725" r:id="rId97"/>
    <p:sldLayoutId id="2147484726" r:id="rId98"/>
    <p:sldLayoutId id="2147484727" r:id="rId99"/>
    <p:sldLayoutId id="2147484728" r:id="rId100"/>
    <p:sldLayoutId id="2147484729" r:id="rId101"/>
    <p:sldLayoutId id="2147484730" r:id="rId102"/>
    <p:sldLayoutId id="2147484731" r:id="rId103"/>
    <p:sldLayoutId id="2147484732" r:id="rId104"/>
    <p:sldLayoutId id="2147484733" r:id="rId105"/>
    <p:sldLayoutId id="2147484734" r:id="rId106"/>
    <p:sldLayoutId id="2147484735" r:id="rId107"/>
    <p:sldLayoutId id="2147484736" r:id="rId108"/>
    <p:sldLayoutId id="2147484737" r:id="rId109"/>
    <p:sldLayoutId id="2147484738" r:id="rId110"/>
    <p:sldLayoutId id="2147484739" r:id="rId111"/>
    <p:sldLayoutId id="2147484740" r:id="rId112"/>
    <p:sldLayoutId id="2147484741" r:id="rId113"/>
    <p:sldLayoutId id="2147484742" r:id="rId114"/>
    <p:sldLayoutId id="2147484743" r:id="rId115"/>
    <p:sldLayoutId id="2147484744" r:id="rId116"/>
    <p:sldLayoutId id="2147484745" r:id="rId117"/>
    <p:sldLayoutId id="2147484746" r:id="rId118"/>
    <p:sldLayoutId id="2147484747" r:id="rId119"/>
    <p:sldLayoutId id="2147484748" r:id="rId120"/>
    <p:sldLayoutId id="2147484749" r:id="rId121"/>
    <p:sldLayoutId id="2147484750" r:id="rId122"/>
    <p:sldLayoutId id="2147484751" r:id="rId123"/>
    <p:sldLayoutId id="2147484752" r:id="rId124"/>
    <p:sldLayoutId id="2147484753" r:id="rId125"/>
    <p:sldLayoutId id="2147484754" r:id="rId126"/>
    <p:sldLayoutId id="2147484755" r:id="rId127"/>
    <p:sldLayoutId id="2147484756" r:id="rId128"/>
    <p:sldLayoutId id="2147484757" r:id="rId129"/>
    <p:sldLayoutId id="2147484758" r:id="rId130"/>
    <p:sldLayoutId id="2147484759" r:id="rId131"/>
    <p:sldLayoutId id="2147484760" r:id="rId132"/>
    <p:sldLayoutId id="2147484761" r:id="rId133"/>
    <p:sldLayoutId id="2147484762" r:id="rId134"/>
    <p:sldLayoutId id="2147484763" r:id="rId135"/>
    <p:sldLayoutId id="2147484764" r:id="rId136"/>
    <p:sldLayoutId id="2147484765" r:id="rId137"/>
    <p:sldLayoutId id="2147484766" r:id="rId138"/>
    <p:sldLayoutId id="2147484767" r:id="rId139"/>
    <p:sldLayoutId id="2147484768" r:id="rId140"/>
    <p:sldLayoutId id="2147484769" r:id="rId141"/>
    <p:sldLayoutId id="2147484770" r:id="rId142"/>
    <p:sldLayoutId id="2147484771" r:id="rId143"/>
    <p:sldLayoutId id="2147484772" r:id="rId144"/>
    <p:sldLayoutId id="2147484773" r:id="rId145"/>
    <p:sldLayoutId id="2147484774" r:id="rId146"/>
    <p:sldLayoutId id="2147484775" r:id="rId147"/>
    <p:sldLayoutId id="2147484776" r:id="rId148"/>
    <p:sldLayoutId id="2147484777" r:id="rId149"/>
    <p:sldLayoutId id="2147484778" r:id="rId150"/>
    <p:sldLayoutId id="2147484779" r:id="rId151"/>
    <p:sldLayoutId id="2147484780" r:id="rId152"/>
    <p:sldLayoutId id="2147484781" r:id="rId153"/>
    <p:sldLayoutId id="2147484782" r:id="rId154"/>
    <p:sldLayoutId id="2147484783" r:id="rId155"/>
    <p:sldLayoutId id="2147484784" r:id="rId156"/>
    <p:sldLayoutId id="2147484785" r:id="rId157"/>
    <p:sldLayoutId id="2147484786" r:id="rId158"/>
    <p:sldLayoutId id="2147484787" r:id="rId159"/>
    <p:sldLayoutId id="2147484788" r:id="rId160"/>
    <p:sldLayoutId id="2147484789" r:id="rId161"/>
    <p:sldLayoutId id="2147484790" r:id="rId162"/>
    <p:sldLayoutId id="2147484791" r:id="rId163"/>
    <p:sldLayoutId id="2147484792" r:id="rId164"/>
    <p:sldLayoutId id="2147484793" r:id="rId165"/>
    <p:sldLayoutId id="2147484794" r:id="rId166"/>
    <p:sldLayoutId id="2147484795" r:id="rId167"/>
    <p:sldLayoutId id="2147484796" r:id="rId168"/>
    <p:sldLayoutId id="2147484797" r:id="rId169"/>
    <p:sldLayoutId id="2147484798" r:id="rId170"/>
    <p:sldLayoutId id="2147484799" r:id="rId171"/>
    <p:sldLayoutId id="2147484800" r:id="rId172"/>
    <p:sldLayoutId id="2147484801" r:id="rId173"/>
    <p:sldLayoutId id="2147484802" r:id="rId174"/>
    <p:sldLayoutId id="2147484803" r:id="rId175"/>
    <p:sldLayoutId id="2147484804" r:id="rId176"/>
    <p:sldLayoutId id="2147484805" r:id="rId177"/>
    <p:sldLayoutId id="2147484806" r:id="rId178"/>
    <p:sldLayoutId id="2147484807" r:id="rId179"/>
    <p:sldLayoutId id="2147484808" r:id="rId180"/>
    <p:sldLayoutId id="2147484809" r:id="rId181"/>
    <p:sldLayoutId id="2147484810" r:id="rId182"/>
    <p:sldLayoutId id="2147484811" r:id="rId183"/>
    <p:sldLayoutId id="2147484812" r:id="rId184"/>
    <p:sldLayoutId id="2147484813" r:id="rId185"/>
    <p:sldLayoutId id="2147484814" r:id="rId186"/>
    <p:sldLayoutId id="2147484815" r:id="rId187"/>
    <p:sldLayoutId id="2147484816" r:id="rId188"/>
    <p:sldLayoutId id="2147484817" r:id="rId189"/>
    <p:sldLayoutId id="2147484818" r:id="rId190"/>
    <p:sldLayoutId id="2147484819" r:id="rId191"/>
    <p:sldLayoutId id="2147484820" r:id="rId192"/>
    <p:sldLayoutId id="2147484821" r:id="rId193"/>
    <p:sldLayoutId id="2147484822" r:id="rId194"/>
    <p:sldLayoutId id="2147484823" r:id="rId195"/>
    <p:sldLayoutId id="2147484824" r:id="rId196"/>
    <p:sldLayoutId id="2147484825" r:id="rId197"/>
    <p:sldLayoutId id="2147484826" r:id="rId198"/>
    <p:sldLayoutId id="2147484827" r:id="rId199"/>
    <p:sldLayoutId id="2147484828" r:id="rId200"/>
    <p:sldLayoutId id="2147484829" r:id="rId201"/>
    <p:sldLayoutId id="2147484830" r:id="rId202"/>
    <p:sldLayoutId id="2147484831" r:id="rId203"/>
    <p:sldLayoutId id="2147484832" r:id="rId204"/>
    <p:sldLayoutId id="2147484833" r:id="rId205"/>
    <p:sldLayoutId id="2147484834" r:id="rId206"/>
    <p:sldLayoutId id="2147484835" r:id="rId207"/>
    <p:sldLayoutId id="2147484836" r:id="rId208"/>
    <p:sldLayoutId id="2147484837" r:id="rId209"/>
    <p:sldLayoutId id="2147484838" r:id="rId210"/>
    <p:sldLayoutId id="2147484839" r:id="rId211"/>
    <p:sldLayoutId id="2147484840" r:id="rId212"/>
    <p:sldLayoutId id="2147484841" r:id="rId213"/>
    <p:sldLayoutId id="2147484842" r:id="rId214"/>
    <p:sldLayoutId id="2147484843" r:id="rId215"/>
    <p:sldLayoutId id="2147484844" r:id="rId216"/>
    <p:sldLayoutId id="2147484845" r:id="rId217"/>
    <p:sldLayoutId id="2147484846" r:id="rId218"/>
    <p:sldLayoutId id="2147484847" r:id="rId219"/>
    <p:sldLayoutId id="2147484848" r:id="rId220"/>
    <p:sldLayoutId id="2147484849" r:id="rId221"/>
    <p:sldLayoutId id="2147484850" r:id="rId222"/>
    <p:sldLayoutId id="2147484851" r:id="rId223"/>
    <p:sldLayoutId id="2147484852" r:id="rId224"/>
    <p:sldLayoutId id="2147484853" r:id="rId225"/>
    <p:sldLayoutId id="2147484854" r:id="rId226"/>
    <p:sldLayoutId id="2147484855" r:id="rId227"/>
    <p:sldLayoutId id="2147484856" r:id="rId228"/>
    <p:sldLayoutId id="2147484857" r:id="rId229"/>
    <p:sldLayoutId id="2147484858" r:id="rId230"/>
    <p:sldLayoutId id="2147484859" r:id="rId231"/>
    <p:sldLayoutId id="2147484860" r:id="rId232"/>
    <p:sldLayoutId id="2147484861" r:id="rId233"/>
    <p:sldLayoutId id="2147484862" r:id="rId234"/>
    <p:sldLayoutId id="2147484863" r:id="rId235"/>
    <p:sldLayoutId id="2147484864" r:id="rId236"/>
    <p:sldLayoutId id="2147484865" r:id="rId237"/>
    <p:sldLayoutId id="2147484866" r:id="rId238"/>
    <p:sldLayoutId id="2147484867" r:id="rId239"/>
    <p:sldLayoutId id="2147484868" r:id="rId240"/>
    <p:sldLayoutId id="2147484869" r:id="rId241"/>
    <p:sldLayoutId id="2147484870" r:id="rId242"/>
    <p:sldLayoutId id="2147484871" r:id="rId243"/>
    <p:sldLayoutId id="2147484872" r:id="rId244"/>
    <p:sldLayoutId id="2147484873" r:id="rId245"/>
    <p:sldLayoutId id="2147484874" r:id="rId246"/>
    <p:sldLayoutId id="2147484875" r:id="rId247"/>
    <p:sldLayoutId id="2147484876" r:id="rId248"/>
    <p:sldLayoutId id="2147484877" r:id="rId249"/>
    <p:sldLayoutId id="2147484878" r:id="rId250"/>
    <p:sldLayoutId id="2147484879" r:id="rId251"/>
    <p:sldLayoutId id="2147484880" r:id="rId252"/>
    <p:sldLayoutId id="2147484881" r:id="rId253"/>
    <p:sldLayoutId id="2147484882" r:id="rId254"/>
    <p:sldLayoutId id="2147484883" r:id="rId255"/>
    <p:sldLayoutId id="2147484884" r:id="rId256"/>
    <p:sldLayoutId id="2147484885" r:id="rId257"/>
    <p:sldLayoutId id="2147484886" r:id="rId258"/>
    <p:sldLayoutId id="2147484887" r:id="rId259"/>
    <p:sldLayoutId id="2147484888" r:id="rId260"/>
    <p:sldLayoutId id="2147484889" r:id="rId261"/>
    <p:sldLayoutId id="2147484890" r:id="rId262"/>
    <p:sldLayoutId id="2147484891" r:id="rId263"/>
    <p:sldLayoutId id="2147484892" r:id="rId264"/>
    <p:sldLayoutId id="2147484893" r:id="rId265"/>
    <p:sldLayoutId id="2147484894" r:id="rId266"/>
    <p:sldLayoutId id="2147484895" r:id="rId267"/>
    <p:sldLayoutId id="2147484896" r:id="rId268"/>
    <p:sldLayoutId id="2147484897" r:id="rId269"/>
    <p:sldLayoutId id="2147484898" r:id="rId270"/>
    <p:sldLayoutId id="2147484899" r:id="rId271"/>
    <p:sldLayoutId id="2147484900" r:id="rId272"/>
    <p:sldLayoutId id="2147484901" r:id="rId273"/>
    <p:sldLayoutId id="2147484902" r:id="rId274"/>
    <p:sldLayoutId id="2147484903" r:id="rId275"/>
    <p:sldLayoutId id="2147484904" r:id="rId276"/>
    <p:sldLayoutId id="2147484905" r:id="rId277"/>
    <p:sldLayoutId id="2147484906" r:id="rId278"/>
    <p:sldLayoutId id="2147484907" r:id="rId279"/>
    <p:sldLayoutId id="2147484908" r:id="rId280"/>
    <p:sldLayoutId id="2147484909" r:id="rId281"/>
    <p:sldLayoutId id="2147484910" r:id="rId282"/>
    <p:sldLayoutId id="2147484911" r:id="rId283"/>
    <p:sldLayoutId id="2147484912" r:id="rId284"/>
    <p:sldLayoutId id="2147484913" r:id="rId285"/>
    <p:sldLayoutId id="2147484914" r:id="rId286"/>
    <p:sldLayoutId id="2147484915" r:id="rId287"/>
    <p:sldLayoutId id="2147484916" r:id="rId288"/>
    <p:sldLayoutId id="2147484917" r:id="rId289"/>
    <p:sldLayoutId id="2147484918" r:id="rId290"/>
    <p:sldLayoutId id="2147484919" r:id="rId291"/>
    <p:sldLayoutId id="2147484920" r:id="rId292"/>
    <p:sldLayoutId id="2147484921" r:id="rId293"/>
    <p:sldLayoutId id="2147484922" r:id="rId294"/>
    <p:sldLayoutId id="2147484923" r:id="rId295"/>
    <p:sldLayoutId id="2147484924" r:id="rId296"/>
    <p:sldLayoutId id="2147484925" r:id="rId297"/>
    <p:sldLayoutId id="2147484926" r:id="rId298"/>
    <p:sldLayoutId id="2147484927" r:id="rId299"/>
    <p:sldLayoutId id="2147484928" r:id="rId300"/>
    <p:sldLayoutId id="2147484929" r:id="rId301"/>
    <p:sldLayoutId id="2147484930" r:id="rId302"/>
    <p:sldLayoutId id="2147484931" r:id="rId303"/>
    <p:sldLayoutId id="2147484932" r:id="rId304"/>
    <p:sldLayoutId id="2147484933" r:id="rId305"/>
    <p:sldLayoutId id="2147484934" r:id="rId306"/>
    <p:sldLayoutId id="2147484935" r:id="rId307"/>
    <p:sldLayoutId id="2147484936" r:id="rId308"/>
    <p:sldLayoutId id="2147484937" r:id="rId309"/>
    <p:sldLayoutId id="2147484938" r:id="rId310"/>
    <p:sldLayoutId id="2147484939" r:id="rId311"/>
    <p:sldLayoutId id="2147484940" r:id="rId312"/>
    <p:sldLayoutId id="2147484941" r:id="rId313"/>
    <p:sldLayoutId id="2147484942" r:id="rId314"/>
    <p:sldLayoutId id="2147484943" r:id="rId315"/>
    <p:sldLayoutId id="2147484944" r:id="rId316"/>
    <p:sldLayoutId id="2147484945" r:id="rId317"/>
    <p:sldLayoutId id="2147484946" r:id="rId318"/>
    <p:sldLayoutId id="2147484947" r:id="rId319"/>
    <p:sldLayoutId id="2147484948" r:id="rId320"/>
    <p:sldLayoutId id="2147484949" r:id="rId321"/>
    <p:sldLayoutId id="2147484950" r:id="rId322"/>
    <p:sldLayoutId id="2147484951" r:id="rId323"/>
    <p:sldLayoutId id="2147484952" r:id="rId324"/>
    <p:sldLayoutId id="2147484953" r:id="rId325"/>
    <p:sldLayoutId id="2147484954" r:id="rId326"/>
    <p:sldLayoutId id="2147484955" r:id="rId327"/>
    <p:sldLayoutId id="2147484956" r:id="rId328"/>
    <p:sldLayoutId id="2147484957" r:id="rId329"/>
    <p:sldLayoutId id="2147484958" r:id="rId330"/>
    <p:sldLayoutId id="2147484959" r:id="rId331"/>
    <p:sldLayoutId id="2147484960" r:id="rId332"/>
    <p:sldLayoutId id="2147484961" r:id="rId333"/>
    <p:sldLayoutId id="2147484962" r:id="rId334"/>
    <p:sldLayoutId id="2147484963" r:id="rId335"/>
    <p:sldLayoutId id="2147484964" r:id="rId336"/>
    <p:sldLayoutId id="2147484965" r:id="rId337"/>
    <p:sldLayoutId id="2147484966" r:id="rId338"/>
    <p:sldLayoutId id="2147484967" r:id="rId339"/>
    <p:sldLayoutId id="2147484968" r:id="rId340"/>
    <p:sldLayoutId id="2147484969" r:id="rId341"/>
    <p:sldLayoutId id="2147484970" r:id="rId342"/>
    <p:sldLayoutId id="2147484971" r:id="rId343"/>
    <p:sldLayoutId id="2147484972" r:id="rId344"/>
    <p:sldLayoutId id="2147484973" r:id="rId345"/>
    <p:sldLayoutId id="2147484974" r:id="rId346"/>
    <p:sldLayoutId id="2147484975" r:id="rId347"/>
    <p:sldLayoutId id="2147484976" r:id="rId348"/>
    <p:sldLayoutId id="2147484977" r:id="rId349"/>
    <p:sldLayoutId id="2147484978" r:id="rId350"/>
    <p:sldLayoutId id="2147484979" r:id="rId351"/>
    <p:sldLayoutId id="2147484980" r:id="rId352"/>
    <p:sldLayoutId id="2147484981" r:id="rId353"/>
    <p:sldLayoutId id="2147484982" r:id="rId354"/>
    <p:sldLayoutId id="2147484983" r:id="rId355"/>
    <p:sldLayoutId id="2147484984" r:id="rId356"/>
    <p:sldLayoutId id="2147484985" r:id="rId357"/>
    <p:sldLayoutId id="2147484986" r:id="rId358"/>
    <p:sldLayoutId id="2147484987" r:id="rId359"/>
    <p:sldLayoutId id="2147484988" r:id="rId360"/>
    <p:sldLayoutId id="2147484989" r:id="rId361"/>
    <p:sldLayoutId id="2147484990" r:id="rId362"/>
    <p:sldLayoutId id="2147484991" r:id="rId363"/>
    <p:sldLayoutId id="2147484992" r:id="rId364"/>
    <p:sldLayoutId id="2147484993" r:id="rId365"/>
    <p:sldLayoutId id="2147484994" r:id="rId366"/>
    <p:sldLayoutId id="2147484995" r:id="rId367"/>
    <p:sldLayoutId id="2147484996" r:id="rId368"/>
    <p:sldLayoutId id="2147484997" r:id="rId369"/>
    <p:sldLayoutId id="2147484998" r:id="rId370"/>
    <p:sldLayoutId id="2147484999" r:id="rId371"/>
    <p:sldLayoutId id="2147485000" r:id="rId372"/>
    <p:sldLayoutId id="2147485001" r:id="rId373"/>
    <p:sldLayoutId id="2147485002" r:id="rId374"/>
    <p:sldLayoutId id="2147485003" r:id="rId375"/>
    <p:sldLayoutId id="2147485004" r:id="rId376"/>
    <p:sldLayoutId id="2147485005" r:id="rId377"/>
    <p:sldLayoutId id="2147485006" r:id="rId378"/>
    <p:sldLayoutId id="2147485007" r:id="rId379"/>
    <p:sldLayoutId id="2147485008" r:id="rId380"/>
    <p:sldLayoutId id="2147485009" r:id="rId381"/>
    <p:sldLayoutId id="2147485010" r:id="rId382"/>
    <p:sldLayoutId id="2147485011" r:id="rId383"/>
    <p:sldLayoutId id="2147485012" r:id="rId384"/>
    <p:sldLayoutId id="2147485013" r:id="rId385"/>
    <p:sldLayoutId id="2147485014" r:id="rId386"/>
    <p:sldLayoutId id="2147485015" r:id="rId387"/>
    <p:sldLayoutId id="2147485016" r:id="rId388"/>
    <p:sldLayoutId id="2147485017" r:id="rId389"/>
    <p:sldLayoutId id="2147485018" r:id="rId390"/>
    <p:sldLayoutId id="2147485019" r:id="rId391"/>
    <p:sldLayoutId id="2147485020" r:id="rId392"/>
    <p:sldLayoutId id="2147485021" r:id="rId393"/>
    <p:sldLayoutId id="2147485022" r:id="rId394"/>
    <p:sldLayoutId id="2147485023" r:id="rId395"/>
    <p:sldLayoutId id="2147485024" r:id="rId396"/>
    <p:sldLayoutId id="2147485025" r:id="rId397"/>
    <p:sldLayoutId id="2147485026" r:id="rId398"/>
    <p:sldLayoutId id="2147485027" r:id="rId399"/>
    <p:sldLayoutId id="2147485028" r:id="rId400"/>
    <p:sldLayoutId id="2147485029" r:id="rId401"/>
    <p:sldLayoutId id="2147485030" r:id="rId402"/>
    <p:sldLayoutId id="2147485031" r:id="rId403"/>
    <p:sldLayoutId id="2147485032" r:id="rId404"/>
    <p:sldLayoutId id="2147485033" r:id="rId405"/>
    <p:sldLayoutId id="2147485034" r:id="rId406"/>
    <p:sldLayoutId id="2147485035" r:id="rId407"/>
    <p:sldLayoutId id="2147485036" r:id="rId408"/>
    <p:sldLayoutId id="2147485037" r:id="rId409"/>
    <p:sldLayoutId id="2147485038" r:id="rId410"/>
    <p:sldLayoutId id="2147485039" r:id="rId411"/>
    <p:sldLayoutId id="2147485040" r:id="rId412"/>
    <p:sldLayoutId id="2147485041" r:id="rId413"/>
    <p:sldLayoutId id="2147485042" r:id="rId414"/>
    <p:sldLayoutId id="2147485043" r:id="rId415"/>
    <p:sldLayoutId id="2147485044" r:id="rId416"/>
    <p:sldLayoutId id="2147485045" r:id="rId417"/>
    <p:sldLayoutId id="2147485046" r:id="rId418"/>
    <p:sldLayoutId id="2147485047" r:id="rId419"/>
    <p:sldLayoutId id="2147485048" r:id="rId420"/>
    <p:sldLayoutId id="2147485049" r:id="rId421"/>
    <p:sldLayoutId id="2147485050" r:id="rId422"/>
    <p:sldLayoutId id="2147485051" r:id="rId423"/>
    <p:sldLayoutId id="2147485052" r:id="rId424"/>
    <p:sldLayoutId id="2147485053" r:id="rId425"/>
    <p:sldLayoutId id="2147485054" r:id="rId426"/>
    <p:sldLayoutId id="2147485055" r:id="rId427"/>
    <p:sldLayoutId id="2147485056" r:id="rId428"/>
    <p:sldLayoutId id="2147485057" r:id="rId429"/>
    <p:sldLayoutId id="2147485058" r:id="rId430"/>
    <p:sldLayoutId id="2147485059" r:id="rId431"/>
    <p:sldLayoutId id="2147485060" r:id="rId432"/>
    <p:sldLayoutId id="2147485061" r:id="rId433"/>
    <p:sldLayoutId id="2147485062" r:id="rId434"/>
    <p:sldLayoutId id="2147485063" r:id="rId435"/>
    <p:sldLayoutId id="2147485064" r:id="rId436"/>
    <p:sldLayoutId id="2147485065" r:id="rId437"/>
    <p:sldLayoutId id="2147485066" r:id="rId438"/>
    <p:sldLayoutId id="2147485067" r:id="rId439"/>
    <p:sldLayoutId id="2147485068" r:id="rId440"/>
    <p:sldLayoutId id="2147485069" r:id="rId441"/>
    <p:sldLayoutId id="2147485070" r:id="rId442"/>
    <p:sldLayoutId id="2147485071" r:id="rId443"/>
    <p:sldLayoutId id="2147485072" r:id="rId444"/>
    <p:sldLayoutId id="2147485073" r:id="rId445"/>
    <p:sldLayoutId id="2147485074" r:id="rId446"/>
    <p:sldLayoutId id="2147485075" r:id="rId447"/>
    <p:sldLayoutId id="2147485076" r:id="rId448"/>
    <p:sldLayoutId id="2147485077" r:id="rId449"/>
    <p:sldLayoutId id="2147485078" r:id="rId450"/>
    <p:sldLayoutId id="2147485079" r:id="rId451"/>
    <p:sldLayoutId id="2147485080" r:id="rId452"/>
    <p:sldLayoutId id="2147485081" r:id="rId453"/>
    <p:sldLayoutId id="2147485082" r:id="rId454"/>
    <p:sldLayoutId id="2147485083" r:id="rId455"/>
    <p:sldLayoutId id="2147485084" r:id="rId456"/>
    <p:sldLayoutId id="2147485085" r:id="rId457"/>
    <p:sldLayoutId id="2147485086" r:id="rId458"/>
    <p:sldLayoutId id="2147485087" r:id="rId459"/>
    <p:sldLayoutId id="2147485088" r:id="rId460"/>
    <p:sldLayoutId id="2147485089" r:id="rId461"/>
    <p:sldLayoutId id="2147485090" r:id="rId462"/>
    <p:sldLayoutId id="2147485091" r:id="rId463"/>
    <p:sldLayoutId id="2147485092" r:id="rId464"/>
    <p:sldLayoutId id="2147485093" r:id="rId465"/>
    <p:sldLayoutId id="2147485094" r:id="rId466"/>
    <p:sldLayoutId id="2147485095" r:id="rId467"/>
    <p:sldLayoutId id="2147485096" r:id="rId468"/>
    <p:sldLayoutId id="2147485097" r:id="rId469"/>
    <p:sldLayoutId id="2147485098" r:id="rId470"/>
    <p:sldLayoutId id="2147485099" r:id="rId471"/>
    <p:sldLayoutId id="2147485100" r:id="rId472"/>
    <p:sldLayoutId id="2147485101" r:id="rId473"/>
    <p:sldLayoutId id="2147485102" r:id="rId474"/>
    <p:sldLayoutId id="2147485103" r:id="rId475"/>
    <p:sldLayoutId id="2147485104" r:id="rId476"/>
    <p:sldLayoutId id="2147485105" r:id="rId477"/>
    <p:sldLayoutId id="2147485106" r:id="rId478"/>
    <p:sldLayoutId id="2147485107" r:id="rId479"/>
    <p:sldLayoutId id="2147485108" r:id="rId480"/>
    <p:sldLayoutId id="2147485109" r:id="rId481"/>
    <p:sldLayoutId id="2147485110" r:id="rId482"/>
    <p:sldLayoutId id="2147485111" r:id="rId483"/>
    <p:sldLayoutId id="2147485112" r:id="rId484"/>
    <p:sldLayoutId id="2147485113" r:id="rId485"/>
    <p:sldLayoutId id="2147485114" r:id="rId486"/>
    <p:sldLayoutId id="2147485115" r:id="rId487"/>
    <p:sldLayoutId id="2147485116" r:id="rId488"/>
    <p:sldLayoutId id="2147485117" r:id="rId489"/>
    <p:sldLayoutId id="2147485118" r:id="rId490"/>
    <p:sldLayoutId id="2147485119" r:id="rId491"/>
    <p:sldLayoutId id="2147485120" r:id="rId492"/>
    <p:sldLayoutId id="2147485121" r:id="rId493"/>
    <p:sldLayoutId id="2147485122" r:id="rId494"/>
    <p:sldLayoutId id="2147485123" r:id="rId495"/>
    <p:sldLayoutId id="2147485124" r:id="rId496"/>
    <p:sldLayoutId id="2147485125" r:id="rId497"/>
    <p:sldLayoutId id="2147485126" r:id="rId498"/>
    <p:sldLayoutId id="2147485127" r:id="rId499"/>
    <p:sldLayoutId id="2147485128" r:id="rId500"/>
    <p:sldLayoutId id="2147485129" r:id="rId501"/>
    <p:sldLayoutId id="2147485130" r:id="rId502"/>
    <p:sldLayoutId id="2147485131" r:id="rId503"/>
    <p:sldLayoutId id="2147485132" r:id="rId504"/>
    <p:sldLayoutId id="2147485133" r:id="rId505"/>
    <p:sldLayoutId id="2147485134" r:id="rId506"/>
    <p:sldLayoutId id="2147485135" r:id="rId507"/>
    <p:sldLayoutId id="2147485136" r:id="rId508"/>
    <p:sldLayoutId id="2147485137" r:id="rId509"/>
    <p:sldLayoutId id="2147485138" r:id="rId510"/>
    <p:sldLayoutId id="2147485139" r:id="rId511"/>
    <p:sldLayoutId id="2147485140" r:id="rId512"/>
    <p:sldLayoutId id="2147485141" r:id="rId513"/>
    <p:sldLayoutId id="2147485142" r:id="rId514"/>
    <p:sldLayoutId id="2147485143" r:id="rId515"/>
    <p:sldLayoutId id="2147485144" r:id="rId516"/>
    <p:sldLayoutId id="2147485145" r:id="rId517"/>
    <p:sldLayoutId id="2147485146" r:id="rId518"/>
    <p:sldLayoutId id="2147485147" r:id="rId519"/>
    <p:sldLayoutId id="2147485148" r:id="rId520"/>
    <p:sldLayoutId id="2147485149" r:id="rId521"/>
    <p:sldLayoutId id="2147485150" r:id="rId522"/>
    <p:sldLayoutId id="2147485151" r:id="rId523"/>
    <p:sldLayoutId id="2147485152" r:id="rId524"/>
    <p:sldLayoutId id="2147485153" r:id="rId525"/>
    <p:sldLayoutId id="2147485154" r:id="rId526"/>
    <p:sldLayoutId id="2147485155" r:id="rId527"/>
    <p:sldLayoutId id="2147485156" r:id="rId528"/>
    <p:sldLayoutId id="2147485157" r:id="rId529"/>
    <p:sldLayoutId id="2147485158" r:id="rId530"/>
    <p:sldLayoutId id="2147485159" r:id="rId531"/>
    <p:sldLayoutId id="2147485160" r:id="rId532"/>
    <p:sldLayoutId id="2147485161" r:id="rId533"/>
    <p:sldLayoutId id="2147485162" r:id="rId534"/>
    <p:sldLayoutId id="2147485163" r:id="rId535"/>
    <p:sldLayoutId id="2147485164" r:id="rId536"/>
    <p:sldLayoutId id="2147485165" r:id="rId537"/>
    <p:sldLayoutId id="2147485166" r:id="rId538"/>
    <p:sldLayoutId id="2147485167" r:id="rId539"/>
    <p:sldLayoutId id="2147485168" r:id="rId540"/>
    <p:sldLayoutId id="2147485169" r:id="rId541"/>
    <p:sldLayoutId id="2147485170" r:id="rId542"/>
    <p:sldLayoutId id="2147485171" r:id="rId543"/>
    <p:sldLayoutId id="2147485172" r:id="rId544"/>
    <p:sldLayoutId id="2147485173" r:id="rId545"/>
    <p:sldLayoutId id="2147485174" r:id="rId546"/>
    <p:sldLayoutId id="2147485175" r:id="rId547"/>
    <p:sldLayoutId id="2147485176" r:id="rId548"/>
    <p:sldLayoutId id="2147485177" r:id="rId549"/>
    <p:sldLayoutId id="2147485178" r:id="rId550"/>
    <p:sldLayoutId id="2147485179" r:id="rId551"/>
    <p:sldLayoutId id="2147485180" r:id="rId552"/>
    <p:sldLayoutId id="2147485181" r:id="rId553"/>
    <p:sldLayoutId id="2147485182" r:id="rId554"/>
    <p:sldLayoutId id="2147485183" r:id="rId555"/>
    <p:sldLayoutId id="2147485184" r:id="rId556"/>
    <p:sldLayoutId id="2147485185" r:id="rId557"/>
    <p:sldLayoutId id="2147485186" r:id="rId558"/>
    <p:sldLayoutId id="2147485187" r:id="rId559"/>
    <p:sldLayoutId id="2147485188" r:id="rId560"/>
    <p:sldLayoutId id="2147485189" r:id="rId561"/>
    <p:sldLayoutId id="2147485190" r:id="rId562"/>
    <p:sldLayoutId id="2147485191" r:id="rId563"/>
    <p:sldLayoutId id="2147485192" r:id="rId564"/>
    <p:sldLayoutId id="2147485193" r:id="rId565"/>
    <p:sldLayoutId id="2147485194" r:id="rId566"/>
    <p:sldLayoutId id="2147485195" r:id="rId567"/>
    <p:sldLayoutId id="2147485196" r:id="rId568"/>
    <p:sldLayoutId id="2147485197" r:id="rId569"/>
    <p:sldLayoutId id="2147485198" r:id="rId570"/>
    <p:sldLayoutId id="2147485199" r:id="rId571"/>
    <p:sldLayoutId id="2147485200" r:id="rId572"/>
    <p:sldLayoutId id="2147485201" r:id="rId573"/>
    <p:sldLayoutId id="2147485202" r:id="rId574"/>
    <p:sldLayoutId id="2147485203" r:id="rId575"/>
    <p:sldLayoutId id="2147485204" r:id="rId576"/>
    <p:sldLayoutId id="2147485205" r:id="rId577"/>
    <p:sldLayoutId id="2147485206" r:id="rId578"/>
    <p:sldLayoutId id="2147485207" r:id="rId579"/>
    <p:sldLayoutId id="2147485208" r:id="rId580"/>
    <p:sldLayoutId id="2147485209" r:id="rId581"/>
    <p:sldLayoutId id="2147485210" r:id="rId582"/>
    <p:sldLayoutId id="2147485211" r:id="rId583"/>
    <p:sldLayoutId id="2147485212" r:id="rId584"/>
    <p:sldLayoutId id="2147485213" r:id="rId585"/>
    <p:sldLayoutId id="2147485214" r:id="rId586"/>
    <p:sldLayoutId id="2147485215" r:id="rId587"/>
    <p:sldLayoutId id="2147485216" r:id="rId588"/>
    <p:sldLayoutId id="2147485217" r:id="rId589"/>
    <p:sldLayoutId id="2147485218" r:id="rId590"/>
    <p:sldLayoutId id="2147485219" r:id="rId591"/>
    <p:sldLayoutId id="2147485220" r:id="rId592"/>
    <p:sldLayoutId id="2147485221" r:id="rId593"/>
    <p:sldLayoutId id="2147485222" r:id="rId594"/>
    <p:sldLayoutId id="2147485223" r:id="rId595"/>
    <p:sldLayoutId id="2147485224" r:id="rId596"/>
    <p:sldLayoutId id="2147485225" r:id="rId597"/>
    <p:sldLayoutId id="2147485226" r:id="rId598"/>
    <p:sldLayoutId id="2147485227" r:id="rId599"/>
    <p:sldLayoutId id="2147485228" r:id="rId600"/>
    <p:sldLayoutId id="2147485229" r:id="rId601"/>
    <p:sldLayoutId id="2147485230" r:id="rId602"/>
    <p:sldLayoutId id="2147485231" r:id="rId603"/>
    <p:sldLayoutId id="2147485232" r:id="rId604"/>
    <p:sldLayoutId id="2147485233" r:id="rId605"/>
    <p:sldLayoutId id="2147485234" r:id="rId606"/>
    <p:sldLayoutId id="2147485235" r:id="rId607"/>
    <p:sldLayoutId id="2147485236" r:id="rId608"/>
    <p:sldLayoutId id="2147485237" r:id="rId609"/>
    <p:sldLayoutId id="2147485238" r:id="rId610"/>
    <p:sldLayoutId id="2147485239" r:id="rId611"/>
    <p:sldLayoutId id="2147485240" r:id="rId612"/>
    <p:sldLayoutId id="2147485241" r:id="rId613"/>
    <p:sldLayoutId id="2147485242" r:id="rId614"/>
    <p:sldLayoutId id="2147485243" r:id="rId615"/>
    <p:sldLayoutId id="2147485244" r:id="rId616"/>
    <p:sldLayoutId id="2147485245" r:id="rId617"/>
    <p:sldLayoutId id="2147485246" r:id="rId618"/>
    <p:sldLayoutId id="2147485247" r:id="rId619"/>
    <p:sldLayoutId id="2147485248" r:id="rId620"/>
    <p:sldLayoutId id="2147485249" r:id="rId621"/>
    <p:sldLayoutId id="2147485250" r:id="rId622"/>
    <p:sldLayoutId id="2147485251" r:id="rId623"/>
    <p:sldLayoutId id="2147485252" r:id="rId624"/>
    <p:sldLayoutId id="2147485253" r:id="rId625"/>
    <p:sldLayoutId id="2147485254" r:id="rId626"/>
    <p:sldLayoutId id="2147485255" r:id="rId627"/>
    <p:sldLayoutId id="2147485256" r:id="rId628"/>
    <p:sldLayoutId id="2147485257" r:id="rId629"/>
    <p:sldLayoutId id="2147485258" r:id="rId630"/>
    <p:sldLayoutId id="2147485259" r:id="rId631"/>
    <p:sldLayoutId id="2147485260" r:id="rId632"/>
    <p:sldLayoutId id="2147485261" r:id="rId633"/>
    <p:sldLayoutId id="2147485262" r:id="rId634"/>
    <p:sldLayoutId id="2147485263" r:id="rId635"/>
    <p:sldLayoutId id="2147485264" r:id="rId636"/>
    <p:sldLayoutId id="2147485265" r:id="rId637"/>
    <p:sldLayoutId id="2147485266" r:id="rId638"/>
    <p:sldLayoutId id="2147485267" r:id="rId639"/>
    <p:sldLayoutId id="2147485268" r:id="rId640"/>
    <p:sldLayoutId id="2147485269" r:id="rId641"/>
    <p:sldLayoutId id="2147485270" r:id="rId642"/>
    <p:sldLayoutId id="2147485271" r:id="rId643"/>
    <p:sldLayoutId id="2147485272" r:id="rId644"/>
    <p:sldLayoutId id="2147485273" r:id="rId645"/>
    <p:sldLayoutId id="2147485274" r:id="rId646"/>
    <p:sldLayoutId id="2147485275" r:id="rId647"/>
    <p:sldLayoutId id="2147485276" r:id="rId648"/>
    <p:sldLayoutId id="2147485277" r:id="rId649"/>
    <p:sldLayoutId id="2147485278" r:id="rId650"/>
    <p:sldLayoutId id="2147485279" r:id="rId651"/>
    <p:sldLayoutId id="2147485280" r:id="rId652"/>
    <p:sldLayoutId id="2147485281" r:id="rId653"/>
    <p:sldLayoutId id="2147485282" r:id="rId654"/>
    <p:sldLayoutId id="2147485283" r:id="rId655"/>
    <p:sldLayoutId id="2147485284" r:id="rId656"/>
    <p:sldLayoutId id="2147485285" r:id="rId657"/>
    <p:sldLayoutId id="2147485286" r:id="rId658"/>
    <p:sldLayoutId id="2147485287" r:id="rId659"/>
    <p:sldLayoutId id="2147485288" r:id="rId660"/>
    <p:sldLayoutId id="2147485289" r:id="rId661"/>
    <p:sldLayoutId id="2147485290" r:id="rId662"/>
    <p:sldLayoutId id="2147485291" r:id="rId663"/>
  </p:sldLayoutIdLst>
  <p:hf hdr="0" dt="0"/>
  <p:txStyles>
    <p:title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p:titleStyle>
    <p:bodyStyle>
      <a:lvl1pPr marL="228600" indent="-228600" algn="l" defTabSz="914400"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Google Shape;10;p1">
            <a:extLst>
              <a:ext uri="{FF2B5EF4-FFF2-40B4-BE49-F238E27FC236}">
                <a16:creationId xmlns:a16="http://schemas.microsoft.com/office/drawing/2014/main" id="{8CD007E0-29A4-0462-6E26-8CCD3B997B34}"/>
              </a:ext>
            </a:extLst>
          </p:cNvPr>
          <p:cNvSpPr txBox="1">
            <a:spLocks noGrp="1"/>
          </p:cNvSpPr>
          <p:nvPr>
            <p:ph type="title"/>
          </p:nvPr>
        </p:nvSpPr>
        <p:spPr>
          <a:xfrm>
            <a:off x="609603" y="365129"/>
            <a:ext cx="10972800" cy="1325559"/>
          </a:xfrm>
          <a:prstGeom prst="rect">
            <a:avLst/>
          </a:prstGeom>
          <a:noFill/>
          <a:ln>
            <a:noFill/>
          </a:ln>
        </p:spPr>
        <p:txBody>
          <a:bodyPr vert="horz" wrap="square" lIns="91421" tIns="45701" rIns="91421" bIns="45701" anchor="ctr" anchorCtr="0" compatLnSpc="1">
            <a:noAutofit/>
          </a:bodyPr>
          <a:lstStyle/>
          <a:p>
            <a:pPr lvl="0"/>
            <a:endParaRPr lang="en-US"/>
          </a:p>
        </p:txBody>
      </p:sp>
      <p:sp>
        <p:nvSpPr>
          <p:cNvPr id="3" name="Google Shape;11;p1">
            <a:extLst>
              <a:ext uri="{FF2B5EF4-FFF2-40B4-BE49-F238E27FC236}">
                <a16:creationId xmlns:a16="http://schemas.microsoft.com/office/drawing/2014/main" id="{34E8E942-C5AC-8E2D-7AD1-BC1C15599BF4}"/>
              </a:ext>
            </a:extLst>
          </p:cNvPr>
          <p:cNvSpPr txBox="1">
            <a:spLocks noGrp="1"/>
          </p:cNvSpPr>
          <p:nvPr>
            <p:ph type="body" idx="1"/>
          </p:nvPr>
        </p:nvSpPr>
        <p:spPr>
          <a:xfrm>
            <a:off x="609603" y="1825627"/>
            <a:ext cx="10972800" cy="4351336"/>
          </a:xfrm>
          <a:prstGeom prst="rect">
            <a:avLst/>
          </a:prstGeom>
          <a:noFill/>
          <a:ln>
            <a:noFill/>
          </a:ln>
        </p:spPr>
        <p:txBody>
          <a:bodyPr vert="horz" wrap="square" lIns="91421" tIns="45701" rIns="91421" bIns="45701" anchor="t" anchorCtr="0" compatLnSpc="1">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Google Shape;12;p1">
            <a:extLst>
              <a:ext uri="{FF2B5EF4-FFF2-40B4-BE49-F238E27FC236}">
                <a16:creationId xmlns:a16="http://schemas.microsoft.com/office/drawing/2014/main" id="{E6D638E9-9BEB-9E55-9EFB-A4E155BC8CEC}"/>
              </a:ext>
            </a:extLst>
          </p:cNvPr>
          <p:cNvSpPr txBox="1">
            <a:spLocks noGrp="1"/>
          </p:cNvSpPr>
          <p:nvPr>
            <p:ph type="sldNum" sz="quarter" idx="4"/>
          </p:nvPr>
        </p:nvSpPr>
        <p:spPr>
          <a:xfrm>
            <a:off x="8839203" y="6356351"/>
            <a:ext cx="2743200" cy="365129"/>
          </a:xfrm>
          <a:prstGeom prst="rect">
            <a:avLst/>
          </a:prstGeom>
          <a:noFill/>
          <a:ln>
            <a:noFill/>
          </a:ln>
        </p:spPr>
        <p:txBody>
          <a:bodyPr vert="horz" wrap="square" lIns="91421" tIns="45701" rIns="91421" bIns="45701" anchor="ctr" anchorCtr="0" compatLnSpc="1">
            <a:noAutofit/>
          </a:bodyPr>
          <a:lstStyle>
            <a:lvl1pPr marL="0" marR="0" lvl="0" indent="0" algn="r" defTabSz="914400" rtl="0" fontAlgn="auto" hangingPunct="1">
              <a:lnSpc>
                <a:spcPct val="100000"/>
              </a:lnSpc>
              <a:spcBef>
                <a:spcPts val="0"/>
              </a:spcBef>
              <a:spcAft>
                <a:spcPts val="0"/>
              </a:spcAft>
              <a:buNone/>
              <a:tabLst/>
              <a:defRPr lang="en-US" sz="1200" b="0" i="0" u="none" strike="noStrike" kern="1200" cap="none" spc="0" baseline="0">
                <a:solidFill>
                  <a:srgbClr val="919497"/>
                </a:solidFill>
                <a:uFillTx/>
                <a:latin typeface="Calibri"/>
                <a:ea typeface="Calibri"/>
                <a:cs typeface="Calibri"/>
              </a:defRPr>
            </a:lvl1pPr>
          </a:lstStyle>
          <a:p>
            <a:pPr lvl="0"/>
            <a:fld id="{D2D0E0BB-BAC5-4A5C-B487-E65D5CFE04C8}" type="slidenum">
              <a:t>‹#›</a:t>
            </a:fld>
            <a:endParaRPr lang="en-US"/>
          </a:p>
        </p:txBody>
      </p:sp>
      <p:sp>
        <p:nvSpPr>
          <p:cNvPr id="5" name="Google Shape;13;p1">
            <a:extLst>
              <a:ext uri="{FF2B5EF4-FFF2-40B4-BE49-F238E27FC236}">
                <a16:creationId xmlns:a16="http://schemas.microsoft.com/office/drawing/2014/main" id="{D5B064FC-AB29-34B1-53BB-F75E31E9F1C4}"/>
              </a:ext>
            </a:extLst>
          </p:cNvPr>
          <p:cNvSpPr txBox="1">
            <a:spLocks noGrp="1"/>
          </p:cNvSpPr>
          <p:nvPr>
            <p:ph type="ftr" sz="quarter" idx="3"/>
          </p:nvPr>
        </p:nvSpPr>
        <p:spPr>
          <a:xfrm>
            <a:off x="609603" y="6356351"/>
            <a:ext cx="4114800" cy="365129"/>
          </a:xfrm>
          <a:prstGeom prst="rect">
            <a:avLst/>
          </a:prstGeom>
          <a:noFill/>
          <a:ln>
            <a:noFill/>
          </a:ln>
        </p:spPr>
        <p:txBody>
          <a:bodyPr vert="horz" wrap="square" lIns="91421" tIns="45701" rIns="91421" bIns="45701" anchor="ctr" anchorCtr="1" compatLnSpc="1">
            <a:noAutofit/>
          </a:bodyPr>
          <a:lstStyle>
            <a:lvl1pPr marL="0" marR="0" lvl="0" indent="0" algn="ctr" defTabSz="914400" rtl="0" fontAlgn="auto" hangingPunct="1">
              <a:lnSpc>
                <a:spcPct val="100000"/>
              </a:lnSpc>
              <a:spcBef>
                <a:spcPts val="0"/>
              </a:spcBef>
              <a:spcAft>
                <a:spcPts val="0"/>
              </a:spcAft>
              <a:buNone/>
              <a:tabLst/>
              <a:defRPr lang="en-US" sz="1200" b="0" i="0" u="none" strike="noStrike" kern="1200" cap="none" spc="0" baseline="0">
                <a:solidFill>
                  <a:srgbClr val="919497"/>
                </a:solidFill>
                <a:uFillTx/>
                <a:latin typeface="Calibri"/>
                <a:ea typeface="Calibri"/>
                <a:cs typeface="Calibri"/>
              </a:defRPr>
            </a:lvl1pPr>
          </a:lstStyle>
          <a:p>
            <a:pPr lvl="0"/>
            <a:endParaRPr lang="en-US"/>
          </a:p>
        </p:txBody>
      </p:sp>
    </p:spTree>
    <p:extLst>
      <p:ext uri="{BB962C8B-B14F-4D97-AF65-F5344CB8AC3E}">
        <p14:creationId xmlns:p14="http://schemas.microsoft.com/office/powerpoint/2010/main" val="2722159909"/>
      </p:ext>
    </p:extLst>
  </p:cSld>
  <p:clrMap bg1="lt1" tx1="dk1" bg2="lt2" tx2="dk2" accent1="accent1" accent2="accent2" accent3="accent3" accent4="accent4" accent5="accent5" accent6="accent6" hlink="hlink" folHlink="folHlink"/>
  <p:sldLayoutIdLst>
    <p:sldLayoutId id="2147485293" r:id="rId1"/>
    <p:sldLayoutId id="2147485294" r:id="rId2"/>
    <p:sldLayoutId id="2147485295" r:id="rId3"/>
    <p:sldLayoutId id="2147485296" r:id="rId4"/>
    <p:sldLayoutId id="2147485297" r:id="rId5"/>
    <p:sldLayoutId id="2147485298" r:id="rId6"/>
    <p:sldLayoutId id="2147485299" r:id="rId7"/>
    <p:sldLayoutId id="2147485300" r:id="rId8"/>
    <p:sldLayoutId id="2147485301" r:id="rId9"/>
    <p:sldLayoutId id="2147485302" r:id="rId10"/>
    <p:sldLayoutId id="2147485303" r:id="rId11"/>
    <p:sldLayoutId id="2147485304" r:id="rId12"/>
    <p:sldLayoutId id="2147485305" r:id="rId13"/>
    <p:sldLayoutId id="2147485306" r:id="rId14"/>
    <p:sldLayoutId id="2147485307" r:id="rId15"/>
    <p:sldLayoutId id="2147485308" r:id="rId16"/>
    <p:sldLayoutId id="2147485309" r:id="rId17"/>
    <p:sldLayoutId id="2147485310" r:id="rId18"/>
    <p:sldLayoutId id="2147485311" r:id="rId19"/>
    <p:sldLayoutId id="2147485312" r:id="rId20"/>
    <p:sldLayoutId id="2147485313" r:id="rId21"/>
    <p:sldLayoutId id="2147485314" r:id="rId22"/>
    <p:sldLayoutId id="2147485315" r:id="rId23"/>
    <p:sldLayoutId id="2147485316" r:id="rId24"/>
    <p:sldLayoutId id="2147485317" r:id="rId25"/>
    <p:sldLayoutId id="2147485318" r:id="rId26"/>
    <p:sldLayoutId id="2147485319" r:id="rId27"/>
    <p:sldLayoutId id="2147485320" r:id="rId28"/>
    <p:sldLayoutId id="2147485321" r:id="rId29"/>
    <p:sldLayoutId id="2147485322" r:id="rId30"/>
    <p:sldLayoutId id="2147485323" r:id="rId31"/>
    <p:sldLayoutId id="2147485324" r:id="rId32"/>
    <p:sldLayoutId id="2147485325" r:id="rId33"/>
    <p:sldLayoutId id="2147485326" r:id="rId34"/>
    <p:sldLayoutId id="2147485327" r:id="rId35"/>
    <p:sldLayoutId id="2147485328" r:id="rId36"/>
    <p:sldLayoutId id="2147485329" r:id="rId37"/>
    <p:sldLayoutId id="2147485330" r:id="rId38"/>
    <p:sldLayoutId id="2147485331" r:id="rId39"/>
    <p:sldLayoutId id="2147485332" r:id="rId40"/>
    <p:sldLayoutId id="2147485333" r:id="rId41"/>
    <p:sldLayoutId id="2147485334" r:id="rId42"/>
    <p:sldLayoutId id="2147485335" r:id="rId43"/>
    <p:sldLayoutId id="2147485336" r:id="rId44"/>
    <p:sldLayoutId id="2147485337" r:id="rId45"/>
    <p:sldLayoutId id="2147485338" r:id="rId46"/>
    <p:sldLayoutId id="2147485339" r:id="rId47"/>
    <p:sldLayoutId id="2147485340" r:id="rId48"/>
    <p:sldLayoutId id="2147485341" r:id="rId49"/>
    <p:sldLayoutId id="2147485342" r:id="rId50"/>
    <p:sldLayoutId id="2147485343" r:id="rId51"/>
    <p:sldLayoutId id="2147485344" r:id="rId52"/>
    <p:sldLayoutId id="2147485345" r:id="rId53"/>
    <p:sldLayoutId id="2147485346" r:id="rId54"/>
    <p:sldLayoutId id="2147485347" r:id="rId55"/>
    <p:sldLayoutId id="2147485348" r:id="rId56"/>
    <p:sldLayoutId id="2147485349" r:id="rId57"/>
    <p:sldLayoutId id="2147485350" r:id="rId58"/>
    <p:sldLayoutId id="2147485351" r:id="rId59"/>
    <p:sldLayoutId id="2147485352" r:id="rId60"/>
    <p:sldLayoutId id="2147485353" r:id="rId61"/>
    <p:sldLayoutId id="2147485354" r:id="rId62"/>
    <p:sldLayoutId id="2147485355" r:id="rId63"/>
    <p:sldLayoutId id="2147485356" r:id="rId64"/>
    <p:sldLayoutId id="2147485357" r:id="rId65"/>
    <p:sldLayoutId id="2147485358" r:id="rId66"/>
    <p:sldLayoutId id="2147485359" r:id="rId67"/>
    <p:sldLayoutId id="2147485360" r:id="rId68"/>
    <p:sldLayoutId id="2147485361" r:id="rId69"/>
    <p:sldLayoutId id="2147485362" r:id="rId70"/>
    <p:sldLayoutId id="2147485363" r:id="rId71"/>
    <p:sldLayoutId id="2147485364" r:id="rId72"/>
    <p:sldLayoutId id="2147485365" r:id="rId73"/>
    <p:sldLayoutId id="2147485366" r:id="rId74"/>
    <p:sldLayoutId id="2147485367" r:id="rId75"/>
    <p:sldLayoutId id="2147485368" r:id="rId76"/>
    <p:sldLayoutId id="2147485369" r:id="rId77"/>
    <p:sldLayoutId id="2147485370" r:id="rId78"/>
    <p:sldLayoutId id="2147485371" r:id="rId79"/>
    <p:sldLayoutId id="2147485372" r:id="rId80"/>
    <p:sldLayoutId id="2147485373" r:id="rId81"/>
    <p:sldLayoutId id="2147485374" r:id="rId82"/>
    <p:sldLayoutId id="2147485375" r:id="rId83"/>
    <p:sldLayoutId id="2147485376" r:id="rId84"/>
    <p:sldLayoutId id="2147485377" r:id="rId85"/>
    <p:sldLayoutId id="2147485378" r:id="rId86"/>
    <p:sldLayoutId id="2147485379" r:id="rId87"/>
    <p:sldLayoutId id="2147485380" r:id="rId88"/>
    <p:sldLayoutId id="2147485381" r:id="rId89"/>
    <p:sldLayoutId id="2147485382" r:id="rId90"/>
    <p:sldLayoutId id="2147485383" r:id="rId91"/>
    <p:sldLayoutId id="2147485384" r:id="rId92"/>
    <p:sldLayoutId id="2147485385" r:id="rId93"/>
    <p:sldLayoutId id="2147485386" r:id="rId94"/>
    <p:sldLayoutId id="2147485387" r:id="rId95"/>
    <p:sldLayoutId id="2147485388" r:id="rId96"/>
    <p:sldLayoutId id="2147485389" r:id="rId97"/>
    <p:sldLayoutId id="2147485390" r:id="rId98"/>
    <p:sldLayoutId id="2147485391" r:id="rId99"/>
    <p:sldLayoutId id="2147485392" r:id="rId100"/>
    <p:sldLayoutId id="2147485393" r:id="rId101"/>
    <p:sldLayoutId id="2147485394" r:id="rId102"/>
    <p:sldLayoutId id="2147485395" r:id="rId103"/>
    <p:sldLayoutId id="2147485396" r:id="rId104"/>
    <p:sldLayoutId id="2147485397" r:id="rId105"/>
    <p:sldLayoutId id="2147485398" r:id="rId106"/>
    <p:sldLayoutId id="2147485399" r:id="rId107"/>
    <p:sldLayoutId id="2147485400" r:id="rId108"/>
    <p:sldLayoutId id="2147485401" r:id="rId109"/>
    <p:sldLayoutId id="2147485402" r:id="rId110"/>
    <p:sldLayoutId id="2147485403" r:id="rId111"/>
    <p:sldLayoutId id="2147485404" r:id="rId112"/>
    <p:sldLayoutId id="2147485405" r:id="rId113"/>
    <p:sldLayoutId id="2147485406" r:id="rId114"/>
    <p:sldLayoutId id="2147485407" r:id="rId115"/>
    <p:sldLayoutId id="2147485408" r:id="rId116"/>
    <p:sldLayoutId id="2147485409" r:id="rId117"/>
    <p:sldLayoutId id="2147485410" r:id="rId118"/>
    <p:sldLayoutId id="2147485411" r:id="rId119"/>
    <p:sldLayoutId id="2147485412" r:id="rId120"/>
    <p:sldLayoutId id="2147485413" r:id="rId121"/>
    <p:sldLayoutId id="2147485414" r:id="rId122"/>
    <p:sldLayoutId id="2147485415" r:id="rId123"/>
    <p:sldLayoutId id="2147485416" r:id="rId124"/>
    <p:sldLayoutId id="2147485417" r:id="rId125"/>
    <p:sldLayoutId id="2147485418" r:id="rId126"/>
    <p:sldLayoutId id="2147485419" r:id="rId127"/>
    <p:sldLayoutId id="2147485420" r:id="rId128"/>
    <p:sldLayoutId id="2147485421" r:id="rId129"/>
    <p:sldLayoutId id="2147485422" r:id="rId130"/>
    <p:sldLayoutId id="2147485423" r:id="rId131"/>
    <p:sldLayoutId id="2147485424" r:id="rId132"/>
    <p:sldLayoutId id="2147485425" r:id="rId133"/>
    <p:sldLayoutId id="2147485426" r:id="rId134"/>
    <p:sldLayoutId id="2147485427" r:id="rId135"/>
    <p:sldLayoutId id="2147485428" r:id="rId136"/>
    <p:sldLayoutId id="2147485429" r:id="rId137"/>
    <p:sldLayoutId id="2147485430" r:id="rId138"/>
    <p:sldLayoutId id="2147485431" r:id="rId139"/>
    <p:sldLayoutId id="2147485432" r:id="rId140"/>
    <p:sldLayoutId id="2147485433" r:id="rId141"/>
    <p:sldLayoutId id="2147485434" r:id="rId142"/>
    <p:sldLayoutId id="2147485435" r:id="rId143"/>
    <p:sldLayoutId id="2147485436" r:id="rId144"/>
    <p:sldLayoutId id="2147485437" r:id="rId145"/>
    <p:sldLayoutId id="2147485438" r:id="rId146"/>
    <p:sldLayoutId id="2147485439" r:id="rId147"/>
    <p:sldLayoutId id="2147485440" r:id="rId148"/>
    <p:sldLayoutId id="2147485441" r:id="rId149"/>
    <p:sldLayoutId id="2147485442" r:id="rId150"/>
    <p:sldLayoutId id="2147485443" r:id="rId151"/>
    <p:sldLayoutId id="2147485444" r:id="rId152"/>
    <p:sldLayoutId id="2147485445" r:id="rId153"/>
    <p:sldLayoutId id="2147485446" r:id="rId154"/>
    <p:sldLayoutId id="2147485447" r:id="rId155"/>
    <p:sldLayoutId id="2147485448" r:id="rId156"/>
    <p:sldLayoutId id="2147485449" r:id="rId157"/>
    <p:sldLayoutId id="2147485450" r:id="rId158"/>
    <p:sldLayoutId id="2147485451" r:id="rId159"/>
    <p:sldLayoutId id="2147485452" r:id="rId160"/>
    <p:sldLayoutId id="2147485453" r:id="rId161"/>
    <p:sldLayoutId id="2147485454" r:id="rId162"/>
    <p:sldLayoutId id="2147485455" r:id="rId163"/>
    <p:sldLayoutId id="2147485456" r:id="rId164"/>
    <p:sldLayoutId id="2147485457" r:id="rId165"/>
    <p:sldLayoutId id="2147485458" r:id="rId166"/>
    <p:sldLayoutId id="2147485459" r:id="rId167"/>
    <p:sldLayoutId id="2147485460" r:id="rId168"/>
    <p:sldLayoutId id="2147485461" r:id="rId169"/>
    <p:sldLayoutId id="2147485462" r:id="rId170"/>
    <p:sldLayoutId id="2147485463" r:id="rId171"/>
    <p:sldLayoutId id="2147485464" r:id="rId172"/>
    <p:sldLayoutId id="2147485465" r:id="rId173"/>
    <p:sldLayoutId id="2147485466" r:id="rId174"/>
    <p:sldLayoutId id="2147485467" r:id="rId175"/>
    <p:sldLayoutId id="2147485468" r:id="rId176"/>
    <p:sldLayoutId id="2147485469" r:id="rId177"/>
    <p:sldLayoutId id="2147485470" r:id="rId178"/>
    <p:sldLayoutId id="2147485471" r:id="rId179"/>
    <p:sldLayoutId id="2147485472" r:id="rId180"/>
    <p:sldLayoutId id="2147485473" r:id="rId181"/>
    <p:sldLayoutId id="2147485474" r:id="rId182"/>
    <p:sldLayoutId id="2147485475" r:id="rId183"/>
    <p:sldLayoutId id="2147485476" r:id="rId184"/>
    <p:sldLayoutId id="2147485477" r:id="rId185"/>
    <p:sldLayoutId id="2147485478" r:id="rId186"/>
    <p:sldLayoutId id="2147485479" r:id="rId187"/>
    <p:sldLayoutId id="2147485480" r:id="rId188"/>
    <p:sldLayoutId id="2147485481" r:id="rId189"/>
    <p:sldLayoutId id="2147485482" r:id="rId190"/>
    <p:sldLayoutId id="2147485483" r:id="rId191"/>
    <p:sldLayoutId id="2147485484" r:id="rId192"/>
    <p:sldLayoutId id="2147485485" r:id="rId193"/>
    <p:sldLayoutId id="2147485486" r:id="rId194"/>
    <p:sldLayoutId id="2147485487" r:id="rId195"/>
    <p:sldLayoutId id="2147485488" r:id="rId196"/>
    <p:sldLayoutId id="2147485489" r:id="rId197"/>
    <p:sldLayoutId id="2147485490" r:id="rId198"/>
    <p:sldLayoutId id="2147485491" r:id="rId199"/>
    <p:sldLayoutId id="2147485492" r:id="rId200"/>
    <p:sldLayoutId id="2147485493" r:id="rId201"/>
    <p:sldLayoutId id="2147485494" r:id="rId202"/>
    <p:sldLayoutId id="2147485495" r:id="rId203"/>
    <p:sldLayoutId id="2147485496" r:id="rId204"/>
    <p:sldLayoutId id="2147485497" r:id="rId205"/>
    <p:sldLayoutId id="2147485498" r:id="rId206"/>
    <p:sldLayoutId id="2147485499" r:id="rId207"/>
    <p:sldLayoutId id="2147485500" r:id="rId208"/>
    <p:sldLayoutId id="2147485501" r:id="rId209"/>
    <p:sldLayoutId id="2147485502" r:id="rId210"/>
    <p:sldLayoutId id="2147485503" r:id="rId211"/>
    <p:sldLayoutId id="2147485504" r:id="rId212"/>
    <p:sldLayoutId id="2147485505" r:id="rId213"/>
    <p:sldLayoutId id="2147485506" r:id="rId214"/>
    <p:sldLayoutId id="2147485507" r:id="rId215"/>
    <p:sldLayoutId id="2147485508" r:id="rId216"/>
    <p:sldLayoutId id="2147485509" r:id="rId217"/>
    <p:sldLayoutId id="2147485510" r:id="rId218"/>
    <p:sldLayoutId id="2147485511" r:id="rId219"/>
    <p:sldLayoutId id="2147485512" r:id="rId220"/>
    <p:sldLayoutId id="2147485513" r:id="rId221"/>
    <p:sldLayoutId id="2147485514" r:id="rId222"/>
    <p:sldLayoutId id="2147485515" r:id="rId223"/>
    <p:sldLayoutId id="2147485516" r:id="rId224"/>
    <p:sldLayoutId id="2147485517" r:id="rId225"/>
    <p:sldLayoutId id="2147485518" r:id="rId226"/>
    <p:sldLayoutId id="2147485519" r:id="rId227"/>
    <p:sldLayoutId id="2147485520" r:id="rId228"/>
    <p:sldLayoutId id="2147485521" r:id="rId229"/>
    <p:sldLayoutId id="2147485522" r:id="rId230"/>
    <p:sldLayoutId id="2147485523" r:id="rId231"/>
    <p:sldLayoutId id="2147485524" r:id="rId232"/>
    <p:sldLayoutId id="2147485525" r:id="rId233"/>
    <p:sldLayoutId id="2147485526" r:id="rId234"/>
    <p:sldLayoutId id="2147485527" r:id="rId235"/>
    <p:sldLayoutId id="2147485528" r:id="rId236"/>
    <p:sldLayoutId id="2147485529" r:id="rId237"/>
    <p:sldLayoutId id="2147485530" r:id="rId238"/>
    <p:sldLayoutId id="2147485531" r:id="rId239"/>
    <p:sldLayoutId id="2147485532" r:id="rId240"/>
    <p:sldLayoutId id="2147485533" r:id="rId241"/>
    <p:sldLayoutId id="2147485534" r:id="rId242"/>
    <p:sldLayoutId id="2147485535" r:id="rId243"/>
    <p:sldLayoutId id="2147485536" r:id="rId244"/>
    <p:sldLayoutId id="2147485537" r:id="rId245"/>
    <p:sldLayoutId id="2147485538" r:id="rId246"/>
    <p:sldLayoutId id="2147485539" r:id="rId247"/>
    <p:sldLayoutId id="2147485540" r:id="rId248"/>
    <p:sldLayoutId id="2147485541" r:id="rId249"/>
    <p:sldLayoutId id="2147485542" r:id="rId250"/>
    <p:sldLayoutId id="2147485543" r:id="rId251"/>
    <p:sldLayoutId id="2147485544" r:id="rId252"/>
    <p:sldLayoutId id="2147485545" r:id="rId253"/>
    <p:sldLayoutId id="2147485546" r:id="rId254"/>
    <p:sldLayoutId id="2147485547" r:id="rId255"/>
    <p:sldLayoutId id="2147485548" r:id="rId256"/>
    <p:sldLayoutId id="2147485549" r:id="rId257"/>
    <p:sldLayoutId id="2147485550" r:id="rId258"/>
    <p:sldLayoutId id="2147485551" r:id="rId259"/>
    <p:sldLayoutId id="2147485552" r:id="rId260"/>
    <p:sldLayoutId id="2147485553" r:id="rId261"/>
    <p:sldLayoutId id="2147485554" r:id="rId262"/>
    <p:sldLayoutId id="2147485555" r:id="rId263"/>
    <p:sldLayoutId id="2147485556" r:id="rId264"/>
    <p:sldLayoutId id="2147485557" r:id="rId265"/>
    <p:sldLayoutId id="2147485558" r:id="rId266"/>
    <p:sldLayoutId id="2147485559" r:id="rId267"/>
    <p:sldLayoutId id="2147485560" r:id="rId268"/>
    <p:sldLayoutId id="2147485561" r:id="rId269"/>
    <p:sldLayoutId id="2147485562" r:id="rId270"/>
    <p:sldLayoutId id="2147485563" r:id="rId271"/>
    <p:sldLayoutId id="2147485564" r:id="rId272"/>
    <p:sldLayoutId id="2147485565" r:id="rId273"/>
    <p:sldLayoutId id="2147485566" r:id="rId274"/>
    <p:sldLayoutId id="2147485567" r:id="rId275"/>
    <p:sldLayoutId id="2147485568" r:id="rId276"/>
    <p:sldLayoutId id="2147485569" r:id="rId277"/>
    <p:sldLayoutId id="2147485570" r:id="rId278"/>
    <p:sldLayoutId id="2147485571" r:id="rId279"/>
    <p:sldLayoutId id="2147485572" r:id="rId280"/>
    <p:sldLayoutId id="2147485573" r:id="rId281"/>
    <p:sldLayoutId id="2147485574" r:id="rId282"/>
    <p:sldLayoutId id="2147485575" r:id="rId283"/>
    <p:sldLayoutId id="2147485576" r:id="rId284"/>
    <p:sldLayoutId id="2147485577" r:id="rId285"/>
    <p:sldLayoutId id="2147485578" r:id="rId286"/>
  </p:sldLayoutIdLst>
  <p:txStyles>
    <p:titleStyle>
      <a:lvl1pPr marL="0" marR="0" lvl="0" indent="0" algn="l" defTabSz="914400" rtl="0" fontAlgn="auto" hangingPunct="1">
        <a:lnSpc>
          <a:spcPct val="100000"/>
        </a:lnSpc>
        <a:spcBef>
          <a:spcPts val="0"/>
        </a:spcBef>
        <a:spcAft>
          <a:spcPts val="0"/>
        </a:spcAft>
        <a:buNone/>
        <a:tabLst/>
        <a:defRPr lang="en-US" sz="3600" b="1" i="0" u="none" strike="noStrike" kern="0" cap="none" spc="0" baseline="0">
          <a:solidFill>
            <a:srgbClr val="1C498B"/>
          </a:solidFill>
          <a:uFillTx/>
          <a:latin typeface="Calibri"/>
          <a:ea typeface="Calibri"/>
          <a:cs typeface="Calibri"/>
        </a:defRPr>
      </a:lvl1pPr>
    </p:titleStyle>
    <p:bodyStyle>
      <a:lvl1pPr marL="457200" marR="0" lvl="0" indent="-381003" algn="l" defTabSz="914400" rtl="0" fontAlgn="auto" hangingPunct="1">
        <a:lnSpc>
          <a:spcPct val="100000"/>
        </a:lnSpc>
        <a:spcBef>
          <a:spcPts val="1000"/>
        </a:spcBef>
        <a:spcAft>
          <a:spcPts val="0"/>
        </a:spcAft>
        <a:buClr>
          <a:srgbClr val="F5668F"/>
        </a:buClr>
        <a:buSzPts val="2400"/>
        <a:buFont typeface="Arial"/>
        <a:buChar char="•"/>
        <a:tabLst/>
        <a:defRPr lang="en-US" sz="2400" b="0" i="0" u="none" strike="noStrike" kern="0" cap="none" spc="0" baseline="0">
          <a:solidFill>
            <a:srgbClr val="444C55"/>
          </a:solidFill>
          <a:uFillTx/>
          <a:latin typeface="Calibri"/>
          <a:ea typeface="Calibri"/>
          <a:cs typeface="Calibri"/>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en-US" sz="2400" b="0" i="0" u="none" strike="noStrike" kern="1200" cap="none" spc="0" baseline="0">
          <a:solidFill>
            <a:srgbClr val="000000"/>
          </a:solidFill>
          <a:uFillTx/>
          <a:latin typeface="Calibri"/>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en-US" sz="2000" b="0" i="0" u="none" strike="noStrike" kern="1200" cap="none" spc="0" baseline="0">
          <a:solidFill>
            <a:srgbClr val="000000"/>
          </a:solidFill>
          <a:uFillTx/>
          <a:latin typeface="Calibri"/>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en-US" sz="1800" b="0" i="0" u="none" strike="noStrike" kern="1200" cap="none" spc="0" baseline="0">
          <a:solidFill>
            <a:srgbClr val="000000"/>
          </a:solidFill>
          <a:uFillTx/>
          <a:latin typeface="Calibri"/>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en-US" sz="1800" b="0" i="0" u="none" strike="noStrike" kern="1200" cap="none" spc="0" baseline="0">
          <a:solidFill>
            <a:srgbClr val="000000"/>
          </a:solidFill>
          <a:uFillTx/>
          <a:latin typeface="Calibri"/>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846CE7D5-CF57-46EF-B807-FDD0502418D4}" type="datetimeFigureOut">
              <a:rPr lang="en-US" smtClean="0"/>
              <a:t>9/22/2025</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330EA680-D336-4FF7-8B7A-9848BB0A1C32}" type="slidenum">
              <a:rPr lang="en-US" smtClean="0"/>
              <a:t>‹#›</a:t>
            </a:fld>
            <a:endParaRPr lang="en-US"/>
          </a:p>
        </p:txBody>
      </p:sp>
    </p:spTree>
    <p:extLst>
      <p:ext uri="{BB962C8B-B14F-4D97-AF65-F5344CB8AC3E}">
        <p14:creationId xmlns:p14="http://schemas.microsoft.com/office/powerpoint/2010/main" val="2755538759"/>
      </p:ext>
    </p:extLst>
  </p:cSld>
  <p:clrMap bg1="lt1" tx1="dk1" bg2="lt2" tx2="dk2" accent1="accent1" accent2="accent2" accent3="accent3" accent4="accent4" accent5="accent5" accent6="accent6" hlink="hlink" folHlink="folHlink"/>
  <p:sldLayoutIdLst>
    <p:sldLayoutId id="2147485580" r:id="rId1"/>
    <p:sldLayoutId id="2147485581" r:id="rId2"/>
    <p:sldLayoutId id="2147485582" r:id="rId3"/>
    <p:sldLayoutId id="2147485583" r:id="rId4"/>
    <p:sldLayoutId id="2147485584" r:id="rId5"/>
    <p:sldLayoutId id="2147485585" r:id="rId6"/>
    <p:sldLayoutId id="2147485586" r:id="rId7"/>
    <p:sldLayoutId id="2147485587" r:id="rId8"/>
    <p:sldLayoutId id="2147485588" r:id="rId9"/>
    <p:sldLayoutId id="2147485589" r:id="rId10"/>
    <p:sldLayoutId id="2147485590" r:id="rId11"/>
    <p:sldLayoutId id="2147485591" r:id="rId12"/>
    <p:sldLayoutId id="2147485592" r:id="rId1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xml"/><Relationship Id="rId1" Type="http://schemas.openxmlformats.org/officeDocument/2006/relationships/slideLayout" Target="../slideLayouts/slideLayout12.xml"/><Relationship Id="rId5" Type="http://schemas.openxmlformats.org/officeDocument/2006/relationships/image" Target="../media/image108.png"/><Relationship Id="rId4" Type="http://schemas.openxmlformats.org/officeDocument/2006/relationships/image" Target="../media/image1.png"/></Relationships>
</file>

<file path=ppt/slides/_rels/slide10.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8.xml"/><Relationship Id="rId1" Type="http://schemas.openxmlformats.org/officeDocument/2006/relationships/slideLayout" Target="../slideLayouts/slideLayout17.xml"/><Relationship Id="rId5" Type="http://schemas.openxmlformats.org/officeDocument/2006/relationships/image" Target="../media/image125.jpeg"/><Relationship Id="rId4" Type="http://schemas.openxmlformats.org/officeDocument/2006/relationships/image" Target="../media/image124.png"/></Relationships>
</file>

<file path=ppt/slides/_rels/slide11.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9.xml"/><Relationship Id="rId1" Type="http://schemas.openxmlformats.org/officeDocument/2006/relationships/slideLayout" Target="../slideLayouts/slideLayout1621.xml"/><Relationship Id="rId4" Type="http://schemas.openxmlformats.org/officeDocument/2006/relationships/image" Target="../media/image127.png"/></Relationships>
</file>

<file path=ppt/slides/_rels/slide12.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0.xml"/><Relationship Id="rId1" Type="http://schemas.openxmlformats.org/officeDocument/2006/relationships/slideLayout" Target="../slideLayouts/slideLayout17.xml"/><Relationship Id="rId5" Type="http://schemas.openxmlformats.org/officeDocument/2006/relationships/chart" Target="../charts/chart1.xml"/><Relationship Id="rId4" Type="http://schemas.openxmlformats.org/officeDocument/2006/relationships/image" Target="../media/image124.png"/></Relationships>
</file>

<file path=ppt/slides/_rels/slide13.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1.xml"/><Relationship Id="rId1" Type="http://schemas.openxmlformats.org/officeDocument/2006/relationships/slideLayout" Target="../slideLayouts/slideLayout17.xml"/><Relationship Id="rId5" Type="http://schemas.openxmlformats.org/officeDocument/2006/relationships/chart" Target="../charts/chart2.xml"/><Relationship Id="rId4" Type="http://schemas.openxmlformats.org/officeDocument/2006/relationships/image" Target="../media/image124.png"/></Relationships>
</file>

<file path=ppt/slides/_rels/slide14.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2.xml"/><Relationship Id="rId1" Type="http://schemas.openxmlformats.org/officeDocument/2006/relationships/slideLayout" Target="../slideLayouts/slideLayout17.xml"/><Relationship Id="rId5" Type="http://schemas.openxmlformats.org/officeDocument/2006/relationships/chart" Target="../charts/chart3.xml"/><Relationship Id="rId4" Type="http://schemas.openxmlformats.org/officeDocument/2006/relationships/image" Target="../media/image124.png"/></Relationships>
</file>

<file path=ppt/slides/_rels/slide15.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3.xml"/><Relationship Id="rId1" Type="http://schemas.openxmlformats.org/officeDocument/2006/relationships/slideLayout" Target="../slideLayouts/slideLayout17.xml"/><Relationship Id="rId5" Type="http://schemas.openxmlformats.org/officeDocument/2006/relationships/chart" Target="../charts/chart4.xml"/><Relationship Id="rId4" Type="http://schemas.openxmlformats.org/officeDocument/2006/relationships/image" Target="../media/image124.png"/></Relationships>
</file>

<file path=ppt/slides/_rels/slide16.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4.xml"/><Relationship Id="rId1" Type="http://schemas.openxmlformats.org/officeDocument/2006/relationships/slideLayout" Target="../slideLayouts/slideLayout17.xml"/><Relationship Id="rId5" Type="http://schemas.openxmlformats.org/officeDocument/2006/relationships/chart" Target="../charts/chart5.xml"/><Relationship Id="rId4" Type="http://schemas.openxmlformats.org/officeDocument/2006/relationships/image" Target="../media/image124.png"/></Relationships>
</file>

<file path=ppt/slides/_rels/slide17.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5.xml"/><Relationship Id="rId1" Type="http://schemas.openxmlformats.org/officeDocument/2006/relationships/slideLayout" Target="../slideLayouts/slideLayout17.xml"/><Relationship Id="rId5" Type="http://schemas.openxmlformats.org/officeDocument/2006/relationships/chart" Target="../charts/chart6.xml"/><Relationship Id="rId4" Type="http://schemas.openxmlformats.org/officeDocument/2006/relationships/image" Target="../media/image124.png"/></Relationships>
</file>

<file path=ppt/slides/_rels/slide18.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6.xml"/><Relationship Id="rId1" Type="http://schemas.openxmlformats.org/officeDocument/2006/relationships/slideLayout" Target="../slideLayouts/slideLayout17.xml"/><Relationship Id="rId5" Type="http://schemas.openxmlformats.org/officeDocument/2006/relationships/chart" Target="../charts/chart7.xml"/><Relationship Id="rId4" Type="http://schemas.openxmlformats.org/officeDocument/2006/relationships/image" Target="../media/image124.png"/></Relationships>
</file>

<file path=ppt/slides/_rels/slide19.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7.xml"/><Relationship Id="rId1" Type="http://schemas.openxmlformats.org/officeDocument/2006/relationships/slideLayout" Target="../slideLayouts/slideLayout17.xml"/><Relationship Id="rId5" Type="http://schemas.openxmlformats.org/officeDocument/2006/relationships/chart" Target="../charts/chart8.xml"/><Relationship Id="rId4" Type="http://schemas.openxmlformats.org/officeDocument/2006/relationships/image" Target="../media/image124.png"/></Relationships>
</file>

<file path=ppt/slides/_rels/slide2.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2.xml"/><Relationship Id="rId1" Type="http://schemas.openxmlformats.org/officeDocument/2006/relationships/slideLayout" Target="../slideLayouts/slideLayout1358.xml"/><Relationship Id="rId4" Type="http://schemas.openxmlformats.org/officeDocument/2006/relationships/image" Target="../media/image110.png"/></Relationships>
</file>

<file path=ppt/slides/_rels/slide20.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8.xml"/><Relationship Id="rId1" Type="http://schemas.openxmlformats.org/officeDocument/2006/relationships/slideLayout" Target="../slideLayouts/slideLayout17.xml"/><Relationship Id="rId5" Type="http://schemas.openxmlformats.org/officeDocument/2006/relationships/chart" Target="../charts/chart9.xml"/><Relationship Id="rId4" Type="http://schemas.openxmlformats.org/officeDocument/2006/relationships/image" Target="../media/image124.png"/></Relationships>
</file>

<file path=ppt/slides/_rels/slide21.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9.xml"/><Relationship Id="rId1" Type="http://schemas.openxmlformats.org/officeDocument/2006/relationships/slideLayout" Target="../slideLayouts/slideLayout17.xml"/><Relationship Id="rId5" Type="http://schemas.openxmlformats.org/officeDocument/2006/relationships/chart" Target="../charts/chart10.xml"/><Relationship Id="rId4" Type="http://schemas.openxmlformats.org/officeDocument/2006/relationships/image" Target="../media/image124.png"/></Relationships>
</file>

<file path=ppt/slides/_rels/slide22.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20.xml"/><Relationship Id="rId1" Type="http://schemas.openxmlformats.org/officeDocument/2006/relationships/slideLayout" Target="../slideLayouts/slideLayout17.xml"/><Relationship Id="rId5" Type="http://schemas.openxmlformats.org/officeDocument/2006/relationships/chart" Target="../charts/chart11.xml"/><Relationship Id="rId4" Type="http://schemas.openxmlformats.org/officeDocument/2006/relationships/image" Target="../media/image124.png"/></Relationships>
</file>

<file path=ppt/slides/_rels/slide23.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21.xml"/><Relationship Id="rId1" Type="http://schemas.openxmlformats.org/officeDocument/2006/relationships/slideLayout" Target="../slideLayouts/slideLayout17.xml"/><Relationship Id="rId5" Type="http://schemas.openxmlformats.org/officeDocument/2006/relationships/chart" Target="../charts/chart12.xml"/><Relationship Id="rId4" Type="http://schemas.openxmlformats.org/officeDocument/2006/relationships/image" Target="../media/image124.png"/></Relationships>
</file>

<file path=ppt/slides/_rels/slide24.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22.xml"/><Relationship Id="rId1" Type="http://schemas.openxmlformats.org/officeDocument/2006/relationships/slideLayout" Target="../slideLayouts/slideLayout17.xml"/><Relationship Id="rId5" Type="http://schemas.openxmlformats.org/officeDocument/2006/relationships/chart" Target="../charts/chart13.xml"/><Relationship Id="rId4" Type="http://schemas.openxmlformats.org/officeDocument/2006/relationships/image" Target="../media/image124.png"/></Relationships>
</file>

<file path=ppt/slides/_rels/slide25.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23.xml"/><Relationship Id="rId1" Type="http://schemas.openxmlformats.org/officeDocument/2006/relationships/slideLayout" Target="../slideLayouts/slideLayout17.xml"/><Relationship Id="rId5" Type="http://schemas.openxmlformats.org/officeDocument/2006/relationships/chart" Target="../charts/chart14.xml"/><Relationship Id="rId4" Type="http://schemas.openxmlformats.org/officeDocument/2006/relationships/image" Target="../media/image124.png"/></Relationships>
</file>

<file path=ppt/slides/_rels/slide26.xml.rels><?xml version="1.0" encoding="UTF-8" standalone="yes"?>
<Relationships xmlns="http://schemas.openxmlformats.org/package/2006/relationships"><Relationship Id="rId8" Type="http://schemas.openxmlformats.org/officeDocument/2006/relationships/diagramColors" Target="../diagrams/colors2.xml"/><Relationship Id="rId3" Type="http://schemas.openxmlformats.org/officeDocument/2006/relationships/image" Target="../media/image123.png"/><Relationship Id="rId7" Type="http://schemas.openxmlformats.org/officeDocument/2006/relationships/diagramQuickStyle" Target="../diagrams/quickStyle2.xml"/><Relationship Id="rId2" Type="http://schemas.openxmlformats.org/officeDocument/2006/relationships/notesSlide" Target="../notesSlides/notesSlide24.xml"/><Relationship Id="rId1" Type="http://schemas.openxmlformats.org/officeDocument/2006/relationships/slideLayout" Target="../slideLayouts/slideLayout17.xml"/><Relationship Id="rId6" Type="http://schemas.openxmlformats.org/officeDocument/2006/relationships/diagramLayout" Target="../diagrams/layout2.xml"/><Relationship Id="rId11" Type="http://schemas.openxmlformats.org/officeDocument/2006/relationships/image" Target="../media/image129.svg"/><Relationship Id="rId5" Type="http://schemas.openxmlformats.org/officeDocument/2006/relationships/diagramData" Target="../diagrams/data2.xml"/><Relationship Id="rId10" Type="http://schemas.openxmlformats.org/officeDocument/2006/relationships/image" Target="../media/image128.png"/><Relationship Id="rId4" Type="http://schemas.openxmlformats.org/officeDocument/2006/relationships/image" Target="../media/image124.png"/><Relationship Id="rId9" Type="http://schemas.microsoft.com/office/2007/relationships/diagramDrawing" Target="../diagrams/drawing2.xml"/></Relationships>
</file>

<file path=ppt/slides/_rels/slide27.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25.xml"/><Relationship Id="rId1" Type="http://schemas.openxmlformats.org/officeDocument/2006/relationships/slideLayout" Target="../slideLayouts/slideLayout17.xml"/><Relationship Id="rId4" Type="http://schemas.openxmlformats.org/officeDocument/2006/relationships/image" Target="../media/image124.png"/></Relationships>
</file>

<file path=ppt/slides/_rels/slide28.xml.rels><?xml version="1.0" encoding="UTF-8" standalone="yes"?>
<Relationships xmlns="http://schemas.openxmlformats.org/package/2006/relationships"><Relationship Id="rId8" Type="http://schemas.openxmlformats.org/officeDocument/2006/relationships/image" Target="../media/image135.svg"/><Relationship Id="rId13" Type="http://schemas.openxmlformats.org/officeDocument/2006/relationships/image" Target="../media/image140.png"/><Relationship Id="rId3" Type="http://schemas.openxmlformats.org/officeDocument/2006/relationships/image" Target="../media/image130.png"/><Relationship Id="rId7" Type="http://schemas.openxmlformats.org/officeDocument/2006/relationships/image" Target="../media/image134.png"/><Relationship Id="rId12" Type="http://schemas.openxmlformats.org/officeDocument/2006/relationships/image" Target="../media/image139.svg"/><Relationship Id="rId2" Type="http://schemas.openxmlformats.org/officeDocument/2006/relationships/notesSlide" Target="../notesSlides/notesSlide26.xml"/><Relationship Id="rId1" Type="http://schemas.openxmlformats.org/officeDocument/2006/relationships/slideLayout" Target="../slideLayouts/slideLayout13.xml"/><Relationship Id="rId6" Type="http://schemas.openxmlformats.org/officeDocument/2006/relationships/image" Target="../media/image133.svg"/><Relationship Id="rId11" Type="http://schemas.openxmlformats.org/officeDocument/2006/relationships/image" Target="../media/image138.png"/><Relationship Id="rId5" Type="http://schemas.openxmlformats.org/officeDocument/2006/relationships/image" Target="../media/image132.png"/><Relationship Id="rId10" Type="http://schemas.openxmlformats.org/officeDocument/2006/relationships/image" Target="../media/image137.svg"/><Relationship Id="rId4" Type="http://schemas.openxmlformats.org/officeDocument/2006/relationships/image" Target="../media/image131.svg"/><Relationship Id="rId9" Type="http://schemas.openxmlformats.org/officeDocument/2006/relationships/image" Target="../media/image136.png"/><Relationship Id="rId14" Type="http://schemas.openxmlformats.org/officeDocument/2006/relationships/image" Target="../media/image141.svg"/></Relationships>
</file>

<file path=ppt/slides/_rels/slide29.xml.rels><?xml version="1.0" encoding="UTF-8" standalone="yes"?>
<Relationships xmlns="http://schemas.openxmlformats.org/package/2006/relationships"><Relationship Id="rId8" Type="http://schemas.openxmlformats.org/officeDocument/2006/relationships/diagramColors" Target="../diagrams/colors3.xml"/><Relationship Id="rId3" Type="http://schemas.openxmlformats.org/officeDocument/2006/relationships/image" Target="../media/image123.png"/><Relationship Id="rId7" Type="http://schemas.openxmlformats.org/officeDocument/2006/relationships/diagramQuickStyle" Target="../diagrams/quickStyle3.xml"/><Relationship Id="rId2" Type="http://schemas.openxmlformats.org/officeDocument/2006/relationships/notesSlide" Target="../notesSlides/notesSlide27.xml"/><Relationship Id="rId1" Type="http://schemas.openxmlformats.org/officeDocument/2006/relationships/slideLayout" Target="../slideLayouts/slideLayout17.xml"/><Relationship Id="rId6" Type="http://schemas.openxmlformats.org/officeDocument/2006/relationships/diagramLayout" Target="../diagrams/layout3.xml"/><Relationship Id="rId5" Type="http://schemas.openxmlformats.org/officeDocument/2006/relationships/diagramData" Target="../diagrams/data3.xml"/><Relationship Id="rId4" Type="http://schemas.openxmlformats.org/officeDocument/2006/relationships/image" Target="../media/image124.png"/><Relationship Id="rId9" Type="http://schemas.microsoft.com/office/2007/relationships/diagramDrawing" Target="../diagrams/drawing3.xml"/></Relationships>
</file>

<file path=ppt/slides/_rels/slide3.xml.rels><?xml version="1.0" encoding="UTF-8" standalone="yes"?>
<Relationships xmlns="http://schemas.openxmlformats.org/package/2006/relationships"><Relationship Id="rId8" Type="http://schemas.openxmlformats.org/officeDocument/2006/relationships/image" Target="../media/image111.png"/><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3.xml"/><Relationship Id="rId1" Type="http://schemas.openxmlformats.org/officeDocument/2006/relationships/slideLayout" Target="../slideLayouts/slideLayout295.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 Id="rId9" Type="http://schemas.openxmlformats.org/officeDocument/2006/relationships/image" Target="../media/image112.jpeg"/></Relationships>
</file>

<file path=ppt/slides/_rels/slide30.xml.rels><?xml version="1.0" encoding="UTF-8" standalone="yes"?>
<Relationships xmlns="http://schemas.openxmlformats.org/package/2006/relationships"><Relationship Id="rId3" Type="http://schemas.openxmlformats.org/officeDocument/2006/relationships/image" Target="../media/image146.png"/><Relationship Id="rId2" Type="http://schemas.openxmlformats.org/officeDocument/2006/relationships/notesSlide" Target="../notesSlides/notesSlide28.xml"/><Relationship Id="rId1" Type="http://schemas.openxmlformats.org/officeDocument/2006/relationships/slideLayout" Target="../slideLayouts/slideLayout13.xml"/><Relationship Id="rId4" Type="http://schemas.openxmlformats.org/officeDocument/2006/relationships/image" Target="../media/image147.jpeg"/></Relationships>
</file>

<file path=ppt/slides/_rels/slide31.xml.rels><?xml version="1.0" encoding="UTF-8" standalone="yes"?>
<Relationships xmlns="http://schemas.openxmlformats.org/package/2006/relationships"><Relationship Id="rId8" Type="http://schemas.openxmlformats.org/officeDocument/2006/relationships/image" Target="../media/image148.png"/><Relationship Id="rId3" Type="http://schemas.openxmlformats.org/officeDocument/2006/relationships/diagramData" Target="../diagrams/data4.xml"/><Relationship Id="rId7" Type="http://schemas.microsoft.com/office/2007/relationships/diagramDrawing" Target="../diagrams/drawing4.xml"/><Relationship Id="rId2" Type="http://schemas.openxmlformats.org/officeDocument/2006/relationships/notesSlide" Target="../notesSlides/notesSlide29.xml"/><Relationship Id="rId1" Type="http://schemas.openxmlformats.org/officeDocument/2006/relationships/slideLayout" Target="../slideLayouts/slideLayout17.xml"/><Relationship Id="rId6" Type="http://schemas.openxmlformats.org/officeDocument/2006/relationships/diagramColors" Target="../diagrams/colors4.xml"/><Relationship Id="rId5" Type="http://schemas.openxmlformats.org/officeDocument/2006/relationships/diagramQuickStyle" Target="../diagrams/quickStyle4.xml"/><Relationship Id="rId10" Type="http://schemas.openxmlformats.org/officeDocument/2006/relationships/image" Target="../media/image150.png"/><Relationship Id="rId4" Type="http://schemas.openxmlformats.org/officeDocument/2006/relationships/diagramLayout" Target="../diagrams/layout4.xml"/><Relationship Id="rId9" Type="http://schemas.openxmlformats.org/officeDocument/2006/relationships/image" Target="../media/image149.svg"/></Relationships>
</file>

<file path=ppt/slides/_rels/slide32.xml.rels><?xml version="1.0" encoding="UTF-8" standalone="yes"?>
<Relationships xmlns="http://schemas.openxmlformats.org/package/2006/relationships"><Relationship Id="rId8" Type="http://schemas.openxmlformats.org/officeDocument/2006/relationships/diagramColors" Target="../diagrams/colors5.xml"/><Relationship Id="rId13" Type="http://schemas.openxmlformats.org/officeDocument/2006/relationships/image" Target="../media/image154.png"/><Relationship Id="rId3" Type="http://schemas.openxmlformats.org/officeDocument/2006/relationships/slideLayout" Target="../slideLayouts/slideLayout17.xml"/><Relationship Id="rId7" Type="http://schemas.openxmlformats.org/officeDocument/2006/relationships/diagramQuickStyle" Target="../diagrams/quickStyle5.xml"/><Relationship Id="rId12" Type="http://schemas.openxmlformats.org/officeDocument/2006/relationships/image" Target="../media/image153.png"/><Relationship Id="rId2" Type="http://schemas.openxmlformats.org/officeDocument/2006/relationships/video" Target="../media/media1.mp4"/><Relationship Id="rId1" Type="http://schemas.microsoft.com/office/2007/relationships/media" Target="../media/media1.mp4"/><Relationship Id="rId6" Type="http://schemas.openxmlformats.org/officeDocument/2006/relationships/diagramLayout" Target="../diagrams/layout5.xml"/><Relationship Id="rId11" Type="http://schemas.openxmlformats.org/officeDocument/2006/relationships/image" Target="../media/image152.png"/><Relationship Id="rId5" Type="http://schemas.openxmlformats.org/officeDocument/2006/relationships/diagramData" Target="../diagrams/data5.xml"/><Relationship Id="rId10" Type="http://schemas.openxmlformats.org/officeDocument/2006/relationships/image" Target="../media/image151.png"/><Relationship Id="rId4" Type="http://schemas.openxmlformats.org/officeDocument/2006/relationships/notesSlide" Target="../notesSlides/notesSlide30.xml"/><Relationship Id="rId9" Type="http://schemas.microsoft.com/office/2007/relationships/diagramDrawing" Target="../diagrams/drawing5.xml"/></Relationships>
</file>

<file path=ppt/slides/_rels/slide33.xml.rels><?xml version="1.0" encoding="UTF-8" standalone="yes"?>
<Relationships xmlns="http://schemas.openxmlformats.org/package/2006/relationships"><Relationship Id="rId8" Type="http://schemas.openxmlformats.org/officeDocument/2006/relationships/image" Target="../media/image153.png"/><Relationship Id="rId13" Type="http://schemas.openxmlformats.org/officeDocument/2006/relationships/diagramColors" Target="../diagrams/colors7.xml"/><Relationship Id="rId18" Type="http://schemas.openxmlformats.org/officeDocument/2006/relationships/image" Target="../media/image159.png"/><Relationship Id="rId3" Type="http://schemas.openxmlformats.org/officeDocument/2006/relationships/diagramData" Target="../diagrams/data6.xml"/><Relationship Id="rId7" Type="http://schemas.microsoft.com/office/2007/relationships/diagramDrawing" Target="../diagrams/drawing6.xml"/><Relationship Id="rId12" Type="http://schemas.openxmlformats.org/officeDocument/2006/relationships/diagramQuickStyle" Target="../diagrams/quickStyle7.xml"/><Relationship Id="rId17" Type="http://schemas.openxmlformats.org/officeDocument/2006/relationships/image" Target="../media/image158.png"/><Relationship Id="rId2" Type="http://schemas.openxmlformats.org/officeDocument/2006/relationships/notesSlide" Target="../notesSlides/notesSlide31.xml"/><Relationship Id="rId16" Type="http://schemas.openxmlformats.org/officeDocument/2006/relationships/image" Target="../media/image157.png"/><Relationship Id="rId1" Type="http://schemas.openxmlformats.org/officeDocument/2006/relationships/slideLayout" Target="../slideLayouts/slideLayout17.xml"/><Relationship Id="rId6" Type="http://schemas.openxmlformats.org/officeDocument/2006/relationships/diagramColors" Target="../diagrams/colors6.xml"/><Relationship Id="rId11" Type="http://schemas.openxmlformats.org/officeDocument/2006/relationships/diagramLayout" Target="../diagrams/layout7.xml"/><Relationship Id="rId5" Type="http://schemas.openxmlformats.org/officeDocument/2006/relationships/diagramQuickStyle" Target="../diagrams/quickStyle6.xml"/><Relationship Id="rId15" Type="http://schemas.openxmlformats.org/officeDocument/2006/relationships/image" Target="../media/image156.png"/><Relationship Id="rId10" Type="http://schemas.openxmlformats.org/officeDocument/2006/relationships/diagramData" Target="../diagrams/data7.xml"/><Relationship Id="rId4" Type="http://schemas.openxmlformats.org/officeDocument/2006/relationships/diagramLayout" Target="../diagrams/layout6.xml"/><Relationship Id="rId9" Type="http://schemas.openxmlformats.org/officeDocument/2006/relationships/image" Target="../media/image155.png"/><Relationship Id="rId14" Type="http://schemas.microsoft.com/office/2007/relationships/diagramDrawing" Target="../diagrams/drawing7.xml"/></Relationships>
</file>

<file path=ppt/slides/_rels/slide34.xml.rels><?xml version="1.0" encoding="UTF-8" standalone="yes"?>
<Relationships xmlns="http://schemas.openxmlformats.org/package/2006/relationships"><Relationship Id="rId8" Type="http://schemas.openxmlformats.org/officeDocument/2006/relationships/image" Target="../media/image153.png"/><Relationship Id="rId3" Type="http://schemas.openxmlformats.org/officeDocument/2006/relationships/diagramData" Target="../diagrams/data8.xml"/><Relationship Id="rId7" Type="http://schemas.microsoft.com/office/2007/relationships/diagramDrawing" Target="../diagrams/drawing8.xml"/><Relationship Id="rId2" Type="http://schemas.openxmlformats.org/officeDocument/2006/relationships/notesSlide" Target="../notesSlides/notesSlide32.xml"/><Relationship Id="rId1" Type="http://schemas.openxmlformats.org/officeDocument/2006/relationships/slideLayout" Target="../slideLayouts/slideLayout17.xml"/><Relationship Id="rId6" Type="http://schemas.openxmlformats.org/officeDocument/2006/relationships/diagramColors" Target="../diagrams/colors8.xml"/><Relationship Id="rId5" Type="http://schemas.openxmlformats.org/officeDocument/2006/relationships/diagramQuickStyle" Target="../diagrams/quickStyle8.xml"/><Relationship Id="rId10" Type="http://schemas.openxmlformats.org/officeDocument/2006/relationships/image" Target="../media/image161.jpg"/><Relationship Id="rId4" Type="http://schemas.openxmlformats.org/officeDocument/2006/relationships/diagramLayout" Target="../diagrams/layout8.xml"/><Relationship Id="rId9" Type="http://schemas.openxmlformats.org/officeDocument/2006/relationships/image" Target="../media/image160.png"/></Relationships>
</file>

<file path=ppt/slides/_rels/slide35.xml.rels><?xml version="1.0" encoding="UTF-8" standalone="yes"?>
<Relationships xmlns="http://schemas.openxmlformats.org/package/2006/relationships"><Relationship Id="rId8" Type="http://schemas.openxmlformats.org/officeDocument/2006/relationships/image" Target="../media/image162.png"/><Relationship Id="rId3" Type="http://schemas.openxmlformats.org/officeDocument/2006/relationships/diagramData" Target="../diagrams/data9.xml"/><Relationship Id="rId7" Type="http://schemas.microsoft.com/office/2007/relationships/diagramDrawing" Target="../diagrams/drawing9.xml"/><Relationship Id="rId2" Type="http://schemas.openxmlformats.org/officeDocument/2006/relationships/notesSlide" Target="../notesSlides/notesSlide33.xml"/><Relationship Id="rId1" Type="http://schemas.openxmlformats.org/officeDocument/2006/relationships/slideLayout" Target="../slideLayouts/slideLayout17.xml"/><Relationship Id="rId6" Type="http://schemas.openxmlformats.org/officeDocument/2006/relationships/diagramColors" Target="../diagrams/colors9.xml"/><Relationship Id="rId5" Type="http://schemas.openxmlformats.org/officeDocument/2006/relationships/diagramQuickStyle" Target="../diagrams/quickStyle9.xml"/><Relationship Id="rId10" Type="http://schemas.openxmlformats.org/officeDocument/2006/relationships/image" Target="../media/image164.png"/><Relationship Id="rId4" Type="http://schemas.openxmlformats.org/officeDocument/2006/relationships/diagramLayout" Target="../diagrams/layout9.xml"/><Relationship Id="rId9" Type="http://schemas.openxmlformats.org/officeDocument/2006/relationships/image" Target="../media/image163.png"/></Relationships>
</file>

<file path=ppt/slides/_rels/slide36.xml.rels><?xml version="1.0" encoding="UTF-8" standalone="yes"?>
<Relationships xmlns="http://schemas.openxmlformats.org/package/2006/relationships"><Relationship Id="rId8" Type="http://schemas.openxmlformats.org/officeDocument/2006/relationships/image" Target="../media/image165.png"/><Relationship Id="rId3" Type="http://schemas.openxmlformats.org/officeDocument/2006/relationships/diagramData" Target="../diagrams/data10.xml"/><Relationship Id="rId7" Type="http://schemas.microsoft.com/office/2007/relationships/diagramDrawing" Target="../diagrams/drawing10.xml"/><Relationship Id="rId12" Type="http://schemas.openxmlformats.org/officeDocument/2006/relationships/image" Target="../media/image169.png"/><Relationship Id="rId2" Type="http://schemas.openxmlformats.org/officeDocument/2006/relationships/notesSlide" Target="../notesSlides/notesSlide34.xml"/><Relationship Id="rId1" Type="http://schemas.openxmlformats.org/officeDocument/2006/relationships/slideLayout" Target="../slideLayouts/slideLayout17.xml"/><Relationship Id="rId6" Type="http://schemas.openxmlformats.org/officeDocument/2006/relationships/diagramColors" Target="../diagrams/colors10.xml"/><Relationship Id="rId11" Type="http://schemas.openxmlformats.org/officeDocument/2006/relationships/image" Target="../media/image168.png"/><Relationship Id="rId5" Type="http://schemas.openxmlformats.org/officeDocument/2006/relationships/diagramQuickStyle" Target="../diagrams/quickStyle10.xml"/><Relationship Id="rId10" Type="http://schemas.openxmlformats.org/officeDocument/2006/relationships/image" Target="../media/image167.svg"/><Relationship Id="rId4" Type="http://schemas.openxmlformats.org/officeDocument/2006/relationships/diagramLayout" Target="../diagrams/layout10.xml"/><Relationship Id="rId9" Type="http://schemas.openxmlformats.org/officeDocument/2006/relationships/image" Target="../media/image166.png"/></Relationships>
</file>

<file path=ppt/slides/_rels/slide37.xml.rels><?xml version="1.0" encoding="UTF-8" standalone="yes"?>
<Relationships xmlns="http://schemas.openxmlformats.org/package/2006/relationships"><Relationship Id="rId8" Type="http://schemas.openxmlformats.org/officeDocument/2006/relationships/image" Target="../media/image170.png"/><Relationship Id="rId3" Type="http://schemas.openxmlformats.org/officeDocument/2006/relationships/diagramData" Target="../diagrams/data11.xml"/><Relationship Id="rId7" Type="http://schemas.microsoft.com/office/2007/relationships/diagramDrawing" Target="../diagrams/drawing11.xml"/><Relationship Id="rId2" Type="http://schemas.openxmlformats.org/officeDocument/2006/relationships/notesSlide" Target="../notesSlides/notesSlide35.xml"/><Relationship Id="rId1" Type="http://schemas.openxmlformats.org/officeDocument/2006/relationships/slideLayout" Target="../slideLayouts/slideLayout17.xml"/><Relationship Id="rId6" Type="http://schemas.openxmlformats.org/officeDocument/2006/relationships/diagramColors" Target="../diagrams/colors11.xml"/><Relationship Id="rId5" Type="http://schemas.openxmlformats.org/officeDocument/2006/relationships/diagramQuickStyle" Target="../diagrams/quickStyle11.xml"/><Relationship Id="rId10" Type="http://schemas.openxmlformats.org/officeDocument/2006/relationships/image" Target="../media/image171.png"/><Relationship Id="rId4" Type="http://schemas.openxmlformats.org/officeDocument/2006/relationships/diagramLayout" Target="../diagrams/layout11.xml"/><Relationship Id="rId9" Type="http://schemas.openxmlformats.org/officeDocument/2006/relationships/image" Target="../media/image169.png"/></Relationships>
</file>

<file path=ppt/slides/_rels/slide38.xml.rels><?xml version="1.0" encoding="UTF-8" standalone="yes"?>
<Relationships xmlns="http://schemas.openxmlformats.org/package/2006/relationships"><Relationship Id="rId8" Type="http://schemas.openxmlformats.org/officeDocument/2006/relationships/image" Target="../media/image172.png"/><Relationship Id="rId3" Type="http://schemas.openxmlformats.org/officeDocument/2006/relationships/diagramData" Target="../diagrams/data12.xml"/><Relationship Id="rId7" Type="http://schemas.microsoft.com/office/2007/relationships/diagramDrawing" Target="../diagrams/drawing12.xml"/><Relationship Id="rId12" Type="http://schemas.openxmlformats.org/officeDocument/2006/relationships/image" Target="../media/image176.jpg"/><Relationship Id="rId2" Type="http://schemas.openxmlformats.org/officeDocument/2006/relationships/notesSlide" Target="../notesSlides/notesSlide36.xml"/><Relationship Id="rId1" Type="http://schemas.openxmlformats.org/officeDocument/2006/relationships/slideLayout" Target="../slideLayouts/slideLayout17.xml"/><Relationship Id="rId6" Type="http://schemas.openxmlformats.org/officeDocument/2006/relationships/diagramColors" Target="../diagrams/colors12.xml"/><Relationship Id="rId11" Type="http://schemas.openxmlformats.org/officeDocument/2006/relationships/image" Target="../media/image175.png"/><Relationship Id="rId5" Type="http://schemas.openxmlformats.org/officeDocument/2006/relationships/diagramQuickStyle" Target="../diagrams/quickStyle12.xml"/><Relationship Id="rId10" Type="http://schemas.openxmlformats.org/officeDocument/2006/relationships/image" Target="../media/image174.png"/><Relationship Id="rId4" Type="http://schemas.openxmlformats.org/officeDocument/2006/relationships/diagramLayout" Target="../diagrams/layout12.xml"/><Relationship Id="rId9" Type="http://schemas.openxmlformats.org/officeDocument/2006/relationships/image" Target="../media/image173.svg"/></Relationships>
</file>

<file path=ppt/slides/_rels/slide39.xml.rels><?xml version="1.0" encoding="UTF-8" standalone="yes"?>
<Relationships xmlns="http://schemas.openxmlformats.org/package/2006/relationships"><Relationship Id="rId3" Type="http://schemas.openxmlformats.org/officeDocument/2006/relationships/image" Target="../media/image177.PNG"/><Relationship Id="rId2" Type="http://schemas.openxmlformats.org/officeDocument/2006/relationships/notesSlide" Target="../notesSlides/notesSlide37.xml"/><Relationship Id="rId1" Type="http://schemas.openxmlformats.org/officeDocument/2006/relationships/slideLayout" Target="../slideLayouts/slideLayout13.xml"/><Relationship Id="rId4" Type="http://schemas.openxmlformats.org/officeDocument/2006/relationships/image" Target="../media/image178.jpg"/></Relationships>
</file>

<file path=ppt/slides/_rels/slide4.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4.xml"/><Relationship Id="rId1" Type="http://schemas.openxmlformats.org/officeDocument/2006/relationships/slideLayout" Target="../slideLayouts/slideLayout163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41.xml.rels><?xml version="1.0" encoding="UTF-8" standalone="yes"?>
<Relationships xmlns="http://schemas.openxmlformats.org/package/2006/relationships"><Relationship Id="rId2" Type="http://schemas.openxmlformats.org/officeDocument/2006/relationships/image" Target="../media/image179.jpeg"/><Relationship Id="rId1" Type="http://schemas.openxmlformats.org/officeDocument/2006/relationships/slideLayout" Target="../slideLayouts/slideLayout664.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672.xml"/></Relationships>
</file>

<file path=ppt/slides/_rels/slide43.xml.rels><?xml version="1.0" encoding="UTF-8" standalone="yes"?>
<Relationships xmlns="http://schemas.openxmlformats.org/package/2006/relationships"><Relationship Id="rId3" Type="http://schemas.openxmlformats.org/officeDocument/2006/relationships/diagramLayout" Target="../diagrams/layout13.xml"/><Relationship Id="rId2" Type="http://schemas.openxmlformats.org/officeDocument/2006/relationships/diagramData" Target="../diagrams/data13.xml"/><Relationship Id="rId1" Type="http://schemas.openxmlformats.org/officeDocument/2006/relationships/slideLayout" Target="../slideLayouts/slideLayout676.xml"/><Relationship Id="rId6" Type="http://schemas.microsoft.com/office/2007/relationships/diagramDrawing" Target="../diagrams/drawing13.xml"/><Relationship Id="rId5" Type="http://schemas.openxmlformats.org/officeDocument/2006/relationships/diagramColors" Target="../diagrams/colors13.xml"/><Relationship Id="rId4" Type="http://schemas.openxmlformats.org/officeDocument/2006/relationships/diagramQuickStyle" Target="../diagrams/quickStyle13.xml"/></Relationships>
</file>

<file path=ppt/slides/_rels/slide44.xml.rels><?xml version="1.0" encoding="UTF-8" standalone="yes"?>
<Relationships xmlns="http://schemas.openxmlformats.org/package/2006/relationships"><Relationship Id="rId3" Type="http://schemas.openxmlformats.org/officeDocument/2006/relationships/diagramLayout" Target="../diagrams/layout14.xml"/><Relationship Id="rId2" Type="http://schemas.openxmlformats.org/officeDocument/2006/relationships/diagramData" Target="../diagrams/data14.xml"/><Relationship Id="rId1" Type="http://schemas.openxmlformats.org/officeDocument/2006/relationships/slideLayout" Target="../slideLayouts/slideLayout676.xml"/><Relationship Id="rId6" Type="http://schemas.microsoft.com/office/2007/relationships/diagramDrawing" Target="../diagrams/drawing14.xml"/><Relationship Id="rId5" Type="http://schemas.openxmlformats.org/officeDocument/2006/relationships/diagramColors" Target="../diagrams/colors14.xml"/><Relationship Id="rId4" Type="http://schemas.openxmlformats.org/officeDocument/2006/relationships/diagramQuickStyle" Target="../diagrams/quickStyle14.xml"/></Relationships>
</file>

<file path=ppt/slides/_rels/slide45.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notesSlide" Target="../notesSlides/notesSlide38.xml"/><Relationship Id="rId1" Type="http://schemas.openxmlformats.org/officeDocument/2006/relationships/slideLayout" Target="../slideLayouts/slideLayout6.xml"/><Relationship Id="rId4" Type="http://schemas.openxmlformats.org/officeDocument/2006/relationships/image" Target="../media/image83.png"/></Relationships>
</file>

<file path=ppt/slides/_rels/slide46.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39.xml"/><Relationship Id="rId1" Type="http://schemas.openxmlformats.org/officeDocument/2006/relationships/slideLayout" Target="../slideLayouts/slideLayout13.xml"/></Relationships>
</file>

<file path=ppt/slides/_rels/slide47.xml.rels><?xml version="1.0" encoding="UTF-8" standalone="yes"?>
<Relationships xmlns="http://schemas.openxmlformats.org/package/2006/relationships"><Relationship Id="rId3" Type="http://schemas.openxmlformats.org/officeDocument/2006/relationships/image" Target="../media/image181.jpg"/><Relationship Id="rId2" Type="http://schemas.openxmlformats.org/officeDocument/2006/relationships/notesSlide" Target="../notesSlides/notesSlide40.xml"/><Relationship Id="rId1" Type="http://schemas.openxmlformats.org/officeDocument/2006/relationships/slideLayout" Target="../slideLayouts/slideLayout13.xml"/></Relationships>
</file>

<file path=ppt/slides/_rels/slide48.xml.rels><?xml version="1.0" encoding="UTF-8" standalone="yes"?>
<Relationships xmlns="http://schemas.openxmlformats.org/package/2006/relationships"><Relationship Id="rId3" Type="http://schemas.openxmlformats.org/officeDocument/2006/relationships/image" Target="../media/image182.png"/><Relationship Id="rId2" Type="http://schemas.openxmlformats.org/officeDocument/2006/relationships/notesSlide" Target="../notesSlides/notesSlide41.xml"/><Relationship Id="rId1" Type="http://schemas.openxmlformats.org/officeDocument/2006/relationships/slideLayout" Target="../slideLayouts/slideLayout13.xml"/></Relationships>
</file>

<file path=ppt/slides/_rels/slide49.xml.rels><?xml version="1.0" encoding="UTF-8" standalone="yes"?>
<Relationships xmlns="http://schemas.openxmlformats.org/package/2006/relationships"><Relationship Id="rId3" Type="http://schemas.openxmlformats.org/officeDocument/2006/relationships/image" Target="../media/image183.jpg"/><Relationship Id="rId2" Type="http://schemas.openxmlformats.org/officeDocument/2006/relationships/notesSlide" Target="../notesSlides/notesSlide42.xml"/><Relationship Id="rId1" Type="http://schemas.openxmlformats.org/officeDocument/2006/relationships/slideLayout" Target="../slideLayouts/slideLayout13.xml"/></Relationships>
</file>

<file path=ppt/slides/_rels/slide5.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5.xml"/><Relationship Id="rId1" Type="http://schemas.openxmlformats.org/officeDocument/2006/relationships/slideLayout" Target="../slideLayouts/slideLayout1634.xml"/></Relationships>
</file>

<file path=ppt/slides/_rels/slide50.xml.rels><?xml version="1.0" encoding="UTF-8" standalone="yes"?>
<Relationships xmlns="http://schemas.openxmlformats.org/package/2006/relationships"><Relationship Id="rId3" Type="http://schemas.openxmlformats.org/officeDocument/2006/relationships/image" Target="../media/image184.jpg"/><Relationship Id="rId2" Type="http://schemas.openxmlformats.org/officeDocument/2006/relationships/notesSlide" Target="../notesSlides/notesSlide43.xml"/><Relationship Id="rId1" Type="http://schemas.openxmlformats.org/officeDocument/2006/relationships/slideLayout" Target="../slideLayouts/slideLayout13.xml"/><Relationship Id="rId5" Type="http://schemas.openxmlformats.org/officeDocument/2006/relationships/image" Target="../media/image186.svg"/><Relationship Id="rId4" Type="http://schemas.openxmlformats.org/officeDocument/2006/relationships/image" Target="../media/image185.png"/></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666.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667.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667.xml"/></Relationships>
</file>

<file path=ppt/slides/_rels/slide55.xml.rels><?xml version="1.0" encoding="UTF-8" standalone="yes"?>
<Relationships xmlns="http://schemas.openxmlformats.org/package/2006/relationships"><Relationship Id="rId2" Type="http://schemas.openxmlformats.org/officeDocument/2006/relationships/image" Target="../media/image187.png"/><Relationship Id="rId1" Type="http://schemas.openxmlformats.org/officeDocument/2006/relationships/slideLayout" Target="../slideLayouts/slideLayout667.xml"/></Relationships>
</file>

<file path=ppt/slides/_rels/slide56.xml.rels><?xml version="1.0" encoding="UTF-8" standalone="yes"?>
<Relationships xmlns="http://schemas.openxmlformats.org/package/2006/relationships"><Relationship Id="rId3" Type="http://schemas.openxmlformats.org/officeDocument/2006/relationships/image" Target="../media/image188.jpeg"/><Relationship Id="rId7" Type="http://schemas.openxmlformats.org/officeDocument/2006/relationships/image" Target="../media/image192.png"/><Relationship Id="rId2" Type="http://schemas.openxmlformats.org/officeDocument/2006/relationships/image" Target="../media/image187.png"/><Relationship Id="rId1" Type="http://schemas.openxmlformats.org/officeDocument/2006/relationships/slideLayout" Target="../slideLayouts/slideLayout667.xml"/><Relationship Id="rId6" Type="http://schemas.openxmlformats.org/officeDocument/2006/relationships/image" Target="../media/image191.jpeg"/><Relationship Id="rId5" Type="http://schemas.openxmlformats.org/officeDocument/2006/relationships/image" Target="../media/image190.jpeg"/><Relationship Id="rId4" Type="http://schemas.openxmlformats.org/officeDocument/2006/relationships/image" Target="../media/image189.jpeg"/></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66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667.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667.xml"/></Relationships>
</file>

<file path=ppt/slides/_rels/slide6.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image" Target="../media/image115.png"/><Relationship Id="rId1" Type="http://schemas.openxmlformats.org/officeDocument/2006/relationships/slideLayout" Target="../slideLayouts/slideLayout295.xml"/><Relationship Id="rId4" Type="http://schemas.openxmlformats.org/officeDocument/2006/relationships/image" Target="../media/image117.svg"/></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667.xml"/></Relationships>
</file>

<file path=ppt/slides/_rels/slide61.xml.rels><?xml version="1.0" encoding="UTF-8" standalone="yes"?>
<Relationships xmlns="http://schemas.openxmlformats.org/package/2006/relationships"><Relationship Id="rId3" Type="http://schemas.openxmlformats.org/officeDocument/2006/relationships/image" Target="../media/image193.png"/><Relationship Id="rId2" Type="http://schemas.openxmlformats.org/officeDocument/2006/relationships/notesSlide" Target="../notesSlides/notesSlide47.xml"/><Relationship Id="rId1" Type="http://schemas.openxmlformats.org/officeDocument/2006/relationships/slideLayout" Target="../slideLayouts/slideLayout667.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667.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667.xml"/></Relationships>
</file>

<file path=ppt/slides/_rels/slide64.xml.rels><?xml version="1.0" encoding="UTF-8" standalone="yes"?>
<Relationships xmlns="http://schemas.openxmlformats.org/package/2006/relationships"><Relationship Id="rId2" Type="http://schemas.openxmlformats.org/officeDocument/2006/relationships/image" Target="../media/image194.png"/><Relationship Id="rId1" Type="http://schemas.openxmlformats.org/officeDocument/2006/relationships/slideLayout" Target="../slideLayouts/slideLayout667.xml"/></Relationships>
</file>

<file path=ppt/slides/_rels/slide65.xml.rels><?xml version="1.0" encoding="UTF-8" standalone="yes"?>
<Relationships xmlns="http://schemas.openxmlformats.org/package/2006/relationships"><Relationship Id="rId2" Type="http://schemas.openxmlformats.org/officeDocument/2006/relationships/image" Target="../media/image195.png"/><Relationship Id="rId1" Type="http://schemas.openxmlformats.org/officeDocument/2006/relationships/slideLayout" Target="../slideLayouts/slideLayout667.xml"/></Relationships>
</file>

<file path=ppt/slides/_rels/slide66.xml.rels><?xml version="1.0" encoding="UTF-8" standalone="yes"?>
<Relationships xmlns="http://schemas.openxmlformats.org/package/2006/relationships"><Relationship Id="rId3" Type="http://schemas.openxmlformats.org/officeDocument/2006/relationships/image" Target="../media/image196.png"/><Relationship Id="rId2" Type="http://schemas.openxmlformats.org/officeDocument/2006/relationships/notesSlide" Target="../notesSlides/notesSlide49.xml"/><Relationship Id="rId1" Type="http://schemas.openxmlformats.org/officeDocument/2006/relationships/slideLayout" Target="../slideLayouts/slideLayout667.xml"/></Relationships>
</file>

<file path=ppt/slides/_rels/slide67.xml.rels><?xml version="1.0" encoding="UTF-8" standalone="yes"?>
<Relationships xmlns="http://schemas.openxmlformats.org/package/2006/relationships"><Relationship Id="rId2" Type="http://schemas.openxmlformats.org/officeDocument/2006/relationships/image" Target="../media/image197.png"/><Relationship Id="rId1" Type="http://schemas.openxmlformats.org/officeDocument/2006/relationships/slideLayout" Target="../slideLayouts/slideLayout667.xml"/></Relationships>
</file>

<file path=ppt/slides/_rels/slide68.xml.rels><?xml version="1.0" encoding="UTF-8" standalone="yes"?>
<Relationships xmlns="http://schemas.openxmlformats.org/package/2006/relationships"><Relationship Id="rId3" Type="http://schemas.openxmlformats.org/officeDocument/2006/relationships/diagramLayout" Target="../diagrams/layout15.xml"/><Relationship Id="rId2" Type="http://schemas.openxmlformats.org/officeDocument/2006/relationships/diagramData" Target="../diagrams/data15.xml"/><Relationship Id="rId1" Type="http://schemas.openxmlformats.org/officeDocument/2006/relationships/slideLayout" Target="../slideLayouts/slideLayout667.xml"/><Relationship Id="rId6" Type="http://schemas.microsoft.com/office/2007/relationships/diagramDrawing" Target="../diagrams/drawing15.xml"/><Relationship Id="rId5" Type="http://schemas.openxmlformats.org/officeDocument/2006/relationships/diagramColors" Target="../diagrams/colors15.xml"/><Relationship Id="rId4" Type="http://schemas.openxmlformats.org/officeDocument/2006/relationships/diagramQuickStyle" Target="../diagrams/quickStyle15.xml"/></Relationships>
</file>

<file path=ppt/slides/_rels/slide69.xml.rels><?xml version="1.0" encoding="UTF-8" standalone="yes"?>
<Relationships xmlns="http://schemas.openxmlformats.org/package/2006/relationships"><Relationship Id="rId3" Type="http://schemas.openxmlformats.org/officeDocument/2006/relationships/diagramLayout" Target="../diagrams/layout16.xml"/><Relationship Id="rId2" Type="http://schemas.openxmlformats.org/officeDocument/2006/relationships/diagramData" Target="../diagrams/data16.xml"/><Relationship Id="rId1" Type="http://schemas.openxmlformats.org/officeDocument/2006/relationships/slideLayout" Target="../slideLayouts/slideLayout667.xml"/><Relationship Id="rId6" Type="http://schemas.microsoft.com/office/2007/relationships/diagramDrawing" Target="../diagrams/drawing16.xml"/><Relationship Id="rId5" Type="http://schemas.openxmlformats.org/officeDocument/2006/relationships/diagramColors" Target="../diagrams/colors16.xml"/><Relationship Id="rId4" Type="http://schemas.openxmlformats.org/officeDocument/2006/relationships/diagramQuickStyle" Target="../diagrams/quickStyle16.xml"/></Relationships>
</file>

<file path=ppt/slides/_rels/slide7.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6.xml"/><Relationship Id="rId1" Type="http://schemas.openxmlformats.org/officeDocument/2006/relationships/slideLayout" Target="../slideLayouts/slideLayout440.xml"/><Relationship Id="rId4" Type="http://schemas.openxmlformats.org/officeDocument/2006/relationships/image" Target="../media/image119.png"/></Relationships>
</file>

<file path=ppt/slides/_rels/slide70.xml.rels><?xml version="1.0" encoding="UTF-8" standalone="yes"?>
<Relationships xmlns="http://schemas.openxmlformats.org/package/2006/relationships"><Relationship Id="rId2" Type="http://schemas.openxmlformats.org/officeDocument/2006/relationships/image" Target="../media/image198.png"/><Relationship Id="rId1" Type="http://schemas.openxmlformats.org/officeDocument/2006/relationships/slideLayout" Target="../slideLayouts/slideLayout667.xml"/></Relationships>
</file>

<file path=ppt/slides/_rels/slide71.xml.rels><?xml version="1.0" encoding="UTF-8" standalone="yes"?>
<Relationships xmlns="http://schemas.openxmlformats.org/package/2006/relationships"><Relationship Id="rId2" Type="http://schemas.openxmlformats.org/officeDocument/2006/relationships/image" Target="../media/image199.png"/><Relationship Id="rId1" Type="http://schemas.openxmlformats.org/officeDocument/2006/relationships/slideLayout" Target="../slideLayouts/slideLayout667.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666.xml"/></Relationships>
</file>

<file path=ppt/slides/_rels/slide73.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notesSlide" Target="../notesSlides/notesSlide50.xml"/><Relationship Id="rId1" Type="http://schemas.openxmlformats.org/officeDocument/2006/relationships/slideLayout" Target="../slideLayouts/slideLayout6.xml"/><Relationship Id="rId4" Type="http://schemas.openxmlformats.org/officeDocument/2006/relationships/image" Target="../media/image83.png"/></Relationships>
</file>

<file path=ppt/slides/_rels/slide74.xml.rels><?xml version="1.0" encoding="UTF-8" standalone="yes"?>
<Relationships xmlns="http://schemas.openxmlformats.org/package/2006/relationships"><Relationship Id="rId3" Type="http://schemas.openxmlformats.org/officeDocument/2006/relationships/image" Target="../media/image200.jpg"/><Relationship Id="rId2" Type="http://schemas.openxmlformats.org/officeDocument/2006/relationships/notesSlide" Target="../notesSlides/notesSlide51.xml"/><Relationship Id="rId1" Type="http://schemas.openxmlformats.org/officeDocument/2006/relationships/slideLayout" Target="../slideLayouts/slideLayout13.xml"/></Relationships>
</file>

<file path=ppt/slides/_rels/slide75.xml.rels><?xml version="1.0" encoding="UTF-8" standalone="yes"?>
<Relationships xmlns="http://schemas.openxmlformats.org/package/2006/relationships"><Relationship Id="rId3" Type="http://schemas.openxmlformats.org/officeDocument/2006/relationships/image" Target="../media/image201.jpg"/><Relationship Id="rId2" Type="http://schemas.openxmlformats.org/officeDocument/2006/relationships/notesSlide" Target="../notesSlides/notesSlide52.xml"/><Relationship Id="rId1" Type="http://schemas.openxmlformats.org/officeDocument/2006/relationships/slideLayout" Target="../slideLayouts/slideLayout16.xml"/></Relationships>
</file>

<file path=ppt/slides/_rels/slide76.xml.rels><?xml version="1.0" encoding="UTF-8" standalone="yes"?>
<Relationships xmlns="http://schemas.openxmlformats.org/package/2006/relationships"><Relationship Id="rId3" Type="http://schemas.openxmlformats.org/officeDocument/2006/relationships/image" Target="../media/image202.jpeg"/><Relationship Id="rId7" Type="http://schemas.openxmlformats.org/officeDocument/2006/relationships/image" Target="../media/image206.jpeg"/><Relationship Id="rId2" Type="http://schemas.openxmlformats.org/officeDocument/2006/relationships/notesSlide" Target="../notesSlides/notesSlide53.xml"/><Relationship Id="rId1" Type="http://schemas.openxmlformats.org/officeDocument/2006/relationships/slideLayout" Target="../slideLayouts/slideLayout1650.xml"/><Relationship Id="rId6" Type="http://schemas.openxmlformats.org/officeDocument/2006/relationships/image" Target="../media/image205.jpeg"/><Relationship Id="rId5" Type="http://schemas.openxmlformats.org/officeDocument/2006/relationships/image" Target="../media/image204.png"/><Relationship Id="rId4" Type="http://schemas.openxmlformats.org/officeDocument/2006/relationships/image" Target="../media/image203.png"/></Relationships>
</file>

<file path=ppt/slides/_rels/slide77.xml.rels><?xml version="1.0" encoding="UTF-8" standalone="yes"?>
<Relationships xmlns="http://schemas.openxmlformats.org/package/2006/relationships"><Relationship Id="rId3" Type="http://schemas.openxmlformats.org/officeDocument/2006/relationships/image" Target="../media/image207.png"/><Relationship Id="rId2" Type="http://schemas.openxmlformats.org/officeDocument/2006/relationships/notesSlide" Target="../notesSlides/notesSlide54.xml"/><Relationship Id="rId1" Type="http://schemas.openxmlformats.org/officeDocument/2006/relationships/slideLayout" Target="../slideLayouts/slideLayout1341.xml"/><Relationship Id="rId4" Type="http://schemas.openxmlformats.org/officeDocument/2006/relationships/image" Target="../media/image208.jpeg"/></Relationships>
</file>

<file path=ppt/slides/_rels/slide78.xml.rels><?xml version="1.0" encoding="UTF-8" standalone="yes"?>
<Relationships xmlns="http://schemas.openxmlformats.org/package/2006/relationships"><Relationship Id="rId3" Type="http://schemas.openxmlformats.org/officeDocument/2006/relationships/image" Target="../media/image209.jpg"/><Relationship Id="rId2" Type="http://schemas.openxmlformats.org/officeDocument/2006/relationships/notesSlide" Target="../notesSlides/notesSlide55.xml"/><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8" Type="http://schemas.openxmlformats.org/officeDocument/2006/relationships/image" Target="../media/image215.png"/><Relationship Id="rId13" Type="http://schemas.openxmlformats.org/officeDocument/2006/relationships/image" Target="../media/image220.png"/><Relationship Id="rId18" Type="http://schemas.openxmlformats.org/officeDocument/2006/relationships/image" Target="../media/image225.png"/><Relationship Id="rId3" Type="http://schemas.openxmlformats.org/officeDocument/2006/relationships/image" Target="../media/image210.png"/><Relationship Id="rId21" Type="http://schemas.openxmlformats.org/officeDocument/2006/relationships/image" Target="../media/image228.png"/><Relationship Id="rId7" Type="http://schemas.openxmlformats.org/officeDocument/2006/relationships/image" Target="../media/image214.png"/><Relationship Id="rId12" Type="http://schemas.openxmlformats.org/officeDocument/2006/relationships/image" Target="../media/image219.png"/><Relationship Id="rId17" Type="http://schemas.openxmlformats.org/officeDocument/2006/relationships/image" Target="../media/image224.png"/><Relationship Id="rId2" Type="http://schemas.openxmlformats.org/officeDocument/2006/relationships/notesSlide" Target="../notesSlides/notesSlide56.xml"/><Relationship Id="rId16" Type="http://schemas.openxmlformats.org/officeDocument/2006/relationships/image" Target="../media/image223.png"/><Relationship Id="rId20" Type="http://schemas.openxmlformats.org/officeDocument/2006/relationships/image" Target="../media/image227.png"/><Relationship Id="rId1" Type="http://schemas.openxmlformats.org/officeDocument/2006/relationships/slideLayout" Target="../slideLayouts/slideLayout1968.xml"/><Relationship Id="rId6" Type="http://schemas.openxmlformats.org/officeDocument/2006/relationships/image" Target="../media/image213.png"/><Relationship Id="rId11" Type="http://schemas.openxmlformats.org/officeDocument/2006/relationships/image" Target="../media/image218.png"/><Relationship Id="rId24" Type="http://schemas.openxmlformats.org/officeDocument/2006/relationships/image" Target="../media/image231.jpeg"/><Relationship Id="rId5" Type="http://schemas.openxmlformats.org/officeDocument/2006/relationships/image" Target="../media/image212.png"/><Relationship Id="rId15" Type="http://schemas.openxmlformats.org/officeDocument/2006/relationships/image" Target="../media/image222.png"/><Relationship Id="rId23" Type="http://schemas.openxmlformats.org/officeDocument/2006/relationships/image" Target="../media/image230.png"/><Relationship Id="rId10" Type="http://schemas.openxmlformats.org/officeDocument/2006/relationships/image" Target="../media/image217.png"/><Relationship Id="rId19" Type="http://schemas.openxmlformats.org/officeDocument/2006/relationships/image" Target="../media/image226.png"/><Relationship Id="rId4" Type="http://schemas.openxmlformats.org/officeDocument/2006/relationships/image" Target="../media/image211.png"/><Relationship Id="rId9" Type="http://schemas.openxmlformats.org/officeDocument/2006/relationships/image" Target="../media/image216.png"/><Relationship Id="rId14" Type="http://schemas.openxmlformats.org/officeDocument/2006/relationships/image" Target="../media/image221.png"/><Relationship Id="rId22" Type="http://schemas.openxmlformats.org/officeDocument/2006/relationships/image" Target="../media/image229.png"/></Relationships>
</file>

<file path=ppt/slides/_rels/slide8.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7.xml"/><Relationship Id="rId1" Type="http://schemas.openxmlformats.org/officeDocument/2006/relationships/slideLayout" Target="../slideLayouts/slideLayout440.xml"/><Relationship Id="rId6" Type="http://schemas.openxmlformats.org/officeDocument/2006/relationships/hyperlink" Target="mailto:info@ilpqc.org" TargetMode="External"/><Relationship Id="rId5" Type="http://schemas.openxmlformats.org/officeDocument/2006/relationships/image" Target="../media/image122.svg"/><Relationship Id="rId4" Type="http://schemas.openxmlformats.org/officeDocument/2006/relationships/image" Target="../media/image121.png"/></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1.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57.xml"/><Relationship Id="rId1" Type="http://schemas.openxmlformats.org/officeDocument/2006/relationships/slideLayout" Target="../slideLayouts/slideLayout7.xml"/><Relationship Id="rId4" Type="http://schemas.openxmlformats.org/officeDocument/2006/relationships/image" Target="../media/image232.png"/></Relationships>
</file>

<file path=ppt/slides/_rels/slide82.xml.rels><?xml version="1.0" encoding="UTF-8" standalone="yes"?>
<Relationships xmlns="http://schemas.openxmlformats.org/package/2006/relationships"><Relationship Id="rId3" Type="http://schemas.openxmlformats.org/officeDocument/2006/relationships/image" Target="../media/image233.jpg"/><Relationship Id="rId2" Type="http://schemas.openxmlformats.org/officeDocument/2006/relationships/notesSlide" Target="../notesSlides/notesSlide58.xml"/><Relationship Id="rId1" Type="http://schemas.openxmlformats.org/officeDocument/2006/relationships/slideLayout" Target="../slideLayouts/slideLayout7.xml"/><Relationship Id="rId6" Type="http://schemas.openxmlformats.org/officeDocument/2006/relationships/image" Target="../media/image236.svg"/><Relationship Id="rId5" Type="http://schemas.openxmlformats.org/officeDocument/2006/relationships/image" Target="../media/image235.png"/><Relationship Id="rId4" Type="http://schemas.openxmlformats.org/officeDocument/2006/relationships/image" Target="../media/image234.jpg"/></Relationships>
</file>

<file path=ppt/slides/_rels/slide83.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59.xml"/><Relationship Id="rId1" Type="http://schemas.openxmlformats.org/officeDocument/2006/relationships/slideLayout" Target="../slideLayouts/slideLayout17.xml"/><Relationship Id="rId5" Type="http://schemas.openxmlformats.org/officeDocument/2006/relationships/chart" Target="../charts/chart15.xml"/><Relationship Id="rId4" Type="http://schemas.openxmlformats.org/officeDocument/2006/relationships/image" Target="../media/image124.png"/></Relationships>
</file>

<file path=ppt/slides/_rels/slide84.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60.xml"/><Relationship Id="rId1" Type="http://schemas.openxmlformats.org/officeDocument/2006/relationships/slideLayout" Target="../slideLayouts/slideLayout17.xml"/><Relationship Id="rId5" Type="http://schemas.openxmlformats.org/officeDocument/2006/relationships/chart" Target="../charts/chart16.xml"/><Relationship Id="rId4" Type="http://schemas.openxmlformats.org/officeDocument/2006/relationships/image" Target="../media/image124.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95.xml"/></Relationships>
</file>

<file path=ppt/slides/slide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0" y="1158403"/>
            <a:ext cx="12192508" cy="5699977"/>
            <a:chOff x="0" y="1158403"/>
            <a:chExt cx="12192508" cy="5699977"/>
          </a:xfrm>
        </p:grpSpPr>
        <p:sp>
          <p:nvSpPr>
            <p:cNvPr id="3" name="object 3"/>
            <p:cNvSpPr/>
            <p:nvPr/>
          </p:nvSpPr>
          <p:spPr>
            <a:xfrm>
              <a:off x="902208" y="1158403"/>
              <a:ext cx="11290300" cy="3823970"/>
            </a:xfrm>
            <a:custGeom>
              <a:avLst/>
              <a:gdLst/>
              <a:ahLst/>
              <a:cxnLst/>
              <a:rect l="l" t="t" r="r" b="b"/>
              <a:pathLst>
                <a:path w="11290300" h="3823970">
                  <a:moveTo>
                    <a:pt x="11289792" y="0"/>
                  </a:moveTo>
                  <a:lnTo>
                    <a:pt x="0" y="0"/>
                  </a:lnTo>
                  <a:lnTo>
                    <a:pt x="0" y="3823716"/>
                  </a:lnTo>
                  <a:lnTo>
                    <a:pt x="11289792" y="3823716"/>
                  </a:lnTo>
                  <a:lnTo>
                    <a:pt x="11289792" y="0"/>
                  </a:lnTo>
                  <a:close/>
                </a:path>
              </a:pathLst>
            </a:custGeom>
            <a:solidFill>
              <a:srgbClr val="F3F6F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 name="object 4"/>
            <p:cNvSpPr/>
            <p:nvPr/>
          </p:nvSpPr>
          <p:spPr>
            <a:xfrm>
              <a:off x="1520189" y="3509009"/>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pic>
          <p:nvPicPr>
            <p:cNvPr id="5" name="object 5"/>
            <p:cNvPicPr/>
            <p:nvPr/>
          </p:nvPicPr>
          <p:blipFill>
            <a:blip r:embed="rId3"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6" name="object 6"/>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pic>
          <p:nvPicPr>
            <p:cNvPr id="7" name="object 7"/>
            <p:cNvPicPr/>
            <p:nvPr/>
          </p:nvPicPr>
          <p:blipFill>
            <a:blip r:embed="rId4" cstate="print"/>
            <a:stretch>
              <a:fillRect/>
            </a:stretch>
          </p:blipFill>
          <p:spPr>
            <a:xfrm>
              <a:off x="313956" y="5564123"/>
              <a:ext cx="2025383" cy="911351"/>
            </a:xfrm>
            <a:prstGeom prst="rect">
              <a:avLst/>
            </a:prstGeom>
          </p:spPr>
        </p:pic>
      </p:grpSp>
      <p:pic>
        <p:nvPicPr>
          <p:cNvPr id="10" name="object 10"/>
          <p:cNvPicPr/>
          <p:nvPr/>
        </p:nvPicPr>
        <p:blipFill>
          <a:blip r:embed="rId5" cstate="email">
            <a:extLst>
              <a:ext uri="{28A0092B-C50C-407E-A947-70E740481C1C}">
                <a14:useLocalDpi xmlns:a14="http://schemas.microsoft.com/office/drawing/2010/main"/>
              </a:ext>
            </a:extLst>
          </a:blip>
          <a:stretch>
            <a:fillRect/>
          </a:stretch>
        </p:blipFill>
        <p:spPr>
          <a:xfrm>
            <a:off x="7210043" y="1560575"/>
            <a:ext cx="4981829" cy="3322319"/>
          </a:xfrm>
          <a:prstGeom prst="rect">
            <a:avLst/>
          </a:prstGeom>
        </p:spPr>
      </p:pic>
      <p:sp>
        <p:nvSpPr>
          <p:cNvPr id="8" name="TextBox 7">
            <a:extLst>
              <a:ext uri="{FF2B5EF4-FFF2-40B4-BE49-F238E27FC236}">
                <a16:creationId xmlns:a16="http://schemas.microsoft.com/office/drawing/2014/main" id="{6A806A48-EA0C-BE7F-C73E-1EA8564B15D4}"/>
              </a:ext>
            </a:extLst>
          </p:cNvPr>
          <p:cNvSpPr txBox="1"/>
          <p:nvPr/>
        </p:nvSpPr>
        <p:spPr>
          <a:xfrm>
            <a:off x="1411314" y="1760867"/>
            <a:ext cx="5692220" cy="1569660"/>
          </a:xfrm>
          <a:prstGeom prst="rect">
            <a:avLst/>
          </a:prstGeom>
          <a:noFill/>
        </p:spPr>
        <p:txBody>
          <a:bodyPr wrap="square" rtlCol="0">
            <a:spAutoFit/>
          </a:bodyPr>
          <a:lstStyle/>
          <a:p>
            <a:r>
              <a:rPr lang="en-US" sz="3200">
                <a:latin typeface="Arial" panose="020B0604020202020204" pitchFamily="34" charset="0"/>
                <a:cs typeface="Arial" panose="020B0604020202020204" pitchFamily="34" charset="0"/>
              </a:rPr>
              <a:t>Perinatal Mental Health September Webinar: Provider Education and Engagement </a:t>
            </a:r>
            <a:endParaRPr lang="en-US" sz="3200" dirty="0">
              <a:latin typeface="Arial" panose="020B0604020202020204" pitchFamily="34" charset="0"/>
              <a:cs typeface="Arial" panose="020B0604020202020204" pitchFamily="34" charset="0"/>
            </a:endParaRPr>
          </a:p>
        </p:txBody>
      </p:sp>
      <p:sp>
        <p:nvSpPr>
          <p:cNvPr id="9" name="object 9">
            <a:extLst>
              <a:ext uri="{FF2B5EF4-FFF2-40B4-BE49-F238E27FC236}">
                <a16:creationId xmlns:a16="http://schemas.microsoft.com/office/drawing/2014/main" id="{530E90EB-6AB6-F9FD-34E3-00E9A07E0B3D}"/>
              </a:ext>
            </a:extLst>
          </p:cNvPr>
          <p:cNvSpPr txBox="1"/>
          <p:nvPr/>
        </p:nvSpPr>
        <p:spPr>
          <a:xfrm>
            <a:off x="1492050" y="3665769"/>
            <a:ext cx="3156150" cy="890757"/>
          </a:xfrm>
          <a:prstGeom prst="rect">
            <a:avLst/>
          </a:prstGeom>
        </p:spPr>
        <p:txBody>
          <a:bodyPr vert="horz" wrap="square" lIns="0" tIns="12700" rIns="0" bIns="0" rtlCol="0">
            <a:spAutoFit/>
          </a:bodyPr>
          <a:lstStyle/>
          <a:p>
            <a:pPr marL="12700" marR="5080" lvl="0" indent="0" algn="l" defTabSz="914400" rtl="0" eaLnBrk="1" fontAlgn="auto" latinLnBrk="0" hangingPunct="1">
              <a:lnSpc>
                <a:spcPct val="124600"/>
              </a:lnSpc>
              <a:spcBef>
                <a:spcPts val="100"/>
              </a:spcBef>
              <a:spcAft>
                <a:spcPts val="0"/>
              </a:spcAft>
              <a:buClrTx/>
              <a:buSzTx/>
              <a:buFontTx/>
              <a:buNone/>
              <a:tabLst/>
              <a:defRPr/>
            </a:pPr>
            <a:r>
              <a:rPr lang="en-US" sz="2400" spc="-5" dirty="0">
                <a:solidFill>
                  <a:srgbClr val="444B54"/>
                </a:solidFill>
                <a:latin typeface="Arial"/>
                <a:cs typeface="Arial"/>
              </a:rPr>
              <a:t>September 22</a:t>
            </a:r>
            <a:r>
              <a:rPr kumimoji="0" sz="2400" b="0" i="0" u="none" strike="noStrike" kern="1200" cap="none" spc="-5" normalizeH="0" baseline="0" noProof="0" dirty="0">
                <a:ln>
                  <a:noFill/>
                </a:ln>
                <a:solidFill>
                  <a:srgbClr val="444B54"/>
                </a:solidFill>
                <a:effectLst/>
                <a:uLnTx/>
                <a:uFillTx/>
                <a:latin typeface="Arial"/>
                <a:ea typeface="+mn-ea"/>
                <a:cs typeface="Arial"/>
              </a:rPr>
              <a:t>,</a:t>
            </a:r>
            <a:r>
              <a:rPr kumimoji="0" sz="2400" b="0" i="0" u="none" strike="noStrike" kern="1200" cap="none" spc="-10" normalizeH="0" baseline="0" noProof="0" dirty="0">
                <a:ln>
                  <a:noFill/>
                </a:ln>
                <a:solidFill>
                  <a:srgbClr val="444B54"/>
                </a:solidFill>
                <a:effectLst/>
                <a:uLnTx/>
                <a:uFillTx/>
                <a:latin typeface="Arial"/>
                <a:ea typeface="+mn-ea"/>
                <a:cs typeface="Arial"/>
              </a:rPr>
              <a:t> 202</a:t>
            </a:r>
            <a:r>
              <a:rPr kumimoji="0" lang="en-US" sz="2400" b="0" i="0" u="none" strike="noStrike" kern="1200" cap="none" spc="-10" normalizeH="0" baseline="0" noProof="0" dirty="0">
                <a:ln>
                  <a:noFill/>
                </a:ln>
                <a:solidFill>
                  <a:srgbClr val="444B54"/>
                </a:solidFill>
                <a:effectLst/>
                <a:uLnTx/>
                <a:uFillTx/>
                <a:latin typeface="Arial"/>
                <a:ea typeface="+mn-ea"/>
                <a:cs typeface="Arial"/>
              </a:rPr>
              <a:t>5</a:t>
            </a:r>
            <a:r>
              <a:rPr kumimoji="0" sz="2400" b="0" i="0" u="none" strike="noStrike" kern="1200" cap="none" spc="-5" normalizeH="0" baseline="0" noProof="0" dirty="0">
                <a:ln>
                  <a:noFill/>
                </a:ln>
                <a:solidFill>
                  <a:srgbClr val="444B54"/>
                </a:solidFill>
                <a:effectLst/>
                <a:uLnTx/>
                <a:uFillTx/>
                <a:latin typeface="Arial"/>
                <a:ea typeface="+mn-ea"/>
                <a:cs typeface="Arial"/>
              </a:rPr>
              <a:t> </a:t>
            </a:r>
            <a:r>
              <a:rPr kumimoji="0" sz="2400" b="0" i="0" u="none" strike="noStrike" kern="1200" cap="none" spc="-30" normalizeH="0" baseline="0" noProof="0" dirty="0">
                <a:ln>
                  <a:noFill/>
                </a:ln>
                <a:solidFill>
                  <a:srgbClr val="444B54"/>
                </a:solidFill>
                <a:effectLst/>
                <a:uLnTx/>
                <a:uFillTx/>
                <a:latin typeface="Arial"/>
                <a:ea typeface="+mn-ea"/>
                <a:cs typeface="Arial"/>
              </a:rPr>
              <a:t>1</a:t>
            </a:r>
            <a:r>
              <a:rPr kumimoji="0" lang="en-US" sz="2400" b="0" i="0" u="none" strike="noStrike" kern="1200" cap="none" spc="-30" normalizeH="0" baseline="0" noProof="0" dirty="0">
                <a:ln>
                  <a:noFill/>
                </a:ln>
                <a:solidFill>
                  <a:srgbClr val="444B54"/>
                </a:solidFill>
                <a:effectLst/>
                <a:uLnTx/>
                <a:uFillTx/>
                <a:latin typeface="Arial"/>
                <a:ea typeface="+mn-ea"/>
                <a:cs typeface="Arial"/>
              </a:rPr>
              <a:t>2</a:t>
            </a:r>
            <a:r>
              <a:rPr kumimoji="0" sz="2400" b="0" i="0" u="none" strike="noStrike" kern="1200" cap="none" spc="-30" normalizeH="0" baseline="0" noProof="0" dirty="0">
                <a:ln>
                  <a:noFill/>
                </a:ln>
                <a:solidFill>
                  <a:srgbClr val="444B54"/>
                </a:solidFill>
                <a:effectLst/>
                <a:uLnTx/>
                <a:uFillTx/>
                <a:latin typeface="Arial"/>
                <a:ea typeface="+mn-ea"/>
                <a:cs typeface="Arial"/>
              </a:rPr>
              <a:t>:00</a:t>
            </a:r>
            <a:r>
              <a:rPr kumimoji="0" lang="en-US" sz="2400" b="0" i="0" u="none" strike="noStrike" kern="1200" cap="none" spc="-30" normalizeH="0" baseline="0" noProof="0" dirty="0">
                <a:ln>
                  <a:noFill/>
                </a:ln>
                <a:solidFill>
                  <a:srgbClr val="444B54"/>
                </a:solidFill>
                <a:effectLst/>
                <a:uLnTx/>
                <a:uFillTx/>
                <a:latin typeface="Arial"/>
                <a:ea typeface="+mn-ea"/>
                <a:cs typeface="Arial"/>
              </a:rPr>
              <a:t>p</a:t>
            </a:r>
            <a:r>
              <a:rPr kumimoji="0" sz="2400" b="0" i="0" u="none" strike="noStrike" kern="1200" cap="none" spc="-30" normalizeH="0" baseline="0" noProof="0" dirty="0">
                <a:ln>
                  <a:noFill/>
                </a:ln>
                <a:solidFill>
                  <a:srgbClr val="444B54"/>
                </a:solidFill>
                <a:effectLst/>
                <a:uLnTx/>
                <a:uFillTx/>
                <a:latin typeface="Arial"/>
                <a:ea typeface="+mn-ea"/>
                <a:cs typeface="Arial"/>
              </a:rPr>
              <a:t>m</a:t>
            </a:r>
            <a:r>
              <a:rPr kumimoji="0" sz="2400" b="0" i="0" u="none" strike="noStrike" kern="1200" cap="none" spc="-25" normalizeH="0" baseline="0" noProof="0" dirty="0">
                <a:ln>
                  <a:noFill/>
                </a:ln>
                <a:solidFill>
                  <a:srgbClr val="444B54"/>
                </a:solidFill>
                <a:effectLst/>
                <a:uLnTx/>
                <a:uFillTx/>
                <a:latin typeface="Arial"/>
                <a:ea typeface="+mn-ea"/>
                <a:cs typeface="Arial"/>
              </a:rPr>
              <a:t> </a:t>
            </a:r>
            <a:r>
              <a:rPr kumimoji="0" sz="2400" b="0" i="0" u="none" strike="noStrike" kern="1200" cap="none" spc="-5" normalizeH="0" baseline="0" noProof="0" dirty="0">
                <a:ln>
                  <a:noFill/>
                </a:ln>
                <a:solidFill>
                  <a:srgbClr val="444B54"/>
                </a:solidFill>
                <a:effectLst/>
                <a:uLnTx/>
                <a:uFillTx/>
                <a:latin typeface="Arial"/>
                <a:ea typeface="+mn-ea"/>
                <a:cs typeface="Arial"/>
              </a:rPr>
              <a:t>–</a:t>
            </a:r>
            <a:r>
              <a:rPr kumimoji="0" sz="2400" b="0" i="0" u="none" strike="noStrike" kern="1200" cap="none" spc="-50" normalizeH="0" baseline="0" noProof="0" dirty="0">
                <a:ln>
                  <a:noFill/>
                </a:ln>
                <a:solidFill>
                  <a:srgbClr val="444B54"/>
                </a:solidFill>
                <a:effectLst/>
                <a:uLnTx/>
                <a:uFillTx/>
                <a:latin typeface="Arial"/>
                <a:ea typeface="+mn-ea"/>
                <a:cs typeface="Arial"/>
              </a:rPr>
              <a:t> </a:t>
            </a:r>
            <a:r>
              <a:rPr kumimoji="0" sz="2400" b="0" i="0" u="none" strike="noStrike" kern="1200" cap="none" spc="-5" normalizeH="0" baseline="0" noProof="0" dirty="0">
                <a:ln>
                  <a:noFill/>
                </a:ln>
                <a:solidFill>
                  <a:srgbClr val="444B54"/>
                </a:solidFill>
                <a:effectLst/>
                <a:uLnTx/>
                <a:uFillTx/>
                <a:latin typeface="Arial"/>
                <a:ea typeface="+mn-ea"/>
                <a:cs typeface="Arial"/>
              </a:rPr>
              <a:t>1:</a:t>
            </a:r>
            <a:r>
              <a:rPr lang="en-US" sz="2400" spc="-5" dirty="0">
                <a:solidFill>
                  <a:srgbClr val="444B54"/>
                </a:solidFill>
                <a:latin typeface="Arial"/>
                <a:cs typeface="Arial"/>
              </a:rPr>
              <a:t>00</a:t>
            </a:r>
            <a:r>
              <a:rPr kumimoji="0" sz="2400" b="0" i="0" u="none" strike="noStrike" kern="1200" cap="none" spc="-5" normalizeH="0" baseline="0" noProof="0" dirty="0">
                <a:ln>
                  <a:noFill/>
                </a:ln>
                <a:solidFill>
                  <a:srgbClr val="444B54"/>
                </a:solidFill>
                <a:effectLst/>
                <a:uLnTx/>
                <a:uFillTx/>
                <a:latin typeface="Arial"/>
                <a:ea typeface="+mn-ea"/>
                <a:cs typeface="Arial"/>
              </a:rPr>
              <a:t>pm</a:t>
            </a:r>
            <a:endParaRPr kumimoji="0" sz="2400" b="0" i="0" u="none" strike="noStrike" kern="1200" cap="none" spc="0" normalizeH="0" baseline="0" noProof="0" dirty="0">
              <a:ln>
                <a:noFill/>
              </a:ln>
              <a:solidFill>
                <a:prstClr val="black"/>
              </a:solidFill>
              <a:effectLst/>
              <a:uLnTx/>
              <a:uFillTx/>
              <a:latin typeface="Arial"/>
              <a:ea typeface="+mn-ea"/>
              <a:cs typeface="Arial"/>
            </a:endParaRPr>
          </a:p>
        </p:txBody>
      </p:sp>
    </p:spTree>
    <p:extLst>
      <p:ext uri="{BB962C8B-B14F-4D97-AF65-F5344CB8AC3E}">
        <p14:creationId xmlns:p14="http://schemas.microsoft.com/office/powerpoint/2010/main" val="111478998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125;p3">
            <a:extLst>
              <a:ext uri="{FF2B5EF4-FFF2-40B4-BE49-F238E27FC236}">
                <a16:creationId xmlns:a16="http://schemas.microsoft.com/office/drawing/2014/main" id="{46194FBE-7949-4AE8-ABBF-2CB3660421E8}"/>
              </a:ext>
            </a:extLst>
          </p:cNvPr>
          <p:cNvSpPr/>
          <p:nvPr/>
        </p:nvSpPr>
        <p:spPr>
          <a:xfrm>
            <a:off x="9264317" y="228371"/>
            <a:ext cx="2025313" cy="911940"/>
          </a:xfrm>
          <a:custGeom>
            <a:avLst/>
            <a:gdLst>
              <a:gd name="f0" fmla="val w"/>
              <a:gd name="f1" fmla="val h"/>
              <a:gd name="f2" fmla="val 0"/>
              <a:gd name="f3" fmla="val 3037973"/>
              <a:gd name="f4" fmla="val 1367910"/>
              <a:gd name="f5" fmla="*/ f0 1 3037973"/>
              <a:gd name="f6" fmla="*/ f1 1 1367910"/>
              <a:gd name="f7" fmla="val f2"/>
              <a:gd name="f8" fmla="val f3"/>
              <a:gd name="f9" fmla="val f4"/>
              <a:gd name="f10" fmla="+- f9 0 f7"/>
              <a:gd name="f11" fmla="+- f8 0 f7"/>
              <a:gd name="f12" fmla="*/ f11 1 3037973"/>
              <a:gd name="f13" fmla="*/ f10 1 136791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3037973" h="1367910">
                <a:moveTo>
                  <a:pt x="f2" y="f2"/>
                </a:moveTo>
                <a:lnTo>
                  <a:pt x="f3" y="f2"/>
                </a:lnTo>
                <a:lnTo>
                  <a:pt x="f3" y="f4"/>
                </a:lnTo>
                <a:lnTo>
                  <a:pt x="f2" y="f4"/>
                </a:lnTo>
                <a:lnTo>
                  <a:pt x="f2" y="f2"/>
                </a:lnTo>
                <a:close/>
              </a:path>
            </a:pathLst>
          </a:custGeom>
          <a:blipFill>
            <a:blip r:embed="rId3">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sp>
        <p:nvSpPr>
          <p:cNvPr id="3" name="Google Shape;126;p3">
            <a:extLst>
              <a:ext uri="{FF2B5EF4-FFF2-40B4-BE49-F238E27FC236}">
                <a16:creationId xmlns:a16="http://schemas.microsoft.com/office/drawing/2014/main" id="{271F3896-3368-4C49-B02C-09BD5884DBEE}"/>
              </a:ext>
            </a:extLst>
          </p:cNvPr>
          <p:cNvSpPr/>
          <p:nvPr/>
        </p:nvSpPr>
        <p:spPr>
          <a:xfrm>
            <a:off x="7191545" y="0"/>
            <a:ext cx="5000460" cy="1425988"/>
          </a:xfrm>
          <a:custGeom>
            <a:avLst/>
            <a:gdLst>
              <a:gd name="f0" fmla="val w"/>
              <a:gd name="f1" fmla="val h"/>
              <a:gd name="f2" fmla="val 0"/>
              <a:gd name="f3" fmla="val 7500689"/>
              <a:gd name="f4" fmla="val 2138988"/>
              <a:gd name="f5" fmla="val 2138989"/>
              <a:gd name="f6" fmla="*/ f0 1 7500689"/>
              <a:gd name="f7" fmla="*/ f1 1 2138988"/>
              <a:gd name="f8" fmla="val f2"/>
              <a:gd name="f9" fmla="val f3"/>
              <a:gd name="f10" fmla="val f4"/>
              <a:gd name="f11" fmla="+- f10 0 f8"/>
              <a:gd name="f12" fmla="+- f9 0 f8"/>
              <a:gd name="f13" fmla="*/ f12 1 7500689"/>
              <a:gd name="f14" fmla="*/ f11 1 2138988"/>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7500689" h="2138988">
                <a:moveTo>
                  <a:pt x="f2" y="f2"/>
                </a:moveTo>
                <a:lnTo>
                  <a:pt x="f3" y="f2"/>
                </a:lnTo>
                <a:lnTo>
                  <a:pt x="f3" y="f5"/>
                </a:lnTo>
                <a:lnTo>
                  <a:pt x="f2" y="f5"/>
                </a:lnTo>
                <a:lnTo>
                  <a:pt x="f2" y="f2"/>
                </a:lnTo>
                <a:close/>
              </a:path>
            </a:pathLst>
          </a:custGeom>
          <a:blipFill>
            <a:blip r:embed="rId4">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cxnSp>
        <p:nvCxnSpPr>
          <p:cNvPr id="4" name="Google Shape;127;p3">
            <a:extLst>
              <a:ext uri="{FF2B5EF4-FFF2-40B4-BE49-F238E27FC236}">
                <a16:creationId xmlns:a16="http://schemas.microsoft.com/office/drawing/2014/main" id="{B3BFCF64-8D06-4005-8FD4-B9D6A2EBB65A}"/>
              </a:ext>
            </a:extLst>
          </p:cNvPr>
          <p:cNvCxnSpPr/>
          <p:nvPr/>
        </p:nvCxnSpPr>
        <p:spPr>
          <a:xfrm rot="1994">
            <a:off x="606420" y="6335713"/>
            <a:ext cx="10979156" cy="0"/>
          </a:xfrm>
          <a:prstGeom prst="straightConnector1">
            <a:avLst/>
          </a:prstGeom>
          <a:noFill/>
          <a:ln w="9528" cap="rnd">
            <a:solidFill>
              <a:srgbClr val="79818A"/>
            </a:solidFill>
            <a:prstDash val="solid"/>
            <a:round/>
          </a:ln>
        </p:spPr>
      </p:cxnSp>
      <p:sp>
        <p:nvSpPr>
          <p:cNvPr id="7" name="Google Shape;130;p3">
            <a:extLst>
              <a:ext uri="{FF2B5EF4-FFF2-40B4-BE49-F238E27FC236}">
                <a16:creationId xmlns:a16="http://schemas.microsoft.com/office/drawing/2014/main" id="{C839C960-F797-4F2E-8FB6-42CD70E23FEC}"/>
              </a:ext>
            </a:extLst>
          </p:cNvPr>
          <p:cNvSpPr txBox="1"/>
          <p:nvPr/>
        </p:nvSpPr>
        <p:spPr>
          <a:xfrm>
            <a:off x="377886" y="268981"/>
            <a:ext cx="6813659" cy="132555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r>
              <a:rPr lang="en-US" sz="3600" b="1" dirty="0">
                <a:solidFill>
                  <a:srgbClr val="1C498B"/>
                </a:solidFill>
              </a:rPr>
              <a:t>Staff supporting the Perinatal Mental Health (PMH) initiative!</a:t>
            </a:r>
            <a:endParaRPr lang="en-US" sz="3600" dirty="0">
              <a:solidFill>
                <a:srgbClr val="1C498B"/>
              </a:solidFill>
              <a:latin typeface="Calibri"/>
            </a:endParaRPr>
          </a:p>
        </p:txBody>
      </p:sp>
      <p:grpSp>
        <p:nvGrpSpPr>
          <p:cNvPr id="8" name="Google Shape;131;p3">
            <a:extLst>
              <a:ext uri="{FF2B5EF4-FFF2-40B4-BE49-F238E27FC236}">
                <a16:creationId xmlns:a16="http://schemas.microsoft.com/office/drawing/2014/main" id="{032DFB84-B777-4086-9657-C2CD9164E3CD}"/>
              </a:ext>
            </a:extLst>
          </p:cNvPr>
          <p:cNvGrpSpPr/>
          <p:nvPr/>
        </p:nvGrpSpPr>
        <p:grpSpPr>
          <a:xfrm>
            <a:off x="1419222" y="2353372"/>
            <a:ext cx="10058790" cy="3400370"/>
            <a:chOff x="1419221" y="2353372"/>
            <a:chExt cx="10058790" cy="3400370"/>
          </a:xfrm>
        </p:grpSpPr>
        <p:sp>
          <p:nvSpPr>
            <p:cNvPr id="9" name="Google Shape;132;p3">
              <a:extLst>
                <a:ext uri="{FF2B5EF4-FFF2-40B4-BE49-F238E27FC236}">
                  <a16:creationId xmlns:a16="http://schemas.microsoft.com/office/drawing/2014/main" id="{7F3D05EB-0896-43A2-B2C4-D92B4D6B6162}"/>
                </a:ext>
              </a:extLst>
            </p:cNvPr>
            <p:cNvSpPr/>
            <p:nvPr/>
          </p:nvSpPr>
          <p:spPr>
            <a:xfrm>
              <a:off x="1419221" y="2353372"/>
              <a:ext cx="7212357" cy="3400370"/>
            </a:xfrm>
            <a:custGeom>
              <a:avLst/>
              <a:gdLst>
                <a:gd name="f0" fmla="val w"/>
                <a:gd name="f1" fmla="val h"/>
                <a:gd name="f2" fmla="val 0"/>
                <a:gd name="f3" fmla="val 21945600"/>
                <a:gd name="f4" fmla="val 8702676"/>
                <a:gd name="f5" fmla="*/ f0 1 21945600"/>
                <a:gd name="f6" fmla="*/ f1 1 8702676"/>
                <a:gd name="f7" fmla="val f2"/>
                <a:gd name="f8" fmla="val f3"/>
                <a:gd name="f9" fmla="val f4"/>
                <a:gd name="f10" fmla="+- f9 0 f7"/>
                <a:gd name="f11" fmla="+- f8 0 f7"/>
                <a:gd name="f12" fmla="*/ f11 1 21945600"/>
                <a:gd name="f13" fmla="*/ f10 1 8702676"/>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21945600" h="8702676">
                  <a:moveTo>
                    <a:pt x="f2" y="f2"/>
                  </a:moveTo>
                  <a:lnTo>
                    <a:pt x="f3" y="f2"/>
                  </a:lnTo>
                  <a:lnTo>
                    <a:pt x="f3" y="f4"/>
                  </a:lnTo>
                  <a:lnTo>
                    <a:pt x="f2" y="f4"/>
                  </a:lnTo>
                  <a:close/>
                </a:path>
              </a:pathLst>
            </a:custGeom>
            <a:solidFill>
              <a:srgbClr val="000000">
                <a:alpha val="0"/>
              </a:srgbClr>
            </a:solid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sp>
          <p:nvSpPr>
            <p:cNvPr id="10" name="Google Shape;133;p3">
              <a:extLst>
                <a:ext uri="{FF2B5EF4-FFF2-40B4-BE49-F238E27FC236}">
                  <a16:creationId xmlns:a16="http://schemas.microsoft.com/office/drawing/2014/main" id="{9452E89F-C4E5-4712-BECC-25DBFD0D4E1A}"/>
                </a:ext>
              </a:extLst>
            </p:cNvPr>
            <p:cNvSpPr txBox="1"/>
            <p:nvPr/>
          </p:nvSpPr>
          <p:spPr>
            <a:xfrm>
              <a:off x="5785144" y="3045236"/>
              <a:ext cx="5692867" cy="948918"/>
            </a:xfrm>
            <a:prstGeom prst="rect">
              <a:avLst/>
            </a:prstGeom>
            <a:noFill/>
            <a:ln cap="flat">
              <a:noFill/>
            </a:ln>
          </p:spPr>
          <p:txBody>
            <a:bodyPr vert="horz" wrap="square" lIns="0" tIns="0" rIns="0" bIns="0"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algn="ctr" defTabSz="914446">
                <a:lnSpc>
                  <a:spcPct val="150000"/>
                </a:lnSpc>
                <a:defRPr sz="1800" b="0" i="0" u="none" strike="noStrike" kern="0" cap="none" spc="0" baseline="0">
                  <a:solidFill>
                    <a:srgbClr val="000000"/>
                  </a:solidFill>
                  <a:uFillTx/>
                </a:defRPr>
              </a:pPr>
              <a:r>
                <a:rPr lang="en-US" sz="2600" b="1">
                  <a:solidFill>
                    <a:srgbClr val="1C498B"/>
                  </a:solidFill>
                  <a:latin typeface="Calibri" pitchFamily="34"/>
                </a:rPr>
                <a:t>Rebecca Ainis</a:t>
              </a:r>
              <a:endParaRPr lang="en-US" sz="2600">
                <a:solidFill>
                  <a:srgbClr val="444C55"/>
                </a:solidFill>
                <a:latin typeface="Segoe UI" pitchFamily="34"/>
              </a:endParaRPr>
            </a:p>
            <a:p>
              <a:pPr algn="ctr" defTabSz="914446">
                <a:lnSpc>
                  <a:spcPct val="150000"/>
                </a:lnSpc>
                <a:defRPr sz="1800" b="0" i="0" u="none" strike="noStrike" kern="0" cap="none" spc="0" baseline="0">
                  <a:solidFill>
                    <a:srgbClr val="000000"/>
                  </a:solidFill>
                  <a:uFillTx/>
                </a:defRPr>
              </a:pPr>
              <a:r>
                <a:rPr lang="en-US" sz="2600" b="1">
                  <a:solidFill>
                    <a:srgbClr val="1C498B"/>
                  </a:solidFill>
                  <a:latin typeface="Calibri" pitchFamily="34"/>
                </a:rPr>
                <a:t>ILPQC Project</a:t>
              </a:r>
              <a:r>
                <a:rPr lang="en-US" sz="2600">
                  <a:solidFill>
                    <a:srgbClr val="444C55"/>
                  </a:solidFill>
                  <a:latin typeface="Calibri" pitchFamily="34"/>
                </a:rPr>
                <a:t>​</a:t>
              </a:r>
              <a:r>
                <a:rPr lang="en-US" sz="2600">
                  <a:solidFill>
                    <a:srgbClr val="444C55"/>
                  </a:solidFill>
                  <a:latin typeface="Segoe UI" pitchFamily="34"/>
                </a:rPr>
                <a:t> </a:t>
              </a:r>
              <a:r>
                <a:rPr lang="en-US" sz="2600" b="1">
                  <a:solidFill>
                    <a:srgbClr val="1C498B"/>
                  </a:solidFill>
                  <a:latin typeface="Calibri" pitchFamily="34"/>
                </a:rPr>
                <a:t>Coordinator</a:t>
              </a:r>
            </a:p>
            <a:p>
              <a:pPr algn="ctr" defTabSz="914446">
                <a:lnSpc>
                  <a:spcPct val="150000"/>
                </a:lnSpc>
                <a:defRPr sz="1800" b="0" i="0" u="none" strike="noStrike" kern="0" cap="none" spc="0" baseline="0">
                  <a:solidFill>
                    <a:srgbClr val="000000"/>
                  </a:solidFill>
                  <a:uFillTx/>
                </a:defRPr>
              </a:pPr>
              <a:r>
                <a:rPr lang="en-US" sz="2600">
                  <a:solidFill>
                    <a:srgbClr val="1C498B"/>
                  </a:solidFill>
                  <a:latin typeface="Calibri" pitchFamily="34"/>
                </a:rPr>
                <a:t>Email: rebecca.ainis@northwestern.edu</a:t>
              </a:r>
              <a:endParaRPr lang="en-US" sz="2600">
                <a:solidFill>
                  <a:srgbClr val="444C55"/>
                </a:solidFill>
              </a:endParaRPr>
            </a:p>
          </p:txBody>
        </p:sp>
      </p:grpSp>
      <p:sp>
        <p:nvSpPr>
          <p:cNvPr id="12" name="Google Shape;135;p3">
            <a:extLst>
              <a:ext uri="{FF2B5EF4-FFF2-40B4-BE49-F238E27FC236}">
                <a16:creationId xmlns:a16="http://schemas.microsoft.com/office/drawing/2014/main" id="{7585D2F7-7AEE-4B77-8E73-89F781E218CC}"/>
              </a:ext>
            </a:extLst>
          </p:cNvPr>
          <p:cNvSpPr/>
          <p:nvPr/>
        </p:nvSpPr>
        <p:spPr>
          <a:xfrm>
            <a:off x="8839203" y="6356352"/>
            <a:ext cx="2743200" cy="365129"/>
          </a:xfrm>
          <a:custGeom>
            <a:avLst/>
            <a:gdLst>
              <a:gd name="f0" fmla="val w"/>
              <a:gd name="f1" fmla="val h"/>
              <a:gd name="f2" fmla="val 0"/>
              <a:gd name="f3" fmla="val 5486400"/>
              <a:gd name="f4" fmla="val 730250"/>
              <a:gd name="f5" fmla="*/ f0 1 5486400"/>
              <a:gd name="f6" fmla="*/ f1 1 730250"/>
              <a:gd name="f7" fmla="val f2"/>
              <a:gd name="f8" fmla="val f3"/>
              <a:gd name="f9" fmla="val f4"/>
              <a:gd name="f10" fmla="+- f9 0 f7"/>
              <a:gd name="f11" fmla="+- f8 0 f7"/>
              <a:gd name="f12" fmla="*/ f11 1 5486400"/>
              <a:gd name="f13" fmla="*/ f10 1 73025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5486400" h="730250">
                <a:moveTo>
                  <a:pt x="f2" y="f2"/>
                </a:moveTo>
                <a:lnTo>
                  <a:pt x="f3" y="f2"/>
                </a:lnTo>
                <a:lnTo>
                  <a:pt x="f3" y="f4"/>
                </a:lnTo>
                <a:lnTo>
                  <a:pt x="f2" y="f4"/>
                </a:lnTo>
                <a:close/>
              </a:path>
            </a:pathLst>
          </a:custGeom>
          <a:solidFill>
            <a:srgbClr val="000000">
              <a:alpha val="0"/>
            </a:srgbClr>
          </a:solid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grpSp>
        <p:nvGrpSpPr>
          <p:cNvPr id="14" name="Google Shape;137;p3">
            <a:extLst>
              <a:ext uri="{FF2B5EF4-FFF2-40B4-BE49-F238E27FC236}">
                <a16:creationId xmlns:a16="http://schemas.microsoft.com/office/drawing/2014/main" id="{567DE1E0-DBFB-47E7-B9E0-1E0CF7D049B2}"/>
              </a:ext>
            </a:extLst>
          </p:cNvPr>
          <p:cNvGrpSpPr/>
          <p:nvPr/>
        </p:nvGrpSpPr>
        <p:grpSpPr>
          <a:xfrm>
            <a:off x="609603" y="6356352"/>
            <a:ext cx="4114800" cy="365129"/>
            <a:chOff x="609603" y="6356351"/>
            <a:chExt cx="4114800" cy="365129"/>
          </a:xfrm>
        </p:grpSpPr>
        <p:sp>
          <p:nvSpPr>
            <p:cNvPr id="15" name="Google Shape;138;p3">
              <a:extLst>
                <a:ext uri="{FF2B5EF4-FFF2-40B4-BE49-F238E27FC236}">
                  <a16:creationId xmlns:a16="http://schemas.microsoft.com/office/drawing/2014/main" id="{5012EDBD-8727-4A14-8D6F-FD5400182B5F}"/>
                </a:ext>
              </a:extLst>
            </p:cNvPr>
            <p:cNvSpPr/>
            <p:nvPr/>
          </p:nvSpPr>
          <p:spPr>
            <a:xfrm>
              <a:off x="609603" y="6356351"/>
              <a:ext cx="4114800" cy="365129"/>
            </a:xfrm>
            <a:custGeom>
              <a:avLst/>
              <a:gdLst>
                <a:gd name="f0" fmla="val w"/>
                <a:gd name="f1" fmla="val h"/>
                <a:gd name="f2" fmla="val 0"/>
                <a:gd name="f3" fmla="val 8229600"/>
                <a:gd name="f4" fmla="val 730250"/>
                <a:gd name="f5" fmla="*/ f0 1 8229600"/>
                <a:gd name="f6" fmla="*/ f1 1 730250"/>
                <a:gd name="f7" fmla="val f2"/>
                <a:gd name="f8" fmla="val f3"/>
                <a:gd name="f9" fmla="val f4"/>
                <a:gd name="f10" fmla="+- f9 0 f7"/>
                <a:gd name="f11" fmla="+- f8 0 f7"/>
                <a:gd name="f12" fmla="*/ f11 1 8229600"/>
                <a:gd name="f13" fmla="*/ f10 1 73025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8229600" h="730250">
                  <a:moveTo>
                    <a:pt x="f2" y="f2"/>
                  </a:moveTo>
                  <a:lnTo>
                    <a:pt x="f3" y="f2"/>
                  </a:lnTo>
                  <a:lnTo>
                    <a:pt x="f3" y="f4"/>
                  </a:lnTo>
                  <a:lnTo>
                    <a:pt x="f2" y="f4"/>
                  </a:lnTo>
                  <a:close/>
                </a:path>
              </a:pathLst>
            </a:custGeom>
            <a:solidFill>
              <a:srgbClr val="000000">
                <a:alpha val="0"/>
              </a:srgbClr>
            </a:solid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sp>
          <p:nvSpPr>
            <p:cNvPr id="16" name="Google Shape;139;p3">
              <a:extLst>
                <a:ext uri="{FF2B5EF4-FFF2-40B4-BE49-F238E27FC236}">
                  <a16:creationId xmlns:a16="http://schemas.microsoft.com/office/drawing/2014/main" id="{419FFF95-5D54-4EA8-948C-11CFAAED7922}"/>
                </a:ext>
              </a:extLst>
            </p:cNvPr>
            <p:cNvSpPr txBox="1"/>
            <p:nvPr/>
          </p:nvSpPr>
          <p:spPr>
            <a:xfrm>
              <a:off x="609603" y="6356351"/>
              <a:ext cx="4114800" cy="36512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lnSpc>
                  <a:spcPct val="120000"/>
                </a:lnSpc>
                <a:defRPr sz="1800" b="0" i="0" u="none" strike="noStrike" kern="0" cap="none" spc="0" baseline="0">
                  <a:solidFill>
                    <a:srgbClr val="000000"/>
                  </a:solidFill>
                  <a:uFillTx/>
                </a:defRPr>
              </a:pPr>
              <a:r>
                <a:rPr lang="en-US" sz="1200">
                  <a:solidFill>
                    <a:srgbClr val="939699"/>
                  </a:solidFill>
                </a:rPr>
                <a:t>Illinois Perinatal Quality Collaborative</a:t>
              </a:r>
              <a:endParaRPr lang="en-US" sz="1200">
                <a:solidFill>
                  <a:srgbClr val="444C55"/>
                </a:solidFill>
                <a:latin typeface="Calibri"/>
              </a:endParaRPr>
            </a:p>
          </p:txBody>
        </p:sp>
      </p:grpSp>
      <p:pic>
        <p:nvPicPr>
          <p:cNvPr id="19" name="Picture 18" descr="A person smiling at the camera&#10;&#10;AI-generated content may be incorrect.">
            <a:extLst>
              <a:ext uri="{FF2B5EF4-FFF2-40B4-BE49-F238E27FC236}">
                <a16:creationId xmlns:a16="http://schemas.microsoft.com/office/drawing/2014/main" id="{CEF9ACAF-0D3E-1A01-E859-3C88227A3824}"/>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938712" y="2691349"/>
            <a:ext cx="1836615" cy="2295769"/>
          </a:xfrm>
          <a:prstGeom prst="rect">
            <a:avLst/>
          </a:prstGeom>
          <a:ln w="88900" cap="sq" cmpd="thickThin">
            <a:solidFill>
              <a:srgbClr val="000000"/>
            </a:solidFill>
            <a:prstDash val="solid"/>
            <a:miter lim="800000"/>
          </a:ln>
          <a:effectLst>
            <a:innerShdw blurRad="76200">
              <a:srgbClr val="000000"/>
            </a:innerShdw>
          </a:effectLst>
        </p:spPr>
      </p:pic>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showMasterSp="0">
  <p:cSld>
    <p:spTree>
      <p:nvGrpSpPr>
        <p:cNvPr id="1" name="Shape 4198"/>
        <p:cNvGrpSpPr/>
        <p:nvPr/>
      </p:nvGrpSpPr>
      <p:grpSpPr>
        <a:xfrm>
          <a:off x="0" y="0"/>
          <a:ext cx="0" cy="0"/>
          <a:chOff x="0" y="0"/>
          <a:chExt cx="0" cy="0"/>
        </a:xfrm>
      </p:grpSpPr>
      <p:sp>
        <p:nvSpPr>
          <p:cNvPr id="4199" name="Google Shape;4199;p4"/>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DM Sans" pitchFamily="2" charset="77"/>
              <a:ea typeface="+mn-ea"/>
              <a:cs typeface="+mn-cs"/>
            </a:endParaRPr>
          </a:p>
        </p:txBody>
      </p:sp>
      <p:grpSp>
        <p:nvGrpSpPr>
          <p:cNvPr id="4200" name="Google Shape;4200;p4"/>
          <p:cNvGrpSpPr/>
          <p:nvPr/>
        </p:nvGrpSpPr>
        <p:grpSpPr>
          <a:xfrm>
            <a:off x="0" y="5019724"/>
            <a:ext cx="12192000" cy="1838895"/>
            <a:chOff x="0" y="5019724"/>
            <a:chExt cx="12192000" cy="1838895"/>
          </a:xfrm>
        </p:grpSpPr>
        <p:sp>
          <p:nvSpPr>
            <p:cNvPr id="4201" name="Google Shape;4201;p4"/>
            <p:cNvSpPr/>
            <p:nvPr/>
          </p:nvSpPr>
          <p:spPr>
            <a:xfrm>
              <a:off x="0" y="5095859"/>
              <a:ext cx="7115175" cy="1762760"/>
            </a:xfrm>
            <a:custGeom>
              <a:avLst/>
              <a:gdLst/>
              <a:ahLst/>
              <a:cxnLst/>
              <a:rect l="l" t="t" r="r" b="b"/>
              <a:pathLst>
                <a:path w="7115175" h="1762759" extrusionOk="0">
                  <a:moveTo>
                    <a:pt x="612604" y="79"/>
                  </a:moveTo>
                  <a:lnTo>
                    <a:pt x="558749" y="0"/>
                  </a:lnTo>
                  <a:lnTo>
                    <a:pt x="504757" y="343"/>
                  </a:lnTo>
                  <a:lnTo>
                    <a:pt x="450629" y="1113"/>
                  </a:lnTo>
                  <a:lnTo>
                    <a:pt x="396364" y="2315"/>
                  </a:lnTo>
                  <a:lnTo>
                    <a:pt x="341960" y="3952"/>
                  </a:lnTo>
                  <a:lnTo>
                    <a:pt x="293138" y="5835"/>
                  </a:lnTo>
                  <a:lnTo>
                    <a:pt x="244415" y="8110"/>
                  </a:lnTo>
                  <a:lnTo>
                    <a:pt x="195788" y="10784"/>
                  </a:lnTo>
                  <a:lnTo>
                    <a:pt x="147255" y="13859"/>
                  </a:lnTo>
                  <a:lnTo>
                    <a:pt x="98813" y="17341"/>
                  </a:lnTo>
                  <a:lnTo>
                    <a:pt x="50462" y="21234"/>
                  </a:lnTo>
                  <a:lnTo>
                    <a:pt x="0" y="25796"/>
                  </a:lnTo>
                  <a:lnTo>
                    <a:pt x="0" y="1762140"/>
                  </a:lnTo>
                  <a:lnTo>
                    <a:pt x="7115175" y="1762140"/>
                  </a:lnTo>
                  <a:lnTo>
                    <a:pt x="6704330" y="1640990"/>
                  </a:lnTo>
                  <a:lnTo>
                    <a:pt x="6611056" y="1611866"/>
                  </a:lnTo>
                  <a:lnTo>
                    <a:pt x="6471146" y="1567351"/>
                  </a:lnTo>
                  <a:lnTo>
                    <a:pt x="6331190" y="1521903"/>
                  </a:lnTo>
                  <a:lnTo>
                    <a:pt x="6191135" y="1475584"/>
                  </a:lnTo>
                  <a:lnTo>
                    <a:pt x="6004150" y="1412585"/>
                  </a:lnTo>
                  <a:lnTo>
                    <a:pt x="5769847" y="1332062"/>
                  </a:lnTo>
                  <a:lnTo>
                    <a:pt x="5487521" y="1233227"/>
                  </a:lnTo>
                  <a:lnTo>
                    <a:pt x="4288404" y="806749"/>
                  </a:lnTo>
                  <a:lnTo>
                    <a:pt x="3992903" y="703643"/>
                  </a:lnTo>
                  <a:lnTo>
                    <a:pt x="3743724" y="618298"/>
                  </a:lnTo>
                  <a:lnTo>
                    <a:pt x="3545715" y="551785"/>
                  </a:lnTo>
                  <a:lnTo>
                    <a:pt x="3451294" y="520764"/>
                  </a:lnTo>
                  <a:lnTo>
                    <a:pt x="3356611" y="490258"/>
                  </a:lnTo>
                  <a:lnTo>
                    <a:pt x="3261657" y="460304"/>
                  </a:lnTo>
                  <a:lnTo>
                    <a:pt x="3166423" y="430941"/>
                  </a:lnTo>
                  <a:lnTo>
                    <a:pt x="3070900" y="402207"/>
                  </a:lnTo>
                  <a:lnTo>
                    <a:pt x="2975079" y="374140"/>
                  </a:lnTo>
                  <a:lnTo>
                    <a:pt x="2878951" y="346778"/>
                  </a:lnTo>
                  <a:lnTo>
                    <a:pt x="2782506" y="320160"/>
                  </a:lnTo>
                  <a:lnTo>
                    <a:pt x="2685737" y="294324"/>
                  </a:lnTo>
                  <a:lnTo>
                    <a:pt x="2588633" y="269308"/>
                  </a:lnTo>
                  <a:lnTo>
                    <a:pt x="2491186" y="245151"/>
                  </a:lnTo>
                  <a:lnTo>
                    <a:pt x="2393387" y="221889"/>
                  </a:lnTo>
                  <a:lnTo>
                    <a:pt x="2295227" y="199563"/>
                  </a:lnTo>
                  <a:lnTo>
                    <a:pt x="2246009" y="188762"/>
                  </a:lnTo>
                  <a:lnTo>
                    <a:pt x="2196697" y="178209"/>
                  </a:lnTo>
                  <a:lnTo>
                    <a:pt x="2147290" y="167909"/>
                  </a:lnTo>
                  <a:lnTo>
                    <a:pt x="2097787" y="157866"/>
                  </a:lnTo>
                  <a:lnTo>
                    <a:pt x="2048188" y="148086"/>
                  </a:lnTo>
                  <a:lnTo>
                    <a:pt x="1998490" y="138573"/>
                  </a:lnTo>
                  <a:lnTo>
                    <a:pt x="1948692" y="129332"/>
                  </a:lnTo>
                  <a:lnTo>
                    <a:pt x="1898795" y="120368"/>
                  </a:lnTo>
                  <a:lnTo>
                    <a:pt x="1848796" y="111684"/>
                  </a:lnTo>
                  <a:lnTo>
                    <a:pt x="1798694" y="103288"/>
                  </a:lnTo>
                  <a:lnTo>
                    <a:pt x="1748488" y="95182"/>
                  </a:lnTo>
                  <a:lnTo>
                    <a:pt x="1698178" y="87372"/>
                  </a:lnTo>
                  <a:lnTo>
                    <a:pt x="1647761" y="79862"/>
                  </a:lnTo>
                  <a:lnTo>
                    <a:pt x="1597238" y="72658"/>
                  </a:lnTo>
                  <a:lnTo>
                    <a:pt x="1546606" y="65763"/>
                  </a:lnTo>
                  <a:lnTo>
                    <a:pt x="1495864" y="59184"/>
                  </a:lnTo>
                  <a:lnTo>
                    <a:pt x="1445012" y="52924"/>
                  </a:lnTo>
                  <a:lnTo>
                    <a:pt x="1394049" y="46989"/>
                  </a:lnTo>
                  <a:lnTo>
                    <a:pt x="1342972" y="41383"/>
                  </a:lnTo>
                  <a:lnTo>
                    <a:pt x="1291782" y="36111"/>
                  </a:lnTo>
                  <a:lnTo>
                    <a:pt x="1240477" y="31178"/>
                  </a:lnTo>
                  <a:lnTo>
                    <a:pt x="1189055" y="26588"/>
                  </a:lnTo>
                  <a:lnTo>
                    <a:pt x="1137516" y="22346"/>
                  </a:lnTo>
                  <a:lnTo>
                    <a:pt x="1085859" y="18458"/>
                  </a:lnTo>
                  <a:lnTo>
                    <a:pt x="1034082" y="14927"/>
                  </a:lnTo>
                  <a:lnTo>
                    <a:pt x="982185" y="11759"/>
                  </a:lnTo>
                  <a:lnTo>
                    <a:pt x="930166" y="8959"/>
                  </a:lnTo>
                  <a:lnTo>
                    <a:pt x="878024" y="6530"/>
                  </a:lnTo>
                  <a:lnTo>
                    <a:pt x="825757" y="4479"/>
                  </a:lnTo>
                  <a:lnTo>
                    <a:pt x="773366" y="2809"/>
                  </a:lnTo>
                  <a:lnTo>
                    <a:pt x="719912" y="1489"/>
                  </a:lnTo>
                  <a:lnTo>
                    <a:pt x="666325" y="577"/>
                  </a:lnTo>
                  <a:lnTo>
                    <a:pt x="612604" y="79"/>
                  </a:lnTo>
                  <a:close/>
                </a:path>
              </a:pathLst>
            </a:custGeom>
            <a:solidFill>
              <a:srgbClr val="FFFFFF"/>
            </a:solidFill>
            <a:ln>
              <a:noFill/>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DM Sans" pitchFamily="2" charset="77"/>
                <a:ea typeface="+mn-ea"/>
                <a:cs typeface="+mn-cs"/>
              </a:endParaRPr>
            </a:p>
          </p:txBody>
        </p:sp>
        <p:pic>
          <p:nvPicPr>
            <p:cNvPr id="4202" name="Google Shape;4202;p4"/>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0" y="5041899"/>
              <a:ext cx="12192000" cy="1816100"/>
            </a:xfrm>
            <a:prstGeom prst="rect">
              <a:avLst/>
            </a:prstGeom>
            <a:noFill/>
            <a:ln>
              <a:noFill/>
            </a:ln>
          </p:spPr>
        </p:pic>
        <p:sp>
          <p:nvSpPr>
            <p:cNvPr id="4203" name="Google Shape;4203;p4"/>
            <p:cNvSpPr/>
            <p:nvPr/>
          </p:nvSpPr>
          <p:spPr>
            <a:xfrm>
              <a:off x="0" y="5019724"/>
              <a:ext cx="12192000" cy="1838325"/>
            </a:xfrm>
            <a:custGeom>
              <a:avLst/>
              <a:gdLst/>
              <a:ahLst/>
              <a:cxnLst/>
              <a:rect l="l" t="t" r="r" b="b"/>
              <a:pathLst>
                <a:path w="12192000" h="1838325" extrusionOk="0">
                  <a:moveTo>
                    <a:pt x="682693" y="0"/>
                  </a:moveTo>
                  <a:lnTo>
                    <a:pt x="631977" y="203"/>
                  </a:lnTo>
                  <a:lnTo>
                    <a:pt x="584149" y="711"/>
                  </a:lnTo>
                  <a:lnTo>
                    <a:pt x="536385" y="1596"/>
                  </a:lnTo>
                  <a:lnTo>
                    <a:pt x="488688" y="2855"/>
                  </a:lnTo>
                  <a:lnTo>
                    <a:pt x="441056" y="4484"/>
                  </a:lnTo>
                  <a:lnTo>
                    <a:pt x="393493" y="6480"/>
                  </a:lnTo>
                  <a:lnTo>
                    <a:pt x="345998" y="8839"/>
                  </a:lnTo>
                  <a:lnTo>
                    <a:pt x="0" y="38176"/>
                  </a:lnTo>
                  <a:lnTo>
                    <a:pt x="0" y="105613"/>
                  </a:lnTo>
                  <a:lnTo>
                    <a:pt x="50435" y="101051"/>
                  </a:lnTo>
                  <a:lnTo>
                    <a:pt x="98760" y="97161"/>
                  </a:lnTo>
                  <a:lnTo>
                    <a:pt x="147174" y="93686"/>
                  </a:lnTo>
                  <a:lnTo>
                    <a:pt x="195680" y="90624"/>
                  </a:lnTo>
                  <a:lnTo>
                    <a:pt x="244279" y="87974"/>
                  </a:lnTo>
                  <a:lnTo>
                    <a:pt x="292975" y="85732"/>
                  </a:lnTo>
                  <a:lnTo>
                    <a:pt x="341769" y="83896"/>
                  </a:lnTo>
                  <a:lnTo>
                    <a:pt x="394500" y="82301"/>
                  </a:lnTo>
                  <a:lnTo>
                    <a:pt x="447100" y="81115"/>
                  </a:lnTo>
                  <a:lnTo>
                    <a:pt x="499570" y="80333"/>
                  </a:lnTo>
                  <a:lnTo>
                    <a:pt x="551912" y="79951"/>
                  </a:lnTo>
                  <a:lnTo>
                    <a:pt x="604125" y="79965"/>
                  </a:lnTo>
                  <a:lnTo>
                    <a:pt x="656212" y="80369"/>
                  </a:lnTo>
                  <a:lnTo>
                    <a:pt x="708174" y="81159"/>
                  </a:lnTo>
                  <a:lnTo>
                    <a:pt x="760011" y="82330"/>
                  </a:lnTo>
                  <a:lnTo>
                    <a:pt x="811724" y="83878"/>
                  </a:lnTo>
                  <a:lnTo>
                    <a:pt x="863316" y="85799"/>
                  </a:lnTo>
                  <a:lnTo>
                    <a:pt x="914786" y="88087"/>
                  </a:lnTo>
                  <a:lnTo>
                    <a:pt x="966136" y="90738"/>
                  </a:lnTo>
                  <a:lnTo>
                    <a:pt x="1017368" y="93748"/>
                  </a:lnTo>
                  <a:lnTo>
                    <a:pt x="1068481" y="97112"/>
                  </a:lnTo>
                  <a:lnTo>
                    <a:pt x="1119477" y="100826"/>
                  </a:lnTo>
                  <a:lnTo>
                    <a:pt x="1170358" y="104884"/>
                  </a:lnTo>
                  <a:lnTo>
                    <a:pt x="1221124" y="109282"/>
                  </a:lnTo>
                  <a:lnTo>
                    <a:pt x="1271777" y="114016"/>
                  </a:lnTo>
                  <a:lnTo>
                    <a:pt x="1322317" y="119081"/>
                  </a:lnTo>
                  <a:lnTo>
                    <a:pt x="1372746" y="124473"/>
                  </a:lnTo>
                  <a:lnTo>
                    <a:pt x="1423064" y="130186"/>
                  </a:lnTo>
                  <a:lnTo>
                    <a:pt x="1473274" y="136217"/>
                  </a:lnTo>
                  <a:lnTo>
                    <a:pt x="1523375" y="142560"/>
                  </a:lnTo>
                  <a:lnTo>
                    <a:pt x="1573369" y="149212"/>
                  </a:lnTo>
                  <a:lnTo>
                    <a:pt x="1623258" y="156167"/>
                  </a:lnTo>
                  <a:lnTo>
                    <a:pt x="1673041" y="163421"/>
                  </a:lnTo>
                  <a:lnTo>
                    <a:pt x="1722721" y="170970"/>
                  </a:lnTo>
                  <a:lnTo>
                    <a:pt x="1772298" y="178808"/>
                  </a:lnTo>
                  <a:lnTo>
                    <a:pt x="1821774" y="186932"/>
                  </a:lnTo>
                  <a:lnTo>
                    <a:pt x="1871149" y="195336"/>
                  </a:lnTo>
                  <a:lnTo>
                    <a:pt x="1920424" y="204016"/>
                  </a:lnTo>
                  <a:lnTo>
                    <a:pt x="1969602" y="212968"/>
                  </a:lnTo>
                  <a:lnTo>
                    <a:pt x="2018682" y="222187"/>
                  </a:lnTo>
                  <a:lnTo>
                    <a:pt x="2067666" y="231668"/>
                  </a:lnTo>
                  <a:lnTo>
                    <a:pt x="2116555" y="241407"/>
                  </a:lnTo>
                  <a:lnTo>
                    <a:pt x="2165350" y="251399"/>
                  </a:lnTo>
                  <a:lnTo>
                    <a:pt x="2214052" y="261639"/>
                  </a:lnTo>
                  <a:lnTo>
                    <a:pt x="2262663" y="272124"/>
                  </a:lnTo>
                  <a:lnTo>
                    <a:pt x="2359613" y="293806"/>
                  </a:lnTo>
                  <a:lnTo>
                    <a:pt x="2456209" y="316410"/>
                  </a:lnTo>
                  <a:lnTo>
                    <a:pt x="2552460" y="339898"/>
                  </a:lnTo>
                  <a:lnTo>
                    <a:pt x="2648374" y="364234"/>
                  </a:lnTo>
                  <a:lnTo>
                    <a:pt x="2743961" y="389381"/>
                  </a:lnTo>
                  <a:lnTo>
                    <a:pt x="2839228" y="415302"/>
                  </a:lnTo>
                  <a:lnTo>
                    <a:pt x="2934185" y="441961"/>
                  </a:lnTo>
                  <a:lnTo>
                    <a:pt x="3028841" y="469321"/>
                  </a:lnTo>
                  <a:lnTo>
                    <a:pt x="3123203" y="497346"/>
                  </a:lnTo>
                  <a:lnTo>
                    <a:pt x="3217281" y="525998"/>
                  </a:lnTo>
                  <a:lnTo>
                    <a:pt x="3311083" y="555241"/>
                  </a:lnTo>
                  <a:lnTo>
                    <a:pt x="3404619" y="585039"/>
                  </a:lnTo>
                  <a:lnTo>
                    <a:pt x="3497896" y="615354"/>
                  </a:lnTo>
                  <a:lnTo>
                    <a:pt x="3590925" y="646151"/>
                  </a:lnTo>
                  <a:lnTo>
                    <a:pt x="3791765" y="713839"/>
                  </a:lnTo>
                  <a:lnTo>
                    <a:pt x="4040248" y="799137"/>
                  </a:lnTo>
                  <a:lnTo>
                    <a:pt x="4334983" y="902103"/>
                  </a:lnTo>
                  <a:lnTo>
                    <a:pt x="5625855" y="1360072"/>
                  </a:lnTo>
                  <a:lnTo>
                    <a:pt x="5907361" y="1457546"/>
                  </a:lnTo>
                  <a:lnTo>
                    <a:pt x="6094434" y="1521066"/>
                  </a:lnTo>
                  <a:lnTo>
                    <a:pt x="6281174" y="1583235"/>
                  </a:lnTo>
                  <a:lnTo>
                    <a:pt x="6421086" y="1628884"/>
                  </a:lnTo>
                  <a:lnTo>
                    <a:pt x="6560935" y="1673621"/>
                  </a:lnTo>
                  <a:lnTo>
                    <a:pt x="6700774" y="1717382"/>
                  </a:lnTo>
                  <a:lnTo>
                    <a:pt x="7111365" y="1838274"/>
                  </a:lnTo>
                  <a:lnTo>
                    <a:pt x="12192000" y="1838274"/>
                  </a:lnTo>
                  <a:lnTo>
                    <a:pt x="12192000" y="1009003"/>
                  </a:lnTo>
                  <a:lnTo>
                    <a:pt x="12147974" y="1028041"/>
                  </a:lnTo>
                  <a:lnTo>
                    <a:pt x="12103691" y="1046752"/>
                  </a:lnTo>
                  <a:lnTo>
                    <a:pt x="12059157" y="1065136"/>
                  </a:lnTo>
                  <a:lnTo>
                    <a:pt x="12014376" y="1083194"/>
                  </a:lnTo>
                  <a:lnTo>
                    <a:pt x="11969352" y="1100926"/>
                  </a:lnTo>
                  <a:lnTo>
                    <a:pt x="11924092" y="1118334"/>
                  </a:lnTo>
                  <a:lnTo>
                    <a:pt x="11878600" y="1135416"/>
                  </a:lnTo>
                  <a:lnTo>
                    <a:pt x="11832881" y="1152175"/>
                  </a:lnTo>
                  <a:lnTo>
                    <a:pt x="11786940" y="1168610"/>
                  </a:lnTo>
                  <a:lnTo>
                    <a:pt x="11740782" y="1184722"/>
                  </a:lnTo>
                  <a:lnTo>
                    <a:pt x="11694411" y="1200512"/>
                  </a:lnTo>
                  <a:lnTo>
                    <a:pt x="11647834" y="1215980"/>
                  </a:lnTo>
                  <a:lnTo>
                    <a:pt x="11601055" y="1231126"/>
                  </a:lnTo>
                  <a:lnTo>
                    <a:pt x="11554079" y="1245952"/>
                  </a:lnTo>
                  <a:lnTo>
                    <a:pt x="11506910" y="1260457"/>
                  </a:lnTo>
                  <a:lnTo>
                    <a:pt x="11459555" y="1274642"/>
                  </a:lnTo>
                  <a:lnTo>
                    <a:pt x="11412017" y="1288509"/>
                  </a:lnTo>
                  <a:lnTo>
                    <a:pt x="11364303" y="1302056"/>
                  </a:lnTo>
                  <a:lnTo>
                    <a:pt x="11316416" y="1315285"/>
                  </a:lnTo>
                  <a:lnTo>
                    <a:pt x="11268362" y="1328197"/>
                  </a:lnTo>
                  <a:lnTo>
                    <a:pt x="11220147" y="1340792"/>
                  </a:lnTo>
                  <a:lnTo>
                    <a:pt x="11171774" y="1353070"/>
                  </a:lnTo>
                  <a:lnTo>
                    <a:pt x="11123248" y="1365031"/>
                  </a:lnTo>
                  <a:lnTo>
                    <a:pt x="11074576" y="1376678"/>
                  </a:lnTo>
                  <a:lnTo>
                    <a:pt x="11025762" y="1388009"/>
                  </a:lnTo>
                  <a:lnTo>
                    <a:pt x="10976810" y="1399026"/>
                  </a:lnTo>
                  <a:lnTo>
                    <a:pt x="10927726" y="1409729"/>
                  </a:lnTo>
                  <a:lnTo>
                    <a:pt x="10878515" y="1420119"/>
                  </a:lnTo>
                  <a:lnTo>
                    <a:pt x="10829182" y="1430195"/>
                  </a:lnTo>
                  <a:lnTo>
                    <a:pt x="10779731" y="1439960"/>
                  </a:lnTo>
                  <a:lnTo>
                    <a:pt x="10730169" y="1449413"/>
                  </a:lnTo>
                  <a:lnTo>
                    <a:pt x="10680499" y="1458554"/>
                  </a:lnTo>
                  <a:lnTo>
                    <a:pt x="10630726" y="1467385"/>
                  </a:lnTo>
                  <a:lnTo>
                    <a:pt x="10580857" y="1475905"/>
                  </a:lnTo>
                  <a:lnTo>
                    <a:pt x="10530895" y="1484116"/>
                  </a:lnTo>
                  <a:lnTo>
                    <a:pt x="10480846" y="1492017"/>
                  </a:lnTo>
                  <a:lnTo>
                    <a:pt x="10430715" y="1499610"/>
                  </a:lnTo>
                  <a:lnTo>
                    <a:pt x="10380506" y="1506895"/>
                  </a:lnTo>
                  <a:lnTo>
                    <a:pt x="10330225" y="1513873"/>
                  </a:lnTo>
                  <a:lnTo>
                    <a:pt x="10279877" y="1520543"/>
                  </a:lnTo>
                  <a:lnTo>
                    <a:pt x="10229466" y="1526907"/>
                  </a:lnTo>
                  <a:lnTo>
                    <a:pt x="10178998" y="1532965"/>
                  </a:lnTo>
                  <a:lnTo>
                    <a:pt x="10128478" y="1538718"/>
                  </a:lnTo>
                  <a:lnTo>
                    <a:pt x="10077910" y="1544166"/>
                  </a:lnTo>
                  <a:lnTo>
                    <a:pt x="10027300" y="1549309"/>
                  </a:lnTo>
                  <a:lnTo>
                    <a:pt x="9976653" y="1554149"/>
                  </a:lnTo>
                  <a:lnTo>
                    <a:pt x="9925973" y="1558685"/>
                  </a:lnTo>
                  <a:lnTo>
                    <a:pt x="9875266" y="1562919"/>
                  </a:lnTo>
                  <a:lnTo>
                    <a:pt x="9824536" y="1566851"/>
                  </a:lnTo>
                  <a:lnTo>
                    <a:pt x="9773789" y="1570480"/>
                  </a:lnTo>
                  <a:lnTo>
                    <a:pt x="9723029" y="1573809"/>
                  </a:lnTo>
                  <a:lnTo>
                    <a:pt x="9672262" y="1576837"/>
                  </a:lnTo>
                  <a:lnTo>
                    <a:pt x="9621493" y="1579565"/>
                  </a:lnTo>
                  <a:lnTo>
                    <a:pt x="9570726" y="1581994"/>
                  </a:lnTo>
                  <a:lnTo>
                    <a:pt x="9519966" y="1584123"/>
                  </a:lnTo>
                  <a:lnTo>
                    <a:pt x="9469219" y="1585954"/>
                  </a:lnTo>
                  <a:lnTo>
                    <a:pt x="9418490" y="1587487"/>
                  </a:lnTo>
                  <a:lnTo>
                    <a:pt x="9367782" y="1588723"/>
                  </a:lnTo>
                  <a:lnTo>
                    <a:pt x="9317103" y="1589661"/>
                  </a:lnTo>
                  <a:lnTo>
                    <a:pt x="9266456" y="1590304"/>
                  </a:lnTo>
                  <a:lnTo>
                    <a:pt x="9215846" y="1590650"/>
                  </a:lnTo>
                  <a:lnTo>
                    <a:pt x="9165279" y="1590702"/>
                  </a:lnTo>
                  <a:lnTo>
                    <a:pt x="9114759" y="1590458"/>
                  </a:lnTo>
                  <a:lnTo>
                    <a:pt x="9064291" y="1589921"/>
                  </a:lnTo>
                  <a:lnTo>
                    <a:pt x="9013881" y="1589089"/>
                  </a:lnTo>
                  <a:lnTo>
                    <a:pt x="8963534" y="1587965"/>
                  </a:lnTo>
                  <a:lnTo>
                    <a:pt x="8913253" y="1586548"/>
                  </a:lnTo>
                  <a:lnTo>
                    <a:pt x="8863046" y="1584839"/>
                  </a:lnTo>
                  <a:lnTo>
                    <a:pt x="8812915" y="1582838"/>
                  </a:lnTo>
                  <a:lnTo>
                    <a:pt x="8762867" y="1580546"/>
                  </a:lnTo>
                  <a:lnTo>
                    <a:pt x="8712906" y="1577964"/>
                  </a:lnTo>
                  <a:lnTo>
                    <a:pt x="8663037" y="1575092"/>
                  </a:lnTo>
                  <a:lnTo>
                    <a:pt x="8613266" y="1571930"/>
                  </a:lnTo>
                  <a:lnTo>
                    <a:pt x="8563597" y="1568480"/>
                  </a:lnTo>
                  <a:lnTo>
                    <a:pt x="8514035" y="1564741"/>
                  </a:lnTo>
                  <a:lnTo>
                    <a:pt x="8464586" y="1560714"/>
                  </a:lnTo>
                  <a:lnTo>
                    <a:pt x="8415254" y="1556401"/>
                  </a:lnTo>
                  <a:lnTo>
                    <a:pt x="8366044" y="1551800"/>
                  </a:lnTo>
                  <a:lnTo>
                    <a:pt x="8316961" y="1546913"/>
                  </a:lnTo>
                  <a:lnTo>
                    <a:pt x="8268011" y="1541740"/>
                  </a:lnTo>
                  <a:lnTo>
                    <a:pt x="8219198" y="1536283"/>
                  </a:lnTo>
                  <a:lnTo>
                    <a:pt x="8170527" y="1530540"/>
                  </a:lnTo>
                  <a:lnTo>
                    <a:pt x="8122003" y="1524514"/>
                  </a:lnTo>
                  <a:lnTo>
                    <a:pt x="8073632" y="1518204"/>
                  </a:lnTo>
                  <a:lnTo>
                    <a:pt x="8025417" y="1511611"/>
                  </a:lnTo>
                  <a:lnTo>
                    <a:pt x="7977365" y="1504736"/>
                  </a:lnTo>
                  <a:lnTo>
                    <a:pt x="7929480" y="1497578"/>
                  </a:lnTo>
                  <a:lnTo>
                    <a:pt x="7881767" y="1490139"/>
                  </a:lnTo>
                  <a:lnTo>
                    <a:pt x="7834231" y="1482420"/>
                  </a:lnTo>
                  <a:lnTo>
                    <a:pt x="7786878" y="1474419"/>
                  </a:lnTo>
                  <a:lnTo>
                    <a:pt x="7738102" y="1465911"/>
                  </a:lnTo>
                  <a:lnTo>
                    <a:pt x="7640468" y="1448268"/>
                  </a:lnTo>
                  <a:lnTo>
                    <a:pt x="7542730" y="1429817"/>
                  </a:lnTo>
                  <a:lnTo>
                    <a:pt x="7444891" y="1410588"/>
                  </a:lnTo>
                  <a:lnTo>
                    <a:pt x="7346956" y="1390615"/>
                  </a:lnTo>
                  <a:lnTo>
                    <a:pt x="7248928" y="1369929"/>
                  </a:lnTo>
                  <a:lnTo>
                    <a:pt x="7150812" y="1348563"/>
                  </a:lnTo>
                  <a:lnTo>
                    <a:pt x="7052613" y="1326549"/>
                  </a:lnTo>
                  <a:lnTo>
                    <a:pt x="6954334" y="1303918"/>
                  </a:lnTo>
                  <a:lnTo>
                    <a:pt x="6855980" y="1280704"/>
                  </a:lnTo>
                  <a:lnTo>
                    <a:pt x="6757555" y="1256937"/>
                  </a:lnTo>
                  <a:lnTo>
                    <a:pt x="6609794" y="1220322"/>
                  </a:lnTo>
                  <a:lnTo>
                    <a:pt x="6461898" y="1182646"/>
                  </a:lnTo>
                  <a:lnTo>
                    <a:pt x="6313880" y="1144018"/>
                  </a:lnTo>
                  <a:lnTo>
                    <a:pt x="6116360" y="1091217"/>
                  </a:lnTo>
                  <a:lnTo>
                    <a:pt x="5918684" y="1037173"/>
                  </a:lnTo>
                  <a:lnTo>
                    <a:pt x="5671422" y="968259"/>
                  </a:lnTo>
                  <a:lnTo>
                    <a:pt x="4632356" y="673291"/>
                  </a:lnTo>
                  <a:lnTo>
                    <a:pt x="4335773" y="590842"/>
                  </a:lnTo>
                  <a:lnTo>
                    <a:pt x="4138233" y="537158"/>
                  </a:lnTo>
                  <a:lnTo>
                    <a:pt x="3940879" y="484797"/>
                  </a:lnTo>
                  <a:lnTo>
                    <a:pt x="3793006" y="446551"/>
                  </a:lnTo>
                  <a:lnTo>
                    <a:pt x="3645271" y="409303"/>
                  </a:lnTo>
                  <a:lnTo>
                    <a:pt x="3497689" y="373160"/>
                  </a:lnTo>
                  <a:lnTo>
                    <a:pt x="3399392" y="349734"/>
                  </a:lnTo>
                  <a:lnTo>
                    <a:pt x="3301174" y="326879"/>
                  </a:lnTo>
                  <a:lnTo>
                    <a:pt x="3203039" y="304628"/>
                  </a:lnTo>
                  <a:lnTo>
                    <a:pt x="3104991" y="283014"/>
                  </a:lnTo>
                  <a:lnTo>
                    <a:pt x="3007034" y="262067"/>
                  </a:lnTo>
                  <a:lnTo>
                    <a:pt x="2909172" y="241822"/>
                  </a:lnTo>
                  <a:lnTo>
                    <a:pt x="2811410" y="222308"/>
                  </a:lnTo>
                  <a:lnTo>
                    <a:pt x="2713753" y="203560"/>
                  </a:lnTo>
                  <a:lnTo>
                    <a:pt x="2616204" y="185608"/>
                  </a:lnTo>
                  <a:lnTo>
                    <a:pt x="2518767" y="168485"/>
                  </a:lnTo>
                  <a:lnTo>
                    <a:pt x="2421447" y="152222"/>
                  </a:lnTo>
                  <a:lnTo>
                    <a:pt x="2324248" y="136853"/>
                  </a:lnTo>
                  <a:lnTo>
                    <a:pt x="2227175" y="122410"/>
                  </a:lnTo>
                  <a:lnTo>
                    <a:pt x="2130231" y="108923"/>
                  </a:lnTo>
                  <a:lnTo>
                    <a:pt x="2033421" y="96426"/>
                  </a:lnTo>
                  <a:lnTo>
                    <a:pt x="1936750" y="84950"/>
                  </a:lnTo>
                  <a:lnTo>
                    <a:pt x="1888467" y="79606"/>
                  </a:lnTo>
                  <a:lnTo>
                    <a:pt x="1840221" y="74528"/>
                  </a:lnTo>
                  <a:lnTo>
                    <a:pt x="1792011" y="69722"/>
                  </a:lnTo>
                  <a:lnTo>
                    <a:pt x="1743838" y="65192"/>
                  </a:lnTo>
                  <a:lnTo>
                    <a:pt x="1695704" y="60941"/>
                  </a:lnTo>
                  <a:lnTo>
                    <a:pt x="1647607" y="56974"/>
                  </a:lnTo>
                  <a:lnTo>
                    <a:pt x="1599549" y="53294"/>
                  </a:lnTo>
                  <a:lnTo>
                    <a:pt x="1551531" y="49905"/>
                  </a:lnTo>
                  <a:lnTo>
                    <a:pt x="1503553" y="46812"/>
                  </a:lnTo>
                  <a:lnTo>
                    <a:pt x="1451758" y="41342"/>
                  </a:lnTo>
                  <a:lnTo>
                    <a:pt x="1400026" y="36186"/>
                  </a:lnTo>
                  <a:lnTo>
                    <a:pt x="1348357" y="31349"/>
                  </a:lnTo>
                  <a:lnTo>
                    <a:pt x="1296752" y="26837"/>
                  </a:lnTo>
                  <a:lnTo>
                    <a:pt x="1245210" y="22655"/>
                  </a:lnTo>
                  <a:lnTo>
                    <a:pt x="1193734" y="18809"/>
                  </a:lnTo>
                  <a:lnTo>
                    <a:pt x="1142323" y="15303"/>
                  </a:lnTo>
                  <a:lnTo>
                    <a:pt x="1090978" y="12145"/>
                  </a:lnTo>
                  <a:lnTo>
                    <a:pt x="1039701" y="9338"/>
                  </a:lnTo>
                  <a:lnTo>
                    <a:pt x="988491" y="6888"/>
                  </a:lnTo>
                  <a:lnTo>
                    <a:pt x="937350" y="4801"/>
                  </a:lnTo>
                  <a:lnTo>
                    <a:pt x="886277" y="3083"/>
                  </a:lnTo>
                  <a:lnTo>
                    <a:pt x="835275" y="1738"/>
                  </a:lnTo>
                  <a:lnTo>
                    <a:pt x="784343" y="772"/>
                  </a:lnTo>
                  <a:lnTo>
                    <a:pt x="733482" y="191"/>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DM Sans" pitchFamily="2" charset="77"/>
                <a:ea typeface="+mn-ea"/>
                <a:cs typeface="+mn-cs"/>
              </a:endParaRPr>
            </a:p>
          </p:txBody>
        </p:sp>
        <p:pic>
          <p:nvPicPr>
            <p:cNvPr id="4204" name="Google Shape;4204;p4"/>
            <p:cNvPicPr preferRelativeResize="0"/>
            <p:nvPr/>
          </p:nvPicPr>
          <p:blipFill rotWithShape="1">
            <a:blip r:embed="rId4">
              <a:alphaModFix/>
            </a:blip>
            <a:srcRect/>
            <a:stretch/>
          </p:blipFill>
          <p:spPr>
            <a:xfrm>
              <a:off x="314325" y="5562599"/>
              <a:ext cx="2028825" cy="914400"/>
            </a:xfrm>
            <a:prstGeom prst="rect">
              <a:avLst/>
            </a:prstGeom>
            <a:noFill/>
            <a:ln>
              <a:noFill/>
            </a:ln>
          </p:spPr>
        </p:pic>
      </p:grpSp>
      <p:sp>
        <p:nvSpPr>
          <p:cNvPr id="4205" name="Google Shape;4205;p4"/>
          <p:cNvSpPr txBox="1">
            <a:spLocks noGrp="1"/>
          </p:cNvSpPr>
          <p:nvPr>
            <p:ph type="title"/>
          </p:nvPr>
        </p:nvSpPr>
        <p:spPr>
          <a:xfrm>
            <a:off x="980757" y="1942262"/>
            <a:ext cx="3574500" cy="567600"/>
          </a:xfrm>
          <a:prstGeom prst="rect">
            <a:avLst/>
          </a:prstGeom>
          <a:noFill/>
          <a:ln>
            <a:noFill/>
          </a:ln>
        </p:spPr>
        <p:txBody>
          <a:bodyPr spcFirstLastPara="1" wrap="square" lIns="0" tIns="13325" rIns="0" bIns="0" anchor="t" anchorCtr="0">
            <a:spAutoFit/>
          </a:bodyPr>
          <a:lstStyle/>
          <a:p>
            <a:pPr marL="12700" lvl="0" indent="0" algn="l" rtl="0">
              <a:lnSpc>
                <a:spcPct val="100000"/>
              </a:lnSpc>
              <a:spcBef>
                <a:spcPts val="0"/>
              </a:spcBef>
              <a:spcAft>
                <a:spcPts val="0"/>
              </a:spcAft>
              <a:buNone/>
            </a:pPr>
            <a:r>
              <a:rPr lang="en-US" sz="3600" b="1" dirty="0">
                <a:solidFill>
                  <a:schemeClr val="accent1"/>
                </a:solidFill>
                <a:latin typeface="DM Sans"/>
                <a:ea typeface="DM Sans"/>
                <a:cs typeface="DM Sans"/>
                <a:sym typeface="DM Sans"/>
              </a:rPr>
              <a:t>Attendance Poll</a:t>
            </a:r>
            <a:endParaRPr sz="3600" b="1" dirty="0">
              <a:solidFill>
                <a:schemeClr val="accent1"/>
              </a:solidFill>
              <a:latin typeface="DM Sans"/>
              <a:ea typeface="DM Sans"/>
              <a:cs typeface="DM Sans"/>
              <a:sym typeface="DM Sans"/>
            </a:endParaRPr>
          </a:p>
        </p:txBody>
      </p:sp>
      <p:sp>
        <p:nvSpPr>
          <p:cNvPr id="4206" name="Google Shape;4206;p4"/>
          <p:cNvSpPr txBox="1"/>
          <p:nvPr/>
        </p:nvSpPr>
        <p:spPr>
          <a:xfrm>
            <a:off x="12003658" y="6434454"/>
            <a:ext cx="118110" cy="197490"/>
          </a:xfrm>
          <a:prstGeom prst="rect">
            <a:avLst/>
          </a:prstGeom>
          <a:noFill/>
          <a:ln>
            <a:noFill/>
          </a:ln>
        </p:spPr>
        <p:txBody>
          <a:bodyPr spcFirstLastPara="1" wrap="square" lIns="0" tIns="12700" rIns="0" bIns="0" anchor="t" anchorCtr="0">
            <a:spAutoFit/>
          </a:bodyPr>
          <a:lstStyle/>
          <a:p>
            <a:pPr marL="1270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919396"/>
                </a:solidFill>
                <a:effectLst/>
                <a:uLnTx/>
                <a:uFillTx/>
                <a:latin typeface="DM Sans" pitchFamily="2" charset="77"/>
                <a:ea typeface="+mn-ea"/>
                <a:cs typeface="+mn-cs"/>
                <a:sym typeface="Arial"/>
              </a:rPr>
              <a:t>4</a:t>
            </a:r>
            <a:endParaRPr kumimoji="0" sz="1200" b="0" i="0" u="none" strike="noStrike" kern="1200" cap="none" spc="0" normalizeH="0" baseline="0" noProof="0">
              <a:ln>
                <a:noFill/>
              </a:ln>
              <a:solidFill>
                <a:prstClr val="black"/>
              </a:solidFill>
              <a:effectLst/>
              <a:uLnTx/>
              <a:uFillTx/>
              <a:latin typeface="DM Sans" pitchFamily="2" charset="77"/>
              <a:ea typeface="+mn-ea"/>
              <a:cs typeface="+mn-cs"/>
              <a:sym typeface="Arial"/>
            </a:endParaRPr>
          </a:p>
        </p:txBody>
      </p:sp>
      <p:sp>
        <p:nvSpPr>
          <p:cNvPr id="4207" name="Google Shape;4207;p4"/>
          <p:cNvSpPr txBox="1"/>
          <p:nvPr/>
        </p:nvSpPr>
        <p:spPr>
          <a:xfrm>
            <a:off x="78739" y="6434454"/>
            <a:ext cx="2623820" cy="197490"/>
          </a:xfrm>
          <a:prstGeom prst="rect">
            <a:avLst/>
          </a:prstGeom>
          <a:noFill/>
          <a:ln>
            <a:noFill/>
          </a:ln>
        </p:spPr>
        <p:txBody>
          <a:bodyPr spcFirstLastPara="1" wrap="square" lIns="0" tIns="12700" rIns="0" bIns="0" anchor="t" anchorCtr="0">
            <a:spAutoFit/>
          </a:bodyPr>
          <a:lstStyle/>
          <a:p>
            <a:pPr marL="1270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919396"/>
                </a:solidFill>
                <a:effectLst/>
                <a:uLnTx/>
                <a:uFillTx/>
                <a:latin typeface="DM Sans" pitchFamily="2" charset="77"/>
                <a:ea typeface="+mn-ea"/>
                <a:cs typeface="+mn-cs"/>
                <a:sym typeface="Arial"/>
              </a:rPr>
              <a:t>Illinois Perinatal Quality Collaborative</a:t>
            </a:r>
            <a:endParaRPr kumimoji="0" sz="1200" b="0" i="0" u="none" strike="noStrike" kern="1200" cap="none" spc="0" normalizeH="0" baseline="0" noProof="0">
              <a:ln>
                <a:noFill/>
              </a:ln>
              <a:solidFill>
                <a:prstClr val="black"/>
              </a:solidFill>
              <a:effectLst/>
              <a:uLnTx/>
              <a:uFillTx/>
              <a:latin typeface="DM Sans" pitchFamily="2" charset="77"/>
              <a:ea typeface="+mn-ea"/>
              <a:cs typeface="+mn-cs"/>
              <a:sym typeface="Arial"/>
            </a:endParaRPr>
          </a:p>
        </p:txBody>
      </p:sp>
      <p:sp>
        <p:nvSpPr>
          <p:cNvPr id="4208" name="Google Shape;4208;p4"/>
          <p:cNvSpPr txBox="1"/>
          <p:nvPr/>
        </p:nvSpPr>
        <p:spPr>
          <a:xfrm>
            <a:off x="980757" y="3164157"/>
            <a:ext cx="9949200" cy="1008609"/>
          </a:xfrm>
          <a:prstGeom prst="rect">
            <a:avLst/>
          </a:prstGeom>
          <a:noFill/>
          <a:ln>
            <a:noFill/>
          </a:ln>
        </p:spPr>
        <p:txBody>
          <a:bodyPr spcFirstLastPara="1" wrap="square" lIns="0" tIns="15875" rIns="0" bIns="0" anchor="t" anchorCtr="0">
            <a:spAutoFit/>
          </a:bodyPr>
          <a:lstStyle/>
          <a:p>
            <a:pPr marL="12700" marR="0" lvl="0" indent="0" algn="l" defTabSz="914400" rtl="0" eaLnBrk="1" fontAlgn="auto" latinLnBrk="0" hangingPunct="1">
              <a:lnSpc>
                <a:spcPct val="100000"/>
              </a:lnSpc>
              <a:spcBef>
                <a:spcPts val="0"/>
              </a:spcBef>
              <a:spcAft>
                <a:spcPts val="0"/>
              </a:spcAft>
              <a:buClrTx/>
              <a:buSzTx/>
              <a:buFontTx/>
              <a:buNone/>
              <a:tabLst/>
              <a:defRPr/>
            </a:pPr>
            <a:r>
              <a:rPr kumimoji="0" lang="en-US" sz="2150" b="0" i="1" u="none" strike="noStrike" kern="1200" cap="none" spc="0" normalizeH="0" baseline="0" noProof="0" dirty="0">
                <a:ln>
                  <a:noFill/>
                </a:ln>
                <a:solidFill>
                  <a:srgbClr val="444B54"/>
                </a:solidFill>
                <a:effectLst/>
                <a:uLnTx/>
                <a:uFillTx/>
                <a:latin typeface="DM Sans"/>
                <a:ea typeface="DM Sans"/>
                <a:cs typeface="DM Sans"/>
                <a:sym typeface="DM Sans"/>
              </a:rPr>
              <a:t>Please fill out the poll so that we can track hospital team attendance for Perinatal Mental </a:t>
            </a:r>
            <a:r>
              <a:rPr lang="en-US" sz="2150" i="1" dirty="0">
                <a:solidFill>
                  <a:srgbClr val="444B54"/>
                </a:solidFill>
                <a:latin typeface="DM Sans"/>
                <a:ea typeface="DM Sans"/>
                <a:cs typeface="DM Sans"/>
                <a:sym typeface="DM Sans"/>
              </a:rPr>
              <a:t>Health </a:t>
            </a:r>
            <a:r>
              <a:rPr kumimoji="0" lang="en-US" sz="2150" b="0" i="1" u="none" strike="noStrike" kern="1200" cap="none" spc="0" normalizeH="0" baseline="0" noProof="0" dirty="0">
                <a:ln>
                  <a:noFill/>
                </a:ln>
                <a:solidFill>
                  <a:srgbClr val="444B54"/>
                </a:solidFill>
                <a:effectLst/>
                <a:uLnTx/>
                <a:uFillTx/>
                <a:latin typeface="DM Sans"/>
                <a:ea typeface="DM Sans"/>
                <a:cs typeface="DM Sans"/>
                <a:sym typeface="DM Sans"/>
              </a:rPr>
              <a:t>Webinars. If unable to complete poll, please email </a:t>
            </a:r>
            <a:r>
              <a:rPr lang="en-US" sz="2150" i="1" u="sng" dirty="0">
                <a:solidFill>
                  <a:srgbClr val="444B54"/>
                </a:solidFill>
                <a:latin typeface="DM Sans"/>
                <a:ea typeface="DM Sans"/>
                <a:cs typeface="DM Sans"/>
                <a:sym typeface="DM Sans"/>
              </a:rPr>
              <a:t>r</a:t>
            </a:r>
            <a:r>
              <a:rPr kumimoji="0" lang="en-US" sz="2150" b="0" i="1" u="sng" strike="noStrike" kern="1200" cap="none" spc="0" normalizeH="0" baseline="0" noProof="0" dirty="0">
                <a:ln>
                  <a:noFill/>
                </a:ln>
                <a:solidFill>
                  <a:srgbClr val="444B54"/>
                </a:solidFill>
                <a:effectLst/>
                <a:uLnTx/>
                <a:uFillTx/>
                <a:latin typeface="DM Sans"/>
                <a:ea typeface="DM Sans"/>
                <a:cs typeface="DM Sans"/>
                <a:sym typeface="DM Sans"/>
              </a:rPr>
              <a:t>ebecca.ainis@northwestern.edu</a:t>
            </a:r>
            <a:endParaRPr kumimoji="0" lang="en-US" sz="2150" b="0" i="0" u="sng" strike="noStrike" kern="1200" cap="none" spc="0" normalizeH="0" baseline="0" noProof="0" dirty="0">
              <a:ln>
                <a:noFill/>
              </a:ln>
              <a:solidFill>
                <a:prstClr val="black"/>
              </a:solidFill>
              <a:effectLst/>
              <a:uLnTx/>
              <a:uFillTx/>
              <a:latin typeface="DM Sans"/>
              <a:ea typeface="DM Sans"/>
              <a:cs typeface="DM Sans"/>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583FB54-81C4-7556-1EA8-91DEF11F79E3}"/>
            </a:ext>
          </a:extLst>
        </p:cNvPr>
        <p:cNvGrpSpPr/>
        <p:nvPr/>
      </p:nvGrpSpPr>
      <p:grpSpPr>
        <a:xfrm>
          <a:off x="0" y="0"/>
          <a:ext cx="0" cy="0"/>
          <a:chOff x="0" y="0"/>
          <a:chExt cx="0" cy="0"/>
        </a:xfrm>
      </p:grpSpPr>
      <p:sp>
        <p:nvSpPr>
          <p:cNvPr id="2" name="Google Shape;125;p3">
            <a:extLst>
              <a:ext uri="{FF2B5EF4-FFF2-40B4-BE49-F238E27FC236}">
                <a16:creationId xmlns:a16="http://schemas.microsoft.com/office/drawing/2014/main" id="{ADA66E7A-9942-ACBC-0FAA-5839876C2EFC}"/>
              </a:ext>
            </a:extLst>
          </p:cNvPr>
          <p:cNvSpPr/>
          <p:nvPr/>
        </p:nvSpPr>
        <p:spPr>
          <a:xfrm>
            <a:off x="9264317" y="228371"/>
            <a:ext cx="2025313" cy="911940"/>
          </a:xfrm>
          <a:custGeom>
            <a:avLst/>
            <a:gdLst>
              <a:gd name="f0" fmla="val w"/>
              <a:gd name="f1" fmla="val h"/>
              <a:gd name="f2" fmla="val 0"/>
              <a:gd name="f3" fmla="val 3037973"/>
              <a:gd name="f4" fmla="val 1367910"/>
              <a:gd name="f5" fmla="*/ f0 1 3037973"/>
              <a:gd name="f6" fmla="*/ f1 1 1367910"/>
              <a:gd name="f7" fmla="val f2"/>
              <a:gd name="f8" fmla="val f3"/>
              <a:gd name="f9" fmla="val f4"/>
              <a:gd name="f10" fmla="+- f9 0 f7"/>
              <a:gd name="f11" fmla="+- f8 0 f7"/>
              <a:gd name="f12" fmla="*/ f11 1 3037973"/>
              <a:gd name="f13" fmla="*/ f10 1 136791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3037973" h="1367910">
                <a:moveTo>
                  <a:pt x="f2" y="f2"/>
                </a:moveTo>
                <a:lnTo>
                  <a:pt x="f3" y="f2"/>
                </a:lnTo>
                <a:lnTo>
                  <a:pt x="f3" y="f4"/>
                </a:lnTo>
                <a:lnTo>
                  <a:pt x="f2" y="f4"/>
                </a:lnTo>
                <a:lnTo>
                  <a:pt x="f2" y="f2"/>
                </a:lnTo>
                <a:close/>
              </a:path>
            </a:pathLst>
          </a:custGeom>
          <a:blipFill>
            <a:blip r:embed="rId3">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sp>
        <p:nvSpPr>
          <p:cNvPr id="3" name="Google Shape;126;p3">
            <a:extLst>
              <a:ext uri="{FF2B5EF4-FFF2-40B4-BE49-F238E27FC236}">
                <a16:creationId xmlns:a16="http://schemas.microsoft.com/office/drawing/2014/main" id="{C1E2C208-A368-B036-CD38-24D61E06DAE0}"/>
              </a:ext>
            </a:extLst>
          </p:cNvPr>
          <p:cNvSpPr/>
          <p:nvPr/>
        </p:nvSpPr>
        <p:spPr>
          <a:xfrm>
            <a:off x="7191545" y="0"/>
            <a:ext cx="5000460" cy="1425988"/>
          </a:xfrm>
          <a:custGeom>
            <a:avLst/>
            <a:gdLst>
              <a:gd name="f0" fmla="val w"/>
              <a:gd name="f1" fmla="val h"/>
              <a:gd name="f2" fmla="val 0"/>
              <a:gd name="f3" fmla="val 7500689"/>
              <a:gd name="f4" fmla="val 2138988"/>
              <a:gd name="f5" fmla="val 2138989"/>
              <a:gd name="f6" fmla="*/ f0 1 7500689"/>
              <a:gd name="f7" fmla="*/ f1 1 2138988"/>
              <a:gd name="f8" fmla="val f2"/>
              <a:gd name="f9" fmla="val f3"/>
              <a:gd name="f10" fmla="val f4"/>
              <a:gd name="f11" fmla="+- f10 0 f8"/>
              <a:gd name="f12" fmla="+- f9 0 f8"/>
              <a:gd name="f13" fmla="*/ f12 1 7500689"/>
              <a:gd name="f14" fmla="*/ f11 1 2138988"/>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7500689" h="2138988">
                <a:moveTo>
                  <a:pt x="f2" y="f2"/>
                </a:moveTo>
                <a:lnTo>
                  <a:pt x="f3" y="f2"/>
                </a:lnTo>
                <a:lnTo>
                  <a:pt x="f3" y="f5"/>
                </a:lnTo>
                <a:lnTo>
                  <a:pt x="f2" y="f5"/>
                </a:lnTo>
                <a:lnTo>
                  <a:pt x="f2" y="f2"/>
                </a:lnTo>
                <a:close/>
              </a:path>
            </a:pathLst>
          </a:custGeom>
          <a:blipFill>
            <a:blip r:embed="rId4">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cxnSp>
        <p:nvCxnSpPr>
          <p:cNvPr id="4" name="Google Shape;127;p3">
            <a:extLst>
              <a:ext uri="{FF2B5EF4-FFF2-40B4-BE49-F238E27FC236}">
                <a16:creationId xmlns:a16="http://schemas.microsoft.com/office/drawing/2014/main" id="{860C483A-EB98-6F63-7C38-19BADE859D25}"/>
              </a:ext>
            </a:extLst>
          </p:cNvPr>
          <p:cNvCxnSpPr/>
          <p:nvPr/>
        </p:nvCxnSpPr>
        <p:spPr>
          <a:xfrm rot="1994">
            <a:off x="606420" y="6335713"/>
            <a:ext cx="10979156" cy="0"/>
          </a:xfrm>
          <a:prstGeom prst="straightConnector1">
            <a:avLst/>
          </a:prstGeom>
          <a:noFill/>
          <a:ln w="9528" cap="rnd">
            <a:solidFill>
              <a:srgbClr val="79818A"/>
            </a:solidFill>
            <a:prstDash val="solid"/>
            <a:round/>
          </a:ln>
        </p:spPr>
      </p:cxnSp>
      <p:sp>
        <p:nvSpPr>
          <p:cNvPr id="7" name="Google Shape;130;p3">
            <a:extLst>
              <a:ext uri="{FF2B5EF4-FFF2-40B4-BE49-F238E27FC236}">
                <a16:creationId xmlns:a16="http://schemas.microsoft.com/office/drawing/2014/main" id="{ECC2B37F-F129-BC63-330D-F71B64586386}"/>
              </a:ext>
            </a:extLst>
          </p:cNvPr>
          <p:cNvSpPr txBox="1"/>
          <p:nvPr/>
        </p:nvSpPr>
        <p:spPr>
          <a:xfrm>
            <a:off x="146082" y="-143678"/>
            <a:ext cx="8381801" cy="132555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r>
              <a:rPr lang="en-US" sz="3600" b="1" dirty="0">
                <a:solidFill>
                  <a:srgbClr val="1C498B"/>
                </a:solidFill>
              </a:rPr>
              <a:t>Baseline Data – Structure Measures</a:t>
            </a:r>
            <a:endParaRPr lang="en-US" sz="3600" dirty="0">
              <a:solidFill>
                <a:srgbClr val="1C498B"/>
              </a:solidFill>
              <a:latin typeface="Calibri"/>
            </a:endParaRPr>
          </a:p>
        </p:txBody>
      </p:sp>
      <p:grpSp>
        <p:nvGrpSpPr>
          <p:cNvPr id="14" name="Google Shape;137;p3">
            <a:extLst>
              <a:ext uri="{FF2B5EF4-FFF2-40B4-BE49-F238E27FC236}">
                <a16:creationId xmlns:a16="http://schemas.microsoft.com/office/drawing/2014/main" id="{A5E8C039-1ABF-25AE-888B-709DEDFB080B}"/>
              </a:ext>
            </a:extLst>
          </p:cNvPr>
          <p:cNvGrpSpPr/>
          <p:nvPr/>
        </p:nvGrpSpPr>
        <p:grpSpPr>
          <a:xfrm>
            <a:off x="609603" y="6356352"/>
            <a:ext cx="4114800" cy="365129"/>
            <a:chOff x="609603" y="6356351"/>
            <a:chExt cx="4114800" cy="365129"/>
          </a:xfrm>
        </p:grpSpPr>
        <p:sp>
          <p:nvSpPr>
            <p:cNvPr id="15" name="Google Shape;138;p3">
              <a:extLst>
                <a:ext uri="{FF2B5EF4-FFF2-40B4-BE49-F238E27FC236}">
                  <a16:creationId xmlns:a16="http://schemas.microsoft.com/office/drawing/2014/main" id="{6A3138BD-0828-381E-0447-01F0394F2C58}"/>
                </a:ext>
              </a:extLst>
            </p:cNvPr>
            <p:cNvSpPr/>
            <p:nvPr/>
          </p:nvSpPr>
          <p:spPr>
            <a:xfrm>
              <a:off x="609603" y="6356351"/>
              <a:ext cx="4114800" cy="365129"/>
            </a:xfrm>
            <a:custGeom>
              <a:avLst/>
              <a:gdLst>
                <a:gd name="f0" fmla="val w"/>
                <a:gd name="f1" fmla="val h"/>
                <a:gd name="f2" fmla="val 0"/>
                <a:gd name="f3" fmla="val 8229600"/>
                <a:gd name="f4" fmla="val 730250"/>
                <a:gd name="f5" fmla="*/ f0 1 8229600"/>
                <a:gd name="f6" fmla="*/ f1 1 730250"/>
                <a:gd name="f7" fmla="val f2"/>
                <a:gd name="f8" fmla="val f3"/>
                <a:gd name="f9" fmla="val f4"/>
                <a:gd name="f10" fmla="+- f9 0 f7"/>
                <a:gd name="f11" fmla="+- f8 0 f7"/>
                <a:gd name="f12" fmla="*/ f11 1 8229600"/>
                <a:gd name="f13" fmla="*/ f10 1 73025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8229600" h="730250">
                  <a:moveTo>
                    <a:pt x="f2" y="f2"/>
                  </a:moveTo>
                  <a:lnTo>
                    <a:pt x="f3" y="f2"/>
                  </a:lnTo>
                  <a:lnTo>
                    <a:pt x="f3" y="f4"/>
                  </a:lnTo>
                  <a:lnTo>
                    <a:pt x="f2" y="f4"/>
                  </a:lnTo>
                  <a:close/>
                </a:path>
              </a:pathLst>
            </a:custGeom>
            <a:solidFill>
              <a:srgbClr val="000000">
                <a:alpha val="0"/>
              </a:srgbClr>
            </a:solid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sp>
          <p:nvSpPr>
            <p:cNvPr id="16" name="Google Shape;139;p3">
              <a:extLst>
                <a:ext uri="{FF2B5EF4-FFF2-40B4-BE49-F238E27FC236}">
                  <a16:creationId xmlns:a16="http://schemas.microsoft.com/office/drawing/2014/main" id="{C164398F-712D-7056-63F9-BC36AC1CCFFB}"/>
                </a:ext>
              </a:extLst>
            </p:cNvPr>
            <p:cNvSpPr txBox="1"/>
            <p:nvPr/>
          </p:nvSpPr>
          <p:spPr>
            <a:xfrm>
              <a:off x="609603" y="6356351"/>
              <a:ext cx="4114800" cy="36512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lnSpc>
                  <a:spcPct val="120000"/>
                </a:lnSpc>
                <a:defRPr sz="1800" b="0" i="0" u="none" strike="noStrike" kern="0" cap="none" spc="0" baseline="0">
                  <a:solidFill>
                    <a:srgbClr val="000000"/>
                  </a:solidFill>
                  <a:uFillTx/>
                </a:defRPr>
              </a:pPr>
              <a:r>
                <a:rPr lang="en-US" sz="1200">
                  <a:solidFill>
                    <a:srgbClr val="939699"/>
                  </a:solidFill>
                </a:rPr>
                <a:t>Illinois Perinatal Quality Collaborative</a:t>
              </a:r>
              <a:endParaRPr lang="en-US" sz="1200">
                <a:solidFill>
                  <a:srgbClr val="444C55"/>
                </a:solidFill>
                <a:latin typeface="Calibri"/>
              </a:endParaRPr>
            </a:p>
          </p:txBody>
        </p:sp>
      </p:grpSp>
      <p:graphicFrame>
        <p:nvGraphicFramePr>
          <p:cNvPr id="6" name="Chart 5">
            <a:extLst>
              <a:ext uri="{FF2B5EF4-FFF2-40B4-BE49-F238E27FC236}">
                <a16:creationId xmlns:a16="http://schemas.microsoft.com/office/drawing/2014/main" id="{E9100CF8-429E-3D77-B7A3-1746BB9B6FF5}"/>
              </a:ext>
            </a:extLst>
          </p:cNvPr>
          <p:cNvGraphicFramePr>
            <a:graphicFrameLocks/>
          </p:cNvGraphicFramePr>
          <p:nvPr>
            <p:extLst>
              <p:ext uri="{D42A27DB-BD31-4B8C-83A1-F6EECF244321}">
                <p14:modId xmlns:p14="http://schemas.microsoft.com/office/powerpoint/2010/main" val="3111051884"/>
              </p:ext>
            </p:extLst>
          </p:nvPr>
        </p:nvGraphicFramePr>
        <p:xfrm>
          <a:off x="1340270" y="880533"/>
          <a:ext cx="8167799" cy="4322193"/>
        </p:xfrm>
        <a:graphic>
          <a:graphicData uri="http://schemas.openxmlformats.org/drawingml/2006/chart">
            <c:chart xmlns:c="http://schemas.openxmlformats.org/drawingml/2006/chart" xmlns:r="http://schemas.openxmlformats.org/officeDocument/2006/relationships" r:id="rId5"/>
          </a:graphicData>
        </a:graphic>
      </p:graphicFrame>
      <p:sp>
        <p:nvSpPr>
          <p:cNvPr id="8" name="TextBox 7">
            <a:extLst>
              <a:ext uri="{FF2B5EF4-FFF2-40B4-BE49-F238E27FC236}">
                <a16:creationId xmlns:a16="http://schemas.microsoft.com/office/drawing/2014/main" id="{482135C5-1D4B-0281-CB50-4C2D8E21CB64}"/>
              </a:ext>
            </a:extLst>
          </p:cNvPr>
          <p:cNvSpPr txBox="1"/>
          <p:nvPr/>
        </p:nvSpPr>
        <p:spPr>
          <a:xfrm>
            <a:off x="1814403" y="5100939"/>
            <a:ext cx="2156463" cy="923330"/>
          </a:xfrm>
          <a:prstGeom prst="rect">
            <a:avLst/>
          </a:prstGeom>
          <a:noFill/>
        </p:spPr>
        <p:txBody>
          <a:bodyPr wrap="square" rtlCol="0">
            <a:spAutoFit/>
          </a:bodyPr>
          <a:lstStyle/>
          <a:p>
            <a:pPr algn="ctr"/>
            <a:r>
              <a:rPr lang="en-US" dirty="0"/>
              <a:t>Educate all OB clinical staff on PMH conditions</a:t>
            </a:r>
          </a:p>
        </p:txBody>
      </p:sp>
      <p:sp>
        <p:nvSpPr>
          <p:cNvPr id="9" name="TextBox 8">
            <a:extLst>
              <a:ext uri="{FF2B5EF4-FFF2-40B4-BE49-F238E27FC236}">
                <a16:creationId xmlns:a16="http://schemas.microsoft.com/office/drawing/2014/main" id="{33920C82-8CAC-4ED5-3EF6-710FE0DF6869}"/>
              </a:ext>
            </a:extLst>
          </p:cNvPr>
          <p:cNvSpPr txBox="1"/>
          <p:nvPr/>
        </p:nvSpPr>
        <p:spPr>
          <a:xfrm>
            <a:off x="4444999" y="5121295"/>
            <a:ext cx="2156463" cy="923330"/>
          </a:xfrm>
          <a:prstGeom prst="rect">
            <a:avLst/>
          </a:prstGeom>
          <a:noFill/>
        </p:spPr>
        <p:txBody>
          <a:bodyPr wrap="square" rtlCol="0">
            <a:spAutoFit/>
          </a:bodyPr>
          <a:lstStyle/>
          <a:p>
            <a:pPr algn="ctr"/>
            <a:r>
              <a:rPr lang="en-US" dirty="0"/>
              <a:t>Educate all ER clinical staff on PMH conditions</a:t>
            </a:r>
          </a:p>
        </p:txBody>
      </p:sp>
      <p:sp>
        <p:nvSpPr>
          <p:cNvPr id="10" name="TextBox 9">
            <a:extLst>
              <a:ext uri="{FF2B5EF4-FFF2-40B4-BE49-F238E27FC236}">
                <a16:creationId xmlns:a16="http://schemas.microsoft.com/office/drawing/2014/main" id="{955578F5-BFC8-E7E3-D043-B1E5F631DEBB}"/>
              </a:ext>
            </a:extLst>
          </p:cNvPr>
          <p:cNvSpPr txBox="1"/>
          <p:nvPr/>
        </p:nvSpPr>
        <p:spPr>
          <a:xfrm>
            <a:off x="6790265" y="5121295"/>
            <a:ext cx="2474052" cy="923330"/>
          </a:xfrm>
          <a:prstGeom prst="rect">
            <a:avLst/>
          </a:prstGeom>
          <a:noFill/>
        </p:spPr>
        <p:txBody>
          <a:bodyPr wrap="square" rtlCol="0">
            <a:spAutoFit/>
          </a:bodyPr>
          <a:lstStyle/>
          <a:p>
            <a:pPr algn="ctr"/>
            <a:r>
              <a:rPr lang="en-US" dirty="0"/>
              <a:t>Create a multidisciplinary PMH Access Workgroup</a:t>
            </a:r>
          </a:p>
        </p:txBody>
      </p:sp>
      <p:sp>
        <p:nvSpPr>
          <p:cNvPr id="17" name="Rectangle 16">
            <a:extLst>
              <a:ext uri="{FF2B5EF4-FFF2-40B4-BE49-F238E27FC236}">
                <a16:creationId xmlns:a16="http://schemas.microsoft.com/office/drawing/2014/main" id="{E5F74DA7-EB77-EEEB-BFBB-54A70E0E3CD2}"/>
              </a:ext>
            </a:extLst>
          </p:cNvPr>
          <p:cNvSpPr/>
          <p:nvPr/>
        </p:nvSpPr>
        <p:spPr>
          <a:xfrm>
            <a:off x="9948335" y="2184400"/>
            <a:ext cx="203200" cy="220053"/>
          </a:xfrm>
          <a:prstGeom prst="rect">
            <a:avLst/>
          </a:prstGeom>
          <a:solidFill>
            <a:srgbClr val="92D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256BF69A-7E57-F8C2-0BF5-5955CCD8C54F}"/>
              </a:ext>
            </a:extLst>
          </p:cNvPr>
          <p:cNvSpPr/>
          <p:nvPr/>
        </p:nvSpPr>
        <p:spPr>
          <a:xfrm>
            <a:off x="9948335" y="2602685"/>
            <a:ext cx="203200" cy="220053"/>
          </a:xfrm>
          <a:prstGeom prst="rect">
            <a:avLst/>
          </a:prstGeom>
          <a:solidFill>
            <a:srgbClr val="FFFF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0FC0176A-FF0F-76D5-E2F6-013D71C67499}"/>
              </a:ext>
            </a:extLst>
          </p:cNvPr>
          <p:cNvSpPr/>
          <p:nvPr/>
        </p:nvSpPr>
        <p:spPr>
          <a:xfrm>
            <a:off x="9948335" y="3020970"/>
            <a:ext cx="203200" cy="220053"/>
          </a:xfrm>
          <a:prstGeom prst="rect">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95BF38C3-8157-3626-5ADE-2BE1F184430E}"/>
              </a:ext>
            </a:extLst>
          </p:cNvPr>
          <p:cNvSpPr txBox="1"/>
          <p:nvPr/>
        </p:nvSpPr>
        <p:spPr>
          <a:xfrm>
            <a:off x="10250563" y="2075892"/>
            <a:ext cx="984708" cy="369332"/>
          </a:xfrm>
          <a:prstGeom prst="rect">
            <a:avLst/>
          </a:prstGeom>
          <a:noFill/>
        </p:spPr>
        <p:txBody>
          <a:bodyPr wrap="square" rtlCol="0">
            <a:spAutoFit/>
          </a:bodyPr>
          <a:lstStyle/>
          <a:p>
            <a:pPr algn="ctr"/>
            <a:r>
              <a:rPr lang="en-US" dirty="0"/>
              <a:t>In place</a:t>
            </a:r>
          </a:p>
        </p:txBody>
      </p:sp>
      <p:sp>
        <p:nvSpPr>
          <p:cNvPr id="22" name="TextBox 21">
            <a:extLst>
              <a:ext uri="{FF2B5EF4-FFF2-40B4-BE49-F238E27FC236}">
                <a16:creationId xmlns:a16="http://schemas.microsoft.com/office/drawing/2014/main" id="{42FD33CA-8A60-E633-D37B-524E9E56A4FB}"/>
              </a:ext>
            </a:extLst>
          </p:cNvPr>
          <p:cNvSpPr txBox="1"/>
          <p:nvPr/>
        </p:nvSpPr>
        <p:spPr>
          <a:xfrm>
            <a:off x="10250562" y="2548461"/>
            <a:ext cx="1467305" cy="369332"/>
          </a:xfrm>
          <a:prstGeom prst="rect">
            <a:avLst/>
          </a:prstGeom>
          <a:noFill/>
        </p:spPr>
        <p:txBody>
          <a:bodyPr wrap="square" rtlCol="0">
            <a:spAutoFit/>
          </a:bodyPr>
          <a:lstStyle/>
          <a:p>
            <a:pPr algn="ctr"/>
            <a:r>
              <a:rPr lang="en-US" dirty="0"/>
              <a:t>Working on it</a:t>
            </a:r>
          </a:p>
        </p:txBody>
      </p:sp>
      <p:sp>
        <p:nvSpPr>
          <p:cNvPr id="23" name="TextBox 22">
            <a:extLst>
              <a:ext uri="{FF2B5EF4-FFF2-40B4-BE49-F238E27FC236}">
                <a16:creationId xmlns:a16="http://schemas.microsoft.com/office/drawing/2014/main" id="{61D3C225-03EE-2AB6-F7BD-BC6F597EDB30}"/>
              </a:ext>
            </a:extLst>
          </p:cNvPr>
          <p:cNvSpPr txBox="1"/>
          <p:nvPr/>
        </p:nvSpPr>
        <p:spPr>
          <a:xfrm>
            <a:off x="10250561" y="2935200"/>
            <a:ext cx="1678972" cy="369332"/>
          </a:xfrm>
          <a:prstGeom prst="rect">
            <a:avLst/>
          </a:prstGeom>
          <a:noFill/>
        </p:spPr>
        <p:txBody>
          <a:bodyPr wrap="square" rtlCol="0">
            <a:spAutoFit/>
          </a:bodyPr>
          <a:lstStyle/>
          <a:p>
            <a:pPr algn="ctr"/>
            <a:r>
              <a:rPr lang="en-US" dirty="0"/>
              <a:t>Haven’t started</a:t>
            </a:r>
          </a:p>
        </p:txBody>
      </p:sp>
    </p:spTree>
    <p:extLst>
      <p:ext uri="{BB962C8B-B14F-4D97-AF65-F5344CB8AC3E}">
        <p14:creationId xmlns:p14="http://schemas.microsoft.com/office/powerpoint/2010/main" val="343162325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9E7F122-A77D-EF7D-7E59-737F928DC822}"/>
            </a:ext>
          </a:extLst>
        </p:cNvPr>
        <p:cNvGrpSpPr/>
        <p:nvPr/>
      </p:nvGrpSpPr>
      <p:grpSpPr>
        <a:xfrm>
          <a:off x="0" y="0"/>
          <a:ext cx="0" cy="0"/>
          <a:chOff x="0" y="0"/>
          <a:chExt cx="0" cy="0"/>
        </a:xfrm>
      </p:grpSpPr>
      <p:sp>
        <p:nvSpPr>
          <p:cNvPr id="2" name="Google Shape;125;p3">
            <a:extLst>
              <a:ext uri="{FF2B5EF4-FFF2-40B4-BE49-F238E27FC236}">
                <a16:creationId xmlns:a16="http://schemas.microsoft.com/office/drawing/2014/main" id="{80F4FF77-4979-0E88-62A3-C3216C93F76E}"/>
              </a:ext>
            </a:extLst>
          </p:cNvPr>
          <p:cNvSpPr/>
          <p:nvPr/>
        </p:nvSpPr>
        <p:spPr>
          <a:xfrm>
            <a:off x="9264317" y="228371"/>
            <a:ext cx="2025313" cy="911940"/>
          </a:xfrm>
          <a:custGeom>
            <a:avLst/>
            <a:gdLst>
              <a:gd name="f0" fmla="val w"/>
              <a:gd name="f1" fmla="val h"/>
              <a:gd name="f2" fmla="val 0"/>
              <a:gd name="f3" fmla="val 3037973"/>
              <a:gd name="f4" fmla="val 1367910"/>
              <a:gd name="f5" fmla="*/ f0 1 3037973"/>
              <a:gd name="f6" fmla="*/ f1 1 1367910"/>
              <a:gd name="f7" fmla="val f2"/>
              <a:gd name="f8" fmla="val f3"/>
              <a:gd name="f9" fmla="val f4"/>
              <a:gd name="f10" fmla="+- f9 0 f7"/>
              <a:gd name="f11" fmla="+- f8 0 f7"/>
              <a:gd name="f12" fmla="*/ f11 1 3037973"/>
              <a:gd name="f13" fmla="*/ f10 1 136791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3037973" h="1367910">
                <a:moveTo>
                  <a:pt x="f2" y="f2"/>
                </a:moveTo>
                <a:lnTo>
                  <a:pt x="f3" y="f2"/>
                </a:lnTo>
                <a:lnTo>
                  <a:pt x="f3" y="f4"/>
                </a:lnTo>
                <a:lnTo>
                  <a:pt x="f2" y="f4"/>
                </a:lnTo>
                <a:lnTo>
                  <a:pt x="f2" y="f2"/>
                </a:lnTo>
                <a:close/>
              </a:path>
            </a:pathLst>
          </a:custGeom>
          <a:blipFill>
            <a:blip r:embed="rId3">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sp>
        <p:nvSpPr>
          <p:cNvPr id="3" name="Google Shape;126;p3">
            <a:extLst>
              <a:ext uri="{FF2B5EF4-FFF2-40B4-BE49-F238E27FC236}">
                <a16:creationId xmlns:a16="http://schemas.microsoft.com/office/drawing/2014/main" id="{A023227C-C0D1-C80D-1F2E-2235FC61CB55}"/>
              </a:ext>
            </a:extLst>
          </p:cNvPr>
          <p:cNvSpPr/>
          <p:nvPr/>
        </p:nvSpPr>
        <p:spPr>
          <a:xfrm>
            <a:off x="7191545" y="0"/>
            <a:ext cx="5000460" cy="1425988"/>
          </a:xfrm>
          <a:custGeom>
            <a:avLst/>
            <a:gdLst>
              <a:gd name="f0" fmla="val w"/>
              <a:gd name="f1" fmla="val h"/>
              <a:gd name="f2" fmla="val 0"/>
              <a:gd name="f3" fmla="val 7500689"/>
              <a:gd name="f4" fmla="val 2138988"/>
              <a:gd name="f5" fmla="val 2138989"/>
              <a:gd name="f6" fmla="*/ f0 1 7500689"/>
              <a:gd name="f7" fmla="*/ f1 1 2138988"/>
              <a:gd name="f8" fmla="val f2"/>
              <a:gd name="f9" fmla="val f3"/>
              <a:gd name="f10" fmla="val f4"/>
              <a:gd name="f11" fmla="+- f10 0 f8"/>
              <a:gd name="f12" fmla="+- f9 0 f8"/>
              <a:gd name="f13" fmla="*/ f12 1 7500689"/>
              <a:gd name="f14" fmla="*/ f11 1 2138988"/>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7500689" h="2138988">
                <a:moveTo>
                  <a:pt x="f2" y="f2"/>
                </a:moveTo>
                <a:lnTo>
                  <a:pt x="f3" y="f2"/>
                </a:lnTo>
                <a:lnTo>
                  <a:pt x="f3" y="f5"/>
                </a:lnTo>
                <a:lnTo>
                  <a:pt x="f2" y="f5"/>
                </a:lnTo>
                <a:lnTo>
                  <a:pt x="f2" y="f2"/>
                </a:lnTo>
                <a:close/>
              </a:path>
            </a:pathLst>
          </a:custGeom>
          <a:blipFill>
            <a:blip r:embed="rId4">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cxnSp>
        <p:nvCxnSpPr>
          <p:cNvPr id="4" name="Google Shape;127;p3">
            <a:extLst>
              <a:ext uri="{FF2B5EF4-FFF2-40B4-BE49-F238E27FC236}">
                <a16:creationId xmlns:a16="http://schemas.microsoft.com/office/drawing/2014/main" id="{C932769D-BD2D-CEDD-CCA5-F23AD8B7E46C}"/>
              </a:ext>
            </a:extLst>
          </p:cNvPr>
          <p:cNvCxnSpPr/>
          <p:nvPr/>
        </p:nvCxnSpPr>
        <p:spPr>
          <a:xfrm rot="1994">
            <a:off x="606420" y="6335713"/>
            <a:ext cx="10979156" cy="0"/>
          </a:xfrm>
          <a:prstGeom prst="straightConnector1">
            <a:avLst/>
          </a:prstGeom>
          <a:noFill/>
          <a:ln w="9528" cap="rnd">
            <a:solidFill>
              <a:srgbClr val="79818A"/>
            </a:solidFill>
            <a:prstDash val="solid"/>
            <a:round/>
          </a:ln>
        </p:spPr>
      </p:cxnSp>
      <p:sp>
        <p:nvSpPr>
          <p:cNvPr id="7" name="Google Shape;130;p3">
            <a:extLst>
              <a:ext uri="{FF2B5EF4-FFF2-40B4-BE49-F238E27FC236}">
                <a16:creationId xmlns:a16="http://schemas.microsoft.com/office/drawing/2014/main" id="{76077EF4-CA7E-C375-A6D3-7A50FE657BC3}"/>
              </a:ext>
            </a:extLst>
          </p:cNvPr>
          <p:cNvSpPr txBox="1"/>
          <p:nvPr/>
        </p:nvSpPr>
        <p:spPr>
          <a:xfrm>
            <a:off x="146082" y="-143678"/>
            <a:ext cx="8381801" cy="132555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r>
              <a:rPr lang="en-US" sz="3600" b="1" dirty="0">
                <a:solidFill>
                  <a:srgbClr val="1C498B"/>
                </a:solidFill>
              </a:rPr>
              <a:t>Baseline Data – Structure Measures</a:t>
            </a:r>
            <a:endParaRPr lang="en-US" sz="3600" dirty="0">
              <a:solidFill>
                <a:srgbClr val="1C498B"/>
              </a:solidFill>
              <a:latin typeface="Calibri"/>
            </a:endParaRPr>
          </a:p>
        </p:txBody>
      </p:sp>
      <p:grpSp>
        <p:nvGrpSpPr>
          <p:cNvPr id="14" name="Google Shape;137;p3">
            <a:extLst>
              <a:ext uri="{FF2B5EF4-FFF2-40B4-BE49-F238E27FC236}">
                <a16:creationId xmlns:a16="http://schemas.microsoft.com/office/drawing/2014/main" id="{57237F64-8E5F-57A3-FBF1-D6D1C78A219F}"/>
              </a:ext>
            </a:extLst>
          </p:cNvPr>
          <p:cNvGrpSpPr/>
          <p:nvPr/>
        </p:nvGrpSpPr>
        <p:grpSpPr>
          <a:xfrm>
            <a:off x="609603" y="6356352"/>
            <a:ext cx="4114800" cy="365129"/>
            <a:chOff x="609603" y="6356351"/>
            <a:chExt cx="4114800" cy="365129"/>
          </a:xfrm>
        </p:grpSpPr>
        <p:sp>
          <p:nvSpPr>
            <p:cNvPr id="15" name="Google Shape;138;p3">
              <a:extLst>
                <a:ext uri="{FF2B5EF4-FFF2-40B4-BE49-F238E27FC236}">
                  <a16:creationId xmlns:a16="http://schemas.microsoft.com/office/drawing/2014/main" id="{FB3AFE8F-80AD-2ADC-B65D-92ABD27A0006}"/>
                </a:ext>
              </a:extLst>
            </p:cNvPr>
            <p:cNvSpPr/>
            <p:nvPr/>
          </p:nvSpPr>
          <p:spPr>
            <a:xfrm>
              <a:off x="609603" y="6356351"/>
              <a:ext cx="4114800" cy="365129"/>
            </a:xfrm>
            <a:custGeom>
              <a:avLst/>
              <a:gdLst>
                <a:gd name="f0" fmla="val w"/>
                <a:gd name="f1" fmla="val h"/>
                <a:gd name="f2" fmla="val 0"/>
                <a:gd name="f3" fmla="val 8229600"/>
                <a:gd name="f4" fmla="val 730250"/>
                <a:gd name="f5" fmla="*/ f0 1 8229600"/>
                <a:gd name="f6" fmla="*/ f1 1 730250"/>
                <a:gd name="f7" fmla="val f2"/>
                <a:gd name="f8" fmla="val f3"/>
                <a:gd name="f9" fmla="val f4"/>
                <a:gd name="f10" fmla="+- f9 0 f7"/>
                <a:gd name="f11" fmla="+- f8 0 f7"/>
                <a:gd name="f12" fmla="*/ f11 1 8229600"/>
                <a:gd name="f13" fmla="*/ f10 1 73025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8229600" h="730250">
                  <a:moveTo>
                    <a:pt x="f2" y="f2"/>
                  </a:moveTo>
                  <a:lnTo>
                    <a:pt x="f3" y="f2"/>
                  </a:lnTo>
                  <a:lnTo>
                    <a:pt x="f3" y="f4"/>
                  </a:lnTo>
                  <a:lnTo>
                    <a:pt x="f2" y="f4"/>
                  </a:lnTo>
                  <a:close/>
                </a:path>
              </a:pathLst>
            </a:custGeom>
            <a:solidFill>
              <a:srgbClr val="000000">
                <a:alpha val="0"/>
              </a:srgbClr>
            </a:solid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sp>
          <p:nvSpPr>
            <p:cNvPr id="16" name="Google Shape;139;p3">
              <a:extLst>
                <a:ext uri="{FF2B5EF4-FFF2-40B4-BE49-F238E27FC236}">
                  <a16:creationId xmlns:a16="http://schemas.microsoft.com/office/drawing/2014/main" id="{642EAD38-9469-B82A-92CE-91FAED2756A0}"/>
                </a:ext>
              </a:extLst>
            </p:cNvPr>
            <p:cNvSpPr txBox="1"/>
            <p:nvPr/>
          </p:nvSpPr>
          <p:spPr>
            <a:xfrm>
              <a:off x="609603" y="6356351"/>
              <a:ext cx="4114800" cy="36512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lnSpc>
                  <a:spcPct val="120000"/>
                </a:lnSpc>
                <a:defRPr sz="1800" b="0" i="0" u="none" strike="noStrike" kern="0" cap="none" spc="0" baseline="0">
                  <a:solidFill>
                    <a:srgbClr val="000000"/>
                  </a:solidFill>
                  <a:uFillTx/>
                </a:defRPr>
              </a:pPr>
              <a:r>
                <a:rPr lang="en-US" sz="1200">
                  <a:solidFill>
                    <a:srgbClr val="939699"/>
                  </a:solidFill>
                </a:rPr>
                <a:t>Illinois Perinatal Quality Collaborative</a:t>
              </a:r>
              <a:endParaRPr lang="en-US" sz="1200">
                <a:solidFill>
                  <a:srgbClr val="444C55"/>
                </a:solidFill>
                <a:latin typeface="Calibri"/>
              </a:endParaRPr>
            </a:p>
          </p:txBody>
        </p:sp>
      </p:grpSp>
      <p:sp>
        <p:nvSpPr>
          <p:cNvPr id="8" name="TextBox 7">
            <a:extLst>
              <a:ext uri="{FF2B5EF4-FFF2-40B4-BE49-F238E27FC236}">
                <a16:creationId xmlns:a16="http://schemas.microsoft.com/office/drawing/2014/main" id="{81BD8DB2-4200-6853-643E-0707D90D02FA}"/>
              </a:ext>
            </a:extLst>
          </p:cNvPr>
          <p:cNvSpPr txBox="1"/>
          <p:nvPr/>
        </p:nvSpPr>
        <p:spPr>
          <a:xfrm>
            <a:off x="1498598" y="5100939"/>
            <a:ext cx="2730588" cy="923330"/>
          </a:xfrm>
          <a:prstGeom prst="rect">
            <a:avLst/>
          </a:prstGeom>
          <a:noFill/>
        </p:spPr>
        <p:txBody>
          <a:bodyPr wrap="square" rtlCol="0">
            <a:spAutoFit/>
          </a:bodyPr>
          <a:lstStyle/>
          <a:p>
            <a:pPr algn="ctr"/>
            <a:r>
              <a:rPr lang="en-US" dirty="0"/>
              <a:t>Provide postpartum patients education on PMH conditions warning signs</a:t>
            </a:r>
          </a:p>
        </p:txBody>
      </p:sp>
      <p:sp>
        <p:nvSpPr>
          <p:cNvPr id="9" name="TextBox 8">
            <a:extLst>
              <a:ext uri="{FF2B5EF4-FFF2-40B4-BE49-F238E27FC236}">
                <a16:creationId xmlns:a16="http://schemas.microsoft.com/office/drawing/2014/main" id="{68A31BEF-E9EB-4955-E61A-F30836DC5DE6}"/>
              </a:ext>
            </a:extLst>
          </p:cNvPr>
          <p:cNvSpPr txBox="1"/>
          <p:nvPr/>
        </p:nvSpPr>
        <p:spPr>
          <a:xfrm>
            <a:off x="4140196" y="5002761"/>
            <a:ext cx="2474052" cy="1200329"/>
          </a:xfrm>
          <a:prstGeom prst="rect">
            <a:avLst/>
          </a:prstGeom>
          <a:noFill/>
        </p:spPr>
        <p:txBody>
          <a:bodyPr wrap="square" rtlCol="0">
            <a:spAutoFit/>
          </a:bodyPr>
          <a:lstStyle/>
          <a:p>
            <a:pPr algn="ctr"/>
            <a:r>
              <a:rPr lang="en-US" dirty="0"/>
              <a:t>Establish a process to share PMH patient education resources with outpatient settings</a:t>
            </a:r>
          </a:p>
        </p:txBody>
      </p:sp>
      <p:sp>
        <p:nvSpPr>
          <p:cNvPr id="10" name="TextBox 9">
            <a:extLst>
              <a:ext uri="{FF2B5EF4-FFF2-40B4-BE49-F238E27FC236}">
                <a16:creationId xmlns:a16="http://schemas.microsoft.com/office/drawing/2014/main" id="{4696309E-D614-64B6-5EEC-45E9688DC0EA}"/>
              </a:ext>
            </a:extLst>
          </p:cNvPr>
          <p:cNvSpPr txBox="1"/>
          <p:nvPr/>
        </p:nvSpPr>
        <p:spPr>
          <a:xfrm>
            <a:off x="6637865" y="5112828"/>
            <a:ext cx="2474052" cy="369332"/>
          </a:xfrm>
          <a:prstGeom prst="rect">
            <a:avLst/>
          </a:prstGeom>
          <a:noFill/>
        </p:spPr>
        <p:txBody>
          <a:bodyPr wrap="square" rtlCol="0">
            <a:spAutoFit/>
          </a:bodyPr>
          <a:lstStyle/>
          <a:p>
            <a:pPr algn="ctr"/>
            <a:r>
              <a:rPr lang="en-US" dirty="0"/>
              <a:t>Identify patient partner</a:t>
            </a:r>
          </a:p>
        </p:txBody>
      </p:sp>
      <p:sp>
        <p:nvSpPr>
          <p:cNvPr id="17" name="Rectangle 16">
            <a:extLst>
              <a:ext uri="{FF2B5EF4-FFF2-40B4-BE49-F238E27FC236}">
                <a16:creationId xmlns:a16="http://schemas.microsoft.com/office/drawing/2014/main" id="{B0D71761-9976-5F3E-35D6-D0845BBD9E6A}"/>
              </a:ext>
            </a:extLst>
          </p:cNvPr>
          <p:cNvSpPr/>
          <p:nvPr/>
        </p:nvSpPr>
        <p:spPr>
          <a:xfrm>
            <a:off x="9948335" y="2184400"/>
            <a:ext cx="203200" cy="220053"/>
          </a:xfrm>
          <a:prstGeom prst="rect">
            <a:avLst/>
          </a:prstGeom>
          <a:solidFill>
            <a:srgbClr val="92D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31106C37-DCA2-F1B5-B196-A006A423AF34}"/>
              </a:ext>
            </a:extLst>
          </p:cNvPr>
          <p:cNvSpPr/>
          <p:nvPr/>
        </p:nvSpPr>
        <p:spPr>
          <a:xfrm>
            <a:off x="9948335" y="2602685"/>
            <a:ext cx="203200" cy="220053"/>
          </a:xfrm>
          <a:prstGeom prst="rect">
            <a:avLst/>
          </a:prstGeom>
          <a:solidFill>
            <a:srgbClr val="FFFF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B7AA17FE-1146-7F01-9E04-7F15CE1BE790}"/>
              </a:ext>
            </a:extLst>
          </p:cNvPr>
          <p:cNvSpPr/>
          <p:nvPr/>
        </p:nvSpPr>
        <p:spPr>
          <a:xfrm>
            <a:off x="9948335" y="3020970"/>
            <a:ext cx="203200" cy="220053"/>
          </a:xfrm>
          <a:prstGeom prst="rect">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C02FADF4-274E-FCE1-E836-64E9772E98C7}"/>
              </a:ext>
            </a:extLst>
          </p:cNvPr>
          <p:cNvSpPr txBox="1"/>
          <p:nvPr/>
        </p:nvSpPr>
        <p:spPr>
          <a:xfrm>
            <a:off x="10250563" y="2075892"/>
            <a:ext cx="984708" cy="369332"/>
          </a:xfrm>
          <a:prstGeom prst="rect">
            <a:avLst/>
          </a:prstGeom>
          <a:noFill/>
        </p:spPr>
        <p:txBody>
          <a:bodyPr wrap="square" rtlCol="0">
            <a:spAutoFit/>
          </a:bodyPr>
          <a:lstStyle/>
          <a:p>
            <a:pPr algn="ctr"/>
            <a:r>
              <a:rPr lang="en-US" dirty="0"/>
              <a:t>In place</a:t>
            </a:r>
          </a:p>
        </p:txBody>
      </p:sp>
      <p:sp>
        <p:nvSpPr>
          <p:cNvPr id="22" name="TextBox 21">
            <a:extLst>
              <a:ext uri="{FF2B5EF4-FFF2-40B4-BE49-F238E27FC236}">
                <a16:creationId xmlns:a16="http://schemas.microsoft.com/office/drawing/2014/main" id="{BDB5F067-3A17-78DE-AADF-F438C21FA75D}"/>
              </a:ext>
            </a:extLst>
          </p:cNvPr>
          <p:cNvSpPr txBox="1"/>
          <p:nvPr/>
        </p:nvSpPr>
        <p:spPr>
          <a:xfrm>
            <a:off x="10250562" y="2548461"/>
            <a:ext cx="1467305" cy="369332"/>
          </a:xfrm>
          <a:prstGeom prst="rect">
            <a:avLst/>
          </a:prstGeom>
          <a:noFill/>
        </p:spPr>
        <p:txBody>
          <a:bodyPr wrap="square" rtlCol="0">
            <a:spAutoFit/>
          </a:bodyPr>
          <a:lstStyle/>
          <a:p>
            <a:pPr algn="ctr"/>
            <a:r>
              <a:rPr lang="en-US" dirty="0"/>
              <a:t>Working on it</a:t>
            </a:r>
          </a:p>
        </p:txBody>
      </p:sp>
      <p:sp>
        <p:nvSpPr>
          <p:cNvPr id="23" name="TextBox 22">
            <a:extLst>
              <a:ext uri="{FF2B5EF4-FFF2-40B4-BE49-F238E27FC236}">
                <a16:creationId xmlns:a16="http://schemas.microsoft.com/office/drawing/2014/main" id="{49719DFC-6FE9-24C5-4755-C37D9003893C}"/>
              </a:ext>
            </a:extLst>
          </p:cNvPr>
          <p:cNvSpPr txBox="1"/>
          <p:nvPr/>
        </p:nvSpPr>
        <p:spPr>
          <a:xfrm>
            <a:off x="10250561" y="2935200"/>
            <a:ext cx="1678972" cy="369332"/>
          </a:xfrm>
          <a:prstGeom prst="rect">
            <a:avLst/>
          </a:prstGeom>
          <a:noFill/>
        </p:spPr>
        <p:txBody>
          <a:bodyPr wrap="square" rtlCol="0">
            <a:spAutoFit/>
          </a:bodyPr>
          <a:lstStyle/>
          <a:p>
            <a:pPr algn="ctr"/>
            <a:r>
              <a:rPr lang="en-US" dirty="0"/>
              <a:t>Haven’t started</a:t>
            </a:r>
          </a:p>
        </p:txBody>
      </p:sp>
      <p:graphicFrame>
        <p:nvGraphicFramePr>
          <p:cNvPr id="5" name="Chart 4">
            <a:extLst>
              <a:ext uri="{FF2B5EF4-FFF2-40B4-BE49-F238E27FC236}">
                <a16:creationId xmlns:a16="http://schemas.microsoft.com/office/drawing/2014/main" id="{0429B57E-9618-8FD3-49EE-D24531A81D0C}"/>
              </a:ext>
            </a:extLst>
          </p:cNvPr>
          <p:cNvGraphicFramePr>
            <a:graphicFrameLocks/>
          </p:cNvGraphicFramePr>
          <p:nvPr>
            <p:extLst>
              <p:ext uri="{D42A27DB-BD31-4B8C-83A1-F6EECF244321}">
                <p14:modId xmlns:p14="http://schemas.microsoft.com/office/powerpoint/2010/main" val="3231207941"/>
              </p:ext>
            </p:extLst>
          </p:nvPr>
        </p:nvGraphicFramePr>
        <p:xfrm>
          <a:off x="1354667" y="977941"/>
          <a:ext cx="7810621" cy="4105543"/>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90964560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A7F9780-E5E5-E7FA-EBFE-B5D6A6490E1D}"/>
            </a:ext>
          </a:extLst>
        </p:cNvPr>
        <p:cNvGrpSpPr/>
        <p:nvPr/>
      </p:nvGrpSpPr>
      <p:grpSpPr>
        <a:xfrm>
          <a:off x="0" y="0"/>
          <a:ext cx="0" cy="0"/>
          <a:chOff x="0" y="0"/>
          <a:chExt cx="0" cy="0"/>
        </a:xfrm>
      </p:grpSpPr>
      <p:sp>
        <p:nvSpPr>
          <p:cNvPr id="2" name="Google Shape;125;p3">
            <a:extLst>
              <a:ext uri="{FF2B5EF4-FFF2-40B4-BE49-F238E27FC236}">
                <a16:creationId xmlns:a16="http://schemas.microsoft.com/office/drawing/2014/main" id="{88EB8AFD-DD8A-ADC5-FAD0-3A6C2D3F08E0}"/>
              </a:ext>
            </a:extLst>
          </p:cNvPr>
          <p:cNvSpPr/>
          <p:nvPr/>
        </p:nvSpPr>
        <p:spPr>
          <a:xfrm>
            <a:off x="9264317" y="228371"/>
            <a:ext cx="2025313" cy="911940"/>
          </a:xfrm>
          <a:custGeom>
            <a:avLst/>
            <a:gdLst>
              <a:gd name="f0" fmla="val w"/>
              <a:gd name="f1" fmla="val h"/>
              <a:gd name="f2" fmla="val 0"/>
              <a:gd name="f3" fmla="val 3037973"/>
              <a:gd name="f4" fmla="val 1367910"/>
              <a:gd name="f5" fmla="*/ f0 1 3037973"/>
              <a:gd name="f6" fmla="*/ f1 1 1367910"/>
              <a:gd name="f7" fmla="val f2"/>
              <a:gd name="f8" fmla="val f3"/>
              <a:gd name="f9" fmla="val f4"/>
              <a:gd name="f10" fmla="+- f9 0 f7"/>
              <a:gd name="f11" fmla="+- f8 0 f7"/>
              <a:gd name="f12" fmla="*/ f11 1 3037973"/>
              <a:gd name="f13" fmla="*/ f10 1 136791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3037973" h="1367910">
                <a:moveTo>
                  <a:pt x="f2" y="f2"/>
                </a:moveTo>
                <a:lnTo>
                  <a:pt x="f3" y="f2"/>
                </a:lnTo>
                <a:lnTo>
                  <a:pt x="f3" y="f4"/>
                </a:lnTo>
                <a:lnTo>
                  <a:pt x="f2" y="f4"/>
                </a:lnTo>
                <a:lnTo>
                  <a:pt x="f2" y="f2"/>
                </a:lnTo>
                <a:close/>
              </a:path>
            </a:pathLst>
          </a:custGeom>
          <a:blipFill>
            <a:blip r:embed="rId3">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sp>
        <p:nvSpPr>
          <p:cNvPr id="3" name="Google Shape;126;p3">
            <a:extLst>
              <a:ext uri="{FF2B5EF4-FFF2-40B4-BE49-F238E27FC236}">
                <a16:creationId xmlns:a16="http://schemas.microsoft.com/office/drawing/2014/main" id="{446BB6F5-8F75-8B7E-5C90-66C167820430}"/>
              </a:ext>
            </a:extLst>
          </p:cNvPr>
          <p:cNvSpPr/>
          <p:nvPr/>
        </p:nvSpPr>
        <p:spPr>
          <a:xfrm>
            <a:off x="7191545" y="0"/>
            <a:ext cx="5000460" cy="1425988"/>
          </a:xfrm>
          <a:custGeom>
            <a:avLst/>
            <a:gdLst>
              <a:gd name="f0" fmla="val w"/>
              <a:gd name="f1" fmla="val h"/>
              <a:gd name="f2" fmla="val 0"/>
              <a:gd name="f3" fmla="val 7500689"/>
              <a:gd name="f4" fmla="val 2138988"/>
              <a:gd name="f5" fmla="val 2138989"/>
              <a:gd name="f6" fmla="*/ f0 1 7500689"/>
              <a:gd name="f7" fmla="*/ f1 1 2138988"/>
              <a:gd name="f8" fmla="val f2"/>
              <a:gd name="f9" fmla="val f3"/>
              <a:gd name="f10" fmla="val f4"/>
              <a:gd name="f11" fmla="+- f10 0 f8"/>
              <a:gd name="f12" fmla="+- f9 0 f8"/>
              <a:gd name="f13" fmla="*/ f12 1 7500689"/>
              <a:gd name="f14" fmla="*/ f11 1 2138988"/>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7500689" h="2138988">
                <a:moveTo>
                  <a:pt x="f2" y="f2"/>
                </a:moveTo>
                <a:lnTo>
                  <a:pt x="f3" y="f2"/>
                </a:lnTo>
                <a:lnTo>
                  <a:pt x="f3" y="f5"/>
                </a:lnTo>
                <a:lnTo>
                  <a:pt x="f2" y="f5"/>
                </a:lnTo>
                <a:lnTo>
                  <a:pt x="f2" y="f2"/>
                </a:lnTo>
                <a:close/>
              </a:path>
            </a:pathLst>
          </a:custGeom>
          <a:blipFill>
            <a:blip r:embed="rId4">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cxnSp>
        <p:nvCxnSpPr>
          <p:cNvPr id="4" name="Google Shape;127;p3">
            <a:extLst>
              <a:ext uri="{FF2B5EF4-FFF2-40B4-BE49-F238E27FC236}">
                <a16:creationId xmlns:a16="http://schemas.microsoft.com/office/drawing/2014/main" id="{4C96C662-B93F-CF97-2462-6D0C8FC804DE}"/>
              </a:ext>
            </a:extLst>
          </p:cNvPr>
          <p:cNvCxnSpPr/>
          <p:nvPr/>
        </p:nvCxnSpPr>
        <p:spPr>
          <a:xfrm rot="1994">
            <a:off x="606420" y="6335713"/>
            <a:ext cx="10979156" cy="0"/>
          </a:xfrm>
          <a:prstGeom prst="straightConnector1">
            <a:avLst/>
          </a:prstGeom>
          <a:noFill/>
          <a:ln w="9528" cap="rnd">
            <a:solidFill>
              <a:srgbClr val="79818A"/>
            </a:solidFill>
            <a:prstDash val="solid"/>
            <a:round/>
          </a:ln>
        </p:spPr>
      </p:cxnSp>
      <p:sp>
        <p:nvSpPr>
          <p:cNvPr id="7" name="Google Shape;130;p3">
            <a:extLst>
              <a:ext uri="{FF2B5EF4-FFF2-40B4-BE49-F238E27FC236}">
                <a16:creationId xmlns:a16="http://schemas.microsoft.com/office/drawing/2014/main" id="{786C1F72-92DA-6321-1F77-C64A50C72B49}"/>
              </a:ext>
            </a:extLst>
          </p:cNvPr>
          <p:cNvSpPr txBox="1"/>
          <p:nvPr/>
        </p:nvSpPr>
        <p:spPr>
          <a:xfrm>
            <a:off x="146082" y="-143678"/>
            <a:ext cx="8381801" cy="132555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r>
              <a:rPr lang="en-US" sz="3600" b="1" dirty="0">
                <a:solidFill>
                  <a:srgbClr val="1C498B"/>
                </a:solidFill>
              </a:rPr>
              <a:t>Baseline Data – Structure Measures</a:t>
            </a:r>
            <a:endParaRPr lang="en-US" sz="3600" dirty="0">
              <a:solidFill>
                <a:srgbClr val="1C498B"/>
              </a:solidFill>
              <a:latin typeface="Calibri"/>
            </a:endParaRPr>
          </a:p>
        </p:txBody>
      </p:sp>
      <p:grpSp>
        <p:nvGrpSpPr>
          <p:cNvPr id="14" name="Google Shape;137;p3">
            <a:extLst>
              <a:ext uri="{FF2B5EF4-FFF2-40B4-BE49-F238E27FC236}">
                <a16:creationId xmlns:a16="http://schemas.microsoft.com/office/drawing/2014/main" id="{4AF24880-FF7A-5C9D-6EC1-5BCBA76C2C88}"/>
              </a:ext>
            </a:extLst>
          </p:cNvPr>
          <p:cNvGrpSpPr/>
          <p:nvPr/>
        </p:nvGrpSpPr>
        <p:grpSpPr>
          <a:xfrm>
            <a:off x="609603" y="6356352"/>
            <a:ext cx="4114800" cy="365129"/>
            <a:chOff x="609603" y="6356351"/>
            <a:chExt cx="4114800" cy="365129"/>
          </a:xfrm>
        </p:grpSpPr>
        <p:sp>
          <p:nvSpPr>
            <p:cNvPr id="15" name="Google Shape;138;p3">
              <a:extLst>
                <a:ext uri="{FF2B5EF4-FFF2-40B4-BE49-F238E27FC236}">
                  <a16:creationId xmlns:a16="http://schemas.microsoft.com/office/drawing/2014/main" id="{8AFEA4AE-E07B-51BE-EAD9-1EFF7795BADC}"/>
                </a:ext>
              </a:extLst>
            </p:cNvPr>
            <p:cNvSpPr/>
            <p:nvPr/>
          </p:nvSpPr>
          <p:spPr>
            <a:xfrm>
              <a:off x="609603" y="6356351"/>
              <a:ext cx="4114800" cy="365129"/>
            </a:xfrm>
            <a:custGeom>
              <a:avLst/>
              <a:gdLst>
                <a:gd name="f0" fmla="val w"/>
                <a:gd name="f1" fmla="val h"/>
                <a:gd name="f2" fmla="val 0"/>
                <a:gd name="f3" fmla="val 8229600"/>
                <a:gd name="f4" fmla="val 730250"/>
                <a:gd name="f5" fmla="*/ f0 1 8229600"/>
                <a:gd name="f6" fmla="*/ f1 1 730250"/>
                <a:gd name="f7" fmla="val f2"/>
                <a:gd name="f8" fmla="val f3"/>
                <a:gd name="f9" fmla="val f4"/>
                <a:gd name="f10" fmla="+- f9 0 f7"/>
                <a:gd name="f11" fmla="+- f8 0 f7"/>
                <a:gd name="f12" fmla="*/ f11 1 8229600"/>
                <a:gd name="f13" fmla="*/ f10 1 73025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8229600" h="730250">
                  <a:moveTo>
                    <a:pt x="f2" y="f2"/>
                  </a:moveTo>
                  <a:lnTo>
                    <a:pt x="f3" y="f2"/>
                  </a:lnTo>
                  <a:lnTo>
                    <a:pt x="f3" y="f4"/>
                  </a:lnTo>
                  <a:lnTo>
                    <a:pt x="f2" y="f4"/>
                  </a:lnTo>
                  <a:close/>
                </a:path>
              </a:pathLst>
            </a:custGeom>
            <a:solidFill>
              <a:srgbClr val="000000">
                <a:alpha val="0"/>
              </a:srgbClr>
            </a:solid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sp>
          <p:nvSpPr>
            <p:cNvPr id="16" name="Google Shape;139;p3">
              <a:extLst>
                <a:ext uri="{FF2B5EF4-FFF2-40B4-BE49-F238E27FC236}">
                  <a16:creationId xmlns:a16="http://schemas.microsoft.com/office/drawing/2014/main" id="{E7CD3308-B0B9-D3DB-509A-DB1A8CF05D33}"/>
                </a:ext>
              </a:extLst>
            </p:cNvPr>
            <p:cNvSpPr txBox="1"/>
            <p:nvPr/>
          </p:nvSpPr>
          <p:spPr>
            <a:xfrm>
              <a:off x="609603" y="6356351"/>
              <a:ext cx="4114800" cy="36512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lnSpc>
                  <a:spcPct val="120000"/>
                </a:lnSpc>
                <a:defRPr sz="1800" b="0" i="0" u="none" strike="noStrike" kern="0" cap="none" spc="0" baseline="0">
                  <a:solidFill>
                    <a:srgbClr val="000000"/>
                  </a:solidFill>
                  <a:uFillTx/>
                </a:defRPr>
              </a:pPr>
              <a:r>
                <a:rPr lang="en-US" sz="1200">
                  <a:solidFill>
                    <a:srgbClr val="939699"/>
                  </a:solidFill>
                </a:rPr>
                <a:t>Illinois Perinatal Quality Collaborative</a:t>
              </a:r>
              <a:endParaRPr lang="en-US" sz="1200">
                <a:solidFill>
                  <a:srgbClr val="444C55"/>
                </a:solidFill>
                <a:latin typeface="Calibri"/>
              </a:endParaRPr>
            </a:p>
          </p:txBody>
        </p:sp>
      </p:grpSp>
      <p:sp>
        <p:nvSpPr>
          <p:cNvPr id="8" name="TextBox 7">
            <a:extLst>
              <a:ext uri="{FF2B5EF4-FFF2-40B4-BE49-F238E27FC236}">
                <a16:creationId xmlns:a16="http://schemas.microsoft.com/office/drawing/2014/main" id="{2AF39857-382D-1D40-BCBE-26C73CFE08B5}"/>
              </a:ext>
            </a:extLst>
          </p:cNvPr>
          <p:cNvSpPr txBox="1"/>
          <p:nvPr/>
        </p:nvSpPr>
        <p:spPr>
          <a:xfrm>
            <a:off x="1276752" y="5033894"/>
            <a:ext cx="3835402" cy="1200329"/>
          </a:xfrm>
          <a:prstGeom prst="rect">
            <a:avLst/>
          </a:prstGeom>
          <a:noFill/>
        </p:spPr>
        <p:txBody>
          <a:bodyPr wrap="square" rtlCol="0">
            <a:spAutoFit/>
          </a:bodyPr>
          <a:lstStyle/>
          <a:p>
            <a:pPr algn="ctr"/>
            <a:r>
              <a:rPr lang="en-US" dirty="0"/>
              <a:t>Share validated PMH screening tools and screening/treatment algorithms and process flow for linkage to PMH follow up with outpatient settings</a:t>
            </a:r>
          </a:p>
        </p:txBody>
      </p:sp>
      <p:sp>
        <p:nvSpPr>
          <p:cNvPr id="10" name="TextBox 9">
            <a:extLst>
              <a:ext uri="{FF2B5EF4-FFF2-40B4-BE49-F238E27FC236}">
                <a16:creationId xmlns:a16="http://schemas.microsoft.com/office/drawing/2014/main" id="{0F01F007-9718-8903-B361-0691C8877279}"/>
              </a:ext>
            </a:extLst>
          </p:cNvPr>
          <p:cNvSpPr txBox="1"/>
          <p:nvPr/>
        </p:nvSpPr>
        <p:spPr>
          <a:xfrm>
            <a:off x="4987036" y="5109956"/>
            <a:ext cx="4406733" cy="1200329"/>
          </a:xfrm>
          <a:prstGeom prst="rect">
            <a:avLst/>
          </a:prstGeom>
          <a:noFill/>
        </p:spPr>
        <p:txBody>
          <a:bodyPr wrap="square" rtlCol="0">
            <a:spAutoFit/>
          </a:bodyPr>
          <a:lstStyle/>
          <a:p>
            <a:pPr algn="ctr"/>
            <a:r>
              <a:rPr lang="en-US" dirty="0"/>
              <a:t>Established protocol and workflow to screen all OB patients with a validated screening tool for PMH conditions during delivery hospitalization </a:t>
            </a:r>
          </a:p>
        </p:txBody>
      </p:sp>
      <p:sp>
        <p:nvSpPr>
          <p:cNvPr id="17" name="Rectangle 16">
            <a:extLst>
              <a:ext uri="{FF2B5EF4-FFF2-40B4-BE49-F238E27FC236}">
                <a16:creationId xmlns:a16="http://schemas.microsoft.com/office/drawing/2014/main" id="{309D557B-58AF-3F12-295E-AD9B593208D6}"/>
              </a:ext>
            </a:extLst>
          </p:cNvPr>
          <p:cNvSpPr/>
          <p:nvPr/>
        </p:nvSpPr>
        <p:spPr>
          <a:xfrm>
            <a:off x="9948335" y="2184400"/>
            <a:ext cx="203200" cy="220053"/>
          </a:xfrm>
          <a:prstGeom prst="rect">
            <a:avLst/>
          </a:prstGeom>
          <a:solidFill>
            <a:srgbClr val="92D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808DFE4E-79CE-AC61-38F9-6DE68C9FB78D}"/>
              </a:ext>
            </a:extLst>
          </p:cNvPr>
          <p:cNvSpPr/>
          <p:nvPr/>
        </p:nvSpPr>
        <p:spPr>
          <a:xfrm>
            <a:off x="9948335" y="2602685"/>
            <a:ext cx="203200" cy="220053"/>
          </a:xfrm>
          <a:prstGeom prst="rect">
            <a:avLst/>
          </a:prstGeom>
          <a:solidFill>
            <a:srgbClr val="FFFF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823394A6-3365-8918-B7A5-A4EB10F0DF2E}"/>
              </a:ext>
            </a:extLst>
          </p:cNvPr>
          <p:cNvSpPr/>
          <p:nvPr/>
        </p:nvSpPr>
        <p:spPr>
          <a:xfrm>
            <a:off x="9948335" y="3020970"/>
            <a:ext cx="203200" cy="220053"/>
          </a:xfrm>
          <a:prstGeom prst="rect">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48245DBD-5403-08E6-F4CC-358A7F5861B9}"/>
              </a:ext>
            </a:extLst>
          </p:cNvPr>
          <p:cNvSpPr txBox="1"/>
          <p:nvPr/>
        </p:nvSpPr>
        <p:spPr>
          <a:xfrm>
            <a:off x="10250563" y="2075892"/>
            <a:ext cx="984708" cy="369332"/>
          </a:xfrm>
          <a:prstGeom prst="rect">
            <a:avLst/>
          </a:prstGeom>
          <a:noFill/>
        </p:spPr>
        <p:txBody>
          <a:bodyPr wrap="square" rtlCol="0">
            <a:spAutoFit/>
          </a:bodyPr>
          <a:lstStyle/>
          <a:p>
            <a:pPr algn="ctr"/>
            <a:r>
              <a:rPr lang="en-US" dirty="0"/>
              <a:t>In place</a:t>
            </a:r>
          </a:p>
        </p:txBody>
      </p:sp>
      <p:sp>
        <p:nvSpPr>
          <p:cNvPr id="22" name="TextBox 21">
            <a:extLst>
              <a:ext uri="{FF2B5EF4-FFF2-40B4-BE49-F238E27FC236}">
                <a16:creationId xmlns:a16="http://schemas.microsoft.com/office/drawing/2014/main" id="{3219395D-23FA-5059-941A-F166C16F7C30}"/>
              </a:ext>
            </a:extLst>
          </p:cNvPr>
          <p:cNvSpPr txBox="1"/>
          <p:nvPr/>
        </p:nvSpPr>
        <p:spPr>
          <a:xfrm>
            <a:off x="10250562" y="2548461"/>
            <a:ext cx="1467305" cy="369332"/>
          </a:xfrm>
          <a:prstGeom prst="rect">
            <a:avLst/>
          </a:prstGeom>
          <a:noFill/>
        </p:spPr>
        <p:txBody>
          <a:bodyPr wrap="square" rtlCol="0">
            <a:spAutoFit/>
          </a:bodyPr>
          <a:lstStyle/>
          <a:p>
            <a:pPr algn="ctr"/>
            <a:r>
              <a:rPr lang="en-US" dirty="0"/>
              <a:t>Working on it</a:t>
            </a:r>
          </a:p>
        </p:txBody>
      </p:sp>
      <p:sp>
        <p:nvSpPr>
          <p:cNvPr id="23" name="TextBox 22">
            <a:extLst>
              <a:ext uri="{FF2B5EF4-FFF2-40B4-BE49-F238E27FC236}">
                <a16:creationId xmlns:a16="http://schemas.microsoft.com/office/drawing/2014/main" id="{51B6BB1A-C43A-BBAD-B11A-7FF821A580D3}"/>
              </a:ext>
            </a:extLst>
          </p:cNvPr>
          <p:cNvSpPr txBox="1"/>
          <p:nvPr/>
        </p:nvSpPr>
        <p:spPr>
          <a:xfrm>
            <a:off x="10250561" y="2935200"/>
            <a:ext cx="1678972" cy="369332"/>
          </a:xfrm>
          <a:prstGeom prst="rect">
            <a:avLst/>
          </a:prstGeom>
          <a:noFill/>
        </p:spPr>
        <p:txBody>
          <a:bodyPr wrap="square" rtlCol="0">
            <a:spAutoFit/>
          </a:bodyPr>
          <a:lstStyle/>
          <a:p>
            <a:pPr algn="ctr"/>
            <a:r>
              <a:rPr lang="en-US" dirty="0"/>
              <a:t>Haven’t started</a:t>
            </a:r>
          </a:p>
        </p:txBody>
      </p:sp>
      <p:graphicFrame>
        <p:nvGraphicFramePr>
          <p:cNvPr id="6" name="Chart 5">
            <a:extLst>
              <a:ext uri="{FF2B5EF4-FFF2-40B4-BE49-F238E27FC236}">
                <a16:creationId xmlns:a16="http://schemas.microsoft.com/office/drawing/2014/main" id="{476B5536-D26B-DC5D-2752-29FD9D25548A}"/>
              </a:ext>
            </a:extLst>
          </p:cNvPr>
          <p:cNvGraphicFramePr>
            <a:graphicFrameLocks/>
          </p:cNvGraphicFramePr>
          <p:nvPr>
            <p:extLst>
              <p:ext uri="{D42A27DB-BD31-4B8C-83A1-F6EECF244321}">
                <p14:modId xmlns:p14="http://schemas.microsoft.com/office/powerpoint/2010/main" val="770931982"/>
              </p:ext>
            </p:extLst>
          </p:nvPr>
        </p:nvGraphicFramePr>
        <p:xfrm>
          <a:off x="1385105" y="952674"/>
          <a:ext cx="7454098" cy="4185895"/>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1887830226"/>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F38AEEE-31D9-B50E-60C7-06FCBD48E94E}"/>
            </a:ext>
          </a:extLst>
        </p:cNvPr>
        <p:cNvGrpSpPr/>
        <p:nvPr/>
      </p:nvGrpSpPr>
      <p:grpSpPr>
        <a:xfrm>
          <a:off x="0" y="0"/>
          <a:ext cx="0" cy="0"/>
          <a:chOff x="0" y="0"/>
          <a:chExt cx="0" cy="0"/>
        </a:xfrm>
      </p:grpSpPr>
      <p:sp>
        <p:nvSpPr>
          <p:cNvPr id="2" name="Google Shape;125;p3">
            <a:extLst>
              <a:ext uri="{FF2B5EF4-FFF2-40B4-BE49-F238E27FC236}">
                <a16:creationId xmlns:a16="http://schemas.microsoft.com/office/drawing/2014/main" id="{F4CDFC85-5E4F-E713-F891-896CDEB8AA3F}"/>
              </a:ext>
            </a:extLst>
          </p:cNvPr>
          <p:cNvSpPr/>
          <p:nvPr/>
        </p:nvSpPr>
        <p:spPr>
          <a:xfrm>
            <a:off x="9264317" y="228371"/>
            <a:ext cx="2025313" cy="911940"/>
          </a:xfrm>
          <a:custGeom>
            <a:avLst/>
            <a:gdLst>
              <a:gd name="f0" fmla="val w"/>
              <a:gd name="f1" fmla="val h"/>
              <a:gd name="f2" fmla="val 0"/>
              <a:gd name="f3" fmla="val 3037973"/>
              <a:gd name="f4" fmla="val 1367910"/>
              <a:gd name="f5" fmla="*/ f0 1 3037973"/>
              <a:gd name="f6" fmla="*/ f1 1 1367910"/>
              <a:gd name="f7" fmla="val f2"/>
              <a:gd name="f8" fmla="val f3"/>
              <a:gd name="f9" fmla="val f4"/>
              <a:gd name="f10" fmla="+- f9 0 f7"/>
              <a:gd name="f11" fmla="+- f8 0 f7"/>
              <a:gd name="f12" fmla="*/ f11 1 3037973"/>
              <a:gd name="f13" fmla="*/ f10 1 136791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3037973" h="1367910">
                <a:moveTo>
                  <a:pt x="f2" y="f2"/>
                </a:moveTo>
                <a:lnTo>
                  <a:pt x="f3" y="f2"/>
                </a:lnTo>
                <a:lnTo>
                  <a:pt x="f3" y="f4"/>
                </a:lnTo>
                <a:lnTo>
                  <a:pt x="f2" y="f4"/>
                </a:lnTo>
                <a:lnTo>
                  <a:pt x="f2" y="f2"/>
                </a:lnTo>
                <a:close/>
              </a:path>
            </a:pathLst>
          </a:custGeom>
          <a:blipFill>
            <a:blip r:embed="rId3">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sp>
        <p:nvSpPr>
          <p:cNvPr id="3" name="Google Shape;126;p3">
            <a:extLst>
              <a:ext uri="{FF2B5EF4-FFF2-40B4-BE49-F238E27FC236}">
                <a16:creationId xmlns:a16="http://schemas.microsoft.com/office/drawing/2014/main" id="{3E18B5CD-29AE-9065-5EF3-C143A551430F}"/>
              </a:ext>
            </a:extLst>
          </p:cNvPr>
          <p:cNvSpPr/>
          <p:nvPr/>
        </p:nvSpPr>
        <p:spPr>
          <a:xfrm>
            <a:off x="7191545" y="0"/>
            <a:ext cx="5000460" cy="1425988"/>
          </a:xfrm>
          <a:custGeom>
            <a:avLst/>
            <a:gdLst>
              <a:gd name="f0" fmla="val w"/>
              <a:gd name="f1" fmla="val h"/>
              <a:gd name="f2" fmla="val 0"/>
              <a:gd name="f3" fmla="val 7500689"/>
              <a:gd name="f4" fmla="val 2138988"/>
              <a:gd name="f5" fmla="val 2138989"/>
              <a:gd name="f6" fmla="*/ f0 1 7500689"/>
              <a:gd name="f7" fmla="*/ f1 1 2138988"/>
              <a:gd name="f8" fmla="val f2"/>
              <a:gd name="f9" fmla="val f3"/>
              <a:gd name="f10" fmla="val f4"/>
              <a:gd name="f11" fmla="+- f10 0 f8"/>
              <a:gd name="f12" fmla="+- f9 0 f8"/>
              <a:gd name="f13" fmla="*/ f12 1 7500689"/>
              <a:gd name="f14" fmla="*/ f11 1 2138988"/>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7500689" h="2138988">
                <a:moveTo>
                  <a:pt x="f2" y="f2"/>
                </a:moveTo>
                <a:lnTo>
                  <a:pt x="f3" y="f2"/>
                </a:lnTo>
                <a:lnTo>
                  <a:pt x="f3" y="f5"/>
                </a:lnTo>
                <a:lnTo>
                  <a:pt x="f2" y="f5"/>
                </a:lnTo>
                <a:lnTo>
                  <a:pt x="f2" y="f2"/>
                </a:lnTo>
                <a:close/>
              </a:path>
            </a:pathLst>
          </a:custGeom>
          <a:blipFill>
            <a:blip r:embed="rId4">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sp>
        <p:nvSpPr>
          <p:cNvPr id="7" name="Google Shape;130;p3">
            <a:extLst>
              <a:ext uri="{FF2B5EF4-FFF2-40B4-BE49-F238E27FC236}">
                <a16:creationId xmlns:a16="http://schemas.microsoft.com/office/drawing/2014/main" id="{E4310B13-3509-B94D-B73C-99BB89D39BCA}"/>
              </a:ext>
            </a:extLst>
          </p:cNvPr>
          <p:cNvSpPr txBox="1"/>
          <p:nvPr/>
        </p:nvSpPr>
        <p:spPr>
          <a:xfrm>
            <a:off x="146082" y="-143678"/>
            <a:ext cx="8381801" cy="132555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r>
              <a:rPr lang="en-US" sz="3600" b="1" dirty="0">
                <a:solidFill>
                  <a:srgbClr val="1C498B"/>
                </a:solidFill>
              </a:rPr>
              <a:t>Baseline Data – Structure Measures</a:t>
            </a:r>
            <a:endParaRPr lang="en-US" sz="3600" dirty="0">
              <a:solidFill>
                <a:srgbClr val="1C498B"/>
              </a:solidFill>
              <a:latin typeface="Calibri"/>
            </a:endParaRPr>
          </a:p>
        </p:txBody>
      </p:sp>
      <p:grpSp>
        <p:nvGrpSpPr>
          <p:cNvPr id="14" name="Google Shape;137;p3">
            <a:extLst>
              <a:ext uri="{FF2B5EF4-FFF2-40B4-BE49-F238E27FC236}">
                <a16:creationId xmlns:a16="http://schemas.microsoft.com/office/drawing/2014/main" id="{6FACF154-306D-58CB-C3C0-35B632183282}"/>
              </a:ext>
            </a:extLst>
          </p:cNvPr>
          <p:cNvGrpSpPr/>
          <p:nvPr/>
        </p:nvGrpSpPr>
        <p:grpSpPr>
          <a:xfrm>
            <a:off x="609603" y="6356352"/>
            <a:ext cx="4114800" cy="365129"/>
            <a:chOff x="609603" y="6356351"/>
            <a:chExt cx="4114800" cy="365129"/>
          </a:xfrm>
        </p:grpSpPr>
        <p:sp>
          <p:nvSpPr>
            <p:cNvPr id="15" name="Google Shape;138;p3">
              <a:extLst>
                <a:ext uri="{FF2B5EF4-FFF2-40B4-BE49-F238E27FC236}">
                  <a16:creationId xmlns:a16="http://schemas.microsoft.com/office/drawing/2014/main" id="{67FA66BF-42A3-676D-88AA-DDB94441B324}"/>
                </a:ext>
              </a:extLst>
            </p:cNvPr>
            <p:cNvSpPr/>
            <p:nvPr/>
          </p:nvSpPr>
          <p:spPr>
            <a:xfrm>
              <a:off x="609603" y="6356351"/>
              <a:ext cx="4114800" cy="365129"/>
            </a:xfrm>
            <a:custGeom>
              <a:avLst/>
              <a:gdLst>
                <a:gd name="f0" fmla="val w"/>
                <a:gd name="f1" fmla="val h"/>
                <a:gd name="f2" fmla="val 0"/>
                <a:gd name="f3" fmla="val 8229600"/>
                <a:gd name="f4" fmla="val 730250"/>
                <a:gd name="f5" fmla="*/ f0 1 8229600"/>
                <a:gd name="f6" fmla="*/ f1 1 730250"/>
                <a:gd name="f7" fmla="val f2"/>
                <a:gd name="f8" fmla="val f3"/>
                <a:gd name="f9" fmla="val f4"/>
                <a:gd name="f10" fmla="+- f9 0 f7"/>
                <a:gd name="f11" fmla="+- f8 0 f7"/>
                <a:gd name="f12" fmla="*/ f11 1 8229600"/>
                <a:gd name="f13" fmla="*/ f10 1 73025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8229600" h="730250">
                  <a:moveTo>
                    <a:pt x="f2" y="f2"/>
                  </a:moveTo>
                  <a:lnTo>
                    <a:pt x="f3" y="f2"/>
                  </a:lnTo>
                  <a:lnTo>
                    <a:pt x="f3" y="f4"/>
                  </a:lnTo>
                  <a:lnTo>
                    <a:pt x="f2" y="f4"/>
                  </a:lnTo>
                  <a:close/>
                </a:path>
              </a:pathLst>
            </a:custGeom>
            <a:solidFill>
              <a:srgbClr val="000000">
                <a:alpha val="0"/>
              </a:srgbClr>
            </a:solid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sp>
          <p:nvSpPr>
            <p:cNvPr id="16" name="Google Shape;139;p3">
              <a:extLst>
                <a:ext uri="{FF2B5EF4-FFF2-40B4-BE49-F238E27FC236}">
                  <a16:creationId xmlns:a16="http://schemas.microsoft.com/office/drawing/2014/main" id="{A6FBD1C4-B926-7924-BD13-5FBA7437DA3D}"/>
                </a:ext>
              </a:extLst>
            </p:cNvPr>
            <p:cNvSpPr txBox="1"/>
            <p:nvPr/>
          </p:nvSpPr>
          <p:spPr>
            <a:xfrm>
              <a:off x="609603" y="6356351"/>
              <a:ext cx="4114800" cy="36512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lnSpc>
                  <a:spcPct val="120000"/>
                </a:lnSpc>
                <a:defRPr sz="1800" b="0" i="0" u="none" strike="noStrike" kern="0" cap="none" spc="0" baseline="0">
                  <a:solidFill>
                    <a:srgbClr val="000000"/>
                  </a:solidFill>
                  <a:uFillTx/>
                </a:defRPr>
              </a:pPr>
              <a:r>
                <a:rPr lang="en-US" sz="1200">
                  <a:solidFill>
                    <a:srgbClr val="939699"/>
                  </a:solidFill>
                </a:rPr>
                <a:t>Illinois Perinatal Quality Collaborative</a:t>
              </a:r>
              <a:endParaRPr lang="en-US" sz="1200">
                <a:solidFill>
                  <a:srgbClr val="444C55"/>
                </a:solidFill>
                <a:latin typeface="Calibri"/>
              </a:endParaRPr>
            </a:p>
          </p:txBody>
        </p:sp>
      </p:grpSp>
      <p:sp>
        <p:nvSpPr>
          <p:cNvPr id="10" name="TextBox 9">
            <a:extLst>
              <a:ext uri="{FF2B5EF4-FFF2-40B4-BE49-F238E27FC236}">
                <a16:creationId xmlns:a16="http://schemas.microsoft.com/office/drawing/2014/main" id="{6E8C4058-2D25-6560-3A87-B4DCAB656AAF}"/>
              </a:ext>
            </a:extLst>
          </p:cNvPr>
          <p:cNvSpPr txBox="1"/>
          <p:nvPr/>
        </p:nvSpPr>
        <p:spPr>
          <a:xfrm>
            <a:off x="7088161" y="5338587"/>
            <a:ext cx="2961774" cy="1200329"/>
          </a:xfrm>
          <a:prstGeom prst="rect">
            <a:avLst/>
          </a:prstGeom>
          <a:noFill/>
        </p:spPr>
        <p:txBody>
          <a:bodyPr wrap="square" rtlCol="0">
            <a:spAutoFit/>
          </a:bodyPr>
          <a:lstStyle/>
          <a:p>
            <a:pPr algn="ctr"/>
            <a:r>
              <a:rPr lang="en-US" dirty="0"/>
              <a:t>Identify and implement innovative strategies to address barriers to follow up behavioral health care </a:t>
            </a:r>
          </a:p>
        </p:txBody>
      </p:sp>
      <p:sp>
        <p:nvSpPr>
          <p:cNvPr id="17" name="Rectangle 16">
            <a:extLst>
              <a:ext uri="{FF2B5EF4-FFF2-40B4-BE49-F238E27FC236}">
                <a16:creationId xmlns:a16="http://schemas.microsoft.com/office/drawing/2014/main" id="{797C826D-29ED-D069-EC39-61A71ADDD70F}"/>
              </a:ext>
            </a:extLst>
          </p:cNvPr>
          <p:cNvSpPr/>
          <p:nvPr/>
        </p:nvSpPr>
        <p:spPr>
          <a:xfrm>
            <a:off x="9948335" y="2184400"/>
            <a:ext cx="203200" cy="220053"/>
          </a:xfrm>
          <a:prstGeom prst="rect">
            <a:avLst/>
          </a:prstGeom>
          <a:solidFill>
            <a:srgbClr val="92D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4B2038E4-7661-68D1-5707-9343249412A0}"/>
              </a:ext>
            </a:extLst>
          </p:cNvPr>
          <p:cNvSpPr/>
          <p:nvPr/>
        </p:nvSpPr>
        <p:spPr>
          <a:xfrm>
            <a:off x="9948335" y="2602685"/>
            <a:ext cx="203200" cy="220053"/>
          </a:xfrm>
          <a:prstGeom prst="rect">
            <a:avLst/>
          </a:prstGeom>
          <a:solidFill>
            <a:srgbClr val="FFFF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3337D97A-185E-CDAD-6C9F-8E5D996110E3}"/>
              </a:ext>
            </a:extLst>
          </p:cNvPr>
          <p:cNvSpPr/>
          <p:nvPr/>
        </p:nvSpPr>
        <p:spPr>
          <a:xfrm>
            <a:off x="9948335" y="3020970"/>
            <a:ext cx="203200" cy="220053"/>
          </a:xfrm>
          <a:prstGeom prst="rect">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D1D6E35C-3AE8-E0BC-2815-4FE34A25632D}"/>
              </a:ext>
            </a:extLst>
          </p:cNvPr>
          <p:cNvSpPr txBox="1"/>
          <p:nvPr/>
        </p:nvSpPr>
        <p:spPr>
          <a:xfrm>
            <a:off x="10250563" y="2075892"/>
            <a:ext cx="984708" cy="369332"/>
          </a:xfrm>
          <a:prstGeom prst="rect">
            <a:avLst/>
          </a:prstGeom>
          <a:noFill/>
        </p:spPr>
        <p:txBody>
          <a:bodyPr wrap="square" rtlCol="0">
            <a:spAutoFit/>
          </a:bodyPr>
          <a:lstStyle/>
          <a:p>
            <a:pPr algn="ctr"/>
            <a:r>
              <a:rPr lang="en-US" dirty="0"/>
              <a:t>In place</a:t>
            </a:r>
          </a:p>
        </p:txBody>
      </p:sp>
      <p:sp>
        <p:nvSpPr>
          <p:cNvPr id="22" name="TextBox 21">
            <a:extLst>
              <a:ext uri="{FF2B5EF4-FFF2-40B4-BE49-F238E27FC236}">
                <a16:creationId xmlns:a16="http://schemas.microsoft.com/office/drawing/2014/main" id="{FF03AB9D-3BC4-29BE-471A-7604A1D2138F}"/>
              </a:ext>
            </a:extLst>
          </p:cNvPr>
          <p:cNvSpPr txBox="1"/>
          <p:nvPr/>
        </p:nvSpPr>
        <p:spPr>
          <a:xfrm>
            <a:off x="10250562" y="2548461"/>
            <a:ext cx="1467305" cy="369332"/>
          </a:xfrm>
          <a:prstGeom prst="rect">
            <a:avLst/>
          </a:prstGeom>
          <a:noFill/>
        </p:spPr>
        <p:txBody>
          <a:bodyPr wrap="square" rtlCol="0">
            <a:spAutoFit/>
          </a:bodyPr>
          <a:lstStyle/>
          <a:p>
            <a:pPr algn="ctr"/>
            <a:r>
              <a:rPr lang="en-US" dirty="0"/>
              <a:t>Working on it</a:t>
            </a:r>
          </a:p>
        </p:txBody>
      </p:sp>
      <p:sp>
        <p:nvSpPr>
          <p:cNvPr id="23" name="TextBox 22">
            <a:extLst>
              <a:ext uri="{FF2B5EF4-FFF2-40B4-BE49-F238E27FC236}">
                <a16:creationId xmlns:a16="http://schemas.microsoft.com/office/drawing/2014/main" id="{B1DF924B-CC84-D761-9AF7-CB74F2E1A850}"/>
              </a:ext>
            </a:extLst>
          </p:cNvPr>
          <p:cNvSpPr txBox="1"/>
          <p:nvPr/>
        </p:nvSpPr>
        <p:spPr>
          <a:xfrm>
            <a:off x="10250561" y="2935200"/>
            <a:ext cx="1678972" cy="369332"/>
          </a:xfrm>
          <a:prstGeom prst="rect">
            <a:avLst/>
          </a:prstGeom>
          <a:noFill/>
        </p:spPr>
        <p:txBody>
          <a:bodyPr wrap="square" rtlCol="0">
            <a:spAutoFit/>
          </a:bodyPr>
          <a:lstStyle/>
          <a:p>
            <a:pPr algn="ctr"/>
            <a:r>
              <a:rPr lang="en-US" dirty="0"/>
              <a:t>Haven’t started</a:t>
            </a:r>
          </a:p>
        </p:txBody>
      </p:sp>
      <p:graphicFrame>
        <p:nvGraphicFramePr>
          <p:cNvPr id="5" name="Chart 4">
            <a:extLst>
              <a:ext uri="{FF2B5EF4-FFF2-40B4-BE49-F238E27FC236}">
                <a16:creationId xmlns:a16="http://schemas.microsoft.com/office/drawing/2014/main" id="{35FB00F1-DBF6-204A-17FD-AFB90D9FB278}"/>
              </a:ext>
            </a:extLst>
          </p:cNvPr>
          <p:cNvGraphicFramePr>
            <a:graphicFrameLocks/>
          </p:cNvGraphicFramePr>
          <p:nvPr>
            <p:extLst>
              <p:ext uri="{D42A27DB-BD31-4B8C-83A1-F6EECF244321}">
                <p14:modId xmlns:p14="http://schemas.microsoft.com/office/powerpoint/2010/main" val="1697762619"/>
              </p:ext>
            </p:extLst>
          </p:nvPr>
        </p:nvGraphicFramePr>
        <p:xfrm>
          <a:off x="474133" y="739746"/>
          <a:ext cx="9039841" cy="4744477"/>
        </p:xfrm>
        <a:graphic>
          <a:graphicData uri="http://schemas.openxmlformats.org/drawingml/2006/chart">
            <c:chart xmlns:c="http://schemas.openxmlformats.org/drawingml/2006/chart" xmlns:r="http://schemas.openxmlformats.org/officeDocument/2006/relationships" r:id="rId5"/>
          </a:graphicData>
        </a:graphic>
      </p:graphicFrame>
      <p:sp>
        <p:nvSpPr>
          <p:cNvPr id="9" name="TextBox 8">
            <a:extLst>
              <a:ext uri="{FF2B5EF4-FFF2-40B4-BE49-F238E27FC236}">
                <a16:creationId xmlns:a16="http://schemas.microsoft.com/office/drawing/2014/main" id="{13824BF0-4C68-B6E3-51F4-25F3F0E81F7E}"/>
              </a:ext>
            </a:extLst>
          </p:cNvPr>
          <p:cNvSpPr txBox="1"/>
          <p:nvPr/>
        </p:nvSpPr>
        <p:spPr>
          <a:xfrm>
            <a:off x="3268131" y="5345754"/>
            <a:ext cx="3970866" cy="1477328"/>
          </a:xfrm>
          <a:prstGeom prst="rect">
            <a:avLst/>
          </a:prstGeom>
          <a:noFill/>
        </p:spPr>
        <p:txBody>
          <a:bodyPr wrap="square" rtlCol="0">
            <a:spAutoFit/>
          </a:bodyPr>
          <a:lstStyle/>
          <a:p>
            <a:pPr algn="ctr"/>
            <a:r>
              <a:rPr lang="en-US" dirty="0"/>
              <a:t>Establish a process flow for referral to link patients who screen positive for PMH conditions during delivery hospitalization to follow up behavioral health care and support</a:t>
            </a:r>
          </a:p>
        </p:txBody>
      </p:sp>
      <p:sp>
        <p:nvSpPr>
          <p:cNvPr id="4" name="Rectangle 3">
            <a:extLst>
              <a:ext uri="{FF2B5EF4-FFF2-40B4-BE49-F238E27FC236}">
                <a16:creationId xmlns:a16="http://schemas.microsoft.com/office/drawing/2014/main" id="{49D7B274-898A-74EA-6561-C9AE1889E961}"/>
              </a:ext>
            </a:extLst>
          </p:cNvPr>
          <p:cNvSpPr/>
          <p:nvPr/>
        </p:nvSpPr>
        <p:spPr>
          <a:xfrm>
            <a:off x="474133" y="6356352"/>
            <a:ext cx="2793998" cy="365129"/>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3702DCB0-2CF6-88E4-6D31-0C3597916E78}"/>
              </a:ext>
            </a:extLst>
          </p:cNvPr>
          <p:cNvSpPr txBox="1"/>
          <p:nvPr/>
        </p:nvSpPr>
        <p:spPr>
          <a:xfrm>
            <a:off x="956733" y="5429300"/>
            <a:ext cx="2446867" cy="1200329"/>
          </a:xfrm>
          <a:prstGeom prst="rect">
            <a:avLst/>
          </a:prstGeom>
          <a:noFill/>
        </p:spPr>
        <p:txBody>
          <a:bodyPr wrap="square" rtlCol="0">
            <a:spAutoFit/>
          </a:bodyPr>
          <a:lstStyle/>
          <a:p>
            <a:pPr algn="ctr"/>
            <a:r>
              <a:rPr lang="en-US" dirty="0"/>
              <a:t>Establish process flow for treating positive PMH screens during delivery hospitalization</a:t>
            </a:r>
          </a:p>
        </p:txBody>
      </p:sp>
    </p:spTree>
    <p:extLst>
      <p:ext uri="{BB962C8B-B14F-4D97-AF65-F5344CB8AC3E}">
        <p14:creationId xmlns:p14="http://schemas.microsoft.com/office/powerpoint/2010/main" val="134646025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7E0D0B0-259A-DD19-9D35-1D44BA07D9FA}"/>
            </a:ext>
          </a:extLst>
        </p:cNvPr>
        <p:cNvGrpSpPr/>
        <p:nvPr/>
      </p:nvGrpSpPr>
      <p:grpSpPr>
        <a:xfrm>
          <a:off x="0" y="0"/>
          <a:ext cx="0" cy="0"/>
          <a:chOff x="0" y="0"/>
          <a:chExt cx="0" cy="0"/>
        </a:xfrm>
      </p:grpSpPr>
      <p:sp>
        <p:nvSpPr>
          <p:cNvPr id="2" name="Google Shape;125;p3">
            <a:extLst>
              <a:ext uri="{FF2B5EF4-FFF2-40B4-BE49-F238E27FC236}">
                <a16:creationId xmlns:a16="http://schemas.microsoft.com/office/drawing/2014/main" id="{35A8B145-0804-CB26-BD0B-E79C1122052F}"/>
              </a:ext>
            </a:extLst>
          </p:cNvPr>
          <p:cNvSpPr/>
          <p:nvPr/>
        </p:nvSpPr>
        <p:spPr>
          <a:xfrm>
            <a:off x="9264317" y="228371"/>
            <a:ext cx="2025313" cy="911940"/>
          </a:xfrm>
          <a:custGeom>
            <a:avLst/>
            <a:gdLst>
              <a:gd name="f0" fmla="val w"/>
              <a:gd name="f1" fmla="val h"/>
              <a:gd name="f2" fmla="val 0"/>
              <a:gd name="f3" fmla="val 3037973"/>
              <a:gd name="f4" fmla="val 1367910"/>
              <a:gd name="f5" fmla="*/ f0 1 3037973"/>
              <a:gd name="f6" fmla="*/ f1 1 1367910"/>
              <a:gd name="f7" fmla="val f2"/>
              <a:gd name="f8" fmla="val f3"/>
              <a:gd name="f9" fmla="val f4"/>
              <a:gd name="f10" fmla="+- f9 0 f7"/>
              <a:gd name="f11" fmla="+- f8 0 f7"/>
              <a:gd name="f12" fmla="*/ f11 1 3037973"/>
              <a:gd name="f13" fmla="*/ f10 1 136791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3037973" h="1367910">
                <a:moveTo>
                  <a:pt x="f2" y="f2"/>
                </a:moveTo>
                <a:lnTo>
                  <a:pt x="f3" y="f2"/>
                </a:lnTo>
                <a:lnTo>
                  <a:pt x="f3" y="f4"/>
                </a:lnTo>
                <a:lnTo>
                  <a:pt x="f2" y="f4"/>
                </a:lnTo>
                <a:lnTo>
                  <a:pt x="f2" y="f2"/>
                </a:lnTo>
                <a:close/>
              </a:path>
            </a:pathLst>
          </a:custGeom>
          <a:blipFill>
            <a:blip r:embed="rId3">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sp>
        <p:nvSpPr>
          <p:cNvPr id="3" name="Google Shape;126;p3">
            <a:extLst>
              <a:ext uri="{FF2B5EF4-FFF2-40B4-BE49-F238E27FC236}">
                <a16:creationId xmlns:a16="http://schemas.microsoft.com/office/drawing/2014/main" id="{F523DEA6-BEA5-AE63-E786-49DEFB74E303}"/>
              </a:ext>
            </a:extLst>
          </p:cNvPr>
          <p:cNvSpPr/>
          <p:nvPr/>
        </p:nvSpPr>
        <p:spPr>
          <a:xfrm>
            <a:off x="7191545" y="0"/>
            <a:ext cx="5000460" cy="1425988"/>
          </a:xfrm>
          <a:custGeom>
            <a:avLst/>
            <a:gdLst>
              <a:gd name="f0" fmla="val w"/>
              <a:gd name="f1" fmla="val h"/>
              <a:gd name="f2" fmla="val 0"/>
              <a:gd name="f3" fmla="val 7500689"/>
              <a:gd name="f4" fmla="val 2138988"/>
              <a:gd name="f5" fmla="val 2138989"/>
              <a:gd name="f6" fmla="*/ f0 1 7500689"/>
              <a:gd name="f7" fmla="*/ f1 1 2138988"/>
              <a:gd name="f8" fmla="val f2"/>
              <a:gd name="f9" fmla="val f3"/>
              <a:gd name="f10" fmla="val f4"/>
              <a:gd name="f11" fmla="+- f10 0 f8"/>
              <a:gd name="f12" fmla="+- f9 0 f8"/>
              <a:gd name="f13" fmla="*/ f12 1 7500689"/>
              <a:gd name="f14" fmla="*/ f11 1 2138988"/>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7500689" h="2138988">
                <a:moveTo>
                  <a:pt x="f2" y="f2"/>
                </a:moveTo>
                <a:lnTo>
                  <a:pt x="f3" y="f2"/>
                </a:lnTo>
                <a:lnTo>
                  <a:pt x="f3" y="f5"/>
                </a:lnTo>
                <a:lnTo>
                  <a:pt x="f2" y="f5"/>
                </a:lnTo>
                <a:lnTo>
                  <a:pt x="f2" y="f2"/>
                </a:lnTo>
                <a:close/>
              </a:path>
            </a:pathLst>
          </a:custGeom>
          <a:blipFill>
            <a:blip r:embed="rId4">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cxnSp>
        <p:nvCxnSpPr>
          <p:cNvPr id="4" name="Google Shape;127;p3">
            <a:extLst>
              <a:ext uri="{FF2B5EF4-FFF2-40B4-BE49-F238E27FC236}">
                <a16:creationId xmlns:a16="http://schemas.microsoft.com/office/drawing/2014/main" id="{4D8BE7F0-0141-FA43-F98A-0AFA5944406D}"/>
              </a:ext>
            </a:extLst>
          </p:cNvPr>
          <p:cNvCxnSpPr/>
          <p:nvPr/>
        </p:nvCxnSpPr>
        <p:spPr>
          <a:xfrm rot="1994">
            <a:off x="606420" y="6335713"/>
            <a:ext cx="10979156" cy="0"/>
          </a:xfrm>
          <a:prstGeom prst="straightConnector1">
            <a:avLst/>
          </a:prstGeom>
          <a:noFill/>
          <a:ln w="9528" cap="rnd">
            <a:solidFill>
              <a:srgbClr val="79818A"/>
            </a:solidFill>
            <a:prstDash val="solid"/>
            <a:round/>
          </a:ln>
        </p:spPr>
      </p:cxnSp>
      <p:sp>
        <p:nvSpPr>
          <p:cNvPr id="7" name="Google Shape;130;p3">
            <a:extLst>
              <a:ext uri="{FF2B5EF4-FFF2-40B4-BE49-F238E27FC236}">
                <a16:creationId xmlns:a16="http://schemas.microsoft.com/office/drawing/2014/main" id="{85B514C9-5E4A-5828-B4D8-5857DC96CBDF}"/>
              </a:ext>
            </a:extLst>
          </p:cNvPr>
          <p:cNvSpPr txBox="1"/>
          <p:nvPr/>
        </p:nvSpPr>
        <p:spPr>
          <a:xfrm>
            <a:off x="146082" y="-143678"/>
            <a:ext cx="8381801" cy="132555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r>
              <a:rPr lang="en-US" sz="3600" b="1" dirty="0">
                <a:solidFill>
                  <a:srgbClr val="1C498B"/>
                </a:solidFill>
              </a:rPr>
              <a:t>Baseline Data – Structure Measures</a:t>
            </a:r>
            <a:endParaRPr lang="en-US" sz="3600" dirty="0">
              <a:solidFill>
                <a:srgbClr val="1C498B"/>
              </a:solidFill>
              <a:latin typeface="Calibri"/>
            </a:endParaRPr>
          </a:p>
        </p:txBody>
      </p:sp>
      <p:grpSp>
        <p:nvGrpSpPr>
          <p:cNvPr id="14" name="Google Shape;137;p3">
            <a:extLst>
              <a:ext uri="{FF2B5EF4-FFF2-40B4-BE49-F238E27FC236}">
                <a16:creationId xmlns:a16="http://schemas.microsoft.com/office/drawing/2014/main" id="{B8F3754F-8EDB-3AF2-6F0F-FFD6D4A3EC1D}"/>
              </a:ext>
            </a:extLst>
          </p:cNvPr>
          <p:cNvGrpSpPr/>
          <p:nvPr/>
        </p:nvGrpSpPr>
        <p:grpSpPr>
          <a:xfrm>
            <a:off x="609603" y="6356352"/>
            <a:ext cx="4114800" cy="365129"/>
            <a:chOff x="609603" y="6356351"/>
            <a:chExt cx="4114800" cy="365129"/>
          </a:xfrm>
        </p:grpSpPr>
        <p:sp>
          <p:nvSpPr>
            <p:cNvPr id="15" name="Google Shape;138;p3">
              <a:extLst>
                <a:ext uri="{FF2B5EF4-FFF2-40B4-BE49-F238E27FC236}">
                  <a16:creationId xmlns:a16="http://schemas.microsoft.com/office/drawing/2014/main" id="{0EFC77AA-CFFC-4CBF-BF2F-76F54D29E60F}"/>
                </a:ext>
              </a:extLst>
            </p:cNvPr>
            <p:cNvSpPr/>
            <p:nvPr/>
          </p:nvSpPr>
          <p:spPr>
            <a:xfrm>
              <a:off x="609603" y="6356351"/>
              <a:ext cx="4114800" cy="365129"/>
            </a:xfrm>
            <a:custGeom>
              <a:avLst/>
              <a:gdLst>
                <a:gd name="f0" fmla="val w"/>
                <a:gd name="f1" fmla="val h"/>
                <a:gd name="f2" fmla="val 0"/>
                <a:gd name="f3" fmla="val 8229600"/>
                <a:gd name="f4" fmla="val 730250"/>
                <a:gd name="f5" fmla="*/ f0 1 8229600"/>
                <a:gd name="f6" fmla="*/ f1 1 730250"/>
                <a:gd name="f7" fmla="val f2"/>
                <a:gd name="f8" fmla="val f3"/>
                <a:gd name="f9" fmla="val f4"/>
                <a:gd name="f10" fmla="+- f9 0 f7"/>
                <a:gd name="f11" fmla="+- f8 0 f7"/>
                <a:gd name="f12" fmla="*/ f11 1 8229600"/>
                <a:gd name="f13" fmla="*/ f10 1 73025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8229600" h="730250">
                  <a:moveTo>
                    <a:pt x="f2" y="f2"/>
                  </a:moveTo>
                  <a:lnTo>
                    <a:pt x="f3" y="f2"/>
                  </a:lnTo>
                  <a:lnTo>
                    <a:pt x="f3" y="f4"/>
                  </a:lnTo>
                  <a:lnTo>
                    <a:pt x="f2" y="f4"/>
                  </a:lnTo>
                  <a:close/>
                </a:path>
              </a:pathLst>
            </a:custGeom>
            <a:solidFill>
              <a:srgbClr val="000000">
                <a:alpha val="0"/>
              </a:srgbClr>
            </a:solid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sp>
          <p:nvSpPr>
            <p:cNvPr id="16" name="Google Shape;139;p3">
              <a:extLst>
                <a:ext uri="{FF2B5EF4-FFF2-40B4-BE49-F238E27FC236}">
                  <a16:creationId xmlns:a16="http://schemas.microsoft.com/office/drawing/2014/main" id="{8EC25DA4-C6FC-DA2C-825B-975B74DB6A43}"/>
                </a:ext>
              </a:extLst>
            </p:cNvPr>
            <p:cNvSpPr txBox="1"/>
            <p:nvPr/>
          </p:nvSpPr>
          <p:spPr>
            <a:xfrm>
              <a:off x="609603" y="6356351"/>
              <a:ext cx="4114800" cy="36512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lnSpc>
                  <a:spcPct val="120000"/>
                </a:lnSpc>
                <a:defRPr sz="1800" b="0" i="0" u="none" strike="noStrike" kern="0" cap="none" spc="0" baseline="0">
                  <a:solidFill>
                    <a:srgbClr val="000000"/>
                  </a:solidFill>
                  <a:uFillTx/>
                </a:defRPr>
              </a:pPr>
              <a:r>
                <a:rPr lang="en-US" sz="1200">
                  <a:solidFill>
                    <a:srgbClr val="939699"/>
                  </a:solidFill>
                </a:rPr>
                <a:t>Illinois Perinatal Quality Collaborative</a:t>
              </a:r>
              <a:endParaRPr lang="en-US" sz="1200">
                <a:solidFill>
                  <a:srgbClr val="444C55"/>
                </a:solidFill>
                <a:latin typeface="Calibri"/>
              </a:endParaRPr>
            </a:p>
          </p:txBody>
        </p:sp>
      </p:grpSp>
      <p:sp>
        <p:nvSpPr>
          <p:cNvPr id="10" name="TextBox 9">
            <a:extLst>
              <a:ext uri="{FF2B5EF4-FFF2-40B4-BE49-F238E27FC236}">
                <a16:creationId xmlns:a16="http://schemas.microsoft.com/office/drawing/2014/main" id="{4ED42F50-EDFE-BFB2-FEC6-E47C484C4D55}"/>
              </a:ext>
            </a:extLst>
          </p:cNvPr>
          <p:cNvSpPr txBox="1"/>
          <p:nvPr/>
        </p:nvSpPr>
        <p:spPr>
          <a:xfrm>
            <a:off x="4092791" y="5225864"/>
            <a:ext cx="3425610" cy="1477328"/>
          </a:xfrm>
          <a:prstGeom prst="rect">
            <a:avLst/>
          </a:prstGeom>
          <a:noFill/>
        </p:spPr>
        <p:txBody>
          <a:bodyPr wrap="square" rtlCol="0">
            <a:spAutoFit/>
          </a:bodyPr>
          <a:lstStyle/>
          <a:p>
            <a:pPr algn="ctr"/>
            <a:r>
              <a:rPr lang="en-US" dirty="0"/>
              <a:t> Establish process flow for treatment/linkage to recovery treatment services (MAR Now/IL DocAssist) for positive perinatal SUD screens in </a:t>
            </a:r>
            <a:r>
              <a:rPr lang="en-US" b="1" dirty="0"/>
              <a:t>ER settings</a:t>
            </a:r>
          </a:p>
        </p:txBody>
      </p:sp>
      <p:sp>
        <p:nvSpPr>
          <p:cNvPr id="17" name="Rectangle 16">
            <a:extLst>
              <a:ext uri="{FF2B5EF4-FFF2-40B4-BE49-F238E27FC236}">
                <a16:creationId xmlns:a16="http://schemas.microsoft.com/office/drawing/2014/main" id="{F6E0D52E-B08D-CED8-4F38-9070B3716E48}"/>
              </a:ext>
            </a:extLst>
          </p:cNvPr>
          <p:cNvSpPr/>
          <p:nvPr/>
        </p:nvSpPr>
        <p:spPr>
          <a:xfrm>
            <a:off x="9948335" y="2184400"/>
            <a:ext cx="203200" cy="220053"/>
          </a:xfrm>
          <a:prstGeom prst="rect">
            <a:avLst/>
          </a:prstGeom>
          <a:solidFill>
            <a:srgbClr val="92D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5539170D-348B-35B9-EE8A-C8C7B668330F}"/>
              </a:ext>
            </a:extLst>
          </p:cNvPr>
          <p:cNvSpPr/>
          <p:nvPr/>
        </p:nvSpPr>
        <p:spPr>
          <a:xfrm>
            <a:off x="9948335" y="2602685"/>
            <a:ext cx="203200" cy="220053"/>
          </a:xfrm>
          <a:prstGeom prst="rect">
            <a:avLst/>
          </a:prstGeom>
          <a:solidFill>
            <a:srgbClr val="FFFF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2B57BEC2-BAB8-17AF-3B45-70A48F299D29}"/>
              </a:ext>
            </a:extLst>
          </p:cNvPr>
          <p:cNvSpPr/>
          <p:nvPr/>
        </p:nvSpPr>
        <p:spPr>
          <a:xfrm>
            <a:off x="9948335" y="3020970"/>
            <a:ext cx="203200" cy="220053"/>
          </a:xfrm>
          <a:prstGeom prst="rect">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26335995-4906-044B-7633-B6F9BED68C9F}"/>
              </a:ext>
            </a:extLst>
          </p:cNvPr>
          <p:cNvSpPr txBox="1"/>
          <p:nvPr/>
        </p:nvSpPr>
        <p:spPr>
          <a:xfrm>
            <a:off x="10250563" y="2075892"/>
            <a:ext cx="984708" cy="369332"/>
          </a:xfrm>
          <a:prstGeom prst="rect">
            <a:avLst/>
          </a:prstGeom>
          <a:noFill/>
        </p:spPr>
        <p:txBody>
          <a:bodyPr wrap="square" rtlCol="0">
            <a:spAutoFit/>
          </a:bodyPr>
          <a:lstStyle/>
          <a:p>
            <a:pPr algn="ctr"/>
            <a:r>
              <a:rPr lang="en-US" dirty="0"/>
              <a:t>In place</a:t>
            </a:r>
          </a:p>
        </p:txBody>
      </p:sp>
      <p:sp>
        <p:nvSpPr>
          <p:cNvPr id="22" name="TextBox 21">
            <a:extLst>
              <a:ext uri="{FF2B5EF4-FFF2-40B4-BE49-F238E27FC236}">
                <a16:creationId xmlns:a16="http://schemas.microsoft.com/office/drawing/2014/main" id="{DED6B108-965E-1E21-F7AA-A25DA1303C34}"/>
              </a:ext>
            </a:extLst>
          </p:cNvPr>
          <p:cNvSpPr txBox="1"/>
          <p:nvPr/>
        </p:nvSpPr>
        <p:spPr>
          <a:xfrm>
            <a:off x="10250562" y="2548461"/>
            <a:ext cx="1467305" cy="369332"/>
          </a:xfrm>
          <a:prstGeom prst="rect">
            <a:avLst/>
          </a:prstGeom>
          <a:noFill/>
        </p:spPr>
        <p:txBody>
          <a:bodyPr wrap="square" rtlCol="0">
            <a:spAutoFit/>
          </a:bodyPr>
          <a:lstStyle/>
          <a:p>
            <a:pPr algn="ctr"/>
            <a:r>
              <a:rPr lang="en-US" dirty="0"/>
              <a:t>Working on it</a:t>
            </a:r>
          </a:p>
        </p:txBody>
      </p:sp>
      <p:sp>
        <p:nvSpPr>
          <p:cNvPr id="23" name="TextBox 22">
            <a:extLst>
              <a:ext uri="{FF2B5EF4-FFF2-40B4-BE49-F238E27FC236}">
                <a16:creationId xmlns:a16="http://schemas.microsoft.com/office/drawing/2014/main" id="{F16AD796-B72E-7EA5-E793-1E3E87B578D5}"/>
              </a:ext>
            </a:extLst>
          </p:cNvPr>
          <p:cNvSpPr txBox="1"/>
          <p:nvPr/>
        </p:nvSpPr>
        <p:spPr>
          <a:xfrm>
            <a:off x="10250561" y="2935200"/>
            <a:ext cx="1678972" cy="369332"/>
          </a:xfrm>
          <a:prstGeom prst="rect">
            <a:avLst/>
          </a:prstGeom>
          <a:noFill/>
        </p:spPr>
        <p:txBody>
          <a:bodyPr wrap="square" rtlCol="0">
            <a:spAutoFit/>
          </a:bodyPr>
          <a:lstStyle/>
          <a:p>
            <a:pPr algn="ctr"/>
            <a:r>
              <a:rPr lang="en-US" dirty="0"/>
              <a:t>Haven’t started</a:t>
            </a:r>
          </a:p>
        </p:txBody>
      </p:sp>
      <p:sp>
        <p:nvSpPr>
          <p:cNvPr id="9" name="TextBox 8">
            <a:extLst>
              <a:ext uri="{FF2B5EF4-FFF2-40B4-BE49-F238E27FC236}">
                <a16:creationId xmlns:a16="http://schemas.microsoft.com/office/drawing/2014/main" id="{B345FB76-230D-B819-F01B-CF5B925ED77A}"/>
              </a:ext>
            </a:extLst>
          </p:cNvPr>
          <p:cNvSpPr txBox="1"/>
          <p:nvPr/>
        </p:nvSpPr>
        <p:spPr>
          <a:xfrm>
            <a:off x="7417545" y="5259127"/>
            <a:ext cx="3013913" cy="1200329"/>
          </a:xfrm>
          <a:prstGeom prst="rect">
            <a:avLst/>
          </a:prstGeom>
          <a:noFill/>
        </p:spPr>
        <p:txBody>
          <a:bodyPr wrap="square" rtlCol="0">
            <a:spAutoFit/>
          </a:bodyPr>
          <a:lstStyle/>
          <a:p>
            <a:pPr algn="ctr"/>
            <a:r>
              <a:rPr lang="en-US" dirty="0"/>
              <a:t>Participation in Drug Overdose Prevention Program (DOPP) provides free Narcan kits for your patients</a:t>
            </a:r>
          </a:p>
        </p:txBody>
      </p:sp>
      <p:graphicFrame>
        <p:nvGraphicFramePr>
          <p:cNvPr id="6" name="Chart 5">
            <a:extLst>
              <a:ext uri="{FF2B5EF4-FFF2-40B4-BE49-F238E27FC236}">
                <a16:creationId xmlns:a16="http://schemas.microsoft.com/office/drawing/2014/main" id="{2BA77AEB-9E81-10A7-1826-33C115883E8C}"/>
              </a:ext>
            </a:extLst>
          </p:cNvPr>
          <p:cNvGraphicFramePr>
            <a:graphicFrameLocks/>
          </p:cNvGraphicFramePr>
          <p:nvPr>
            <p:extLst>
              <p:ext uri="{D42A27DB-BD31-4B8C-83A1-F6EECF244321}">
                <p14:modId xmlns:p14="http://schemas.microsoft.com/office/powerpoint/2010/main" val="2753842794"/>
              </p:ext>
            </p:extLst>
          </p:nvPr>
        </p:nvGraphicFramePr>
        <p:xfrm>
          <a:off x="1053782" y="869971"/>
          <a:ext cx="9097753" cy="4347721"/>
        </p:xfrm>
        <a:graphic>
          <a:graphicData uri="http://schemas.openxmlformats.org/drawingml/2006/chart">
            <c:chart xmlns:c="http://schemas.openxmlformats.org/drawingml/2006/chart" xmlns:r="http://schemas.openxmlformats.org/officeDocument/2006/relationships" r:id="rId5"/>
          </a:graphicData>
        </a:graphic>
      </p:graphicFrame>
      <p:sp>
        <p:nvSpPr>
          <p:cNvPr id="5" name="Rectangle 4">
            <a:extLst>
              <a:ext uri="{FF2B5EF4-FFF2-40B4-BE49-F238E27FC236}">
                <a16:creationId xmlns:a16="http://schemas.microsoft.com/office/drawing/2014/main" id="{A2C8EEB2-028C-5AA9-5D93-DE6E768D00C4}"/>
              </a:ext>
            </a:extLst>
          </p:cNvPr>
          <p:cNvSpPr/>
          <p:nvPr/>
        </p:nvSpPr>
        <p:spPr>
          <a:xfrm>
            <a:off x="612712" y="6276180"/>
            <a:ext cx="3217333" cy="525472"/>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5B5B49BA-1C03-EC1E-84F1-BDDA844DB10E}"/>
              </a:ext>
            </a:extLst>
          </p:cNvPr>
          <p:cNvSpPr txBox="1"/>
          <p:nvPr/>
        </p:nvSpPr>
        <p:spPr>
          <a:xfrm>
            <a:off x="1131911" y="5110866"/>
            <a:ext cx="2986281" cy="1754326"/>
          </a:xfrm>
          <a:prstGeom prst="rect">
            <a:avLst/>
          </a:prstGeom>
          <a:noFill/>
        </p:spPr>
        <p:txBody>
          <a:bodyPr wrap="square" rtlCol="0">
            <a:spAutoFit/>
          </a:bodyPr>
          <a:lstStyle/>
          <a:p>
            <a:pPr algn="ctr"/>
            <a:r>
              <a:rPr lang="en-US" dirty="0"/>
              <a:t>Establish process flow for linkage to recovery treatment services (MAR Now/IL DocAssist) for positive perinatal SUD screens in </a:t>
            </a:r>
            <a:r>
              <a:rPr lang="en-US" b="1" dirty="0"/>
              <a:t>OB settings</a:t>
            </a:r>
          </a:p>
        </p:txBody>
      </p:sp>
    </p:spTree>
    <p:extLst>
      <p:ext uri="{BB962C8B-B14F-4D97-AF65-F5344CB8AC3E}">
        <p14:creationId xmlns:p14="http://schemas.microsoft.com/office/powerpoint/2010/main" val="95822566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FF83EC2-67B8-AA6F-150A-4C88EB1A6961}"/>
            </a:ext>
          </a:extLst>
        </p:cNvPr>
        <p:cNvGrpSpPr/>
        <p:nvPr/>
      </p:nvGrpSpPr>
      <p:grpSpPr>
        <a:xfrm>
          <a:off x="0" y="0"/>
          <a:ext cx="0" cy="0"/>
          <a:chOff x="0" y="0"/>
          <a:chExt cx="0" cy="0"/>
        </a:xfrm>
      </p:grpSpPr>
      <p:sp>
        <p:nvSpPr>
          <p:cNvPr id="2" name="Google Shape;125;p3">
            <a:extLst>
              <a:ext uri="{FF2B5EF4-FFF2-40B4-BE49-F238E27FC236}">
                <a16:creationId xmlns:a16="http://schemas.microsoft.com/office/drawing/2014/main" id="{9C33CF13-0FEA-761D-A92E-37ED83C0F381}"/>
              </a:ext>
            </a:extLst>
          </p:cNvPr>
          <p:cNvSpPr/>
          <p:nvPr/>
        </p:nvSpPr>
        <p:spPr>
          <a:xfrm>
            <a:off x="9264317" y="228371"/>
            <a:ext cx="2025313" cy="911940"/>
          </a:xfrm>
          <a:custGeom>
            <a:avLst/>
            <a:gdLst>
              <a:gd name="f0" fmla="val w"/>
              <a:gd name="f1" fmla="val h"/>
              <a:gd name="f2" fmla="val 0"/>
              <a:gd name="f3" fmla="val 3037973"/>
              <a:gd name="f4" fmla="val 1367910"/>
              <a:gd name="f5" fmla="*/ f0 1 3037973"/>
              <a:gd name="f6" fmla="*/ f1 1 1367910"/>
              <a:gd name="f7" fmla="val f2"/>
              <a:gd name="f8" fmla="val f3"/>
              <a:gd name="f9" fmla="val f4"/>
              <a:gd name="f10" fmla="+- f9 0 f7"/>
              <a:gd name="f11" fmla="+- f8 0 f7"/>
              <a:gd name="f12" fmla="*/ f11 1 3037973"/>
              <a:gd name="f13" fmla="*/ f10 1 136791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3037973" h="1367910">
                <a:moveTo>
                  <a:pt x="f2" y="f2"/>
                </a:moveTo>
                <a:lnTo>
                  <a:pt x="f3" y="f2"/>
                </a:lnTo>
                <a:lnTo>
                  <a:pt x="f3" y="f4"/>
                </a:lnTo>
                <a:lnTo>
                  <a:pt x="f2" y="f4"/>
                </a:lnTo>
                <a:lnTo>
                  <a:pt x="f2" y="f2"/>
                </a:lnTo>
                <a:close/>
              </a:path>
            </a:pathLst>
          </a:custGeom>
          <a:blipFill>
            <a:blip r:embed="rId3">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sp>
        <p:nvSpPr>
          <p:cNvPr id="3" name="Google Shape;126;p3">
            <a:extLst>
              <a:ext uri="{FF2B5EF4-FFF2-40B4-BE49-F238E27FC236}">
                <a16:creationId xmlns:a16="http://schemas.microsoft.com/office/drawing/2014/main" id="{74D09F26-3A28-3FB1-F16B-9F192DD71011}"/>
              </a:ext>
            </a:extLst>
          </p:cNvPr>
          <p:cNvSpPr/>
          <p:nvPr/>
        </p:nvSpPr>
        <p:spPr>
          <a:xfrm>
            <a:off x="7191545" y="0"/>
            <a:ext cx="5000460" cy="1425988"/>
          </a:xfrm>
          <a:custGeom>
            <a:avLst/>
            <a:gdLst>
              <a:gd name="f0" fmla="val w"/>
              <a:gd name="f1" fmla="val h"/>
              <a:gd name="f2" fmla="val 0"/>
              <a:gd name="f3" fmla="val 7500689"/>
              <a:gd name="f4" fmla="val 2138988"/>
              <a:gd name="f5" fmla="val 2138989"/>
              <a:gd name="f6" fmla="*/ f0 1 7500689"/>
              <a:gd name="f7" fmla="*/ f1 1 2138988"/>
              <a:gd name="f8" fmla="val f2"/>
              <a:gd name="f9" fmla="val f3"/>
              <a:gd name="f10" fmla="val f4"/>
              <a:gd name="f11" fmla="+- f10 0 f8"/>
              <a:gd name="f12" fmla="+- f9 0 f8"/>
              <a:gd name="f13" fmla="*/ f12 1 7500689"/>
              <a:gd name="f14" fmla="*/ f11 1 2138988"/>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7500689" h="2138988">
                <a:moveTo>
                  <a:pt x="f2" y="f2"/>
                </a:moveTo>
                <a:lnTo>
                  <a:pt x="f3" y="f2"/>
                </a:lnTo>
                <a:lnTo>
                  <a:pt x="f3" y="f5"/>
                </a:lnTo>
                <a:lnTo>
                  <a:pt x="f2" y="f5"/>
                </a:lnTo>
                <a:lnTo>
                  <a:pt x="f2" y="f2"/>
                </a:lnTo>
                <a:close/>
              </a:path>
            </a:pathLst>
          </a:custGeom>
          <a:blipFill>
            <a:blip r:embed="rId4">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cxnSp>
        <p:nvCxnSpPr>
          <p:cNvPr id="4" name="Google Shape;127;p3">
            <a:extLst>
              <a:ext uri="{FF2B5EF4-FFF2-40B4-BE49-F238E27FC236}">
                <a16:creationId xmlns:a16="http://schemas.microsoft.com/office/drawing/2014/main" id="{A4A2334E-6078-E889-1B24-5FF6598E40F4}"/>
              </a:ext>
            </a:extLst>
          </p:cNvPr>
          <p:cNvCxnSpPr/>
          <p:nvPr/>
        </p:nvCxnSpPr>
        <p:spPr>
          <a:xfrm rot="1994">
            <a:off x="606420" y="6335713"/>
            <a:ext cx="10979156" cy="0"/>
          </a:xfrm>
          <a:prstGeom prst="straightConnector1">
            <a:avLst/>
          </a:prstGeom>
          <a:noFill/>
          <a:ln w="9528" cap="rnd">
            <a:solidFill>
              <a:srgbClr val="79818A"/>
            </a:solidFill>
            <a:prstDash val="solid"/>
            <a:round/>
          </a:ln>
        </p:spPr>
      </p:cxnSp>
      <p:sp>
        <p:nvSpPr>
          <p:cNvPr id="7" name="Google Shape;130;p3">
            <a:extLst>
              <a:ext uri="{FF2B5EF4-FFF2-40B4-BE49-F238E27FC236}">
                <a16:creationId xmlns:a16="http://schemas.microsoft.com/office/drawing/2014/main" id="{D49EEA04-853F-46E2-0B57-BA8D2E598943}"/>
              </a:ext>
            </a:extLst>
          </p:cNvPr>
          <p:cNvSpPr txBox="1"/>
          <p:nvPr/>
        </p:nvSpPr>
        <p:spPr>
          <a:xfrm>
            <a:off x="197399" y="160058"/>
            <a:ext cx="8181914" cy="580217"/>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r>
              <a:rPr lang="en-US" sz="3600" b="1" dirty="0">
                <a:solidFill>
                  <a:srgbClr val="1C498B"/>
                </a:solidFill>
              </a:rPr>
              <a:t>Baseline Data – Process Measures</a:t>
            </a:r>
            <a:endParaRPr lang="en-US" sz="3600" dirty="0">
              <a:solidFill>
                <a:srgbClr val="1C498B"/>
              </a:solidFill>
              <a:latin typeface="Calibri"/>
            </a:endParaRPr>
          </a:p>
        </p:txBody>
      </p:sp>
      <p:grpSp>
        <p:nvGrpSpPr>
          <p:cNvPr id="14" name="Google Shape;137;p3">
            <a:extLst>
              <a:ext uri="{FF2B5EF4-FFF2-40B4-BE49-F238E27FC236}">
                <a16:creationId xmlns:a16="http://schemas.microsoft.com/office/drawing/2014/main" id="{F81DF805-CDAA-DC4E-2473-BD999A7358FD}"/>
              </a:ext>
            </a:extLst>
          </p:cNvPr>
          <p:cNvGrpSpPr/>
          <p:nvPr/>
        </p:nvGrpSpPr>
        <p:grpSpPr>
          <a:xfrm>
            <a:off x="609603" y="6356352"/>
            <a:ext cx="4114800" cy="365129"/>
            <a:chOff x="609603" y="6356351"/>
            <a:chExt cx="4114800" cy="365129"/>
          </a:xfrm>
        </p:grpSpPr>
        <p:sp>
          <p:nvSpPr>
            <p:cNvPr id="15" name="Google Shape;138;p3">
              <a:extLst>
                <a:ext uri="{FF2B5EF4-FFF2-40B4-BE49-F238E27FC236}">
                  <a16:creationId xmlns:a16="http://schemas.microsoft.com/office/drawing/2014/main" id="{A0D66C7C-9199-2016-D042-E118C8BFD4AC}"/>
                </a:ext>
              </a:extLst>
            </p:cNvPr>
            <p:cNvSpPr/>
            <p:nvPr/>
          </p:nvSpPr>
          <p:spPr>
            <a:xfrm>
              <a:off x="609603" y="6356351"/>
              <a:ext cx="4114800" cy="365129"/>
            </a:xfrm>
            <a:custGeom>
              <a:avLst/>
              <a:gdLst>
                <a:gd name="f0" fmla="val w"/>
                <a:gd name="f1" fmla="val h"/>
                <a:gd name="f2" fmla="val 0"/>
                <a:gd name="f3" fmla="val 8229600"/>
                <a:gd name="f4" fmla="val 730250"/>
                <a:gd name="f5" fmla="*/ f0 1 8229600"/>
                <a:gd name="f6" fmla="*/ f1 1 730250"/>
                <a:gd name="f7" fmla="val f2"/>
                <a:gd name="f8" fmla="val f3"/>
                <a:gd name="f9" fmla="val f4"/>
                <a:gd name="f10" fmla="+- f9 0 f7"/>
                <a:gd name="f11" fmla="+- f8 0 f7"/>
                <a:gd name="f12" fmla="*/ f11 1 8229600"/>
                <a:gd name="f13" fmla="*/ f10 1 73025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8229600" h="730250">
                  <a:moveTo>
                    <a:pt x="f2" y="f2"/>
                  </a:moveTo>
                  <a:lnTo>
                    <a:pt x="f3" y="f2"/>
                  </a:lnTo>
                  <a:lnTo>
                    <a:pt x="f3" y="f4"/>
                  </a:lnTo>
                  <a:lnTo>
                    <a:pt x="f2" y="f4"/>
                  </a:lnTo>
                  <a:close/>
                </a:path>
              </a:pathLst>
            </a:custGeom>
            <a:solidFill>
              <a:srgbClr val="000000">
                <a:alpha val="0"/>
              </a:srgbClr>
            </a:solid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sp>
          <p:nvSpPr>
            <p:cNvPr id="16" name="Google Shape;139;p3">
              <a:extLst>
                <a:ext uri="{FF2B5EF4-FFF2-40B4-BE49-F238E27FC236}">
                  <a16:creationId xmlns:a16="http://schemas.microsoft.com/office/drawing/2014/main" id="{E1CEC098-7884-546A-C55A-05980F155AA3}"/>
                </a:ext>
              </a:extLst>
            </p:cNvPr>
            <p:cNvSpPr txBox="1"/>
            <p:nvPr/>
          </p:nvSpPr>
          <p:spPr>
            <a:xfrm>
              <a:off x="609603" y="6356351"/>
              <a:ext cx="4114800" cy="36512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lnSpc>
                  <a:spcPct val="120000"/>
                </a:lnSpc>
                <a:defRPr sz="1800" b="0" i="0" u="none" strike="noStrike" kern="0" cap="none" spc="0" baseline="0">
                  <a:solidFill>
                    <a:srgbClr val="000000"/>
                  </a:solidFill>
                  <a:uFillTx/>
                </a:defRPr>
              </a:pPr>
              <a:r>
                <a:rPr lang="en-US" sz="1200">
                  <a:solidFill>
                    <a:srgbClr val="939699"/>
                  </a:solidFill>
                </a:rPr>
                <a:t>Illinois Perinatal Quality Collaborative</a:t>
              </a:r>
              <a:endParaRPr lang="en-US" sz="1200">
                <a:solidFill>
                  <a:srgbClr val="444C55"/>
                </a:solidFill>
                <a:latin typeface="Calibri"/>
              </a:endParaRPr>
            </a:p>
          </p:txBody>
        </p:sp>
      </p:grpSp>
      <p:sp>
        <p:nvSpPr>
          <p:cNvPr id="8" name="TextBox 7">
            <a:extLst>
              <a:ext uri="{FF2B5EF4-FFF2-40B4-BE49-F238E27FC236}">
                <a16:creationId xmlns:a16="http://schemas.microsoft.com/office/drawing/2014/main" id="{ED2BCF79-3BE3-8C9B-0E1A-608E7FD807C9}"/>
              </a:ext>
            </a:extLst>
          </p:cNvPr>
          <p:cNvSpPr txBox="1"/>
          <p:nvPr/>
        </p:nvSpPr>
        <p:spPr>
          <a:xfrm rot="16200000">
            <a:off x="-145339" y="3244334"/>
            <a:ext cx="940705" cy="369332"/>
          </a:xfrm>
          <a:prstGeom prst="rect">
            <a:avLst/>
          </a:prstGeom>
          <a:noFill/>
        </p:spPr>
        <p:txBody>
          <a:bodyPr wrap="square" rtlCol="0">
            <a:spAutoFit/>
          </a:bodyPr>
          <a:lstStyle/>
          <a:p>
            <a:r>
              <a:rPr lang="en-US" dirty="0"/>
              <a:t>Percent</a:t>
            </a:r>
          </a:p>
        </p:txBody>
      </p:sp>
      <p:grpSp>
        <p:nvGrpSpPr>
          <p:cNvPr id="9" name="Group 8">
            <a:extLst>
              <a:ext uri="{FF2B5EF4-FFF2-40B4-BE49-F238E27FC236}">
                <a16:creationId xmlns:a16="http://schemas.microsoft.com/office/drawing/2014/main" id="{E2E1DFDB-ED78-E6E0-EE82-7986394578C2}"/>
              </a:ext>
            </a:extLst>
          </p:cNvPr>
          <p:cNvGrpSpPr/>
          <p:nvPr/>
        </p:nvGrpSpPr>
        <p:grpSpPr>
          <a:xfrm>
            <a:off x="509680" y="1253897"/>
            <a:ext cx="11488844" cy="5604103"/>
            <a:chOff x="396499" y="1648879"/>
            <a:chExt cx="11488844" cy="5604103"/>
          </a:xfrm>
        </p:grpSpPr>
        <p:graphicFrame>
          <p:nvGraphicFramePr>
            <p:cNvPr id="6" name="Chart 5">
              <a:extLst>
                <a:ext uri="{FF2B5EF4-FFF2-40B4-BE49-F238E27FC236}">
                  <a16:creationId xmlns:a16="http://schemas.microsoft.com/office/drawing/2014/main" id="{F6670614-D2DF-42C5-42F4-58762FB70478}"/>
                </a:ext>
              </a:extLst>
            </p:cNvPr>
            <p:cNvGraphicFramePr>
              <a:graphicFrameLocks/>
            </p:cNvGraphicFramePr>
            <p:nvPr>
              <p:extLst>
                <p:ext uri="{D42A27DB-BD31-4B8C-83A1-F6EECF244321}">
                  <p14:modId xmlns:p14="http://schemas.microsoft.com/office/powerpoint/2010/main" val="4080374569"/>
                </p:ext>
              </p:extLst>
            </p:nvPr>
          </p:nvGraphicFramePr>
          <p:xfrm>
            <a:off x="396499" y="1654359"/>
            <a:ext cx="11488844" cy="5598623"/>
          </p:xfrm>
          <a:graphic>
            <a:graphicData uri="http://schemas.openxmlformats.org/drawingml/2006/chart">
              <c:chart xmlns:c="http://schemas.openxmlformats.org/drawingml/2006/chart" xmlns:r="http://schemas.openxmlformats.org/officeDocument/2006/relationships" r:id="rId5"/>
            </a:graphicData>
          </a:graphic>
        </p:graphicFrame>
        <p:cxnSp>
          <p:nvCxnSpPr>
            <p:cNvPr id="17" name="Straight Connector 16">
              <a:extLst>
                <a:ext uri="{FF2B5EF4-FFF2-40B4-BE49-F238E27FC236}">
                  <a16:creationId xmlns:a16="http://schemas.microsoft.com/office/drawing/2014/main" id="{BF468F4D-BD87-1A64-B2D5-A7604C1925B0}"/>
                </a:ext>
              </a:extLst>
            </p:cNvPr>
            <p:cNvCxnSpPr/>
            <p:nvPr/>
          </p:nvCxnSpPr>
          <p:spPr>
            <a:xfrm>
              <a:off x="801021" y="2182863"/>
              <a:ext cx="10442716" cy="0"/>
            </a:xfrm>
            <a:prstGeom prst="line">
              <a:avLst/>
            </a:prstGeom>
            <a:ln w="57150">
              <a:solidFill>
                <a:schemeClr val="accent2"/>
              </a:solidFill>
              <a:prstDash val="lgDash"/>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F96FE52B-8AE5-53A2-F508-1508C2A7C366}"/>
                </a:ext>
              </a:extLst>
            </p:cNvPr>
            <p:cNvSpPr txBox="1"/>
            <p:nvPr/>
          </p:nvSpPr>
          <p:spPr>
            <a:xfrm>
              <a:off x="3087021" y="1648879"/>
              <a:ext cx="1570382" cy="400110"/>
            </a:xfrm>
            <a:prstGeom prst="rect">
              <a:avLst/>
            </a:prstGeom>
            <a:solidFill>
              <a:schemeClr val="accent2"/>
            </a:solidFill>
            <a:ln>
              <a:solidFill>
                <a:schemeClr val="tx1"/>
              </a:solidFill>
            </a:ln>
          </p:spPr>
          <p:txBody>
            <a:bodyPr wrap="square" rtlCol="0">
              <a:spAutoFit/>
            </a:bodyPr>
            <a:lstStyle/>
            <a:p>
              <a:pPr algn="ctr"/>
              <a:r>
                <a:rPr lang="en-US" sz="2000" dirty="0">
                  <a:solidFill>
                    <a:schemeClr val="bg1"/>
                  </a:solidFill>
                </a:rPr>
                <a:t>Goal: 80%</a:t>
              </a:r>
            </a:p>
          </p:txBody>
        </p:sp>
      </p:grpSp>
      <p:sp>
        <p:nvSpPr>
          <p:cNvPr id="10" name="TextBox 9">
            <a:extLst>
              <a:ext uri="{FF2B5EF4-FFF2-40B4-BE49-F238E27FC236}">
                <a16:creationId xmlns:a16="http://schemas.microsoft.com/office/drawing/2014/main" id="{F260666C-434C-0CF1-18B0-D93716F90594}"/>
              </a:ext>
            </a:extLst>
          </p:cNvPr>
          <p:cNvSpPr txBox="1"/>
          <p:nvPr/>
        </p:nvSpPr>
        <p:spPr>
          <a:xfrm>
            <a:off x="197399" y="593239"/>
            <a:ext cx="7575987" cy="646331"/>
          </a:xfrm>
          <a:prstGeom prst="rect">
            <a:avLst/>
          </a:prstGeom>
          <a:noFill/>
        </p:spPr>
        <p:txBody>
          <a:bodyPr wrap="square" rtlCol="0">
            <a:spAutoFit/>
          </a:bodyPr>
          <a:lstStyle/>
          <a:p>
            <a:r>
              <a:rPr lang="en-US" i="1" dirty="0"/>
              <a:t>Data from the hospital data form – random sample of all delivered patients</a:t>
            </a:r>
          </a:p>
          <a:p>
            <a:r>
              <a:rPr lang="en-US" i="1" dirty="0"/>
              <a:t>October – December 2024, N = 1820 patients</a:t>
            </a:r>
          </a:p>
        </p:txBody>
      </p:sp>
    </p:spTree>
    <p:extLst>
      <p:ext uri="{BB962C8B-B14F-4D97-AF65-F5344CB8AC3E}">
        <p14:creationId xmlns:p14="http://schemas.microsoft.com/office/powerpoint/2010/main" val="320247711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5C19772-7958-7A5F-65C6-CA165123DED0}"/>
            </a:ext>
          </a:extLst>
        </p:cNvPr>
        <p:cNvGrpSpPr/>
        <p:nvPr/>
      </p:nvGrpSpPr>
      <p:grpSpPr>
        <a:xfrm>
          <a:off x="0" y="0"/>
          <a:ext cx="0" cy="0"/>
          <a:chOff x="0" y="0"/>
          <a:chExt cx="0" cy="0"/>
        </a:xfrm>
      </p:grpSpPr>
      <p:sp>
        <p:nvSpPr>
          <p:cNvPr id="2" name="Google Shape;125;p3">
            <a:extLst>
              <a:ext uri="{FF2B5EF4-FFF2-40B4-BE49-F238E27FC236}">
                <a16:creationId xmlns:a16="http://schemas.microsoft.com/office/drawing/2014/main" id="{CD5E4AB5-24BE-1061-54CB-6FD24405AADD}"/>
              </a:ext>
            </a:extLst>
          </p:cNvPr>
          <p:cNvSpPr/>
          <p:nvPr/>
        </p:nvSpPr>
        <p:spPr>
          <a:xfrm>
            <a:off x="9264317" y="228371"/>
            <a:ext cx="2025313" cy="911940"/>
          </a:xfrm>
          <a:custGeom>
            <a:avLst/>
            <a:gdLst>
              <a:gd name="f0" fmla="val w"/>
              <a:gd name="f1" fmla="val h"/>
              <a:gd name="f2" fmla="val 0"/>
              <a:gd name="f3" fmla="val 3037973"/>
              <a:gd name="f4" fmla="val 1367910"/>
              <a:gd name="f5" fmla="*/ f0 1 3037973"/>
              <a:gd name="f6" fmla="*/ f1 1 1367910"/>
              <a:gd name="f7" fmla="val f2"/>
              <a:gd name="f8" fmla="val f3"/>
              <a:gd name="f9" fmla="val f4"/>
              <a:gd name="f10" fmla="+- f9 0 f7"/>
              <a:gd name="f11" fmla="+- f8 0 f7"/>
              <a:gd name="f12" fmla="*/ f11 1 3037973"/>
              <a:gd name="f13" fmla="*/ f10 1 136791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3037973" h="1367910">
                <a:moveTo>
                  <a:pt x="f2" y="f2"/>
                </a:moveTo>
                <a:lnTo>
                  <a:pt x="f3" y="f2"/>
                </a:lnTo>
                <a:lnTo>
                  <a:pt x="f3" y="f4"/>
                </a:lnTo>
                <a:lnTo>
                  <a:pt x="f2" y="f4"/>
                </a:lnTo>
                <a:lnTo>
                  <a:pt x="f2" y="f2"/>
                </a:lnTo>
                <a:close/>
              </a:path>
            </a:pathLst>
          </a:custGeom>
          <a:blipFill>
            <a:blip r:embed="rId3">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sp>
        <p:nvSpPr>
          <p:cNvPr id="3" name="Google Shape;126;p3">
            <a:extLst>
              <a:ext uri="{FF2B5EF4-FFF2-40B4-BE49-F238E27FC236}">
                <a16:creationId xmlns:a16="http://schemas.microsoft.com/office/drawing/2014/main" id="{14CD7D69-5C85-8228-589E-3A415DCDB93D}"/>
              </a:ext>
            </a:extLst>
          </p:cNvPr>
          <p:cNvSpPr/>
          <p:nvPr/>
        </p:nvSpPr>
        <p:spPr>
          <a:xfrm>
            <a:off x="7191545" y="0"/>
            <a:ext cx="5000460" cy="1425988"/>
          </a:xfrm>
          <a:custGeom>
            <a:avLst/>
            <a:gdLst>
              <a:gd name="f0" fmla="val w"/>
              <a:gd name="f1" fmla="val h"/>
              <a:gd name="f2" fmla="val 0"/>
              <a:gd name="f3" fmla="val 7500689"/>
              <a:gd name="f4" fmla="val 2138988"/>
              <a:gd name="f5" fmla="val 2138989"/>
              <a:gd name="f6" fmla="*/ f0 1 7500689"/>
              <a:gd name="f7" fmla="*/ f1 1 2138988"/>
              <a:gd name="f8" fmla="val f2"/>
              <a:gd name="f9" fmla="val f3"/>
              <a:gd name="f10" fmla="val f4"/>
              <a:gd name="f11" fmla="+- f10 0 f8"/>
              <a:gd name="f12" fmla="+- f9 0 f8"/>
              <a:gd name="f13" fmla="*/ f12 1 7500689"/>
              <a:gd name="f14" fmla="*/ f11 1 2138988"/>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7500689" h="2138988">
                <a:moveTo>
                  <a:pt x="f2" y="f2"/>
                </a:moveTo>
                <a:lnTo>
                  <a:pt x="f3" y="f2"/>
                </a:lnTo>
                <a:lnTo>
                  <a:pt x="f3" y="f5"/>
                </a:lnTo>
                <a:lnTo>
                  <a:pt x="f2" y="f5"/>
                </a:lnTo>
                <a:lnTo>
                  <a:pt x="f2" y="f2"/>
                </a:lnTo>
                <a:close/>
              </a:path>
            </a:pathLst>
          </a:custGeom>
          <a:blipFill>
            <a:blip r:embed="rId4">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cxnSp>
        <p:nvCxnSpPr>
          <p:cNvPr id="4" name="Google Shape;127;p3">
            <a:extLst>
              <a:ext uri="{FF2B5EF4-FFF2-40B4-BE49-F238E27FC236}">
                <a16:creationId xmlns:a16="http://schemas.microsoft.com/office/drawing/2014/main" id="{DDE91349-EBA1-EF65-CDF6-D5EB6A4F50F2}"/>
              </a:ext>
            </a:extLst>
          </p:cNvPr>
          <p:cNvCxnSpPr/>
          <p:nvPr/>
        </p:nvCxnSpPr>
        <p:spPr>
          <a:xfrm rot="1994">
            <a:off x="606420" y="6335713"/>
            <a:ext cx="10979156" cy="0"/>
          </a:xfrm>
          <a:prstGeom prst="straightConnector1">
            <a:avLst/>
          </a:prstGeom>
          <a:noFill/>
          <a:ln w="9528" cap="rnd">
            <a:solidFill>
              <a:srgbClr val="79818A"/>
            </a:solidFill>
            <a:prstDash val="solid"/>
            <a:round/>
          </a:ln>
        </p:spPr>
      </p:cxnSp>
      <p:grpSp>
        <p:nvGrpSpPr>
          <p:cNvPr id="14" name="Google Shape;137;p3">
            <a:extLst>
              <a:ext uri="{FF2B5EF4-FFF2-40B4-BE49-F238E27FC236}">
                <a16:creationId xmlns:a16="http://schemas.microsoft.com/office/drawing/2014/main" id="{AFDE261D-A6C3-D779-8751-E98A7AA333F4}"/>
              </a:ext>
            </a:extLst>
          </p:cNvPr>
          <p:cNvGrpSpPr/>
          <p:nvPr/>
        </p:nvGrpSpPr>
        <p:grpSpPr>
          <a:xfrm>
            <a:off x="609603" y="6356352"/>
            <a:ext cx="4114800" cy="365129"/>
            <a:chOff x="609603" y="6356351"/>
            <a:chExt cx="4114800" cy="365129"/>
          </a:xfrm>
        </p:grpSpPr>
        <p:sp>
          <p:nvSpPr>
            <p:cNvPr id="15" name="Google Shape;138;p3">
              <a:extLst>
                <a:ext uri="{FF2B5EF4-FFF2-40B4-BE49-F238E27FC236}">
                  <a16:creationId xmlns:a16="http://schemas.microsoft.com/office/drawing/2014/main" id="{96F1438F-CB23-65FD-04DF-C52A041E0B81}"/>
                </a:ext>
              </a:extLst>
            </p:cNvPr>
            <p:cNvSpPr/>
            <p:nvPr/>
          </p:nvSpPr>
          <p:spPr>
            <a:xfrm>
              <a:off x="609603" y="6356351"/>
              <a:ext cx="4114800" cy="365129"/>
            </a:xfrm>
            <a:custGeom>
              <a:avLst/>
              <a:gdLst>
                <a:gd name="f0" fmla="val w"/>
                <a:gd name="f1" fmla="val h"/>
                <a:gd name="f2" fmla="val 0"/>
                <a:gd name="f3" fmla="val 8229600"/>
                <a:gd name="f4" fmla="val 730250"/>
                <a:gd name="f5" fmla="*/ f0 1 8229600"/>
                <a:gd name="f6" fmla="*/ f1 1 730250"/>
                <a:gd name="f7" fmla="val f2"/>
                <a:gd name="f8" fmla="val f3"/>
                <a:gd name="f9" fmla="val f4"/>
                <a:gd name="f10" fmla="+- f9 0 f7"/>
                <a:gd name="f11" fmla="+- f8 0 f7"/>
                <a:gd name="f12" fmla="*/ f11 1 8229600"/>
                <a:gd name="f13" fmla="*/ f10 1 73025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8229600" h="730250">
                  <a:moveTo>
                    <a:pt x="f2" y="f2"/>
                  </a:moveTo>
                  <a:lnTo>
                    <a:pt x="f3" y="f2"/>
                  </a:lnTo>
                  <a:lnTo>
                    <a:pt x="f3" y="f4"/>
                  </a:lnTo>
                  <a:lnTo>
                    <a:pt x="f2" y="f4"/>
                  </a:lnTo>
                  <a:close/>
                </a:path>
              </a:pathLst>
            </a:custGeom>
            <a:solidFill>
              <a:srgbClr val="000000">
                <a:alpha val="0"/>
              </a:srgbClr>
            </a:solid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sp>
          <p:nvSpPr>
            <p:cNvPr id="16" name="Google Shape;139;p3">
              <a:extLst>
                <a:ext uri="{FF2B5EF4-FFF2-40B4-BE49-F238E27FC236}">
                  <a16:creationId xmlns:a16="http://schemas.microsoft.com/office/drawing/2014/main" id="{8F6C8A6D-98C7-FE2E-A08B-66623740CAAB}"/>
                </a:ext>
              </a:extLst>
            </p:cNvPr>
            <p:cNvSpPr txBox="1"/>
            <p:nvPr/>
          </p:nvSpPr>
          <p:spPr>
            <a:xfrm>
              <a:off x="609603" y="6356351"/>
              <a:ext cx="4114800" cy="36512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lnSpc>
                  <a:spcPct val="120000"/>
                </a:lnSpc>
                <a:defRPr sz="1800" b="0" i="0" u="none" strike="noStrike" kern="0" cap="none" spc="0" baseline="0">
                  <a:solidFill>
                    <a:srgbClr val="000000"/>
                  </a:solidFill>
                  <a:uFillTx/>
                </a:defRPr>
              </a:pPr>
              <a:r>
                <a:rPr lang="en-US" sz="1200">
                  <a:solidFill>
                    <a:srgbClr val="939699"/>
                  </a:solidFill>
                </a:rPr>
                <a:t>Illinois Perinatal Quality Collaborative</a:t>
              </a:r>
              <a:endParaRPr lang="en-US" sz="1200">
                <a:solidFill>
                  <a:srgbClr val="444C55"/>
                </a:solidFill>
                <a:latin typeface="Calibri"/>
              </a:endParaRPr>
            </a:p>
          </p:txBody>
        </p:sp>
      </p:grpSp>
      <p:cxnSp>
        <p:nvCxnSpPr>
          <p:cNvPr id="10" name="Straight Connector 9">
            <a:extLst>
              <a:ext uri="{FF2B5EF4-FFF2-40B4-BE49-F238E27FC236}">
                <a16:creationId xmlns:a16="http://schemas.microsoft.com/office/drawing/2014/main" id="{8AB7AC67-B749-AAAB-B4ED-9FB912C9A10C}"/>
              </a:ext>
            </a:extLst>
          </p:cNvPr>
          <p:cNvCxnSpPr>
            <a:cxnSpLocks/>
          </p:cNvCxnSpPr>
          <p:nvPr/>
        </p:nvCxnSpPr>
        <p:spPr>
          <a:xfrm>
            <a:off x="886793" y="2646383"/>
            <a:ext cx="10595114" cy="0"/>
          </a:xfrm>
          <a:prstGeom prst="line">
            <a:avLst/>
          </a:prstGeom>
          <a:ln w="57150">
            <a:solidFill>
              <a:schemeClr val="accent2"/>
            </a:solidFill>
            <a:prstDash val="lgDash"/>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C70A61B1-B739-D379-D22F-8F8B3BFC2975}"/>
              </a:ext>
            </a:extLst>
          </p:cNvPr>
          <p:cNvSpPr txBox="1"/>
          <p:nvPr/>
        </p:nvSpPr>
        <p:spPr>
          <a:xfrm rot="16200000">
            <a:off x="-190760" y="3315620"/>
            <a:ext cx="940705" cy="369332"/>
          </a:xfrm>
          <a:prstGeom prst="rect">
            <a:avLst/>
          </a:prstGeom>
          <a:noFill/>
        </p:spPr>
        <p:txBody>
          <a:bodyPr wrap="square" rtlCol="0">
            <a:spAutoFit/>
          </a:bodyPr>
          <a:lstStyle/>
          <a:p>
            <a:r>
              <a:rPr lang="en-US" dirty="0"/>
              <a:t>Percent</a:t>
            </a:r>
          </a:p>
        </p:txBody>
      </p:sp>
      <p:sp>
        <p:nvSpPr>
          <p:cNvPr id="17" name="TextBox 16">
            <a:extLst>
              <a:ext uri="{FF2B5EF4-FFF2-40B4-BE49-F238E27FC236}">
                <a16:creationId xmlns:a16="http://schemas.microsoft.com/office/drawing/2014/main" id="{511EFA58-256B-7792-5207-392C7C1D24E5}"/>
              </a:ext>
            </a:extLst>
          </p:cNvPr>
          <p:cNvSpPr txBox="1"/>
          <p:nvPr/>
        </p:nvSpPr>
        <p:spPr>
          <a:xfrm>
            <a:off x="7367103" y="2132862"/>
            <a:ext cx="1570382" cy="400110"/>
          </a:xfrm>
          <a:prstGeom prst="rect">
            <a:avLst/>
          </a:prstGeom>
          <a:solidFill>
            <a:schemeClr val="accent2"/>
          </a:solidFill>
          <a:ln>
            <a:solidFill>
              <a:schemeClr val="tx1"/>
            </a:solidFill>
          </a:ln>
        </p:spPr>
        <p:txBody>
          <a:bodyPr wrap="square" rtlCol="0">
            <a:spAutoFit/>
          </a:bodyPr>
          <a:lstStyle/>
          <a:p>
            <a:pPr algn="ctr"/>
            <a:r>
              <a:rPr lang="en-US" sz="2000" dirty="0">
                <a:solidFill>
                  <a:schemeClr val="bg1"/>
                </a:solidFill>
              </a:rPr>
              <a:t>Goal: 70%</a:t>
            </a:r>
          </a:p>
        </p:txBody>
      </p:sp>
      <p:graphicFrame>
        <p:nvGraphicFramePr>
          <p:cNvPr id="18" name="Chart 17">
            <a:extLst>
              <a:ext uri="{FF2B5EF4-FFF2-40B4-BE49-F238E27FC236}">
                <a16:creationId xmlns:a16="http://schemas.microsoft.com/office/drawing/2014/main" id="{2B4AE014-1FCC-47B6-2E99-BB65D9854270}"/>
              </a:ext>
            </a:extLst>
          </p:cNvPr>
          <p:cNvGraphicFramePr>
            <a:graphicFrameLocks/>
          </p:cNvGraphicFramePr>
          <p:nvPr>
            <p:extLst>
              <p:ext uri="{D42A27DB-BD31-4B8C-83A1-F6EECF244321}">
                <p14:modId xmlns:p14="http://schemas.microsoft.com/office/powerpoint/2010/main" val="1680812718"/>
              </p:ext>
            </p:extLst>
          </p:nvPr>
        </p:nvGraphicFramePr>
        <p:xfrm>
          <a:off x="569731" y="1332072"/>
          <a:ext cx="10912176" cy="5220337"/>
        </p:xfrm>
        <a:graphic>
          <a:graphicData uri="http://schemas.openxmlformats.org/drawingml/2006/chart">
            <c:chart xmlns:c="http://schemas.openxmlformats.org/drawingml/2006/chart" xmlns:r="http://schemas.openxmlformats.org/officeDocument/2006/relationships" r:id="rId5"/>
          </a:graphicData>
        </a:graphic>
      </p:graphicFrame>
      <p:sp>
        <p:nvSpPr>
          <p:cNvPr id="5" name="TextBox 4">
            <a:extLst>
              <a:ext uri="{FF2B5EF4-FFF2-40B4-BE49-F238E27FC236}">
                <a16:creationId xmlns:a16="http://schemas.microsoft.com/office/drawing/2014/main" id="{AFCA0AC1-BB5C-6C5B-808C-A52E2FFB7F05}"/>
              </a:ext>
            </a:extLst>
          </p:cNvPr>
          <p:cNvSpPr txBox="1"/>
          <p:nvPr/>
        </p:nvSpPr>
        <p:spPr>
          <a:xfrm>
            <a:off x="197399" y="780424"/>
            <a:ext cx="8605942" cy="646331"/>
          </a:xfrm>
          <a:prstGeom prst="rect">
            <a:avLst/>
          </a:prstGeom>
          <a:noFill/>
        </p:spPr>
        <p:txBody>
          <a:bodyPr wrap="square" rtlCol="0">
            <a:spAutoFit/>
          </a:bodyPr>
          <a:lstStyle/>
          <a:p>
            <a:r>
              <a:rPr lang="en-US" i="1" dirty="0"/>
              <a:t>Data from the patient data form – random sample of patients with current PMH condition</a:t>
            </a:r>
          </a:p>
          <a:p>
            <a:r>
              <a:rPr lang="en-US" i="1" dirty="0"/>
              <a:t>October-December 2024, N=1653</a:t>
            </a:r>
          </a:p>
        </p:txBody>
      </p:sp>
      <p:sp>
        <p:nvSpPr>
          <p:cNvPr id="7" name="Google Shape;130;p3">
            <a:extLst>
              <a:ext uri="{FF2B5EF4-FFF2-40B4-BE49-F238E27FC236}">
                <a16:creationId xmlns:a16="http://schemas.microsoft.com/office/drawing/2014/main" id="{4AB72EFC-2ABD-C2DA-6DE6-288E0D3AB5ED}"/>
              </a:ext>
            </a:extLst>
          </p:cNvPr>
          <p:cNvSpPr txBox="1"/>
          <p:nvPr/>
        </p:nvSpPr>
        <p:spPr>
          <a:xfrm>
            <a:off x="243875" y="-93396"/>
            <a:ext cx="7815396" cy="132555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r>
              <a:rPr lang="en-US" sz="3600" b="1" dirty="0">
                <a:solidFill>
                  <a:srgbClr val="1C498B"/>
                </a:solidFill>
              </a:rPr>
              <a:t>Baseline Data – Outcome Measures</a:t>
            </a:r>
            <a:endParaRPr lang="en-US" sz="3600" dirty="0">
              <a:solidFill>
                <a:srgbClr val="1C498B"/>
              </a:solidFill>
              <a:latin typeface="Calibri"/>
            </a:endParaRPr>
          </a:p>
        </p:txBody>
      </p:sp>
    </p:spTree>
    <p:extLst>
      <p:ext uri="{BB962C8B-B14F-4D97-AF65-F5344CB8AC3E}">
        <p14:creationId xmlns:p14="http://schemas.microsoft.com/office/powerpoint/2010/main" val="25396315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37515DF-0D6B-CCE6-3C10-5B405F49ABAE}"/>
            </a:ext>
          </a:extLst>
        </p:cNvPr>
        <p:cNvGrpSpPr/>
        <p:nvPr/>
      </p:nvGrpSpPr>
      <p:grpSpPr>
        <a:xfrm>
          <a:off x="0" y="0"/>
          <a:ext cx="0" cy="0"/>
          <a:chOff x="0" y="0"/>
          <a:chExt cx="0" cy="0"/>
        </a:xfrm>
      </p:grpSpPr>
      <p:sp>
        <p:nvSpPr>
          <p:cNvPr id="2" name="Google Shape;125;p3">
            <a:extLst>
              <a:ext uri="{FF2B5EF4-FFF2-40B4-BE49-F238E27FC236}">
                <a16:creationId xmlns:a16="http://schemas.microsoft.com/office/drawing/2014/main" id="{0FC2C218-A902-C133-4924-987C20D8E23F}"/>
              </a:ext>
            </a:extLst>
          </p:cNvPr>
          <p:cNvSpPr/>
          <p:nvPr/>
        </p:nvSpPr>
        <p:spPr>
          <a:xfrm>
            <a:off x="9264317" y="228371"/>
            <a:ext cx="2025313" cy="911940"/>
          </a:xfrm>
          <a:custGeom>
            <a:avLst/>
            <a:gdLst>
              <a:gd name="f0" fmla="val w"/>
              <a:gd name="f1" fmla="val h"/>
              <a:gd name="f2" fmla="val 0"/>
              <a:gd name="f3" fmla="val 3037973"/>
              <a:gd name="f4" fmla="val 1367910"/>
              <a:gd name="f5" fmla="*/ f0 1 3037973"/>
              <a:gd name="f6" fmla="*/ f1 1 1367910"/>
              <a:gd name="f7" fmla="val f2"/>
              <a:gd name="f8" fmla="val f3"/>
              <a:gd name="f9" fmla="val f4"/>
              <a:gd name="f10" fmla="+- f9 0 f7"/>
              <a:gd name="f11" fmla="+- f8 0 f7"/>
              <a:gd name="f12" fmla="*/ f11 1 3037973"/>
              <a:gd name="f13" fmla="*/ f10 1 136791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3037973" h="1367910">
                <a:moveTo>
                  <a:pt x="f2" y="f2"/>
                </a:moveTo>
                <a:lnTo>
                  <a:pt x="f3" y="f2"/>
                </a:lnTo>
                <a:lnTo>
                  <a:pt x="f3" y="f4"/>
                </a:lnTo>
                <a:lnTo>
                  <a:pt x="f2" y="f4"/>
                </a:lnTo>
                <a:lnTo>
                  <a:pt x="f2" y="f2"/>
                </a:lnTo>
                <a:close/>
              </a:path>
            </a:pathLst>
          </a:custGeom>
          <a:blipFill>
            <a:blip r:embed="rId3">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sp>
        <p:nvSpPr>
          <p:cNvPr id="3" name="Google Shape;126;p3">
            <a:extLst>
              <a:ext uri="{FF2B5EF4-FFF2-40B4-BE49-F238E27FC236}">
                <a16:creationId xmlns:a16="http://schemas.microsoft.com/office/drawing/2014/main" id="{86A81BC0-C1A2-E9E9-F5F3-787B50E219E0}"/>
              </a:ext>
            </a:extLst>
          </p:cNvPr>
          <p:cNvSpPr/>
          <p:nvPr/>
        </p:nvSpPr>
        <p:spPr>
          <a:xfrm>
            <a:off x="7191545" y="0"/>
            <a:ext cx="5000460" cy="1425988"/>
          </a:xfrm>
          <a:custGeom>
            <a:avLst/>
            <a:gdLst>
              <a:gd name="f0" fmla="val w"/>
              <a:gd name="f1" fmla="val h"/>
              <a:gd name="f2" fmla="val 0"/>
              <a:gd name="f3" fmla="val 7500689"/>
              <a:gd name="f4" fmla="val 2138988"/>
              <a:gd name="f5" fmla="val 2138989"/>
              <a:gd name="f6" fmla="*/ f0 1 7500689"/>
              <a:gd name="f7" fmla="*/ f1 1 2138988"/>
              <a:gd name="f8" fmla="val f2"/>
              <a:gd name="f9" fmla="val f3"/>
              <a:gd name="f10" fmla="val f4"/>
              <a:gd name="f11" fmla="+- f10 0 f8"/>
              <a:gd name="f12" fmla="+- f9 0 f8"/>
              <a:gd name="f13" fmla="*/ f12 1 7500689"/>
              <a:gd name="f14" fmla="*/ f11 1 2138988"/>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7500689" h="2138988">
                <a:moveTo>
                  <a:pt x="f2" y="f2"/>
                </a:moveTo>
                <a:lnTo>
                  <a:pt x="f3" y="f2"/>
                </a:lnTo>
                <a:lnTo>
                  <a:pt x="f3" y="f5"/>
                </a:lnTo>
                <a:lnTo>
                  <a:pt x="f2" y="f5"/>
                </a:lnTo>
                <a:lnTo>
                  <a:pt x="f2" y="f2"/>
                </a:lnTo>
                <a:close/>
              </a:path>
            </a:pathLst>
          </a:custGeom>
          <a:blipFill>
            <a:blip r:embed="rId4">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cxnSp>
        <p:nvCxnSpPr>
          <p:cNvPr id="4" name="Google Shape;127;p3">
            <a:extLst>
              <a:ext uri="{FF2B5EF4-FFF2-40B4-BE49-F238E27FC236}">
                <a16:creationId xmlns:a16="http://schemas.microsoft.com/office/drawing/2014/main" id="{0D1C05D8-6EAB-D894-1339-D675B98620F1}"/>
              </a:ext>
            </a:extLst>
          </p:cNvPr>
          <p:cNvCxnSpPr/>
          <p:nvPr/>
        </p:nvCxnSpPr>
        <p:spPr>
          <a:xfrm rot="1994">
            <a:off x="606420" y="6335713"/>
            <a:ext cx="10979156" cy="0"/>
          </a:xfrm>
          <a:prstGeom prst="straightConnector1">
            <a:avLst/>
          </a:prstGeom>
          <a:noFill/>
          <a:ln w="9528" cap="rnd">
            <a:solidFill>
              <a:srgbClr val="79818A"/>
            </a:solidFill>
            <a:prstDash val="solid"/>
            <a:round/>
          </a:ln>
        </p:spPr>
      </p:cxnSp>
      <p:sp>
        <p:nvSpPr>
          <p:cNvPr id="7" name="Google Shape;130;p3">
            <a:extLst>
              <a:ext uri="{FF2B5EF4-FFF2-40B4-BE49-F238E27FC236}">
                <a16:creationId xmlns:a16="http://schemas.microsoft.com/office/drawing/2014/main" id="{617C2C18-EF35-275D-8A24-A7FB7F5A5A8C}"/>
              </a:ext>
            </a:extLst>
          </p:cNvPr>
          <p:cNvSpPr txBox="1"/>
          <p:nvPr/>
        </p:nvSpPr>
        <p:spPr>
          <a:xfrm>
            <a:off x="243875" y="-93396"/>
            <a:ext cx="6832866" cy="132555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r>
              <a:rPr lang="en-US" sz="3600" b="1" dirty="0">
                <a:solidFill>
                  <a:srgbClr val="1C498B"/>
                </a:solidFill>
              </a:rPr>
              <a:t>Screening Data – Patient Level Form </a:t>
            </a:r>
            <a:endParaRPr lang="en-US" sz="3600" dirty="0">
              <a:solidFill>
                <a:srgbClr val="1C498B"/>
              </a:solidFill>
              <a:latin typeface="Arial" panose="020B0604020202020204" pitchFamily="34" charset="0"/>
              <a:cs typeface="Arial" panose="020B0604020202020204" pitchFamily="34" charset="0"/>
            </a:endParaRPr>
          </a:p>
        </p:txBody>
      </p:sp>
      <p:grpSp>
        <p:nvGrpSpPr>
          <p:cNvPr id="14" name="Google Shape;137;p3">
            <a:extLst>
              <a:ext uri="{FF2B5EF4-FFF2-40B4-BE49-F238E27FC236}">
                <a16:creationId xmlns:a16="http://schemas.microsoft.com/office/drawing/2014/main" id="{286358A5-28FC-6E32-6C7A-FA71D4D58D7E}"/>
              </a:ext>
            </a:extLst>
          </p:cNvPr>
          <p:cNvGrpSpPr/>
          <p:nvPr/>
        </p:nvGrpSpPr>
        <p:grpSpPr>
          <a:xfrm>
            <a:off x="609603" y="6356352"/>
            <a:ext cx="4114800" cy="365129"/>
            <a:chOff x="609603" y="6356351"/>
            <a:chExt cx="4114800" cy="365129"/>
          </a:xfrm>
        </p:grpSpPr>
        <p:sp>
          <p:nvSpPr>
            <p:cNvPr id="15" name="Google Shape;138;p3">
              <a:extLst>
                <a:ext uri="{FF2B5EF4-FFF2-40B4-BE49-F238E27FC236}">
                  <a16:creationId xmlns:a16="http://schemas.microsoft.com/office/drawing/2014/main" id="{6BBF2C65-F207-D3A0-7CEA-E79BB8672989}"/>
                </a:ext>
              </a:extLst>
            </p:cNvPr>
            <p:cNvSpPr/>
            <p:nvPr/>
          </p:nvSpPr>
          <p:spPr>
            <a:xfrm>
              <a:off x="609603" y="6356351"/>
              <a:ext cx="4114800" cy="365129"/>
            </a:xfrm>
            <a:custGeom>
              <a:avLst/>
              <a:gdLst>
                <a:gd name="f0" fmla="val w"/>
                <a:gd name="f1" fmla="val h"/>
                <a:gd name="f2" fmla="val 0"/>
                <a:gd name="f3" fmla="val 8229600"/>
                <a:gd name="f4" fmla="val 730250"/>
                <a:gd name="f5" fmla="*/ f0 1 8229600"/>
                <a:gd name="f6" fmla="*/ f1 1 730250"/>
                <a:gd name="f7" fmla="val f2"/>
                <a:gd name="f8" fmla="val f3"/>
                <a:gd name="f9" fmla="val f4"/>
                <a:gd name="f10" fmla="+- f9 0 f7"/>
                <a:gd name="f11" fmla="+- f8 0 f7"/>
                <a:gd name="f12" fmla="*/ f11 1 8229600"/>
                <a:gd name="f13" fmla="*/ f10 1 73025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8229600" h="730250">
                  <a:moveTo>
                    <a:pt x="f2" y="f2"/>
                  </a:moveTo>
                  <a:lnTo>
                    <a:pt x="f3" y="f2"/>
                  </a:lnTo>
                  <a:lnTo>
                    <a:pt x="f3" y="f4"/>
                  </a:lnTo>
                  <a:lnTo>
                    <a:pt x="f2" y="f4"/>
                  </a:lnTo>
                  <a:close/>
                </a:path>
              </a:pathLst>
            </a:custGeom>
            <a:solidFill>
              <a:srgbClr val="000000">
                <a:alpha val="0"/>
              </a:srgbClr>
            </a:solid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sp>
          <p:nvSpPr>
            <p:cNvPr id="16" name="Google Shape;139;p3">
              <a:extLst>
                <a:ext uri="{FF2B5EF4-FFF2-40B4-BE49-F238E27FC236}">
                  <a16:creationId xmlns:a16="http://schemas.microsoft.com/office/drawing/2014/main" id="{45619675-87AA-BFDA-60C5-C77286959C7A}"/>
                </a:ext>
              </a:extLst>
            </p:cNvPr>
            <p:cNvSpPr txBox="1"/>
            <p:nvPr/>
          </p:nvSpPr>
          <p:spPr>
            <a:xfrm>
              <a:off x="609603" y="6356351"/>
              <a:ext cx="4114800" cy="36512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lnSpc>
                  <a:spcPct val="120000"/>
                </a:lnSpc>
                <a:defRPr sz="1800" b="0" i="0" u="none" strike="noStrike" kern="0" cap="none" spc="0" baseline="0">
                  <a:solidFill>
                    <a:srgbClr val="000000"/>
                  </a:solidFill>
                  <a:uFillTx/>
                </a:defRPr>
              </a:pPr>
              <a:r>
                <a:rPr lang="en-US" sz="1200">
                  <a:solidFill>
                    <a:srgbClr val="939699"/>
                  </a:solidFill>
                </a:rPr>
                <a:t>Illinois Perinatal Quality Collaborative</a:t>
              </a:r>
              <a:endParaRPr lang="en-US" sz="1200">
                <a:solidFill>
                  <a:srgbClr val="444C55"/>
                </a:solidFill>
                <a:latin typeface="Calibri"/>
              </a:endParaRPr>
            </a:p>
          </p:txBody>
        </p:sp>
      </p:grpSp>
      <p:sp>
        <p:nvSpPr>
          <p:cNvPr id="9" name="TextBox 8">
            <a:extLst>
              <a:ext uri="{FF2B5EF4-FFF2-40B4-BE49-F238E27FC236}">
                <a16:creationId xmlns:a16="http://schemas.microsoft.com/office/drawing/2014/main" id="{96C5890E-C066-09D6-161B-41BC1F6DF15E}"/>
              </a:ext>
            </a:extLst>
          </p:cNvPr>
          <p:cNvSpPr txBox="1"/>
          <p:nvPr/>
        </p:nvSpPr>
        <p:spPr>
          <a:xfrm rot="16200000">
            <a:off x="699649" y="3840556"/>
            <a:ext cx="940705" cy="369332"/>
          </a:xfrm>
          <a:prstGeom prst="rect">
            <a:avLst/>
          </a:prstGeom>
          <a:noFill/>
        </p:spPr>
        <p:txBody>
          <a:bodyPr wrap="square" rtlCol="0">
            <a:spAutoFit/>
          </a:bodyPr>
          <a:lstStyle/>
          <a:p>
            <a:r>
              <a:rPr lang="en-US" dirty="0"/>
              <a:t>Percent</a:t>
            </a:r>
          </a:p>
        </p:txBody>
      </p:sp>
      <p:graphicFrame>
        <p:nvGraphicFramePr>
          <p:cNvPr id="5" name="Chart 4">
            <a:extLst>
              <a:ext uri="{FF2B5EF4-FFF2-40B4-BE49-F238E27FC236}">
                <a16:creationId xmlns:a16="http://schemas.microsoft.com/office/drawing/2014/main" id="{40A6F4E2-72D7-0CFF-BBFA-E2680872FA8A}"/>
              </a:ext>
            </a:extLst>
          </p:cNvPr>
          <p:cNvGraphicFramePr>
            <a:graphicFrameLocks/>
          </p:cNvGraphicFramePr>
          <p:nvPr>
            <p:extLst>
              <p:ext uri="{D42A27DB-BD31-4B8C-83A1-F6EECF244321}">
                <p14:modId xmlns:p14="http://schemas.microsoft.com/office/powerpoint/2010/main" val="3951760219"/>
              </p:ext>
            </p:extLst>
          </p:nvPr>
        </p:nvGraphicFramePr>
        <p:xfrm>
          <a:off x="1542986" y="1140311"/>
          <a:ext cx="8685743" cy="4998392"/>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33991167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67">
          <a:extLst>
            <a:ext uri="{FF2B5EF4-FFF2-40B4-BE49-F238E27FC236}">
              <a16:creationId xmlns:a16="http://schemas.microsoft.com/office/drawing/2014/main" id="{494E7EA0-CB51-4188-3B26-77EC41F241DF}"/>
            </a:ext>
          </a:extLst>
        </p:cNvPr>
        <p:cNvGrpSpPr/>
        <p:nvPr/>
      </p:nvGrpSpPr>
      <p:grpSpPr>
        <a:xfrm>
          <a:off x="0" y="0"/>
          <a:ext cx="0" cy="0"/>
          <a:chOff x="0" y="0"/>
          <a:chExt cx="0" cy="0"/>
        </a:xfrm>
      </p:grpSpPr>
      <p:sp>
        <p:nvSpPr>
          <p:cNvPr id="370" name="Google Shape;370;p16">
            <a:extLst>
              <a:ext uri="{FF2B5EF4-FFF2-40B4-BE49-F238E27FC236}">
                <a16:creationId xmlns:a16="http://schemas.microsoft.com/office/drawing/2014/main" id="{C8402CE5-83F5-E387-A145-E0AC57E60ADF}"/>
              </a:ext>
            </a:extLst>
          </p:cNvPr>
          <p:cNvSpPr txBox="1">
            <a:spLocks noGrp="1"/>
          </p:cNvSpPr>
          <p:nvPr>
            <p:ph type="sldNum" sz="quarter" idx="4294967295"/>
          </p:nvPr>
        </p:nvSpPr>
        <p:spPr>
          <a:xfrm>
            <a:off x="8839200" y="6356350"/>
            <a:ext cx="2743200" cy="365125"/>
          </a:xfrm>
          <a:prstGeom prst="rect">
            <a:avLst/>
          </a:prstGeom>
          <a:noFill/>
          <a:ln>
            <a:noFill/>
          </a:ln>
        </p:spPr>
        <p:txBody>
          <a:bodyPr spcFirstLastPara="1" vert="horz" wrap="square" lIns="91440" tIns="45720" rIns="91440" bIns="45720" rtlCol="0" anchor="ctr" anchorCtr="0">
            <a:noAutofit/>
          </a:bodyP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
                <a:srgbClr val="AEB3B7"/>
              </a:buClr>
              <a:buSzPts val="1200"/>
              <a:buFont typeface="Calibri"/>
              <a:buNone/>
              <a:tabLst/>
              <a:defRPr/>
            </a:pPr>
            <a:fld id="{97033E4B-E3EB-3D46-B2D8-3159663620FA}" type="slidenum">
              <a:rPr kumimoji="0" lang="en-US" sz="1200" b="0" i="0" u="none" strike="noStrike" kern="1200" cap="none" spc="0" normalizeH="0" baseline="0" noProof="0" smtClean="0">
                <a:ln>
                  <a:noFill/>
                </a:ln>
                <a:solidFill>
                  <a:prstClr val="black">
                    <a:tint val="75000"/>
                  </a:prstClr>
                </a:solidFill>
                <a:effectLst/>
                <a:uLnTx/>
                <a:uFillTx/>
                <a:latin typeface="DM Sans" pitchFamily="2" charset="77"/>
                <a:ea typeface="+mn-ea"/>
                <a:cs typeface="+mn-cs"/>
              </a:rPr>
              <a:pPr marL="0" marR="0" lvl="0" indent="0" algn="r" defTabSz="914400" rtl="0" eaLnBrk="1" fontAlgn="auto" latinLnBrk="0" hangingPunct="1">
                <a:lnSpc>
                  <a:spcPct val="100000"/>
                </a:lnSpc>
                <a:spcBef>
                  <a:spcPts val="0"/>
                </a:spcBef>
                <a:spcAft>
                  <a:spcPts val="0"/>
                </a:spcAft>
                <a:buClr>
                  <a:srgbClr val="AEB3B7"/>
                </a:buClr>
                <a:buSzPts val="1200"/>
                <a:buFont typeface="Calibri"/>
                <a:buNone/>
                <a:tabLst/>
                <a:defRPr/>
              </a:pPr>
              <a:t>2</a:t>
            </a:fld>
            <a:endParaRPr kumimoji="0" lang="en-US" sz="1200" b="0" i="0" u="none" strike="noStrike" kern="0" cap="none" spc="0" normalizeH="0" baseline="0" noProof="0">
              <a:ln>
                <a:noFill/>
              </a:ln>
              <a:solidFill>
                <a:srgbClr val="AEB3B7"/>
              </a:solidFill>
              <a:effectLst/>
              <a:uLnTx/>
              <a:uFillTx/>
              <a:latin typeface="DM Sans" pitchFamily="2" charset="77"/>
              <a:ea typeface="Calibri"/>
              <a:cs typeface="Calibri"/>
              <a:sym typeface="Calibri"/>
            </a:endParaRPr>
          </a:p>
        </p:txBody>
      </p:sp>
      <p:sp>
        <p:nvSpPr>
          <p:cNvPr id="6" name="Google Shape;368;p16">
            <a:extLst>
              <a:ext uri="{FF2B5EF4-FFF2-40B4-BE49-F238E27FC236}">
                <a16:creationId xmlns:a16="http://schemas.microsoft.com/office/drawing/2014/main" id="{401E6705-C2D8-1E29-0D67-E6F2987406E1}"/>
              </a:ext>
            </a:extLst>
          </p:cNvPr>
          <p:cNvSpPr txBox="1">
            <a:spLocks/>
          </p:cNvSpPr>
          <p:nvPr/>
        </p:nvSpPr>
        <p:spPr>
          <a:xfrm>
            <a:off x="8194273" y="3705015"/>
            <a:ext cx="4402346" cy="1325562"/>
          </a:xfrm>
          <a:prstGeom prst="rect">
            <a:avLst/>
          </a:prstGeom>
          <a:noFill/>
          <a:ln>
            <a:noFill/>
          </a:ln>
        </p:spPr>
        <p:txBody>
          <a:bodyPr spcFirstLastPara="1" vert="horz" wrap="square" lIns="91425" tIns="45700" rIns="91425" bIns="45700" rtlCol="0" anchor="ctr" anchorCtr="0">
            <a:noAutofit/>
          </a:bodyPr>
          <a:lst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2600" b="1" i="0" u="none" strike="noStrike" kern="1200" cap="none" spc="0" normalizeH="0" baseline="0" noProof="0" dirty="0">
                <a:ln>
                  <a:noFill/>
                </a:ln>
                <a:solidFill>
                  <a:srgbClr val="F58366"/>
                </a:solidFill>
                <a:effectLst/>
                <a:uLnTx/>
                <a:uFillTx/>
                <a:latin typeface="DM Sans" pitchFamily="2" charset="77"/>
                <a:ea typeface="Lato Medium"/>
                <a:cs typeface="Lato Medium"/>
              </a:rPr>
              <a:t>The Westin Lombard</a:t>
            </a:r>
            <a:endParaRPr kumimoji="0" lang="en-US" sz="2600" b="1" i="0" u="none" strike="noStrike" kern="1200" cap="none" spc="0" normalizeH="0" baseline="0" noProof="0" dirty="0">
              <a:ln>
                <a:noFill/>
              </a:ln>
              <a:solidFill>
                <a:srgbClr val="F58366"/>
              </a:solidFill>
              <a:effectLst/>
              <a:uLnTx/>
              <a:uFillTx/>
              <a:latin typeface="DM Sans" pitchFamily="2" charset="77"/>
              <a:ea typeface="Lato Medium" panose="020F0502020204030203" pitchFamily="34" charset="0"/>
              <a:cs typeface="Lato Medium" panose="020F0502020204030203"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a:ln>
                  <a:noFill/>
                </a:ln>
                <a:solidFill>
                  <a:srgbClr val="F58366"/>
                </a:solidFill>
                <a:effectLst/>
                <a:uLnTx/>
                <a:uFillTx/>
                <a:latin typeface="DM Sans" pitchFamily="2" charset="77"/>
                <a:ea typeface="Lato Medium"/>
                <a:cs typeface="Lato Medium"/>
              </a:rPr>
              <a:t>Hotel Room Block</a:t>
            </a:r>
            <a:br>
              <a:rPr kumimoji="0" lang="en-US" sz="2600" b="1" i="0" u="none" strike="noStrike" kern="1200" cap="none" spc="0" normalizeH="0" baseline="0" noProof="0" dirty="0">
                <a:ln>
                  <a:noFill/>
                </a:ln>
                <a:solidFill>
                  <a:srgbClr val="F58366"/>
                </a:solidFill>
                <a:effectLst/>
                <a:uLnTx/>
                <a:uFillTx/>
                <a:latin typeface="DM Sans" pitchFamily="2" charset="77"/>
                <a:ea typeface="Lato Medium"/>
                <a:cs typeface="Lato Medium"/>
              </a:rPr>
            </a:br>
            <a:r>
              <a:rPr kumimoji="0" lang="en-US" sz="2600" b="1" i="0" u="none" strike="noStrike" kern="1200" cap="none" spc="0" normalizeH="0" baseline="0" noProof="0" dirty="0">
                <a:ln>
                  <a:noFill/>
                </a:ln>
                <a:solidFill>
                  <a:srgbClr val="F58366"/>
                </a:solidFill>
                <a:effectLst/>
                <a:uLnTx/>
                <a:uFillTx/>
                <a:latin typeface="DM Sans" pitchFamily="2" charset="77"/>
                <a:ea typeface="Lato Medium"/>
                <a:cs typeface="Lato Medium"/>
              </a:rPr>
              <a:t>will be available</a:t>
            </a:r>
            <a:endParaRPr kumimoji="0" lang="en-US" sz="2600" b="1" i="0" u="none" strike="noStrike" kern="1200" cap="none" spc="0" normalizeH="0" baseline="0" noProof="0" dirty="0">
              <a:ln>
                <a:noFill/>
              </a:ln>
              <a:solidFill>
                <a:srgbClr val="F58366"/>
              </a:solidFill>
              <a:effectLst/>
              <a:uLnTx/>
              <a:uFillTx/>
              <a:latin typeface="DM Sans" pitchFamily="2" charset="77"/>
              <a:ea typeface="Lato Medium" panose="020F0502020204030203" pitchFamily="34" charset="0"/>
              <a:cs typeface="Lato Medium" panose="020F0502020204030203" pitchFamily="34" charset="0"/>
            </a:endParaRPr>
          </a:p>
        </p:txBody>
      </p:sp>
      <p:sp>
        <p:nvSpPr>
          <p:cNvPr id="368" name="Google Shape;368;p16">
            <a:extLst>
              <a:ext uri="{FF2B5EF4-FFF2-40B4-BE49-F238E27FC236}">
                <a16:creationId xmlns:a16="http://schemas.microsoft.com/office/drawing/2014/main" id="{72987ABA-AFAC-511F-2B2A-12AD68E8387C}"/>
              </a:ext>
            </a:extLst>
          </p:cNvPr>
          <p:cNvSpPr txBox="1">
            <a:spLocks noGrp="1"/>
          </p:cNvSpPr>
          <p:nvPr>
            <p:ph type="title" idx="4294967295"/>
          </p:nvPr>
        </p:nvSpPr>
        <p:spPr>
          <a:xfrm>
            <a:off x="8524951" y="2114695"/>
            <a:ext cx="3740990" cy="1325562"/>
          </a:xfrm>
          <a:prstGeom prst="rect">
            <a:avLst/>
          </a:prstGeom>
          <a:noFill/>
          <a:ln>
            <a:noFill/>
          </a:ln>
        </p:spPr>
        <p:txBody>
          <a:bodyPr spcFirstLastPara="1" wrap="square" lIns="91425" tIns="45700" rIns="91425" bIns="45700" anchor="ctr" anchorCtr="0">
            <a:normAutofit fontScale="90000"/>
          </a:bodyPr>
          <a:lstStyle/>
          <a:p>
            <a:pPr algn="ctr">
              <a:buClr>
                <a:schemeClr val="accent1"/>
              </a:buClr>
              <a:buSzPts val="4000"/>
            </a:pPr>
            <a:r>
              <a:rPr lang="en-US" sz="4400" dirty="0">
                <a:latin typeface="DM Sans"/>
                <a:ea typeface="Lato Medium"/>
                <a:cs typeface="Lato Medium"/>
              </a:rPr>
              <a:t>Registration </a:t>
            </a:r>
            <a:br>
              <a:rPr lang="en-US" sz="4400" dirty="0">
                <a:latin typeface="DM Sans" pitchFamily="2" charset="77"/>
                <a:ea typeface="Lato Medium"/>
                <a:cs typeface="Lato Medium"/>
              </a:rPr>
            </a:br>
            <a:r>
              <a:rPr lang="en-US" sz="4400" dirty="0">
                <a:latin typeface="DM Sans"/>
                <a:ea typeface="Lato Medium"/>
                <a:cs typeface="Lato Medium"/>
              </a:rPr>
              <a:t>Now Open</a:t>
            </a:r>
            <a:endParaRPr lang="en-US" sz="4400" dirty="0">
              <a:latin typeface="DM Sans" pitchFamily="2" charset="77"/>
              <a:ea typeface="Lato Medium"/>
              <a:cs typeface="Lato Medium"/>
            </a:endParaRPr>
          </a:p>
        </p:txBody>
      </p:sp>
      <p:pic>
        <p:nvPicPr>
          <p:cNvPr id="4" name="Picture 3">
            <a:extLst>
              <a:ext uri="{FF2B5EF4-FFF2-40B4-BE49-F238E27FC236}">
                <a16:creationId xmlns:a16="http://schemas.microsoft.com/office/drawing/2014/main" id="{4ECD4CB9-1AC8-8B37-2A71-BD92CAC32BA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46031" y="765463"/>
            <a:ext cx="8078920" cy="4554638"/>
          </a:xfrm>
          <a:prstGeom prst="rect">
            <a:avLst/>
          </a:prstGeom>
        </p:spPr>
      </p:pic>
      <p:sp>
        <p:nvSpPr>
          <p:cNvPr id="5" name="Rectangle 1">
            <a:extLst>
              <a:ext uri="{FF2B5EF4-FFF2-40B4-BE49-F238E27FC236}">
                <a16:creationId xmlns:a16="http://schemas.microsoft.com/office/drawing/2014/main" id="{3E1CF61A-37B3-3557-30A9-D9FBDC360519}"/>
              </a:ext>
            </a:extLst>
          </p:cNvPr>
          <p:cNvSpPr>
            <a:spLocks noChangeArrowheads="1"/>
          </p:cNvSpPr>
          <p:nvPr/>
        </p:nvSpPr>
        <p:spPr bwMode="auto">
          <a:xfrm>
            <a:off x="0" y="-184666"/>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44C55"/>
              </a:solidFill>
              <a:effectLst/>
              <a:uLnTx/>
              <a:uFillTx/>
              <a:latin typeface="DM Sans" pitchFamily="2" charset="77"/>
              <a:ea typeface="+mn-ea"/>
              <a:cs typeface="+mn-cs"/>
            </a:endParaRPr>
          </a:p>
        </p:txBody>
      </p:sp>
      <p:sp>
        <p:nvSpPr>
          <p:cNvPr id="8" name="Rectangle 3">
            <a:extLst>
              <a:ext uri="{FF2B5EF4-FFF2-40B4-BE49-F238E27FC236}">
                <a16:creationId xmlns:a16="http://schemas.microsoft.com/office/drawing/2014/main" id="{C39F331C-04CD-C86C-0EC0-31982666DC57}"/>
              </a:ext>
            </a:extLst>
          </p:cNvPr>
          <p:cNvSpPr>
            <a:spLocks noChangeArrowheads="1"/>
          </p:cNvSpPr>
          <p:nvPr/>
        </p:nvSpPr>
        <p:spPr bwMode="auto">
          <a:xfrm>
            <a:off x="152400" y="-32266"/>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44C55"/>
              </a:solidFill>
              <a:effectLst/>
              <a:uLnTx/>
              <a:uFillTx/>
              <a:latin typeface="DM Sans" pitchFamily="2" charset="77"/>
              <a:ea typeface="+mn-ea"/>
              <a:cs typeface="+mn-cs"/>
            </a:endParaRPr>
          </a:p>
        </p:txBody>
      </p:sp>
      <p:sp>
        <p:nvSpPr>
          <p:cNvPr id="12" name="Rectangle 4">
            <a:extLst>
              <a:ext uri="{FF2B5EF4-FFF2-40B4-BE49-F238E27FC236}">
                <a16:creationId xmlns:a16="http://schemas.microsoft.com/office/drawing/2014/main" id="{84CF02E7-8414-BF72-4432-B14730BB00A9}"/>
              </a:ext>
            </a:extLst>
          </p:cNvPr>
          <p:cNvSpPr>
            <a:spLocks noChangeArrowheads="1"/>
          </p:cNvSpPr>
          <p:nvPr/>
        </p:nvSpPr>
        <p:spPr bwMode="auto">
          <a:xfrm>
            <a:off x="304800" y="120134"/>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44C55"/>
              </a:solidFill>
              <a:effectLst/>
              <a:uLnTx/>
              <a:uFillTx/>
              <a:latin typeface="DM Sans" pitchFamily="2" charset="77"/>
              <a:ea typeface="+mn-ea"/>
              <a:cs typeface="+mn-cs"/>
            </a:endParaRPr>
          </a:p>
        </p:txBody>
      </p:sp>
      <p:sp>
        <p:nvSpPr>
          <p:cNvPr id="16" name="Freeform 2">
            <a:extLst>
              <a:ext uri="{FF2B5EF4-FFF2-40B4-BE49-F238E27FC236}">
                <a16:creationId xmlns:a16="http://schemas.microsoft.com/office/drawing/2014/main" id="{E7D4D15F-40F5-F3CA-E5D1-44B212BC83CD}"/>
              </a:ext>
            </a:extLst>
          </p:cNvPr>
          <p:cNvSpPr/>
          <p:nvPr/>
        </p:nvSpPr>
        <p:spPr>
          <a:xfrm>
            <a:off x="3221816" y="3939227"/>
            <a:ext cx="1801577" cy="2194045"/>
          </a:xfrm>
          <a:custGeom>
            <a:avLst/>
            <a:gdLst/>
            <a:ahLst/>
            <a:cxnLst/>
            <a:rect l="l" t="t" r="r" b="b"/>
            <a:pathLst>
              <a:path w="4407761" h="4369193">
                <a:moveTo>
                  <a:pt x="0" y="0"/>
                </a:moveTo>
                <a:lnTo>
                  <a:pt x="4407761" y="0"/>
                </a:lnTo>
                <a:lnTo>
                  <a:pt x="4407761" y="4369193"/>
                </a:lnTo>
                <a:lnTo>
                  <a:pt x="0" y="4369193"/>
                </a:lnTo>
                <a:lnTo>
                  <a:pt x="0" y="0"/>
                </a:lnTo>
                <a:close/>
              </a:path>
            </a:pathLst>
          </a:custGeom>
          <a:blipFill>
            <a:blip r:embed="rId4" cstate="email">
              <a:extLst>
                <a:ext uri="{28A0092B-C50C-407E-A947-70E740481C1C}">
                  <a14:useLocalDpi xmlns:a14="http://schemas.microsoft.com/office/drawing/2010/main"/>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DM Sans" pitchFamily="2" charset="77"/>
              <a:ea typeface="+mn-ea"/>
              <a:cs typeface="+mn-cs"/>
            </a:endParaRPr>
          </a:p>
        </p:txBody>
      </p:sp>
    </p:spTree>
    <p:extLst>
      <p:ext uri="{BB962C8B-B14F-4D97-AF65-F5344CB8AC3E}">
        <p14:creationId xmlns:p14="http://schemas.microsoft.com/office/powerpoint/2010/main" val="264507182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ECC32A6-997E-A7E5-DD83-A86E69A355B2}"/>
            </a:ext>
          </a:extLst>
        </p:cNvPr>
        <p:cNvGrpSpPr/>
        <p:nvPr/>
      </p:nvGrpSpPr>
      <p:grpSpPr>
        <a:xfrm>
          <a:off x="0" y="0"/>
          <a:ext cx="0" cy="0"/>
          <a:chOff x="0" y="0"/>
          <a:chExt cx="0" cy="0"/>
        </a:xfrm>
      </p:grpSpPr>
      <p:sp>
        <p:nvSpPr>
          <p:cNvPr id="2" name="Google Shape;125;p3">
            <a:extLst>
              <a:ext uri="{FF2B5EF4-FFF2-40B4-BE49-F238E27FC236}">
                <a16:creationId xmlns:a16="http://schemas.microsoft.com/office/drawing/2014/main" id="{B39C7F20-72F5-A889-77F7-81ED65EB853A}"/>
              </a:ext>
            </a:extLst>
          </p:cNvPr>
          <p:cNvSpPr/>
          <p:nvPr/>
        </p:nvSpPr>
        <p:spPr>
          <a:xfrm>
            <a:off x="9264317" y="228371"/>
            <a:ext cx="2025313" cy="911940"/>
          </a:xfrm>
          <a:custGeom>
            <a:avLst/>
            <a:gdLst>
              <a:gd name="f0" fmla="val w"/>
              <a:gd name="f1" fmla="val h"/>
              <a:gd name="f2" fmla="val 0"/>
              <a:gd name="f3" fmla="val 3037973"/>
              <a:gd name="f4" fmla="val 1367910"/>
              <a:gd name="f5" fmla="*/ f0 1 3037973"/>
              <a:gd name="f6" fmla="*/ f1 1 1367910"/>
              <a:gd name="f7" fmla="val f2"/>
              <a:gd name="f8" fmla="val f3"/>
              <a:gd name="f9" fmla="val f4"/>
              <a:gd name="f10" fmla="+- f9 0 f7"/>
              <a:gd name="f11" fmla="+- f8 0 f7"/>
              <a:gd name="f12" fmla="*/ f11 1 3037973"/>
              <a:gd name="f13" fmla="*/ f10 1 136791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3037973" h="1367910">
                <a:moveTo>
                  <a:pt x="f2" y="f2"/>
                </a:moveTo>
                <a:lnTo>
                  <a:pt x="f3" y="f2"/>
                </a:lnTo>
                <a:lnTo>
                  <a:pt x="f3" y="f4"/>
                </a:lnTo>
                <a:lnTo>
                  <a:pt x="f2" y="f4"/>
                </a:lnTo>
                <a:lnTo>
                  <a:pt x="f2" y="f2"/>
                </a:lnTo>
                <a:close/>
              </a:path>
            </a:pathLst>
          </a:custGeom>
          <a:blipFill>
            <a:blip r:embed="rId3">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sp>
        <p:nvSpPr>
          <p:cNvPr id="3" name="Google Shape;126;p3">
            <a:extLst>
              <a:ext uri="{FF2B5EF4-FFF2-40B4-BE49-F238E27FC236}">
                <a16:creationId xmlns:a16="http://schemas.microsoft.com/office/drawing/2014/main" id="{2C1C90FE-9A34-B864-081F-FFCE0F48815D}"/>
              </a:ext>
            </a:extLst>
          </p:cNvPr>
          <p:cNvSpPr/>
          <p:nvPr/>
        </p:nvSpPr>
        <p:spPr>
          <a:xfrm>
            <a:off x="7191545" y="0"/>
            <a:ext cx="5000460" cy="1425988"/>
          </a:xfrm>
          <a:custGeom>
            <a:avLst/>
            <a:gdLst>
              <a:gd name="f0" fmla="val w"/>
              <a:gd name="f1" fmla="val h"/>
              <a:gd name="f2" fmla="val 0"/>
              <a:gd name="f3" fmla="val 7500689"/>
              <a:gd name="f4" fmla="val 2138988"/>
              <a:gd name="f5" fmla="val 2138989"/>
              <a:gd name="f6" fmla="*/ f0 1 7500689"/>
              <a:gd name="f7" fmla="*/ f1 1 2138988"/>
              <a:gd name="f8" fmla="val f2"/>
              <a:gd name="f9" fmla="val f3"/>
              <a:gd name="f10" fmla="val f4"/>
              <a:gd name="f11" fmla="+- f10 0 f8"/>
              <a:gd name="f12" fmla="+- f9 0 f8"/>
              <a:gd name="f13" fmla="*/ f12 1 7500689"/>
              <a:gd name="f14" fmla="*/ f11 1 2138988"/>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7500689" h="2138988">
                <a:moveTo>
                  <a:pt x="f2" y="f2"/>
                </a:moveTo>
                <a:lnTo>
                  <a:pt x="f3" y="f2"/>
                </a:lnTo>
                <a:lnTo>
                  <a:pt x="f3" y="f5"/>
                </a:lnTo>
                <a:lnTo>
                  <a:pt x="f2" y="f5"/>
                </a:lnTo>
                <a:lnTo>
                  <a:pt x="f2" y="f2"/>
                </a:lnTo>
                <a:close/>
              </a:path>
            </a:pathLst>
          </a:custGeom>
          <a:blipFill>
            <a:blip r:embed="rId4">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cxnSp>
        <p:nvCxnSpPr>
          <p:cNvPr id="4" name="Google Shape;127;p3">
            <a:extLst>
              <a:ext uri="{FF2B5EF4-FFF2-40B4-BE49-F238E27FC236}">
                <a16:creationId xmlns:a16="http://schemas.microsoft.com/office/drawing/2014/main" id="{3CFE7B03-EEF8-D04A-C1C0-BA8895B90616}"/>
              </a:ext>
            </a:extLst>
          </p:cNvPr>
          <p:cNvCxnSpPr/>
          <p:nvPr/>
        </p:nvCxnSpPr>
        <p:spPr>
          <a:xfrm rot="1994">
            <a:off x="606420" y="6335713"/>
            <a:ext cx="10979156" cy="0"/>
          </a:xfrm>
          <a:prstGeom prst="straightConnector1">
            <a:avLst/>
          </a:prstGeom>
          <a:noFill/>
          <a:ln w="9528" cap="rnd">
            <a:solidFill>
              <a:srgbClr val="79818A"/>
            </a:solidFill>
            <a:prstDash val="solid"/>
            <a:round/>
          </a:ln>
        </p:spPr>
      </p:cxnSp>
      <p:sp>
        <p:nvSpPr>
          <p:cNvPr id="7" name="Google Shape;130;p3">
            <a:extLst>
              <a:ext uri="{FF2B5EF4-FFF2-40B4-BE49-F238E27FC236}">
                <a16:creationId xmlns:a16="http://schemas.microsoft.com/office/drawing/2014/main" id="{F0DB9111-502F-C83A-43AD-C4AEFE43ED97}"/>
              </a:ext>
            </a:extLst>
          </p:cNvPr>
          <p:cNvSpPr txBox="1"/>
          <p:nvPr/>
        </p:nvSpPr>
        <p:spPr>
          <a:xfrm>
            <a:off x="344252" y="189040"/>
            <a:ext cx="6832866" cy="132555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r>
              <a:rPr lang="en-US" sz="3600" b="1" dirty="0">
                <a:solidFill>
                  <a:srgbClr val="1C498B"/>
                </a:solidFill>
              </a:rPr>
              <a:t>Screening Data – Patient Level Form </a:t>
            </a:r>
            <a:endParaRPr lang="en-US" sz="3600" dirty="0">
              <a:solidFill>
                <a:srgbClr val="1C498B"/>
              </a:solidFill>
              <a:latin typeface="Arial" panose="020B0604020202020204" pitchFamily="34" charset="0"/>
              <a:cs typeface="Arial" panose="020B0604020202020204" pitchFamily="34" charset="0"/>
            </a:endParaRPr>
          </a:p>
        </p:txBody>
      </p:sp>
      <p:grpSp>
        <p:nvGrpSpPr>
          <p:cNvPr id="14" name="Google Shape;137;p3">
            <a:extLst>
              <a:ext uri="{FF2B5EF4-FFF2-40B4-BE49-F238E27FC236}">
                <a16:creationId xmlns:a16="http://schemas.microsoft.com/office/drawing/2014/main" id="{D2CBC0B0-2DA8-1F91-0179-B512AFBA2B50}"/>
              </a:ext>
            </a:extLst>
          </p:cNvPr>
          <p:cNvGrpSpPr/>
          <p:nvPr/>
        </p:nvGrpSpPr>
        <p:grpSpPr>
          <a:xfrm>
            <a:off x="609603" y="6356352"/>
            <a:ext cx="4114800" cy="365129"/>
            <a:chOff x="609603" y="6356351"/>
            <a:chExt cx="4114800" cy="365129"/>
          </a:xfrm>
        </p:grpSpPr>
        <p:sp>
          <p:nvSpPr>
            <p:cNvPr id="15" name="Google Shape;138;p3">
              <a:extLst>
                <a:ext uri="{FF2B5EF4-FFF2-40B4-BE49-F238E27FC236}">
                  <a16:creationId xmlns:a16="http://schemas.microsoft.com/office/drawing/2014/main" id="{9023A2C5-4835-393A-6CB2-9239B4E56A0D}"/>
                </a:ext>
              </a:extLst>
            </p:cNvPr>
            <p:cNvSpPr/>
            <p:nvPr/>
          </p:nvSpPr>
          <p:spPr>
            <a:xfrm>
              <a:off x="609603" y="6356351"/>
              <a:ext cx="4114800" cy="365129"/>
            </a:xfrm>
            <a:custGeom>
              <a:avLst/>
              <a:gdLst>
                <a:gd name="f0" fmla="val w"/>
                <a:gd name="f1" fmla="val h"/>
                <a:gd name="f2" fmla="val 0"/>
                <a:gd name="f3" fmla="val 8229600"/>
                <a:gd name="f4" fmla="val 730250"/>
                <a:gd name="f5" fmla="*/ f0 1 8229600"/>
                <a:gd name="f6" fmla="*/ f1 1 730250"/>
                <a:gd name="f7" fmla="val f2"/>
                <a:gd name="f8" fmla="val f3"/>
                <a:gd name="f9" fmla="val f4"/>
                <a:gd name="f10" fmla="+- f9 0 f7"/>
                <a:gd name="f11" fmla="+- f8 0 f7"/>
                <a:gd name="f12" fmla="*/ f11 1 8229600"/>
                <a:gd name="f13" fmla="*/ f10 1 73025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8229600" h="730250">
                  <a:moveTo>
                    <a:pt x="f2" y="f2"/>
                  </a:moveTo>
                  <a:lnTo>
                    <a:pt x="f3" y="f2"/>
                  </a:lnTo>
                  <a:lnTo>
                    <a:pt x="f3" y="f4"/>
                  </a:lnTo>
                  <a:lnTo>
                    <a:pt x="f2" y="f4"/>
                  </a:lnTo>
                  <a:close/>
                </a:path>
              </a:pathLst>
            </a:custGeom>
            <a:solidFill>
              <a:srgbClr val="000000">
                <a:alpha val="0"/>
              </a:srgbClr>
            </a:solid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sp>
          <p:nvSpPr>
            <p:cNvPr id="16" name="Google Shape;139;p3">
              <a:extLst>
                <a:ext uri="{FF2B5EF4-FFF2-40B4-BE49-F238E27FC236}">
                  <a16:creationId xmlns:a16="http://schemas.microsoft.com/office/drawing/2014/main" id="{182BB25A-266F-8405-F893-D7008DAD2B15}"/>
                </a:ext>
              </a:extLst>
            </p:cNvPr>
            <p:cNvSpPr txBox="1"/>
            <p:nvPr/>
          </p:nvSpPr>
          <p:spPr>
            <a:xfrm>
              <a:off x="609603" y="6356351"/>
              <a:ext cx="4114800" cy="36512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lnSpc>
                  <a:spcPct val="120000"/>
                </a:lnSpc>
                <a:defRPr sz="1800" b="0" i="0" u="none" strike="noStrike" kern="0" cap="none" spc="0" baseline="0">
                  <a:solidFill>
                    <a:srgbClr val="000000"/>
                  </a:solidFill>
                  <a:uFillTx/>
                </a:defRPr>
              </a:pPr>
              <a:r>
                <a:rPr lang="en-US" sz="1200">
                  <a:solidFill>
                    <a:srgbClr val="939699"/>
                  </a:solidFill>
                </a:rPr>
                <a:t>Illinois Perinatal Quality Collaborative</a:t>
              </a:r>
              <a:endParaRPr lang="en-US" sz="1200">
                <a:solidFill>
                  <a:srgbClr val="444C55"/>
                </a:solidFill>
                <a:latin typeface="Calibri"/>
              </a:endParaRPr>
            </a:p>
          </p:txBody>
        </p:sp>
      </p:grpSp>
      <p:sp>
        <p:nvSpPr>
          <p:cNvPr id="9" name="TextBox 8">
            <a:extLst>
              <a:ext uri="{FF2B5EF4-FFF2-40B4-BE49-F238E27FC236}">
                <a16:creationId xmlns:a16="http://schemas.microsoft.com/office/drawing/2014/main" id="{92F96FC5-8ABA-F6D0-7B7B-3D3FA484EE39}"/>
              </a:ext>
            </a:extLst>
          </p:cNvPr>
          <p:cNvSpPr txBox="1"/>
          <p:nvPr/>
        </p:nvSpPr>
        <p:spPr>
          <a:xfrm rot="16200000">
            <a:off x="240048" y="3091468"/>
            <a:ext cx="940705" cy="369332"/>
          </a:xfrm>
          <a:prstGeom prst="rect">
            <a:avLst/>
          </a:prstGeom>
          <a:noFill/>
        </p:spPr>
        <p:txBody>
          <a:bodyPr wrap="square" rtlCol="0">
            <a:spAutoFit/>
          </a:bodyPr>
          <a:lstStyle/>
          <a:p>
            <a:r>
              <a:rPr lang="en-US" dirty="0"/>
              <a:t>Percent</a:t>
            </a:r>
          </a:p>
        </p:txBody>
      </p:sp>
      <p:graphicFrame>
        <p:nvGraphicFramePr>
          <p:cNvPr id="6" name="Chart 5">
            <a:extLst>
              <a:ext uri="{FF2B5EF4-FFF2-40B4-BE49-F238E27FC236}">
                <a16:creationId xmlns:a16="http://schemas.microsoft.com/office/drawing/2014/main" id="{2136ACEA-9BA5-BB2A-4C9D-C8D1C9CD9E5F}"/>
              </a:ext>
            </a:extLst>
          </p:cNvPr>
          <p:cNvGraphicFramePr>
            <a:graphicFrameLocks/>
          </p:cNvGraphicFramePr>
          <p:nvPr>
            <p:extLst>
              <p:ext uri="{D42A27DB-BD31-4B8C-83A1-F6EECF244321}">
                <p14:modId xmlns:p14="http://schemas.microsoft.com/office/powerpoint/2010/main" val="1424629788"/>
              </p:ext>
            </p:extLst>
          </p:nvPr>
        </p:nvGraphicFramePr>
        <p:xfrm>
          <a:off x="1030941" y="1425988"/>
          <a:ext cx="10676965" cy="4811559"/>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3140536229"/>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D9721AD-0065-BBE6-838D-4AB3BB371A7B}"/>
            </a:ext>
          </a:extLst>
        </p:cNvPr>
        <p:cNvGrpSpPr/>
        <p:nvPr/>
      </p:nvGrpSpPr>
      <p:grpSpPr>
        <a:xfrm>
          <a:off x="0" y="0"/>
          <a:ext cx="0" cy="0"/>
          <a:chOff x="0" y="0"/>
          <a:chExt cx="0" cy="0"/>
        </a:xfrm>
      </p:grpSpPr>
      <p:sp>
        <p:nvSpPr>
          <p:cNvPr id="2" name="Google Shape;125;p3">
            <a:extLst>
              <a:ext uri="{FF2B5EF4-FFF2-40B4-BE49-F238E27FC236}">
                <a16:creationId xmlns:a16="http://schemas.microsoft.com/office/drawing/2014/main" id="{CE0FBD6C-CBB3-7744-D9A3-581AA8849BB1}"/>
              </a:ext>
            </a:extLst>
          </p:cNvPr>
          <p:cNvSpPr/>
          <p:nvPr/>
        </p:nvSpPr>
        <p:spPr>
          <a:xfrm>
            <a:off x="9264317" y="228371"/>
            <a:ext cx="2025313" cy="911940"/>
          </a:xfrm>
          <a:custGeom>
            <a:avLst/>
            <a:gdLst>
              <a:gd name="f0" fmla="val w"/>
              <a:gd name="f1" fmla="val h"/>
              <a:gd name="f2" fmla="val 0"/>
              <a:gd name="f3" fmla="val 3037973"/>
              <a:gd name="f4" fmla="val 1367910"/>
              <a:gd name="f5" fmla="*/ f0 1 3037973"/>
              <a:gd name="f6" fmla="*/ f1 1 1367910"/>
              <a:gd name="f7" fmla="val f2"/>
              <a:gd name="f8" fmla="val f3"/>
              <a:gd name="f9" fmla="val f4"/>
              <a:gd name="f10" fmla="+- f9 0 f7"/>
              <a:gd name="f11" fmla="+- f8 0 f7"/>
              <a:gd name="f12" fmla="*/ f11 1 3037973"/>
              <a:gd name="f13" fmla="*/ f10 1 136791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3037973" h="1367910">
                <a:moveTo>
                  <a:pt x="f2" y="f2"/>
                </a:moveTo>
                <a:lnTo>
                  <a:pt x="f3" y="f2"/>
                </a:lnTo>
                <a:lnTo>
                  <a:pt x="f3" y="f4"/>
                </a:lnTo>
                <a:lnTo>
                  <a:pt x="f2" y="f4"/>
                </a:lnTo>
                <a:lnTo>
                  <a:pt x="f2" y="f2"/>
                </a:lnTo>
                <a:close/>
              </a:path>
            </a:pathLst>
          </a:custGeom>
          <a:blipFill>
            <a:blip r:embed="rId3">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sp>
        <p:nvSpPr>
          <p:cNvPr id="3" name="Google Shape;126;p3">
            <a:extLst>
              <a:ext uri="{FF2B5EF4-FFF2-40B4-BE49-F238E27FC236}">
                <a16:creationId xmlns:a16="http://schemas.microsoft.com/office/drawing/2014/main" id="{DC910BDC-D69C-5455-6205-F119C26857D5}"/>
              </a:ext>
            </a:extLst>
          </p:cNvPr>
          <p:cNvSpPr/>
          <p:nvPr/>
        </p:nvSpPr>
        <p:spPr>
          <a:xfrm>
            <a:off x="7191545" y="0"/>
            <a:ext cx="5000460" cy="1425988"/>
          </a:xfrm>
          <a:custGeom>
            <a:avLst/>
            <a:gdLst>
              <a:gd name="f0" fmla="val w"/>
              <a:gd name="f1" fmla="val h"/>
              <a:gd name="f2" fmla="val 0"/>
              <a:gd name="f3" fmla="val 7500689"/>
              <a:gd name="f4" fmla="val 2138988"/>
              <a:gd name="f5" fmla="val 2138989"/>
              <a:gd name="f6" fmla="*/ f0 1 7500689"/>
              <a:gd name="f7" fmla="*/ f1 1 2138988"/>
              <a:gd name="f8" fmla="val f2"/>
              <a:gd name="f9" fmla="val f3"/>
              <a:gd name="f10" fmla="val f4"/>
              <a:gd name="f11" fmla="+- f10 0 f8"/>
              <a:gd name="f12" fmla="+- f9 0 f8"/>
              <a:gd name="f13" fmla="*/ f12 1 7500689"/>
              <a:gd name="f14" fmla="*/ f11 1 2138988"/>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7500689" h="2138988">
                <a:moveTo>
                  <a:pt x="f2" y="f2"/>
                </a:moveTo>
                <a:lnTo>
                  <a:pt x="f3" y="f2"/>
                </a:lnTo>
                <a:lnTo>
                  <a:pt x="f3" y="f5"/>
                </a:lnTo>
                <a:lnTo>
                  <a:pt x="f2" y="f5"/>
                </a:lnTo>
                <a:lnTo>
                  <a:pt x="f2" y="f2"/>
                </a:lnTo>
                <a:close/>
              </a:path>
            </a:pathLst>
          </a:custGeom>
          <a:blipFill>
            <a:blip r:embed="rId4">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cxnSp>
        <p:nvCxnSpPr>
          <p:cNvPr id="4" name="Google Shape;127;p3">
            <a:extLst>
              <a:ext uri="{FF2B5EF4-FFF2-40B4-BE49-F238E27FC236}">
                <a16:creationId xmlns:a16="http://schemas.microsoft.com/office/drawing/2014/main" id="{6421C977-3D76-967D-C28B-968B94E529D7}"/>
              </a:ext>
            </a:extLst>
          </p:cNvPr>
          <p:cNvCxnSpPr/>
          <p:nvPr/>
        </p:nvCxnSpPr>
        <p:spPr>
          <a:xfrm rot="1994">
            <a:off x="606420" y="6335713"/>
            <a:ext cx="10979156" cy="0"/>
          </a:xfrm>
          <a:prstGeom prst="straightConnector1">
            <a:avLst/>
          </a:prstGeom>
          <a:noFill/>
          <a:ln w="9528" cap="rnd">
            <a:solidFill>
              <a:srgbClr val="79818A"/>
            </a:solidFill>
            <a:prstDash val="solid"/>
            <a:round/>
          </a:ln>
        </p:spPr>
      </p:cxnSp>
      <p:sp>
        <p:nvSpPr>
          <p:cNvPr id="7" name="Google Shape;130;p3">
            <a:extLst>
              <a:ext uri="{FF2B5EF4-FFF2-40B4-BE49-F238E27FC236}">
                <a16:creationId xmlns:a16="http://schemas.microsoft.com/office/drawing/2014/main" id="{7227151D-427E-2A0E-77A0-F8F5227E69CA}"/>
              </a:ext>
            </a:extLst>
          </p:cNvPr>
          <p:cNvSpPr txBox="1"/>
          <p:nvPr/>
        </p:nvSpPr>
        <p:spPr>
          <a:xfrm>
            <a:off x="226942" y="162748"/>
            <a:ext cx="6832866" cy="132555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r>
              <a:rPr lang="en-US" sz="3600" b="1" dirty="0">
                <a:solidFill>
                  <a:srgbClr val="1C498B"/>
                </a:solidFill>
              </a:rPr>
              <a:t>Screening Data – Patient Level Form </a:t>
            </a:r>
            <a:endParaRPr lang="en-US" sz="3600" dirty="0">
              <a:solidFill>
                <a:srgbClr val="1C498B"/>
              </a:solidFill>
              <a:latin typeface="Arial" panose="020B0604020202020204" pitchFamily="34" charset="0"/>
              <a:cs typeface="Arial" panose="020B0604020202020204" pitchFamily="34" charset="0"/>
            </a:endParaRPr>
          </a:p>
        </p:txBody>
      </p:sp>
      <p:grpSp>
        <p:nvGrpSpPr>
          <p:cNvPr id="14" name="Google Shape;137;p3">
            <a:extLst>
              <a:ext uri="{FF2B5EF4-FFF2-40B4-BE49-F238E27FC236}">
                <a16:creationId xmlns:a16="http://schemas.microsoft.com/office/drawing/2014/main" id="{B93E4ED4-352A-3935-132A-8C9CE23E6381}"/>
              </a:ext>
            </a:extLst>
          </p:cNvPr>
          <p:cNvGrpSpPr/>
          <p:nvPr/>
        </p:nvGrpSpPr>
        <p:grpSpPr>
          <a:xfrm>
            <a:off x="609603" y="6356352"/>
            <a:ext cx="4114800" cy="365129"/>
            <a:chOff x="609603" y="6356351"/>
            <a:chExt cx="4114800" cy="365129"/>
          </a:xfrm>
        </p:grpSpPr>
        <p:sp>
          <p:nvSpPr>
            <p:cNvPr id="15" name="Google Shape;138;p3">
              <a:extLst>
                <a:ext uri="{FF2B5EF4-FFF2-40B4-BE49-F238E27FC236}">
                  <a16:creationId xmlns:a16="http://schemas.microsoft.com/office/drawing/2014/main" id="{29241C46-5747-EB84-2C79-F6FDF2104D88}"/>
                </a:ext>
              </a:extLst>
            </p:cNvPr>
            <p:cNvSpPr/>
            <p:nvPr/>
          </p:nvSpPr>
          <p:spPr>
            <a:xfrm>
              <a:off x="609603" y="6356351"/>
              <a:ext cx="4114800" cy="365129"/>
            </a:xfrm>
            <a:custGeom>
              <a:avLst/>
              <a:gdLst>
                <a:gd name="f0" fmla="val w"/>
                <a:gd name="f1" fmla="val h"/>
                <a:gd name="f2" fmla="val 0"/>
                <a:gd name="f3" fmla="val 8229600"/>
                <a:gd name="f4" fmla="val 730250"/>
                <a:gd name="f5" fmla="*/ f0 1 8229600"/>
                <a:gd name="f6" fmla="*/ f1 1 730250"/>
                <a:gd name="f7" fmla="val f2"/>
                <a:gd name="f8" fmla="val f3"/>
                <a:gd name="f9" fmla="val f4"/>
                <a:gd name="f10" fmla="+- f9 0 f7"/>
                <a:gd name="f11" fmla="+- f8 0 f7"/>
                <a:gd name="f12" fmla="*/ f11 1 8229600"/>
                <a:gd name="f13" fmla="*/ f10 1 73025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8229600" h="730250">
                  <a:moveTo>
                    <a:pt x="f2" y="f2"/>
                  </a:moveTo>
                  <a:lnTo>
                    <a:pt x="f3" y="f2"/>
                  </a:lnTo>
                  <a:lnTo>
                    <a:pt x="f3" y="f4"/>
                  </a:lnTo>
                  <a:lnTo>
                    <a:pt x="f2" y="f4"/>
                  </a:lnTo>
                  <a:close/>
                </a:path>
              </a:pathLst>
            </a:custGeom>
            <a:solidFill>
              <a:srgbClr val="000000">
                <a:alpha val="0"/>
              </a:srgbClr>
            </a:solid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sp>
          <p:nvSpPr>
            <p:cNvPr id="16" name="Google Shape;139;p3">
              <a:extLst>
                <a:ext uri="{FF2B5EF4-FFF2-40B4-BE49-F238E27FC236}">
                  <a16:creationId xmlns:a16="http://schemas.microsoft.com/office/drawing/2014/main" id="{64A1AAB1-B640-864F-4185-131F514B5C65}"/>
                </a:ext>
              </a:extLst>
            </p:cNvPr>
            <p:cNvSpPr txBox="1"/>
            <p:nvPr/>
          </p:nvSpPr>
          <p:spPr>
            <a:xfrm>
              <a:off x="609603" y="6356351"/>
              <a:ext cx="4114800" cy="36512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lnSpc>
                  <a:spcPct val="120000"/>
                </a:lnSpc>
                <a:defRPr sz="1800" b="0" i="0" u="none" strike="noStrike" kern="0" cap="none" spc="0" baseline="0">
                  <a:solidFill>
                    <a:srgbClr val="000000"/>
                  </a:solidFill>
                  <a:uFillTx/>
                </a:defRPr>
              </a:pPr>
              <a:r>
                <a:rPr lang="en-US" sz="1200">
                  <a:solidFill>
                    <a:srgbClr val="939699"/>
                  </a:solidFill>
                </a:rPr>
                <a:t>Illinois Perinatal Quality Collaborative</a:t>
              </a:r>
              <a:endParaRPr lang="en-US" sz="1200">
                <a:solidFill>
                  <a:srgbClr val="444C55"/>
                </a:solidFill>
                <a:latin typeface="Calibri"/>
              </a:endParaRPr>
            </a:p>
          </p:txBody>
        </p:sp>
      </p:grpSp>
      <p:sp>
        <p:nvSpPr>
          <p:cNvPr id="9" name="TextBox 8">
            <a:extLst>
              <a:ext uri="{FF2B5EF4-FFF2-40B4-BE49-F238E27FC236}">
                <a16:creationId xmlns:a16="http://schemas.microsoft.com/office/drawing/2014/main" id="{EC13C603-A353-2EE8-B048-B1632E07728F}"/>
              </a:ext>
            </a:extLst>
          </p:cNvPr>
          <p:cNvSpPr txBox="1"/>
          <p:nvPr/>
        </p:nvSpPr>
        <p:spPr>
          <a:xfrm rot="16200000">
            <a:off x="754861" y="3127326"/>
            <a:ext cx="940705" cy="369332"/>
          </a:xfrm>
          <a:prstGeom prst="rect">
            <a:avLst/>
          </a:prstGeom>
          <a:noFill/>
        </p:spPr>
        <p:txBody>
          <a:bodyPr wrap="square" rtlCol="0">
            <a:spAutoFit/>
          </a:bodyPr>
          <a:lstStyle/>
          <a:p>
            <a:r>
              <a:rPr lang="en-US" dirty="0"/>
              <a:t>Percent</a:t>
            </a:r>
          </a:p>
        </p:txBody>
      </p:sp>
      <p:graphicFrame>
        <p:nvGraphicFramePr>
          <p:cNvPr id="6" name="Chart 5">
            <a:extLst>
              <a:ext uri="{FF2B5EF4-FFF2-40B4-BE49-F238E27FC236}">
                <a16:creationId xmlns:a16="http://schemas.microsoft.com/office/drawing/2014/main" id="{C0DE2E48-3053-B09F-6B2B-3B3703585926}"/>
              </a:ext>
            </a:extLst>
          </p:cNvPr>
          <p:cNvGraphicFramePr>
            <a:graphicFrameLocks/>
          </p:cNvGraphicFramePr>
          <p:nvPr>
            <p:extLst>
              <p:ext uri="{D42A27DB-BD31-4B8C-83A1-F6EECF244321}">
                <p14:modId xmlns:p14="http://schemas.microsoft.com/office/powerpoint/2010/main" val="3410625409"/>
              </p:ext>
            </p:extLst>
          </p:nvPr>
        </p:nvGraphicFramePr>
        <p:xfrm>
          <a:off x="1413058" y="1460534"/>
          <a:ext cx="10169339" cy="4895818"/>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108171571"/>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7AAC903-DB7B-2EBF-BDBB-2E9C44832B33}"/>
            </a:ext>
          </a:extLst>
        </p:cNvPr>
        <p:cNvGrpSpPr/>
        <p:nvPr/>
      </p:nvGrpSpPr>
      <p:grpSpPr>
        <a:xfrm>
          <a:off x="0" y="0"/>
          <a:ext cx="0" cy="0"/>
          <a:chOff x="0" y="0"/>
          <a:chExt cx="0" cy="0"/>
        </a:xfrm>
      </p:grpSpPr>
      <p:sp>
        <p:nvSpPr>
          <p:cNvPr id="2" name="Google Shape;125;p3">
            <a:extLst>
              <a:ext uri="{FF2B5EF4-FFF2-40B4-BE49-F238E27FC236}">
                <a16:creationId xmlns:a16="http://schemas.microsoft.com/office/drawing/2014/main" id="{1FAF5F59-2663-2ADF-A9D8-80CD16997288}"/>
              </a:ext>
            </a:extLst>
          </p:cNvPr>
          <p:cNvSpPr/>
          <p:nvPr/>
        </p:nvSpPr>
        <p:spPr>
          <a:xfrm>
            <a:off x="9264317" y="228371"/>
            <a:ext cx="2025313" cy="911940"/>
          </a:xfrm>
          <a:custGeom>
            <a:avLst/>
            <a:gdLst>
              <a:gd name="f0" fmla="val w"/>
              <a:gd name="f1" fmla="val h"/>
              <a:gd name="f2" fmla="val 0"/>
              <a:gd name="f3" fmla="val 3037973"/>
              <a:gd name="f4" fmla="val 1367910"/>
              <a:gd name="f5" fmla="*/ f0 1 3037973"/>
              <a:gd name="f6" fmla="*/ f1 1 1367910"/>
              <a:gd name="f7" fmla="val f2"/>
              <a:gd name="f8" fmla="val f3"/>
              <a:gd name="f9" fmla="val f4"/>
              <a:gd name="f10" fmla="+- f9 0 f7"/>
              <a:gd name="f11" fmla="+- f8 0 f7"/>
              <a:gd name="f12" fmla="*/ f11 1 3037973"/>
              <a:gd name="f13" fmla="*/ f10 1 136791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3037973" h="1367910">
                <a:moveTo>
                  <a:pt x="f2" y="f2"/>
                </a:moveTo>
                <a:lnTo>
                  <a:pt x="f3" y="f2"/>
                </a:lnTo>
                <a:lnTo>
                  <a:pt x="f3" y="f4"/>
                </a:lnTo>
                <a:lnTo>
                  <a:pt x="f2" y="f4"/>
                </a:lnTo>
                <a:lnTo>
                  <a:pt x="f2" y="f2"/>
                </a:lnTo>
                <a:close/>
              </a:path>
            </a:pathLst>
          </a:custGeom>
          <a:blipFill>
            <a:blip r:embed="rId3">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sp>
        <p:nvSpPr>
          <p:cNvPr id="3" name="Google Shape;126;p3">
            <a:extLst>
              <a:ext uri="{FF2B5EF4-FFF2-40B4-BE49-F238E27FC236}">
                <a16:creationId xmlns:a16="http://schemas.microsoft.com/office/drawing/2014/main" id="{3AC46C46-4899-E9C4-3D98-D1043D146F6C}"/>
              </a:ext>
            </a:extLst>
          </p:cNvPr>
          <p:cNvSpPr/>
          <p:nvPr/>
        </p:nvSpPr>
        <p:spPr>
          <a:xfrm>
            <a:off x="7191545" y="0"/>
            <a:ext cx="5000460" cy="1425988"/>
          </a:xfrm>
          <a:custGeom>
            <a:avLst/>
            <a:gdLst>
              <a:gd name="f0" fmla="val w"/>
              <a:gd name="f1" fmla="val h"/>
              <a:gd name="f2" fmla="val 0"/>
              <a:gd name="f3" fmla="val 7500689"/>
              <a:gd name="f4" fmla="val 2138988"/>
              <a:gd name="f5" fmla="val 2138989"/>
              <a:gd name="f6" fmla="*/ f0 1 7500689"/>
              <a:gd name="f7" fmla="*/ f1 1 2138988"/>
              <a:gd name="f8" fmla="val f2"/>
              <a:gd name="f9" fmla="val f3"/>
              <a:gd name="f10" fmla="val f4"/>
              <a:gd name="f11" fmla="+- f10 0 f8"/>
              <a:gd name="f12" fmla="+- f9 0 f8"/>
              <a:gd name="f13" fmla="*/ f12 1 7500689"/>
              <a:gd name="f14" fmla="*/ f11 1 2138988"/>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7500689" h="2138988">
                <a:moveTo>
                  <a:pt x="f2" y="f2"/>
                </a:moveTo>
                <a:lnTo>
                  <a:pt x="f3" y="f2"/>
                </a:lnTo>
                <a:lnTo>
                  <a:pt x="f3" y="f5"/>
                </a:lnTo>
                <a:lnTo>
                  <a:pt x="f2" y="f5"/>
                </a:lnTo>
                <a:lnTo>
                  <a:pt x="f2" y="f2"/>
                </a:lnTo>
                <a:close/>
              </a:path>
            </a:pathLst>
          </a:custGeom>
          <a:blipFill>
            <a:blip r:embed="rId4">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cxnSp>
        <p:nvCxnSpPr>
          <p:cNvPr id="4" name="Google Shape;127;p3">
            <a:extLst>
              <a:ext uri="{FF2B5EF4-FFF2-40B4-BE49-F238E27FC236}">
                <a16:creationId xmlns:a16="http://schemas.microsoft.com/office/drawing/2014/main" id="{7E98DAF3-25B9-8FC0-6A91-0249C509C43B}"/>
              </a:ext>
            </a:extLst>
          </p:cNvPr>
          <p:cNvCxnSpPr/>
          <p:nvPr/>
        </p:nvCxnSpPr>
        <p:spPr>
          <a:xfrm rot="1994">
            <a:off x="606420" y="6335713"/>
            <a:ext cx="10979156" cy="0"/>
          </a:xfrm>
          <a:prstGeom prst="straightConnector1">
            <a:avLst/>
          </a:prstGeom>
          <a:noFill/>
          <a:ln w="9528" cap="rnd">
            <a:solidFill>
              <a:srgbClr val="79818A"/>
            </a:solidFill>
            <a:prstDash val="solid"/>
            <a:round/>
          </a:ln>
        </p:spPr>
      </p:cxnSp>
      <p:sp>
        <p:nvSpPr>
          <p:cNvPr id="7" name="Google Shape;130;p3">
            <a:extLst>
              <a:ext uri="{FF2B5EF4-FFF2-40B4-BE49-F238E27FC236}">
                <a16:creationId xmlns:a16="http://schemas.microsoft.com/office/drawing/2014/main" id="{CCC16209-0733-484A-724D-DF132D3D1347}"/>
              </a:ext>
            </a:extLst>
          </p:cNvPr>
          <p:cNvSpPr txBox="1"/>
          <p:nvPr/>
        </p:nvSpPr>
        <p:spPr>
          <a:xfrm>
            <a:off x="344252" y="189040"/>
            <a:ext cx="6832866" cy="132555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r>
              <a:rPr lang="en-US" sz="3600" b="1" dirty="0">
                <a:solidFill>
                  <a:srgbClr val="1C498B"/>
                </a:solidFill>
              </a:rPr>
              <a:t>Screening Data – Hospital Distribution</a:t>
            </a:r>
            <a:endParaRPr lang="en-US" sz="3600" dirty="0">
              <a:solidFill>
                <a:srgbClr val="1C498B"/>
              </a:solidFill>
              <a:latin typeface="Arial" panose="020B0604020202020204" pitchFamily="34" charset="0"/>
              <a:cs typeface="Arial" panose="020B0604020202020204" pitchFamily="34" charset="0"/>
            </a:endParaRPr>
          </a:p>
        </p:txBody>
      </p:sp>
      <p:grpSp>
        <p:nvGrpSpPr>
          <p:cNvPr id="14" name="Google Shape;137;p3">
            <a:extLst>
              <a:ext uri="{FF2B5EF4-FFF2-40B4-BE49-F238E27FC236}">
                <a16:creationId xmlns:a16="http://schemas.microsoft.com/office/drawing/2014/main" id="{4C0B58C3-A638-91F1-842D-41F47BB5E23B}"/>
              </a:ext>
            </a:extLst>
          </p:cNvPr>
          <p:cNvGrpSpPr/>
          <p:nvPr/>
        </p:nvGrpSpPr>
        <p:grpSpPr>
          <a:xfrm>
            <a:off x="609603" y="6356352"/>
            <a:ext cx="4114800" cy="365129"/>
            <a:chOff x="609603" y="6356351"/>
            <a:chExt cx="4114800" cy="365129"/>
          </a:xfrm>
        </p:grpSpPr>
        <p:sp>
          <p:nvSpPr>
            <p:cNvPr id="15" name="Google Shape;138;p3">
              <a:extLst>
                <a:ext uri="{FF2B5EF4-FFF2-40B4-BE49-F238E27FC236}">
                  <a16:creationId xmlns:a16="http://schemas.microsoft.com/office/drawing/2014/main" id="{8BDBD8B1-312C-9E84-70A2-25F56828FD9E}"/>
                </a:ext>
              </a:extLst>
            </p:cNvPr>
            <p:cNvSpPr/>
            <p:nvPr/>
          </p:nvSpPr>
          <p:spPr>
            <a:xfrm>
              <a:off x="609603" y="6356351"/>
              <a:ext cx="4114800" cy="365129"/>
            </a:xfrm>
            <a:custGeom>
              <a:avLst/>
              <a:gdLst>
                <a:gd name="f0" fmla="val w"/>
                <a:gd name="f1" fmla="val h"/>
                <a:gd name="f2" fmla="val 0"/>
                <a:gd name="f3" fmla="val 8229600"/>
                <a:gd name="f4" fmla="val 730250"/>
                <a:gd name="f5" fmla="*/ f0 1 8229600"/>
                <a:gd name="f6" fmla="*/ f1 1 730250"/>
                <a:gd name="f7" fmla="val f2"/>
                <a:gd name="f8" fmla="val f3"/>
                <a:gd name="f9" fmla="val f4"/>
                <a:gd name="f10" fmla="+- f9 0 f7"/>
                <a:gd name="f11" fmla="+- f8 0 f7"/>
                <a:gd name="f12" fmla="*/ f11 1 8229600"/>
                <a:gd name="f13" fmla="*/ f10 1 73025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8229600" h="730250">
                  <a:moveTo>
                    <a:pt x="f2" y="f2"/>
                  </a:moveTo>
                  <a:lnTo>
                    <a:pt x="f3" y="f2"/>
                  </a:lnTo>
                  <a:lnTo>
                    <a:pt x="f3" y="f4"/>
                  </a:lnTo>
                  <a:lnTo>
                    <a:pt x="f2" y="f4"/>
                  </a:lnTo>
                  <a:close/>
                </a:path>
              </a:pathLst>
            </a:custGeom>
            <a:solidFill>
              <a:srgbClr val="000000">
                <a:alpha val="0"/>
              </a:srgbClr>
            </a:solid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sp>
          <p:nvSpPr>
            <p:cNvPr id="16" name="Google Shape;139;p3">
              <a:extLst>
                <a:ext uri="{FF2B5EF4-FFF2-40B4-BE49-F238E27FC236}">
                  <a16:creationId xmlns:a16="http://schemas.microsoft.com/office/drawing/2014/main" id="{870AFE9B-E6FA-F489-C946-A611CA2FA5F8}"/>
                </a:ext>
              </a:extLst>
            </p:cNvPr>
            <p:cNvSpPr txBox="1"/>
            <p:nvPr/>
          </p:nvSpPr>
          <p:spPr>
            <a:xfrm>
              <a:off x="609603" y="6356351"/>
              <a:ext cx="4114800" cy="36512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lnSpc>
                  <a:spcPct val="120000"/>
                </a:lnSpc>
                <a:defRPr sz="1800" b="0" i="0" u="none" strike="noStrike" kern="0" cap="none" spc="0" baseline="0">
                  <a:solidFill>
                    <a:srgbClr val="000000"/>
                  </a:solidFill>
                  <a:uFillTx/>
                </a:defRPr>
              </a:pPr>
              <a:r>
                <a:rPr lang="en-US" sz="1200">
                  <a:solidFill>
                    <a:srgbClr val="939699"/>
                  </a:solidFill>
                </a:rPr>
                <a:t>Illinois Perinatal Quality Collaborative</a:t>
              </a:r>
              <a:endParaRPr lang="en-US" sz="1200">
                <a:solidFill>
                  <a:srgbClr val="444C55"/>
                </a:solidFill>
                <a:latin typeface="Calibri"/>
              </a:endParaRPr>
            </a:p>
          </p:txBody>
        </p:sp>
      </p:grpSp>
      <p:sp>
        <p:nvSpPr>
          <p:cNvPr id="9" name="TextBox 8">
            <a:extLst>
              <a:ext uri="{FF2B5EF4-FFF2-40B4-BE49-F238E27FC236}">
                <a16:creationId xmlns:a16="http://schemas.microsoft.com/office/drawing/2014/main" id="{BB5319E8-8334-6E05-826B-E95119FFFEDE}"/>
              </a:ext>
            </a:extLst>
          </p:cNvPr>
          <p:cNvSpPr txBox="1"/>
          <p:nvPr/>
        </p:nvSpPr>
        <p:spPr>
          <a:xfrm rot="16200000">
            <a:off x="423709" y="3644758"/>
            <a:ext cx="1098207" cy="400110"/>
          </a:xfrm>
          <a:prstGeom prst="rect">
            <a:avLst/>
          </a:prstGeom>
          <a:noFill/>
        </p:spPr>
        <p:txBody>
          <a:bodyPr wrap="square" rtlCol="0">
            <a:spAutoFit/>
          </a:bodyPr>
          <a:lstStyle/>
          <a:p>
            <a:r>
              <a:rPr lang="en-US" sz="2000" dirty="0"/>
              <a:t>Percent</a:t>
            </a:r>
          </a:p>
        </p:txBody>
      </p:sp>
      <p:graphicFrame>
        <p:nvGraphicFramePr>
          <p:cNvPr id="6" name="Chart 5">
            <a:extLst>
              <a:ext uri="{FF2B5EF4-FFF2-40B4-BE49-F238E27FC236}">
                <a16:creationId xmlns:a16="http://schemas.microsoft.com/office/drawing/2014/main" id="{B41FCC5B-E86F-1ED9-4CCF-FBC66299BB97}"/>
              </a:ext>
            </a:extLst>
          </p:cNvPr>
          <p:cNvGraphicFramePr>
            <a:graphicFrameLocks/>
          </p:cNvGraphicFramePr>
          <p:nvPr>
            <p:extLst>
              <p:ext uri="{D42A27DB-BD31-4B8C-83A1-F6EECF244321}">
                <p14:modId xmlns:p14="http://schemas.microsoft.com/office/powerpoint/2010/main" val="1587799073"/>
              </p:ext>
            </p:extLst>
          </p:nvPr>
        </p:nvGraphicFramePr>
        <p:xfrm>
          <a:off x="1157478" y="1425988"/>
          <a:ext cx="9119495" cy="4810763"/>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3148962709"/>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B50971B-5EFC-0020-9C3D-BFF5D4482CDA}"/>
            </a:ext>
          </a:extLst>
        </p:cNvPr>
        <p:cNvGrpSpPr/>
        <p:nvPr/>
      </p:nvGrpSpPr>
      <p:grpSpPr>
        <a:xfrm>
          <a:off x="0" y="0"/>
          <a:ext cx="0" cy="0"/>
          <a:chOff x="0" y="0"/>
          <a:chExt cx="0" cy="0"/>
        </a:xfrm>
      </p:grpSpPr>
      <p:sp>
        <p:nvSpPr>
          <p:cNvPr id="2" name="Google Shape;125;p3">
            <a:extLst>
              <a:ext uri="{FF2B5EF4-FFF2-40B4-BE49-F238E27FC236}">
                <a16:creationId xmlns:a16="http://schemas.microsoft.com/office/drawing/2014/main" id="{52B31D6D-D038-1AC3-901D-637C22B9D164}"/>
              </a:ext>
            </a:extLst>
          </p:cNvPr>
          <p:cNvSpPr/>
          <p:nvPr/>
        </p:nvSpPr>
        <p:spPr>
          <a:xfrm>
            <a:off x="9264317" y="228371"/>
            <a:ext cx="2025313" cy="911940"/>
          </a:xfrm>
          <a:custGeom>
            <a:avLst/>
            <a:gdLst>
              <a:gd name="f0" fmla="val w"/>
              <a:gd name="f1" fmla="val h"/>
              <a:gd name="f2" fmla="val 0"/>
              <a:gd name="f3" fmla="val 3037973"/>
              <a:gd name="f4" fmla="val 1367910"/>
              <a:gd name="f5" fmla="*/ f0 1 3037973"/>
              <a:gd name="f6" fmla="*/ f1 1 1367910"/>
              <a:gd name="f7" fmla="val f2"/>
              <a:gd name="f8" fmla="val f3"/>
              <a:gd name="f9" fmla="val f4"/>
              <a:gd name="f10" fmla="+- f9 0 f7"/>
              <a:gd name="f11" fmla="+- f8 0 f7"/>
              <a:gd name="f12" fmla="*/ f11 1 3037973"/>
              <a:gd name="f13" fmla="*/ f10 1 136791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3037973" h="1367910">
                <a:moveTo>
                  <a:pt x="f2" y="f2"/>
                </a:moveTo>
                <a:lnTo>
                  <a:pt x="f3" y="f2"/>
                </a:lnTo>
                <a:lnTo>
                  <a:pt x="f3" y="f4"/>
                </a:lnTo>
                <a:lnTo>
                  <a:pt x="f2" y="f4"/>
                </a:lnTo>
                <a:lnTo>
                  <a:pt x="f2" y="f2"/>
                </a:lnTo>
                <a:close/>
              </a:path>
            </a:pathLst>
          </a:custGeom>
          <a:blipFill>
            <a:blip r:embed="rId3">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sp>
        <p:nvSpPr>
          <p:cNvPr id="3" name="Google Shape;126;p3">
            <a:extLst>
              <a:ext uri="{FF2B5EF4-FFF2-40B4-BE49-F238E27FC236}">
                <a16:creationId xmlns:a16="http://schemas.microsoft.com/office/drawing/2014/main" id="{B8F6170F-02D2-90A4-AD5D-587C2AC61049}"/>
              </a:ext>
            </a:extLst>
          </p:cNvPr>
          <p:cNvSpPr/>
          <p:nvPr/>
        </p:nvSpPr>
        <p:spPr>
          <a:xfrm>
            <a:off x="7191545" y="0"/>
            <a:ext cx="5000460" cy="1425988"/>
          </a:xfrm>
          <a:custGeom>
            <a:avLst/>
            <a:gdLst>
              <a:gd name="f0" fmla="val w"/>
              <a:gd name="f1" fmla="val h"/>
              <a:gd name="f2" fmla="val 0"/>
              <a:gd name="f3" fmla="val 7500689"/>
              <a:gd name="f4" fmla="val 2138988"/>
              <a:gd name="f5" fmla="val 2138989"/>
              <a:gd name="f6" fmla="*/ f0 1 7500689"/>
              <a:gd name="f7" fmla="*/ f1 1 2138988"/>
              <a:gd name="f8" fmla="val f2"/>
              <a:gd name="f9" fmla="val f3"/>
              <a:gd name="f10" fmla="val f4"/>
              <a:gd name="f11" fmla="+- f10 0 f8"/>
              <a:gd name="f12" fmla="+- f9 0 f8"/>
              <a:gd name="f13" fmla="*/ f12 1 7500689"/>
              <a:gd name="f14" fmla="*/ f11 1 2138988"/>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7500689" h="2138988">
                <a:moveTo>
                  <a:pt x="f2" y="f2"/>
                </a:moveTo>
                <a:lnTo>
                  <a:pt x="f3" y="f2"/>
                </a:lnTo>
                <a:lnTo>
                  <a:pt x="f3" y="f5"/>
                </a:lnTo>
                <a:lnTo>
                  <a:pt x="f2" y="f5"/>
                </a:lnTo>
                <a:lnTo>
                  <a:pt x="f2" y="f2"/>
                </a:lnTo>
                <a:close/>
              </a:path>
            </a:pathLst>
          </a:custGeom>
          <a:blipFill>
            <a:blip r:embed="rId4">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cxnSp>
        <p:nvCxnSpPr>
          <p:cNvPr id="4" name="Google Shape;127;p3">
            <a:extLst>
              <a:ext uri="{FF2B5EF4-FFF2-40B4-BE49-F238E27FC236}">
                <a16:creationId xmlns:a16="http://schemas.microsoft.com/office/drawing/2014/main" id="{C052AB20-DFA7-D9EE-14E2-7C1791DADE5F}"/>
              </a:ext>
            </a:extLst>
          </p:cNvPr>
          <p:cNvCxnSpPr/>
          <p:nvPr/>
        </p:nvCxnSpPr>
        <p:spPr>
          <a:xfrm rot="1994">
            <a:off x="606420" y="6335713"/>
            <a:ext cx="10979156" cy="0"/>
          </a:xfrm>
          <a:prstGeom prst="straightConnector1">
            <a:avLst/>
          </a:prstGeom>
          <a:noFill/>
          <a:ln w="9528" cap="rnd">
            <a:solidFill>
              <a:srgbClr val="79818A"/>
            </a:solidFill>
            <a:prstDash val="solid"/>
            <a:round/>
          </a:ln>
        </p:spPr>
      </p:cxnSp>
      <p:sp>
        <p:nvSpPr>
          <p:cNvPr id="7" name="Google Shape;130;p3">
            <a:extLst>
              <a:ext uri="{FF2B5EF4-FFF2-40B4-BE49-F238E27FC236}">
                <a16:creationId xmlns:a16="http://schemas.microsoft.com/office/drawing/2014/main" id="{2408D7C3-06FC-DC46-DD48-406520ABDE6A}"/>
              </a:ext>
            </a:extLst>
          </p:cNvPr>
          <p:cNvSpPr txBox="1"/>
          <p:nvPr/>
        </p:nvSpPr>
        <p:spPr>
          <a:xfrm>
            <a:off x="344252" y="189040"/>
            <a:ext cx="6832866" cy="132555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r>
              <a:rPr lang="en-US" sz="3600" b="1" dirty="0">
                <a:solidFill>
                  <a:srgbClr val="1C498B"/>
                </a:solidFill>
              </a:rPr>
              <a:t>Screening Data – Hospital Distribution</a:t>
            </a:r>
            <a:endParaRPr lang="en-US" sz="3600" dirty="0">
              <a:solidFill>
                <a:srgbClr val="1C498B"/>
              </a:solidFill>
              <a:latin typeface="Arial" panose="020B0604020202020204" pitchFamily="34" charset="0"/>
              <a:cs typeface="Arial" panose="020B0604020202020204" pitchFamily="34" charset="0"/>
            </a:endParaRPr>
          </a:p>
        </p:txBody>
      </p:sp>
      <p:grpSp>
        <p:nvGrpSpPr>
          <p:cNvPr id="14" name="Google Shape;137;p3">
            <a:extLst>
              <a:ext uri="{FF2B5EF4-FFF2-40B4-BE49-F238E27FC236}">
                <a16:creationId xmlns:a16="http://schemas.microsoft.com/office/drawing/2014/main" id="{B3BE296C-41E4-E022-5043-EDA4B4751503}"/>
              </a:ext>
            </a:extLst>
          </p:cNvPr>
          <p:cNvGrpSpPr/>
          <p:nvPr/>
        </p:nvGrpSpPr>
        <p:grpSpPr>
          <a:xfrm>
            <a:off x="609603" y="6356352"/>
            <a:ext cx="4114800" cy="365129"/>
            <a:chOff x="609603" y="6356351"/>
            <a:chExt cx="4114800" cy="365129"/>
          </a:xfrm>
        </p:grpSpPr>
        <p:sp>
          <p:nvSpPr>
            <p:cNvPr id="15" name="Google Shape;138;p3">
              <a:extLst>
                <a:ext uri="{FF2B5EF4-FFF2-40B4-BE49-F238E27FC236}">
                  <a16:creationId xmlns:a16="http://schemas.microsoft.com/office/drawing/2014/main" id="{EE6888CA-A133-5199-A9B7-4D3E4632DFDA}"/>
                </a:ext>
              </a:extLst>
            </p:cNvPr>
            <p:cNvSpPr/>
            <p:nvPr/>
          </p:nvSpPr>
          <p:spPr>
            <a:xfrm>
              <a:off x="609603" y="6356351"/>
              <a:ext cx="4114800" cy="365129"/>
            </a:xfrm>
            <a:custGeom>
              <a:avLst/>
              <a:gdLst>
                <a:gd name="f0" fmla="val w"/>
                <a:gd name="f1" fmla="val h"/>
                <a:gd name="f2" fmla="val 0"/>
                <a:gd name="f3" fmla="val 8229600"/>
                <a:gd name="f4" fmla="val 730250"/>
                <a:gd name="f5" fmla="*/ f0 1 8229600"/>
                <a:gd name="f6" fmla="*/ f1 1 730250"/>
                <a:gd name="f7" fmla="val f2"/>
                <a:gd name="f8" fmla="val f3"/>
                <a:gd name="f9" fmla="val f4"/>
                <a:gd name="f10" fmla="+- f9 0 f7"/>
                <a:gd name="f11" fmla="+- f8 0 f7"/>
                <a:gd name="f12" fmla="*/ f11 1 8229600"/>
                <a:gd name="f13" fmla="*/ f10 1 73025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8229600" h="730250">
                  <a:moveTo>
                    <a:pt x="f2" y="f2"/>
                  </a:moveTo>
                  <a:lnTo>
                    <a:pt x="f3" y="f2"/>
                  </a:lnTo>
                  <a:lnTo>
                    <a:pt x="f3" y="f4"/>
                  </a:lnTo>
                  <a:lnTo>
                    <a:pt x="f2" y="f4"/>
                  </a:lnTo>
                  <a:close/>
                </a:path>
              </a:pathLst>
            </a:custGeom>
            <a:solidFill>
              <a:srgbClr val="000000">
                <a:alpha val="0"/>
              </a:srgbClr>
            </a:solid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sp>
          <p:nvSpPr>
            <p:cNvPr id="16" name="Google Shape;139;p3">
              <a:extLst>
                <a:ext uri="{FF2B5EF4-FFF2-40B4-BE49-F238E27FC236}">
                  <a16:creationId xmlns:a16="http://schemas.microsoft.com/office/drawing/2014/main" id="{F0134E3A-BF75-6CA8-24B8-E1451E6D39C7}"/>
                </a:ext>
              </a:extLst>
            </p:cNvPr>
            <p:cNvSpPr txBox="1"/>
            <p:nvPr/>
          </p:nvSpPr>
          <p:spPr>
            <a:xfrm>
              <a:off x="609603" y="6356351"/>
              <a:ext cx="4114800" cy="36512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lnSpc>
                  <a:spcPct val="120000"/>
                </a:lnSpc>
                <a:defRPr sz="1800" b="0" i="0" u="none" strike="noStrike" kern="0" cap="none" spc="0" baseline="0">
                  <a:solidFill>
                    <a:srgbClr val="000000"/>
                  </a:solidFill>
                  <a:uFillTx/>
                </a:defRPr>
              </a:pPr>
              <a:r>
                <a:rPr lang="en-US" sz="1200">
                  <a:solidFill>
                    <a:srgbClr val="939699"/>
                  </a:solidFill>
                </a:rPr>
                <a:t>Illinois Perinatal Quality Collaborative</a:t>
              </a:r>
              <a:endParaRPr lang="en-US" sz="1200">
                <a:solidFill>
                  <a:srgbClr val="444C55"/>
                </a:solidFill>
                <a:latin typeface="Calibri"/>
              </a:endParaRPr>
            </a:p>
          </p:txBody>
        </p:sp>
      </p:grpSp>
      <p:sp>
        <p:nvSpPr>
          <p:cNvPr id="9" name="TextBox 8">
            <a:extLst>
              <a:ext uri="{FF2B5EF4-FFF2-40B4-BE49-F238E27FC236}">
                <a16:creationId xmlns:a16="http://schemas.microsoft.com/office/drawing/2014/main" id="{692B166C-4949-F007-A021-C7C3B858F45E}"/>
              </a:ext>
            </a:extLst>
          </p:cNvPr>
          <p:cNvSpPr txBox="1"/>
          <p:nvPr/>
        </p:nvSpPr>
        <p:spPr>
          <a:xfrm rot="16200000">
            <a:off x="410775" y="3679203"/>
            <a:ext cx="1098207" cy="400110"/>
          </a:xfrm>
          <a:prstGeom prst="rect">
            <a:avLst/>
          </a:prstGeom>
          <a:noFill/>
        </p:spPr>
        <p:txBody>
          <a:bodyPr wrap="square" rtlCol="0">
            <a:spAutoFit/>
          </a:bodyPr>
          <a:lstStyle/>
          <a:p>
            <a:r>
              <a:rPr lang="en-US" sz="2000" dirty="0"/>
              <a:t>Percent</a:t>
            </a:r>
          </a:p>
        </p:txBody>
      </p:sp>
      <p:graphicFrame>
        <p:nvGraphicFramePr>
          <p:cNvPr id="8" name="Chart 7">
            <a:extLst>
              <a:ext uri="{FF2B5EF4-FFF2-40B4-BE49-F238E27FC236}">
                <a16:creationId xmlns:a16="http://schemas.microsoft.com/office/drawing/2014/main" id="{E093FDC1-67A7-9ECA-7CDB-CA1BE745D11A}"/>
              </a:ext>
            </a:extLst>
          </p:cNvPr>
          <p:cNvGraphicFramePr>
            <a:graphicFrameLocks/>
          </p:cNvGraphicFramePr>
          <p:nvPr>
            <p:extLst>
              <p:ext uri="{D42A27DB-BD31-4B8C-83A1-F6EECF244321}">
                <p14:modId xmlns:p14="http://schemas.microsoft.com/office/powerpoint/2010/main" val="1011938962"/>
              </p:ext>
            </p:extLst>
          </p:nvPr>
        </p:nvGraphicFramePr>
        <p:xfrm>
          <a:off x="1159934" y="1443442"/>
          <a:ext cx="9872133" cy="4716017"/>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54048041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CAB5242-7C0B-BB9E-4824-B3D1691DED11}"/>
            </a:ext>
          </a:extLst>
        </p:cNvPr>
        <p:cNvGrpSpPr/>
        <p:nvPr/>
      </p:nvGrpSpPr>
      <p:grpSpPr>
        <a:xfrm>
          <a:off x="0" y="0"/>
          <a:ext cx="0" cy="0"/>
          <a:chOff x="0" y="0"/>
          <a:chExt cx="0" cy="0"/>
        </a:xfrm>
      </p:grpSpPr>
      <p:sp>
        <p:nvSpPr>
          <p:cNvPr id="2" name="Google Shape;125;p3">
            <a:extLst>
              <a:ext uri="{FF2B5EF4-FFF2-40B4-BE49-F238E27FC236}">
                <a16:creationId xmlns:a16="http://schemas.microsoft.com/office/drawing/2014/main" id="{0C87E020-0A3B-AFC5-1A76-0E7667C66F5A}"/>
              </a:ext>
            </a:extLst>
          </p:cNvPr>
          <p:cNvSpPr/>
          <p:nvPr/>
        </p:nvSpPr>
        <p:spPr>
          <a:xfrm>
            <a:off x="9264317" y="228371"/>
            <a:ext cx="2025313" cy="911940"/>
          </a:xfrm>
          <a:custGeom>
            <a:avLst/>
            <a:gdLst>
              <a:gd name="f0" fmla="val w"/>
              <a:gd name="f1" fmla="val h"/>
              <a:gd name="f2" fmla="val 0"/>
              <a:gd name="f3" fmla="val 3037973"/>
              <a:gd name="f4" fmla="val 1367910"/>
              <a:gd name="f5" fmla="*/ f0 1 3037973"/>
              <a:gd name="f6" fmla="*/ f1 1 1367910"/>
              <a:gd name="f7" fmla="val f2"/>
              <a:gd name="f8" fmla="val f3"/>
              <a:gd name="f9" fmla="val f4"/>
              <a:gd name="f10" fmla="+- f9 0 f7"/>
              <a:gd name="f11" fmla="+- f8 0 f7"/>
              <a:gd name="f12" fmla="*/ f11 1 3037973"/>
              <a:gd name="f13" fmla="*/ f10 1 136791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3037973" h="1367910">
                <a:moveTo>
                  <a:pt x="f2" y="f2"/>
                </a:moveTo>
                <a:lnTo>
                  <a:pt x="f3" y="f2"/>
                </a:lnTo>
                <a:lnTo>
                  <a:pt x="f3" y="f4"/>
                </a:lnTo>
                <a:lnTo>
                  <a:pt x="f2" y="f4"/>
                </a:lnTo>
                <a:lnTo>
                  <a:pt x="f2" y="f2"/>
                </a:lnTo>
                <a:close/>
              </a:path>
            </a:pathLst>
          </a:custGeom>
          <a:blipFill>
            <a:blip r:embed="rId3">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sp>
        <p:nvSpPr>
          <p:cNvPr id="3" name="Google Shape;126;p3">
            <a:extLst>
              <a:ext uri="{FF2B5EF4-FFF2-40B4-BE49-F238E27FC236}">
                <a16:creationId xmlns:a16="http://schemas.microsoft.com/office/drawing/2014/main" id="{4A823AF2-AF6E-A57D-CFBD-52D3EC4BD3C2}"/>
              </a:ext>
            </a:extLst>
          </p:cNvPr>
          <p:cNvSpPr/>
          <p:nvPr/>
        </p:nvSpPr>
        <p:spPr>
          <a:xfrm>
            <a:off x="7191545" y="0"/>
            <a:ext cx="5000460" cy="1425988"/>
          </a:xfrm>
          <a:custGeom>
            <a:avLst/>
            <a:gdLst>
              <a:gd name="f0" fmla="val w"/>
              <a:gd name="f1" fmla="val h"/>
              <a:gd name="f2" fmla="val 0"/>
              <a:gd name="f3" fmla="val 7500689"/>
              <a:gd name="f4" fmla="val 2138988"/>
              <a:gd name="f5" fmla="val 2138989"/>
              <a:gd name="f6" fmla="*/ f0 1 7500689"/>
              <a:gd name="f7" fmla="*/ f1 1 2138988"/>
              <a:gd name="f8" fmla="val f2"/>
              <a:gd name="f9" fmla="val f3"/>
              <a:gd name="f10" fmla="val f4"/>
              <a:gd name="f11" fmla="+- f10 0 f8"/>
              <a:gd name="f12" fmla="+- f9 0 f8"/>
              <a:gd name="f13" fmla="*/ f12 1 7500689"/>
              <a:gd name="f14" fmla="*/ f11 1 2138988"/>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7500689" h="2138988">
                <a:moveTo>
                  <a:pt x="f2" y="f2"/>
                </a:moveTo>
                <a:lnTo>
                  <a:pt x="f3" y="f2"/>
                </a:lnTo>
                <a:lnTo>
                  <a:pt x="f3" y="f5"/>
                </a:lnTo>
                <a:lnTo>
                  <a:pt x="f2" y="f5"/>
                </a:lnTo>
                <a:lnTo>
                  <a:pt x="f2" y="f2"/>
                </a:lnTo>
                <a:close/>
              </a:path>
            </a:pathLst>
          </a:custGeom>
          <a:blipFill>
            <a:blip r:embed="rId4">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cxnSp>
        <p:nvCxnSpPr>
          <p:cNvPr id="4" name="Google Shape;127;p3">
            <a:extLst>
              <a:ext uri="{FF2B5EF4-FFF2-40B4-BE49-F238E27FC236}">
                <a16:creationId xmlns:a16="http://schemas.microsoft.com/office/drawing/2014/main" id="{5F324377-0C8C-E17E-FA3F-1481C1749AD5}"/>
              </a:ext>
            </a:extLst>
          </p:cNvPr>
          <p:cNvCxnSpPr/>
          <p:nvPr/>
        </p:nvCxnSpPr>
        <p:spPr>
          <a:xfrm rot="1994">
            <a:off x="606420" y="6335713"/>
            <a:ext cx="10979156" cy="0"/>
          </a:xfrm>
          <a:prstGeom prst="straightConnector1">
            <a:avLst/>
          </a:prstGeom>
          <a:noFill/>
          <a:ln w="9528" cap="rnd">
            <a:solidFill>
              <a:srgbClr val="79818A"/>
            </a:solidFill>
            <a:prstDash val="solid"/>
            <a:round/>
          </a:ln>
        </p:spPr>
      </p:cxnSp>
      <p:sp>
        <p:nvSpPr>
          <p:cNvPr id="7" name="Google Shape;130;p3">
            <a:extLst>
              <a:ext uri="{FF2B5EF4-FFF2-40B4-BE49-F238E27FC236}">
                <a16:creationId xmlns:a16="http://schemas.microsoft.com/office/drawing/2014/main" id="{BED47117-79FF-869A-0EA6-B2AC31031565}"/>
              </a:ext>
            </a:extLst>
          </p:cNvPr>
          <p:cNvSpPr txBox="1"/>
          <p:nvPr/>
        </p:nvSpPr>
        <p:spPr>
          <a:xfrm>
            <a:off x="344252" y="189040"/>
            <a:ext cx="6832866" cy="132555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r>
              <a:rPr lang="en-US" sz="3600" b="1" dirty="0">
                <a:solidFill>
                  <a:srgbClr val="1C498B"/>
                </a:solidFill>
              </a:rPr>
              <a:t>Screening Data – Hospital Distribution</a:t>
            </a:r>
            <a:endParaRPr lang="en-US" sz="3600" dirty="0">
              <a:solidFill>
                <a:srgbClr val="1C498B"/>
              </a:solidFill>
              <a:latin typeface="Arial" panose="020B0604020202020204" pitchFamily="34" charset="0"/>
              <a:cs typeface="Arial" panose="020B0604020202020204" pitchFamily="34" charset="0"/>
            </a:endParaRPr>
          </a:p>
        </p:txBody>
      </p:sp>
      <p:grpSp>
        <p:nvGrpSpPr>
          <p:cNvPr id="14" name="Google Shape;137;p3">
            <a:extLst>
              <a:ext uri="{FF2B5EF4-FFF2-40B4-BE49-F238E27FC236}">
                <a16:creationId xmlns:a16="http://schemas.microsoft.com/office/drawing/2014/main" id="{30132505-7FEC-617C-471A-4DB383FF8232}"/>
              </a:ext>
            </a:extLst>
          </p:cNvPr>
          <p:cNvGrpSpPr/>
          <p:nvPr/>
        </p:nvGrpSpPr>
        <p:grpSpPr>
          <a:xfrm>
            <a:off x="609603" y="6356352"/>
            <a:ext cx="4114800" cy="365129"/>
            <a:chOff x="609603" y="6356351"/>
            <a:chExt cx="4114800" cy="365129"/>
          </a:xfrm>
        </p:grpSpPr>
        <p:sp>
          <p:nvSpPr>
            <p:cNvPr id="15" name="Google Shape;138;p3">
              <a:extLst>
                <a:ext uri="{FF2B5EF4-FFF2-40B4-BE49-F238E27FC236}">
                  <a16:creationId xmlns:a16="http://schemas.microsoft.com/office/drawing/2014/main" id="{5E72FC2B-2BC4-C12C-812F-086ECE5EFE41}"/>
                </a:ext>
              </a:extLst>
            </p:cNvPr>
            <p:cNvSpPr/>
            <p:nvPr/>
          </p:nvSpPr>
          <p:spPr>
            <a:xfrm>
              <a:off x="609603" y="6356351"/>
              <a:ext cx="4114800" cy="365129"/>
            </a:xfrm>
            <a:custGeom>
              <a:avLst/>
              <a:gdLst>
                <a:gd name="f0" fmla="val w"/>
                <a:gd name="f1" fmla="val h"/>
                <a:gd name="f2" fmla="val 0"/>
                <a:gd name="f3" fmla="val 8229600"/>
                <a:gd name="f4" fmla="val 730250"/>
                <a:gd name="f5" fmla="*/ f0 1 8229600"/>
                <a:gd name="f6" fmla="*/ f1 1 730250"/>
                <a:gd name="f7" fmla="val f2"/>
                <a:gd name="f8" fmla="val f3"/>
                <a:gd name="f9" fmla="val f4"/>
                <a:gd name="f10" fmla="+- f9 0 f7"/>
                <a:gd name="f11" fmla="+- f8 0 f7"/>
                <a:gd name="f12" fmla="*/ f11 1 8229600"/>
                <a:gd name="f13" fmla="*/ f10 1 73025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8229600" h="730250">
                  <a:moveTo>
                    <a:pt x="f2" y="f2"/>
                  </a:moveTo>
                  <a:lnTo>
                    <a:pt x="f3" y="f2"/>
                  </a:lnTo>
                  <a:lnTo>
                    <a:pt x="f3" y="f4"/>
                  </a:lnTo>
                  <a:lnTo>
                    <a:pt x="f2" y="f4"/>
                  </a:lnTo>
                  <a:close/>
                </a:path>
              </a:pathLst>
            </a:custGeom>
            <a:solidFill>
              <a:srgbClr val="000000">
                <a:alpha val="0"/>
              </a:srgbClr>
            </a:solid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sp>
          <p:nvSpPr>
            <p:cNvPr id="16" name="Google Shape;139;p3">
              <a:extLst>
                <a:ext uri="{FF2B5EF4-FFF2-40B4-BE49-F238E27FC236}">
                  <a16:creationId xmlns:a16="http://schemas.microsoft.com/office/drawing/2014/main" id="{70688C16-3FC2-409E-5EF8-1F6AAE2A051B}"/>
                </a:ext>
              </a:extLst>
            </p:cNvPr>
            <p:cNvSpPr txBox="1"/>
            <p:nvPr/>
          </p:nvSpPr>
          <p:spPr>
            <a:xfrm>
              <a:off x="609603" y="6356351"/>
              <a:ext cx="4114800" cy="36512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lnSpc>
                  <a:spcPct val="120000"/>
                </a:lnSpc>
                <a:defRPr sz="1800" b="0" i="0" u="none" strike="noStrike" kern="0" cap="none" spc="0" baseline="0">
                  <a:solidFill>
                    <a:srgbClr val="000000"/>
                  </a:solidFill>
                  <a:uFillTx/>
                </a:defRPr>
              </a:pPr>
              <a:r>
                <a:rPr lang="en-US" sz="1200">
                  <a:solidFill>
                    <a:srgbClr val="939699"/>
                  </a:solidFill>
                </a:rPr>
                <a:t>Illinois Perinatal Quality Collaborative</a:t>
              </a:r>
              <a:endParaRPr lang="en-US" sz="1200">
                <a:solidFill>
                  <a:srgbClr val="444C55"/>
                </a:solidFill>
                <a:latin typeface="Calibri"/>
              </a:endParaRPr>
            </a:p>
          </p:txBody>
        </p:sp>
      </p:grpSp>
      <p:sp>
        <p:nvSpPr>
          <p:cNvPr id="9" name="TextBox 8">
            <a:extLst>
              <a:ext uri="{FF2B5EF4-FFF2-40B4-BE49-F238E27FC236}">
                <a16:creationId xmlns:a16="http://schemas.microsoft.com/office/drawing/2014/main" id="{7430A645-C72F-CFF5-49D3-F20BA970289C}"/>
              </a:ext>
            </a:extLst>
          </p:cNvPr>
          <p:cNvSpPr txBox="1"/>
          <p:nvPr/>
        </p:nvSpPr>
        <p:spPr>
          <a:xfrm rot="16200000">
            <a:off x="998626" y="3679203"/>
            <a:ext cx="1098207" cy="400110"/>
          </a:xfrm>
          <a:prstGeom prst="rect">
            <a:avLst/>
          </a:prstGeom>
          <a:noFill/>
        </p:spPr>
        <p:txBody>
          <a:bodyPr wrap="square" rtlCol="0">
            <a:spAutoFit/>
          </a:bodyPr>
          <a:lstStyle/>
          <a:p>
            <a:r>
              <a:rPr lang="en-US" sz="2000" dirty="0"/>
              <a:t>Percent</a:t>
            </a:r>
          </a:p>
        </p:txBody>
      </p:sp>
      <p:graphicFrame>
        <p:nvGraphicFramePr>
          <p:cNvPr id="6" name="Chart 5">
            <a:extLst>
              <a:ext uri="{FF2B5EF4-FFF2-40B4-BE49-F238E27FC236}">
                <a16:creationId xmlns:a16="http://schemas.microsoft.com/office/drawing/2014/main" id="{1EA2CD0C-8A38-C84A-2BC5-820230A710F4}"/>
              </a:ext>
            </a:extLst>
          </p:cNvPr>
          <p:cNvGraphicFramePr>
            <a:graphicFrameLocks/>
          </p:cNvGraphicFramePr>
          <p:nvPr>
            <p:extLst>
              <p:ext uri="{D42A27DB-BD31-4B8C-83A1-F6EECF244321}">
                <p14:modId xmlns:p14="http://schemas.microsoft.com/office/powerpoint/2010/main" val="463289573"/>
              </p:ext>
            </p:extLst>
          </p:nvPr>
        </p:nvGraphicFramePr>
        <p:xfrm>
          <a:off x="1747784" y="1642124"/>
          <a:ext cx="9541845" cy="4738973"/>
        </p:xfrm>
        <a:graphic>
          <a:graphicData uri="http://schemas.openxmlformats.org/drawingml/2006/chart">
            <c:chart xmlns:c="http://schemas.openxmlformats.org/drawingml/2006/chart" xmlns:r="http://schemas.openxmlformats.org/officeDocument/2006/relationships" r:id="rId5"/>
          </a:graphicData>
        </a:graphic>
      </p:graphicFrame>
      <p:sp>
        <p:nvSpPr>
          <p:cNvPr id="8" name="TextBox 7">
            <a:extLst>
              <a:ext uri="{FF2B5EF4-FFF2-40B4-BE49-F238E27FC236}">
                <a16:creationId xmlns:a16="http://schemas.microsoft.com/office/drawing/2014/main" id="{58380215-D837-F4FC-5760-AC97B4D7D917}"/>
              </a:ext>
            </a:extLst>
          </p:cNvPr>
          <p:cNvSpPr txBox="1"/>
          <p:nvPr/>
        </p:nvSpPr>
        <p:spPr>
          <a:xfrm>
            <a:off x="2709333" y="1425988"/>
            <a:ext cx="6773330" cy="400110"/>
          </a:xfrm>
          <a:prstGeom prst="rect">
            <a:avLst/>
          </a:prstGeom>
          <a:noFill/>
        </p:spPr>
        <p:txBody>
          <a:bodyPr wrap="square" rtlCol="0">
            <a:spAutoFit/>
          </a:bodyPr>
          <a:lstStyle/>
          <a:p>
            <a:r>
              <a:rPr lang="en-US" sz="2000" dirty="0"/>
              <a:t>Percent Screened for Anxiety Prenatally - Hospital Distribution </a:t>
            </a:r>
          </a:p>
        </p:txBody>
      </p:sp>
    </p:spTree>
    <p:extLst>
      <p:ext uri="{BB962C8B-B14F-4D97-AF65-F5344CB8AC3E}">
        <p14:creationId xmlns:p14="http://schemas.microsoft.com/office/powerpoint/2010/main" val="103597322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ED05742-07A7-AE35-3894-14BFD5F718BC}"/>
            </a:ext>
          </a:extLst>
        </p:cNvPr>
        <p:cNvGrpSpPr/>
        <p:nvPr/>
      </p:nvGrpSpPr>
      <p:grpSpPr>
        <a:xfrm>
          <a:off x="0" y="0"/>
          <a:ext cx="0" cy="0"/>
          <a:chOff x="0" y="0"/>
          <a:chExt cx="0" cy="0"/>
        </a:xfrm>
      </p:grpSpPr>
      <p:sp>
        <p:nvSpPr>
          <p:cNvPr id="2" name="Google Shape;125;p3">
            <a:extLst>
              <a:ext uri="{FF2B5EF4-FFF2-40B4-BE49-F238E27FC236}">
                <a16:creationId xmlns:a16="http://schemas.microsoft.com/office/drawing/2014/main" id="{87F1F541-78E7-1F49-4B08-B9FE3736D9D4}"/>
              </a:ext>
            </a:extLst>
          </p:cNvPr>
          <p:cNvSpPr/>
          <p:nvPr/>
        </p:nvSpPr>
        <p:spPr>
          <a:xfrm>
            <a:off x="9264317" y="228371"/>
            <a:ext cx="2025313" cy="911940"/>
          </a:xfrm>
          <a:custGeom>
            <a:avLst/>
            <a:gdLst>
              <a:gd name="f0" fmla="val w"/>
              <a:gd name="f1" fmla="val h"/>
              <a:gd name="f2" fmla="val 0"/>
              <a:gd name="f3" fmla="val 3037973"/>
              <a:gd name="f4" fmla="val 1367910"/>
              <a:gd name="f5" fmla="*/ f0 1 3037973"/>
              <a:gd name="f6" fmla="*/ f1 1 1367910"/>
              <a:gd name="f7" fmla="val f2"/>
              <a:gd name="f8" fmla="val f3"/>
              <a:gd name="f9" fmla="val f4"/>
              <a:gd name="f10" fmla="+- f9 0 f7"/>
              <a:gd name="f11" fmla="+- f8 0 f7"/>
              <a:gd name="f12" fmla="*/ f11 1 3037973"/>
              <a:gd name="f13" fmla="*/ f10 1 136791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3037973" h="1367910">
                <a:moveTo>
                  <a:pt x="f2" y="f2"/>
                </a:moveTo>
                <a:lnTo>
                  <a:pt x="f3" y="f2"/>
                </a:lnTo>
                <a:lnTo>
                  <a:pt x="f3" y="f4"/>
                </a:lnTo>
                <a:lnTo>
                  <a:pt x="f2" y="f4"/>
                </a:lnTo>
                <a:lnTo>
                  <a:pt x="f2" y="f2"/>
                </a:lnTo>
                <a:close/>
              </a:path>
            </a:pathLst>
          </a:custGeom>
          <a:blipFill>
            <a:blip r:embed="rId3">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sp>
        <p:nvSpPr>
          <p:cNvPr id="3" name="Google Shape;126;p3">
            <a:extLst>
              <a:ext uri="{FF2B5EF4-FFF2-40B4-BE49-F238E27FC236}">
                <a16:creationId xmlns:a16="http://schemas.microsoft.com/office/drawing/2014/main" id="{3F8B5150-875B-9383-4CBA-BDDC9E69B179}"/>
              </a:ext>
            </a:extLst>
          </p:cNvPr>
          <p:cNvSpPr/>
          <p:nvPr/>
        </p:nvSpPr>
        <p:spPr>
          <a:xfrm>
            <a:off x="7191545" y="0"/>
            <a:ext cx="5000460" cy="1425988"/>
          </a:xfrm>
          <a:custGeom>
            <a:avLst/>
            <a:gdLst>
              <a:gd name="f0" fmla="val w"/>
              <a:gd name="f1" fmla="val h"/>
              <a:gd name="f2" fmla="val 0"/>
              <a:gd name="f3" fmla="val 7500689"/>
              <a:gd name="f4" fmla="val 2138988"/>
              <a:gd name="f5" fmla="val 2138989"/>
              <a:gd name="f6" fmla="*/ f0 1 7500689"/>
              <a:gd name="f7" fmla="*/ f1 1 2138988"/>
              <a:gd name="f8" fmla="val f2"/>
              <a:gd name="f9" fmla="val f3"/>
              <a:gd name="f10" fmla="val f4"/>
              <a:gd name="f11" fmla="+- f10 0 f8"/>
              <a:gd name="f12" fmla="+- f9 0 f8"/>
              <a:gd name="f13" fmla="*/ f12 1 7500689"/>
              <a:gd name="f14" fmla="*/ f11 1 2138988"/>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7500689" h="2138988">
                <a:moveTo>
                  <a:pt x="f2" y="f2"/>
                </a:moveTo>
                <a:lnTo>
                  <a:pt x="f3" y="f2"/>
                </a:lnTo>
                <a:lnTo>
                  <a:pt x="f3" y="f5"/>
                </a:lnTo>
                <a:lnTo>
                  <a:pt x="f2" y="f5"/>
                </a:lnTo>
                <a:lnTo>
                  <a:pt x="f2" y="f2"/>
                </a:lnTo>
                <a:close/>
              </a:path>
            </a:pathLst>
          </a:custGeom>
          <a:blipFill>
            <a:blip r:embed="rId4">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cxnSp>
        <p:nvCxnSpPr>
          <p:cNvPr id="4" name="Google Shape;127;p3">
            <a:extLst>
              <a:ext uri="{FF2B5EF4-FFF2-40B4-BE49-F238E27FC236}">
                <a16:creationId xmlns:a16="http://schemas.microsoft.com/office/drawing/2014/main" id="{8B20C1AC-F0BB-C771-D91D-90F7C9CA952A}"/>
              </a:ext>
            </a:extLst>
          </p:cNvPr>
          <p:cNvCxnSpPr/>
          <p:nvPr/>
        </p:nvCxnSpPr>
        <p:spPr>
          <a:xfrm rot="1994">
            <a:off x="606420" y="6335713"/>
            <a:ext cx="10979156" cy="0"/>
          </a:xfrm>
          <a:prstGeom prst="straightConnector1">
            <a:avLst/>
          </a:prstGeom>
          <a:noFill/>
          <a:ln w="9528" cap="rnd">
            <a:solidFill>
              <a:srgbClr val="79818A"/>
            </a:solidFill>
            <a:prstDash val="solid"/>
            <a:round/>
          </a:ln>
        </p:spPr>
      </p:cxnSp>
      <p:sp>
        <p:nvSpPr>
          <p:cNvPr id="7" name="Google Shape;130;p3">
            <a:extLst>
              <a:ext uri="{FF2B5EF4-FFF2-40B4-BE49-F238E27FC236}">
                <a16:creationId xmlns:a16="http://schemas.microsoft.com/office/drawing/2014/main" id="{C3674AFC-C560-D636-8182-E0803CE9A02F}"/>
              </a:ext>
            </a:extLst>
          </p:cNvPr>
          <p:cNvSpPr txBox="1"/>
          <p:nvPr/>
        </p:nvSpPr>
        <p:spPr>
          <a:xfrm>
            <a:off x="344252" y="189040"/>
            <a:ext cx="6832866" cy="132555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r>
              <a:rPr lang="en-US" sz="3600" b="1" dirty="0">
                <a:solidFill>
                  <a:srgbClr val="1C498B"/>
                </a:solidFill>
              </a:rPr>
              <a:t>Screening Data – Hospital Distribution</a:t>
            </a:r>
            <a:endParaRPr lang="en-US" sz="3600" dirty="0">
              <a:solidFill>
                <a:srgbClr val="1C498B"/>
              </a:solidFill>
              <a:latin typeface="Arial" panose="020B0604020202020204" pitchFamily="34" charset="0"/>
              <a:cs typeface="Arial" panose="020B0604020202020204" pitchFamily="34" charset="0"/>
            </a:endParaRPr>
          </a:p>
        </p:txBody>
      </p:sp>
      <p:grpSp>
        <p:nvGrpSpPr>
          <p:cNvPr id="14" name="Google Shape;137;p3">
            <a:extLst>
              <a:ext uri="{FF2B5EF4-FFF2-40B4-BE49-F238E27FC236}">
                <a16:creationId xmlns:a16="http://schemas.microsoft.com/office/drawing/2014/main" id="{D13CEC04-58EA-5950-7A3A-191680ECEA11}"/>
              </a:ext>
            </a:extLst>
          </p:cNvPr>
          <p:cNvGrpSpPr/>
          <p:nvPr/>
        </p:nvGrpSpPr>
        <p:grpSpPr>
          <a:xfrm>
            <a:off x="609603" y="6356352"/>
            <a:ext cx="4114800" cy="365129"/>
            <a:chOff x="609603" y="6356351"/>
            <a:chExt cx="4114800" cy="365129"/>
          </a:xfrm>
        </p:grpSpPr>
        <p:sp>
          <p:nvSpPr>
            <p:cNvPr id="15" name="Google Shape;138;p3">
              <a:extLst>
                <a:ext uri="{FF2B5EF4-FFF2-40B4-BE49-F238E27FC236}">
                  <a16:creationId xmlns:a16="http://schemas.microsoft.com/office/drawing/2014/main" id="{57705B7B-2918-A57C-2A71-8B60A193CBCE}"/>
                </a:ext>
              </a:extLst>
            </p:cNvPr>
            <p:cNvSpPr/>
            <p:nvPr/>
          </p:nvSpPr>
          <p:spPr>
            <a:xfrm>
              <a:off x="609603" y="6356351"/>
              <a:ext cx="4114800" cy="365129"/>
            </a:xfrm>
            <a:custGeom>
              <a:avLst/>
              <a:gdLst>
                <a:gd name="f0" fmla="val w"/>
                <a:gd name="f1" fmla="val h"/>
                <a:gd name="f2" fmla="val 0"/>
                <a:gd name="f3" fmla="val 8229600"/>
                <a:gd name="f4" fmla="val 730250"/>
                <a:gd name="f5" fmla="*/ f0 1 8229600"/>
                <a:gd name="f6" fmla="*/ f1 1 730250"/>
                <a:gd name="f7" fmla="val f2"/>
                <a:gd name="f8" fmla="val f3"/>
                <a:gd name="f9" fmla="val f4"/>
                <a:gd name="f10" fmla="+- f9 0 f7"/>
                <a:gd name="f11" fmla="+- f8 0 f7"/>
                <a:gd name="f12" fmla="*/ f11 1 8229600"/>
                <a:gd name="f13" fmla="*/ f10 1 73025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8229600" h="730250">
                  <a:moveTo>
                    <a:pt x="f2" y="f2"/>
                  </a:moveTo>
                  <a:lnTo>
                    <a:pt x="f3" y="f2"/>
                  </a:lnTo>
                  <a:lnTo>
                    <a:pt x="f3" y="f4"/>
                  </a:lnTo>
                  <a:lnTo>
                    <a:pt x="f2" y="f4"/>
                  </a:lnTo>
                  <a:close/>
                </a:path>
              </a:pathLst>
            </a:custGeom>
            <a:solidFill>
              <a:srgbClr val="000000">
                <a:alpha val="0"/>
              </a:srgbClr>
            </a:solid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sp>
          <p:nvSpPr>
            <p:cNvPr id="16" name="Google Shape;139;p3">
              <a:extLst>
                <a:ext uri="{FF2B5EF4-FFF2-40B4-BE49-F238E27FC236}">
                  <a16:creationId xmlns:a16="http://schemas.microsoft.com/office/drawing/2014/main" id="{97ACBBDE-8429-4BDC-2B6A-81DF32AF5D87}"/>
                </a:ext>
              </a:extLst>
            </p:cNvPr>
            <p:cNvSpPr txBox="1"/>
            <p:nvPr/>
          </p:nvSpPr>
          <p:spPr>
            <a:xfrm>
              <a:off x="609603" y="6356351"/>
              <a:ext cx="4114800" cy="36512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lnSpc>
                  <a:spcPct val="120000"/>
                </a:lnSpc>
                <a:defRPr sz="1800" b="0" i="0" u="none" strike="noStrike" kern="0" cap="none" spc="0" baseline="0">
                  <a:solidFill>
                    <a:srgbClr val="000000"/>
                  </a:solidFill>
                  <a:uFillTx/>
                </a:defRPr>
              </a:pPr>
              <a:r>
                <a:rPr lang="en-US" sz="1200">
                  <a:solidFill>
                    <a:srgbClr val="939699"/>
                  </a:solidFill>
                </a:rPr>
                <a:t>Illinois Perinatal Quality Collaborative</a:t>
              </a:r>
              <a:endParaRPr lang="en-US" sz="1200">
                <a:solidFill>
                  <a:srgbClr val="444C55"/>
                </a:solidFill>
                <a:latin typeface="Calibri"/>
              </a:endParaRPr>
            </a:p>
          </p:txBody>
        </p:sp>
      </p:grpSp>
      <p:sp>
        <p:nvSpPr>
          <p:cNvPr id="9" name="TextBox 8">
            <a:extLst>
              <a:ext uri="{FF2B5EF4-FFF2-40B4-BE49-F238E27FC236}">
                <a16:creationId xmlns:a16="http://schemas.microsoft.com/office/drawing/2014/main" id="{6F65072C-C583-514A-D050-E174C8BD52BE}"/>
              </a:ext>
            </a:extLst>
          </p:cNvPr>
          <p:cNvSpPr txBox="1"/>
          <p:nvPr/>
        </p:nvSpPr>
        <p:spPr>
          <a:xfrm rot="16200000">
            <a:off x="998626" y="3679203"/>
            <a:ext cx="1098207" cy="400110"/>
          </a:xfrm>
          <a:prstGeom prst="rect">
            <a:avLst/>
          </a:prstGeom>
          <a:noFill/>
        </p:spPr>
        <p:txBody>
          <a:bodyPr wrap="square" rtlCol="0">
            <a:spAutoFit/>
          </a:bodyPr>
          <a:lstStyle/>
          <a:p>
            <a:r>
              <a:rPr lang="en-US" sz="2000" dirty="0"/>
              <a:t>Percent</a:t>
            </a:r>
          </a:p>
        </p:txBody>
      </p:sp>
      <p:graphicFrame>
        <p:nvGraphicFramePr>
          <p:cNvPr id="5" name="Chart 4">
            <a:extLst>
              <a:ext uri="{FF2B5EF4-FFF2-40B4-BE49-F238E27FC236}">
                <a16:creationId xmlns:a16="http://schemas.microsoft.com/office/drawing/2014/main" id="{59CA341F-9B67-6DE6-2056-927469289891}"/>
              </a:ext>
            </a:extLst>
          </p:cNvPr>
          <p:cNvGraphicFramePr>
            <a:graphicFrameLocks/>
          </p:cNvGraphicFramePr>
          <p:nvPr>
            <p:extLst>
              <p:ext uri="{D42A27DB-BD31-4B8C-83A1-F6EECF244321}">
                <p14:modId xmlns:p14="http://schemas.microsoft.com/office/powerpoint/2010/main" val="1370274477"/>
              </p:ext>
            </p:extLst>
          </p:nvPr>
        </p:nvGraphicFramePr>
        <p:xfrm>
          <a:off x="1845733" y="1432358"/>
          <a:ext cx="9443897" cy="4923994"/>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349295655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4D01742-5CA7-11B9-8476-927B62FC3B6B}"/>
            </a:ext>
          </a:extLst>
        </p:cNvPr>
        <p:cNvGrpSpPr/>
        <p:nvPr/>
      </p:nvGrpSpPr>
      <p:grpSpPr>
        <a:xfrm>
          <a:off x="0" y="0"/>
          <a:ext cx="0" cy="0"/>
          <a:chOff x="0" y="0"/>
          <a:chExt cx="0" cy="0"/>
        </a:xfrm>
      </p:grpSpPr>
      <p:sp>
        <p:nvSpPr>
          <p:cNvPr id="2" name="Google Shape;125;p3">
            <a:extLst>
              <a:ext uri="{FF2B5EF4-FFF2-40B4-BE49-F238E27FC236}">
                <a16:creationId xmlns:a16="http://schemas.microsoft.com/office/drawing/2014/main" id="{C688FCF9-C066-F5E6-A36D-A62100F83909}"/>
              </a:ext>
            </a:extLst>
          </p:cNvPr>
          <p:cNvSpPr/>
          <p:nvPr/>
        </p:nvSpPr>
        <p:spPr>
          <a:xfrm>
            <a:off x="9264317" y="228371"/>
            <a:ext cx="2025313" cy="911940"/>
          </a:xfrm>
          <a:custGeom>
            <a:avLst/>
            <a:gdLst>
              <a:gd name="f0" fmla="val w"/>
              <a:gd name="f1" fmla="val h"/>
              <a:gd name="f2" fmla="val 0"/>
              <a:gd name="f3" fmla="val 3037973"/>
              <a:gd name="f4" fmla="val 1367910"/>
              <a:gd name="f5" fmla="*/ f0 1 3037973"/>
              <a:gd name="f6" fmla="*/ f1 1 1367910"/>
              <a:gd name="f7" fmla="val f2"/>
              <a:gd name="f8" fmla="val f3"/>
              <a:gd name="f9" fmla="val f4"/>
              <a:gd name="f10" fmla="+- f9 0 f7"/>
              <a:gd name="f11" fmla="+- f8 0 f7"/>
              <a:gd name="f12" fmla="*/ f11 1 3037973"/>
              <a:gd name="f13" fmla="*/ f10 1 136791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3037973" h="1367910">
                <a:moveTo>
                  <a:pt x="f2" y="f2"/>
                </a:moveTo>
                <a:lnTo>
                  <a:pt x="f3" y="f2"/>
                </a:lnTo>
                <a:lnTo>
                  <a:pt x="f3" y="f4"/>
                </a:lnTo>
                <a:lnTo>
                  <a:pt x="f2" y="f4"/>
                </a:lnTo>
                <a:lnTo>
                  <a:pt x="f2" y="f2"/>
                </a:lnTo>
                <a:close/>
              </a:path>
            </a:pathLst>
          </a:custGeom>
          <a:blipFill>
            <a:blip r:embed="rId3">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sp>
        <p:nvSpPr>
          <p:cNvPr id="3" name="Google Shape;126;p3">
            <a:extLst>
              <a:ext uri="{FF2B5EF4-FFF2-40B4-BE49-F238E27FC236}">
                <a16:creationId xmlns:a16="http://schemas.microsoft.com/office/drawing/2014/main" id="{71A91366-0EBB-D1BB-E7BA-BEB2D01A74F1}"/>
              </a:ext>
            </a:extLst>
          </p:cNvPr>
          <p:cNvSpPr/>
          <p:nvPr/>
        </p:nvSpPr>
        <p:spPr>
          <a:xfrm>
            <a:off x="7191545" y="0"/>
            <a:ext cx="5000460" cy="1425988"/>
          </a:xfrm>
          <a:custGeom>
            <a:avLst/>
            <a:gdLst>
              <a:gd name="f0" fmla="val w"/>
              <a:gd name="f1" fmla="val h"/>
              <a:gd name="f2" fmla="val 0"/>
              <a:gd name="f3" fmla="val 7500689"/>
              <a:gd name="f4" fmla="val 2138988"/>
              <a:gd name="f5" fmla="val 2138989"/>
              <a:gd name="f6" fmla="*/ f0 1 7500689"/>
              <a:gd name="f7" fmla="*/ f1 1 2138988"/>
              <a:gd name="f8" fmla="val f2"/>
              <a:gd name="f9" fmla="val f3"/>
              <a:gd name="f10" fmla="val f4"/>
              <a:gd name="f11" fmla="+- f10 0 f8"/>
              <a:gd name="f12" fmla="+- f9 0 f8"/>
              <a:gd name="f13" fmla="*/ f12 1 7500689"/>
              <a:gd name="f14" fmla="*/ f11 1 2138988"/>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7500689" h="2138988">
                <a:moveTo>
                  <a:pt x="f2" y="f2"/>
                </a:moveTo>
                <a:lnTo>
                  <a:pt x="f3" y="f2"/>
                </a:lnTo>
                <a:lnTo>
                  <a:pt x="f3" y="f5"/>
                </a:lnTo>
                <a:lnTo>
                  <a:pt x="f2" y="f5"/>
                </a:lnTo>
                <a:lnTo>
                  <a:pt x="f2" y="f2"/>
                </a:lnTo>
                <a:close/>
              </a:path>
            </a:pathLst>
          </a:custGeom>
          <a:blipFill>
            <a:blip r:embed="rId4">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cxnSp>
        <p:nvCxnSpPr>
          <p:cNvPr id="4" name="Google Shape;127;p3">
            <a:extLst>
              <a:ext uri="{FF2B5EF4-FFF2-40B4-BE49-F238E27FC236}">
                <a16:creationId xmlns:a16="http://schemas.microsoft.com/office/drawing/2014/main" id="{25C430D4-76F7-DE12-FEC5-A80F506F3BA2}"/>
              </a:ext>
            </a:extLst>
          </p:cNvPr>
          <p:cNvCxnSpPr/>
          <p:nvPr/>
        </p:nvCxnSpPr>
        <p:spPr>
          <a:xfrm rot="1994">
            <a:off x="606420" y="6335713"/>
            <a:ext cx="10979156" cy="0"/>
          </a:xfrm>
          <a:prstGeom prst="straightConnector1">
            <a:avLst/>
          </a:prstGeom>
          <a:noFill/>
          <a:ln w="9528" cap="rnd">
            <a:solidFill>
              <a:srgbClr val="79818A"/>
            </a:solidFill>
            <a:prstDash val="solid"/>
            <a:round/>
          </a:ln>
        </p:spPr>
      </p:cxnSp>
      <p:sp>
        <p:nvSpPr>
          <p:cNvPr id="7" name="Google Shape;130;p3">
            <a:extLst>
              <a:ext uri="{FF2B5EF4-FFF2-40B4-BE49-F238E27FC236}">
                <a16:creationId xmlns:a16="http://schemas.microsoft.com/office/drawing/2014/main" id="{5D3456E7-7869-2670-D488-4B74706E5B22}"/>
              </a:ext>
            </a:extLst>
          </p:cNvPr>
          <p:cNvSpPr txBox="1"/>
          <p:nvPr/>
        </p:nvSpPr>
        <p:spPr>
          <a:xfrm>
            <a:off x="344252" y="189040"/>
            <a:ext cx="6832866" cy="132555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r>
              <a:rPr lang="en-US" sz="3600" b="1" dirty="0">
                <a:solidFill>
                  <a:srgbClr val="1C498B"/>
                </a:solidFill>
              </a:rPr>
              <a:t>Getting Started with the PMH Initiative: Celebrating Success!</a:t>
            </a:r>
            <a:endParaRPr lang="en-US" sz="3600" dirty="0">
              <a:solidFill>
                <a:srgbClr val="1C498B"/>
              </a:solidFill>
              <a:latin typeface="Arial" panose="020B0604020202020204" pitchFamily="34" charset="0"/>
              <a:cs typeface="Arial" panose="020B0604020202020204" pitchFamily="34" charset="0"/>
            </a:endParaRPr>
          </a:p>
        </p:txBody>
      </p:sp>
      <p:grpSp>
        <p:nvGrpSpPr>
          <p:cNvPr id="14" name="Google Shape;137;p3">
            <a:extLst>
              <a:ext uri="{FF2B5EF4-FFF2-40B4-BE49-F238E27FC236}">
                <a16:creationId xmlns:a16="http://schemas.microsoft.com/office/drawing/2014/main" id="{47701C90-2239-A844-ED51-801D9CA7AEA4}"/>
              </a:ext>
            </a:extLst>
          </p:cNvPr>
          <p:cNvGrpSpPr/>
          <p:nvPr/>
        </p:nvGrpSpPr>
        <p:grpSpPr>
          <a:xfrm>
            <a:off x="609603" y="6356352"/>
            <a:ext cx="4114800" cy="365129"/>
            <a:chOff x="609603" y="6356351"/>
            <a:chExt cx="4114800" cy="365129"/>
          </a:xfrm>
        </p:grpSpPr>
        <p:sp>
          <p:nvSpPr>
            <p:cNvPr id="15" name="Google Shape;138;p3">
              <a:extLst>
                <a:ext uri="{FF2B5EF4-FFF2-40B4-BE49-F238E27FC236}">
                  <a16:creationId xmlns:a16="http://schemas.microsoft.com/office/drawing/2014/main" id="{42C6B75B-3775-FAE1-92C0-79AB5BDF5CE4}"/>
                </a:ext>
              </a:extLst>
            </p:cNvPr>
            <p:cNvSpPr/>
            <p:nvPr/>
          </p:nvSpPr>
          <p:spPr>
            <a:xfrm>
              <a:off x="609603" y="6356351"/>
              <a:ext cx="4114800" cy="365129"/>
            </a:xfrm>
            <a:custGeom>
              <a:avLst/>
              <a:gdLst>
                <a:gd name="f0" fmla="val w"/>
                <a:gd name="f1" fmla="val h"/>
                <a:gd name="f2" fmla="val 0"/>
                <a:gd name="f3" fmla="val 8229600"/>
                <a:gd name="f4" fmla="val 730250"/>
                <a:gd name="f5" fmla="*/ f0 1 8229600"/>
                <a:gd name="f6" fmla="*/ f1 1 730250"/>
                <a:gd name="f7" fmla="val f2"/>
                <a:gd name="f8" fmla="val f3"/>
                <a:gd name="f9" fmla="val f4"/>
                <a:gd name="f10" fmla="+- f9 0 f7"/>
                <a:gd name="f11" fmla="+- f8 0 f7"/>
                <a:gd name="f12" fmla="*/ f11 1 8229600"/>
                <a:gd name="f13" fmla="*/ f10 1 73025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8229600" h="730250">
                  <a:moveTo>
                    <a:pt x="f2" y="f2"/>
                  </a:moveTo>
                  <a:lnTo>
                    <a:pt x="f3" y="f2"/>
                  </a:lnTo>
                  <a:lnTo>
                    <a:pt x="f3" y="f4"/>
                  </a:lnTo>
                  <a:lnTo>
                    <a:pt x="f2" y="f4"/>
                  </a:lnTo>
                  <a:close/>
                </a:path>
              </a:pathLst>
            </a:custGeom>
            <a:solidFill>
              <a:srgbClr val="000000">
                <a:alpha val="0"/>
              </a:srgbClr>
            </a:solid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sp>
          <p:nvSpPr>
            <p:cNvPr id="16" name="Google Shape;139;p3">
              <a:extLst>
                <a:ext uri="{FF2B5EF4-FFF2-40B4-BE49-F238E27FC236}">
                  <a16:creationId xmlns:a16="http://schemas.microsoft.com/office/drawing/2014/main" id="{005D050E-F829-3BF7-0ED4-DF58D7D2FD7F}"/>
                </a:ext>
              </a:extLst>
            </p:cNvPr>
            <p:cNvSpPr txBox="1"/>
            <p:nvPr/>
          </p:nvSpPr>
          <p:spPr>
            <a:xfrm>
              <a:off x="609603" y="6356351"/>
              <a:ext cx="4114800" cy="36512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lnSpc>
                  <a:spcPct val="120000"/>
                </a:lnSpc>
                <a:defRPr sz="1800" b="0" i="0" u="none" strike="noStrike" kern="0" cap="none" spc="0" baseline="0">
                  <a:solidFill>
                    <a:srgbClr val="000000"/>
                  </a:solidFill>
                  <a:uFillTx/>
                </a:defRPr>
              </a:pPr>
              <a:r>
                <a:rPr lang="en-US" sz="1200">
                  <a:solidFill>
                    <a:srgbClr val="939699"/>
                  </a:solidFill>
                </a:rPr>
                <a:t>Illinois Perinatal Quality Collaborative</a:t>
              </a:r>
              <a:endParaRPr lang="en-US" sz="1200">
                <a:solidFill>
                  <a:srgbClr val="444C55"/>
                </a:solidFill>
                <a:latin typeface="Calibri"/>
              </a:endParaRPr>
            </a:p>
          </p:txBody>
        </p:sp>
      </p:grpSp>
      <p:graphicFrame>
        <p:nvGraphicFramePr>
          <p:cNvPr id="6" name="Diagram 5">
            <a:extLst>
              <a:ext uri="{FF2B5EF4-FFF2-40B4-BE49-F238E27FC236}">
                <a16:creationId xmlns:a16="http://schemas.microsoft.com/office/drawing/2014/main" id="{2DD8934C-2F68-CA47-E236-3F2D039F1B2D}"/>
              </a:ext>
            </a:extLst>
          </p:cNvPr>
          <p:cNvGraphicFramePr/>
          <p:nvPr>
            <p:extLst>
              <p:ext uri="{D42A27DB-BD31-4B8C-83A1-F6EECF244321}">
                <p14:modId xmlns:p14="http://schemas.microsoft.com/office/powerpoint/2010/main" val="1471195426"/>
              </p:ext>
            </p:extLst>
          </p:nvPr>
        </p:nvGraphicFramePr>
        <p:xfrm>
          <a:off x="956733" y="1268618"/>
          <a:ext cx="9626600" cy="5418667"/>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
        <p:nvSpPr>
          <p:cNvPr id="8" name="Freeform 6">
            <a:extLst>
              <a:ext uri="{FF2B5EF4-FFF2-40B4-BE49-F238E27FC236}">
                <a16:creationId xmlns:a16="http://schemas.microsoft.com/office/drawing/2014/main" id="{A0DBB698-0E5F-701F-8738-C727D2D41848}"/>
              </a:ext>
            </a:extLst>
          </p:cNvPr>
          <p:cNvSpPr/>
          <p:nvPr/>
        </p:nvSpPr>
        <p:spPr>
          <a:xfrm>
            <a:off x="278438" y="4405135"/>
            <a:ext cx="1660429" cy="1579006"/>
          </a:xfrm>
          <a:custGeom>
            <a:avLst/>
            <a:gdLst/>
            <a:ahLst/>
            <a:cxnLst/>
            <a:rect l="l" t="t" r="r" b="b"/>
            <a:pathLst>
              <a:path w="2660457" h="2460922">
                <a:moveTo>
                  <a:pt x="0" y="0"/>
                </a:moveTo>
                <a:lnTo>
                  <a:pt x="2660457" y="0"/>
                </a:lnTo>
                <a:lnTo>
                  <a:pt x="2660457" y="2460923"/>
                </a:lnTo>
                <a:lnTo>
                  <a:pt x="0" y="2460923"/>
                </a:lnTo>
                <a:lnTo>
                  <a:pt x="0" y="0"/>
                </a:lnTo>
                <a:close/>
              </a:path>
            </a:pathLst>
          </a:custGeom>
          <a:blipFill>
            <a:blip r:embed="rId10">
              <a:extLst>
                <a:ext uri="{96DAC541-7B7A-43D3-8B79-37D633B846F1}">
                  <asvg:svgBlip xmlns:asvg="http://schemas.microsoft.com/office/drawing/2016/SVG/main" r:embed="rId11"/>
                </a:ext>
              </a:extLst>
            </a:blip>
            <a:stretch>
              <a:fillRect/>
            </a:stretch>
          </a:blipFill>
        </p:spPr>
        <p:txBody>
          <a:bodyPr/>
          <a:lstStyle/>
          <a:p>
            <a:endParaRPr lang="en-US"/>
          </a:p>
        </p:txBody>
      </p:sp>
      <p:sp>
        <p:nvSpPr>
          <p:cNvPr id="10" name="Freeform 6">
            <a:extLst>
              <a:ext uri="{FF2B5EF4-FFF2-40B4-BE49-F238E27FC236}">
                <a16:creationId xmlns:a16="http://schemas.microsoft.com/office/drawing/2014/main" id="{F9EC6B54-8161-4C17-7A5D-206492385035}"/>
              </a:ext>
            </a:extLst>
          </p:cNvPr>
          <p:cNvSpPr/>
          <p:nvPr/>
        </p:nvSpPr>
        <p:spPr>
          <a:xfrm>
            <a:off x="9850510" y="4199974"/>
            <a:ext cx="1872079" cy="1832412"/>
          </a:xfrm>
          <a:custGeom>
            <a:avLst/>
            <a:gdLst/>
            <a:ahLst/>
            <a:cxnLst/>
            <a:rect l="l" t="t" r="r" b="b"/>
            <a:pathLst>
              <a:path w="2660457" h="2460922">
                <a:moveTo>
                  <a:pt x="0" y="0"/>
                </a:moveTo>
                <a:lnTo>
                  <a:pt x="2660457" y="0"/>
                </a:lnTo>
                <a:lnTo>
                  <a:pt x="2660457" y="2460923"/>
                </a:lnTo>
                <a:lnTo>
                  <a:pt x="0" y="2460923"/>
                </a:lnTo>
                <a:lnTo>
                  <a:pt x="0" y="0"/>
                </a:lnTo>
                <a:close/>
              </a:path>
            </a:pathLst>
          </a:custGeom>
          <a:blipFill>
            <a:blip r:embed="rId10">
              <a:extLst>
                <a:ext uri="{96DAC541-7B7A-43D3-8B79-37D633B846F1}">
                  <asvg:svgBlip xmlns:asvg="http://schemas.microsoft.com/office/drawing/2016/SVG/main" r:embed="rId11"/>
                </a:ext>
              </a:extLst>
            </a:blip>
            <a:stretch>
              <a:fillRect/>
            </a:stretch>
          </a:blipFill>
        </p:spPr>
        <p:txBody>
          <a:bodyPr/>
          <a:lstStyle/>
          <a:p>
            <a:endParaRPr lang="en-US"/>
          </a:p>
        </p:txBody>
      </p:sp>
    </p:spTree>
    <p:extLst>
      <p:ext uri="{BB962C8B-B14F-4D97-AF65-F5344CB8AC3E}">
        <p14:creationId xmlns:p14="http://schemas.microsoft.com/office/powerpoint/2010/main" val="92426151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D5B88FD-EED7-6FF9-FD42-D4AB9347F95D}"/>
            </a:ext>
          </a:extLst>
        </p:cNvPr>
        <p:cNvGrpSpPr/>
        <p:nvPr/>
      </p:nvGrpSpPr>
      <p:grpSpPr>
        <a:xfrm>
          <a:off x="0" y="0"/>
          <a:ext cx="0" cy="0"/>
          <a:chOff x="0" y="0"/>
          <a:chExt cx="0" cy="0"/>
        </a:xfrm>
      </p:grpSpPr>
      <p:sp>
        <p:nvSpPr>
          <p:cNvPr id="2" name="Google Shape;125;p3">
            <a:extLst>
              <a:ext uri="{FF2B5EF4-FFF2-40B4-BE49-F238E27FC236}">
                <a16:creationId xmlns:a16="http://schemas.microsoft.com/office/drawing/2014/main" id="{AAAB0C85-27B1-FD80-A35D-45709179C506}"/>
              </a:ext>
            </a:extLst>
          </p:cNvPr>
          <p:cNvSpPr/>
          <p:nvPr/>
        </p:nvSpPr>
        <p:spPr>
          <a:xfrm>
            <a:off x="9264317" y="228371"/>
            <a:ext cx="2025313" cy="911940"/>
          </a:xfrm>
          <a:custGeom>
            <a:avLst/>
            <a:gdLst>
              <a:gd name="f0" fmla="val w"/>
              <a:gd name="f1" fmla="val h"/>
              <a:gd name="f2" fmla="val 0"/>
              <a:gd name="f3" fmla="val 3037973"/>
              <a:gd name="f4" fmla="val 1367910"/>
              <a:gd name="f5" fmla="*/ f0 1 3037973"/>
              <a:gd name="f6" fmla="*/ f1 1 1367910"/>
              <a:gd name="f7" fmla="val f2"/>
              <a:gd name="f8" fmla="val f3"/>
              <a:gd name="f9" fmla="val f4"/>
              <a:gd name="f10" fmla="+- f9 0 f7"/>
              <a:gd name="f11" fmla="+- f8 0 f7"/>
              <a:gd name="f12" fmla="*/ f11 1 3037973"/>
              <a:gd name="f13" fmla="*/ f10 1 136791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3037973" h="1367910">
                <a:moveTo>
                  <a:pt x="f2" y="f2"/>
                </a:moveTo>
                <a:lnTo>
                  <a:pt x="f3" y="f2"/>
                </a:lnTo>
                <a:lnTo>
                  <a:pt x="f3" y="f4"/>
                </a:lnTo>
                <a:lnTo>
                  <a:pt x="f2" y="f4"/>
                </a:lnTo>
                <a:lnTo>
                  <a:pt x="f2" y="f2"/>
                </a:lnTo>
                <a:close/>
              </a:path>
            </a:pathLst>
          </a:custGeom>
          <a:blipFill>
            <a:blip r:embed="rId3">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sp>
        <p:nvSpPr>
          <p:cNvPr id="3" name="Google Shape;126;p3">
            <a:extLst>
              <a:ext uri="{FF2B5EF4-FFF2-40B4-BE49-F238E27FC236}">
                <a16:creationId xmlns:a16="http://schemas.microsoft.com/office/drawing/2014/main" id="{F2FD7682-CE4F-D64B-BCD5-C5ACC8A102B3}"/>
              </a:ext>
            </a:extLst>
          </p:cNvPr>
          <p:cNvSpPr/>
          <p:nvPr/>
        </p:nvSpPr>
        <p:spPr>
          <a:xfrm>
            <a:off x="7191545" y="0"/>
            <a:ext cx="5000460" cy="1425988"/>
          </a:xfrm>
          <a:custGeom>
            <a:avLst/>
            <a:gdLst>
              <a:gd name="f0" fmla="val w"/>
              <a:gd name="f1" fmla="val h"/>
              <a:gd name="f2" fmla="val 0"/>
              <a:gd name="f3" fmla="val 7500689"/>
              <a:gd name="f4" fmla="val 2138988"/>
              <a:gd name="f5" fmla="val 2138989"/>
              <a:gd name="f6" fmla="*/ f0 1 7500689"/>
              <a:gd name="f7" fmla="*/ f1 1 2138988"/>
              <a:gd name="f8" fmla="val f2"/>
              <a:gd name="f9" fmla="val f3"/>
              <a:gd name="f10" fmla="val f4"/>
              <a:gd name="f11" fmla="+- f10 0 f8"/>
              <a:gd name="f12" fmla="+- f9 0 f8"/>
              <a:gd name="f13" fmla="*/ f12 1 7500689"/>
              <a:gd name="f14" fmla="*/ f11 1 2138988"/>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7500689" h="2138988">
                <a:moveTo>
                  <a:pt x="f2" y="f2"/>
                </a:moveTo>
                <a:lnTo>
                  <a:pt x="f3" y="f2"/>
                </a:lnTo>
                <a:lnTo>
                  <a:pt x="f3" y="f5"/>
                </a:lnTo>
                <a:lnTo>
                  <a:pt x="f2" y="f5"/>
                </a:lnTo>
                <a:lnTo>
                  <a:pt x="f2" y="f2"/>
                </a:lnTo>
                <a:close/>
              </a:path>
            </a:pathLst>
          </a:custGeom>
          <a:blipFill>
            <a:blip r:embed="rId4">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dirty="0">
              <a:solidFill>
                <a:srgbClr val="444C55"/>
              </a:solidFill>
              <a:latin typeface="Calibri"/>
              <a:ea typeface="Calibri"/>
              <a:cs typeface="Calibri"/>
            </a:endParaRPr>
          </a:p>
        </p:txBody>
      </p:sp>
      <p:cxnSp>
        <p:nvCxnSpPr>
          <p:cNvPr id="4" name="Google Shape;127;p3">
            <a:extLst>
              <a:ext uri="{FF2B5EF4-FFF2-40B4-BE49-F238E27FC236}">
                <a16:creationId xmlns:a16="http://schemas.microsoft.com/office/drawing/2014/main" id="{00967594-88B2-430F-6AD0-8B2FC53879A9}"/>
              </a:ext>
            </a:extLst>
          </p:cNvPr>
          <p:cNvCxnSpPr/>
          <p:nvPr/>
        </p:nvCxnSpPr>
        <p:spPr>
          <a:xfrm rot="1994">
            <a:off x="606420" y="6335713"/>
            <a:ext cx="10979156" cy="0"/>
          </a:xfrm>
          <a:prstGeom prst="straightConnector1">
            <a:avLst/>
          </a:prstGeom>
          <a:noFill/>
          <a:ln w="9528" cap="rnd">
            <a:solidFill>
              <a:srgbClr val="79818A"/>
            </a:solidFill>
            <a:prstDash val="solid"/>
            <a:round/>
          </a:ln>
        </p:spPr>
      </p:cxnSp>
      <p:sp>
        <p:nvSpPr>
          <p:cNvPr id="7" name="Google Shape;130;p3">
            <a:extLst>
              <a:ext uri="{FF2B5EF4-FFF2-40B4-BE49-F238E27FC236}">
                <a16:creationId xmlns:a16="http://schemas.microsoft.com/office/drawing/2014/main" id="{B2BEF299-1830-A05C-AB2A-01255D269D6A}"/>
              </a:ext>
            </a:extLst>
          </p:cNvPr>
          <p:cNvSpPr txBox="1"/>
          <p:nvPr/>
        </p:nvSpPr>
        <p:spPr>
          <a:xfrm>
            <a:off x="344252" y="189040"/>
            <a:ext cx="6832866" cy="132555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r>
              <a:rPr lang="en-US" sz="3600" b="1" dirty="0">
                <a:solidFill>
                  <a:srgbClr val="1C498B"/>
                </a:solidFill>
              </a:rPr>
              <a:t>Getting Started with the PMH Initiative: Looking Forwards</a:t>
            </a:r>
            <a:endParaRPr lang="en-US" sz="3600" dirty="0">
              <a:solidFill>
                <a:srgbClr val="1C498B"/>
              </a:solidFill>
              <a:latin typeface="Arial" panose="020B0604020202020204" pitchFamily="34" charset="0"/>
              <a:cs typeface="Arial" panose="020B0604020202020204" pitchFamily="34" charset="0"/>
            </a:endParaRPr>
          </a:p>
        </p:txBody>
      </p:sp>
      <p:grpSp>
        <p:nvGrpSpPr>
          <p:cNvPr id="14" name="Google Shape;137;p3">
            <a:extLst>
              <a:ext uri="{FF2B5EF4-FFF2-40B4-BE49-F238E27FC236}">
                <a16:creationId xmlns:a16="http://schemas.microsoft.com/office/drawing/2014/main" id="{BD3A22A7-64ED-44B1-0C72-2266E18750A2}"/>
              </a:ext>
            </a:extLst>
          </p:cNvPr>
          <p:cNvGrpSpPr/>
          <p:nvPr/>
        </p:nvGrpSpPr>
        <p:grpSpPr>
          <a:xfrm>
            <a:off x="609603" y="6356352"/>
            <a:ext cx="4114800" cy="365129"/>
            <a:chOff x="609603" y="6356351"/>
            <a:chExt cx="4114800" cy="365129"/>
          </a:xfrm>
        </p:grpSpPr>
        <p:sp>
          <p:nvSpPr>
            <p:cNvPr id="15" name="Google Shape;138;p3">
              <a:extLst>
                <a:ext uri="{FF2B5EF4-FFF2-40B4-BE49-F238E27FC236}">
                  <a16:creationId xmlns:a16="http://schemas.microsoft.com/office/drawing/2014/main" id="{BDD9E178-A041-C271-FCD2-D1FE69CE16D5}"/>
                </a:ext>
              </a:extLst>
            </p:cNvPr>
            <p:cNvSpPr/>
            <p:nvPr/>
          </p:nvSpPr>
          <p:spPr>
            <a:xfrm>
              <a:off x="609603" y="6356351"/>
              <a:ext cx="4114800" cy="365129"/>
            </a:xfrm>
            <a:custGeom>
              <a:avLst/>
              <a:gdLst>
                <a:gd name="f0" fmla="val w"/>
                <a:gd name="f1" fmla="val h"/>
                <a:gd name="f2" fmla="val 0"/>
                <a:gd name="f3" fmla="val 8229600"/>
                <a:gd name="f4" fmla="val 730250"/>
                <a:gd name="f5" fmla="*/ f0 1 8229600"/>
                <a:gd name="f6" fmla="*/ f1 1 730250"/>
                <a:gd name="f7" fmla="val f2"/>
                <a:gd name="f8" fmla="val f3"/>
                <a:gd name="f9" fmla="val f4"/>
                <a:gd name="f10" fmla="+- f9 0 f7"/>
                <a:gd name="f11" fmla="+- f8 0 f7"/>
                <a:gd name="f12" fmla="*/ f11 1 8229600"/>
                <a:gd name="f13" fmla="*/ f10 1 73025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8229600" h="730250">
                  <a:moveTo>
                    <a:pt x="f2" y="f2"/>
                  </a:moveTo>
                  <a:lnTo>
                    <a:pt x="f3" y="f2"/>
                  </a:lnTo>
                  <a:lnTo>
                    <a:pt x="f3" y="f4"/>
                  </a:lnTo>
                  <a:lnTo>
                    <a:pt x="f2" y="f4"/>
                  </a:lnTo>
                  <a:close/>
                </a:path>
              </a:pathLst>
            </a:custGeom>
            <a:solidFill>
              <a:srgbClr val="000000">
                <a:alpha val="0"/>
              </a:srgbClr>
            </a:solid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sp>
          <p:nvSpPr>
            <p:cNvPr id="16" name="Google Shape;139;p3">
              <a:extLst>
                <a:ext uri="{FF2B5EF4-FFF2-40B4-BE49-F238E27FC236}">
                  <a16:creationId xmlns:a16="http://schemas.microsoft.com/office/drawing/2014/main" id="{BC57DB96-58D9-289A-3702-924E2CFF0A36}"/>
                </a:ext>
              </a:extLst>
            </p:cNvPr>
            <p:cNvSpPr txBox="1"/>
            <p:nvPr/>
          </p:nvSpPr>
          <p:spPr>
            <a:xfrm>
              <a:off x="609603" y="6356351"/>
              <a:ext cx="4114800" cy="36512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lnSpc>
                  <a:spcPct val="120000"/>
                </a:lnSpc>
                <a:defRPr sz="1800" b="0" i="0" u="none" strike="noStrike" kern="0" cap="none" spc="0" baseline="0">
                  <a:solidFill>
                    <a:srgbClr val="000000"/>
                  </a:solidFill>
                  <a:uFillTx/>
                </a:defRPr>
              </a:pPr>
              <a:r>
                <a:rPr lang="en-US" sz="1200" dirty="0">
                  <a:solidFill>
                    <a:srgbClr val="939699"/>
                  </a:solidFill>
                </a:rPr>
                <a:t>Illinois Perinatal Quality Collaborative</a:t>
              </a:r>
              <a:endParaRPr lang="en-US" sz="1200" dirty="0">
                <a:solidFill>
                  <a:srgbClr val="444C55"/>
                </a:solidFill>
                <a:latin typeface="Calibri"/>
              </a:endParaRPr>
            </a:p>
          </p:txBody>
        </p:sp>
      </p:grpSp>
      <p:sp>
        <p:nvSpPr>
          <p:cNvPr id="5" name="TextBox 4">
            <a:extLst>
              <a:ext uri="{FF2B5EF4-FFF2-40B4-BE49-F238E27FC236}">
                <a16:creationId xmlns:a16="http://schemas.microsoft.com/office/drawing/2014/main" id="{70785F60-2C19-B1D4-94D9-D4DE22518826}"/>
              </a:ext>
            </a:extLst>
          </p:cNvPr>
          <p:cNvSpPr txBox="1"/>
          <p:nvPr/>
        </p:nvSpPr>
        <p:spPr>
          <a:xfrm>
            <a:off x="344252" y="2491578"/>
            <a:ext cx="6565898" cy="3400931"/>
          </a:xfrm>
          <a:prstGeom prst="rect">
            <a:avLst/>
          </a:prstGeom>
          <a:noFill/>
        </p:spPr>
        <p:txBody>
          <a:bodyPr wrap="square" rtlCol="0">
            <a:spAutoFit/>
          </a:bodyPr>
          <a:lstStyle/>
          <a:p>
            <a:pPr marL="342900" indent="-342900">
              <a:buFont typeface="Arial" panose="020B0604020202020204" pitchFamily="34" charset="0"/>
              <a:buChar char="•"/>
            </a:pPr>
            <a:r>
              <a:rPr lang="en-US" sz="2000" dirty="0">
                <a:solidFill>
                  <a:schemeClr val="tx1">
                    <a:lumMod val="50000"/>
                  </a:schemeClr>
                </a:solidFill>
              </a:rPr>
              <a:t>Nursing Champion / Lead</a:t>
            </a:r>
          </a:p>
          <a:p>
            <a:pPr marL="285750" indent="-285750">
              <a:spcBef>
                <a:spcPts val="600"/>
              </a:spcBef>
              <a:spcAft>
                <a:spcPts val="600"/>
              </a:spcAft>
              <a:buFont typeface="Arial" panose="020B0604020202020204" pitchFamily="34" charset="0"/>
              <a:buChar char="•"/>
            </a:pPr>
            <a:r>
              <a:rPr lang="en-US" sz="2000" dirty="0">
                <a:solidFill>
                  <a:schemeClr val="tx1">
                    <a:lumMod val="50000"/>
                  </a:schemeClr>
                </a:solidFill>
              </a:rPr>
              <a:t>OB provider Champion / Lead</a:t>
            </a:r>
          </a:p>
          <a:p>
            <a:pPr marL="285750" indent="-285750">
              <a:spcBef>
                <a:spcPts val="600"/>
              </a:spcBef>
              <a:spcAft>
                <a:spcPts val="600"/>
              </a:spcAft>
              <a:buFont typeface="Arial" panose="020B0604020202020204" pitchFamily="34" charset="0"/>
              <a:buChar char="•"/>
            </a:pPr>
            <a:r>
              <a:rPr lang="en-US" sz="2000" dirty="0">
                <a:solidFill>
                  <a:schemeClr val="tx1">
                    <a:lumMod val="50000"/>
                  </a:schemeClr>
                </a:solidFill>
              </a:rPr>
              <a:t>Labor and delivery nurse representative</a:t>
            </a:r>
          </a:p>
          <a:p>
            <a:pPr marL="285750" indent="-285750">
              <a:spcBef>
                <a:spcPts val="600"/>
              </a:spcBef>
              <a:spcAft>
                <a:spcPts val="600"/>
              </a:spcAft>
              <a:buFont typeface="Arial" panose="020B0604020202020204" pitchFamily="34" charset="0"/>
              <a:buChar char="•"/>
            </a:pPr>
            <a:r>
              <a:rPr lang="en-US" sz="2000" dirty="0">
                <a:solidFill>
                  <a:schemeClr val="tx1">
                    <a:lumMod val="50000"/>
                  </a:schemeClr>
                </a:solidFill>
              </a:rPr>
              <a:t>Inpatient postpartum unit/mother baby nurse representative</a:t>
            </a:r>
          </a:p>
          <a:p>
            <a:pPr marL="285750" indent="-285750">
              <a:spcBef>
                <a:spcPts val="600"/>
              </a:spcBef>
              <a:spcAft>
                <a:spcPts val="600"/>
              </a:spcAft>
              <a:buFont typeface="Arial" panose="020B0604020202020204" pitchFamily="34" charset="0"/>
              <a:buChar char="•"/>
            </a:pPr>
            <a:r>
              <a:rPr lang="en-US" sz="2000" dirty="0">
                <a:solidFill>
                  <a:schemeClr val="tx1">
                    <a:lumMod val="50000"/>
                  </a:schemeClr>
                </a:solidFill>
              </a:rPr>
              <a:t>PMH team data abstractor</a:t>
            </a:r>
          </a:p>
          <a:p>
            <a:pPr marL="285750" indent="-285750">
              <a:spcBef>
                <a:spcPts val="600"/>
              </a:spcBef>
              <a:spcAft>
                <a:spcPts val="600"/>
              </a:spcAft>
              <a:buFont typeface="Arial" panose="020B0604020202020204" pitchFamily="34" charset="0"/>
              <a:buChar char="•"/>
            </a:pPr>
            <a:r>
              <a:rPr lang="en-US" sz="2000" dirty="0">
                <a:solidFill>
                  <a:schemeClr val="tx1">
                    <a:lumMod val="50000"/>
                  </a:schemeClr>
                </a:solidFill>
              </a:rPr>
              <a:t>Social Worker / Case Manager</a:t>
            </a:r>
          </a:p>
          <a:p>
            <a:pPr>
              <a:spcBef>
                <a:spcPts val="600"/>
              </a:spcBef>
              <a:spcAft>
                <a:spcPts val="600"/>
              </a:spcAft>
            </a:pPr>
            <a:endParaRPr lang="en-US" sz="2000" dirty="0">
              <a:solidFill>
                <a:schemeClr val="tx1">
                  <a:lumMod val="50000"/>
                </a:schemeClr>
              </a:solidFill>
            </a:endParaRPr>
          </a:p>
        </p:txBody>
      </p:sp>
      <p:sp>
        <p:nvSpPr>
          <p:cNvPr id="10" name="TextBox 9">
            <a:extLst>
              <a:ext uri="{FF2B5EF4-FFF2-40B4-BE49-F238E27FC236}">
                <a16:creationId xmlns:a16="http://schemas.microsoft.com/office/drawing/2014/main" id="{A06251D1-FFB7-8626-CE61-D942E2B0F8D3}"/>
              </a:ext>
            </a:extLst>
          </p:cNvPr>
          <p:cNvSpPr txBox="1"/>
          <p:nvPr/>
        </p:nvSpPr>
        <p:spPr>
          <a:xfrm>
            <a:off x="5981368" y="2658911"/>
            <a:ext cx="6565898" cy="2246769"/>
          </a:xfrm>
          <a:prstGeom prst="rect">
            <a:avLst/>
          </a:prstGeom>
          <a:noFill/>
        </p:spPr>
        <p:txBody>
          <a:bodyPr wrap="square" rtlCol="0">
            <a:spAutoFit/>
          </a:bodyPr>
          <a:lstStyle/>
          <a:p>
            <a:pPr marL="742950" lvl="1" indent="-285750">
              <a:spcBef>
                <a:spcPts val="600"/>
              </a:spcBef>
              <a:spcAft>
                <a:spcPts val="600"/>
              </a:spcAft>
              <a:buFont typeface="Arial" panose="020B0604020202020204" pitchFamily="34" charset="0"/>
              <a:buChar char="•"/>
            </a:pPr>
            <a:r>
              <a:rPr lang="en-US" sz="2000" dirty="0">
                <a:solidFill>
                  <a:schemeClr val="tx1">
                    <a:lumMod val="50000"/>
                  </a:schemeClr>
                </a:solidFill>
              </a:rPr>
              <a:t>Behavioral health clinician</a:t>
            </a:r>
          </a:p>
          <a:p>
            <a:pPr marL="742950" lvl="1" indent="-285750">
              <a:spcBef>
                <a:spcPts val="600"/>
              </a:spcBef>
              <a:spcAft>
                <a:spcPts val="600"/>
              </a:spcAft>
              <a:buFont typeface="Arial" panose="020B0604020202020204" pitchFamily="34" charset="0"/>
              <a:buChar char="•"/>
            </a:pPr>
            <a:r>
              <a:rPr lang="en-US" sz="2000" dirty="0">
                <a:solidFill>
                  <a:schemeClr val="tx1">
                    <a:lumMod val="50000"/>
                  </a:schemeClr>
                </a:solidFill>
              </a:rPr>
              <a:t>Emergency department representative</a:t>
            </a:r>
          </a:p>
          <a:p>
            <a:pPr marL="742950" lvl="1" indent="-285750">
              <a:spcBef>
                <a:spcPts val="600"/>
              </a:spcBef>
              <a:spcAft>
                <a:spcPts val="600"/>
              </a:spcAft>
              <a:buFont typeface="Arial" panose="020B0604020202020204" pitchFamily="34" charset="0"/>
              <a:buChar char="•"/>
            </a:pPr>
            <a:r>
              <a:rPr lang="en-US" sz="2000" dirty="0">
                <a:solidFill>
                  <a:schemeClr val="tx1">
                    <a:lumMod val="50000"/>
                  </a:schemeClr>
                </a:solidFill>
              </a:rPr>
              <a:t>Outpatient liaison </a:t>
            </a:r>
          </a:p>
          <a:p>
            <a:pPr marL="742950" lvl="1" indent="-285750">
              <a:spcBef>
                <a:spcPts val="600"/>
              </a:spcBef>
              <a:spcAft>
                <a:spcPts val="600"/>
              </a:spcAft>
              <a:buFont typeface="Arial" panose="020B0604020202020204" pitchFamily="34" charset="0"/>
              <a:buChar char="•"/>
            </a:pPr>
            <a:r>
              <a:rPr lang="en-US" sz="2000" dirty="0">
                <a:solidFill>
                  <a:schemeClr val="tx1">
                    <a:lumMod val="50000"/>
                  </a:schemeClr>
                </a:solidFill>
              </a:rPr>
              <a:t>Patient or family representative</a:t>
            </a:r>
          </a:p>
          <a:p>
            <a:pPr marL="742950" lvl="1" indent="-285750">
              <a:spcBef>
                <a:spcPts val="600"/>
              </a:spcBef>
              <a:spcAft>
                <a:spcPts val="600"/>
              </a:spcAft>
              <a:buFont typeface="Arial" panose="020B0604020202020204" pitchFamily="34" charset="0"/>
              <a:buChar char="•"/>
            </a:pPr>
            <a:r>
              <a:rPr lang="en-US" sz="2000" dirty="0">
                <a:solidFill>
                  <a:schemeClr val="tx1">
                    <a:lumMod val="50000"/>
                  </a:schemeClr>
                </a:solidFill>
              </a:rPr>
              <a:t>Pediatric or NICU clinical representative</a:t>
            </a:r>
          </a:p>
        </p:txBody>
      </p:sp>
      <p:sp>
        <p:nvSpPr>
          <p:cNvPr id="11" name="TextBox 10">
            <a:extLst>
              <a:ext uri="{FF2B5EF4-FFF2-40B4-BE49-F238E27FC236}">
                <a16:creationId xmlns:a16="http://schemas.microsoft.com/office/drawing/2014/main" id="{32E1C851-4C0E-3519-04C6-6FEFD38498E9}"/>
              </a:ext>
            </a:extLst>
          </p:cNvPr>
          <p:cNvSpPr txBox="1"/>
          <p:nvPr/>
        </p:nvSpPr>
        <p:spPr>
          <a:xfrm>
            <a:off x="329825" y="1532396"/>
            <a:ext cx="10507508" cy="830997"/>
          </a:xfrm>
          <a:prstGeom prst="rect">
            <a:avLst/>
          </a:prstGeom>
          <a:noFill/>
        </p:spPr>
        <p:txBody>
          <a:bodyPr wrap="square" rtlCol="0">
            <a:spAutoFit/>
          </a:bodyPr>
          <a:lstStyle/>
          <a:p>
            <a:r>
              <a:rPr lang="en-US" sz="2400" dirty="0"/>
              <a:t>Do you know who’s part of your </a:t>
            </a:r>
            <a:r>
              <a:rPr lang="en-US" sz="2400" b="1" dirty="0"/>
              <a:t>PMH QI team roster</a:t>
            </a:r>
            <a:r>
              <a:rPr lang="en-US" sz="2400" dirty="0"/>
              <a:t>? If not, here’s who you’ll want to include:</a:t>
            </a:r>
          </a:p>
        </p:txBody>
      </p:sp>
      <p:sp>
        <p:nvSpPr>
          <p:cNvPr id="13" name="Rectangle: Rounded Corners 12">
            <a:extLst>
              <a:ext uri="{FF2B5EF4-FFF2-40B4-BE49-F238E27FC236}">
                <a16:creationId xmlns:a16="http://schemas.microsoft.com/office/drawing/2014/main" id="{AE0517E5-D8B0-EA5D-B9C2-E98941735C5D}"/>
              </a:ext>
            </a:extLst>
          </p:cNvPr>
          <p:cNvSpPr/>
          <p:nvPr/>
        </p:nvSpPr>
        <p:spPr>
          <a:xfrm>
            <a:off x="4154553" y="5073013"/>
            <a:ext cx="7427844" cy="1457634"/>
          </a:xfrm>
          <a:prstGeom prst="roundRect">
            <a:avLst/>
          </a:prstGeom>
          <a:solidFill>
            <a:schemeClr val="accent5"/>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t>Once you have your roster set, start meeting with your QI team regularly – at least monthly to set goals and move QI work forward.  ILPQC is here to help!  We have lots of resources to help you get started</a:t>
            </a:r>
          </a:p>
        </p:txBody>
      </p:sp>
    </p:spTree>
    <p:extLst>
      <p:ext uri="{BB962C8B-B14F-4D97-AF65-F5344CB8AC3E}">
        <p14:creationId xmlns:p14="http://schemas.microsoft.com/office/powerpoint/2010/main" val="3749636609"/>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Rectangle 44">
            <a:extLst>
              <a:ext uri="{FF2B5EF4-FFF2-40B4-BE49-F238E27FC236}">
                <a16:creationId xmlns:a16="http://schemas.microsoft.com/office/drawing/2014/main" id="{DE51DC25-D475-20E2-7A1A-DCA8DFAC2C58}"/>
              </a:ext>
            </a:extLst>
          </p:cNvPr>
          <p:cNvSpPr/>
          <p:nvPr/>
        </p:nvSpPr>
        <p:spPr>
          <a:xfrm>
            <a:off x="180128" y="921749"/>
            <a:ext cx="8462799" cy="484395"/>
          </a:xfrm>
          <a:prstGeom prst="rect">
            <a:avLst/>
          </a:prstGeom>
          <a:solidFill>
            <a:srgbClr val="F5846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Footer Placeholder 4">
            <a:extLst>
              <a:ext uri="{FF2B5EF4-FFF2-40B4-BE49-F238E27FC236}">
                <a16:creationId xmlns:a16="http://schemas.microsoft.com/office/drawing/2014/main" id="{69FA022A-1D46-5BE4-4A90-3C2E902BFA8D}"/>
              </a:ext>
            </a:extLst>
          </p:cNvPr>
          <p:cNvSpPr txBox="1"/>
          <p:nvPr/>
        </p:nvSpPr>
        <p:spPr>
          <a:xfrm>
            <a:off x="609603" y="6356351"/>
            <a:ext cx="4114800" cy="365129"/>
          </a:xfrm>
          <a:prstGeom prst="rect">
            <a:avLst/>
          </a:prstGeom>
          <a:noFill/>
          <a:ln cap="flat">
            <a:noFill/>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1200" b="0" i="0" u="none" strike="noStrike" kern="1200" cap="none" spc="0" baseline="0">
                <a:solidFill>
                  <a:srgbClr val="939699"/>
                </a:solidFill>
                <a:uFillTx/>
                <a:latin typeface="Calibri"/>
                <a:ea typeface="Calibri"/>
                <a:cs typeface="Calibri"/>
              </a:rPr>
              <a:t>Illinois Perinatal Quality Collaborative</a:t>
            </a:r>
          </a:p>
        </p:txBody>
      </p:sp>
      <p:grpSp>
        <p:nvGrpSpPr>
          <p:cNvPr id="3" name="Group 2">
            <a:extLst>
              <a:ext uri="{FF2B5EF4-FFF2-40B4-BE49-F238E27FC236}">
                <a16:creationId xmlns:a16="http://schemas.microsoft.com/office/drawing/2014/main" id="{0D0D5363-5B6E-0AF6-1F58-436D6D6A2AE1}"/>
              </a:ext>
            </a:extLst>
          </p:cNvPr>
          <p:cNvGrpSpPr/>
          <p:nvPr/>
        </p:nvGrpSpPr>
        <p:grpSpPr>
          <a:xfrm>
            <a:off x="4818650" y="2078137"/>
            <a:ext cx="1261314" cy="1467712"/>
            <a:chOff x="4818650" y="1527797"/>
            <a:chExt cx="1261314" cy="1467712"/>
          </a:xfrm>
        </p:grpSpPr>
        <p:sp>
          <p:nvSpPr>
            <p:cNvPr id="4" name="Freeform 3">
              <a:extLst>
                <a:ext uri="{FF2B5EF4-FFF2-40B4-BE49-F238E27FC236}">
                  <a16:creationId xmlns:a16="http://schemas.microsoft.com/office/drawing/2014/main" id="{CF667040-5A65-87A7-E1D2-276F045293E6}"/>
                </a:ext>
              </a:extLst>
            </p:cNvPr>
            <p:cNvSpPr/>
            <p:nvPr/>
          </p:nvSpPr>
          <p:spPr>
            <a:xfrm>
              <a:off x="4818650" y="1527797"/>
              <a:ext cx="1261314" cy="1467712"/>
            </a:xfrm>
            <a:custGeom>
              <a:avLst/>
              <a:gdLst>
                <a:gd name="f0" fmla="val w"/>
                <a:gd name="f1" fmla="val h"/>
                <a:gd name="f2" fmla="val 0"/>
                <a:gd name="f3" fmla="val 698500"/>
                <a:gd name="f4" fmla="val 812800"/>
                <a:gd name="f5" fmla="val 349250"/>
                <a:gd name="f6" fmla="val 203200"/>
                <a:gd name="f7" fmla="val 609600"/>
                <a:gd name="f8" fmla="*/ f0 1 698500"/>
                <a:gd name="f9" fmla="*/ f1 1 812800"/>
                <a:gd name="f10" fmla="+- f4 0 f2"/>
                <a:gd name="f11" fmla="+- f3 0 f2"/>
                <a:gd name="f12" fmla="*/ f11 1 698500"/>
                <a:gd name="f13" fmla="*/ f10 1 812800"/>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698500" h="812800">
                  <a:moveTo>
                    <a:pt x="f5" y="f2"/>
                  </a:moveTo>
                  <a:lnTo>
                    <a:pt x="f3" y="f6"/>
                  </a:lnTo>
                  <a:lnTo>
                    <a:pt x="f3" y="f7"/>
                  </a:lnTo>
                  <a:lnTo>
                    <a:pt x="f5" y="f4"/>
                  </a:lnTo>
                  <a:lnTo>
                    <a:pt x="f2" y="f7"/>
                  </a:lnTo>
                  <a:lnTo>
                    <a:pt x="f2" y="f6"/>
                  </a:lnTo>
                  <a:lnTo>
                    <a:pt x="f5" y="f2"/>
                  </a:lnTo>
                  <a:close/>
                </a:path>
              </a:pathLst>
            </a:custGeom>
            <a:solidFill>
              <a:srgbClr val="F2886E"/>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sp>
          <p:nvSpPr>
            <p:cNvPr id="5" name="TextBox 4">
              <a:extLst>
                <a:ext uri="{FF2B5EF4-FFF2-40B4-BE49-F238E27FC236}">
                  <a16:creationId xmlns:a16="http://schemas.microsoft.com/office/drawing/2014/main" id="{37C4CF3D-7621-010D-4B1A-2F20B43C2526}"/>
                </a:ext>
              </a:extLst>
            </p:cNvPr>
            <p:cNvSpPr txBox="1"/>
            <p:nvPr/>
          </p:nvSpPr>
          <p:spPr>
            <a:xfrm>
              <a:off x="4818650" y="1694063"/>
              <a:ext cx="1261314" cy="1049182"/>
            </a:xfrm>
            <a:prstGeom prst="rect">
              <a:avLst/>
            </a:prstGeom>
            <a:noFill/>
            <a:ln cap="flat">
              <a:noFill/>
            </a:ln>
          </p:spPr>
          <p:txBody>
            <a:bodyPr vert="horz" wrap="square" lIns="33869" tIns="33869" rIns="33869" bIns="33869" anchor="ctr" anchorCtr="1" compatLnSpc="1">
              <a:noAutofit/>
            </a:bodyPr>
            <a:lstStyle/>
            <a:p>
              <a:pPr marL="0" marR="0" lvl="0" indent="0" algn="ctr" defTabSz="914400" rtl="0" fontAlgn="auto" hangingPunct="1">
                <a:lnSpc>
                  <a:spcPts val="2055"/>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grpSp>
      <p:grpSp>
        <p:nvGrpSpPr>
          <p:cNvPr id="6" name="Group 5">
            <a:extLst>
              <a:ext uri="{FF2B5EF4-FFF2-40B4-BE49-F238E27FC236}">
                <a16:creationId xmlns:a16="http://schemas.microsoft.com/office/drawing/2014/main" id="{45735864-6B6B-0F03-AC28-AA97BB8A079D}"/>
              </a:ext>
            </a:extLst>
          </p:cNvPr>
          <p:cNvGrpSpPr/>
          <p:nvPr/>
        </p:nvGrpSpPr>
        <p:grpSpPr>
          <a:xfrm>
            <a:off x="4031278" y="3524041"/>
            <a:ext cx="1265154" cy="1472184"/>
            <a:chOff x="4031278" y="2973701"/>
            <a:chExt cx="1265154" cy="1472184"/>
          </a:xfrm>
        </p:grpSpPr>
        <p:sp>
          <p:nvSpPr>
            <p:cNvPr id="7" name="Freeform 6">
              <a:extLst>
                <a:ext uri="{FF2B5EF4-FFF2-40B4-BE49-F238E27FC236}">
                  <a16:creationId xmlns:a16="http://schemas.microsoft.com/office/drawing/2014/main" id="{43712B8F-F9CE-CC1A-34F3-2C4AE9B20EC2}"/>
                </a:ext>
              </a:extLst>
            </p:cNvPr>
            <p:cNvSpPr/>
            <p:nvPr/>
          </p:nvSpPr>
          <p:spPr>
            <a:xfrm>
              <a:off x="4031278" y="2973701"/>
              <a:ext cx="1265154" cy="1472184"/>
            </a:xfrm>
            <a:custGeom>
              <a:avLst/>
              <a:gdLst>
                <a:gd name="f0" fmla="val w"/>
                <a:gd name="f1" fmla="val h"/>
                <a:gd name="f2" fmla="val 0"/>
                <a:gd name="f3" fmla="val 698500"/>
                <a:gd name="f4" fmla="val 812800"/>
                <a:gd name="f5" fmla="val 349250"/>
                <a:gd name="f6" fmla="val 203200"/>
                <a:gd name="f7" fmla="val 609600"/>
                <a:gd name="f8" fmla="*/ f0 1 698500"/>
                <a:gd name="f9" fmla="*/ f1 1 812800"/>
                <a:gd name="f10" fmla="+- f4 0 f2"/>
                <a:gd name="f11" fmla="+- f3 0 f2"/>
                <a:gd name="f12" fmla="*/ f11 1 698500"/>
                <a:gd name="f13" fmla="*/ f10 1 812800"/>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698500" h="812800">
                  <a:moveTo>
                    <a:pt x="f5" y="f2"/>
                  </a:moveTo>
                  <a:lnTo>
                    <a:pt x="f3" y="f6"/>
                  </a:lnTo>
                  <a:lnTo>
                    <a:pt x="f3" y="f7"/>
                  </a:lnTo>
                  <a:lnTo>
                    <a:pt x="f5" y="f4"/>
                  </a:lnTo>
                  <a:lnTo>
                    <a:pt x="f2" y="f7"/>
                  </a:lnTo>
                  <a:lnTo>
                    <a:pt x="f2" y="f6"/>
                  </a:lnTo>
                  <a:lnTo>
                    <a:pt x="f5" y="f2"/>
                  </a:lnTo>
                  <a:close/>
                </a:path>
              </a:pathLst>
            </a:custGeom>
            <a:solidFill>
              <a:srgbClr val="BBC3DA"/>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sp>
          <p:nvSpPr>
            <p:cNvPr id="8" name="TextBox 7">
              <a:extLst>
                <a:ext uri="{FF2B5EF4-FFF2-40B4-BE49-F238E27FC236}">
                  <a16:creationId xmlns:a16="http://schemas.microsoft.com/office/drawing/2014/main" id="{692BB071-894E-4950-3629-1AE2CDCC0499}"/>
                </a:ext>
              </a:extLst>
            </p:cNvPr>
            <p:cNvSpPr txBox="1"/>
            <p:nvPr/>
          </p:nvSpPr>
          <p:spPr>
            <a:xfrm>
              <a:off x="4031278" y="3140470"/>
              <a:ext cx="1265154" cy="1052382"/>
            </a:xfrm>
            <a:prstGeom prst="rect">
              <a:avLst/>
            </a:prstGeom>
            <a:noFill/>
            <a:ln cap="flat">
              <a:noFill/>
            </a:ln>
          </p:spPr>
          <p:txBody>
            <a:bodyPr vert="horz" wrap="square" lIns="33869" tIns="33869" rIns="33869" bIns="33869" anchor="ctr" anchorCtr="1" compatLnSpc="1">
              <a:noAutofit/>
            </a:bodyPr>
            <a:lstStyle/>
            <a:p>
              <a:pPr marL="0" marR="0" lvl="0" indent="0" algn="ctr" defTabSz="914400" rtl="0" fontAlgn="auto" hangingPunct="1">
                <a:lnSpc>
                  <a:spcPts val="2055"/>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grpSp>
      <p:grpSp>
        <p:nvGrpSpPr>
          <p:cNvPr id="9" name="Group 8">
            <a:extLst>
              <a:ext uri="{FF2B5EF4-FFF2-40B4-BE49-F238E27FC236}">
                <a16:creationId xmlns:a16="http://schemas.microsoft.com/office/drawing/2014/main" id="{36263A6F-E2D9-66AE-F17F-BE387C790811}"/>
              </a:ext>
            </a:extLst>
          </p:cNvPr>
          <p:cNvGrpSpPr/>
          <p:nvPr/>
        </p:nvGrpSpPr>
        <p:grpSpPr>
          <a:xfrm>
            <a:off x="4782266" y="4948000"/>
            <a:ext cx="1261872" cy="1472184"/>
            <a:chOff x="4782266" y="4397660"/>
            <a:chExt cx="1261872" cy="1472184"/>
          </a:xfrm>
        </p:grpSpPr>
        <p:sp>
          <p:nvSpPr>
            <p:cNvPr id="10" name="Freeform 9">
              <a:extLst>
                <a:ext uri="{FF2B5EF4-FFF2-40B4-BE49-F238E27FC236}">
                  <a16:creationId xmlns:a16="http://schemas.microsoft.com/office/drawing/2014/main" id="{9F32F89C-DFF7-F0CA-6720-F4785B338CBA}"/>
                </a:ext>
              </a:extLst>
            </p:cNvPr>
            <p:cNvSpPr/>
            <p:nvPr/>
          </p:nvSpPr>
          <p:spPr>
            <a:xfrm>
              <a:off x="4782266" y="4397660"/>
              <a:ext cx="1261872" cy="1472184"/>
            </a:xfrm>
            <a:custGeom>
              <a:avLst/>
              <a:gdLst>
                <a:gd name="f0" fmla="val w"/>
                <a:gd name="f1" fmla="val h"/>
                <a:gd name="f2" fmla="val 0"/>
                <a:gd name="f3" fmla="val 698500"/>
                <a:gd name="f4" fmla="val 812800"/>
                <a:gd name="f5" fmla="val 349250"/>
                <a:gd name="f6" fmla="val 203200"/>
                <a:gd name="f7" fmla="val 609600"/>
                <a:gd name="f8" fmla="*/ f0 1 698500"/>
                <a:gd name="f9" fmla="*/ f1 1 812800"/>
                <a:gd name="f10" fmla="+- f4 0 f2"/>
                <a:gd name="f11" fmla="+- f3 0 f2"/>
                <a:gd name="f12" fmla="*/ f11 1 698500"/>
                <a:gd name="f13" fmla="*/ f10 1 812800"/>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698500" h="812800">
                  <a:moveTo>
                    <a:pt x="f5" y="f2"/>
                  </a:moveTo>
                  <a:lnTo>
                    <a:pt x="f3" y="f6"/>
                  </a:lnTo>
                  <a:lnTo>
                    <a:pt x="f3" y="f7"/>
                  </a:lnTo>
                  <a:lnTo>
                    <a:pt x="f5" y="f4"/>
                  </a:lnTo>
                  <a:lnTo>
                    <a:pt x="f2" y="f7"/>
                  </a:lnTo>
                  <a:lnTo>
                    <a:pt x="f2" y="f6"/>
                  </a:lnTo>
                  <a:lnTo>
                    <a:pt x="f5" y="f2"/>
                  </a:lnTo>
                  <a:close/>
                </a:path>
              </a:pathLst>
            </a:custGeom>
            <a:solidFill>
              <a:srgbClr val="1B3864"/>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sp>
          <p:nvSpPr>
            <p:cNvPr id="11" name="TextBox 10">
              <a:extLst>
                <a:ext uri="{FF2B5EF4-FFF2-40B4-BE49-F238E27FC236}">
                  <a16:creationId xmlns:a16="http://schemas.microsoft.com/office/drawing/2014/main" id="{FFAF74AC-B3F0-C52E-F759-72A825F45BEF}"/>
                </a:ext>
              </a:extLst>
            </p:cNvPr>
            <p:cNvSpPr txBox="1"/>
            <p:nvPr/>
          </p:nvSpPr>
          <p:spPr>
            <a:xfrm>
              <a:off x="4782266" y="4564428"/>
              <a:ext cx="1261872" cy="1052382"/>
            </a:xfrm>
            <a:prstGeom prst="rect">
              <a:avLst/>
            </a:prstGeom>
            <a:noFill/>
            <a:ln cap="flat">
              <a:noFill/>
            </a:ln>
          </p:spPr>
          <p:txBody>
            <a:bodyPr vert="horz" wrap="square" lIns="33869" tIns="33869" rIns="33869" bIns="33869" anchor="ctr" anchorCtr="1" compatLnSpc="1">
              <a:noAutofit/>
            </a:bodyPr>
            <a:lstStyle/>
            <a:p>
              <a:pPr marL="0" marR="0" lvl="0" indent="0" algn="ctr" defTabSz="914400" rtl="0" fontAlgn="auto" hangingPunct="1">
                <a:lnSpc>
                  <a:spcPts val="2055"/>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grpSp>
      <p:grpSp>
        <p:nvGrpSpPr>
          <p:cNvPr id="12" name="Group 11">
            <a:extLst>
              <a:ext uri="{FF2B5EF4-FFF2-40B4-BE49-F238E27FC236}">
                <a16:creationId xmlns:a16="http://schemas.microsoft.com/office/drawing/2014/main" id="{4C932053-F27A-A394-6809-B49D658A5CAD}"/>
              </a:ext>
            </a:extLst>
          </p:cNvPr>
          <p:cNvGrpSpPr/>
          <p:nvPr/>
        </p:nvGrpSpPr>
        <p:grpSpPr>
          <a:xfrm>
            <a:off x="6611989" y="2073666"/>
            <a:ext cx="1261872" cy="1472184"/>
            <a:chOff x="6611989" y="1523326"/>
            <a:chExt cx="1261872" cy="1472184"/>
          </a:xfrm>
        </p:grpSpPr>
        <p:sp>
          <p:nvSpPr>
            <p:cNvPr id="13" name="Freeform 12">
              <a:extLst>
                <a:ext uri="{FF2B5EF4-FFF2-40B4-BE49-F238E27FC236}">
                  <a16:creationId xmlns:a16="http://schemas.microsoft.com/office/drawing/2014/main" id="{27A84F7A-612C-25CF-7801-0346864807D5}"/>
                </a:ext>
              </a:extLst>
            </p:cNvPr>
            <p:cNvSpPr/>
            <p:nvPr/>
          </p:nvSpPr>
          <p:spPr>
            <a:xfrm>
              <a:off x="6611989" y="1523326"/>
              <a:ext cx="1261872" cy="1472184"/>
            </a:xfrm>
            <a:custGeom>
              <a:avLst/>
              <a:gdLst>
                <a:gd name="f0" fmla="val w"/>
                <a:gd name="f1" fmla="val h"/>
                <a:gd name="f2" fmla="val 0"/>
                <a:gd name="f3" fmla="val 698500"/>
                <a:gd name="f4" fmla="val 812800"/>
                <a:gd name="f5" fmla="val 349250"/>
                <a:gd name="f6" fmla="val 203200"/>
                <a:gd name="f7" fmla="val 609600"/>
                <a:gd name="f8" fmla="*/ f0 1 698500"/>
                <a:gd name="f9" fmla="*/ f1 1 812800"/>
                <a:gd name="f10" fmla="+- f4 0 f2"/>
                <a:gd name="f11" fmla="+- f3 0 f2"/>
                <a:gd name="f12" fmla="*/ f11 1 698500"/>
                <a:gd name="f13" fmla="*/ f10 1 812800"/>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698500" h="812800">
                  <a:moveTo>
                    <a:pt x="f5" y="f2"/>
                  </a:moveTo>
                  <a:lnTo>
                    <a:pt x="f3" y="f6"/>
                  </a:lnTo>
                  <a:lnTo>
                    <a:pt x="f3" y="f7"/>
                  </a:lnTo>
                  <a:lnTo>
                    <a:pt x="f5" y="f4"/>
                  </a:lnTo>
                  <a:lnTo>
                    <a:pt x="f2" y="f7"/>
                  </a:lnTo>
                  <a:lnTo>
                    <a:pt x="f2" y="f6"/>
                  </a:lnTo>
                  <a:lnTo>
                    <a:pt x="f5" y="f2"/>
                  </a:lnTo>
                  <a:close/>
                </a:path>
              </a:pathLst>
            </a:custGeom>
            <a:solidFill>
              <a:srgbClr val="FCD70E"/>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sp>
          <p:nvSpPr>
            <p:cNvPr id="14" name="TextBox 13">
              <a:extLst>
                <a:ext uri="{FF2B5EF4-FFF2-40B4-BE49-F238E27FC236}">
                  <a16:creationId xmlns:a16="http://schemas.microsoft.com/office/drawing/2014/main" id="{26A12210-0B2B-BDBB-3E99-2EC4BFF9B939}"/>
                </a:ext>
              </a:extLst>
            </p:cNvPr>
            <p:cNvSpPr txBox="1"/>
            <p:nvPr/>
          </p:nvSpPr>
          <p:spPr>
            <a:xfrm>
              <a:off x="6611989" y="1690094"/>
              <a:ext cx="1261872" cy="1052382"/>
            </a:xfrm>
            <a:prstGeom prst="rect">
              <a:avLst/>
            </a:prstGeom>
            <a:noFill/>
            <a:ln cap="flat">
              <a:noFill/>
            </a:ln>
          </p:spPr>
          <p:txBody>
            <a:bodyPr vert="horz" wrap="square" lIns="33869" tIns="33869" rIns="33869" bIns="33869" anchor="ctr" anchorCtr="1" compatLnSpc="1">
              <a:noAutofit/>
            </a:bodyPr>
            <a:lstStyle/>
            <a:p>
              <a:pPr marL="0" marR="0" lvl="0" indent="0" algn="ctr" defTabSz="914400" rtl="0" fontAlgn="auto" hangingPunct="1">
                <a:lnSpc>
                  <a:spcPts val="2055"/>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grpSp>
      <p:grpSp>
        <p:nvGrpSpPr>
          <p:cNvPr id="15" name="Group 14">
            <a:extLst>
              <a:ext uri="{FF2B5EF4-FFF2-40B4-BE49-F238E27FC236}">
                <a16:creationId xmlns:a16="http://schemas.microsoft.com/office/drawing/2014/main" id="{2DEF2AAD-8718-C1B0-9442-558D1AC0CD02}"/>
              </a:ext>
            </a:extLst>
          </p:cNvPr>
          <p:cNvGrpSpPr/>
          <p:nvPr/>
        </p:nvGrpSpPr>
        <p:grpSpPr>
          <a:xfrm>
            <a:off x="7381055" y="3561550"/>
            <a:ext cx="1261872" cy="1472184"/>
            <a:chOff x="7381055" y="3011210"/>
            <a:chExt cx="1261872" cy="1472184"/>
          </a:xfrm>
        </p:grpSpPr>
        <p:sp>
          <p:nvSpPr>
            <p:cNvPr id="16" name="Freeform 15">
              <a:extLst>
                <a:ext uri="{FF2B5EF4-FFF2-40B4-BE49-F238E27FC236}">
                  <a16:creationId xmlns:a16="http://schemas.microsoft.com/office/drawing/2014/main" id="{39B235EC-C7C9-9C95-EF08-D154BE7986D5}"/>
                </a:ext>
              </a:extLst>
            </p:cNvPr>
            <p:cNvSpPr/>
            <p:nvPr/>
          </p:nvSpPr>
          <p:spPr>
            <a:xfrm>
              <a:off x="7381055" y="3011210"/>
              <a:ext cx="1261872" cy="1472184"/>
            </a:xfrm>
            <a:custGeom>
              <a:avLst/>
              <a:gdLst>
                <a:gd name="f0" fmla="val w"/>
                <a:gd name="f1" fmla="val h"/>
                <a:gd name="f2" fmla="val 0"/>
                <a:gd name="f3" fmla="val 698500"/>
                <a:gd name="f4" fmla="val 812800"/>
                <a:gd name="f5" fmla="val 349250"/>
                <a:gd name="f6" fmla="val 203200"/>
                <a:gd name="f7" fmla="val 609600"/>
                <a:gd name="f8" fmla="*/ f0 1 698500"/>
                <a:gd name="f9" fmla="*/ f1 1 812800"/>
                <a:gd name="f10" fmla="+- f4 0 f2"/>
                <a:gd name="f11" fmla="+- f3 0 f2"/>
                <a:gd name="f12" fmla="*/ f11 1 698500"/>
                <a:gd name="f13" fmla="*/ f10 1 812800"/>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698500" h="812800">
                  <a:moveTo>
                    <a:pt x="f5" y="f2"/>
                  </a:moveTo>
                  <a:lnTo>
                    <a:pt x="f3" y="f6"/>
                  </a:lnTo>
                  <a:lnTo>
                    <a:pt x="f3" y="f7"/>
                  </a:lnTo>
                  <a:lnTo>
                    <a:pt x="f5" y="f4"/>
                  </a:lnTo>
                  <a:lnTo>
                    <a:pt x="f2" y="f7"/>
                  </a:lnTo>
                  <a:lnTo>
                    <a:pt x="f2" y="f6"/>
                  </a:lnTo>
                  <a:lnTo>
                    <a:pt x="f5" y="f2"/>
                  </a:lnTo>
                  <a:close/>
                </a:path>
              </a:pathLst>
            </a:custGeom>
            <a:solidFill>
              <a:srgbClr val="F7888A"/>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sp>
          <p:nvSpPr>
            <p:cNvPr id="17" name="TextBox 16">
              <a:extLst>
                <a:ext uri="{FF2B5EF4-FFF2-40B4-BE49-F238E27FC236}">
                  <a16:creationId xmlns:a16="http://schemas.microsoft.com/office/drawing/2014/main" id="{8C5A635B-C0AA-965C-563F-8D7F005A644B}"/>
                </a:ext>
              </a:extLst>
            </p:cNvPr>
            <p:cNvSpPr txBox="1"/>
            <p:nvPr/>
          </p:nvSpPr>
          <p:spPr>
            <a:xfrm>
              <a:off x="7381055" y="3177988"/>
              <a:ext cx="1261872" cy="1052382"/>
            </a:xfrm>
            <a:prstGeom prst="rect">
              <a:avLst/>
            </a:prstGeom>
            <a:noFill/>
            <a:ln cap="flat">
              <a:noFill/>
            </a:ln>
          </p:spPr>
          <p:txBody>
            <a:bodyPr vert="horz" wrap="square" lIns="33869" tIns="33869" rIns="33869" bIns="33869" anchor="ctr" anchorCtr="1" compatLnSpc="1">
              <a:noAutofit/>
            </a:bodyPr>
            <a:lstStyle/>
            <a:p>
              <a:pPr marL="0" marR="0" lvl="0" indent="0" algn="ctr" defTabSz="914400" rtl="0" fontAlgn="auto" hangingPunct="1">
                <a:lnSpc>
                  <a:spcPts val="2055"/>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grpSp>
      <p:grpSp>
        <p:nvGrpSpPr>
          <p:cNvPr id="18" name="Group 17">
            <a:extLst>
              <a:ext uri="{FF2B5EF4-FFF2-40B4-BE49-F238E27FC236}">
                <a16:creationId xmlns:a16="http://schemas.microsoft.com/office/drawing/2014/main" id="{2754607C-62AC-4FE5-EBF9-C48463847FD3}"/>
              </a:ext>
            </a:extLst>
          </p:cNvPr>
          <p:cNvGrpSpPr/>
          <p:nvPr/>
        </p:nvGrpSpPr>
        <p:grpSpPr>
          <a:xfrm>
            <a:off x="6182267" y="4972478"/>
            <a:ext cx="1669941" cy="1472184"/>
            <a:chOff x="6182267" y="4422138"/>
            <a:chExt cx="1669941" cy="1472184"/>
          </a:xfrm>
        </p:grpSpPr>
        <p:sp>
          <p:nvSpPr>
            <p:cNvPr id="19" name="Freeform 18">
              <a:extLst>
                <a:ext uri="{FF2B5EF4-FFF2-40B4-BE49-F238E27FC236}">
                  <a16:creationId xmlns:a16="http://schemas.microsoft.com/office/drawing/2014/main" id="{967A6AF3-1089-6156-BC56-AA330E15C020}"/>
                </a:ext>
              </a:extLst>
            </p:cNvPr>
            <p:cNvSpPr/>
            <p:nvPr/>
          </p:nvSpPr>
          <p:spPr>
            <a:xfrm>
              <a:off x="6590336" y="4422138"/>
              <a:ext cx="1261872" cy="1472184"/>
            </a:xfrm>
            <a:custGeom>
              <a:avLst/>
              <a:gdLst>
                <a:gd name="f0" fmla="val w"/>
                <a:gd name="f1" fmla="val h"/>
                <a:gd name="f2" fmla="val 0"/>
                <a:gd name="f3" fmla="val 698500"/>
                <a:gd name="f4" fmla="val 812800"/>
                <a:gd name="f5" fmla="val 349250"/>
                <a:gd name="f6" fmla="val 203200"/>
                <a:gd name="f7" fmla="val 609600"/>
                <a:gd name="f8" fmla="*/ f0 1 698500"/>
                <a:gd name="f9" fmla="*/ f1 1 812800"/>
                <a:gd name="f10" fmla="+- f4 0 f2"/>
                <a:gd name="f11" fmla="+- f3 0 f2"/>
                <a:gd name="f12" fmla="*/ f11 1 698500"/>
                <a:gd name="f13" fmla="*/ f10 1 812800"/>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698500" h="812800">
                  <a:moveTo>
                    <a:pt x="f5" y="f2"/>
                  </a:moveTo>
                  <a:lnTo>
                    <a:pt x="f3" y="f6"/>
                  </a:lnTo>
                  <a:lnTo>
                    <a:pt x="f3" y="f7"/>
                  </a:lnTo>
                  <a:lnTo>
                    <a:pt x="f5" y="f4"/>
                  </a:lnTo>
                  <a:lnTo>
                    <a:pt x="f2" y="f7"/>
                  </a:lnTo>
                  <a:lnTo>
                    <a:pt x="f2" y="f6"/>
                  </a:lnTo>
                  <a:lnTo>
                    <a:pt x="f5" y="f2"/>
                  </a:lnTo>
                  <a:close/>
                </a:path>
              </a:pathLst>
            </a:custGeom>
            <a:solidFill>
              <a:srgbClr val="AFBE4E"/>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sp>
          <p:nvSpPr>
            <p:cNvPr id="20" name="TextBox 19">
              <a:extLst>
                <a:ext uri="{FF2B5EF4-FFF2-40B4-BE49-F238E27FC236}">
                  <a16:creationId xmlns:a16="http://schemas.microsoft.com/office/drawing/2014/main" id="{820C3B47-42B9-1072-52B6-EA6E477C4139}"/>
                </a:ext>
              </a:extLst>
            </p:cNvPr>
            <p:cNvSpPr txBox="1"/>
            <p:nvPr/>
          </p:nvSpPr>
          <p:spPr>
            <a:xfrm>
              <a:off x="6182267" y="4703307"/>
              <a:ext cx="1261872" cy="1052382"/>
            </a:xfrm>
            <a:prstGeom prst="rect">
              <a:avLst/>
            </a:prstGeom>
            <a:noFill/>
            <a:ln cap="flat">
              <a:noFill/>
            </a:ln>
          </p:spPr>
          <p:txBody>
            <a:bodyPr vert="horz" wrap="square" lIns="33869" tIns="33869" rIns="33869" bIns="33869" anchor="ctr" anchorCtr="1" compatLnSpc="1">
              <a:noAutofit/>
            </a:bodyPr>
            <a:lstStyle/>
            <a:p>
              <a:pPr marL="0" marR="0" lvl="0" indent="0" algn="ctr" defTabSz="914400" rtl="0" fontAlgn="auto" hangingPunct="1">
                <a:lnSpc>
                  <a:spcPts val="2055"/>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grpSp>
      <p:sp>
        <p:nvSpPr>
          <p:cNvPr id="21" name="Freeform 20">
            <a:extLst>
              <a:ext uri="{FF2B5EF4-FFF2-40B4-BE49-F238E27FC236}">
                <a16:creationId xmlns:a16="http://schemas.microsoft.com/office/drawing/2014/main" id="{0BD0C163-1329-536D-5D7D-721715E30ED8}"/>
              </a:ext>
            </a:extLst>
          </p:cNvPr>
          <p:cNvSpPr/>
          <p:nvPr/>
        </p:nvSpPr>
        <p:spPr>
          <a:xfrm>
            <a:off x="5074298" y="2428508"/>
            <a:ext cx="752880" cy="739703"/>
          </a:xfrm>
          <a:custGeom>
            <a:avLst/>
            <a:gdLst>
              <a:gd name="f0" fmla="val w"/>
              <a:gd name="f1" fmla="val h"/>
              <a:gd name="f2" fmla="val 0"/>
              <a:gd name="f3" fmla="val 861951"/>
              <a:gd name="f4" fmla="val 846867"/>
              <a:gd name="f5" fmla="*/ f0 1 861951"/>
              <a:gd name="f6" fmla="*/ f1 1 846867"/>
              <a:gd name="f7" fmla="+- f4 0 f2"/>
              <a:gd name="f8" fmla="+- f3 0 f2"/>
              <a:gd name="f9" fmla="*/ f8 1 861951"/>
              <a:gd name="f10" fmla="*/ f7 1 846867"/>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861951" h="846867">
                <a:moveTo>
                  <a:pt x="f2" y="f2"/>
                </a:moveTo>
                <a:lnTo>
                  <a:pt x="f3" y="f2"/>
                </a:lnTo>
                <a:lnTo>
                  <a:pt x="f3" y="f4"/>
                </a:lnTo>
                <a:lnTo>
                  <a:pt x="f2" y="f4"/>
                </a:lnTo>
                <a:lnTo>
                  <a:pt x="f2" y="f2"/>
                </a:lnTo>
                <a:close/>
              </a:path>
            </a:pathLst>
          </a:custGeom>
          <a:blipFill>
            <a:blip r:embed="rId3">
              <a:alphaModFix/>
              <a:extLst>
                <a:ext uri="{96DAC541-7B7A-43D3-8B79-37D633B846F1}">
                  <asvg:svgBlip xmlns:asvg="http://schemas.microsoft.com/office/drawing/2016/SVG/main" r:embed="rId4"/>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sp>
        <p:nvSpPr>
          <p:cNvPr id="22" name="Freeform 21">
            <a:extLst>
              <a:ext uri="{FF2B5EF4-FFF2-40B4-BE49-F238E27FC236}">
                <a16:creationId xmlns:a16="http://schemas.microsoft.com/office/drawing/2014/main" id="{A3A7207D-3902-B16B-5FF1-BD1BDAF0812F}"/>
              </a:ext>
            </a:extLst>
          </p:cNvPr>
          <p:cNvSpPr/>
          <p:nvPr/>
        </p:nvSpPr>
        <p:spPr>
          <a:xfrm>
            <a:off x="6949421" y="2414947"/>
            <a:ext cx="751581" cy="751581"/>
          </a:xfrm>
          <a:custGeom>
            <a:avLst/>
            <a:gdLst>
              <a:gd name="f0" fmla="val w"/>
              <a:gd name="f1" fmla="val h"/>
              <a:gd name="f2" fmla="val 0"/>
              <a:gd name="f3" fmla="val 859172"/>
              <a:gd name="f4" fmla="*/ f0 1 859172"/>
              <a:gd name="f5" fmla="*/ f1 1 859172"/>
              <a:gd name="f6" fmla="+- f3 0 f2"/>
              <a:gd name="f7" fmla="*/ f6 1 859172"/>
              <a:gd name="f8" fmla="*/ f2 1 f7"/>
              <a:gd name="f9" fmla="*/ f3 1 f7"/>
              <a:gd name="f10" fmla="*/ f8 f4 1"/>
              <a:gd name="f11" fmla="*/ f9 f4 1"/>
              <a:gd name="f12" fmla="*/ f9 f5 1"/>
              <a:gd name="f13" fmla="*/ f8 f5 1"/>
            </a:gdLst>
            <a:ahLst/>
            <a:cxnLst>
              <a:cxn ang="3cd4">
                <a:pos x="hc" y="t"/>
              </a:cxn>
              <a:cxn ang="0">
                <a:pos x="r" y="vc"/>
              </a:cxn>
              <a:cxn ang="cd4">
                <a:pos x="hc" y="b"/>
              </a:cxn>
              <a:cxn ang="cd2">
                <a:pos x="l" y="vc"/>
              </a:cxn>
            </a:cxnLst>
            <a:rect l="f10" t="f13" r="f11" b="f12"/>
            <a:pathLst>
              <a:path w="859172" h="859172">
                <a:moveTo>
                  <a:pt x="f2" y="f2"/>
                </a:moveTo>
                <a:lnTo>
                  <a:pt x="f3" y="f2"/>
                </a:lnTo>
                <a:lnTo>
                  <a:pt x="f3" y="f3"/>
                </a:lnTo>
                <a:lnTo>
                  <a:pt x="f2" y="f3"/>
                </a:lnTo>
                <a:lnTo>
                  <a:pt x="f2" y="f2"/>
                </a:lnTo>
                <a:close/>
              </a:path>
            </a:pathLst>
          </a:custGeom>
          <a:blipFill>
            <a:blip r:embed="rId5">
              <a:alphaModFix/>
              <a:extLst>
                <a:ext uri="{96DAC541-7B7A-43D3-8B79-37D633B846F1}">
                  <asvg:svgBlip xmlns:asvg="http://schemas.microsoft.com/office/drawing/2016/SVG/main" r:embed="rId6"/>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sp>
        <p:nvSpPr>
          <p:cNvPr id="23" name="Freeform 22">
            <a:extLst>
              <a:ext uri="{FF2B5EF4-FFF2-40B4-BE49-F238E27FC236}">
                <a16:creationId xmlns:a16="http://schemas.microsoft.com/office/drawing/2014/main" id="{C31B4E25-9E2E-F716-4067-95D305A56EC8}"/>
              </a:ext>
            </a:extLst>
          </p:cNvPr>
          <p:cNvSpPr/>
          <p:nvPr/>
        </p:nvSpPr>
        <p:spPr>
          <a:xfrm>
            <a:off x="5070786" y="5259207"/>
            <a:ext cx="863641" cy="809664"/>
          </a:xfrm>
          <a:custGeom>
            <a:avLst/>
            <a:gdLst>
              <a:gd name="f0" fmla="val w"/>
              <a:gd name="f1" fmla="val h"/>
              <a:gd name="f2" fmla="val 0"/>
              <a:gd name="f3" fmla="val 897649"/>
              <a:gd name="f4" fmla="val 841546"/>
              <a:gd name="f5" fmla="val 897648"/>
              <a:gd name="f6" fmla="*/ f0 1 897649"/>
              <a:gd name="f7" fmla="*/ f1 1 841546"/>
              <a:gd name="f8" fmla="+- f4 0 f2"/>
              <a:gd name="f9" fmla="+- f3 0 f2"/>
              <a:gd name="f10" fmla="*/ f9 1 897649"/>
              <a:gd name="f11" fmla="*/ f8 1 841546"/>
              <a:gd name="f12" fmla="*/ f2 1 f10"/>
              <a:gd name="f13" fmla="*/ f3 1 f10"/>
              <a:gd name="f14" fmla="*/ f2 1 f11"/>
              <a:gd name="f15" fmla="*/ f4 1 f11"/>
              <a:gd name="f16" fmla="*/ f12 f6 1"/>
              <a:gd name="f17" fmla="*/ f13 f6 1"/>
              <a:gd name="f18" fmla="*/ f15 f7 1"/>
              <a:gd name="f19" fmla="*/ f14 f7 1"/>
            </a:gdLst>
            <a:ahLst/>
            <a:cxnLst>
              <a:cxn ang="3cd4">
                <a:pos x="hc" y="t"/>
              </a:cxn>
              <a:cxn ang="0">
                <a:pos x="r" y="vc"/>
              </a:cxn>
              <a:cxn ang="cd4">
                <a:pos x="hc" y="b"/>
              </a:cxn>
              <a:cxn ang="cd2">
                <a:pos x="l" y="vc"/>
              </a:cxn>
            </a:cxnLst>
            <a:rect l="f16" t="f19" r="f17" b="f18"/>
            <a:pathLst>
              <a:path w="897649" h="841546">
                <a:moveTo>
                  <a:pt x="f2" y="f2"/>
                </a:moveTo>
                <a:lnTo>
                  <a:pt x="f5" y="f2"/>
                </a:lnTo>
                <a:lnTo>
                  <a:pt x="f5" y="f4"/>
                </a:lnTo>
                <a:lnTo>
                  <a:pt x="f2" y="f4"/>
                </a:lnTo>
                <a:lnTo>
                  <a:pt x="f2" y="f2"/>
                </a:lnTo>
                <a:close/>
              </a:path>
            </a:pathLst>
          </a:custGeom>
          <a:blipFill>
            <a:blip r:embed="rId7">
              <a:alphaModFix/>
              <a:extLst>
                <a:ext uri="{96DAC541-7B7A-43D3-8B79-37D633B846F1}">
                  <asvg:svgBlip xmlns:asvg="http://schemas.microsoft.com/office/drawing/2016/SVG/main" r:embed="rId8"/>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sp>
        <p:nvSpPr>
          <p:cNvPr id="24" name="Freeform 23">
            <a:extLst>
              <a:ext uri="{FF2B5EF4-FFF2-40B4-BE49-F238E27FC236}">
                <a16:creationId xmlns:a16="http://schemas.microsoft.com/office/drawing/2014/main" id="{C0D601EE-7FA2-739F-5E3E-A89CB2345CF8}"/>
              </a:ext>
            </a:extLst>
          </p:cNvPr>
          <p:cNvSpPr/>
          <p:nvPr/>
        </p:nvSpPr>
        <p:spPr>
          <a:xfrm>
            <a:off x="7635669" y="3896760"/>
            <a:ext cx="767273" cy="767273"/>
          </a:xfrm>
          <a:custGeom>
            <a:avLst/>
            <a:gdLst>
              <a:gd name="f0" fmla="val w"/>
              <a:gd name="f1" fmla="val h"/>
              <a:gd name="f2" fmla="val 0"/>
              <a:gd name="f3" fmla="val 827327"/>
              <a:gd name="f4" fmla="*/ f0 1 827327"/>
              <a:gd name="f5" fmla="*/ f1 1 827327"/>
              <a:gd name="f6" fmla="+- f3 0 f2"/>
              <a:gd name="f7" fmla="*/ f6 1 827327"/>
              <a:gd name="f8" fmla="*/ f2 1 f7"/>
              <a:gd name="f9" fmla="*/ f3 1 f7"/>
              <a:gd name="f10" fmla="*/ f8 f4 1"/>
              <a:gd name="f11" fmla="*/ f9 f4 1"/>
              <a:gd name="f12" fmla="*/ f9 f5 1"/>
              <a:gd name="f13" fmla="*/ f8 f5 1"/>
            </a:gdLst>
            <a:ahLst/>
            <a:cxnLst>
              <a:cxn ang="3cd4">
                <a:pos x="hc" y="t"/>
              </a:cxn>
              <a:cxn ang="0">
                <a:pos x="r" y="vc"/>
              </a:cxn>
              <a:cxn ang="cd4">
                <a:pos x="hc" y="b"/>
              </a:cxn>
              <a:cxn ang="cd2">
                <a:pos x="l" y="vc"/>
              </a:cxn>
            </a:cxnLst>
            <a:rect l="f10" t="f13" r="f11" b="f12"/>
            <a:pathLst>
              <a:path w="827327" h="827327">
                <a:moveTo>
                  <a:pt x="f2" y="f2"/>
                </a:moveTo>
                <a:lnTo>
                  <a:pt x="f3" y="f2"/>
                </a:lnTo>
                <a:lnTo>
                  <a:pt x="f3" y="f3"/>
                </a:lnTo>
                <a:lnTo>
                  <a:pt x="f2" y="f3"/>
                </a:lnTo>
                <a:lnTo>
                  <a:pt x="f2" y="f2"/>
                </a:lnTo>
                <a:close/>
              </a:path>
            </a:pathLst>
          </a:custGeom>
          <a:blipFill>
            <a:blip r:embed="rId9">
              <a:alphaModFix/>
              <a:extLst>
                <a:ext uri="{96DAC541-7B7A-43D3-8B79-37D633B846F1}">
                  <asvg:svgBlip xmlns:asvg="http://schemas.microsoft.com/office/drawing/2016/SVG/main" r:embed="rId10"/>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sp>
        <p:nvSpPr>
          <p:cNvPr id="25" name="Freeform 24">
            <a:extLst>
              <a:ext uri="{FF2B5EF4-FFF2-40B4-BE49-F238E27FC236}">
                <a16:creationId xmlns:a16="http://schemas.microsoft.com/office/drawing/2014/main" id="{F0AF1F7B-2DD4-C231-FDDF-BC76EEF1AB0D}"/>
              </a:ext>
            </a:extLst>
          </p:cNvPr>
          <p:cNvSpPr/>
          <p:nvPr/>
        </p:nvSpPr>
        <p:spPr>
          <a:xfrm>
            <a:off x="4299490" y="3899028"/>
            <a:ext cx="725155" cy="712463"/>
          </a:xfrm>
          <a:custGeom>
            <a:avLst/>
            <a:gdLst>
              <a:gd name="f0" fmla="val w"/>
              <a:gd name="f1" fmla="val h"/>
              <a:gd name="f2" fmla="val 0"/>
              <a:gd name="f3" fmla="val 886759"/>
              <a:gd name="f4" fmla="val 871240"/>
              <a:gd name="f5" fmla="*/ f0 1 886759"/>
              <a:gd name="f6" fmla="*/ f1 1 871240"/>
              <a:gd name="f7" fmla="+- f4 0 f2"/>
              <a:gd name="f8" fmla="+- f3 0 f2"/>
              <a:gd name="f9" fmla="*/ f8 1 886759"/>
              <a:gd name="f10" fmla="*/ f7 1 871240"/>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886759" h="871240">
                <a:moveTo>
                  <a:pt x="f2" y="f2"/>
                </a:moveTo>
                <a:lnTo>
                  <a:pt x="f3" y="f2"/>
                </a:lnTo>
                <a:lnTo>
                  <a:pt x="f3" y="f4"/>
                </a:lnTo>
                <a:lnTo>
                  <a:pt x="f2" y="f4"/>
                </a:lnTo>
                <a:lnTo>
                  <a:pt x="f2" y="f2"/>
                </a:lnTo>
                <a:close/>
              </a:path>
            </a:pathLst>
          </a:custGeom>
          <a:blipFill>
            <a:blip r:embed="rId11">
              <a:alphaModFix/>
              <a:extLst>
                <a:ext uri="{96DAC541-7B7A-43D3-8B79-37D633B846F1}">
                  <asvg:svgBlip xmlns:asvg="http://schemas.microsoft.com/office/drawing/2016/SVG/main" r:embed="rId12"/>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sp>
        <p:nvSpPr>
          <p:cNvPr id="26" name="Freeform 25">
            <a:extLst>
              <a:ext uri="{FF2B5EF4-FFF2-40B4-BE49-F238E27FC236}">
                <a16:creationId xmlns:a16="http://schemas.microsoft.com/office/drawing/2014/main" id="{0B48B03E-3F6F-9046-D7D7-B3F79DFB5580}"/>
              </a:ext>
            </a:extLst>
          </p:cNvPr>
          <p:cNvSpPr/>
          <p:nvPr/>
        </p:nvSpPr>
        <p:spPr>
          <a:xfrm>
            <a:off x="6877348" y="5347328"/>
            <a:ext cx="771012" cy="783750"/>
          </a:xfrm>
          <a:custGeom>
            <a:avLst/>
            <a:gdLst>
              <a:gd name="f0" fmla="val w"/>
              <a:gd name="f1" fmla="val h"/>
              <a:gd name="f2" fmla="val 0"/>
              <a:gd name="f3" fmla="val 863213"/>
              <a:gd name="f4" fmla="val 877472"/>
              <a:gd name="f5" fmla="*/ f0 1 863213"/>
              <a:gd name="f6" fmla="*/ f1 1 877472"/>
              <a:gd name="f7" fmla="+- f4 0 f2"/>
              <a:gd name="f8" fmla="+- f3 0 f2"/>
              <a:gd name="f9" fmla="*/ f8 1 863213"/>
              <a:gd name="f10" fmla="*/ f7 1 877472"/>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863213" h="877472">
                <a:moveTo>
                  <a:pt x="f2" y="f2"/>
                </a:moveTo>
                <a:lnTo>
                  <a:pt x="f3" y="f2"/>
                </a:lnTo>
                <a:lnTo>
                  <a:pt x="f3" y="f4"/>
                </a:lnTo>
                <a:lnTo>
                  <a:pt x="f2" y="f4"/>
                </a:lnTo>
                <a:lnTo>
                  <a:pt x="f2" y="f2"/>
                </a:lnTo>
                <a:close/>
              </a:path>
            </a:pathLst>
          </a:custGeom>
          <a:blipFill>
            <a:blip r:embed="rId13">
              <a:alphaModFix/>
              <a:extLst>
                <a:ext uri="{96DAC541-7B7A-43D3-8B79-37D633B846F1}">
                  <asvg:svgBlip xmlns:asvg="http://schemas.microsoft.com/office/drawing/2016/SVG/main" r:embed="rId14"/>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grpSp>
        <p:nvGrpSpPr>
          <p:cNvPr id="27" name="Group 26">
            <a:extLst>
              <a:ext uri="{FF2B5EF4-FFF2-40B4-BE49-F238E27FC236}">
                <a16:creationId xmlns:a16="http://schemas.microsoft.com/office/drawing/2014/main" id="{47DAC875-58F6-A722-5C68-E1C89D852782}"/>
              </a:ext>
            </a:extLst>
          </p:cNvPr>
          <p:cNvGrpSpPr/>
          <p:nvPr/>
        </p:nvGrpSpPr>
        <p:grpSpPr>
          <a:xfrm>
            <a:off x="5419136" y="3174997"/>
            <a:ext cx="1823798" cy="2122230"/>
            <a:chOff x="5419136" y="2624657"/>
            <a:chExt cx="1823798" cy="2122230"/>
          </a:xfrm>
        </p:grpSpPr>
        <p:sp>
          <p:nvSpPr>
            <p:cNvPr id="28" name="Freeform 27">
              <a:extLst>
                <a:ext uri="{FF2B5EF4-FFF2-40B4-BE49-F238E27FC236}">
                  <a16:creationId xmlns:a16="http://schemas.microsoft.com/office/drawing/2014/main" id="{5584DB87-0536-B1BD-7C22-224349503F3B}"/>
                </a:ext>
              </a:extLst>
            </p:cNvPr>
            <p:cNvSpPr/>
            <p:nvPr/>
          </p:nvSpPr>
          <p:spPr>
            <a:xfrm>
              <a:off x="5419136" y="2624657"/>
              <a:ext cx="1823798" cy="2122230"/>
            </a:xfrm>
            <a:custGeom>
              <a:avLst/>
              <a:gdLst>
                <a:gd name="f0" fmla="val w"/>
                <a:gd name="f1" fmla="val h"/>
                <a:gd name="f2" fmla="val 0"/>
                <a:gd name="f3" fmla="val 698500"/>
                <a:gd name="f4" fmla="val 812800"/>
                <a:gd name="f5" fmla="val 349250"/>
                <a:gd name="f6" fmla="val 203200"/>
                <a:gd name="f7" fmla="val 609600"/>
                <a:gd name="f8" fmla="*/ f0 1 698500"/>
                <a:gd name="f9" fmla="*/ f1 1 812800"/>
                <a:gd name="f10" fmla="+- f4 0 f2"/>
                <a:gd name="f11" fmla="+- f3 0 f2"/>
                <a:gd name="f12" fmla="*/ f11 1 698500"/>
                <a:gd name="f13" fmla="*/ f10 1 812800"/>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698500" h="812800">
                  <a:moveTo>
                    <a:pt x="f5" y="f2"/>
                  </a:moveTo>
                  <a:lnTo>
                    <a:pt x="f3" y="f6"/>
                  </a:lnTo>
                  <a:lnTo>
                    <a:pt x="f3" y="f7"/>
                  </a:lnTo>
                  <a:lnTo>
                    <a:pt x="f5" y="f4"/>
                  </a:lnTo>
                  <a:lnTo>
                    <a:pt x="f2" y="f7"/>
                  </a:lnTo>
                  <a:lnTo>
                    <a:pt x="f2" y="f6"/>
                  </a:lnTo>
                  <a:lnTo>
                    <a:pt x="f5" y="f2"/>
                  </a:lnTo>
                  <a:close/>
                </a:path>
              </a:pathLst>
            </a:custGeom>
            <a:solidFill>
              <a:srgbClr val="3460A4"/>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sp>
          <p:nvSpPr>
            <p:cNvPr id="29" name="TextBox 28">
              <a:extLst>
                <a:ext uri="{FF2B5EF4-FFF2-40B4-BE49-F238E27FC236}">
                  <a16:creationId xmlns:a16="http://schemas.microsoft.com/office/drawing/2014/main" id="{453B630E-D1E9-D311-46F5-DF00F0CB9A22}"/>
                </a:ext>
              </a:extLst>
            </p:cNvPr>
            <p:cNvSpPr txBox="1"/>
            <p:nvPr/>
          </p:nvSpPr>
          <p:spPr>
            <a:xfrm>
              <a:off x="5419136" y="2865062"/>
              <a:ext cx="1823798" cy="1517062"/>
            </a:xfrm>
            <a:prstGeom prst="rect">
              <a:avLst/>
            </a:prstGeom>
            <a:noFill/>
            <a:ln cap="flat">
              <a:noFill/>
            </a:ln>
          </p:spPr>
          <p:txBody>
            <a:bodyPr vert="horz" wrap="square" lIns="33869" tIns="33869" rIns="33869" bIns="33869" anchor="ctr" anchorCtr="1" compatLnSpc="1">
              <a:noAutofit/>
            </a:bodyPr>
            <a:lstStyle/>
            <a:p>
              <a:pPr marL="0" marR="0" lvl="0" indent="0" algn="ctr" defTabSz="914400" rtl="0" fontAlgn="auto" hangingPunct="1">
                <a:lnSpc>
                  <a:spcPts val="2520"/>
                </a:lnSpc>
                <a:spcBef>
                  <a:spcPts val="0"/>
                </a:spcBef>
                <a:spcAft>
                  <a:spcPts val="0"/>
                </a:spcAft>
                <a:buNone/>
                <a:tabLst/>
                <a:defRPr sz="1800" b="0" i="0" u="none" strike="noStrike" kern="0" cap="none" spc="0" baseline="0">
                  <a:solidFill>
                    <a:srgbClr val="000000"/>
                  </a:solidFill>
                  <a:uFillTx/>
                </a:defRPr>
              </a:pPr>
              <a:r>
                <a:rPr lang="en-US" sz="2400" b="1" i="0" u="none" strike="noStrike" kern="1200" cap="none" spc="0" baseline="0">
                  <a:solidFill>
                    <a:srgbClr val="FFFFFF"/>
                  </a:solidFill>
                  <a:uFillTx/>
                  <a:latin typeface="League Spartan"/>
                </a:rPr>
                <a:t>Key</a:t>
              </a:r>
            </a:p>
            <a:p>
              <a:pPr marL="0" marR="0" lvl="0" indent="0" algn="ctr" defTabSz="914400" rtl="0" fontAlgn="auto" hangingPunct="1">
                <a:lnSpc>
                  <a:spcPts val="2520"/>
                </a:lnSpc>
                <a:spcBef>
                  <a:spcPts val="0"/>
                </a:spcBef>
                <a:spcAft>
                  <a:spcPts val="0"/>
                </a:spcAft>
                <a:buNone/>
                <a:tabLst/>
                <a:defRPr sz="1800" b="0" i="0" u="none" strike="noStrike" kern="0" cap="none" spc="0" baseline="0">
                  <a:solidFill>
                    <a:srgbClr val="000000"/>
                  </a:solidFill>
                  <a:uFillTx/>
                </a:defRPr>
              </a:pPr>
              <a:r>
                <a:rPr lang="en-US" sz="2400" b="1" i="0" u="none" strike="noStrike" kern="1200" cap="none" spc="0" baseline="0">
                  <a:solidFill>
                    <a:srgbClr val="FFFFFF"/>
                  </a:solidFill>
                  <a:uFillTx/>
                  <a:latin typeface="League Spartan"/>
                </a:rPr>
                <a:t>Systems</a:t>
              </a:r>
            </a:p>
            <a:p>
              <a:pPr marL="0" marR="0" lvl="0" indent="0" algn="ctr" defTabSz="914400" rtl="0" fontAlgn="auto" hangingPunct="1">
                <a:lnSpc>
                  <a:spcPts val="2520"/>
                </a:lnSpc>
                <a:spcBef>
                  <a:spcPts val="0"/>
                </a:spcBef>
                <a:spcAft>
                  <a:spcPts val="0"/>
                </a:spcAft>
                <a:buNone/>
                <a:tabLst/>
                <a:defRPr sz="1800" b="0" i="0" u="none" strike="noStrike" kern="0" cap="none" spc="0" baseline="0">
                  <a:solidFill>
                    <a:srgbClr val="000000"/>
                  </a:solidFill>
                  <a:uFillTx/>
                </a:defRPr>
              </a:pPr>
              <a:r>
                <a:rPr lang="en-US" sz="2400" b="1" i="0" u="none" strike="noStrike" kern="1200" cap="none" spc="0" baseline="0">
                  <a:solidFill>
                    <a:srgbClr val="FFFFFF"/>
                  </a:solidFill>
                  <a:uFillTx/>
                  <a:latin typeface="League Spartan"/>
                </a:rPr>
                <a:t>Changes</a:t>
              </a:r>
            </a:p>
          </p:txBody>
        </p:sp>
      </p:grpSp>
      <p:sp>
        <p:nvSpPr>
          <p:cNvPr id="30" name="TextBox 33">
            <a:extLst>
              <a:ext uri="{FF2B5EF4-FFF2-40B4-BE49-F238E27FC236}">
                <a16:creationId xmlns:a16="http://schemas.microsoft.com/office/drawing/2014/main" id="{C8C167E7-5586-ECCE-6E6B-09DDB142EF1A}"/>
              </a:ext>
            </a:extLst>
          </p:cNvPr>
          <p:cNvSpPr txBox="1"/>
          <p:nvPr/>
        </p:nvSpPr>
        <p:spPr>
          <a:xfrm>
            <a:off x="9785" y="1971550"/>
            <a:ext cx="4714618" cy="407740"/>
          </a:xfrm>
          <a:prstGeom prst="rect">
            <a:avLst/>
          </a:prstGeom>
          <a:noFill/>
          <a:ln cap="flat">
            <a:noFill/>
          </a:ln>
        </p:spPr>
        <p:txBody>
          <a:bodyPr vert="horz" wrap="square" lIns="0" tIns="0" rIns="0" bIns="0" anchor="t" anchorCtr="0" compatLnSpc="1">
            <a:spAutoFit/>
          </a:bodyPr>
          <a:lstStyle/>
          <a:p>
            <a:pPr marL="0" marR="0" lvl="0" indent="0" algn="r" defTabSz="914400" rtl="0" fontAlgn="auto" hangingPunct="1">
              <a:lnSpc>
                <a:spcPts val="3510"/>
              </a:lnSpc>
              <a:spcBef>
                <a:spcPts val="0"/>
              </a:spcBef>
              <a:spcAft>
                <a:spcPts val="0"/>
              </a:spcAft>
              <a:buNone/>
              <a:tabLst/>
              <a:defRPr sz="1800" b="0" i="0" u="none" strike="noStrike" kern="0" cap="none" spc="0" baseline="0">
                <a:solidFill>
                  <a:srgbClr val="000000"/>
                </a:solidFill>
                <a:uFillTx/>
              </a:defRPr>
            </a:pPr>
            <a:r>
              <a:rPr lang="en-US" sz="2100" b="1" i="0" u="none" strike="noStrike" kern="1200" cap="none" spc="121" baseline="0">
                <a:solidFill>
                  <a:srgbClr val="000000"/>
                </a:solidFill>
                <a:uFillTx/>
                <a:latin typeface="Barlow SemiCondensed Bold"/>
              </a:rPr>
              <a:t>Provider Education &amp; Engagement</a:t>
            </a:r>
            <a:endParaRPr lang="en-US" sz="2100" b="0" i="0" u="none" strike="noStrike" kern="1200" cap="none" spc="0" baseline="0">
              <a:solidFill>
                <a:srgbClr val="444C55"/>
              </a:solidFill>
              <a:uFillTx/>
              <a:latin typeface="Calibri"/>
            </a:endParaRPr>
          </a:p>
        </p:txBody>
      </p:sp>
      <p:sp>
        <p:nvSpPr>
          <p:cNvPr id="31" name="TextBox 38">
            <a:extLst>
              <a:ext uri="{FF2B5EF4-FFF2-40B4-BE49-F238E27FC236}">
                <a16:creationId xmlns:a16="http://schemas.microsoft.com/office/drawing/2014/main" id="{92A61D71-970A-6B2A-D727-360D8D6AEBD7}"/>
              </a:ext>
            </a:extLst>
          </p:cNvPr>
          <p:cNvSpPr txBox="1"/>
          <p:nvPr/>
        </p:nvSpPr>
        <p:spPr>
          <a:xfrm>
            <a:off x="8139220" y="5340561"/>
            <a:ext cx="3753273" cy="300398"/>
          </a:xfrm>
          <a:prstGeom prst="rect">
            <a:avLst/>
          </a:prstGeom>
          <a:noFill/>
          <a:ln cap="flat">
            <a:noFill/>
          </a:ln>
        </p:spPr>
        <p:txBody>
          <a:bodyPr vert="horz" wrap="square" lIns="0" tIns="0" rIns="0" bIns="0" anchor="t" anchorCtr="0" compatLnSpc="1">
            <a:spAutoFit/>
          </a:bodyPr>
          <a:lstStyle/>
          <a:p>
            <a:pPr marL="0" marR="0" lvl="0" indent="0" algn="l" defTabSz="914400" rtl="0" fontAlgn="auto" hangingPunct="1">
              <a:lnSpc>
                <a:spcPts val="2340"/>
              </a:lnSpc>
              <a:spcBef>
                <a:spcPts val="0"/>
              </a:spcBef>
              <a:spcAft>
                <a:spcPts val="0"/>
              </a:spcAft>
              <a:buNone/>
              <a:tabLst/>
              <a:defRPr sz="1800" b="0" i="0" u="none" strike="noStrike" kern="0" cap="none" spc="0" baseline="0">
                <a:solidFill>
                  <a:srgbClr val="000000"/>
                </a:solidFill>
                <a:uFillTx/>
              </a:defRPr>
            </a:pPr>
            <a:r>
              <a:rPr lang="en-US" sz="2000" b="1" i="0" u="none" strike="noStrike" kern="1200" cap="none" spc="121" baseline="0">
                <a:solidFill>
                  <a:srgbClr val="000000"/>
                </a:solidFill>
                <a:uFillTx/>
                <a:latin typeface="Barlow SemiCondensed Bold"/>
              </a:rPr>
              <a:t>Optimize SUD Care </a:t>
            </a:r>
          </a:p>
        </p:txBody>
      </p:sp>
      <p:sp>
        <p:nvSpPr>
          <p:cNvPr id="32" name="TextBox 43">
            <a:extLst>
              <a:ext uri="{FF2B5EF4-FFF2-40B4-BE49-F238E27FC236}">
                <a16:creationId xmlns:a16="http://schemas.microsoft.com/office/drawing/2014/main" id="{A8D277BA-96BD-E0A9-A911-15F44455A945}"/>
              </a:ext>
            </a:extLst>
          </p:cNvPr>
          <p:cNvSpPr txBox="1"/>
          <p:nvPr/>
        </p:nvSpPr>
        <p:spPr>
          <a:xfrm>
            <a:off x="8019305" y="5644823"/>
            <a:ext cx="3741148" cy="974626"/>
          </a:xfrm>
          <a:prstGeom prst="rect">
            <a:avLst/>
          </a:prstGeom>
          <a:noFill/>
          <a:ln cap="flat">
            <a:noFill/>
          </a:ln>
        </p:spPr>
        <p:txBody>
          <a:bodyPr vert="horz" wrap="square" lIns="0" tIns="0" rIns="0" bIns="0" anchor="t" anchorCtr="0" compatLnSpc="1">
            <a:spAutoFit/>
          </a:bodyPr>
          <a:lstStyle/>
          <a:p>
            <a:pPr marL="0" marR="0" lvl="0" indent="0" algn="l" defTabSz="914400" rtl="0" fontAlgn="auto" hangingPunct="1">
              <a:lnSpc>
                <a:spcPts val="1880"/>
              </a:lnSpc>
              <a:spcBef>
                <a:spcPts val="0"/>
              </a:spcBef>
              <a:spcAft>
                <a:spcPts val="0"/>
              </a:spcAft>
              <a:buNone/>
              <a:tabLst/>
              <a:defRPr sz="1800" b="0" i="0" u="none" strike="noStrike" kern="0" cap="none" spc="0" baseline="0">
                <a:solidFill>
                  <a:srgbClr val="000000"/>
                </a:solidFill>
                <a:uFillTx/>
              </a:defRPr>
            </a:pPr>
            <a:r>
              <a:rPr lang="en-US" b="0" i="0" u="none" strike="noStrike" kern="1200" cap="none" spc="83" baseline="0">
                <a:solidFill>
                  <a:srgbClr val="000000"/>
                </a:solidFill>
                <a:uFillTx/>
                <a:latin typeface="Barlow SemiCondensed"/>
              </a:rPr>
              <a:t>Continue optimizing care of people with SUD through assessment &amp; linkage to resources (DOPP, MAR NOW).</a:t>
            </a:r>
          </a:p>
        </p:txBody>
      </p:sp>
      <p:sp>
        <p:nvSpPr>
          <p:cNvPr id="33" name="TextBox 36">
            <a:extLst>
              <a:ext uri="{FF2B5EF4-FFF2-40B4-BE49-F238E27FC236}">
                <a16:creationId xmlns:a16="http://schemas.microsoft.com/office/drawing/2014/main" id="{95F988D8-0A95-456E-1EBB-6DA3F846009E}"/>
              </a:ext>
            </a:extLst>
          </p:cNvPr>
          <p:cNvSpPr txBox="1"/>
          <p:nvPr/>
        </p:nvSpPr>
        <p:spPr>
          <a:xfrm>
            <a:off x="548658" y="3501968"/>
            <a:ext cx="3397425" cy="589906"/>
          </a:xfrm>
          <a:prstGeom prst="rect">
            <a:avLst/>
          </a:prstGeom>
          <a:noFill/>
          <a:ln cap="flat">
            <a:noFill/>
          </a:ln>
        </p:spPr>
        <p:txBody>
          <a:bodyPr vert="horz" wrap="square" lIns="0" tIns="0" rIns="0" bIns="0" anchor="t" anchorCtr="0" compatLnSpc="1">
            <a:spAutoFit/>
          </a:bodyPr>
          <a:lstStyle/>
          <a:p>
            <a:pPr marL="0" marR="0" lvl="0" indent="0" algn="r" defTabSz="914400" rtl="0" fontAlgn="auto" hangingPunct="1">
              <a:lnSpc>
                <a:spcPts val="2340"/>
              </a:lnSpc>
              <a:spcBef>
                <a:spcPts val="0"/>
              </a:spcBef>
              <a:spcAft>
                <a:spcPts val="0"/>
              </a:spcAft>
              <a:buNone/>
              <a:tabLst/>
              <a:defRPr sz="1800" b="0" i="0" u="none" strike="noStrike" kern="0" cap="none" spc="0" baseline="0">
                <a:solidFill>
                  <a:srgbClr val="000000"/>
                </a:solidFill>
                <a:uFillTx/>
              </a:defRPr>
            </a:pPr>
            <a:r>
              <a:rPr lang="en-US" sz="2100" b="1" i="0" u="none" strike="noStrike" kern="1200" cap="none" spc="121" baseline="0">
                <a:solidFill>
                  <a:srgbClr val="000000"/>
                </a:solidFill>
                <a:uFillTx/>
                <a:latin typeface="Barlow SemiCondensed Bold"/>
              </a:rPr>
              <a:t>Patient and Community Education &amp; Engagement</a:t>
            </a:r>
            <a:endParaRPr lang="en-US" sz="2100" b="0" i="0" u="none" strike="noStrike" kern="1200" cap="none" spc="0" baseline="0">
              <a:solidFill>
                <a:srgbClr val="444C55"/>
              </a:solidFill>
              <a:uFillTx/>
              <a:latin typeface="Calibri"/>
              <a:cs typeface="Arial"/>
            </a:endParaRPr>
          </a:p>
        </p:txBody>
      </p:sp>
      <p:sp>
        <p:nvSpPr>
          <p:cNvPr id="34" name="TextBox 41">
            <a:extLst>
              <a:ext uri="{FF2B5EF4-FFF2-40B4-BE49-F238E27FC236}">
                <a16:creationId xmlns:a16="http://schemas.microsoft.com/office/drawing/2014/main" id="{4D4DBC3B-26A2-E7D2-3F60-18394ECFBC83}"/>
              </a:ext>
            </a:extLst>
          </p:cNvPr>
          <p:cNvSpPr txBox="1"/>
          <p:nvPr/>
        </p:nvSpPr>
        <p:spPr>
          <a:xfrm>
            <a:off x="139702" y="4130133"/>
            <a:ext cx="3797612" cy="1218282"/>
          </a:xfrm>
          <a:prstGeom prst="rect">
            <a:avLst/>
          </a:prstGeom>
          <a:noFill/>
          <a:ln cap="flat">
            <a:noFill/>
          </a:ln>
        </p:spPr>
        <p:txBody>
          <a:bodyPr vert="horz" wrap="square" lIns="0" tIns="0" rIns="0" bIns="0" anchor="t" anchorCtr="0" compatLnSpc="1">
            <a:spAutoFit/>
          </a:bodyPr>
          <a:lstStyle/>
          <a:p>
            <a:pPr marL="0" marR="0" lvl="0" indent="0" algn="r" defTabSz="914400" rtl="0" fontAlgn="auto" hangingPunct="1">
              <a:lnSpc>
                <a:spcPts val="1880"/>
              </a:lnSpc>
              <a:spcBef>
                <a:spcPts val="0"/>
              </a:spcBef>
              <a:spcAft>
                <a:spcPts val="0"/>
              </a:spcAft>
              <a:buNone/>
              <a:tabLst/>
              <a:defRPr sz="1800" b="0" i="0" u="none" strike="noStrike" kern="0" cap="none" spc="0" baseline="0">
                <a:solidFill>
                  <a:srgbClr val="000000"/>
                </a:solidFill>
                <a:uFillTx/>
              </a:defRPr>
            </a:pPr>
            <a:r>
              <a:rPr lang="en-US" b="0" i="0" u="none" strike="noStrike" kern="1200" cap="none" spc="83" baseline="0">
                <a:solidFill>
                  <a:srgbClr val="000000"/>
                </a:solidFill>
                <a:uFillTx/>
                <a:latin typeface="Barlow SemiCondensed"/>
              </a:rPr>
              <a:t>Educate patients on PMH conditions, warning signs and hotline resources.</a:t>
            </a:r>
            <a:endParaRPr lang="en-US" b="0" i="0" u="none" strike="noStrike" kern="1200" cap="none" spc="83" baseline="0">
              <a:solidFill>
                <a:srgbClr val="000000"/>
              </a:solidFill>
              <a:uFillTx/>
              <a:latin typeface="Barlow SemiCondensed"/>
              <a:cs typeface="Arial"/>
            </a:endParaRPr>
          </a:p>
          <a:p>
            <a:pPr marL="0" marR="0" lvl="0" indent="0" algn="r" defTabSz="914400" rtl="0" fontAlgn="auto" hangingPunct="1">
              <a:lnSpc>
                <a:spcPts val="1880"/>
              </a:lnSpc>
              <a:spcBef>
                <a:spcPts val="0"/>
              </a:spcBef>
              <a:spcAft>
                <a:spcPts val="0"/>
              </a:spcAft>
              <a:buNone/>
              <a:tabLst/>
              <a:defRPr sz="1800" b="0" i="0" u="none" strike="noStrike" kern="0" cap="none" spc="0" baseline="0">
                <a:solidFill>
                  <a:srgbClr val="000000"/>
                </a:solidFill>
                <a:uFillTx/>
              </a:defRPr>
            </a:pPr>
            <a:r>
              <a:rPr lang="en-US" b="0" i="0" u="none" strike="noStrike" kern="1200" cap="none" spc="83" baseline="0">
                <a:solidFill>
                  <a:srgbClr val="000000"/>
                </a:solidFill>
                <a:uFillTx/>
                <a:latin typeface="Barlow SemiCondensed"/>
              </a:rPr>
              <a:t>Collaborate with patients &amp; communities and identify community-based resources</a:t>
            </a:r>
            <a:r>
              <a:rPr lang="en-US" sz="1400" b="0" i="0" u="none" strike="noStrike" kern="1200" cap="none" spc="83" baseline="0">
                <a:solidFill>
                  <a:srgbClr val="000000"/>
                </a:solidFill>
                <a:uFillTx/>
                <a:latin typeface="Barlow SemiCondensed"/>
              </a:rPr>
              <a:t>.</a:t>
            </a:r>
            <a:endParaRPr lang="en-US" sz="1800" b="0" i="0" u="none" strike="noStrike" kern="1200" cap="none" spc="0" baseline="0">
              <a:solidFill>
                <a:srgbClr val="444C55"/>
              </a:solidFill>
              <a:uFillTx/>
              <a:latin typeface="Calibri"/>
              <a:ea typeface="Calibri"/>
              <a:cs typeface="Arial"/>
            </a:endParaRPr>
          </a:p>
        </p:txBody>
      </p:sp>
      <p:sp>
        <p:nvSpPr>
          <p:cNvPr id="35" name="TextBox 32">
            <a:extLst>
              <a:ext uri="{FF2B5EF4-FFF2-40B4-BE49-F238E27FC236}">
                <a16:creationId xmlns:a16="http://schemas.microsoft.com/office/drawing/2014/main" id="{8025F650-51B5-623E-7ABB-F339BB62C5DC}"/>
              </a:ext>
            </a:extLst>
          </p:cNvPr>
          <p:cNvSpPr txBox="1"/>
          <p:nvPr/>
        </p:nvSpPr>
        <p:spPr>
          <a:xfrm>
            <a:off x="421787" y="2332678"/>
            <a:ext cx="4065330" cy="974626"/>
          </a:xfrm>
          <a:prstGeom prst="rect">
            <a:avLst/>
          </a:prstGeom>
          <a:noFill/>
          <a:ln cap="flat">
            <a:noFill/>
          </a:ln>
        </p:spPr>
        <p:txBody>
          <a:bodyPr vert="horz" wrap="square" lIns="0" tIns="0" rIns="0" bIns="0" anchor="t" anchorCtr="0" compatLnSpc="1">
            <a:spAutoFit/>
          </a:bodyPr>
          <a:lstStyle/>
          <a:p>
            <a:pPr marL="0" marR="0" lvl="0" indent="0" algn="r" defTabSz="914400" rtl="0" fontAlgn="auto" hangingPunct="1">
              <a:lnSpc>
                <a:spcPts val="1880"/>
              </a:lnSpc>
              <a:spcBef>
                <a:spcPts val="0"/>
              </a:spcBef>
              <a:spcAft>
                <a:spcPts val="0"/>
              </a:spcAft>
              <a:buNone/>
              <a:tabLst/>
              <a:defRPr sz="1800" b="0" i="0" u="none" strike="noStrike" kern="0" cap="none" spc="0" baseline="0">
                <a:solidFill>
                  <a:srgbClr val="000000"/>
                </a:solidFill>
                <a:uFillTx/>
              </a:defRPr>
            </a:pPr>
            <a:r>
              <a:rPr lang="en-US" b="0" i="0" u="none" strike="noStrike" kern="1200" cap="none" spc="83" baseline="0">
                <a:solidFill>
                  <a:srgbClr val="000000"/>
                </a:solidFill>
                <a:uFillTx/>
                <a:latin typeface="Barlow SemiCondensed"/>
              </a:rPr>
              <a:t>Educate all providers on screening &amp; treating patients with PMH conditions using a patient centered, trauma-informed care approach</a:t>
            </a:r>
            <a:r>
              <a:rPr lang="en-US" sz="1600" b="0" i="0" u="none" strike="noStrike" kern="1200" cap="none" spc="83" baseline="0">
                <a:solidFill>
                  <a:srgbClr val="000000"/>
                </a:solidFill>
                <a:uFillTx/>
                <a:latin typeface="Barlow SemiCondensed"/>
              </a:rPr>
              <a:t>.</a:t>
            </a:r>
            <a:endParaRPr lang="en-US" sz="2000" b="0" i="0" u="none" strike="noStrike" kern="1200" cap="none" spc="0" baseline="0">
              <a:solidFill>
                <a:srgbClr val="444C55"/>
              </a:solidFill>
              <a:uFillTx/>
              <a:latin typeface="Calibri"/>
            </a:endParaRPr>
          </a:p>
        </p:txBody>
      </p:sp>
      <p:sp>
        <p:nvSpPr>
          <p:cNvPr id="36" name="TextBox 34">
            <a:extLst>
              <a:ext uri="{FF2B5EF4-FFF2-40B4-BE49-F238E27FC236}">
                <a16:creationId xmlns:a16="http://schemas.microsoft.com/office/drawing/2014/main" id="{59285920-D990-AAF5-94C0-FD3A4C143DCD}"/>
              </a:ext>
            </a:extLst>
          </p:cNvPr>
          <p:cNvSpPr txBox="1"/>
          <p:nvPr/>
        </p:nvSpPr>
        <p:spPr>
          <a:xfrm>
            <a:off x="966530" y="5404245"/>
            <a:ext cx="3677607" cy="415823"/>
          </a:xfrm>
          <a:prstGeom prst="rect">
            <a:avLst/>
          </a:prstGeom>
          <a:noFill/>
          <a:ln cap="flat">
            <a:noFill/>
          </a:ln>
        </p:spPr>
        <p:txBody>
          <a:bodyPr vert="horz" wrap="square" lIns="0" tIns="0" rIns="0" bIns="0" anchor="t" anchorCtr="0" compatLnSpc="1">
            <a:spAutoFit/>
          </a:bodyPr>
          <a:lstStyle/>
          <a:p>
            <a:pPr marL="0" marR="0" lvl="0" indent="0" algn="r" defTabSz="914400" rtl="0" fontAlgn="auto" hangingPunct="1">
              <a:lnSpc>
                <a:spcPts val="3510"/>
              </a:lnSpc>
              <a:spcBef>
                <a:spcPts val="0"/>
              </a:spcBef>
              <a:spcAft>
                <a:spcPts val="0"/>
              </a:spcAft>
              <a:buNone/>
              <a:tabLst/>
              <a:defRPr sz="1800" b="0" i="0" u="none" strike="noStrike" kern="0" cap="none" spc="0" baseline="0">
                <a:solidFill>
                  <a:srgbClr val="000000"/>
                </a:solidFill>
                <a:uFillTx/>
              </a:defRPr>
            </a:pPr>
            <a:r>
              <a:rPr lang="en-US" sz="2000" b="1" i="0" u="none" strike="noStrike" kern="1200" cap="none" spc="121" baseline="0">
                <a:solidFill>
                  <a:srgbClr val="000000"/>
                </a:solidFill>
                <a:uFillTx/>
                <a:latin typeface="Barlow SemiCondensed Bold"/>
              </a:rPr>
              <a:t> </a:t>
            </a:r>
            <a:r>
              <a:rPr lang="en-US" sz="2100" b="1" i="0" u="none" strike="noStrike" kern="1200" cap="none" spc="121" baseline="0">
                <a:solidFill>
                  <a:srgbClr val="000000"/>
                </a:solidFill>
                <a:uFillTx/>
                <a:latin typeface="Barlow SemiCondensed Bold"/>
              </a:rPr>
              <a:t>Screening &amp; Assessment</a:t>
            </a:r>
            <a:endParaRPr lang="en-US" sz="2100" b="0" i="0" u="none" strike="noStrike" kern="1200" cap="none" spc="0" baseline="0">
              <a:solidFill>
                <a:srgbClr val="444C55"/>
              </a:solidFill>
              <a:uFillTx/>
              <a:latin typeface="Calibri"/>
              <a:cs typeface="Arial"/>
            </a:endParaRPr>
          </a:p>
        </p:txBody>
      </p:sp>
      <p:sp>
        <p:nvSpPr>
          <p:cNvPr id="37" name="TextBox 39">
            <a:extLst>
              <a:ext uri="{FF2B5EF4-FFF2-40B4-BE49-F238E27FC236}">
                <a16:creationId xmlns:a16="http://schemas.microsoft.com/office/drawing/2014/main" id="{85E2DBEE-B85B-5D39-9013-840E1187783E}"/>
              </a:ext>
            </a:extLst>
          </p:cNvPr>
          <p:cNvSpPr txBox="1"/>
          <p:nvPr/>
        </p:nvSpPr>
        <p:spPr>
          <a:xfrm>
            <a:off x="1669809" y="5859832"/>
            <a:ext cx="2993928" cy="730969"/>
          </a:xfrm>
          <a:prstGeom prst="rect">
            <a:avLst/>
          </a:prstGeom>
          <a:noFill/>
          <a:ln cap="flat">
            <a:noFill/>
          </a:ln>
        </p:spPr>
        <p:txBody>
          <a:bodyPr vert="horz" wrap="square" lIns="0" tIns="0" rIns="0" bIns="0" anchor="t" anchorCtr="0" compatLnSpc="1">
            <a:spAutoFit/>
          </a:bodyPr>
          <a:lstStyle/>
          <a:p>
            <a:pPr marL="0" marR="0" lvl="0" indent="0" algn="r" defTabSz="914400" rtl="0" fontAlgn="auto" hangingPunct="1">
              <a:lnSpc>
                <a:spcPts val="1880"/>
              </a:lnSpc>
              <a:spcBef>
                <a:spcPts val="0"/>
              </a:spcBef>
              <a:spcAft>
                <a:spcPts val="0"/>
              </a:spcAft>
              <a:buNone/>
              <a:tabLst/>
              <a:defRPr sz="1800" b="0" i="0" u="none" strike="noStrike" kern="0" cap="none" spc="0" baseline="0">
                <a:solidFill>
                  <a:srgbClr val="000000"/>
                </a:solidFill>
                <a:uFillTx/>
              </a:defRPr>
            </a:pPr>
            <a:r>
              <a:rPr lang="en-US" b="0" i="0" u="none" strike="noStrike" kern="1200" cap="none" spc="83" baseline="0">
                <a:solidFill>
                  <a:srgbClr val="000000"/>
                </a:solidFill>
                <a:uFillTx/>
                <a:latin typeface="Barlow SemiCondensed"/>
              </a:rPr>
              <a:t>Enhance screening of PMH conditions in perinatal period</a:t>
            </a:r>
            <a:r>
              <a:rPr lang="en-US" sz="1600" b="0" i="0" u="none" strike="noStrike" kern="1200" cap="none" spc="83" baseline="0">
                <a:solidFill>
                  <a:srgbClr val="000000"/>
                </a:solidFill>
                <a:uFillTx/>
                <a:latin typeface="Barlow SemiCondensed"/>
              </a:rPr>
              <a:t>. </a:t>
            </a:r>
            <a:endParaRPr lang="en-US" sz="1600" b="0" i="0" u="none" strike="noStrike" kern="1200" cap="none" spc="0" baseline="0">
              <a:solidFill>
                <a:srgbClr val="444C55"/>
              </a:solidFill>
              <a:uFillTx/>
              <a:latin typeface="Calibri"/>
              <a:cs typeface="Arial"/>
            </a:endParaRPr>
          </a:p>
        </p:txBody>
      </p:sp>
      <p:sp>
        <p:nvSpPr>
          <p:cNvPr id="38" name="TextBox 35">
            <a:extLst>
              <a:ext uri="{FF2B5EF4-FFF2-40B4-BE49-F238E27FC236}">
                <a16:creationId xmlns:a16="http://schemas.microsoft.com/office/drawing/2014/main" id="{833C23AC-DF57-5E9E-9BB2-94BD028F92CB}"/>
              </a:ext>
            </a:extLst>
          </p:cNvPr>
          <p:cNvSpPr txBox="1"/>
          <p:nvPr/>
        </p:nvSpPr>
        <p:spPr>
          <a:xfrm>
            <a:off x="7967550" y="1999076"/>
            <a:ext cx="3700668" cy="415823"/>
          </a:xfrm>
          <a:prstGeom prst="rect">
            <a:avLst/>
          </a:prstGeom>
          <a:noFill/>
          <a:ln cap="flat">
            <a:noFill/>
          </a:ln>
        </p:spPr>
        <p:txBody>
          <a:bodyPr vert="horz" wrap="square" lIns="0" tIns="0" rIns="0" bIns="0" anchor="t" anchorCtr="0" compatLnSpc="1">
            <a:spAutoFit/>
          </a:bodyPr>
          <a:lstStyle/>
          <a:p>
            <a:pPr marL="0" marR="0" lvl="0" indent="0" algn="l" defTabSz="914400" rtl="0" fontAlgn="auto" hangingPunct="1">
              <a:lnSpc>
                <a:spcPts val="3510"/>
              </a:lnSpc>
              <a:spcBef>
                <a:spcPts val="0"/>
              </a:spcBef>
              <a:spcAft>
                <a:spcPts val="0"/>
              </a:spcAft>
              <a:buNone/>
              <a:tabLst/>
              <a:defRPr sz="1800" b="0" i="0" u="none" strike="noStrike" kern="0" cap="none" spc="0" baseline="0">
                <a:solidFill>
                  <a:srgbClr val="000000"/>
                </a:solidFill>
                <a:uFillTx/>
              </a:defRPr>
            </a:pPr>
            <a:r>
              <a:rPr lang="en-US" sz="2100" b="1" i="0" u="none" strike="noStrike" kern="1200" cap="none" spc="121" baseline="0">
                <a:solidFill>
                  <a:srgbClr val="000000"/>
                </a:solidFill>
                <a:uFillTx/>
                <a:latin typeface="Barlow SemiCondensed Bold"/>
              </a:rPr>
              <a:t>Optimizing Treatment </a:t>
            </a:r>
            <a:endParaRPr lang="en-US" sz="2100" b="0" i="0" u="none" strike="noStrike" kern="1200" cap="none" spc="0" baseline="0">
              <a:solidFill>
                <a:srgbClr val="444C55"/>
              </a:solidFill>
              <a:uFillTx/>
              <a:latin typeface="Calibri"/>
            </a:endParaRPr>
          </a:p>
        </p:txBody>
      </p:sp>
      <p:sp>
        <p:nvSpPr>
          <p:cNvPr id="39" name="TextBox 40">
            <a:extLst>
              <a:ext uri="{FF2B5EF4-FFF2-40B4-BE49-F238E27FC236}">
                <a16:creationId xmlns:a16="http://schemas.microsoft.com/office/drawing/2014/main" id="{035CEE8B-3263-A6D0-DD8B-83FD9E11F90E}"/>
              </a:ext>
            </a:extLst>
          </p:cNvPr>
          <p:cNvSpPr txBox="1"/>
          <p:nvPr/>
        </p:nvSpPr>
        <p:spPr>
          <a:xfrm>
            <a:off x="8177525" y="2432895"/>
            <a:ext cx="2911339" cy="974622"/>
          </a:xfrm>
          <a:prstGeom prst="rect">
            <a:avLst/>
          </a:prstGeom>
          <a:noFill/>
          <a:ln cap="flat">
            <a:noFill/>
          </a:ln>
        </p:spPr>
        <p:txBody>
          <a:bodyPr vert="horz" wrap="square" lIns="0" tIns="0" rIns="0" bIns="0" anchor="t" anchorCtr="0" compatLnSpc="1">
            <a:spAutoFit/>
          </a:bodyPr>
          <a:lstStyle/>
          <a:p>
            <a:pPr marL="0" marR="0" lvl="0" indent="0" algn="l" defTabSz="914400" rtl="0" fontAlgn="auto" hangingPunct="1">
              <a:lnSpc>
                <a:spcPts val="1880"/>
              </a:lnSpc>
              <a:spcBef>
                <a:spcPts val="0"/>
              </a:spcBef>
              <a:spcAft>
                <a:spcPts val="0"/>
              </a:spcAft>
              <a:buNone/>
              <a:tabLst/>
              <a:defRPr sz="1800" b="0" i="0" u="none" strike="noStrike" kern="0" cap="none" spc="0" baseline="0">
                <a:solidFill>
                  <a:srgbClr val="000000"/>
                </a:solidFill>
                <a:uFillTx/>
              </a:defRPr>
            </a:pPr>
            <a:r>
              <a:rPr lang="en-US" b="0" i="0" u="none" strike="noStrike" kern="1200" cap="none" spc="83" baseline="0">
                <a:solidFill>
                  <a:srgbClr val="000000"/>
                </a:solidFill>
                <a:uFillTx/>
                <a:latin typeface="Barlow SemiCondensed"/>
              </a:rPr>
              <a:t>Establish processes for assessing &amp; treating PMH conditions in obstetric and other care locations. </a:t>
            </a:r>
            <a:endParaRPr lang="en-US" b="0" i="0" u="none" strike="noStrike" kern="1200" cap="none" spc="0" baseline="0">
              <a:solidFill>
                <a:srgbClr val="444C55"/>
              </a:solidFill>
              <a:uFillTx/>
              <a:latin typeface="Calibri"/>
            </a:endParaRPr>
          </a:p>
        </p:txBody>
      </p:sp>
      <p:sp>
        <p:nvSpPr>
          <p:cNvPr id="40" name="TextBox 37">
            <a:extLst>
              <a:ext uri="{FF2B5EF4-FFF2-40B4-BE49-F238E27FC236}">
                <a16:creationId xmlns:a16="http://schemas.microsoft.com/office/drawing/2014/main" id="{6D3A5267-81B3-7185-FBAC-A4418942AA48}"/>
              </a:ext>
            </a:extLst>
          </p:cNvPr>
          <p:cNvSpPr txBox="1"/>
          <p:nvPr/>
        </p:nvSpPr>
        <p:spPr>
          <a:xfrm>
            <a:off x="8657556" y="3633424"/>
            <a:ext cx="4217825" cy="300398"/>
          </a:xfrm>
          <a:prstGeom prst="rect">
            <a:avLst/>
          </a:prstGeom>
          <a:noFill/>
          <a:ln cap="flat">
            <a:noFill/>
          </a:ln>
        </p:spPr>
        <p:txBody>
          <a:bodyPr vert="horz" wrap="square" lIns="0" tIns="0" rIns="0" bIns="0" anchor="t" anchorCtr="0" compatLnSpc="1">
            <a:spAutoFit/>
          </a:bodyPr>
          <a:lstStyle/>
          <a:p>
            <a:pPr marL="0" marR="0" lvl="0" indent="0" algn="l" defTabSz="914400" rtl="0" fontAlgn="auto" hangingPunct="1">
              <a:lnSpc>
                <a:spcPts val="2340"/>
              </a:lnSpc>
              <a:spcBef>
                <a:spcPts val="0"/>
              </a:spcBef>
              <a:spcAft>
                <a:spcPts val="0"/>
              </a:spcAft>
              <a:buNone/>
              <a:tabLst/>
              <a:defRPr sz="1800" b="0" i="0" u="none" strike="noStrike" kern="0" cap="none" spc="0" baseline="0">
                <a:solidFill>
                  <a:srgbClr val="000000"/>
                </a:solidFill>
                <a:uFillTx/>
              </a:defRPr>
            </a:pPr>
            <a:r>
              <a:rPr lang="en-US" sz="2100" b="1" i="0" u="none" strike="noStrike" kern="1200" cap="none" spc="121" baseline="0">
                <a:solidFill>
                  <a:srgbClr val="000000"/>
                </a:solidFill>
                <a:uFillTx/>
                <a:latin typeface="Barlow SemiCondensed Bold"/>
              </a:rPr>
              <a:t>Linkage to Resources </a:t>
            </a:r>
          </a:p>
        </p:txBody>
      </p:sp>
      <p:sp>
        <p:nvSpPr>
          <p:cNvPr id="41" name="TextBox 42">
            <a:extLst>
              <a:ext uri="{FF2B5EF4-FFF2-40B4-BE49-F238E27FC236}">
                <a16:creationId xmlns:a16="http://schemas.microsoft.com/office/drawing/2014/main" id="{AF4741CE-93C8-FBBD-290C-C2533CBF24C7}"/>
              </a:ext>
            </a:extLst>
          </p:cNvPr>
          <p:cNvSpPr txBox="1"/>
          <p:nvPr/>
        </p:nvSpPr>
        <p:spPr>
          <a:xfrm>
            <a:off x="8781048" y="3915333"/>
            <a:ext cx="2935314" cy="1218282"/>
          </a:xfrm>
          <a:prstGeom prst="rect">
            <a:avLst/>
          </a:prstGeom>
          <a:noFill/>
          <a:ln cap="flat">
            <a:noFill/>
          </a:ln>
        </p:spPr>
        <p:txBody>
          <a:bodyPr vert="horz" wrap="square" lIns="0" tIns="0" rIns="0" bIns="0" anchor="t" anchorCtr="0" compatLnSpc="1">
            <a:spAutoFit/>
          </a:bodyPr>
          <a:lstStyle/>
          <a:p>
            <a:pPr marL="0" marR="0" lvl="0" indent="0" algn="l" defTabSz="914400" rtl="0" fontAlgn="auto" hangingPunct="1">
              <a:lnSpc>
                <a:spcPts val="1880"/>
              </a:lnSpc>
              <a:spcBef>
                <a:spcPts val="0"/>
              </a:spcBef>
              <a:spcAft>
                <a:spcPts val="0"/>
              </a:spcAft>
              <a:buNone/>
              <a:tabLst/>
              <a:defRPr sz="1800" b="0" i="0" u="none" strike="noStrike" kern="0" cap="none" spc="0" baseline="0">
                <a:solidFill>
                  <a:srgbClr val="000000"/>
                </a:solidFill>
                <a:uFillTx/>
              </a:defRPr>
            </a:pPr>
            <a:r>
              <a:rPr lang="en-US" b="0" i="0" u="none" strike="noStrike" kern="1200" cap="none" spc="83" baseline="0">
                <a:solidFill>
                  <a:srgbClr val="000000"/>
                </a:solidFill>
                <a:uFillTx/>
                <a:latin typeface="Barlow SemiCondensed"/>
              </a:rPr>
              <a:t>Enhance linkage to mental health services for improved care coordination and innovations to reduce barriers to access.  </a:t>
            </a:r>
          </a:p>
        </p:txBody>
      </p:sp>
      <p:sp>
        <p:nvSpPr>
          <p:cNvPr id="42" name="TextBox 44">
            <a:extLst>
              <a:ext uri="{FF2B5EF4-FFF2-40B4-BE49-F238E27FC236}">
                <a16:creationId xmlns:a16="http://schemas.microsoft.com/office/drawing/2014/main" id="{9833E5F7-412C-6721-F993-06B2ECD6A8A3}"/>
              </a:ext>
            </a:extLst>
          </p:cNvPr>
          <p:cNvSpPr txBox="1"/>
          <p:nvPr/>
        </p:nvSpPr>
        <p:spPr>
          <a:xfrm>
            <a:off x="324127" y="143340"/>
            <a:ext cx="5274368" cy="677104"/>
          </a:xfrm>
          <a:prstGeom prst="rect">
            <a:avLst/>
          </a:prstGeom>
          <a:noFill/>
          <a:ln cap="flat">
            <a:noFill/>
          </a:ln>
        </p:spPr>
        <p:txBody>
          <a:bodyPr vert="horz" wrap="square" lIns="0" tIns="0" rIns="0" bIns="0" anchor="t" anchorCtr="0" compatLnSpc="1">
            <a:sp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4400" b="1" i="0" u="none" strike="noStrike" kern="0" cap="none" spc="0" baseline="0" dirty="0">
                <a:solidFill>
                  <a:srgbClr val="1C498B"/>
                </a:solidFill>
                <a:uFillTx/>
                <a:latin typeface="Calibri"/>
              </a:rPr>
              <a:t>PMH Key Strategies</a:t>
            </a:r>
          </a:p>
        </p:txBody>
      </p:sp>
      <p:sp>
        <p:nvSpPr>
          <p:cNvPr id="43" name="Oval 42">
            <a:extLst>
              <a:ext uri="{FF2B5EF4-FFF2-40B4-BE49-F238E27FC236}">
                <a16:creationId xmlns:a16="http://schemas.microsoft.com/office/drawing/2014/main" id="{E044E67B-8EC9-0A74-5BEE-F7FA9F490437}"/>
              </a:ext>
            </a:extLst>
          </p:cNvPr>
          <p:cNvSpPr/>
          <p:nvPr/>
        </p:nvSpPr>
        <p:spPr>
          <a:xfrm>
            <a:off x="180128" y="1562601"/>
            <a:ext cx="5239007" cy="1945903"/>
          </a:xfrm>
          <a:prstGeom prst="ellipse">
            <a:avLst/>
          </a:prstGeom>
          <a:noFill/>
          <a:ln>
            <a:solidFill>
              <a:schemeClr val="accent6">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B12B1660-E9AF-7739-0A19-C9D22C6BDE02}"/>
              </a:ext>
            </a:extLst>
          </p:cNvPr>
          <p:cNvSpPr txBox="1"/>
          <p:nvPr/>
        </p:nvSpPr>
        <p:spPr>
          <a:xfrm>
            <a:off x="217698" y="938987"/>
            <a:ext cx="8316883" cy="400110"/>
          </a:xfrm>
          <a:prstGeom prst="rect">
            <a:avLst/>
          </a:prstGeom>
          <a:noFill/>
        </p:spPr>
        <p:txBody>
          <a:bodyPr wrap="square" rtlCol="0">
            <a:spAutoFit/>
          </a:bodyPr>
          <a:lstStyle/>
          <a:p>
            <a:r>
              <a:rPr lang="en-US" sz="2000" dirty="0"/>
              <a:t>First strategy we’ll be focusing on: Provider/Staff Education and Engagement</a:t>
            </a: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B70DCDF-79E5-C9AD-B76D-C8037CEE045B}"/>
            </a:ext>
          </a:extLst>
        </p:cNvPr>
        <p:cNvGrpSpPr/>
        <p:nvPr/>
      </p:nvGrpSpPr>
      <p:grpSpPr>
        <a:xfrm>
          <a:off x="0" y="0"/>
          <a:ext cx="0" cy="0"/>
          <a:chOff x="0" y="0"/>
          <a:chExt cx="0" cy="0"/>
        </a:xfrm>
      </p:grpSpPr>
      <p:sp>
        <p:nvSpPr>
          <p:cNvPr id="2" name="Google Shape;125;p3">
            <a:extLst>
              <a:ext uri="{FF2B5EF4-FFF2-40B4-BE49-F238E27FC236}">
                <a16:creationId xmlns:a16="http://schemas.microsoft.com/office/drawing/2014/main" id="{B2FF8306-CD2B-EB69-CD64-D5AF4F6AE7EB}"/>
              </a:ext>
            </a:extLst>
          </p:cNvPr>
          <p:cNvSpPr/>
          <p:nvPr/>
        </p:nvSpPr>
        <p:spPr>
          <a:xfrm>
            <a:off x="9264317" y="228371"/>
            <a:ext cx="2025313" cy="911940"/>
          </a:xfrm>
          <a:custGeom>
            <a:avLst/>
            <a:gdLst>
              <a:gd name="f0" fmla="val w"/>
              <a:gd name="f1" fmla="val h"/>
              <a:gd name="f2" fmla="val 0"/>
              <a:gd name="f3" fmla="val 3037973"/>
              <a:gd name="f4" fmla="val 1367910"/>
              <a:gd name="f5" fmla="*/ f0 1 3037973"/>
              <a:gd name="f6" fmla="*/ f1 1 1367910"/>
              <a:gd name="f7" fmla="val f2"/>
              <a:gd name="f8" fmla="val f3"/>
              <a:gd name="f9" fmla="val f4"/>
              <a:gd name="f10" fmla="+- f9 0 f7"/>
              <a:gd name="f11" fmla="+- f8 0 f7"/>
              <a:gd name="f12" fmla="*/ f11 1 3037973"/>
              <a:gd name="f13" fmla="*/ f10 1 136791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3037973" h="1367910">
                <a:moveTo>
                  <a:pt x="f2" y="f2"/>
                </a:moveTo>
                <a:lnTo>
                  <a:pt x="f3" y="f2"/>
                </a:lnTo>
                <a:lnTo>
                  <a:pt x="f3" y="f4"/>
                </a:lnTo>
                <a:lnTo>
                  <a:pt x="f2" y="f4"/>
                </a:lnTo>
                <a:lnTo>
                  <a:pt x="f2" y="f2"/>
                </a:lnTo>
                <a:close/>
              </a:path>
            </a:pathLst>
          </a:custGeom>
          <a:blipFill>
            <a:blip r:embed="rId3">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sp>
        <p:nvSpPr>
          <p:cNvPr id="3" name="Google Shape;126;p3">
            <a:extLst>
              <a:ext uri="{FF2B5EF4-FFF2-40B4-BE49-F238E27FC236}">
                <a16:creationId xmlns:a16="http://schemas.microsoft.com/office/drawing/2014/main" id="{29ACBF7F-A5D0-ED33-4D65-5657C8166E30}"/>
              </a:ext>
            </a:extLst>
          </p:cNvPr>
          <p:cNvSpPr/>
          <p:nvPr/>
        </p:nvSpPr>
        <p:spPr>
          <a:xfrm>
            <a:off x="7191545" y="0"/>
            <a:ext cx="5000460" cy="1425988"/>
          </a:xfrm>
          <a:custGeom>
            <a:avLst/>
            <a:gdLst>
              <a:gd name="f0" fmla="val w"/>
              <a:gd name="f1" fmla="val h"/>
              <a:gd name="f2" fmla="val 0"/>
              <a:gd name="f3" fmla="val 7500689"/>
              <a:gd name="f4" fmla="val 2138988"/>
              <a:gd name="f5" fmla="val 2138989"/>
              <a:gd name="f6" fmla="*/ f0 1 7500689"/>
              <a:gd name="f7" fmla="*/ f1 1 2138988"/>
              <a:gd name="f8" fmla="val f2"/>
              <a:gd name="f9" fmla="val f3"/>
              <a:gd name="f10" fmla="val f4"/>
              <a:gd name="f11" fmla="+- f10 0 f8"/>
              <a:gd name="f12" fmla="+- f9 0 f8"/>
              <a:gd name="f13" fmla="*/ f12 1 7500689"/>
              <a:gd name="f14" fmla="*/ f11 1 2138988"/>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7500689" h="2138988">
                <a:moveTo>
                  <a:pt x="f2" y="f2"/>
                </a:moveTo>
                <a:lnTo>
                  <a:pt x="f3" y="f2"/>
                </a:lnTo>
                <a:lnTo>
                  <a:pt x="f3" y="f5"/>
                </a:lnTo>
                <a:lnTo>
                  <a:pt x="f2" y="f5"/>
                </a:lnTo>
                <a:lnTo>
                  <a:pt x="f2" y="f2"/>
                </a:lnTo>
                <a:close/>
              </a:path>
            </a:pathLst>
          </a:custGeom>
          <a:blipFill>
            <a:blip r:embed="rId4">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dirty="0">
              <a:solidFill>
                <a:srgbClr val="444C55"/>
              </a:solidFill>
              <a:latin typeface="Calibri"/>
              <a:ea typeface="Calibri"/>
              <a:cs typeface="Calibri"/>
            </a:endParaRPr>
          </a:p>
        </p:txBody>
      </p:sp>
      <p:cxnSp>
        <p:nvCxnSpPr>
          <p:cNvPr id="4" name="Google Shape;127;p3">
            <a:extLst>
              <a:ext uri="{FF2B5EF4-FFF2-40B4-BE49-F238E27FC236}">
                <a16:creationId xmlns:a16="http://schemas.microsoft.com/office/drawing/2014/main" id="{FDCE31AF-E858-5924-E68B-B9C4478FEA99}"/>
              </a:ext>
            </a:extLst>
          </p:cNvPr>
          <p:cNvCxnSpPr/>
          <p:nvPr/>
        </p:nvCxnSpPr>
        <p:spPr>
          <a:xfrm rot="1994">
            <a:off x="606420" y="6335713"/>
            <a:ext cx="10979156" cy="0"/>
          </a:xfrm>
          <a:prstGeom prst="straightConnector1">
            <a:avLst/>
          </a:prstGeom>
          <a:noFill/>
          <a:ln w="9528" cap="rnd">
            <a:solidFill>
              <a:srgbClr val="79818A"/>
            </a:solidFill>
            <a:prstDash val="solid"/>
            <a:round/>
          </a:ln>
        </p:spPr>
      </p:cxnSp>
      <p:sp>
        <p:nvSpPr>
          <p:cNvPr id="7" name="Google Shape;130;p3">
            <a:extLst>
              <a:ext uri="{FF2B5EF4-FFF2-40B4-BE49-F238E27FC236}">
                <a16:creationId xmlns:a16="http://schemas.microsoft.com/office/drawing/2014/main" id="{85DFD578-2B1C-5A44-7EEE-102554A9CF52}"/>
              </a:ext>
            </a:extLst>
          </p:cNvPr>
          <p:cNvSpPr txBox="1"/>
          <p:nvPr/>
        </p:nvSpPr>
        <p:spPr>
          <a:xfrm>
            <a:off x="344252" y="189040"/>
            <a:ext cx="6832866" cy="132555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r>
              <a:rPr lang="en-US" sz="3600" b="1" dirty="0">
                <a:solidFill>
                  <a:srgbClr val="1C498B"/>
                </a:solidFill>
              </a:rPr>
              <a:t>Getting Started with the PMH Initiative: Looking Forwards</a:t>
            </a:r>
            <a:endParaRPr lang="en-US" sz="3600" dirty="0">
              <a:solidFill>
                <a:srgbClr val="1C498B"/>
              </a:solidFill>
              <a:latin typeface="Arial" panose="020B0604020202020204" pitchFamily="34" charset="0"/>
              <a:cs typeface="Arial" panose="020B0604020202020204" pitchFamily="34" charset="0"/>
            </a:endParaRPr>
          </a:p>
        </p:txBody>
      </p:sp>
      <p:grpSp>
        <p:nvGrpSpPr>
          <p:cNvPr id="14" name="Google Shape;137;p3">
            <a:extLst>
              <a:ext uri="{FF2B5EF4-FFF2-40B4-BE49-F238E27FC236}">
                <a16:creationId xmlns:a16="http://schemas.microsoft.com/office/drawing/2014/main" id="{95164AE9-07CB-7DD6-0A4F-0570C24985BE}"/>
              </a:ext>
            </a:extLst>
          </p:cNvPr>
          <p:cNvGrpSpPr/>
          <p:nvPr/>
        </p:nvGrpSpPr>
        <p:grpSpPr>
          <a:xfrm>
            <a:off x="609603" y="6356352"/>
            <a:ext cx="4114800" cy="365129"/>
            <a:chOff x="609603" y="6356351"/>
            <a:chExt cx="4114800" cy="365129"/>
          </a:xfrm>
        </p:grpSpPr>
        <p:sp>
          <p:nvSpPr>
            <p:cNvPr id="15" name="Google Shape;138;p3">
              <a:extLst>
                <a:ext uri="{FF2B5EF4-FFF2-40B4-BE49-F238E27FC236}">
                  <a16:creationId xmlns:a16="http://schemas.microsoft.com/office/drawing/2014/main" id="{FE4F0618-4F9A-1419-8F8E-348F6E2575FF}"/>
                </a:ext>
              </a:extLst>
            </p:cNvPr>
            <p:cNvSpPr/>
            <p:nvPr/>
          </p:nvSpPr>
          <p:spPr>
            <a:xfrm>
              <a:off x="609603" y="6356351"/>
              <a:ext cx="4114800" cy="365129"/>
            </a:xfrm>
            <a:custGeom>
              <a:avLst/>
              <a:gdLst>
                <a:gd name="f0" fmla="val w"/>
                <a:gd name="f1" fmla="val h"/>
                <a:gd name="f2" fmla="val 0"/>
                <a:gd name="f3" fmla="val 8229600"/>
                <a:gd name="f4" fmla="val 730250"/>
                <a:gd name="f5" fmla="*/ f0 1 8229600"/>
                <a:gd name="f6" fmla="*/ f1 1 730250"/>
                <a:gd name="f7" fmla="val f2"/>
                <a:gd name="f8" fmla="val f3"/>
                <a:gd name="f9" fmla="val f4"/>
                <a:gd name="f10" fmla="+- f9 0 f7"/>
                <a:gd name="f11" fmla="+- f8 0 f7"/>
                <a:gd name="f12" fmla="*/ f11 1 8229600"/>
                <a:gd name="f13" fmla="*/ f10 1 73025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8229600" h="730250">
                  <a:moveTo>
                    <a:pt x="f2" y="f2"/>
                  </a:moveTo>
                  <a:lnTo>
                    <a:pt x="f3" y="f2"/>
                  </a:lnTo>
                  <a:lnTo>
                    <a:pt x="f3" y="f4"/>
                  </a:lnTo>
                  <a:lnTo>
                    <a:pt x="f2" y="f4"/>
                  </a:lnTo>
                  <a:close/>
                </a:path>
              </a:pathLst>
            </a:custGeom>
            <a:solidFill>
              <a:srgbClr val="000000">
                <a:alpha val="0"/>
              </a:srgbClr>
            </a:solid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sp>
          <p:nvSpPr>
            <p:cNvPr id="16" name="Google Shape;139;p3">
              <a:extLst>
                <a:ext uri="{FF2B5EF4-FFF2-40B4-BE49-F238E27FC236}">
                  <a16:creationId xmlns:a16="http://schemas.microsoft.com/office/drawing/2014/main" id="{25A0AA2A-E600-CEA0-77C7-052FD68EAC66}"/>
                </a:ext>
              </a:extLst>
            </p:cNvPr>
            <p:cNvSpPr txBox="1"/>
            <p:nvPr/>
          </p:nvSpPr>
          <p:spPr>
            <a:xfrm>
              <a:off x="609603" y="6356351"/>
              <a:ext cx="4114800" cy="36512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lnSpc>
                  <a:spcPct val="120000"/>
                </a:lnSpc>
                <a:defRPr sz="1800" b="0" i="0" u="none" strike="noStrike" kern="0" cap="none" spc="0" baseline="0">
                  <a:solidFill>
                    <a:srgbClr val="000000"/>
                  </a:solidFill>
                  <a:uFillTx/>
                </a:defRPr>
              </a:pPr>
              <a:r>
                <a:rPr lang="en-US" sz="1200">
                  <a:solidFill>
                    <a:srgbClr val="939699"/>
                  </a:solidFill>
                </a:rPr>
                <a:t>Illinois Perinatal Quality Collaborative</a:t>
              </a:r>
              <a:endParaRPr lang="en-US" sz="1200">
                <a:solidFill>
                  <a:srgbClr val="444C55"/>
                </a:solidFill>
                <a:latin typeface="Calibri"/>
              </a:endParaRPr>
            </a:p>
          </p:txBody>
        </p:sp>
      </p:grpSp>
      <p:sp>
        <p:nvSpPr>
          <p:cNvPr id="18" name="Rectangle 17">
            <a:extLst>
              <a:ext uri="{FF2B5EF4-FFF2-40B4-BE49-F238E27FC236}">
                <a16:creationId xmlns:a16="http://schemas.microsoft.com/office/drawing/2014/main" id="{1F0C8CDC-CC98-1BA0-60BF-5E8AE08EBEA1}"/>
              </a:ext>
            </a:extLst>
          </p:cNvPr>
          <p:cNvSpPr/>
          <p:nvPr/>
        </p:nvSpPr>
        <p:spPr>
          <a:xfrm>
            <a:off x="543352" y="6276180"/>
            <a:ext cx="3217333" cy="525472"/>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13" name="Diagram 12">
            <a:extLst>
              <a:ext uri="{FF2B5EF4-FFF2-40B4-BE49-F238E27FC236}">
                <a16:creationId xmlns:a16="http://schemas.microsoft.com/office/drawing/2014/main" id="{CE035088-1411-14D9-7E44-14E5AA152D13}"/>
              </a:ext>
            </a:extLst>
          </p:cNvPr>
          <p:cNvGraphicFramePr/>
          <p:nvPr>
            <p:extLst>
              <p:ext uri="{D42A27DB-BD31-4B8C-83A1-F6EECF244321}">
                <p14:modId xmlns:p14="http://schemas.microsoft.com/office/powerpoint/2010/main" val="319546058"/>
              </p:ext>
            </p:extLst>
          </p:nvPr>
        </p:nvGraphicFramePr>
        <p:xfrm>
          <a:off x="555919" y="1510057"/>
          <a:ext cx="11636081" cy="5028859"/>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Tree>
    <p:extLst>
      <p:ext uri="{BB962C8B-B14F-4D97-AF65-F5344CB8AC3E}">
        <p14:creationId xmlns:p14="http://schemas.microsoft.com/office/powerpoint/2010/main" val="140295897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32CBD62C-7B89-8D60-9DEC-281E845788D1}"/>
            </a:ext>
          </a:extLst>
        </p:cNvPr>
        <p:cNvGrpSpPr/>
        <p:nvPr/>
      </p:nvGrpSpPr>
      <p:grpSpPr>
        <a:xfrm>
          <a:off x="0" y="0"/>
          <a:ext cx="0" cy="0"/>
          <a:chOff x="0" y="0"/>
          <a:chExt cx="0" cy="0"/>
        </a:xfrm>
      </p:grpSpPr>
      <p:sp>
        <p:nvSpPr>
          <p:cNvPr id="8" name="Title 7">
            <a:extLst>
              <a:ext uri="{FF2B5EF4-FFF2-40B4-BE49-F238E27FC236}">
                <a16:creationId xmlns:a16="http://schemas.microsoft.com/office/drawing/2014/main" id="{BF501BCD-4207-59EF-3715-D0F0E127E4E0}"/>
              </a:ext>
            </a:extLst>
          </p:cNvPr>
          <p:cNvSpPr>
            <a:spLocks noGrp="1"/>
          </p:cNvSpPr>
          <p:nvPr>
            <p:ph type="title"/>
          </p:nvPr>
        </p:nvSpPr>
        <p:spPr>
          <a:xfrm>
            <a:off x="523117" y="992891"/>
            <a:ext cx="3925017" cy="3112135"/>
          </a:xfrm>
        </p:spPr>
        <p:txBody>
          <a:bodyPr anchor="ctr">
            <a:normAutofit fontScale="90000"/>
          </a:bodyPr>
          <a:lstStyle>
            <a:defPPr>
              <a:defRPr lang="en-US"/>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a:lstStyle>
          <a:p>
            <a:r>
              <a:rPr lang="en-US" sz="5400">
                <a:latin typeface="DM Sans" pitchFamily="2" charset="77"/>
                <a:ea typeface="Lato Medium"/>
                <a:cs typeface="Lato Medium"/>
              </a:rPr>
              <a:t>Upcoming Annual Conference Prep</a:t>
            </a:r>
            <a:endParaRPr lang="en-US" sz="5400">
              <a:latin typeface="DM Sans" pitchFamily="2" charset="77"/>
            </a:endParaRPr>
          </a:p>
        </p:txBody>
      </p:sp>
      <p:sp>
        <p:nvSpPr>
          <p:cNvPr id="4" name="Slide Number Placeholder 3">
            <a:extLst>
              <a:ext uri="{FF2B5EF4-FFF2-40B4-BE49-F238E27FC236}">
                <a16:creationId xmlns:a16="http://schemas.microsoft.com/office/drawing/2014/main" id="{0934725E-8335-9E2C-1D1C-B7C802BE7222}"/>
              </a:ext>
            </a:extLst>
          </p:cNvPr>
          <p:cNvSpPr>
            <a:spLocks noGrp="1"/>
          </p:cNvSpPr>
          <p:nvPr>
            <p:ph type="sldNum" sz="quarter" idx="10"/>
          </p:nvPr>
        </p:nvSpPr>
        <p:spPr>
          <a:xfrm>
            <a:off x="8610600" y="6356351"/>
            <a:ext cx="2743200" cy="365125"/>
          </a:xfrm>
        </p:spPr>
        <p:txBody>
          <a:bodyPr>
            <a:normAutofit/>
          </a:bodyPr>
          <a:lstStyle>
            <a:defPPr>
              <a:defRPr lang="en-US"/>
            </a:defPPr>
            <a:lvl1pPr marL="0" algn="l" defTabSz="1371669" rtl="0" eaLnBrk="1" latinLnBrk="0" hangingPunct="1">
              <a:defRPr sz="2700" kern="1200">
                <a:solidFill>
                  <a:schemeClr val="tx1"/>
                </a:solidFill>
                <a:latin typeface="+mn-lt"/>
                <a:ea typeface="+mn-ea"/>
                <a:cs typeface="+mn-cs"/>
              </a:defRPr>
            </a:lvl1pPr>
            <a:lvl2pPr marL="685834" algn="l" defTabSz="1371669" rtl="0" eaLnBrk="1" latinLnBrk="0" hangingPunct="1">
              <a:defRPr sz="2700" kern="1200">
                <a:solidFill>
                  <a:schemeClr val="tx1"/>
                </a:solidFill>
                <a:latin typeface="+mn-lt"/>
                <a:ea typeface="+mn-ea"/>
                <a:cs typeface="+mn-cs"/>
              </a:defRPr>
            </a:lvl2pPr>
            <a:lvl3pPr marL="1371669" algn="l" defTabSz="1371669" rtl="0" eaLnBrk="1" latinLnBrk="0" hangingPunct="1">
              <a:defRPr sz="2700" kern="1200">
                <a:solidFill>
                  <a:schemeClr val="tx1"/>
                </a:solidFill>
                <a:latin typeface="+mn-lt"/>
                <a:ea typeface="+mn-ea"/>
                <a:cs typeface="+mn-cs"/>
              </a:defRPr>
            </a:lvl3pPr>
            <a:lvl4pPr marL="2057503" algn="l" defTabSz="1371669" rtl="0" eaLnBrk="1" latinLnBrk="0" hangingPunct="1">
              <a:defRPr sz="2700" kern="1200">
                <a:solidFill>
                  <a:schemeClr val="tx1"/>
                </a:solidFill>
                <a:latin typeface="+mn-lt"/>
                <a:ea typeface="+mn-ea"/>
                <a:cs typeface="+mn-cs"/>
              </a:defRPr>
            </a:lvl4pPr>
            <a:lvl5pPr marL="2743337" algn="l" defTabSz="1371669" rtl="0" eaLnBrk="1" latinLnBrk="0" hangingPunct="1">
              <a:defRPr sz="2700" kern="1200">
                <a:solidFill>
                  <a:schemeClr val="tx1"/>
                </a:solidFill>
                <a:latin typeface="+mn-lt"/>
                <a:ea typeface="+mn-ea"/>
                <a:cs typeface="+mn-cs"/>
              </a:defRPr>
            </a:lvl5pPr>
            <a:lvl6pPr marL="3429171" algn="l" defTabSz="1371669" rtl="0" eaLnBrk="1" latinLnBrk="0" hangingPunct="1">
              <a:defRPr sz="2700" kern="1200">
                <a:solidFill>
                  <a:schemeClr val="tx1"/>
                </a:solidFill>
                <a:latin typeface="+mn-lt"/>
                <a:ea typeface="+mn-ea"/>
                <a:cs typeface="+mn-cs"/>
              </a:defRPr>
            </a:lvl6pPr>
            <a:lvl7pPr marL="4115006" algn="l" defTabSz="1371669" rtl="0" eaLnBrk="1" latinLnBrk="0" hangingPunct="1">
              <a:defRPr sz="2700" kern="1200">
                <a:solidFill>
                  <a:schemeClr val="tx1"/>
                </a:solidFill>
                <a:latin typeface="+mn-lt"/>
                <a:ea typeface="+mn-ea"/>
                <a:cs typeface="+mn-cs"/>
              </a:defRPr>
            </a:lvl7pPr>
            <a:lvl8pPr marL="4800840" algn="l" defTabSz="1371669" rtl="0" eaLnBrk="1" latinLnBrk="0" hangingPunct="1">
              <a:defRPr sz="2700" kern="1200">
                <a:solidFill>
                  <a:schemeClr val="tx1"/>
                </a:solidFill>
                <a:latin typeface="+mn-lt"/>
                <a:ea typeface="+mn-ea"/>
                <a:cs typeface="+mn-cs"/>
              </a:defRPr>
            </a:lvl8pPr>
            <a:lvl9pPr marL="5486674" algn="l" defTabSz="1371669" rtl="0" eaLnBrk="1" latinLnBrk="0" hangingPunct="1">
              <a:defRPr sz="2700" kern="1200">
                <a:solidFill>
                  <a:schemeClr val="tx1"/>
                </a:solidFill>
                <a:latin typeface="+mn-lt"/>
                <a:ea typeface="+mn-ea"/>
                <a:cs typeface="+mn-cs"/>
              </a:defRPr>
            </a:lvl9pPr>
          </a:lstStyle>
          <a:p>
            <a:pPr marL="0" marR="0" lvl="0" indent="0" algn="r" defTabSz="914446" rtl="0" eaLnBrk="1" fontAlgn="auto" latinLnBrk="0" hangingPunct="1">
              <a:lnSpc>
                <a:spcPct val="100000"/>
              </a:lnSpc>
              <a:spcBef>
                <a:spcPts val="0"/>
              </a:spcBef>
              <a:spcAft>
                <a:spcPts val="600"/>
              </a:spcAft>
              <a:buClrTx/>
              <a:buSzTx/>
              <a:buFontTx/>
              <a:buNone/>
              <a:tabLst/>
              <a:defRPr/>
            </a:pPr>
            <a:fld id="{97033E4B-E3EB-3D46-B2D8-3159663620FA}" type="slidenum">
              <a:rPr kumimoji="0" lang="en-US" sz="1200" b="0" i="0" u="none" strike="noStrike" kern="1200" cap="none" spc="0" normalizeH="0" baseline="0" noProof="0">
                <a:ln>
                  <a:noFill/>
                </a:ln>
                <a:solidFill>
                  <a:srgbClr val="79818A">
                    <a:lumMod val="60000"/>
                    <a:lumOff val="40000"/>
                  </a:srgbClr>
                </a:solidFill>
                <a:effectLst/>
                <a:uLnTx/>
                <a:uFillTx/>
                <a:latin typeface="DM Sans" pitchFamily="2" charset="77"/>
                <a:ea typeface="+mn-ea"/>
                <a:cs typeface="Arial"/>
                <a:sym typeface="Arial"/>
              </a:rPr>
              <a:pPr marL="0" marR="0" lvl="0" indent="0" algn="r" defTabSz="914446" rtl="0" eaLnBrk="1" fontAlgn="auto" latinLnBrk="0" hangingPunct="1">
                <a:lnSpc>
                  <a:spcPct val="100000"/>
                </a:lnSpc>
                <a:spcBef>
                  <a:spcPts val="0"/>
                </a:spcBef>
                <a:spcAft>
                  <a:spcPts val="600"/>
                </a:spcAft>
                <a:buClrTx/>
                <a:buSzTx/>
                <a:buFontTx/>
                <a:buNone/>
                <a:tabLst/>
                <a:defRPr/>
              </a:pPr>
              <a:t>3</a:t>
            </a:fld>
            <a:endParaRPr kumimoji="0" lang="en-US" sz="1200" b="0" i="0" u="none" strike="noStrike" kern="1200" cap="none" spc="0" normalizeH="0" baseline="0" noProof="0">
              <a:ln>
                <a:noFill/>
              </a:ln>
              <a:solidFill>
                <a:srgbClr val="79818A">
                  <a:lumMod val="60000"/>
                  <a:lumOff val="40000"/>
                </a:srgbClr>
              </a:solidFill>
              <a:effectLst/>
              <a:uLnTx/>
              <a:uFillTx/>
              <a:latin typeface="DM Sans" pitchFamily="2" charset="77"/>
              <a:ea typeface="+mn-ea"/>
              <a:cs typeface="Arial"/>
              <a:sym typeface="Arial"/>
            </a:endParaRPr>
          </a:p>
        </p:txBody>
      </p:sp>
      <p:graphicFrame>
        <p:nvGraphicFramePr>
          <p:cNvPr id="9" name="Diagram 9">
            <a:extLst>
              <a:ext uri="{FF2B5EF4-FFF2-40B4-BE49-F238E27FC236}">
                <a16:creationId xmlns:a16="http://schemas.microsoft.com/office/drawing/2014/main" id="{2F16C427-1B7E-6CDF-86CD-1D4E4409FAB0}"/>
              </a:ext>
            </a:extLst>
          </p:cNvPr>
          <p:cNvGraphicFramePr/>
          <p:nvPr/>
        </p:nvGraphicFramePr>
        <p:xfrm>
          <a:off x="4705528" y="554559"/>
          <a:ext cx="7101795" cy="606237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25" name="Rectangle: Rounded Corners 224">
            <a:extLst>
              <a:ext uri="{FF2B5EF4-FFF2-40B4-BE49-F238E27FC236}">
                <a16:creationId xmlns:a16="http://schemas.microsoft.com/office/drawing/2014/main" id="{46B1EF65-97A3-A890-5AB1-C75A62E65B62}"/>
              </a:ext>
            </a:extLst>
          </p:cNvPr>
          <p:cNvSpPr/>
          <p:nvPr/>
        </p:nvSpPr>
        <p:spPr>
          <a:xfrm>
            <a:off x="287735" y="4732085"/>
            <a:ext cx="3925017" cy="1653396"/>
          </a:xfrm>
          <a:prstGeom prst="roundRect">
            <a:avLst/>
          </a:prstGeom>
          <a:solidFill>
            <a:schemeClr val="accent4">
              <a:lumMod val="20000"/>
              <a:lumOff val="80000"/>
            </a:schemeClr>
          </a:solidFill>
          <a:ln>
            <a:solidFill>
              <a:srgbClr val="CC6600"/>
            </a:solidFill>
          </a:ln>
        </p:spPr>
        <p:style>
          <a:lnRef idx="2">
            <a:schemeClr val="accent5"/>
          </a:lnRef>
          <a:fillRef idx="1">
            <a:schemeClr val="lt1"/>
          </a:fillRef>
          <a:effectRef idx="0">
            <a:schemeClr val="accent5"/>
          </a:effectRef>
          <a:fontRef idx="minor">
            <a:schemeClr val="dk1"/>
          </a:fontRef>
        </p:style>
        <p:txBody>
          <a:bodyPr lIns="91440" tIns="45720" rIns="91440" bIns="45720" rtlCol="0" anchor="ctr"/>
          <a:lstStyle>
            <a:defPPr>
              <a:defRPr lang="en-US"/>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a:lstStyle>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a:ln>
                  <a:noFill/>
                </a:ln>
                <a:solidFill>
                  <a:srgbClr val="FF0000"/>
                </a:solidFill>
                <a:effectLst/>
                <a:uLnTx/>
                <a:uFillTx/>
                <a:latin typeface="DM Sans" pitchFamily="2" charset="77"/>
                <a:ea typeface="+mn-ea"/>
                <a:cs typeface="Calibri"/>
                <a:sym typeface="Arial"/>
              </a:rPr>
              <a:t>Data</a:t>
            </a:r>
            <a:r>
              <a:rPr kumimoji="0" lang="en-US" sz="2200" b="1" i="0" u="none" strike="noStrike" kern="1200" cap="none" spc="0" normalizeH="0" baseline="0" noProof="0">
                <a:ln>
                  <a:noFill/>
                </a:ln>
                <a:solidFill>
                  <a:srgbClr val="444C55"/>
                </a:solidFill>
                <a:effectLst/>
                <a:uLnTx/>
                <a:uFillTx/>
                <a:latin typeface="DM Sans" pitchFamily="2" charset="77"/>
                <a:ea typeface="+mn-ea"/>
                <a:cs typeface="Calibri"/>
                <a:sym typeface="Arial"/>
              </a:rPr>
              <a:t>, </a:t>
            </a:r>
            <a:r>
              <a:rPr kumimoji="0" lang="en-US" sz="2200" b="1" i="0" u="none" strike="noStrike" kern="1200" cap="none" spc="0" normalizeH="0" baseline="0" noProof="0">
                <a:ln>
                  <a:noFill/>
                </a:ln>
                <a:solidFill>
                  <a:srgbClr val="FF0000"/>
                </a:solidFill>
                <a:effectLst/>
                <a:uLnTx/>
                <a:uFillTx/>
                <a:latin typeface="DM Sans" pitchFamily="2" charset="77"/>
                <a:ea typeface="+mn-ea"/>
                <a:cs typeface="Calibri"/>
                <a:sym typeface="Arial"/>
              </a:rPr>
              <a:t>QI Abstracts</a:t>
            </a:r>
            <a:r>
              <a:rPr kumimoji="0" lang="en-US" sz="2200" b="1" i="0" u="none" strike="noStrike" kern="1200" cap="none" spc="0" normalizeH="0" baseline="0" noProof="0">
                <a:ln>
                  <a:noFill/>
                </a:ln>
                <a:solidFill>
                  <a:srgbClr val="444C55"/>
                </a:solidFill>
                <a:effectLst/>
                <a:uLnTx/>
                <a:uFillTx/>
                <a:latin typeface="DM Sans" pitchFamily="2" charset="77"/>
                <a:ea typeface="+mn-ea"/>
                <a:cs typeface="Calibri"/>
                <a:sym typeface="Arial"/>
              </a:rPr>
              <a:t>, &amp; </a:t>
            </a:r>
            <a:br>
              <a:rPr kumimoji="0" lang="en-US" sz="2200" b="1" i="0" u="none" strike="noStrike" kern="1200" cap="none" spc="0" normalizeH="0" baseline="0" noProof="0">
                <a:ln>
                  <a:noFill/>
                </a:ln>
                <a:solidFill>
                  <a:srgbClr val="444C55"/>
                </a:solidFill>
                <a:effectLst/>
                <a:uLnTx/>
                <a:uFillTx/>
                <a:latin typeface="DM Sans" pitchFamily="2" charset="77"/>
                <a:ea typeface="+mn-ea"/>
                <a:cs typeface="Calibri"/>
                <a:sym typeface="Arial"/>
              </a:rPr>
            </a:br>
            <a:r>
              <a:rPr kumimoji="0" lang="en-US" sz="2200" b="1" i="0" u="none" strike="noStrike" kern="1200" cap="none" spc="0" normalizeH="0" baseline="0" noProof="0">
                <a:ln>
                  <a:noFill/>
                </a:ln>
                <a:solidFill>
                  <a:srgbClr val="FF0000"/>
                </a:solidFill>
                <a:effectLst/>
                <a:uLnTx/>
                <a:uFillTx/>
                <a:latin typeface="DM Sans" pitchFamily="2" charset="77"/>
                <a:ea typeface="+mn-ea"/>
                <a:cs typeface="Calibri"/>
                <a:sym typeface="Arial"/>
              </a:rPr>
              <a:t>AC Teams Survey </a:t>
            </a:r>
            <a:r>
              <a:rPr kumimoji="0" lang="en-US" sz="2200" b="1" i="0" u="none" strike="noStrike" kern="1200" cap="none" spc="0" normalizeH="0" baseline="0" noProof="0">
                <a:ln>
                  <a:noFill/>
                </a:ln>
                <a:solidFill>
                  <a:srgbClr val="444C55"/>
                </a:solidFill>
                <a:effectLst/>
                <a:uLnTx/>
                <a:uFillTx/>
                <a:latin typeface="DM Sans" pitchFamily="2" charset="77"/>
                <a:ea typeface="+mn-ea"/>
                <a:cs typeface="Calibri"/>
                <a:sym typeface="Arial"/>
              </a:rPr>
              <a:t>due: </a:t>
            </a:r>
          </a:p>
          <a:p>
            <a:pPr marL="0" marR="0" lvl="0" indent="0" algn="ctr" defTabSz="914446"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a:ln>
                  <a:noFill/>
                </a:ln>
                <a:solidFill>
                  <a:srgbClr val="FF0000"/>
                </a:solidFill>
                <a:effectLst/>
                <a:uLnTx/>
                <a:uFillTx/>
                <a:latin typeface="DM Sans" pitchFamily="2" charset="77"/>
                <a:ea typeface="+mn-ea"/>
                <a:cs typeface="Calibri"/>
                <a:sym typeface="Arial"/>
              </a:rPr>
              <a:t>September 30</a:t>
            </a:r>
            <a:r>
              <a:rPr kumimoji="0" lang="en-US" sz="2200" b="1" i="0" u="none" strike="noStrike" kern="1200" cap="none" spc="0" normalizeH="0" baseline="30000" noProof="0">
                <a:ln>
                  <a:noFill/>
                </a:ln>
                <a:solidFill>
                  <a:srgbClr val="FF0000"/>
                </a:solidFill>
                <a:effectLst/>
                <a:uLnTx/>
                <a:uFillTx/>
                <a:latin typeface="DM Sans" pitchFamily="2" charset="77"/>
                <a:ea typeface="+mn-ea"/>
                <a:cs typeface="Calibri"/>
                <a:sym typeface="Arial"/>
              </a:rPr>
              <a:t>th</a:t>
            </a:r>
            <a:r>
              <a:rPr kumimoji="0" lang="en-US" sz="2200" b="1" i="0" u="none" strike="noStrike" kern="1200" cap="none" spc="0" normalizeH="0" baseline="0" noProof="0">
                <a:ln>
                  <a:noFill/>
                </a:ln>
                <a:solidFill>
                  <a:srgbClr val="FF0000"/>
                </a:solidFill>
                <a:effectLst/>
                <a:uLnTx/>
                <a:uFillTx/>
                <a:latin typeface="DM Sans" pitchFamily="2" charset="77"/>
                <a:ea typeface="+mn-ea"/>
                <a:cs typeface="Calibri"/>
                <a:sym typeface="Arial"/>
              </a:rPr>
              <a:t>, 2025</a:t>
            </a:r>
          </a:p>
        </p:txBody>
      </p:sp>
      <p:sp>
        <p:nvSpPr>
          <p:cNvPr id="10" name="Freeform 2">
            <a:extLst>
              <a:ext uri="{FF2B5EF4-FFF2-40B4-BE49-F238E27FC236}">
                <a16:creationId xmlns:a16="http://schemas.microsoft.com/office/drawing/2014/main" id="{7BD497BE-E7D6-20D6-5F9C-D5FFDE0AF3F1}"/>
              </a:ext>
            </a:extLst>
          </p:cNvPr>
          <p:cNvSpPr/>
          <p:nvPr/>
        </p:nvSpPr>
        <p:spPr>
          <a:xfrm>
            <a:off x="2090301" y="3216703"/>
            <a:ext cx="1304467" cy="1458939"/>
          </a:xfrm>
          <a:custGeom>
            <a:avLst/>
            <a:gdLst/>
            <a:ahLst/>
            <a:cxnLst/>
            <a:rect l="l" t="t" r="r" b="b"/>
            <a:pathLst>
              <a:path w="4407761" h="4369193">
                <a:moveTo>
                  <a:pt x="0" y="0"/>
                </a:moveTo>
                <a:lnTo>
                  <a:pt x="4407761" y="0"/>
                </a:lnTo>
                <a:lnTo>
                  <a:pt x="4407761" y="4369193"/>
                </a:lnTo>
                <a:lnTo>
                  <a:pt x="0" y="4369193"/>
                </a:lnTo>
                <a:lnTo>
                  <a:pt x="0" y="0"/>
                </a:lnTo>
                <a:close/>
              </a:path>
            </a:pathLst>
          </a:custGeom>
          <a:blipFill>
            <a:blip r:embed="rId8" cstate="email">
              <a:extLst>
                <a:ext uri="{28A0092B-C50C-407E-A947-70E740481C1C}">
                  <a14:useLocalDpi xmlns:a14="http://schemas.microsoft.com/office/drawing/2010/main"/>
                </a:ext>
              </a:extLst>
            </a:blip>
            <a:stretch>
              <a:fillRect/>
            </a:stretch>
          </a:blipFill>
        </p:spPr>
        <p:txBody>
          <a:bodyPr/>
          <a:lstStyle>
            <a:defPPr>
              <a:defRPr lang="en-US"/>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
                <a:srgbClr val="000000"/>
              </a:buClr>
              <a:buSzTx/>
              <a:buFontTx/>
              <a:buNone/>
              <a:tabLst/>
              <a:defRPr/>
            </a:pPr>
            <a:endParaRPr kumimoji="0" lang="en-US" sz="1400" b="0" i="0" u="none" strike="noStrike" kern="0" cap="none" spc="0" normalizeH="0" baseline="0" noProof="0">
              <a:ln>
                <a:noFill/>
              </a:ln>
              <a:solidFill>
                <a:srgbClr val="000000"/>
              </a:solidFill>
              <a:effectLst/>
              <a:uLnTx/>
              <a:uFillTx/>
              <a:latin typeface="DM Sans" pitchFamily="2" charset="77"/>
              <a:ea typeface="+mn-ea"/>
              <a:cs typeface="Arial"/>
              <a:sym typeface="Arial"/>
            </a:endParaRPr>
          </a:p>
        </p:txBody>
      </p:sp>
      <p:pic>
        <p:nvPicPr>
          <p:cNvPr id="42" name="Picture 41" descr="A qr code with a few black squares&#10;&#10;AI-generated content may be incorrect.">
            <a:extLst>
              <a:ext uri="{FF2B5EF4-FFF2-40B4-BE49-F238E27FC236}">
                <a16:creationId xmlns:a16="http://schemas.microsoft.com/office/drawing/2014/main" id="{FAECE6C4-8AE6-77A1-7698-4347812617F3}"/>
              </a:ext>
            </a:extLst>
          </p:cNvPr>
          <p:cNvPicPr>
            <a:picLocks noChangeAspect="1"/>
          </p:cNvPicPr>
          <p:nvPr/>
        </p:nvPicPr>
        <p:blipFill>
          <a:blip r:embed="rId9"/>
          <a:stretch>
            <a:fillRect/>
          </a:stretch>
        </p:blipFill>
        <p:spPr>
          <a:xfrm>
            <a:off x="10912122" y="2152532"/>
            <a:ext cx="1092201" cy="1066565"/>
          </a:xfrm>
          <a:prstGeom prst="rect">
            <a:avLst/>
          </a:prstGeom>
        </p:spPr>
      </p:pic>
      <p:pic>
        <p:nvPicPr>
          <p:cNvPr id="45" name="Picture 44" descr="A qr code with a few black squares&#10;&#10;AI-generated content may be incorrect.">
            <a:extLst>
              <a:ext uri="{FF2B5EF4-FFF2-40B4-BE49-F238E27FC236}">
                <a16:creationId xmlns:a16="http://schemas.microsoft.com/office/drawing/2014/main" id="{52C01704-95EF-160F-DB57-990B92642640}"/>
              </a:ext>
            </a:extLst>
          </p:cNvPr>
          <p:cNvPicPr>
            <a:picLocks noChangeAspect="1"/>
          </p:cNvPicPr>
          <p:nvPr/>
        </p:nvPicPr>
        <p:blipFill>
          <a:blip r:embed="rId9"/>
          <a:stretch>
            <a:fillRect/>
          </a:stretch>
        </p:blipFill>
        <p:spPr>
          <a:xfrm>
            <a:off x="10912123" y="4673717"/>
            <a:ext cx="1111015" cy="1075973"/>
          </a:xfrm>
          <a:prstGeom prst="rect">
            <a:avLst/>
          </a:prstGeom>
        </p:spPr>
      </p:pic>
      <p:sp>
        <p:nvSpPr>
          <p:cNvPr id="2" name="Oval 1">
            <a:extLst>
              <a:ext uri="{FF2B5EF4-FFF2-40B4-BE49-F238E27FC236}">
                <a16:creationId xmlns:a16="http://schemas.microsoft.com/office/drawing/2014/main" id="{6B5080E8-C1AD-AA7A-BB6F-CBFBD4873143}"/>
              </a:ext>
            </a:extLst>
          </p:cNvPr>
          <p:cNvSpPr/>
          <p:nvPr/>
        </p:nvSpPr>
        <p:spPr>
          <a:xfrm>
            <a:off x="7950200" y="0"/>
            <a:ext cx="4444999" cy="1580323"/>
          </a:xfrm>
          <a:prstGeom prst="ellipse">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rPr>
              <a:t>Note: For PMH Launch Award, only your Baseline Data needs to be submitted by September 30th</a:t>
            </a:r>
          </a:p>
        </p:txBody>
      </p:sp>
    </p:spTree>
    <p:extLst>
      <p:ext uri="{BB962C8B-B14F-4D97-AF65-F5344CB8AC3E}">
        <p14:creationId xmlns:p14="http://schemas.microsoft.com/office/powerpoint/2010/main" val="830391004"/>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3B049E7-B1FF-919A-F097-EBD7AD3BE76A}"/>
              </a:ext>
            </a:extLst>
          </p:cNvPr>
          <p:cNvSpPr txBox="1">
            <a:spLocks noGrp="1"/>
          </p:cNvSpPr>
          <p:nvPr>
            <p:ph type="title"/>
          </p:nvPr>
        </p:nvSpPr>
        <p:spPr>
          <a:xfrm>
            <a:off x="308343" y="179400"/>
            <a:ext cx="7407353" cy="615553"/>
          </a:xfrm>
        </p:spPr>
        <p:txBody>
          <a:bodyPr/>
          <a:lstStyle/>
          <a:p>
            <a:r>
              <a:rPr lang="en-US" sz="4000" dirty="0"/>
              <a:t>Unpacking the PMH Toolkit</a:t>
            </a:r>
          </a:p>
        </p:txBody>
      </p:sp>
      <p:sp>
        <p:nvSpPr>
          <p:cNvPr id="3" name="Slide Number Placeholder 3">
            <a:extLst>
              <a:ext uri="{FF2B5EF4-FFF2-40B4-BE49-F238E27FC236}">
                <a16:creationId xmlns:a16="http://schemas.microsoft.com/office/drawing/2014/main" id="{BBB13DC8-4FC8-8CFD-9A5C-6AF241282F2F}"/>
              </a:ext>
            </a:extLst>
          </p:cNvPr>
          <p:cNvSpPr txBox="1"/>
          <p:nvPr/>
        </p:nvSpPr>
        <p:spPr>
          <a:xfrm>
            <a:off x="8839203" y="6356351"/>
            <a:ext cx="2743200" cy="365129"/>
          </a:xfrm>
          <a:prstGeom prst="rect">
            <a:avLst/>
          </a:prstGeom>
          <a:noFill/>
          <a:ln cap="flat">
            <a:noFill/>
          </a:ln>
        </p:spPr>
        <p:txBody>
          <a:bodyPr vert="horz" wrap="square" lIns="91421" tIns="45701" rIns="91421" bIns="45701" anchor="ctr"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47C4F4A5-9112-486B-90E8-8E4A60496C5C}" type="slidenum">
              <a:rPr/>
              <a:t>30</a:t>
            </a:fld>
            <a:endParaRPr lang="en-US" sz="1200" b="0" i="0" u="none" strike="noStrike" kern="1200" cap="none" spc="0" baseline="0">
              <a:solidFill>
                <a:srgbClr val="898989"/>
              </a:solidFill>
              <a:uFillTx/>
              <a:latin typeface="Arial"/>
              <a:ea typeface="MS PGothic" pitchFamily="34"/>
              <a:cs typeface="Calibri"/>
            </a:endParaRPr>
          </a:p>
        </p:txBody>
      </p:sp>
      <p:sp>
        <p:nvSpPr>
          <p:cNvPr id="4" name="Content Placeholder 2">
            <a:extLst>
              <a:ext uri="{FF2B5EF4-FFF2-40B4-BE49-F238E27FC236}">
                <a16:creationId xmlns:a16="http://schemas.microsoft.com/office/drawing/2014/main" id="{E38EDFFD-0218-BFAE-8498-59C8D378DBC0}"/>
              </a:ext>
            </a:extLst>
          </p:cNvPr>
          <p:cNvSpPr txBox="1">
            <a:spLocks noGrp="1"/>
          </p:cNvSpPr>
          <p:nvPr>
            <p:ph idx="1"/>
          </p:nvPr>
        </p:nvSpPr>
        <p:spPr>
          <a:xfrm>
            <a:off x="415577" y="935535"/>
            <a:ext cx="7748808" cy="5693866"/>
          </a:xfrm>
        </p:spPr>
        <p:txBody>
          <a:bodyPr lIns="91440" tIns="45720" rIns="91440" bIns="45720"/>
          <a:lstStyle/>
          <a:p>
            <a:pPr marL="514350" lvl="0" indent="-514350">
              <a:buAutoNum type="arabicPeriod"/>
            </a:pPr>
            <a:r>
              <a:rPr lang="en-US" sz="2800" dirty="0">
                <a:solidFill>
                  <a:srgbClr val="000000"/>
                </a:solidFill>
              </a:rPr>
              <a:t>Introduction</a:t>
            </a:r>
          </a:p>
          <a:p>
            <a:pPr marL="514350" lvl="0" indent="-514350">
              <a:buAutoNum type="arabicPeriod"/>
            </a:pPr>
            <a:r>
              <a:rPr lang="en-US" sz="2800" dirty="0">
                <a:solidFill>
                  <a:srgbClr val="000000"/>
                </a:solidFill>
              </a:rPr>
              <a:t>Initiative Resources</a:t>
            </a:r>
            <a:endParaRPr lang="en-US" sz="2800" dirty="0">
              <a:solidFill>
                <a:srgbClr val="000000"/>
              </a:solidFill>
              <a:latin typeface="Calibri" pitchFamily="34"/>
              <a:cs typeface="Calibri" pitchFamily="34"/>
            </a:endParaRPr>
          </a:p>
          <a:p>
            <a:pPr marL="514350" lvl="0" indent="-514350">
              <a:buAutoNum type="arabicPeriod"/>
            </a:pPr>
            <a:r>
              <a:rPr lang="en-US" sz="2800" dirty="0">
                <a:solidFill>
                  <a:srgbClr val="000000"/>
                </a:solidFill>
              </a:rPr>
              <a:t>AIM Bundle: Perinatal Mental Health Conditions</a:t>
            </a:r>
          </a:p>
          <a:p>
            <a:pPr marL="514350" lvl="0" indent="-514350">
              <a:buAutoNum type="arabicPeriod"/>
            </a:pPr>
            <a:r>
              <a:rPr lang="en-US" sz="2800" dirty="0">
                <a:solidFill>
                  <a:srgbClr val="000000"/>
                </a:solidFill>
              </a:rPr>
              <a:t>ACOG Clinical Practice Guidelines</a:t>
            </a:r>
            <a:endParaRPr lang="en-US" sz="2800" dirty="0">
              <a:solidFill>
                <a:srgbClr val="000000"/>
              </a:solidFill>
              <a:latin typeface="Calibri" pitchFamily="34"/>
              <a:cs typeface="Calibri" pitchFamily="34"/>
            </a:endParaRPr>
          </a:p>
          <a:p>
            <a:pPr marL="514350" lvl="0" indent="-514350">
              <a:buAutoNum type="arabicPeriod"/>
            </a:pPr>
            <a:r>
              <a:rPr lang="en-US" sz="2800" dirty="0">
                <a:solidFill>
                  <a:srgbClr val="000000"/>
                </a:solidFill>
              </a:rPr>
              <a:t>Illinois Perinatal Mental Health Disorders Prevention and Treatment Act</a:t>
            </a:r>
          </a:p>
          <a:p>
            <a:pPr marL="514350" lvl="0" indent="-514350">
              <a:buAutoNum type="arabicPeriod"/>
            </a:pPr>
            <a:r>
              <a:rPr lang="en-US" sz="2800" dirty="0">
                <a:solidFill>
                  <a:srgbClr val="000000"/>
                </a:solidFill>
              </a:rPr>
              <a:t>Driver 1: Provider Education &amp; Engagement</a:t>
            </a:r>
          </a:p>
          <a:p>
            <a:pPr marL="514350" lvl="0" indent="-514350">
              <a:buAutoNum type="arabicPeriod"/>
            </a:pPr>
            <a:r>
              <a:rPr lang="en-US" sz="2800" dirty="0">
                <a:solidFill>
                  <a:srgbClr val="000000"/>
                </a:solidFill>
              </a:rPr>
              <a:t>Driver 2: Patient and Community Education &amp; Engagement</a:t>
            </a:r>
          </a:p>
          <a:p>
            <a:pPr marL="514350" lvl="0" indent="-514350">
              <a:buAutoNum type="arabicPeriod"/>
            </a:pPr>
            <a:r>
              <a:rPr lang="en-US" sz="2800" dirty="0">
                <a:solidFill>
                  <a:srgbClr val="000000"/>
                </a:solidFill>
              </a:rPr>
              <a:t>Driver 3: Screening &amp; Assessment</a:t>
            </a:r>
            <a:endParaRPr lang="en-US" sz="2800" dirty="0">
              <a:solidFill>
                <a:srgbClr val="000000"/>
              </a:solidFill>
              <a:latin typeface="Calibri" pitchFamily="34"/>
              <a:cs typeface="Calibri" pitchFamily="34"/>
            </a:endParaRPr>
          </a:p>
          <a:p>
            <a:pPr marL="514350" lvl="0" indent="-514350">
              <a:buAutoNum type="arabicPeriod"/>
            </a:pPr>
            <a:r>
              <a:rPr lang="en-US" sz="2800" dirty="0">
                <a:solidFill>
                  <a:srgbClr val="000000"/>
                </a:solidFill>
              </a:rPr>
              <a:t>Driver 4: Optimizing Treatment</a:t>
            </a:r>
          </a:p>
          <a:p>
            <a:pPr marL="514350" lvl="0" indent="-514350">
              <a:buAutoNum type="arabicPeriod"/>
            </a:pPr>
            <a:r>
              <a:rPr lang="en-US" sz="2800" dirty="0">
                <a:solidFill>
                  <a:srgbClr val="000000"/>
                </a:solidFill>
              </a:rPr>
              <a:t>Driver 5: Linkage to Resources</a:t>
            </a:r>
            <a:endParaRPr lang="en-US" sz="2800" dirty="0">
              <a:solidFill>
                <a:srgbClr val="000000"/>
              </a:solidFill>
              <a:latin typeface="Calibri" pitchFamily="34"/>
              <a:cs typeface="Calibri" pitchFamily="34"/>
            </a:endParaRPr>
          </a:p>
          <a:p>
            <a:pPr marL="514350" lvl="0" indent="-514350">
              <a:buAutoNum type="arabicPeriod"/>
            </a:pPr>
            <a:r>
              <a:rPr lang="en-US" sz="2800" dirty="0">
                <a:solidFill>
                  <a:srgbClr val="000000"/>
                </a:solidFill>
              </a:rPr>
              <a:t>Driver 6: Optimize SUD Care</a:t>
            </a:r>
            <a:endParaRPr lang="en-US" sz="2800" dirty="0">
              <a:solidFill>
                <a:srgbClr val="000000"/>
              </a:solidFill>
              <a:latin typeface="Calibri" pitchFamily="34"/>
              <a:cs typeface="Calibri" pitchFamily="34"/>
            </a:endParaRPr>
          </a:p>
        </p:txBody>
      </p:sp>
      <p:sp>
        <p:nvSpPr>
          <p:cNvPr id="5" name="Rounded Rectangle 4">
            <a:extLst>
              <a:ext uri="{FF2B5EF4-FFF2-40B4-BE49-F238E27FC236}">
                <a16:creationId xmlns:a16="http://schemas.microsoft.com/office/drawing/2014/main" id="{8B461ED0-B219-9C34-1DC3-AE09DFA4C5BD}"/>
              </a:ext>
            </a:extLst>
          </p:cNvPr>
          <p:cNvSpPr/>
          <p:nvPr/>
        </p:nvSpPr>
        <p:spPr>
          <a:xfrm>
            <a:off x="8248198" y="4078608"/>
            <a:ext cx="3714055" cy="2162294"/>
          </a:xfrm>
          <a:custGeom>
            <a:avLst/>
            <a:gdLst>
              <a:gd name="f0" fmla="val 10800000"/>
              <a:gd name="f1" fmla="val 5400000"/>
              <a:gd name="f2" fmla="val 16200000"/>
              <a:gd name="f3" fmla="val w"/>
              <a:gd name="f4" fmla="val h"/>
              <a:gd name="f5" fmla="val ss"/>
              <a:gd name="f6" fmla="val 0"/>
              <a:gd name="f7" fmla="*/ 5419351 1 1725033"/>
              <a:gd name="f8" fmla="val 45"/>
              <a:gd name="f9" fmla="val 3600"/>
              <a:gd name="f10" fmla="abs f3"/>
              <a:gd name="f11" fmla="abs f4"/>
              <a:gd name="f12" fmla="abs f5"/>
              <a:gd name="f13" fmla="*/ f7 1 180"/>
              <a:gd name="f14" fmla="+- 0 0 f1"/>
              <a:gd name="f15" fmla="+- f6 f9 0"/>
              <a:gd name="f16" fmla="?: f10 f3 1"/>
              <a:gd name="f17" fmla="?: f11 f4 1"/>
              <a:gd name="f18" fmla="?: f12 f5 1"/>
              <a:gd name="f19" fmla="*/ f8 f13 1"/>
              <a:gd name="f20" fmla="+- f6 0 f15"/>
              <a:gd name="f21" fmla="+- f15 0 f6"/>
              <a:gd name="f22" fmla="*/ f16 1 21600"/>
              <a:gd name="f23" fmla="*/ f17 1 21600"/>
              <a:gd name="f24" fmla="*/ 21600 f16 1"/>
              <a:gd name="f25" fmla="*/ 21600 f17 1"/>
              <a:gd name="f26" fmla="+- 0 0 f19"/>
              <a:gd name="f27" fmla="abs f20"/>
              <a:gd name="f28" fmla="abs f21"/>
              <a:gd name="f29" fmla="?: f20 f14 f1"/>
              <a:gd name="f30" fmla="?: f20 f1 f14"/>
              <a:gd name="f31" fmla="?: f20 f2 f1"/>
              <a:gd name="f32" fmla="?: f20 f1 f2"/>
              <a:gd name="f33" fmla="?: f21 f14 f1"/>
              <a:gd name="f34" fmla="?: f21 f1 f14"/>
              <a:gd name="f35" fmla="?: f20 0 f0"/>
              <a:gd name="f36" fmla="?: f20 f0 0"/>
              <a:gd name="f37" fmla="min f23 f22"/>
              <a:gd name="f38" fmla="*/ f24 1 f18"/>
              <a:gd name="f39" fmla="*/ f25 1 f18"/>
              <a:gd name="f40" fmla="*/ f26 f0 1"/>
              <a:gd name="f41" fmla="?: f20 f32 f31"/>
              <a:gd name="f42" fmla="?: f20 f31 f32"/>
              <a:gd name="f43" fmla="?: f21 f30 f29"/>
              <a:gd name="f44" fmla="val f38"/>
              <a:gd name="f45" fmla="val f39"/>
              <a:gd name="f46" fmla="*/ f40 1 f7"/>
              <a:gd name="f47" fmla="?: f21 f42 f41"/>
              <a:gd name="f48" fmla="*/ f15 f37 1"/>
              <a:gd name="f49" fmla="*/ f6 f37 1"/>
              <a:gd name="f50" fmla="*/ f27 f37 1"/>
              <a:gd name="f51" fmla="*/ f28 f37 1"/>
              <a:gd name="f52" fmla="+- f45 0 f9"/>
              <a:gd name="f53" fmla="+- f44 0 f9"/>
              <a:gd name="f54" fmla="+- f46 0 f1"/>
              <a:gd name="f55" fmla="*/ f45 f37 1"/>
              <a:gd name="f56" fmla="*/ f44 f37 1"/>
              <a:gd name="f57" fmla="+- f45 0 f52"/>
              <a:gd name="f58" fmla="+- f44 0 f53"/>
              <a:gd name="f59" fmla="+- f52 0 f45"/>
              <a:gd name="f60" fmla="+- f53 0 f44"/>
              <a:gd name="f61" fmla="+- f54 f1 0"/>
              <a:gd name="f62" fmla="*/ f52 f37 1"/>
              <a:gd name="f63" fmla="*/ f53 f37 1"/>
              <a:gd name="f64" fmla="abs f57"/>
              <a:gd name="f65" fmla="?: f57 0 f0"/>
              <a:gd name="f66" fmla="?: f57 f0 0"/>
              <a:gd name="f67" fmla="?: f57 f33 f34"/>
              <a:gd name="f68" fmla="abs f58"/>
              <a:gd name="f69" fmla="abs f59"/>
              <a:gd name="f70" fmla="?: f58 f14 f1"/>
              <a:gd name="f71" fmla="?: f58 f1 f14"/>
              <a:gd name="f72" fmla="?: f58 f2 f1"/>
              <a:gd name="f73" fmla="?: f58 f1 f2"/>
              <a:gd name="f74" fmla="abs f60"/>
              <a:gd name="f75" fmla="?: f60 f14 f1"/>
              <a:gd name="f76" fmla="?: f60 f1 f14"/>
              <a:gd name="f77" fmla="?: f60 f36 f35"/>
              <a:gd name="f78" fmla="?: f60 f35 f36"/>
              <a:gd name="f79" fmla="*/ f61 f7 1"/>
              <a:gd name="f80" fmla="?: f21 f66 f65"/>
              <a:gd name="f81" fmla="?: f21 f65 f66"/>
              <a:gd name="f82" fmla="?: f58 f73 f72"/>
              <a:gd name="f83" fmla="?: f58 f72 f73"/>
              <a:gd name="f84" fmla="?: f59 f71 f70"/>
              <a:gd name="f85" fmla="?: f20 f77 f78"/>
              <a:gd name="f86" fmla="?: f20 f75 f76"/>
              <a:gd name="f87" fmla="*/ f79 1 f0"/>
              <a:gd name="f88" fmla="*/ f64 f37 1"/>
              <a:gd name="f89" fmla="*/ f68 f37 1"/>
              <a:gd name="f90" fmla="*/ f69 f37 1"/>
              <a:gd name="f91" fmla="*/ f74 f37 1"/>
              <a:gd name="f92" fmla="?: f57 f80 f81"/>
              <a:gd name="f93" fmla="?: f59 f83 f82"/>
              <a:gd name="f94" fmla="+- 0 0 f87"/>
              <a:gd name="f95" fmla="+- 0 0 f94"/>
              <a:gd name="f96" fmla="*/ f95 f0 1"/>
              <a:gd name="f97" fmla="*/ f96 1 f7"/>
              <a:gd name="f98" fmla="+- f97 0 f1"/>
              <a:gd name="f99" fmla="cos 1 f98"/>
              <a:gd name="f100" fmla="+- 0 0 f99"/>
              <a:gd name="f101" fmla="+- 0 0 f100"/>
              <a:gd name="f102" fmla="val f101"/>
              <a:gd name="f103" fmla="+- 0 0 f102"/>
              <a:gd name="f104" fmla="*/ f9 f103 1"/>
              <a:gd name="f105" fmla="*/ f104 3163 1"/>
              <a:gd name="f106" fmla="*/ f105 1 7636"/>
              <a:gd name="f107" fmla="+- f6 f106 0"/>
              <a:gd name="f108" fmla="+- f44 0 f106"/>
              <a:gd name="f109" fmla="+- f45 0 f106"/>
              <a:gd name="f110" fmla="*/ f107 f37 1"/>
              <a:gd name="f111" fmla="*/ f108 f37 1"/>
              <a:gd name="f112" fmla="*/ f109 f37 1"/>
            </a:gdLst>
            <a:ahLst/>
            <a:cxnLst>
              <a:cxn ang="3cd4">
                <a:pos x="hc" y="t"/>
              </a:cxn>
              <a:cxn ang="0">
                <a:pos x="r" y="vc"/>
              </a:cxn>
              <a:cxn ang="cd4">
                <a:pos x="hc" y="b"/>
              </a:cxn>
              <a:cxn ang="cd2">
                <a:pos x="l" y="vc"/>
              </a:cxn>
            </a:cxnLst>
            <a:rect l="f110" t="f110" r="f111" b="f112"/>
            <a:pathLst>
              <a:path>
                <a:moveTo>
                  <a:pt x="f48" y="f49"/>
                </a:moveTo>
                <a:arcTo wR="f50" hR="f51" stAng="f47" swAng="f43"/>
                <a:lnTo>
                  <a:pt x="f49" y="f62"/>
                </a:lnTo>
                <a:arcTo wR="f51" hR="f88" stAng="f92" swAng="f67"/>
                <a:lnTo>
                  <a:pt x="f63" y="f55"/>
                </a:lnTo>
                <a:arcTo wR="f89" hR="f90" stAng="f93" swAng="f84"/>
                <a:lnTo>
                  <a:pt x="f56" y="f48"/>
                </a:lnTo>
                <a:arcTo wR="f91" hR="f50" stAng="f85" swAng="f86"/>
                <a:close/>
              </a:path>
            </a:pathLst>
          </a:custGeom>
          <a:solidFill>
            <a:srgbClr val="ADA7C9"/>
          </a:solidFill>
          <a:ln cap="flat">
            <a:noFill/>
            <a:prstDash val="solid"/>
          </a:ln>
        </p:spPr>
        <p:txBody>
          <a:bodyPr vert="horz" wrap="square" lIns="91440" tIns="45720" rIns="91440" bIns="45720" anchor="t" anchorCtr="0" compatLnSpc="1">
            <a:spAutoFit/>
          </a:bodyPr>
          <a:lstStyle/>
          <a:p>
            <a:pPr marL="0" marR="0" lvl="0" indent="0" algn="ctr" defTabSz="4572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2400" b="1" dirty="0">
                <a:solidFill>
                  <a:srgbClr val="21252A"/>
                </a:solidFill>
                <a:latin typeface="Arial"/>
              </a:rPr>
              <a:t>Access the toolkit online</a:t>
            </a:r>
            <a:r>
              <a:rPr lang="en-US" sz="2400" b="1" i="0" u="none" strike="noStrike" kern="1200" cap="none" spc="0" baseline="0" dirty="0">
                <a:solidFill>
                  <a:srgbClr val="21252A"/>
                </a:solidFill>
                <a:uFillTx/>
                <a:latin typeface="Arial"/>
              </a:rPr>
              <a:t>:</a:t>
            </a:r>
            <a:r>
              <a:rPr lang="en-US" sz="2400" b="1" i="0" u="none" strike="noStrike" kern="1200" cap="none" spc="0" baseline="0" dirty="0">
                <a:solidFill>
                  <a:srgbClr val="444C55"/>
                </a:solidFill>
                <a:uFillTx/>
                <a:latin typeface="Arial"/>
              </a:rPr>
              <a:t> </a:t>
            </a:r>
            <a:endParaRPr lang="en-US" sz="2400" b="1" i="0" u="none" strike="noStrike" kern="1200" cap="none" spc="0" baseline="0" dirty="0">
              <a:solidFill>
                <a:srgbClr val="444C55"/>
              </a:solidFill>
              <a:uFillTx/>
              <a:latin typeface="Arial"/>
              <a:cs typeface="Arial"/>
            </a:endParaRPr>
          </a:p>
          <a:p>
            <a:pPr marL="0" marR="0" lvl="0" indent="0" algn="l" defTabSz="4572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00" b="0" i="0" u="none" strike="noStrike" kern="1200" cap="none" spc="0" baseline="0" dirty="0">
              <a:solidFill>
                <a:srgbClr val="22262A"/>
              </a:solidFill>
              <a:uFillTx/>
              <a:latin typeface="Arial"/>
            </a:endParaRPr>
          </a:p>
          <a:p>
            <a:pPr marL="0" marR="0" lvl="0" indent="0" algn="l" defTabSz="4572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dirty="0">
              <a:solidFill>
                <a:srgbClr val="22262A"/>
              </a:solidFill>
              <a:uFillTx/>
              <a:latin typeface="Arial"/>
            </a:endParaRPr>
          </a:p>
          <a:p>
            <a:pPr marL="0" marR="0" lvl="0" indent="0" algn="l" defTabSz="4572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dirty="0">
              <a:solidFill>
                <a:srgbClr val="22262A"/>
              </a:solidFill>
              <a:uFillTx/>
              <a:latin typeface="Arial"/>
            </a:endParaRPr>
          </a:p>
          <a:p>
            <a:pPr marL="0" marR="0" lvl="0" indent="0" algn="l" defTabSz="4572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dirty="0">
              <a:solidFill>
                <a:srgbClr val="22262A"/>
              </a:solidFill>
              <a:uFillTx/>
              <a:latin typeface="Arial"/>
            </a:endParaRPr>
          </a:p>
          <a:p>
            <a:pPr marL="0" marR="0" lvl="0" indent="0" algn="l" defTabSz="4572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dirty="0">
              <a:solidFill>
                <a:srgbClr val="22262A"/>
              </a:solidFill>
              <a:uFillTx/>
              <a:latin typeface="Arial"/>
            </a:endParaRPr>
          </a:p>
        </p:txBody>
      </p:sp>
      <p:pic>
        <p:nvPicPr>
          <p:cNvPr id="6" name="Picture 5" descr="A group of binders on a blue background&#10;&#10;AI-generated content may be incorrect.">
            <a:extLst>
              <a:ext uri="{FF2B5EF4-FFF2-40B4-BE49-F238E27FC236}">
                <a16:creationId xmlns:a16="http://schemas.microsoft.com/office/drawing/2014/main" id="{34B58216-6C8D-C166-EADA-2226612D2B90}"/>
              </a:ext>
            </a:extLst>
          </p:cNvPr>
          <p:cNvPicPr>
            <a:picLocks noChangeAspect="1"/>
          </p:cNvPicPr>
          <p:nvPr/>
        </p:nvPicPr>
        <p:blipFill>
          <a:blip r:embed="rId3"/>
          <a:srcRect t="25000" b="9959"/>
          <a:stretch>
            <a:fillRect/>
          </a:stretch>
        </p:blipFill>
        <p:spPr>
          <a:xfrm>
            <a:off x="10674678" y="4629899"/>
            <a:ext cx="1522905" cy="1505266"/>
          </a:xfrm>
          <a:prstGeom prst="rect">
            <a:avLst/>
          </a:prstGeom>
          <a:noFill/>
          <a:ln cap="flat">
            <a:noFill/>
          </a:ln>
        </p:spPr>
      </p:pic>
      <p:sp>
        <p:nvSpPr>
          <p:cNvPr id="7" name="Rounded Rectangle 4">
            <a:extLst>
              <a:ext uri="{FF2B5EF4-FFF2-40B4-BE49-F238E27FC236}">
                <a16:creationId xmlns:a16="http://schemas.microsoft.com/office/drawing/2014/main" id="{BA955C44-6EF7-96A3-ED23-E86F7ED6CBB4}"/>
              </a:ext>
            </a:extLst>
          </p:cNvPr>
          <p:cNvSpPr/>
          <p:nvPr/>
        </p:nvSpPr>
        <p:spPr>
          <a:xfrm>
            <a:off x="8095997" y="1982152"/>
            <a:ext cx="3978305" cy="919401"/>
          </a:xfrm>
          <a:custGeom>
            <a:avLst/>
            <a:gdLst>
              <a:gd name="f0" fmla="val 10800000"/>
              <a:gd name="f1" fmla="val 5400000"/>
              <a:gd name="f2" fmla="val 16200000"/>
              <a:gd name="f3" fmla="val w"/>
              <a:gd name="f4" fmla="val h"/>
              <a:gd name="f5" fmla="val ss"/>
              <a:gd name="f6" fmla="val 0"/>
              <a:gd name="f7" fmla="*/ 5419351 1 1725033"/>
              <a:gd name="f8" fmla="val 45"/>
              <a:gd name="f9" fmla="val 3600"/>
              <a:gd name="f10" fmla="abs f3"/>
              <a:gd name="f11" fmla="abs f4"/>
              <a:gd name="f12" fmla="abs f5"/>
              <a:gd name="f13" fmla="*/ f7 1 180"/>
              <a:gd name="f14" fmla="+- 0 0 f1"/>
              <a:gd name="f15" fmla="+- f6 f9 0"/>
              <a:gd name="f16" fmla="?: f10 f3 1"/>
              <a:gd name="f17" fmla="?: f11 f4 1"/>
              <a:gd name="f18" fmla="?: f12 f5 1"/>
              <a:gd name="f19" fmla="*/ f8 f13 1"/>
              <a:gd name="f20" fmla="+- f6 0 f15"/>
              <a:gd name="f21" fmla="+- f15 0 f6"/>
              <a:gd name="f22" fmla="*/ f16 1 21600"/>
              <a:gd name="f23" fmla="*/ f17 1 21600"/>
              <a:gd name="f24" fmla="*/ 21600 f16 1"/>
              <a:gd name="f25" fmla="*/ 21600 f17 1"/>
              <a:gd name="f26" fmla="+- 0 0 f19"/>
              <a:gd name="f27" fmla="abs f20"/>
              <a:gd name="f28" fmla="abs f21"/>
              <a:gd name="f29" fmla="?: f20 f14 f1"/>
              <a:gd name="f30" fmla="?: f20 f1 f14"/>
              <a:gd name="f31" fmla="?: f20 f2 f1"/>
              <a:gd name="f32" fmla="?: f20 f1 f2"/>
              <a:gd name="f33" fmla="?: f21 f14 f1"/>
              <a:gd name="f34" fmla="?: f21 f1 f14"/>
              <a:gd name="f35" fmla="?: f20 0 f0"/>
              <a:gd name="f36" fmla="?: f20 f0 0"/>
              <a:gd name="f37" fmla="min f23 f22"/>
              <a:gd name="f38" fmla="*/ f24 1 f18"/>
              <a:gd name="f39" fmla="*/ f25 1 f18"/>
              <a:gd name="f40" fmla="*/ f26 f0 1"/>
              <a:gd name="f41" fmla="?: f20 f32 f31"/>
              <a:gd name="f42" fmla="?: f20 f31 f32"/>
              <a:gd name="f43" fmla="?: f21 f30 f29"/>
              <a:gd name="f44" fmla="val f38"/>
              <a:gd name="f45" fmla="val f39"/>
              <a:gd name="f46" fmla="*/ f40 1 f7"/>
              <a:gd name="f47" fmla="?: f21 f42 f41"/>
              <a:gd name="f48" fmla="*/ f15 f37 1"/>
              <a:gd name="f49" fmla="*/ f6 f37 1"/>
              <a:gd name="f50" fmla="*/ f27 f37 1"/>
              <a:gd name="f51" fmla="*/ f28 f37 1"/>
              <a:gd name="f52" fmla="+- f45 0 f9"/>
              <a:gd name="f53" fmla="+- f44 0 f9"/>
              <a:gd name="f54" fmla="+- f46 0 f1"/>
              <a:gd name="f55" fmla="*/ f45 f37 1"/>
              <a:gd name="f56" fmla="*/ f44 f37 1"/>
              <a:gd name="f57" fmla="+- f45 0 f52"/>
              <a:gd name="f58" fmla="+- f44 0 f53"/>
              <a:gd name="f59" fmla="+- f52 0 f45"/>
              <a:gd name="f60" fmla="+- f53 0 f44"/>
              <a:gd name="f61" fmla="+- f54 f1 0"/>
              <a:gd name="f62" fmla="*/ f52 f37 1"/>
              <a:gd name="f63" fmla="*/ f53 f37 1"/>
              <a:gd name="f64" fmla="abs f57"/>
              <a:gd name="f65" fmla="?: f57 0 f0"/>
              <a:gd name="f66" fmla="?: f57 f0 0"/>
              <a:gd name="f67" fmla="?: f57 f33 f34"/>
              <a:gd name="f68" fmla="abs f58"/>
              <a:gd name="f69" fmla="abs f59"/>
              <a:gd name="f70" fmla="?: f58 f14 f1"/>
              <a:gd name="f71" fmla="?: f58 f1 f14"/>
              <a:gd name="f72" fmla="?: f58 f2 f1"/>
              <a:gd name="f73" fmla="?: f58 f1 f2"/>
              <a:gd name="f74" fmla="abs f60"/>
              <a:gd name="f75" fmla="?: f60 f14 f1"/>
              <a:gd name="f76" fmla="?: f60 f1 f14"/>
              <a:gd name="f77" fmla="?: f60 f36 f35"/>
              <a:gd name="f78" fmla="?: f60 f35 f36"/>
              <a:gd name="f79" fmla="*/ f61 f7 1"/>
              <a:gd name="f80" fmla="?: f21 f66 f65"/>
              <a:gd name="f81" fmla="?: f21 f65 f66"/>
              <a:gd name="f82" fmla="?: f58 f73 f72"/>
              <a:gd name="f83" fmla="?: f58 f72 f73"/>
              <a:gd name="f84" fmla="?: f59 f71 f70"/>
              <a:gd name="f85" fmla="?: f20 f77 f78"/>
              <a:gd name="f86" fmla="?: f20 f75 f76"/>
              <a:gd name="f87" fmla="*/ f79 1 f0"/>
              <a:gd name="f88" fmla="*/ f64 f37 1"/>
              <a:gd name="f89" fmla="*/ f68 f37 1"/>
              <a:gd name="f90" fmla="*/ f69 f37 1"/>
              <a:gd name="f91" fmla="*/ f74 f37 1"/>
              <a:gd name="f92" fmla="?: f57 f80 f81"/>
              <a:gd name="f93" fmla="?: f59 f83 f82"/>
              <a:gd name="f94" fmla="+- 0 0 f87"/>
              <a:gd name="f95" fmla="+- 0 0 f94"/>
              <a:gd name="f96" fmla="*/ f95 f0 1"/>
              <a:gd name="f97" fmla="*/ f96 1 f7"/>
              <a:gd name="f98" fmla="+- f97 0 f1"/>
              <a:gd name="f99" fmla="cos 1 f98"/>
              <a:gd name="f100" fmla="+- 0 0 f99"/>
              <a:gd name="f101" fmla="+- 0 0 f100"/>
              <a:gd name="f102" fmla="val f101"/>
              <a:gd name="f103" fmla="+- 0 0 f102"/>
              <a:gd name="f104" fmla="*/ f9 f103 1"/>
              <a:gd name="f105" fmla="*/ f104 3163 1"/>
              <a:gd name="f106" fmla="*/ f105 1 7636"/>
              <a:gd name="f107" fmla="+- f6 f106 0"/>
              <a:gd name="f108" fmla="+- f44 0 f106"/>
              <a:gd name="f109" fmla="+- f45 0 f106"/>
              <a:gd name="f110" fmla="*/ f107 f37 1"/>
              <a:gd name="f111" fmla="*/ f108 f37 1"/>
              <a:gd name="f112" fmla="*/ f109 f37 1"/>
            </a:gdLst>
            <a:ahLst/>
            <a:cxnLst>
              <a:cxn ang="3cd4">
                <a:pos x="hc" y="t"/>
              </a:cxn>
              <a:cxn ang="0">
                <a:pos x="r" y="vc"/>
              </a:cxn>
              <a:cxn ang="cd4">
                <a:pos x="hc" y="b"/>
              </a:cxn>
              <a:cxn ang="cd2">
                <a:pos x="l" y="vc"/>
              </a:cxn>
            </a:cxnLst>
            <a:rect l="f110" t="f110" r="f111" b="f112"/>
            <a:pathLst>
              <a:path>
                <a:moveTo>
                  <a:pt x="f48" y="f49"/>
                </a:moveTo>
                <a:arcTo wR="f50" hR="f51" stAng="f47" swAng="f43"/>
                <a:lnTo>
                  <a:pt x="f49" y="f62"/>
                </a:lnTo>
                <a:arcTo wR="f51" hR="f88" stAng="f92" swAng="f67"/>
                <a:lnTo>
                  <a:pt x="f63" y="f55"/>
                </a:lnTo>
                <a:arcTo wR="f89" hR="f90" stAng="f93" swAng="f84"/>
                <a:lnTo>
                  <a:pt x="f56" y="f48"/>
                </a:lnTo>
                <a:arcTo wR="f91" hR="f50" stAng="f85" swAng="f86"/>
                <a:close/>
              </a:path>
            </a:pathLst>
          </a:custGeom>
          <a:solidFill>
            <a:srgbClr val="ADA7C9"/>
          </a:solidFill>
          <a:ln cap="flat">
            <a:noFill/>
            <a:prstDash val="solid"/>
          </a:ln>
        </p:spPr>
        <p:txBody>
          <a:bodyPr vert="horz" wrap="square" lIns="91440" tIns="45720" rIns="91440" bIns="45720" anchor="t" anchorCtr="0" compatLnSpc="1">
            <a:spAutoFit/>
          </a:bodyPr>
          <a:lstStyle/>
          <a:p>
            <a:pPr marL="0" marR="0" lvl="0" indent="0" algn="ctr" defTabSz="4572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2400" b="1" i="0" u="none" strike="noStrike" kern="1200" cap="none" spc="0" baseline="0" dirty="0">
                <a:solidFill>
                  <a:srgbClr val="21252A"/>
                </a:solidFill>
                <a:uFillTx/>
                <a:latin typeface="Arial"/>
              </a:rPr>
              <a:t>Pull out your printed toolkit</a:t>
            </a:r>
            <a:r>
              <a:rPr lang="en-US" sz="2400" b="1" dirty="0">
                <a:solidFill>
                  <a:srgbClr val="21252A"/>
                </a:solidFill>
                <a:latin typeface="Arial"/>
              </a:rPr>
              <a:t> (if available!)</a:t>
            </a:r>
            <a:endParaRPr lang="en-US" sz="2400" b="1" i="0" u="none" strike="noStrike" kern="1200" cap="none" spc="0" baseline="0" dirty="0">
              <a:solidFill>
                <a:srgbClr val="21252A"/>
              </a:solidFill>
              <a:uFillTx/>
              <a:latin typeface="Arial"/>
              <a:cs typeface="Arial"/>
            </a:endParaRPr>
          </a:p>
        </p:txBody>
      </p:sp>
      <p:pic>
        <p:nvPicPr>
          <p:cNvPr id="8" name="Picture 7" descr="A qr code on a white background&#10;&#10;AI-generated content may be incorrect.">
            <a:extLst>
              <a:ext uri="{FF2B5EF4-FFF2-40B4-BE49-F238E27FC236}">
                <a16:creationId xmlns:a16="http://schemas.microsoft.com/office/drawing/2014/main" id="{FD30BCBC-9B9B-4ABA-C599-755D84775072}"/>
              </a:ext>
            </a:extLst>
          </p:cNvPr>
          <p:cNvPicPr>
            <a:picLocks noChangeAspect="1"/>
          </p:cNvPicPr>
          <p:nvPr/>
        </p:nvPicPr>
        <p:blipFill>
          <a:blip r:embed="rId4"/>
          <a:stretch>
            <a:fillRect/>
          </a:stretch>
        </p:blipFill>
        <p:spPr>
          <a:xfrm>
            <a:off x="9597834" y="4959523"/>
            <a:ext cx="1014782" cy="1196684"/>
          </a:xfrm>
          <a:prstGeom prst="rect">
            <a:avLst/>
          </a:prstGeom>
          <a:noFill/>
          <a:ln cap="flat">
            <a:noFill/>
          </a:ln>
        </p:spPr>
      </p:pic>
      <p:sp>
        <p:nvSpPr>
          <p:cNvPr id="9" name="TextBox 8">
            <a:extLst>
              <a:ext uri="{FF2B5EF4-FFF2-40B4-BE49-F238E27FC236}">
                <a16:creationId xmlns:a16="http://schemas.microsoft.com/office/drawing/2014/main" id="{2CBC9C27-7433-9D22-653B-0075D7FB190A}"/>
              </a:ext>
            </a:extLst>
          </p:cNvPr>
          <p:cNvSpPr txBox="1"/>
          <p:nvPr/>
        </p:nvSpPr>
        <p:spPr>
          <a:xfrm>
            <a:off x="9608899" y="3197693"/>
            <a:ext cx="952500" cy="584775"/>
          </a:xfrm>
          <a:prstGeom prst="rect">
            <a:avLst/>
          </a:prstGeom>
          <a:noFill/>
        </p:spPr>
        <p:txBody>
          <a:bodyPr wrap="square" rtlCol="0">
            <a:spAutoFit/>
          </a:bodyPr>
          <a:lstStyle/>
          <a:p>
            <a:r>
              <a:rPr lang="en-US" sz="3200" b="1" dirty="0"/>
              <a:t>OR</a:t>
            </a:r>
            <a:endParaRPr lang="en-US" b="1" dirty="0"/>
          </a:p>
        </p:txBody>
      </p:sp>
      <p:sp>
        <p:nvSpPr>
          <p:cNvPr id="11" name="Rectangle 10">
            <a:extLst>
              <a:ext uri="{FF2B5EF4-FFF2-40B4-BE49-F238E27FC236}">
                <a16:creationId xmlns:a16="http://schemas.microsoft.com/office/drawing/2014/main" id="{3B978392-6BAE-2CA6-0A79-210FC1D614AA}"/>
              </a:ext>
            </a:extLst>
          </p:cNvPr>
          <p:cNvSpPr/>
          <p:nvPr/>
        </p:nvSpPr>
        <p:spPr>
          <a:xfrm>
            <a:off x="406400" y="3490080"/>
            <a:ext cx="6985000" cy="548265"/>
          </a:xfrm>
          <a:prstGeom prst="rect">
            <a:avLst/>
          </a:prstGeom>
          <a:noFill/>
          <a:ln>
            <a:solidFill>
              <a:srgbClr val="F5846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2DFF86F-B66B-41E5-AF70-304D6193AC32}"/>
            </a:ext>
          </a:extLst>
        </p:cNvPr>
        <p:cNvGrpSpPr/>
        <p:nvPr/>
      </p:nvGrpSpPr>
      <p:grpSpPr>
        <a:xfrm>
          <a:off x="0" y="0"/>
          <a:ext cx="0" cy="0"/>
          <a:chOff x="0" y="0"/>
          <a:chExt cx="0" cy="0"/>
        </a:xfrm>
      </p:grpSpPr>
      <p:sp>
        <p:nvSpPr>
          <p:cNvPr id="4" name="Title 1">
            <a:extLst>
              <a:ext uri="{FF2B5EF4-FFF2-40B4-BE49-F238E27FC236}">
                <a16:creationId xmlns:a16="http://schemas.microsoft.com/office/drawing/2014/main" id="{6F51A515-62D2-4589-F264-53D2EE844C89}"/>
              </a:ext>
            </a:extLst>
          </p:cNvPr>
          <p:cNvSpPr txBox="1"/>
          <p:nvPr/>
        </p:nvSpPr>
        <p:spPr>
          <a:xfrm>
            <a:off x="407237" y="271361"/>
            <a:ext cx="7373184" cy="905594"/>
          </a:xfrm>
          <a:prstGeom prst="rect">
            <a:avLst/>
          </a:prstGeom>
          <a:noFill/>
          <a:ln cap="flat">
            <a:noFill/>
          </a:ln>
        </p:spPr>
        <p:txBody>
          <a:bodyPr vert="horz" wrap="square" lIns="91421" tIns="45701" rIns="91421" bIns="45701" anchor="ctr" anchorCtr="0" compatLnSpc="1">
            <a:noAutofit/>
          </a:bodyPr>
          <a:lstStyle/>
          <a:p>
            <a:pPr marL="0" marR="0" lvl="0" indent="0" algn="l" defTabSz="914400" rtl="0" fontAlgn="auto" hangingPunct="1">
              <a:lnSpc>
                <a:spcPct val="90000"/>
              </a:lnSpc>
              <a:spcBef>
                <a:spcPts val="0"/>
              </a:spcBef>
              <a:spcAft>
                <a:spcPts val="0"/>
              </a:spcAft>
              <a:buNone/>
              <a:tabLst/>
              <a:defRPr sz="1800" b="0" i="0" u="none" strike="noStrike" kern="0" cap="none" spc="0" baseline="0">
                <a:solidFill>
                  <a:srgbClr val="000000"/>
                </a:solidFill>
                <a:uFillTx/>
              </a:defRPr>
            </a:pPr>
            <a:r>
              <a:rPr lang="en-US" sz="4000" b="0" i="0" u="none" strike="noStrike" kern="0" cap="none" spc="0" baseline="0" dirty="0">
                <a:solidFill>
                  <a:srgbClr val="1C498B"/>
                </a:solidFill>
                <a:uFillTx/>
                <a:latin typeface="Calibri"/>
                <a:ea typeface="Arial"/>
                <a:cs typeface="Arial"/>
              </a:rPr>
              <a:t>Driver 1: Provider/Staff Education &amp; Engagement</a:t>
            </a:r>
            <a:r>
              <a:rPr lang="en-US" sz="4000" b="0" i="0" u="none" strike="noStrike" kern="0" cap="none" spc="0" baseline="0" dirty="0">
                <a:solidFill>
                  <a:srgbClr val="1C498B"/>
                </a:solidFill>
                <a:uFillTx/>
                <a:latin typeface="Arial"/>
                <a:ea typeface="Arial"/>
                <a:cs typeface="Arial"/>
              </a:rPr>
              <a:t> </a:t>
            </a:r>
          </a:p>
        </p:txBody>
      </p:sp>
      <p:graphicFrame>
        <p:nvGraphicFramePr>
          <p:cNvPr id="2" name="Diagram 1">
            <a:extLst>
              <a:ext uri="{FF2B5EF4-FFF2-40B4-BE49-F238E27FC236}">
                <a16:creationId xmlns:a16="http://schemas.microsoft.com/office/drawing/2014/main" id="{A026D26A-249A-0006-D39E-8A226FAD2C50}"/>
              </a:ext>
            </a:extLst>
          </p:cNvPr>
          <p:cNvGraphicFramePr/>
          <p:nvPr>
            <p:extLst>
              <p:ext uri="{D42A27DB-BD31-4B8C-83A1-F6EECF244321}">
                <p14:modId xmlns:p14="http://schemas.microsoft.com/office/powerpoint/2010/main" val="572296654"/>
              </p:ext>
            </p:extLst>
          </p:nvPr>
        </p:nvGraphicFramePr>
        <p:xfrm>
          <a:off x="795868" y="1295400"/>
          <a:ext cx="8661399" cy="541866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3" name="Freeform 3">
            <a:extLst>
              <a:ext uri="{FF2B5EF4-FFF2-40B4-BE49-F238E27FC236}">
                <a16:creationId xmlns:a16="http://schemas.microsoft.com/office/drawing/2014/main" id="{B462D08C-3149-6A7C-A098-63E39E9B15CA}"/>
              </a:ext>
            </a:extLst>
          </p:cNvPr>
          <p:cNvSpPr/>
          <p:nvPr/>
        </p:nvSpPr>
        <p:spPr>
          <a:xfrm>
            <a:off x="10540554" y="3607851"/>
            <a:ext cx="1487659" cy="2471215"/>
          </a:xfrm>
          <a:custGeom>
            <a:avLst/>
            <a:gdLst/>
            <a:ahLst/>
            <a:cxnLst/>
            <a:rect l="l" t="t" r="r" b="b"/>
            <a:pathLst>
              <a:path w="2700680" h="4023360">
                <a:moveTo>
                  <a:pt x="0" y="0"/>
                </a:moveTo>
                <a:lnTo>
                  <a:pt x="2700680" y="0"/>
                </a:lnTo>
                <a:lnTo>
                  <a:pt x="2700680" y="4023360"/>
                </a:lnTo>
                <a:lnTo>
                  <a:pt x="0" y="4023360"/>
                </a:lnTo>
                <a:lnTo>
                  <a:pt x="0" y="0"/>
                </a:lnTo>
                <a:close/>
              </a:path>
            </a:pathLst>
          </a:custGeom>
          <a:blipFill>
            <a:blip r:embed="rId8">
              <a:extLst>
                <a:ext uri="{96DAC541-7B7A-43D3-8B79-37D633B846F1}">
                  <asvg:svgBlip xmlns:asvg="http://schemas.microsoft.com/office/drawing/2016/SVG/main" r:embed="rId9"/>
                </a:ext>
              </a:extLst>
            </a:blip>
            <a:stretch>
              <a:fillRect/>
            </a:stretch>
          </a:blipFill>
        </p:spPr>
        <p:txBody>
          <a:bodyPr/>
          <a:lstStyle/>
          <a:p>
            <a:endParaRPr lang="en-US"/>
          </a:p>
        </p:txBody>
      </p:sp>
      <p:sp>
        <p:nvSpPr>
          <p:cNvPr id="6" name="Freeform 4">
            <a:extLst>
              <a:ext uri="{FF2B5EF4-FFF2-40B4-BE49-F238E27FC236}">
                <a16:creationId xmlns:a16="http://schemas.microsoft.com/office/drawing/2014/main" id="{5EDA2534-CAEF-063E-C57B-D179FA46DFFA}"/>
              </a:ext>
            </a:extLst>
          </p:cNvPr>
          <p:cNvSpPr/>
          <p:nvPr/>
        </p:nvSpPr>
        <p:spPr>
          <a:xfrm>
            <a:off x="9565638" y="1595149"/>
            <a:ext cx="1830494" cy="1926985"/>
          </a:xfrm>
          <a:custGeom>
            <a:avLst/>
            <a:gdLst/>
            <a:ahLst/>
            <a:cxnLst/>
            <a:rect l="l" t="t" r="r" b="b"/>
            <a:pathLst>
              <a:path w="3108960" h="3385996">
                <a:moveTo>
                  <a:pt x="0" y="0"/>
                </a:moveTo>
                <a:lnTo>
                  <a:pt x="3108960" y="0"/>
                </a:lnTo>
                <a:lnTo>
                  <a:pt x="3108960" y="3385996"/>
                </a:lnTo>
                <a:lnTo>
                  <a:pt x="0" y="3385996"/>
                </a:lnTo>
                <a:lnTo>
                  <a:pt x="0" y="0"/>
                </a:lnTo>
                <a:close/>
              </a:path>
            </a:pathLst>
          </a:custGeom>
          <a:blipFill>
            <a:blip r:embed="rId10"/>
            <a:stretch>
              <a:fillRect/>
            </a:stretch>
          </a:blipFill>
        </p:spPr>
        <p:txBody>
          <a:bodyPr/>
          <a:lstStyle/>
          <a:p>
            <a:endParaRPr lang="en-US"/>
          </a:p>
        </p:txBody>
      </p:sp>
    </p:spTree>
    <p:extLst>
      <p:ext uri="{BB962C8B-B14F-4D97-AF65-F5344CB8AC3E}">
        <p14:creationId xmlns:p14="http://schemas.microsoft.com/office/powerpoint/2010/main" val="1570654551"/>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7C4C821-D8CA-DA08-7DB4-011636C1B236}"/>
            </a:ext>
          </a:extLst>
        </p:cNvPr>
        <p:cNvGrpSpPr/>
        <p:nvPr/>
      </p:nvGrpSpPr>
      <p:grpSpPr>
        <a:xfrm>
          <a:off x="0" y="0"/>
          <a:ext cx="0" cy="0"/>
          <a:chOff x="0" y="0"/>
          <a:chExt cx="0" cy="0"/>
        </a:xfrm>
      </p:grpSpPr>
      <p:sp>
        <p:nvSpPr>
          <p:cNvPr id="4" name="Title 1">
            <a:extLst>
              <a:ext uri="{FF2B5EF4-FFF2-40B4-BE49-F238E27FC236}">
                <a16:creationId xmlns:a16="http://schemas.microsoft.com/office/drawing/2014/main" id="{70D7B05D-C0A0-DC8D-1AFF-8E7676532A72}"/>
              </a:ext>
            </a:extLst>
          </p:cNvPr>
          <p:cNvSpPr txBox="1"/>
          <p:nvPr/>
        </p:nvSpPr>
        <p:spPr>
          <a:xfrm>
            <a:off x="407237" y="271361"/>
            <a:ext cx="7373184" cy="905594"/>
          </a:xfrm>
          <a:prstGeom prst="rect">
            <a:avLst/>
          </a:prstGeom>
          <a:noFill/>
          <a:ln cap="flat">
            <a:noFill/>
          </a:ln>
        </p:spPr>
        <p:txBody>
          <a:bodyPr vert="horz" wrap="square" lIns="91421" tIns="45701" rIns="91421" bIns="45701" anchor="ctr" anchorCtr="0" compatLnSpc="1">
            <a:noAutofit/>
          </a:bodyPr>
          <a:lstStyle/>
          <a:p>
            <a:pPr marL="0" marR="0" lvl="0" indent="0" algn="l" defTabSz="914400" rtl="0" fontAlgn="auto" hangingPunct="1">
              <a:lnSpc>
                <a:spcPct val="90000"/>
              </a:lnSpc>
              <a:spcBef>
                <a:spcPts val="0"/>
              </a:spcBef>
              <a:spcAft>
                <a:spcPts val="0"/>
              </a:spcAft>
              <a:buNone/>
              <a:tabLst/>
              <a:defRPr sz="1800" b="0" i="0" u="none" strike="noStrike" kern="0" cap="none" spc="0" baseline="0">
                <a:solidFill>
                  <a:srgbClr val="000000"/>
                </a:solidFill>
                <a:uFillTx/>
              </a:defRPr>
            </a:pPr>
            <a:r>
              <a:rPr lang="en-US" sz="4000" b="0" i="0" u="none" strike="noStrike" kern="0" cap="none" spc="0" baseline="0" dirty="0">
                <a:solidFill>
                  <a:srgbClr val="1C498B"/>
                </a:solidFill>
                <a:uFillTx/>
                <a:latin typeface="Calibri"/>
                <a:ea typeface="Arial"/>
                <a:cs typeface="Arial"/>
              </a:rPr>
              <a:t>Driver 1: Provider Education &amp; Engagement</a:t>
            </a:r>
            <a:r>
              <a:rPr lang="en-US" sz="4000" b="0" i="0" u="none" strike="noStrike" kern="0" cap="none" spc="0" baseline="0" dirty="0">
                <a:solidFill>
                  <a:srgbClr val="1C498B"/>
                </a:solidFill>
                <a:uFillTx/>
                <a:latin typeface="Arial"/>
                <a:ea typeface="Arial"/>
                <a:cs typeface="Arial"/>
              </a:rPr>
              <a:t> </a:t>
            </a:r>
          </a:p>
        </p:txBody>
      </p:sp>
      <p:sp>
        <p:nvSpPr>
          <p:cNvPr id="2" name="TextBox 1">
            <a:extLst>
              <a:ext uri="{FF2B5EF4-FFF2-40B4-BE49-F238E27FC236}">
                <a16:creationId xmlns:a16="http://schemas.microsoft.com/office/drawing/2014/main" id="{0AF6E377-3237-A440-78CE-64B89714615C}"/>
              </a:ext>
            </a:extLst>
          </p:cNvPr>
          <p:cNvSpPr txBox="1"/>
          <p:nvPr/>
        </p:nvSpPr>
        <p:spPr>
          <a:xfrm>
            <a:off x="407237" y="1329265"/>
            <a:ext cx="8096138" cy="523220"/>
          </a:xfrm>
          <a:prstGeom prst="rect">
            <a:avLst/>
          </a:prstGeom>
          <a:noFill/>
        </p:spPr>
        <p:txBody>
          <a:bodyPr wrap="square" rtlCol="0">
            <a:spAutoFit/>
          </a:bodyPr>
          <a:lstStyle/>
          <a:p>
            <a:pPr fontAlgn="base"/>
            <a:r>
              <a:rPr lang="en-US" sz="2800" b="1" i="1" dirty="0">
                <a:solidFill>
                  <a:srgbClr val="000000"/>
                </a:solidFill>
                <a:latin typeface="Calibri" panose="020F0502020204030204" pitchFamily="34" charset="0"/>
                <a:ea typeface="Calibri" panose="020F0502020204030204" pitchFamily="34" charset="0"/>
                <a:cs typeface="Calibri" panose="020F0502020204030204" pitchFamily="34" charset="0"/>
              </a:rPr>
              <a:t>Recommended e-modules / trainings for clinical staff</a:t>
            </a:r>
            <a:endParaRPr lang="en-US" sz="2800" i="1" dirty="0">
              <a:solidFill>
                <a:srgbClr val="000000"/>
              </a:solidFill>
              <a:latin typeface="Calibri" panose="020F0502020204030204" pitchFamily="34" charset="0"/>
              <a:ea typeface="Calibri" panose="020F0502020204030204" pitchFamily="34" charset="0"/>
              <a:cs typeface="Calibri" panose="020F0502020204030204" pitchFamily="34" charset="0"/>
            </a:endParaRPr>
          </a:p>
        </p:txBody>
      </p:sp>
      <p:graphicFrame>
        <p:nvGraphicFramePr>
          <p:cNvPr id="5" name="Diagram 4">
            <a:extLst>
              <a:ext uri="{FF2B5EF4-FFF2-40B4-BE49-F238E27FC236}">
                <a16:creationId xmlns:a16="http://schemas.microsoft.com/office/drawing/2014/main" id="{C3A79F6F-2F37-CA50-6168-892E802C48CE}"/>
              </a:ext>
            </a:extLst>
          </p:cNvPr>
          <p:cNvGraphicFramePr/>
          <p:nvPr>
            <p:extLst>
              <p:ext uri="{D42A27DB-BD31-4B8C-83A1-F6EECF244321}">
                <p14:modId xmlns:p14="http://schemas.microsoft.com/office/powerpoint/2010/main" val="519091365"/>
              </p:ext>
            </p:extLst>
          </p:nvPr>
        </p:nvGraphicFramePr>
        <p:xfrm>
          <a:off x="762001" y="2047130"/>
          <a:ext cx="9558865" cy="4174067"/>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pic>
        <p:nvPicPr>
          <p:cNvPr id="6" name="Image 1">
            <a:extLst>
              <a:ext uri="{FF2B5EF4-FFF2-40B4-BE49-F238E27FC236}">
                <a16:creationId xmlns:a16="http://schemas.microsoft.com/office/drawing/2014/main" id="{E5E09B60-3788-338C-0A3A-34F315FD8509}"/>
              </a:ext>
            </a:extLst>
          </p:cNvPr>
          <p:cNvPicPr>
            <a:picLocks/>
          </p:cNvPicPr>
          <p:nvPr/>
        </p:nvPicPr>
        <p:blipFill>
          <a:blip r:embed="rId10" cstate="print"/>
          <a:stretch>
            <a:fillRect/>
          </a:stretch>
        </p:blipFill>
        <p:spPr>
          <a:xfrm>
            <a:off x="1011819" y="2768600"/>
            <a:ext cx="1028646" cy="934635"/>
          </a:xfrm>
          <a:prstGeom prst="rect">
            <a:avLst/>
          </a:prstGeom>
        </p:spPr>
      </p:pic>
      <p:pic>
        <p:nvPicPr>
          <p:cNvPr id="7" name="Image 5">
            <a:extLst>
              <a:ext uri="{FF2B5EF4-FFF2-40B4-BE49-F238E27FC236}">
                <a16:creationId xmlns:a16="http://schemas.microsoft.com/office/drawing/2014/main" id="{D0716502-3BCC-1E03-B022-C0839049D606}"/>
              </a:ext>
            </a:extLst>
          </p:cNvPr>
          <p:cNvPicPr>
            <a:picLocks/>
          </p:cNvPicPr>
          <p:nvPr/>
        </p:nvPicPr>
        <p:blipFill>
          <a:blip r:embed="rId11" cstate="print"/>
          <a:stretch>
            <a:fillRect/>
          </a:stretch>
        </p:blipFill>
        <p:spPr>
          <a:xfrm>
            <a:off x="1037220" y="4531075"/>
            <a:ext cx="987742" cy="995854"/>
          </a:xfrm>
          <a:prstGeom prst="rect">
            <a:avLst/>
          </a:prstGeom>
        </p:spPr>
      </p:pic>
      <p:pic>
        <p:nvPicPr>
          <p:cNvPr id="9" name="Picture 8" descr="A couple of people wearing masks&#10;&#10;AI-generated content may be incorrect.">
            <a:extLst>
              <a:ext uri="{FF2B5EF4-FFF2-40B4-BE49-F238E27FC236}">
                <a16:creationId xmlns:a16="http://schemas.microsoft.com/office/drawing/2014/main" id="{8CD1632C-B11B-ADDA-AA78-F5BAEE70166D}"/>
              </a:ext>
            </a:extLst>
          </p:cNvPr>
          <p:cNvPicPr>
            <a:picLocks noChangeAspect="1"/>
          </p:cNvPicPr>
          <p:nvPr/>
        </p:nvPicPr>
        <p:blipFill>
          <a:blip r:embed="rId12"/>
          <a:stretch>
            <a:fillRect/>
          </a:stretch>
        </p:blipFill>
        <p:spPr>
          <a:xfrm>
            <a:off x="8500885" y="1176955"/>
            <a:ext cx="820380" cy="968477"/>
          </a:xfrm>
          <a:prstGeom prst="rect">
            <a:avLst/>
          </a:prstGeom>
        </p:spPr>
      </p:pic>
      <p:pic>
        <p:nvPicPr>
          <p:cNvPr id="10" name="Screen Recording 2025-09-18 094336">
            <a:hlinkClick r:id="" action="ppaction://media"/>
            <a:extLst>
              <a:ext uri="{FF2B5EF4-FFF2-40B4-BE49-F238E27FC236}">
                <a16:creationId xmlns:a16="http://schemas.microsoft.com/office/drawing/2014/main" id="{4FACF405-A93B-AC62-DB34-841DC3F137DE}"/>
              </a:ext>
            </a:extLst>
          </p:cNvPr>
          <p:cNvPicPr>
            <a:picLocks noChangeAspect="1"/>
          </p:cNvPicPr>
          <p:nvPr>
            <a:videoFile r:link="rId2"/>
            <p:extLst>
              <p:ext uri="{DAA4B4D4-6D71-4841-9C94-3DE7FCFB9230}">
                <p14:media xmlns:p14="http://schemas.microsoft.com/office/powerpoint/2010/main" r:embed="rId1"/>
              </p:ext>
            </p:extLst>
          </p:nvPr>
        </p:nvPicPr>
        <p:blipFill>
          <a:blip r:embed="rId13"/>
          <a:stretch>
            <a:fillRect/>
          </a:stretch>
        </p:blipFill>
        <p:spPr>
          <a:xfrm>
            <a:off x="6976813" y="1669002"/>
            <a:ext cx="5054377" cy="3521391"/>
          </a:xfrm>
          <a:prstGeom prst="rect">
            <a:avLst/>
          </a:prstGeom>
        </p:spPr>
      </p:pic>
      <p:sp>
        <p:nvSpPr>
          <p:cNvPr id="12" name="Rectangle 11">
            <a:extLst>
              <a:ext uri="{FF2B5EF4-FFF2-40B4-BE49-F238E27FC236}">
                <a16:creationId xmlns:a16="http://schemas.microsoft.com/office/drawing/2014/main" id="{40B954B7-D545-D203-576C-8D1430F51622}"/>
              </a:ext>
            </a:extLst>
          </p:cNvPr>
          <p:cNvSpPr/>
          <p:nvPr/>
        </p:nvSpPr>
        <p:spPr>
          <a:xfrm>
            <a:off x="3218462" y="1852485"/>
            <a:ext cx="3649133" cy="562252"/>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4000" dirty="0"/>
              <a:t>OB Clinicians</a:t>
            </a:r>
          </a:p>
        </p:txBody>
      </p:sp>
    </p:spTree>
    <p:extLst>
      <p:ext uri="{BB962C8B-B14F-4D97-AF65-F5344CB8AC3E}">
        <p14:creationId xmlns:p14="http://schemas.microsoft.com/office/powerpoint/2010/main" val="40438489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video>
              <p:cMediaNode vol="80000">
                <p:cTn id="9" fill="hold" display="0">
                  <p:stCondLst>
                    <p:cond delay="indefinite"/>
                  </p:stCondLst>
                </p:cTn>
                <p:tgtEl>
                  <p:spTgt spid="10"/>
                </p:tgtEl>
              </p:cMediaNode>
            </p:video>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EE85EBA-5B8D-00D2-4642-E39CD71435EF}"/>
            </a:ext>
          </a:extLst>
        </p:cNvPr>
        <p:cNvGrpSpPr/>
        <p:nvPr/>
      </p:nvGrpSpPr>
      <p:grpSpPr>
        <a:xfrm>
          <a:off x="0" y="0"/>
          <a:ext cx="0" cy="0"/>
          <a:chOff x="0" y="0"/>
          <a:chExt cx="0" cy="0"/>
        </a:xfrm>
      </p:grpSpPr>
      <p:sp>
        <p:nvSpPr>
          <p:cNvPr id="4" name="Title 1">
            <a:extLst>
              <a:ext uri="{FF2B5EF4-FFF2-40B4-BE49-F238E27FC236}">
                <a16:creationId xmlns:a16="http://schemas.microsoft.com/office/drawing/2014/main" id="{FF8F1913-6482-89F1-9088-C2062B4D2443}"/>
              </a:ext>
            </a:extLst>
          </p:cNvPr>
          <p:cNvSpPr txBox="1"/>
          <p:nvPr/>
        </p:nvSpPr>
        <p:spPr>
          <a:xfrm>
            <a:off x="407237" y="271361"/>
            <a:ext cx="7373184" cy="905594"/>
          </a:xfrm>
          <a:prstGeom prst="rect">
            <a:avLst/>
          </a:prstGeom>
          <a:noFill/>
          <a:ln cap="flat">
            <a:noFill/>
          </a:ln>
        </p:spPr>
        <p:txBody>
          <a:bodyPr vert="horz" wrap="square" lIns="91421" tIns="45701" rIns="91421" bIns="45701" anchor="ctr" anchorCtr="0" compatLnSpc="1">
            <a:noAutofit/>
          </a:bodyPr>
          <a:lstStyle/>
          <a:p>
            <a:pPr marL="0" marR="0" lvl="0" indent="0" algn="l" defTabSz="914400" rtl="0" fontAlgn="auto" hangingPunct="1">
              <a:lnSpc>
                <a:spcPct val="90000"/>
              </a:lnSpc>
              <a:spcBef>
                <a:spcPts val="0"/>
              </a:spcBef>
              <a:spcAft>
                <a:spcPts val="0"/>
              </a:spcAft>
              <a:buNone/>
              <a:tabLst/>
              <a:defRPr sz="1800" b="0" i="0" u="none" strike="noStrike" kern="0" cap="none" spc="0" baseline="0">
                <a:solidFill>
                  <a:srgbClr val="000000"/>
                </a:solidFill>
                <a:uFillTx/>
              </a:defRPr>
            </a:pPr>
            <a:r>
              <a:rPr lang="en-US" sz="4000" b="0" i="0" u="none" strike="noStrike" kern="0" cap="none" spc="0" baseline="0" dirty="0">
                <a:solidFill>
                  <a:srgbClr val="1C498B"/>
                </a:solidFill>
                <a:uFillTx/>
                <a:latin typeface="Calibri"/>
                <a:ea typeface="Arial"/>
                <a:cs typeface="Arial"/>
              </a:rPr>
              <a:t>Driver 1: Provider Education &amp; Engagement</a:t>
            </a:r>
            <a:r>
              <a:rPr lang="en-US" sz="4000" b="0" i="0" u="none" strike="noStrike" kern="0" cap="none" spc="0" baseline="0" dirty="0">
                <a:solidFill>
                  <a:srgbClr val="1C498B"/>
                </a:solidFill>
                <a:uFillTx/>
                <a:latin typeface="Arial"/>
                <a:ea typeface="Arial"/>
                <a:cs typeface="Arial"/>
              </a:rPr>
              <a:t> </a:t>
            </a:r>
          </a:p>
        </p:txBody>
      </p:sp>
      <p:sp>
        <p:nvSpPr>
          <p:cNvPr id="2" name="TextBox 1">
            <a:extLst>
              <a:ext uri="{FF2B5EF4-FFF2-40B4-BE49-F238E27FC236}">
                <a16:creationId xmlns:a16="http://schemas.microsoft.com/office/drawing/2014/main" id="{BF50CBBF-EC9E-CC28-463A-48C89E71CCEF}"/>
              </a:ext>
            </a:extLst>
          </p:cNvPr>
          <p:cNvSpPr txBox="1"/>
          <p:nvPr/>
        </p:nvSpPr>
        <p:spPr>
          <a:xfrm>
            <a:off x="407237" y="1329265"/>
            <a:ext cx="8096138" cy="523220"/>
          </a:xfrm>
          <a:prstGeom prst="rect">
            <a:avLst/>
          </a:prstGeom>
          <a:noFill/>
        </p:spPr>
        <p:txBody>
          <a:bodyPr wrap="square" rtlCol="0">
            <a:spAutoFit/>
          </a:bodyPr>
          <a:lstStyle/>
          <a:p>
            <a:pPr fontAlgn="base"/>
            <a:r>
              <a:rPr lang="en-US" sz="2800" b="1" i="1" dirty="0">
                <a:solidFill>
                  <a:srgbClr val="000000"/>
                </a:solidFill>
                <a:latin typeface="Calibri" panose="020F0502020204030204" pitchFamily="34" charset="0"/>
                <a:ea typeface="Calibri" panose="020F0502020204030204" pitchFamily="34" charset="0"/>
                <a:cs typeface="Calibri" panose="020F0502020204030204" pitchFamily="34" charset="0"/>
              </a:rPr>
              <a:t>Recommended e-modules / trainings for clinical staff</a:t>
            </a:r>
            <a:endParaRPr lang="en-US" sz="2800" i="1" dirty="0">
              <a:solidFill>
                <a:srgbClr val="000000"/>
              </a:solidFill>
              <a:latin typeface="Calibri" panose="020F0502020204030204" pitchFamily="34" charset="0"/>
              <a:ea typeface="Calibri" panose="020F0502020204030204" pitchFamily="34" charset="0"/>
              <a:cs typeface="Calibri" panose="020F0502020204030204" pitchFamily="34" charset="0"/>
            </a:endParaRPr>
          </a:p>
        </p:txBody>
      </p:sp>
      <p:graphicFrame>
        <p:nvGraphicFramePr>
          <p:cNvPr id="5" name="Diagram 4">
            <a:extLst>
              <a:ext uri="{FF2B5EF4-FFF2-40B4-BE49-F238E27FC236}">
                <a16:creationId xmlns:a16="http://schemas.microsoft.com/office/drawing/2014/main" id="{00633684-74EF-9C07-298E-CCC3176263D6}"/>
              </a:ext>
            </a:extLst>
          </p:cNvPr>
          <p:cNvGraphicFramePr/>
          <p:nvPr/>
        </p:nvGraphicFramePr>
        <p:xfrm>
          <a:off x="186268" y="2004795"/>
          <a:ext cx="8187265" cy="243846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9" name="Picture 8" descr="A couple of people wearing masks&#10;&#10;AI-generated content may be incorrect.">
            <a:extLst>
              <a:ext uri="{FF2B5EF4-FFF2-40B4-BE49-F238E27FC236}">
                <a16:creationId xmlns:a16="http://schemas.microsoft.com/office/drawing/2014/main" id="{23DB91A8-5FBB-1577-7022-D4B3833A2C61}"/>
              </a:ext>
            </a:extLst>
          </p:cNvPr>
          <p:cNvPicPr>
            <a:picLocks noChangeAspect="1"/>
          </p:cNvPicPr>
          <p:nvPr/>
        </p:nvPicPr>
        <p:blipFill>
          <a:blip r:embed="rId8"/>
          <a:stretch>
            <a:fillRect/>
          </a:stretch>
        </p:blipFill>
        <p:spPr>
          <a:xfrm>
            <a:off x="8500885" y="1176955"/>
            <a:ext cx="820380" cy="968477"/>
          </a:xfrm>
          <a:prstGeom prst="rect">
            <a:avLst/>
          </a:prstGeom>
        </p:spPr>
      </p:pic>
      <p:sp>
        <p:nvSpPr>
          <p:cNvPr id="12" name="Rectangle 11">
            <a:extLst>
              <a:ext uri="{FF2B5EF4-FFF2-40B4-BE49-F238E27FC236}">
                <a16:creationId xmlns:a16="http://schemas.microsoft.com/office/drawing/2014/main" id="{F8EE907E-A539-F049-8CE0-764B9F33161C}"/>
              </a:ext>
            </a:extLst>
          </p:cNvPr>
          <p:cNvSpPr/>
          <p:nvPr/>
        </p:nvSpPr>
        <p:spPr>
          <a:xfrm>
            <a:off x="2803595" y="1864306"/>
            <a:ext cx="3649133" cy="562252"/>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4000" dirty="0"/>
              <a:t>Nurses</a:t>
            </a:r>
          </a:p>
        </p:txBody>
      </p:sp>
      <p:grpSp>
        <p:nvGrpSpPr>
          <p:cNvPr id="3" name="Group 2">
            <a:extLst>
              <a:ext uri="{FF2B5EF4-FFF2-40B4-BE49-F238E27FC236}">
                <a16:creationId xmlns:a16="http://schemas.microsoft.com/office/drawing/2014/main" id="{4E4E8928-4FB8-CDF5-B583-9E2E5C9639F7}"/>
              </a:ext>
            </a:extLst>
          </p:cNvPr>
          <p:cNvGrpSpPr>
            <a:grpSpLocks/>
          </p:cNvGrpSpPr>
          <p:nvPr/>
        </p:nvGrpSpPr>
        <p:grpSpPr>
          <a:xfrm>
            <a:off x="393625" y="2710816"/>
            <a:ext cx="1043400" cy="1083733"/>
            <a:chOff x="54288" y="-7243"/>
            <a:chExt cx="893106" cy="927119"/>
          </a:xfrm>
        </p:grpSpPr>
        <p:pic>
          <p:nvPicPr>
            <p:cNvPr id="8" name="Image 8">
              <a:extLst>
                <a:ext uri="{FF2B5EF4-FFF2-40B4-BE49-F238E27FC236}">
                  <a16:creationId xmlns:a16="http://schemas.microsoft.com/office/drawing/2014/main" id="{C0306E6D-36DC-946F-4260-5A48CF63EE49}"/>
                </a:ext>
              </a:extLst>
            </p:cNvPr>
            <p:cNvPicPr/>
            <p:nvPr/>
          </p:nvPicPr>
          <p:blipFill>
            <a:blip r:embed="rId9" cstate="print"/>
            <a:stretch>
              <a:fillRect/>
            </a:stretch>
          </p:blipFill>
          <p:spPr>
            <a:xfrm>
              <a:off x="57975" y="-7243"/>
              <a:ext cx="889419" cy="889419"/>
            </a:xfrm>
            <a:prstGeom prst="rect">
              <a:avLst/>
            </a:prstGeom>
          </p:spPr>
        </p:pic>
        <p:sp>
          <p:nvSpPr>
            <p:cNvPr id="11" name="Textbox 9">
              <a:extLst>
                <a:ext uri="{FF2B5EF4-FFF2-40B4-BE49-F238E27FC236}">
                  <a16:creationId xmlns:a16="http://schemas.microsoft.com/office/drawing/2014/main" id="{3C686C71-DEF1-48D4-295E-F90B54D573EA}"/>
                </a:ext>
              </a:extLst>
            </p:cNvPr>
            <p:cNvSpPr txBox="1"/>
            <p:nvPr/>
          </p:nvSpPr>
          <p:spPr>
            <a:xfrm>
              <a:off x="54288" y="30241"/>
              <a:ext cx="889635" cy="889635"/>
            </a:xfrm>
            <a:prstGeom prst="rect">
              <a:avLst/>
            </a:prstGeom>
          </p:spPr>
          <p:txBody>
            <a:bodyPr wrap="square" lIns="0" tIns="0" rIns="0" bIns="0" rtlCol="0">
              <a:noAutofit/>
            </a:bodyPr>
            <a:lstStyle/>
            <a:p>
              <a:pPr marL="0" marR="0">
                <a:buNone/>
              </a:pPr>
              <a:r>
                <a:rPr lang="en-US" sz="1100" dirty="0">
                  <a:effectLst/>
                  <a:latin typeface="Arial Black" panose="020B0A04020102020204" pitchFamily="34" charset="0"/>
                  <a:ea typeface="Arial" panose="020B0604020202020204" pitchFamily="34" charset="0"/>
                </a:rPr>
                <a:t> </a:t>
              </a:r>
              <a:endParaRPr lang="en-US" sz="1100" dirty="0">
                <a:effectLst/>
                <a:latin typeface="Arial" panose="020B0604020202020204" pitchFamily="34" charset="0"/>
                <a:ea typeface="Arial" panose="020B0604020202020204" pitchFamily="34" charset="0"/>
              </a:endParaRPr>
            </a:p>
            <a:p>
              <a:pPr marL="0" marR="0">
                <a:spcBef>
                  <a:spcPts val="530"/>
                </a:spcBef>
                <a:buNone/>
              </a:pPr>
              <a:r>
                <a:rPr lang="en-US" sz="1100" dirty="0">
                  <a:effectLst/>
                  <a:latin typeface="Arial Black" panose="020B0A04020102020204" pitchFamily="34" charset="0"/>
                  <a:ea typeface="Arial" panose="020B0604020202020204" pitchFamily="34" charset="0"/>
                </a:rPr>
                <a:t> </a:t>
              </a:r>
              <a:endParaRPr lang="en-US" sz="1100" dirty="0">
                <a:effectLst/>
                <a:latin typeface="Arial" panose="020B0604020202020204" pitchFamily="34" charset="0"/>
                <a:ea typeface="Arial" panose="020B0604020202020204" pitchFamily="34" charset="0"/>
              </a:endParaRPr>
            </a:p>
            <a:p>
              <a:pPr marL="489585" marR="0">
                <a:spcBef>
                  <a:spcPts val="5"/>
                </a:spcBef>
                <a:buNone/>
                <a:tabLst>
                  <a:tab pos="830580" algn="l"/>
                </a:tabLst>
              </a:pPr>
              <a:r>
                <a:rPr lang="en-US" sz="1100" u="heavy" dirty="0">
                  <a:effectLst/>
                  <a:latin typeface="Times New Roman" panose="02020603050405020304" pitchFamily="18" charset="0"/>
                  <a:ea typeface="Arial" panose="020B0604020202020204" pitchFamily="34" charset="0"/>
                  <a:cs typeface="Arial" panose="020B0604020202020204" pitchFamily="34" charset="0"/>
                </a:rPr>
                <a:t> 	</a:t>
              </a:r>
              <a:endParaRPr lang="en-US" sz="1100" dirty="0">
                <a:effectLst/>
                <a:latin typeface="Arial" panose="020B0604020202020204" pitchFamily="34" charset="0"/>
                <a:ea typeface="Arial" panose="020B0604020202020204" pitchFamily="34" charset="0"/>
              </a:endParaRPr>
            </a:p>
          </p:txBody>
        </p:sp>
      </p:grpSp>
      <p:graphicFrame>
        <p:nvGraphicFramePr>
          <p:cNvPr id="13" name="Diagram 12">
            <a:extLst>
              <a:ext uri="{FF2B5EF4-FFF2-40B4-BE49-F238E27FC236}">
                <a16:creationId xmlns:a16="http://schemas.microsoft.com/office/drawing/2014/main" id="{D713AC8E-6F65-3655-55F4-81EA789B76F9}"/>
              </a:ext>
            </a:extLst>
          </p:cNvPr>
          <p:cNvGraphicFramePr/>
          <p:nvPr>
            <p:extLst>
              <p:ext uri="{D42A27DB-BD31-4B8C-83A1-F6EECF244321}">
                <p14:modId xmlns:p14="http://schemas.microsoft.com/office/powerpoint/2010/main" val="1018912059"/>
              </p:ext>
            </p:extLst>
          </p:nvPr>
        </p:nvGraphicFramePr>
        <p:xfrm>
          <a:off x="186268" y="4309500"/>
          <a:ext cx="8187265" cy="2438469"/>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sp>
        <p:nvSpPr>
          <p:cNvPr id="14" name="Rectangle 13">
            <a:extLst>
              <a:ext uri="{FF2B5EF4-FFF2-40B4-BE49-F238E27FC236}">
                <a16:creationId xmlns:a16="http://schemas.microsoft.com/office/drawing/2014/main" id="{0C378A4D-3B5C-4C85-A5EB-FB614DEF758F}"/>
              </a:ext>
            </a:extLst>
          </p:cNvPr>
          <p:cNvSpPr/>
          <p:nvPr/>
        </p:nvSpPr>
        <p:spPr>
          <a:xfrm>
            <a:off x="2803595" y="4169011"/>
            <a:ext cx="3649133" cy="562252"/>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4000" dirty="0"/>
              <a:t>ED Clinical Staff</a:t>
            </a:r>
          </a:p>
        </p:txBody>
      </p:sp>
      <p:pic>
        <p:nvPicPr>
          <p:cNvPr id="18" name="Image 12">
            <a:extLst>
              <a:ext uri="{FF2B5EF4-FFF2-40B4-BE49-F238E27FC236}">
                <a16:creationId xmlns:a16="http://schemas.microsoft.com/office/drawing/2014/main" id="{84BF989D-06A4-D590-F7D0-6477E578B255}"/>
              </a:ext>
            </a:extLst>
          </p:cNvPr>
          <p:cNvPicPr>
            <a:picLocks/>
          </p:cNvPicPr>
          <p:nvPr/>
        </p:nvPicPr>
        <p:blipFill>
          <a:blip r:embed="rId15" cstate="print"/>
          <a:stretch>
            <a:fillRect/>
          </a:stretch>
        </p:blipFill>
        <p:spPr>
          <a:xfrm>
            <a:off x="407237" y="4983616"/>
            <a:ext cx="1025733" cy="1096971"/>
          </a:xfrm>
          <a:prstGeom prst="rect">
            <a:avLst/>
          </a:prstGeom>
        </p:spPr>
      </p:pic>
      <p:pic>
        <p:nvPicPr>
          <p:cNvPr id="19" name="Picture 7" descr="A screenshot of a website&#10;&#10;AI-generated content may be incorrect.">
            <a:extLst>
              <a:ext uri="{FF2B5EF4-FFF2-40B4-BE49-F238E27FC236}">
                <a16:creationId xmlns:a16="http://schemas.microsoft.com/office/drawing/2014/main" id="{7637B84D-53F9-90A5-D1B3-2ED2ED755E47}"/>
              </a:ext>
            </a:extLst>
          </p:cNvPr>
          <p:cNvPicPr>
            <a:picLocks noChangeAspect="1"/>
          </p:cNvPicPr>
          <p:nvPr/>
        </p:nvPicPr>
        <p:blipFill>
          <a:blip r:embed="rId16"/>
          <a:stretch>
            <a:fillRect/>
          </a:stretch>
        </p:blipFill>
        <p:spPr>
          <a:xfrm>
            <a:off x="8005354" y="2374518"/>
            <a:ext cx="4107365" cy="1565260"/>
          </a:xfrm>
          <a:prstGeom prst="rect">
            <a:avLst/>
          </a:prstGeom>
          <a:solidFill>
            <a:srgbClr val="FFFFFF"/>
          </a:solidFill>
          <a:ln w="76196" cap="sq">
            <a:solidFill>
              <a:srgbClr val="292929"/>
            </a:solidFill>
            <a:prstDash val="solid"/>
            <a:miter/>
          </a:ln>
        </p:spPr>
      </p:pic>
      <p:grpSp>
        <p:nvGrpSpPr>
          <p:cNvPr id="20" name="Group 17">
            <a:extLst>
              <a:ext uri="{FF2B5EF4-FFF2-40B4-BE49-F238E27FC236}">
                <a16:creationId xmlns:a16="http://schemas.microsoft.com/office/drawing/2014/main" id="{06261209-4C19-1657-0830-4EC8DE3A6B37}"/>
              </a:ext>
            </a:extLst>
          </p:cNvPr>
          <p:cNvGrpSpPr/>
          <p:nvPr/>
        </p:nvGrpSpPr>
        <p:grpSpPr>
          <a:xfrm>
            <a:off x="8594502" y="4957147"/>
            <a:ext cx="3270817" cy="1123440"/>
            <a:chOff x="7201137" y="4324737"/>
            <a:chExt cx="3270817" cy="1123440"/>
          </a:xfrm>
        </p:grpSpPr>
        <p:pic>
          <p:nvPicPr>
            <p:cNvPr id="21" name="Picture 4">
              <a:extLst>
                <a:ext uri="{FF2B5EF4-FFF2-40B4-BE49-F238E27FC236}">
                  <a16:creationId xmlns:a16="http://schemas.microsoft.com/office/drawing/2014/main" id="{9998217F-92EA-1BF3-DB57-2369D232CC22}"/>
                </a:ext>
              </a:extLst>
            </p:cNvPr>
            <p:cNvPicPr>
              <a:picLocks noChangeAspect="1"/>
            </p:cNvPicPr>
            <p:nvPr/>
          </p:nvPicPr>
          <p:blipFill>
            <a:blip r:embed="rId17"/>
            <a:srcRect l="2641" t="14753" r="-472" b="13525"/>
            <a:stretch>
              <a:fillRect/>
            </a:stretch>
          </p:blipFill>
          <p:spPr>
            <a:xfrm>
              <a:off x="7205810" y="4324737"/>
              <a:ext cx="2503325" cy="422772"/>
            </a:xfrm>
            <a:prstGeom prst="rect">
              <a:avLst/>
            </a:prstGeom>
            <a:solidFill>
              <a:srgbClr val="FFFFFF"/>
            </a:solidFill>
            <a:ln w="76196" cap="sq">
              <a:solidFill>
                <a:srgbClr val="292929"/>
              </a:solidFill>
              <a:prstDash val="solid"/>
              <a:miter/>
            </a:ln>
          </p:spPr>
        </p:pic>
        <p:pic>
          <p:nvPicPr>
            <p:cNvPr id="22" name="Picture 12">
              <a:extLst>
                <a:ext uri="{FF2B5EF4-FFF2-40B4-BE49-F238E27FC236}">
                  <a16:creationId xmlns:a16="http://schemas.microsoft.com/office/drawing/2014/main" id="{F339971A-F4F7-5B11-F33D-F023D5906465}"/>
                </a:ext>
              </a:extLst>
            </p:cNvPr>
            <p:cNvPicPr>
              <a:picLocks noChangeAspect="1"/>
            </p:cNvPicPr>
            <p:nvPr/>
          </p:nvPicPr>
          <p:blipFill>
            <a:blip r:embed="rId18"/>
            <a:stretch>
              <a:fillRect/>
            </a:stretch>
          </p:blipFill>
          <p:spPr>
            <a:xfrm>
              <a:off x="7201137" y="4758638"/>
              <a:ext cx="3270817" cy="689539"/>
            </a:xfrm>
            <a:prstGeom prst="rect">
              <a:avLst/>
            </a:prstGeom>
            <a:solidFill>
              <a:srgbClr val="FFFFFF"/>
            </a:solidFill>
            <a:ln w="76196" cap="sq">
              <a:solidFill>
                <a:srgbClr val="292929"/>
              </a:solidFill>
              <a:prstDash val="solid"/>
              <a:miter/>
            </a:ln>
          </p:spPr>
        </p:pic>
      </p:grpSp>
    </p:spTree>
    <p:extLst>
      <p:ext uri="{BB962C8B-B14F-4D97-AF65-F5344CB8AC3E}">
        <p14:creationId xmlns:p14="http://schemas.microsoft.com/office/powerpoint/2010/main" val="4016052722"/>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7C4C821-D8CA-DA08-7DB4-011636C1B236}"/>
            </a:ext>
          </a:extLst>
        </p:cNvPr>
        <p:cNvGrpSpPr/>
        <p:nvPr/>
      </p:nvGrpSpPr>
      <p:grpSpPr>
        <a:xfrm>
          <a:off x="0" y="0"/>
          <a:ext cx="0" cy="0"/>
          <a:chOff x="0" y="0"/>
          <a:chExt cx="0" cy="0"/>
        </a:xfrm>
      </p:grpSpPr>
      <p:sp>
        <p:nvSpPr>
          <p:cNvPr id="4" name="Title 1">
            <a:extLst>
              <a:ext uri="{FF2B5EF4-FFF2-40B4-BE49-F238E27FC236}">
                <a16:creationId xmlns:a16="http://schemas.microsoft.com/office/drawing/2014/main" id="{70D7B05D-C0A0-DC8D-1AFF-8E7676532A72}"/>
              </a:ext>
            </a:extLst>
          </p:cNvPr>
          <p:cNvSpPr txBox="1"/>
          <p:nvPr/>
        </p:nvSpPr>
        <p:spPr>
          <a:xfrm>
            <a:off x="407237" y="271361"/>
            <a:ext cx="7373184" cy="905594"/>
          </a:xfrm>
          <a:prstGeom prst="rect">
            <a:avLst/>
          </a:prstGeom>
          <a:noFill/>
          <a:ln cap="flat">
            <a:noFill/>
          </a:ln>
        </p:spPr>
        <p:txBody>
          <a:bodyPr vert="horz" wrap="square" lIns="91421" tIns="45701" rIns="91421" bIns="45701" anchor="ctr" anchorCtr="0" compatLnSpc="1">
            <a:noAutofit/>
          </a:bodyPr>
          <a:lstStyle/>
          <a:p>
            <a:pPr marL="0" marR="0" lvl="0" indent="0" algn="l" defTabSz="914400" rtl="0" fontAlgn="auto" hangingPunct="1">
              <a:lnSpc>
                <a:spcPct val="90000"/>
              </a:lnSpc>
              <a:spcBef>
                <a:spcPts val="0"/>
              </a:spcBef>
              <a:spcAft>
                <a:spcPts val="0"/>
              </a:spcAft>
              <a:buNone/>
              <a:tabLst/>
              <a:defRPr sz="1800" b="0" i="0" u="none" strike="noStrike" kern="0" cap="none" spc="0" baseline="0">
                <a:solidFill>
                  <a:srgbClr val="000000"/>
                </a:solidFill>
                <a:uFillTx/>
              </a:defRPr>
            </a:pPr>
            <a:r>
              <a:rPr lang="en-US" sz="4000" b="0" i="0" u="none" strike="noStrike" kern="0" cap="none" spc="0" baseline="0" dirty="0">
                <a:solidFill>
                  <a:srgbClr val="1C498B"/>
                </a:solidFill>
                <a:uFillTx/>
                <a:latin typeface="Calibri"/>
                <a:ea typeface="Arial"/>
                <a:cs typeface="Arial"/>
              </a:rPr>
              <a:t>Driver 1: Provider Education &amp; Engagement</a:t>
            </a:r>
            <a:r>
              <a:rPr lang="en-US" sz="4000" b="0" i="0" u="none" strike="noStrike" kern="0" cap="none" spc="0" baseline="0" dirty="0">
                <a:solidFill>
                  <a:srgbClr val="1C498B"/>
                </a:solidFill>
                <a:uFillTx/>
                <a:latin typeface="Arial"/>
                <a:ea typeface="Arial"/>
                <a:cs typeface="Arial"/>
              </a:rPr>
              <a:t> </a:t>
            </a:r>
          </a:p>
        </p:txBody>
      </p:sp>
      <p:sp>
        <p:nvSpPr>
          <p:cNvPr id="2" name="TextBox 1">
            <a:extLst>
              <a:ext uri="{FF2B5EF4-FFF2-40B4-BE49-F238E27FC236}">
                <a16:creationId xmlns:a16="http://schemas.microsoft.com/office/drawing/2014/main" id="{0AF6E377-3237-A440-78CE-64B89714615C}"/>
              </a:ext>
            </a:extLst>
          </p:cNvPr>
          <p:cNvSpPr txBox="1"/>
          <p:nvPr/>
        </p:nvSpPr>
        <p:spPr>
          <a:xfrm>
            <a:off x="407237" y="1329265"/>
            <a:ext cx="8096138" cy="523220"/>
          </a:xfrm>
          <a:prstGeom prst="rect">
            <a:avLst/>
          </a:prstGeom>
          <a:noFill/>
        </p:spPr>
        <p:txBody>
          <a:bodyPr wrap="square" rtlCol="0">
            <a:spAutoFit/>
          </a:bodyPr>
          <a:lstStyle/>
          <a:p>
            <a:pPr fontAlgn="base"/>
            <a:r>
              <a:rPr lang="en-US" sz="2800" b="1" i="1" dirty="0">
                <a:solidFill>
                  <a:srgbClr val="000000"/>
                </a:solidFill>
                <a:latin typeface="Calibri" panose="020F0502020204030204" pitchFamily="34" charset="0"/>
                <a:ea typeface="Calibri" panose="020F0502020204030204" pitchFamily="34" charset="0"/>
                <a:cs typeface="Calibri" panose="020F0502020204030204" pitchFamily="34" charset="0"/>
              </a:rPr>
              <a:t>Recommended e-modules / trainings for clinical staff</a:t>
            </a:r>
            <a:endParaRPr lang="en-US" sz="2800" i="1" dirty="0">
              <a:solidFill>
                <a:srgbClr val="000000"/>
              </a:solidFill>
              <a:latin typeface="Calibri" panose="020F0502020204030204" pitchFamily="34" charset="0"/>
              <a:ea typeface="Calibri" panose="020F0502020204030204" pitchFamily="34" charset="0"/>
              <a:cs typeface="Calibri" panose="020F0502020204030204" pitchFamily="34" charset="0"/>
            </a:endParaRPr>
          </a:p>
        </p:txBody>
      </p:sp>
      <p:graphicFrame>
        <p:nvGraphicFramePr>
          <p:cNvPr id="5" name="Diagram 4">
            <a:extLst>
              <a:ext uri="{FF2B5EF4-FFF2-40B4-BE49-F238E27FC236}">
                <a16:creationId xmlns:a16="http://schemas.microsoft.com/office/drawing/2014/main" id="{C3A79F6F-2F37-CA50-6168-892E802C48CE}"/>
              </a:ext>
            </a:extLst>
          </p:cNvPr>
          <p:cNvGraphicFramePr/>
          <p:nvPr>
            <p:extLst>
              <p:ext uri="{D42A27DB-BD31-4B8C-83A1-F6EECF244321}">
                <p14:modId xmlns:p14="http://schemas.microsoft.com/office/powerpoint/2010/main" val="4235752783"/>
              </p:ext>
            </p:extLst>
          </p:nvPr>
        </p:nvGraphicFramePr>
        <p:xfrm>
          <a:off x="491069" y="2487399"/>
          <a:ext cx="8187265" cy="243846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9" name="Picture 8" descr="A couple of people wearing masks&#10;&#10;AI-generated content may be incorrect.">
            <a:extLst>
              <a:ext uri="{FF2B5EF4-FFF2-40B4-BE49-F238E27FC236}">
                <a16:creationId xmlns:a16="http://schemas.microsoft.com/office/drawing/2014/main" id="{8CD1632C-B11B-ADDA-AA78-F5BAEE70166D}"/>
              </a:ext>
            </a:extLst>
          </p:cNvPr>
          <p:cNvPicPr>
            <a:picLocks noChangeAspect="1"/>
          </p:cNvPicPr>
          <p:nvPr/>
        </p:nvPicPr>
        <p:blipFill>
          <a:blip r:embed="rId8"/>
          <a:stretch>
            <a:fillRect/>
          </a:stretch>
        </p:blipFill>
        <p:spPr>
          <a:xfrm>
            <a:off x="8416218" y="1075354"/>
            <a:ext cx="820380" cy="968477"/>
          </a:xfrm>
          <a:prstGeom prst="rect">
            <a:avLst/>
          </a:prstGeom>
        </p:spPr>
      </p:pic>
      <p:sp>
        <p:nvSpPr>
          <p:cNvPr id="12" name="Rectangle 11">
            <a:extLst>
              <a:ext uri="{FF2B5EF4-FFF2-40B4-BE49-F238E27FC236}">
                <a16:creationId xmlns:a16="http://schemas.microsoft.com/office/drawing/2014/main" id="{40B954B7-D545-D203-576C-8D1430F51622}"/>
              </a:ext>
            </a:extLst>
          </p:cNvPr>
          <p:cNvSpPr/>
          <p:nvPr/>
        </p:nvSpPr>
        <p:spPr>
          <a:xfrm>
            <a:off x="3006870" y="2108059"/>
            <a:ext cx="4283005" cy="562252"/>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4000" dirty="0"/>
              <a:t>Pediatric Providers</a:t>
            </a:r>
          </a:p>
        </p:txBody>
      </p:sp>
      <p:pic>
        <p:nvPicPr>
          <p:cNvPr id="23" name="Image 16">
            <a:extLst>
              <a:ext uri="{FF2B5EF4-FFF2-40B4-BE49-F238E27FC236}">
                <a16:creationId xmlns:a16="http://schemas.microsoft.com/office/drawing/2014/main" id="{034DDE3E-CC69-EBBC-CAF7-820BC2EC4F60}"/>
              </a:ext>
            </a:extLst>
          </p:cNvPr>
          <p:cNvPicPr>
            <a:picLocks/>
          </p:cNvPicPr>
          <p:nvPr/>
        </p:nvPicPr>
        <p:blipFill>
          <a:blip r:embed="rId9" cstate="print"/>
          <a:stretch>
            <a:fillRect/>
          </a:stretch>
        </p:blipFill>
        <p:spPr>
          <a:xfrm>
            <a:off x="711198" y="3192494"/>
            <a:ext cx="1024721" cy="1032375"/>
          </a:xfrm>
          <a:prstGeom prst="rect">
            <a:avLst/>
          </a:prstGeom>
        </p:spPr>
      </p:pic>
      <p:pic>
        <p:nvPicPr>
          <p:cNvPr id="24" name="Picture 23" descr="A screenshot of a medical website&#10;&#10;AI-generated content may be incorrect.">
            <a:extLst>
              <a:ext uri="{FF2B5EF4-FFF2-40B4-BE49-F238E27FC236}">
                <a16:creationId xmlns:a16="http://schemas.microsoft.com/office/drawing/2014/main" id="{7E2F8E45-CEC2-554B-846D-FE591F36A331}"/>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8416218" y="2081529"/>
            <a:ext cx="3402574" cy="4286679"/>
          </a:xfrm>
          <a:prstGeom prst="rect">
            <a:avLst/>
          </a:prstGeom>
        </p:spPr>
      </p:pic>
    </p:spTree>
    <p:extLst>
      <p:ext uri="{BB962C8B-B14F-4D97-AF65-F5344CB8AC3E}">
        <p14:creationId xmlns:p14="http://schemas.microsoft.com/office/powerpoint/2010/main" val="2877335576"/>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664763B-E536-A9BB-38BB-4FA970C2CDFB}"/>
            </a:ext>
          </a:extLst>
        </p:cNvPr>
        <p:cNvGrpSpPr/>
        <p:nvPr/>
      </p:nvGrpSpPr>
      <p:grpSpPr>
        <a:xfrm>
          <a:off x="0" y="0"/>
          <a:ext cx="0" cy="0"/>
          <a:chOff x="0" y="0"/>
          <a:chExt cx="0" cy="0"/>
        </a:xfrm>
      </p:grpSpPr>
      <p:sp>
        <p:nvSpPr>
          <p:cNvPr id="4" name="Title 1">
            <a:extLst>
              <a:ext uri="{FF2B5EF4-FFF2-40B4-BE49-F238E27FC236}">
                <a16:creationId xmlns:a16="http://schemas.microsoft.com/office/drawing/2014/main" id="{650F5011-7E54-A1D2-9B68-393CA8078911}"/>
              </a:ext>
            </a:extLst>
          </p:cNvPr>
          <p:cNvSpPr txBox="1"/>
          <p:nvPr/>
        </p:nvSpPr>
        <p:spPr>
          <a:xfrm>
            <a:off x="407237" y="271361"/>
            <a:ext cx="7373184" cy="905594"/>
          </a:xfrm>
          <a:prstGeom prst="rect">
            <a:avLst/>
          </a:prstGeom>
          <a:noFill/>
          <a:ln cap="flat">
            <a:noFill/>
          </a:ln>
        </p:spPr>
        <p:txBody>
          <a:bodyPr vert="horz" wrap="square" lIns="91421" tIns="45701" rIns="91421" bIns="45701" anchor="ctr" anchorCtr="0" compatLnSpc="1">
            <a:noAutofit/>
          </a:bodyPr>
          <a:lstStyle/>
          <a:p>
            <a:pPr marL="0" marR="0" lvl="0" indent="0" algn="l" defTabSz="914400" rtl="0" fontAlgn="auto" hangingPunct="1">
              <a:lnSpc>
                <a:spcPct val="90000"/>
              </a:lnSpc>
              <a:spcBef>
                <a:spcPts val="0"/>
              </a:spcBef>
              <a:spcAft>
                <a:spcPts val="0"/>
              </a:spcAft>
              <a:buNone/>
              <a:tabLst/>
              <a:defRPr sz="1800" b="0" i="0" u="none" strike="noStrike" kern="0" cap="none" spc="0" baseline="0">
                <a:solidFill>
                  <a:srgbClr val="000000"/>
                </a:solidFill>
                <a:uFillTx/>
              </a:defRPr>
            </a:pPr>
            <a:r>
              <a:rPr lang="en-US" sz="4000" b="0" i="0" u="none" strike="noStrike" kern="0" cap="none" spc="0" baseline="0" dirty="0">
                <a:solidFill>
                  <a:srgbClr val="1C498B"/>
                </a:solidFill>
                <a:uFillTx/>
                <a:latin typeface="Calibri"/>
                <a:ea typeface="Arial"/>
                <a:cs typeface="Arial"/>
              </a:rPr>
              <a:t>Driver 1: Provider Education &amp; Engagement</a:t>
            </a:r>
            <a:r>
              <a:rPr lang="en-US" sz="4000" b="0" i="0" u="none" strike="noStrike" kern="0" cap="none" spc="0" baseline="0" dirty="0">
                <a:solidFill>
                  <a:srgbClr val="1C498B"/>
                </a:solidFill>
                <a:uFillTx/>
                <a:latin typeface="Arial"/>
                <a:ea typeface="Arial"/>
                <a:cs typeface="Arial"/>
              </a:rPr>
              <a:t> </a:t>
            </a:r>
          </a:p>
        </p:txBody>
      </p:sp>
      <p:sp>
        <p:nvSpPr>
          <p:cNvPr id="2" name="TextBox 1">
            <a:extLst>
              <a:ext uri="{FF2B5EF4-FFF2-40B4-BE49-F238E27FC236}">
                <a16:creationId xmlns:a16="http://schemas.microsoft.com/office/drawing/2014/main" id="{8C2F228F-6559-AF8B-5423-A0BFD115EDA5}"/>
              </a:ext>
            </a:extLst>
          </p:cNvPr>
          <p:cNvSpPr txBox="1"/>
          <p:nvPr/>
        </p:nvSpPr>
        <p:spPr>
          <a:xfrm>
            <a:off x="338093" y="1270883"/>
            <a:ext cx="7296475" cy="523220"/>
          </a:xfrm>
          <a:prstGeom prst="rect">
            <a:avLst/>
          </a:prstGeom>
          <a:noFill/>
        </p:spPr>
        <p:txBody>
          <a:bodyPr wrap="square" rtlCol="0">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rPr>
              <a:t>Recommended Trauma-Informed Care Trainings</a:t>
            </a:r>
            <a:endParaRPr kumimoji="0" lang="en-US" sz="2800" b="0" i="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endParaRPr>
          </a:p>
        </p:txBody>
      </p:sp>
      <p:graphicFrame>
        <p:nvGraphicFramePr>
          <p:cNvPr id="7" name="Diagram 6">
            <a:extLst>
              <a:ext uri="{FF2B5EF4-FFF2-40B4-BE49-F238E27FC236}">
                <a16:creationId xmlns:a16="http://schemas.microsoft.com/office/drawing/2014/main" id="{DE39846D-3AAF-50A1-5123-107F02E68959}"/>
              </a:ext>
            </a:extLst>
          </p:cNvPr>
          <p:cNvGraphicFramePr/>
          <p:nvPr>
            <p:extLst>
              <p:ext uri="{D42A27DB-BD31-4B8C-83A1-F6EECF244321}">
                <p14:modId xmlns:p14="http://schemas.microsoft.com/office/powerpoint/2010/main" val="2733838961"/>
              </p:ext>
            </p:extLst>
          </p:nvPr>
        </p:nvGraphicFramePr>
        <p:xfrm>
          <a:off x="1436162" y="1829225"/>
          <a:ext cx="7391400" cy="4965443"/>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3" name="Image 19">
            <a:extLst>
              <a:ext uri="{FF2B5EF4-FFF2-40B4-BE49-F238E27FC236}">
                <a16:creationId xmlns:a16="http://schemas.microsoft.com/office/drawing/2014/main" id="{1F1AA491-9098-3A41-0C6F-D391273004A3}"/>
              </a:ext>
            </a:extLst>
          </p:cNvPr>
          <p:cNvPicPr>
            <a:picLocks/>
          </p:cNvPicPr>
          <p:nvPr/>
        </p:nvPicPr>
        <p:blipFill>
          <a:blip r:embed="rId8" cstate="print"/>
          <a:stretch>
            <a:fillRect/>
          </a:stretch>
        </p:blipFill>
        <p:spPr>
          <a:xfrm>
            <a:off x="1647829" y="2374521"/>
            <a:ext cx="925618" cy="922865"/>
          </a:xfrm>
          <a:prstGeom prst="rect">
            <a:avLst/>
          </a:prstGeom>
        </p:spPr>
      </p:pic>
      <p:pic>
        <p:nvPicPr>
          <p:cNvPr id="5" name="Image 22">
            <a:extLst>
              <a:ext uri="{FF2B5EF4-FFF2-40B4-BE49-F238E27FC236}">
                <a16:creationId xmlns:a16="http://schemas.microsoft.com/office/drawing/2014/main" id="{11BE4111-595F-0618-9DF4-B4500663743C}"/>
              </a:ext>
            </a:extLst>
          </p:cNvPr>
          <p:cNvPicPr>
            <a:picLocks/>
          </p:cNvPicPr>
          <p:nvPr/>
        </p:nvPicPr>
        <p:blipFill>
          <a:blip r:embed="rId9" cstate="print"/>
          <a:stretch>
            <a:fillRect/>
          </a:stretch>
        </p:blipFill>
        <p:spPr>
          <a:xfrm>
            <a:off x="2046180" y="3850513"/>
            <a:ext cx="925618" cy="922865"/>
          </a:xfrm>
          <a:prstGeom prst="rect">
            <a:avLst/>
          </a:prstGeom>
        </p:spPr>
      </p:pic>
      <p:pic>
        <p:nvPicPr>
          <p:cNvPr id="6" name="Image 25">
            <a:extLst>
              <a:ext uri="{FF2B5EF4-FFF2-40B4-BE49-F238E27FC236}">
                <a16:creationId xmlns:a16="http://schemas.microsoft.com/office/drawing/2014/main" id="{1F177462-3DC8-0A65-CF63-45D86E1535FD}"/>
              </a:ext>
            </a:extLst>
          </p:cNvPr>
          <p:cNvPicPr>
            <a:picLocks/>
          </p:cNvPicPr>
          <p:nvPr/>
        </p:nvPicPr>
        <p:blipFill>
          <a:blip r:embed="rId10" cstate="print"/>
          <a:stretch>
            <a:fillRect/>
          </a:stretch>
        </p:blipFill>
        <p:spPr>
          <a:xfrm>
            <a:off x="1668350" y="5343439"/>
            <a:ext cx="925618" cy="922865"/>
          </a:xfrm>
          <a:prstGeom prst="rect">
            <a:avLst/>
          </a:prstGeom>
        </p:spPr>
      </p:pic>
      <p:grpSp>
        <p:nvGrpSpPr>
          <p:cNvPr id="9" name="Google Shape;4446;p12">
            <a:extLst>
              <a:ext uri="{FF2B5EF4-FFF2-40B4-BE49-F238E27FC236}">
                <a16:creationId xmlns:a16="http://schemas.microsoft.com/office/drawing/2014/main" id="{E5855AF8-1CD1-F873-496F-50A6D62E4FA1}"/>
              </a:ext>
            </a:extLst>
          </p:cNvPr>
          <p:cNvGrpSpPr/>
          <p:nvPr/>
        </p:nvGrpSpPr>
        <p:grpSpPr>
          <a:xfrm>
            <a:off x="7661506" y="1173227"/>
            <a:ext cx="700053" cy="718531"/>
            <a:chOff x="6023130" y="4509978"/>
            <a:chExt cx="700053" cy="718531"/>
          </a:xfrm>
        </p:grpSpPr>
        <p:sp>
          <p:nvSpPr>
            <p:cNvPr id="10" name="Google Shape;4447;p12">
              <a:extLst>
                <a:ext uri="{FF2B5EF4-FFF2-40B4-BE49-F238E27FC236}">
                  <a16:creationId xmlns:a16="http://schemas.microsoft.com/office/drawing/2014/main" id="{646461D4-28C1-D854-4DDD-74C25FF49A61}"/>
                </a:ext>
              </a:extLst>
            </p:cNvPr>
            <p:cNvSpPr/>
            <p:nvPr/>
          </p:nvSpPr>
          <p:spPr>
            <a:xfrm>
              <a:off x="6023130" y="4694225"/>
              <a:ext cx="336550" cy="302895"/>
            </a:xfrm>
            <a:custGeom>
              <a:avLst/>
              <a:gdLst/>
              <a:ahLst/>
              <a:cxnLst/>
              <a:rect l="l" t="t" r="r" b="b"/>
              <a:pathLst>
                <a:path w="336550" h="302895" extrusionOk="0">
                  <a:moveTo>
                    <a:pt x="214004" y="0"/>
                  </a:moveTo>
                  <a:lnTo>
                    <a:pt x="122531" y="0"/>
                  </a:lnTo>
                  <a:lnTo>
                    <a:pt x="75121" y="9866"/>
                  </a:lnTo>
                  <a:lnTo>
                    <a:pt x="36203" y="36477"/>
                  </a:lnTo>
                  <a:lnTo>
                    <a:pt x="9840" y="75779"/>
                  </a:lnTo>
                  <a:lnTo>
                    <a:pt x="92" y="123717"/>
                  </a:lnTo>
                  <a:lnTo>
                    <a:pt x="0" y="129309"/>
                  </a:lnTo>
                  <a:lnTo>
                    <a:pt x="92" y="140389"/>
                  </a:lnTo>
                  <a:lnTo>
                    <a:pt x="9840" y="188342"/>
                  </a:lnTo>
                  <a:lnTo>
                    <a:pt x="36203" y="227677"/>
                  </a:lnTo>
                  <a:lnTo>
                    <a:pt x="75121" y="254321"/>
                  </a:lnTo>
                  <a:lnTo>
                    <a:pt x="122532" y="264202"/>
                  </a:lnTo>
                  <a:lnTo>
                    <a:pt x="177993" y="264202"/>
                  </a:lnTo>
                  <a:lnTo>
                    <a:pt x="187147" y="270975"/>
                  </a:lnTo>
                  <a:lnTo>
                    <a:pt x="207347" y="285444"/>
                  </a:lnTo>
                  <a:lnTo>
                    <a:pt x="227704" y="298831"/>
                  </a:lnTo>
                  <a:lnTo>
                    <a:pt x="237327" y="302357"/>
                  </a:lnTo>
                  <a:lnTo>
                    <a:pt x="236491" y="292568"/>
                  </a:lnTo>
                  <a:lnTo>
                    <a:pt x="233346" y="279535"/>
                  </a:lnTo>
                  <a:lnTo>
                    <a:pt x="229951" y="268138"/>
                  </a:lnTo>
                  <a:lnTo>
                    <a:pt x="228362" y="263255"/>
                  </a:lnTo>
                  <a:lnTo>
                    <a:pt x="270744" y="249752"/>
                  </a:lnTo>
                  <a:lnTo>
                    <a:pt x="305043" y="222622"/>
                  </a:lnTo>
                  <a:lnTo>
                    <a:pt x="328024" y="185092"/>
                  </a:lnTo>
                  <a:lnTo>
                    <a:pt x="336450" y="140389"/>
                  </a:lnTo>
                  <a:lnTo>
                    <a:pt x="336450" y="123717"/>
                  </a:lnTo>
                  <a:lnTo>
                    <a:pt x="326711" y="75779"/>
                  </a:lnTo>
                  <a:lnTo>
                    <a:pt x="300347" y="36477"/>
                  </a:lnTo>
                  <a:lnTo>
                    <a:pt x="261422" y="9866"/>
                  </a:lnTo>
                  <a:lnTo>
                    <a:pt x="214004" y="0"/>
                  </a:lnTo>
                  <a:close/>
                </a:path>
              </a:pathLst>
            </a:custGeom>
            <a:solidFill>
              <a:srgbClr val="FF8B83"/>
            </a:solid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sz="1800"/>
            </a:p>
          </p:txBody>
        </p:sp>
        <p:sp>
          <p:nvSpPr>
            <p:cNvPr id="11" name="Google Shape;4448;p12">
              <a:extLst>
                <a:ext uri="{FF2B5EF4-FFF2-40B4-BE49-F238E27FC236}">
                  <a16:creationId xmlns:a16="http://schemas.microsoft.com/office/drawing/2014/main" id="{FB284D02-A4AC-F058-3641-EED018C7EE02}"/>
                </a:ext>
              </a:extLst>
            </p:cNvPr>
            <p:cNvSpPr/>
            <p:nvPr/>
          </p:nvSpPr>
          <p:spPr>
            <a:xfrm>
              <a:off x="6351308" y="4891959"/>
              <a:ext cx="295275" cy="336550"/>
            </a:xfrm>
            <a:custGeom>
              <a:avLst/>
              <a:gdLst/>
              <a:ahLst/>
              <a:cxnLst/>
              <a:rect l="l" t="t" r="r" b="b"/>
              <a:pathLst>
                <a:path w="295275" h="336550" extrusionOk="0">
                  <a:moveTo>
                    <a:pt x="147398" y="0"/>
                  </a:moveTo>
                  <a:lnTo>
                    <a:pt x="100809" y="7529"/>
                  </a:lnTo>
                  <a:lnTo>
                    <a:pt x="60346" y="28494"/>
                  </a:lnTo>
                  <a:lnTo>
                    <a:pt x="28439" y="60464"/>
                  </a:lnTo>
                  <a:lnTo>
                    <a:pt x="7514" y="101005"/>
                  </a:lnTo>
                  <a:lnTo>
                    <a:pt x="0" y="147684"/>
                  </a:lnTo>
                  <a:lnTo>
                    <a:pt x="6714" y="191872"/>
                  </a:lnTo>
                  <a:lnTo>
                    <a:pt x="25494" y="230714"/>
                  </a:lnTo>
                  <a:lnTo>
                    <a:pt x="54297" y="262168"/>
                  </a:lnTo>
                  <a:lnTo>
                    <a:pt x="91079" y="284189"/>
                  </a:lnTo>
                  <a:lnTo>
                    <a:pt x="86485" y="306883"/>
                  </a:lnTo>
                  <a:lnTo>
                    <a:pt x="83624" y="324413"/>
                  </a:lnTo>
                  <a:lnTo>
                    <a:pt x="82948" y="336434"/>
                  </a:lnTo>
                  <a:lnTo>
                    <a:pt x="93397" y="332576"/>
                  </a:lnTo>
                  <a:lnTo>
                    <a:pt x="115509" y="318165"/>
                  </a:lnTo>
                  <a:lnTo>
                    <a:pt x="137454" y="302615"/>
                  </a:lnTo>
                  <a:lnTo>
                    <a:pt x="147398" y="295340"/>
                  </a:lnTo>
                  <a:lnTo>
                    <a:pt x="193983" y="287812"/>
                  </a:lnTo>
                  <a:lnTo>
                    <a:pt x="234443" y="266849"/>
                  </a:lnTo>
                  <a:lnTo>
                    <a:pt x="266349" y="234885"/>
                  </a:lnTo>
                  <a:lnTo>
                    <a:pt x="287274" y="194352"/>
                  </a:lnTo>
                  <a:lnTo>
                    <a:pt x="294788" y="147685"/>
                  </a:lnTo>
                  <a:lnTo>
                    <a:pt x="287274" y="101005"/>
                  </a:lnTo>
                  <a:lnTo>
                    <a:pt x="266349" y="60464"/>
                  </a:lnTo>
                  <a:lnTo>
                    <a:pt x="234443" y="28494"/>
                  </a:lnTo>
                  <a:lnTo>
                    <a:pt x="193983" y="7529"/>
                  </a:lnTo>
                  <a:lnTo>
                    <a:pt x="147398" y="0"/>
                  </a:lnTo>
                  <a:close/>
                </a:path>
              </a:pathLst>
            </a:custGeom>
            <a:solidFill>
              <a:srgbClr val="6CD7D4"/>
            </a:solid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sz="1800"/>
            </a:p>
          </p:txBody>
        </p:sp>
        <p:sp>
          <p:nvSpPr>
            <p:cNvPr id="12" name="Google Shape;4449;p12">
              <a:extLst>
                <a:ext uri="{FF2B5EF4-FFF2-40B4-BE49-F238E27FC236}">
                  <a16:creationId xmlns:a16="http://schemas.microsoft.com/office/drawing/2014/main" id="{04BB16E5-CB4C-17A9-46A4-557F1EE45B86}"/>
                </a:ext>
              </a:extLst>
            </p:cNvPr>
            <p:cNvSpPr/>
            <p:nvPr/>
          </p:nvSpPr>
          <p:spPr>
            <a:xfrm>
              <a:off x="6370758" y="4509978"/>
              <a:ext cx="352425" cy="334645"/>
            </a:xfrm>
            <a:custGeom>
              <a:avLst/>
              <a:gdLst/>
              <a:ahLst/>
              <a:cxnLst/>
              <a:rect l="l" t="t" r="r" b="b"/>
              <a:pathLst>
                <a:path w="352425" h="334645" extrusionOk="0">
                  <a:moveTo>
                    <a:pt x="266192" y="0"/>
                  </a:moveTo>
                  <a:lnTo>
                    <a:pt x="86812" y="0"/>
                  </a:lnTo>
                  <a:lnTo>
                    <a:pt x="22360" y="28556"/>
                  </a:lnTo>
                  <a:lnTo>
                    <a:pt x="0" y="95554"/>
                  </a:lnTo>
                  <a:lnTo>
                    <a:pt x="9854" y="201842"/>
                  </a:lnTo>
                  <a:lnTo>
                    <a:pt x="18149" y="231748"/>
                  </a:lnTo>
                  <a:lnTo>
                    <a:pt x="35705" y="256162"/>
                  </a:lnTo>
                  <a:lnTo>
                    <a:pt x="60406" y="273167"/>
                  </a:lnTo>
                  <a:lnTo>
                    <a:pt x="90134" y="280842"/>
                  </a:lnTo>
                  <a:lnTo>
                    <a:pt x="86305" y="303859"/>
                  </a:lnTo>
                  <a:lnTo>
                    <a:pt x="83998" y="321826"/>
                  </a:lnTo>
                  <a:lnTo>
                    <a:pt x="83633" y="334495"/>
                  </a:lnTo>
                  <a:lnTo>
                    <a:pt x="96066" y="329138"/>
                  </a:lnTo>
                  <a:lnTo>
                    <a:pt x="122452" y="310800"/>
                  </a:lnTo>
                  <a:lnTo>
                    <a:pt x="148652" y="291202"/>
                  </a:lnTo>
                  <a:lnTo>
                    <a:pt x="160527" y="282065"/>
                  </a:lnTo>
                  <a:lnTo>
                    <a:pt x="249646" y="281071"/>
                  </a:lnTo>
                  <a:lnTo>
                    <a:pt x="306404" y="260069"/>
                  </a:lnTo>
                  <a:lnTo>
                    <a:pt x="335822" y="207173"/>
                  </a:lnTo>
                  <a:lnTo>
                    <a:pt x="352367" y="100791"/>
                  </a:lnTo>
                  <a:lnTo>
                    <a:pt x="349893" y="62700"/>
                  </a:lnTo>
                  <a:lnTo>
                    <a:pt x="332418" y="30536"/>
                  </a:lnTo>
                  <a:lnTo>
                    <a:pt x="303374" y="8301"/>
                  </a:lnTo>
                  <a:lnTo>
                    <a:pt x="266192" y="0"/>
                  </a:lnTo>
                  <a:close/>
                </a:path>
              </a:pathLst>
            </a:custGeom>
            <a:solidFill>
              <a:srgbClr val="FFB85C"/>
            </a:solid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sz="1800"/>
            </a:p>
          </p:txBody>
        </p:sp>
        <p:sp>
          <p:nvSpPr>
            <p:cNvPr id="13" name="Google Shape;4450;p12">
              <a:extLst>
                <a:ext uri="{FF2B5EF4-FFF2-40B4-BE49-F238E27FC236}">
                  <a16:creationId xmlns:a16="http://schemas.microsoft.com/office/drawing/2014/main" id="{8774324A-88DE-A7FD-90BB-54C78DC4804A}"/>
                </a:ext>
              </a:extLst>
            </p:cNvPr>
            <p:cNvSpPr/>
            <p:nvPr/>
          </p:nvSpPr>
          <p:spPr>
            <a:xfrm>
              <a:off x="6135560" y="4800612"/>
              <a:ext cx="142875" cy="32384"/>
            </a:xfrm>
            <a:custGeom>
              <a:avLst/>
              <a:gdLst/>
              <a:ahLst/>
              <a:cxnLst/>
              <a:rect l="l" t="t" r="r" b="b"/>
              <a:pathLst>
                <a:path w="142875" h="32385" extrusionOk="0">
                  <a:moveTo>
                    <a:pt x="32258" y="7251"/>
                  </a:moveTo>
                  <a:lnTo>
                    <a:pt x="25044" y="0"/>
                  </a:lnTo>
                  <a:lnTo>
                    <a:pt x="7213" y="0"/>
                  </a:lnTo>
                  <a:lnTo>
                    <a:pt x="0" y="7251"/>
                  </a:lnTo>
                  <a:lnTo>
                    <a:pt x="0" y="25095"/>
                  </a:lnTo>
                  <a:lnTo>
                    <a:pt x="7213" y="32346"/>
                  </a:lnTo>
                  <a:lnTo>
                    <a:pt x="25044" y="32346"/>
                  </a:lnTo>
                  <a:lnTo>
                    <a:pt x="32258" y="25095"/>
                  </a:lnTo>
                  <a:lnTo>
                    <a:pt x="32258" y="16167"/>
                  </a:lnTo>
                  <a:lnTo>
                    <a:pt x="32258" y="7251"/>
                  </a:lnTo>
                  <a:close/>
                </a:path>
                <a:path w="142875" h="32385" extrusionOk="0">
                  <a:moveTo>
                    <a:pt x="142684" y="7251"/>
                  </a:moveTo>
                  <a:lnTo>
                    <a:pt x="135432" y="0"/>
                  </a:lnTo>
                  <a:lnTo>
                    <a:pt x="117627" y="0"/>
                  </a:lnTo>
                  <a:lnTo>
                    <a:pt x="110401" y="7251"/>
                  </a:lnTo>
                  <a:lnTo>
                    <a:pt x="110401" y="25095"/>
                  </a:lnTo>
                  <a:lnTo>
                    <a:pt x="117627" y="32346"/>
                  </a:lnTo>
                  <a:lnTo>
                    <a:pt x="135432" y="32346"/>
                  </a:lnTo>
                  <a:lnTo>
                    <a:pt x="142684" y="25095"/>
                  </a:lnTo>
                  <a:lnTo>
                    <a:pt x="142684" y="16167"/>
                  </a:lnTo>
                  <a:lnTo>
                    <a:pt x="142684" y="7251"/>
                  </a:lnTo>
                  <a:close/>
                </a:path>
              </a:pathLst>
            </a:custGeom>
            <a:solidFill>
              <a:srgbClr val="DD375F"/>
            </a:solid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sz="1800"/>
            </a:p>
          </p:txBody>
        </p:sp>
        <p:sp>
          <p:nvSpPr>
            <p:cNvPr id="14" name="Google Shape;4451;p12">
              <a:extLst>
                <a:ext uri="{FF2B5EF4-FFF2-40B4-BE49-F238E27FC236}">
                  <a16:creationId xmlns:a16="http://schemas.microsoft.com/office/drawing/2014/main" id="{F256B142-A2BD-0CEE-F5F3-6F05B1FCF51E}"/>
                </a:ext>
              </a:extLst>
            </p:cNvPr>
            <p:cNvSpPr/>
            <p:nvPr/>
          </p:nvSpPr>
          <p:spPr>
            <a:xfrm>
              <a:off x="6402565" y="4981447"/>
              <a:ext cx="135890" cy="34290"/>
            </a:xfrm>
            <a:custGeom>
              <a:avLst/>
              <a:gdLst/>
              <a:ahLst/>
              <a:cxnLst/>
              <a:rect l="l" t="t" r="r" b="b"/>
              <a:pathLst>
                <a:path w="135890" h="34289" extrusionOk="0">
                  <a:moveTo>
                    <a:pt x="33921" y="7594"/>
                  </a:moveTo>
                  <a:lnTo>
                    <a:pt x="26339" y="0"/>
                  </a:lnTo>
                  <a:lnTo>
                    <a:pt x="7607" y="0"/>
                  </a:lnTo>
                  <a:lnTo>
                    <a:pt x="0" y="7594"/>
                  </a:lnTo>
                  <a:lnTo>
                    <a:pt x="0" y="26365"/>
                  </a:lnTo>
                  <a:lnTo>
                    <a:pt x="7607" y="33985"/>
                  </a:lnTo>
                  <a:lnTo>
                    <a:pt x="26339" y="33985"/>
                  </a:lnTo>
                  <a:lnTo>
                    <a:pt x="33921" y="26365"/>
                  </a:lnTo>
                  <a:lnTo>
                    <a:pt x="33921" y="16992"/>
                  </a:lnTo>
                  <a:lnTo>
                    <a:pt x="33921" y="7594"/>
                  </a:lnTo>
                  <a:close/>
                </a:path>
                <a:path w="135890" h="34289" extrusionOk="0">
                  <a:moveTo>
                    <a:pt x="135699" y="7594"/>
                  </a:moveTo>
                  <a:lnTo>
                    <a:pt x="128104" y="0"/>
                  </a:lnTo>
                  <a:lnTo>
                    <a:pt x="109385" y="0"/>
                  </a:lnTo>
                  <a:lnTo>
                    <a:pt x="101777" y="7594"/>
                  </a:lnTo>
                  <a:lnTo>
                    <a:pt x="101777" y="26365"/>
                  </a:lnTo>
                  <a:lnTo>
                    <a:pt x="109385" y="33985"/>
                  </a:lnTo>
                  <a:lnTo>
                    <a:pt x="128104" y="33985"/>
                  </a:lnTo>
                  <a:lnTo>
                    <a:pt x="135699" y="26365"/>
                  </a:lnTo>
                  <a:lnTo>
                    <a:pt x="135699" y="16992"/>
                  </a:lnTo>
                  <a:lnTo>
                    <a:pt x="135699" y="7594"/>
                  </a:lnTo>
                  <a:close/>
                </a:path>
              </a:pathLst>
            </a:custGeom>
            <a:solidFill>
              <a:srgbClr val="44BBBB"/>
            </a:solid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sz="1800"/>
            </a:p>
          </p:txBody>
        </p:sp>
        <p:sp>
          <p:nvSpPr>
            <p:cNvPr id="15" name="Google Shape;4452;p12">
              <a:extLst>
                <a:ext uri="{FF2B5EF4-FFF2-40B4-BE49-F238E27FC236}">
                  <a16:creationId xmlns:a16="http://schemas.microsoft.com/office/drawing/2014/main" id="{7152E81B-008F-BD3F-34F1-F4A49CA0CB02}"/>
                </a:ext>
              </a:extLst>
            </p:cNvPr>
            <p:cNvSpPr/>
            <p:nvPr/>
          </p:nvSpPr>
          <p:spPr>
            <a:xfrm>
              <a:off x="6182220" y="4649888"/>
              <a:ext cx="394335" cy="425450"/>
            </a:xfrm>
            <a:custGeom>
              <a:avLst/>
              <a:gdLst/>
              <a:ahLst/>
              <a:cxnLst/>
              <a:rect l="l" t="t" r="r" b="b"/>
              <a:pathLst>
                <a:path w="394334" h="425450" extrusionOk="0">
                  <a:moveTo>
                    <a:pt x="54470" y="191452"/>
                  </a:moveTo>
                  <a:lnTo>
                    <a:pt x="51219" y="186880"/>
                  </a:lnTo>
                  <a:lnTo>
                    <a:pt x="41592" y="185254"/>
                  </a:lnTo>
                  <a:lnTo>
                    <a:pt x="37007" y="188518"/>
                  </a:lnTo>
                  <a:lnTo>
                    <a:pt x="35077" y="200202"/>
                  </a:lnTo>
                  <a:lnTo>
                    <a:pt x="31038" y="201142"/>
                  </a:lnTo>
                  <a:lnTo>
                    <a:pt x="23444" y="201142"/>
                  </a:lnTo>
                  <a:lnTo>
                    <a:pt x="19405" y="200202"/>
                  </a:lnTo>
                  <a:lnTo>
                    <a:pt x="17449" y="188518"/>
                  </a:lnTo>
                  <a:lnTo>
                    <a:pt x="12839" y="185254"/>
                  </a:lnTo>
                  <a:lnTo>
                    <a:pt x="3251" y="186880"/>
                  </a:lnTo>
                  <a:lnTo>
                    <a:pt x="0" y="191452"/>
                  </a:lnTo>
                  <a:lnTo>
                    <a:pt x="812" y="196278"/>
                  </a:lnTo>
                  <a:lnTo>
                    <a:pt x="3949" y="205689"/>
                  </a:lnTo>
                  <a:lnTo>
                    <a:pt x="9639" y="212801"/>
                  </a:lnTo>
                  <a:lnTo>
                    <a:pt x="17538" y="217309"/>
                  </a:lnTo>
                  <a:lnTo>
                    <a:pt x="27241" y="218871"/>
                  </a:lnTo>
                  <a:lnTo>
                    <a:pt x="36931" y="217309"/>
                  </a:lnTo>
                  <a:lnTo>
                    <a:pt x="44818" y="212801"/>
                  </a:lnTo>
                  <a:lnTo>
                    <a:pt x="50520" y="205689"/>
                  </a:lnTo>
                  <a:lnTo>
                    <a:pt x="53670" y="196278"/>
                  </a:lnTo>
                  <a:lnTo>
                    <a:pt x="54470" y="191452"/>
                  </a:lnTo>
                  <a:close/>
                </a:path>
                <a:path w="394334" h="425450" extrusionOk="0">
                  <a:moveTo>
                    <a:pt x="313601" y="399338"/>
                  </a:moveTo>
                  <a:lnTo>
                    <a:pt x="310857" y="395973"/>
                  </a:lnTo>
                  <a:lnTo>
                    <a:pt x="267195" y="395973"/>
                  </a:lnTo>
                  <a:lnTo>
                    <a:pt x="263486" y="395973"/>
                  </a:lnTo>
                  <a:lnTo>
                    <a:pt x="260731" y="399338"/>
                  </a:lnTo>
                  <a:lnTo>
                    <a:pt x="261366" y="403009"/>
                  </a:lnTo>
                  <a:lnTo>
                    <a:pt x="263944" y="411518"/>
                  </a:lnTo>
                  <a:lnTo>
                    <a:pt x="268909" y="418566"/>
                  </a:lnTo>
                  <a:lnTo>
                    <a:pt x="276542" y="423367"/>
                  </a:lnTo>
                  <a:lnTo>
                    <a:pt x="287172" y="425145"/>
                  </a:lnTo>
                  <a:lnTo>
                    <a:pt x="297789" y="423367"/>
                  </a:lnTo>
                  <a:lnTo>
                    <a:pt x="305435" y="418566"/>
                  </a:lnTo>
                  <a:lnTo>
                    <a:pt x="310400" y="411518"/>
                  </a:lnTo>
                  <a:lnTo>
                    <a:pt x="312991" y="403009"/>
                  </a:lnTo>
                  <a:lnTo>
                    <a:pt x="313601" y="399338"/>
                  </a:lnTo>
                  <a:close/>
                </a:path>
                <a:path w="394334" h="425450" extrusionOk="0">
                  <a:moveTo>
                    <a:pt x="393941" y="6362"/>
                  </a:moveTo>
                  <a:lnTo>
                    <a:pt x="388759" y="0"/>
                  </a:lnTo>
                  <a:lnTo>
                    <a:pt x="306133" y="0"/>
                  </a:lnTo>
                  <a:lnTo>
                    <a:pt x="299123" y="0"/>
                  </a:lnTo>
                  <a:lnTo>
                    <a:pt x="293941" y="6362"/>
                  </a:lnTo>
                  <a:lnTo>
                    <a:pt x="295097" y="13296"/>
                  </a:lnTo>
                  <a:lnTo>
                    <a:pt x="299986" y="29400"/>
                  </a:lnTo>
                  <a:lnTo>
                    <a:pt x="309372" y="42735"/>
                  </a:lnTo>
                  <a:lnTo>
                    <a:pt x="323837" y="51828"/>
                  </a:lnTo>
                  <a:lnTo>
                    <a:pt x="343941" y="55194"/>
                  </a:lnTo>
                  <a:lnTo>
                    <a:pt x="364045" y="51828"/>
                  </a:lnTo>
                  <a:lnTo>
                    <a:pt x="378510" y="42735"/>
                  </a:lnTo>
                  <a:lnTo>
                    <a:pt x="387896" y="29400"/>
                  </a:lnTo>
                  <a:lnTo>
                    <a:pt x="392798" y="13296"/>
                  </a:lnTo>
                  <a:lnTo>
                    <a:pt x="393941" y="6362"/>
                  </a:lnTo>
                  <a:close/>
                </a:path>
              </a:pathLst>
            </a:custGeom>
            <a:solidFill>
              <a:srgbClr val="FFFFFF"/>
            </a:solid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sz="1800"/>
            </a:p>
          </p:txBody>
        </p:sp>
        <p:sp>
          <p:nvSpPr>
            <p:cNvPr id="16" name="Google Shape;4453;p12">
              <a:extLst>
                <a:ext uri="{FF2B5EF4-FFF2-40B4-BE49-F238E27FC236}">
                  <a16:creationId xmlns:a16="http://schemas.microsoft.com/office/drawing/2014/main" id="{6949934B-8C57-7287-0E71-820147120060}"/>
                </a:ext>
              </a:extLst>
            </p:cNvPr>
            <p:cNvSpPr/>
            <p:nvPr/>
          </p:nvSpPr>
          <p:spPr>
            <a:xfrm>
              <a:off x="6451346" y="4584953"/>
              <a:ext cx="156845" cy="25400"/>
            </a:xfrm>
            <a:custGeom>
              <a:avLst/>
              <a:gdLst/>
              <a:ahLst/>
              <a:cxnLst/>
              <a:rect l="l" t="t" r="r" b="b"/>
              <a:pathLst>
                <a:path w="156845" h="25400" extrusionOk="0">
                  <a:moveTo>
                    <a:pt x="55638" y="13868"/>
                  </a:moveTo>
                  <a:lnTo>
                    <a:pt x="52285" y="10312"/>
                  </a:lnTo>
                  <a:lnTo>
                    <a:pt x="40779" y="2692"/>
                  </a:lnTo>
                  <a:lnTo>
                    <a:pt x="27381" y="0"/>
                  </a:lnTo>
                  <a:lnTo>
                    <a:pt x="14503" y="1358"/>
                  </a:lnTo>
                  <a:lnTo>
                    <a:pt x="4584" y="5918"/>
                  </a:lnTo>
                  <a:lnTo>
                    <a:pt x="711" y="8902"/>
                  </a:lnTo>
                  <a:lnTo>
                    <a:pt x="0" y="14465"/>
                  </a:lnTo>
                  <a:lnTo>
                    <a:pt x="5943" y="22250"/>
                  </a:lnTo>
                  <a:lnTo>
                    <a:pt x="11506" y="22987"/>
                  </a:lnTo>
                  <a:lnTo>
                    <a:pt x="15367" y="19989"/>
                  </a:lnTo>
                  <a:lnTo>
                    <a:pt x="19977" y="18161"/>
                  </a:lnTo>
                  <a:lnTo>
                    <a:pt x="26644" y="17653"/>
                  </a:lnTo>
                  <a:lnTo>
                    <a:pt x="33693" y="18935"/>
                  </a:lnTo>
                  <a:lnTo>
                    <a:pt x="39433" y="22479"/>
                  </a:lnTo>
                  <a:lnTo>
                    <a:pt x="41148" y="24320"/>
                  </a:lnTo>
                  <a:lnTo>
                    <a:pt x="43510" y="25247"/>
                  </a:lnTo>
                  <a:lnTo>
                    <a:pt x="45847" y="25247"/>
                  </a:lnTo>
                  <a:lnTo>
                    <a:pt x="48044" y="25247"/>
                  </a:lnTo>
                  <a:lnTo>
                    <a:pt x="50203" y="24460"/>
                  </a:lnTo>
                  <a:lnTo>
                    <a:pt x="55486" y="19469"/>
                  </a:lnTo>
                  <a:lnTo>
                    <a:pt x="55638" y="13868"/>
                  </a:lnTo>
                  <a:close/>
                </a:path>
                <a:path w="156845" h="25400" extrusionOk="0">
                  <a:moveTo>
                    <a:pt x="156679" y="14465"/>
                  </a:moveTo>
                  <a:lnTo>
                    <a:pt x="155943" y="8902"/>
                  </a:lnTo>
                  <a:lnTo>
                    <a:pt x="152069" y="5918"/>
                  </a:lnTo>
                  <a:lnTo>
                    <a:pt x="142163" y="1358"/>
                  </a:lnTo>
                  <a:lnTo>
                    <a:pt x="129298" y="0"/>
                  </a:lnTo>
                  <a:lnTo>
                    <a:pt x="115887" y="2692"/>
                  </a:lnTo>
                  <a:lnTo>
                    <a:pt x="104368" y="10312"/>
                  </a:lnTo>
                  <a:lnTo>
                    <a:pt x="101015" y="13868"/>
                  </a:lnTo>
                  <a:lnTo>
                    <a:pt x="101180" y="19469"/>
                  </a:lnTo>
                  <a:lnTo>
                    <a:pt x="106451" y="24460"/>
                  </a:lnTo>
                  <a:lnTo>
                    <a:pt x="108635" y="25247"/>
                  </a:lnTo>
                  <a:lnTo>
                    <a:pt x="110807" y="25247"/>
                  </a:lnTo>
                  <a:lnTo>
                    <a:pt x="113157" y="25247"/>
                  </a:lnTo>
                  <a:lnTo>
                    <a:pt x="115506" y="24320"/>
                  </a:lnTo>
                  <a:lnTo>
                    <a:pt x="117259" y="22479"/>
                  </a:lnTo>
                  <a:lnTo>
                    <a:pt x="122999" y="18948"/>
                  </a:lnTo>
                  <a:lnTo>
                    <a:pt x="130022" y="17665"/>
                  </a:lnTo>
                  <a:lnTo>
                    <a:pt x="136690" y="18161"/>
                  </a:lnTo>
                  <a:lnTo>
                    <a:pt x="141287" y="19989"/>
                  </a:lnTo>
                  <a:lnTo>
                    <a:pt x="145186" y="22987"/>
                  </a:lnTo>
                  <a:lnTo>
                    <a:pt x="150736" y="22250"/>
                  </a:lnTo>
                  <a:lnTo>
                    <a:pt x="156679" y="14465"/>
                  </a:lnTo>
                  <a:close/>
                </a:path>
              </a:pathLst>
            </a:custGeom>
            <a:solidFill>
              <a:srgbClr val="F7844A"/>
            </a:solid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sz="1800"/>
            </a:p>
          </p:txBody>
        </p:sp>
      </p:grpSp>
    </p:spTree>
    <p:extLst>
      <p:ext uri="{BB962C8B-B14F-4D97-AF65-F5344CB8AC3E}">
        <p14:creationId xmlns:p14="http://schemas.microsoft.com/office/powerpoint/2010/main" val="3206808575"/>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4C4FB02-5531-2BE1-CC39-D5417BAED2BF}"/>
            </a:ext>
          </a:extLst>
        </p:cNvPr>
        <p:cNvGrpSpPr/>
        <p:nvPr/>
      </p:nvGrpSpPr>
      <p:grpSpPr>
        <a:xfrm>
          <a:off x="0" y="0"/>
          <a:ext cx="0" cy="0"/>
          <a:chOff x="0" y="0"/>
          <a:chExt cx="0" cy="0"/>
        </a:xfrm>
      </p:grpSpPr>
      <p:sp>
        <p:nvSpPr>
          <p:cNvPr id="20" name="Rectangle 19">
            <a:extLst>
              <a:ext uri="{FF2B5EF4-FFF2-40B4-BE49-F238E27FC236}">
                <a16:creationId xmlns:a16="http://schemas.microsoft.com/office/drawing/2014/main" id="{4ED8DBAC-5BA5-A780-496B-F11832AE1095}"/>
              </a:ext>
            </a:extLst>
          </p:cNvPr>
          <p:cNvSpPr/>
          <p:nvPr/>
        </p:nvSpPr>
        <p:spPr>
          <a:xfrm>
            <a:off x="7134225" y="0"/>
            <a:ext cx="5057775" cy="16764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itle 1">
            <a:extLst>
              <a:ext uri="{FF2B5EF4-FFF2-40B4-BE49-F238E27FC236}">
                <a16:creationId xmlns:a16="http://schemas.microsoft.com/office/drawing/2014/main" id="{E1DD8003-EC17-AFE5-7F40-8FDD5ACF9F2E}"/>
              </a:ext>
            </a:extLst>
          </p:cNvPr>
          <p:cNvSpPr txBox="1"/>
          <p:nvPr/>
        </p:nvSpPr>
        <p:spPr>
          <a:xfrm>
            <a:off x="407237" y="271361"/>
            <a:ext cx="7373184" cy="905594"/>
          </a:xfrm>
          <a:prstGeom prst="rect">
            <a:avLst/>
          </a:prstGeom>
          <a:noFill/>
          <a:ln cap="flat">
            <a:noFill/>
          </a:ln>
        </p:spPr>
        <p:txBody>
          <a:bodyPr vert="horz" wrap="square" lIns="91421" tIns="45701" rIns="91421" bIns="45701" anchor="ctr" anchorCtr="0" compatLnSpc="1">
            <a:noAutofit/>
          </a:bodyPr>
          <a:lstStyle/>
          <a:p>
            <a:pPr marL="0" marR="0" lvl="0" indent="0" algn="l" defTabSz="914400" rtl="0" fontAlgn="auto" hangingPunct="1">
              <a:lnSpc>
                <a:spcPct val="90000"/>
              </a:lnSpc>
              <a:spcBef>
                <a:spcPts val="0"/>
              </a:spcBef>
              <a:spcAft>
                <a:spcPts val="0"/>
              </a:spcAft>
              <a:buNone/>
              <a:tabLst/>
              <a:defRPr sz="1800" b="0" i="0" u="none" strike="noStrike" kern="0" cap="none" spc="0" baseline="0">
                <a:solidFill>
                  <a:srgbClr val="000000"/>
                </a:solidFill>
                <a:uFillTx/>
              </a:defRPr>
            </a:pPr>
            <a:r>
              <a:rPr lang="en-US" sz="4000" b="0" i="0" u="none" strike="noStrike" kern="0" cap="none" spc="0" baseline="0" dirty="0">
                <a:solidFill>
                  <a:srgbClr val="1C498B"/>
                </a:solidFill>
                <a:uFillTx/>
                <a:latin typeface="Calibri"/>
                <a:ea typeface="Arial"/>
                <a:cs typeface="Arial"/>
              </a:rPr>
              <a:t>Driver 1: Provider Education &amp; Engagement</a:t>
            </a:r>
            <a:r>
              <a:rPr lang="en-US" sz="4000" b="0" i="0" u="none" strike="noStrike" kern="0" cap="none" spc="0" baseline="0" dirty="0">
                <a:solidFill>
                  <a:srgbClr val="1C498B"/>
                </a:solidFill>
                <a:uFillTx/>
                <a:latin typeface="Arial"/>
                <a:ea typeface="Arial"/>
                <a:cs typeface="Arial"/>
              </a:rPr>
              <a:t> </a:t>
            </a:r>
          </a:p>
        </p:txBody>
      </p:sp>
      <p:sp>
        <p:nvSpPr>
          <p:cNvPr id="2" name="TextBox 1">
            <a:extLst>
              <a:ext uri="{FF2B5EF4-FFF2-40B4-BE49-F238E27FC236}">
                <a16:creationId xmlns:a16="http://schemas.microsoft.com/office/drawing/2014/main" id="{67094A51-B8FA-393B-FFEA-2D74DB4A7577}"/>
              </a:ext>
            </a:extLst>
          </p:cNvPr>
          <p:cNvSpPr txBox="1"/>
          <p:nvPr/>
        </p:nvSpPr>
        <p:spPr>
          <a:xfrm>
            <a:off x="338092" y="1296053"/>
            <a:ext cx="9508640" cy="523220"/>
          </a:xfrm>
          <a:prstGeom prst="rect">
            <a:avLst/>
          </a:prstGeom>
          <a:noFill/>
        </p:spPr>
        <p:txBody>
          <a:bodyPr wrap="square" rtlCol="0">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rPr>
              <a:t>PMH/SUD Hotline Resources for Provider Training / Awareness </a:t>
            </a:r>
            <a:endParaRPr kumimoji="0" lang="en-US" sz="2800" b="0" i="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endParaRPr>
          </a:p>
        </p:txBody>
      </p:sp>
      <p:graphicFrame>
        <p:nvGraphicFramePr>
          <p:cNvPr id="8" name="Diagram 7">
            <a:extLst>
              <a:ext uri="{FF2B5EF4-FFF2-40B4-BE49-F238E27FC236}">
                <a16:creationId xmlns:a16="http://schemas.microsoft.com/office/drawing/2014/main" id="{F2F5C2DD-06E4-9065-3A74-DCA8EDCE41EE}"/>
              </a:ext>
            </a:extLst>
          </p:cNvPr>
          <p:cNvGraphicFramePr/>
          <p:nvPr>
            <p:extLst>
              <p:ext uri="{D42A27DB-BD31-4B8C-83A1-F6EECF244321}">
                <p14:modId xmlns:p14="http://schemas.microsoft.com/office/powerpoint/2010/main" val="1184801325"/>
              </p:ext>
            </p:extLst>
          </p:nvPr>
        </p:nvGraphicFramePr>
        <p:xfrm>
          <a:off x="491065" y="1938371"/>
          <a:ext cx="9508639" cy="544406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18" name="Picture 17" descr="A qr code with a few black squares&#10;&#10;AI-generated content may be incorrect.">
            <a:extLst>
              <a:ext uri="{FF2B5EF4-FFF2-40B4-BE49-F238E27FC236}">
                <a16:creationId xmlns:a16="http://schemas.microsoft.com/office/drawing/2014/main" id="{2D6C39D4-29CC-D258-60E5-0DC0E0F2863C}"/>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9110047" y="4842194"/>
            <a:ext cx="889657" cy="889657"/>
          </a:xfrm>
          <a:prstGeom prst="rect">
            <a:avLst/>
          </a:prstGeom>
        </p:spPr>
      </p:pic>
      <p:sp>
        <p:nvSpPr>
          <p:cNvPr id="19" name="Freeform 5">
            <a:extLst>
              <a:ext uri="{FF2B5EF4-FFF2-40B4-BE49-F238E27FC236}">
                <a16:creationId xmlns:a16="http://schemas.microsoft.com/office/drawing/2014/main" id="{5B4D1402-FA88-97C1-5D95-E3F594849137}"/>
              </a:ext>
            </a:extLst>
          </p:cNvPr>
          <p:cNvSpPr/>
          <p:nvPr/>
        </p:nvSpPr>
        <p:spPr>
          <a:xfrm>
            <a:off x="10054281" y="236981"/>
            <a:ext cx="1636114" cy="1388616"/>
          </a:xfrm>
          <a:custGeom>
            <a:avLst/>
            <a:gdLst/>
            <a:ahLst/>
            <a:cxnLst/>
            <a:rect l="l" t="t" r="r" b="b"/>
            <a:pathLst>
              <a:path w="2330111" h="2152175">
                <a:moveTo>
                  <a:pt x="0" y="0"/>
                </a:moveTo>
                <a:lnTo>
                  <a:pt x="2330111" y="0"/>
                </a:lnTo>
                <a:lnTo>
                  <a:pt x="2330111" y="2152175"/>
                </a:lnTo>
                <a:lnTo>
                  <a:pt x="0" y="2152175"/>
                </a:lnTo>
                <a:lnTo>
                  <a:pt x="0" y="0"/>
                </a:lnTo>
                <a:close/>
              </a:path>
            </a:pathLst>
          </a:custGeom>
          <a:blipFill>
            <a:blip r:embed="rId9">
              <a:extLst>
                <a:ext uri="{96DAC541-7B7A-43D3-8B79-37D633B846F1}">
                  <asvg:svgBlip xmlns:asvg="http://schemas.microsoft.com/office/drawing/2016/SVG/main" r:embed="rId10"/>
                </a:ext>
              </a:extLst>
            </a:blip>
            <a:stretch>
              <a:fillRect/>
            </a:stretch>
          </a:blipFill>
        </p:spPr>
        <p:txBody>
          <a:bodyPr/>
          <a:lstStyle/>
          <a:p>
            <a:endParaRPr lang="en-US"/>
          </a:p>
        </p:txBody>
      </p:sp>
      <p:pic>
        <p:nvPicPr>
          <p:cNvPr id="21" name="Picture 4">
            <a:extLst>
              <a:ext uri="{FF2B5EF4-FFF2-40B4-BE49-F238E27FC236}">
                <a16:creationId xmlns:a16="http://schemas.microsoft.com/office/drawing/2014/main" id="{F8D9C344-3568-9338-1E27-03F535EEAB8D}"/>
              </a:ext>
            </a:extLst>
          </p:cNvPr>
          <p:cNvPicPr>
            <a:picLocks noChangeAspect="1"/>
          </p:cNvPicPr>
          <p:nvPr/>
        </p:nvPicPr>
        <p:blipFill>
          <a:blip r:embed="rId11"/>
          <a:stretch>
            <a:fillRect/>
          </a:stretch>
        </p:blipFill>
        <p:spPr>
          <a:xfrm>
            <a:off x="8986149" y="3276277"/>
            <a:ext cx="1175411" cy="1175411"/>
          </a:xfrm>
          <a:prstGeom prst="rect">
            <a:avLst/>
          </a:prstGeom>
        </p:spPr>
      </p:pic>
      <p:pic>
        <p:nvPicPr>
          <p:cNvPr id="22" name="Picture 3">
            <a:extLst>
              <a:ext uri="{FF2B5EF4-FFF2-40B4-BE49-F238E27FC236}">
                <a16:creationId xmlns:a16="http://schemas.microsoft.com/office/drawing/2014/main" id="{6BC9D3A2-84D9-9C0C-7793-517939E10591}"/>
              </a:ext>
            </a:extLst>
          </p:cNvPr>
          <p:cNvPicPr>
            <a:picLocks noChangeAspect="1"/>
          </p:cNvPicPr>
          <p:nvPr/>
        </p:nvPicPr>
        <p:blipFill>
          <a:blip r:embed="rId12"/>
          <a:stretch>
            <a:fillRect/>
          </a:stretch>
        </p:blipFill>
        <p:spPr>
          <a:xfrm>
            <a:off x="8977888" y="1625597"/>
            <a:ext cx="1175411" cy="1175411"/>
          </a:xfrm>
          <a:prstGeom prst="rect">
            <a:avLst/>
          </a:prstGeom>
        </p:spPr>
      </p:pic>
    </p:spTree>
    <p:extLst>
      <p:ext uri="{BB962C8B-B14F-4D97-AF65-F5344CB8AC3E}">
        <p14:creationId xmlns:p14="http://schemas.microsoft.com/office/powerpoint/2010/main" val="826055798"/>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5400E18-974B-B361-3164-83DEAEB644B2}"/>
            </a:ext>
          </a:extLst>
        </p:cNvPr>
        <p:cNvGrpSpPr/>
        <p:nvPr/>
      </p:nvGrpSpPr>
      <p:grpSpPr>
        <a:xfrm>
          <a:off x="0" y="0"/>
          <a:ext cx="0" cy="0"/>
          <a:chOff x="0" y="0"/>
          <a:chExt cx="0" cy="0"/>
        </a:xfrm>
      </p:grpSpPr>
      <p:sp>
        <p:nvSpPr>
          <p:cNvPr id="4" name="Title 1">
            <a:extLst>
              <a:ext uri="{FF2B5EF4-FFF2-40B4-BE49-F238E27FC236}">
                <a16:creationId xmlns:a16="http://schemas.microsoft.com/office/drawing/2014/main" id="{DCA59F40-8F41-CAEA-B5B4-1CE3AACC542B}"/>
              </a:ext>
            </a:extLst>
          </p:cNvPr>
          <p:cNvSpPr txBox="1"/>
          <p:nvPr/>
        </p:nvSpPr>
        <p:spPr>
          <a:xfrm>
            <a:off x="407237" y="271361"/>
            <a:ext cx="7407496" cy="905594"/>
          </a:xfrm>
          <a:prstGeom prst="rect">
            <a:avLst/>
          </a:prstGeom>
          <a:noFill/>
          <a:ln cap="flat">
            <a:noFill/>
          </a:ln>
        </p:spPr>
        <p:txBody>
          <a:bodyPr vert="horz" wrap="square" lIns="91421" tIns="45701" rIns="91421" bIns="45701" anchor="ctr" anchorCtr="0" compatLnSpc="1">
            <a:noAutofit/>
          </a:bodyPr>
          <a:lstStyle/>
          <a:p>
            <a:pPr marL="0" marR="0" lvl="0" indent="0" algn="l" defTabSz="914400" rtl="0" fontAlgn="auto" hangingPunct="1">
              <a:lnSpc>
                <a:spcPct val="90000"/>
              </a:lnSpc>
              <a:spcBef>
                <a:spcPts val="0"/>
              </a:spcBef>
              <a:spcAft>
                <a:spcPts val="0"/>
              </a:spcAft>
              <a:buNone/>
              <a:tabLst/>
              <a:defRPr sz="1800" b="0" i="0" u="none" strike="noStrike" kern="0" cap="none" spc="0" baseline="0">
                <a:solidFill>
                  <a:srgbClr val="000000"/>
                </a:solidFill>
                <a:uFillTx/>
              </a:defRPr>
            </a:pPr>
            <a:r>
              <a:rPr lang="en-US" sz="4000" b="0" i="0" u="none" strike="noStrike" kern="0" cap="none" spc="0" baseline="0" dirty="0">
                <a:solidFill>
                  <a:srgbClr val="1C498B"/>
                </a:solidFill>
                <a:uFillTx/>
                <a:latin typeface="Calibri"/>
                <a:ea typeface="Arial"/>
                <a:cs typeface="Arial"/>
              </a:rPr>
              <a:t>Driver 1: Provider Education &amp; Engagement</a:t>
            </a:r>
            <a:r>
              <a:rPr lang="en-US" sz="4000" b="0" i="0" u="none" strike="noStrike" kern="0" cap="none" spc="0" baseline="0" dirty="0">
                <a:solidFill>
                  <a:srgbClr val="1C498B"/>
                </a:solidFill>
                <a:uFillTx/>
                <a:latin typeface="Arial"/>
                <a:ea typeface="Arial"/>
                <a:cs typeface="Arial"/>
              </a:rPr>
              <a:t> </a:t>
            </a:r>
          </a:p>
        </p:txBody>
      </p:sp>
      <p:sp>
        <p:nvSpPr>
          <p:cNvPr id="2" name="TextBox 1">
            <a:extLst>
              <a:ext uri="{FF2B5EF4-FFF2-40B4-BE49-F238E27FC236}">
                <a16:creationId xmlns:a16="http://schemas.microsoft.com/office/drawing/2014/main" id="{FD230A48-01F7-2F03-BA5C-662136FEA793}"/>
              </a:ext>
            </a:extLst>
          </p:cNvPr>
          <p:cNvSpPr txBox="1"/>
          <p:nvPr/>
        </p:nvSpPr>
        <p:spPr>
          <a:xfrm>
            <a:off x="483437" y="1399138"/>
            <a:ext cx="4977563" cy="523220"/>
          </a:xfrm>
          <a:prstGeom prst="rect">
            <a:avLst/>
          </a:prstGeom>
          <a:noFill/>
        </p:spPr>
        <p:txBody>
          <a:bodyPr wrap="square" rtlCol="0">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rPr>
              <a:t>Equity</a:t>
            </a:r>
            <a:r>
              <a:rPr lang="en-US" sz="2800" b="1" i="1" dirty="0">
                <a:solidFill>
                  <a:srgbClr val="000000"/>
                </a:solidFill>
                <a:latin typeface="Calibri" panose="020F0502020204030204" pitchFamily="34" charset="0"/>
                <a:ea typeface="Calibri" panose="020F0502020204030204" pitchFamily="34" charset="0"/>
                <a:cs typeface="Calibri" panose="020F0502020204030204" pitchFamily="34" charset="0"/>
              </a:rPr>
              <a:t> Focused PMH Resources</a:t>
            </a:r>
            <a:endParaRPr kumimoji="0" lang="en-US" sz="2800" b="0" i="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endParaRPr>
          </a:p>
        </p:txBody>
      </p:sp>
      <p:graphicFrame>
        <p:nvGraphicFramePr>
          <p:cNvPr id="5" name="Diagram 4">
            <a:extLst>
              <a:ext uri="{FF2B5EF4-FFF2-40B4-BE49-F238E27FC236}">
                <a16:creationId xmlns:a16="http://schemas.microsoft.com/office/drawing/2014/main" id="{622AB142-8602-DEE8-D107-916BCC336120}"/>
              </a:ext>
            </a:extLst>
          </p:cNvPr>
          <p:cNvGraphicFramePr/>
          <p:nvPr>
            <p:extLst>
              <p:ext uri="{D42A27DB-BD31-4B8C-83A1-F6EECF244321}">
                <p14:modId xmlns:p14="http://schemas.microsoft.com/office/powerpoint/2010/main" val="2107060077"/>
              </p:ext>
            </p:extLst>
          </p:nvPr>
        </p:nvGraphicFramePr>
        <p:xfrm>
          <a:off x="1007534" y="2144541"/>
          <a:ext cx="9558865" cy="417406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10" name="Content Placeholder 8" descr="A group of hands holding each other&#10;&#10;AI-generated content may be incorrect.">
            <a:extLst>
              <a:ext uri="{FF2B5EF4-FFF2-40B4-BE49-F238E27FC236}">
                <a16:creationId xmlns:a16="http://schemas.microsoft.com/office/drawing/2014/main" id="{D50423B7-F5CF-FD1B-9EE6-67CD76A87F33}"/>
              </a:ext>
            </a:extLst>
          </p:cNvPr>
          <p:cNvPicPr>
            <a:picLocks noChangeAspect="1"/>
          </p:cNvPicPr>
          <p:nvPr/>
        </p:nvPicPr>
        <p:blipFill>
          <a:blip r:embed="rId8"/>
          <a:stretch>
            <a:fillRect/>
          </a:stretch>
        </p:blipFill>
        <p:spPr>
          <a:xfrm>
            <a:off x="5350934" y="1336250"/>
            <a:ext cx="1026804" cy="1039326"/>
          </a:xfrm>
          <a:prstGeom prst="rect">
            <a:avLst/>
          </a:prstGeom>
        </p:spPr>
      </p:pic>
      <p:pic>
        <p:nvPicPr>
          <p:cNvPr id="11" name="Picture 3">
            <a:extLst>
              <a:ext uri="{FF2B5EF4-FFF2-40B4-BE49-F238E27FC236}">
                <a16:creationId xmlns:a16="http://schemas.microsoft.com/office/drawing/2014/main" id="{79C6BE62-FBF0-723E-1850-AB2402F168F8}"/>
              </a:ext>
            </a:extLst>
          </p:cNvPr>
          <p:cNvPicPr>
            <a:picLocks noChangeAspect="1"/>
          </p:cNvPicPr>
          <p:nvPr/>
        </p:nvPicPr>
        <p:blipFill>
          <a:blip r:embed="rId9"/>
          <a:stretch>
            <a:fillRect/>
          </a:stretch>
        </p:blipFill>
        <p:spPr>
          <a:xfrm>
            <a:off x="1126068" y="2711257"/>
            <a:ext cx="1276545" cy="1276545"/>
          </a:xfrm>
          <a:prstGeom prst="rect">
            <a:avLst/>
          </a:prstGeom>
        </p:spPr>
      </p:pic>
      <p:pic>
        <p:nvPicPr>
          <p:cNvPr id="12" name="Picture 6">
            <a:extLst>
              <a:ext uri="{FF2B5EF4-FFF2-40B4-BE49-F238E27FC236}">
                <a16:creationId xmlns:a16="http://schemas.microsoft.com/office/drawing/2014/main" id="{91BAFEBC-4B8B-07D4-9C30-5CEC80EBC40A}"/>
              </a:ext>
            </a:extLst>
          </p:cNvPr>
          <p:cNvPicPr>
            <a:picLocks noChangeAspect="1"/>
          </p:cNvPicPr>
          <p:nvPr/>
        </p:nvPicPr>
        <p:blipFill>
          <a:blip r:embed="rId10"/>
          <a:stretch>
            <a:fillRect/>
          </a:stretch>
        </p:blipFill>
        <p:spPr>
          <a:xfrm>
            <a:off x="1145536" y="4502797"/>
            <a:ext cx="1276545" cy="1276545"/>
          </a:xfrm>
          <a:prstGeom prst="rect">
            <a:avLst/>
          </a:prstGeom>
        </p:spPr>
      </p:pic>
    </p:spTree>
    <p:extLst>
      <p:ext uri="{BB962C8B-B14F-4D97-AF65-F5344CB8AC3E}">
        <p14:creationId xmlns:p14="http://schemas.microsoft.com/office/powerpoint/2010/main" val="69698868"/>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C95C5D9-1E2A-69A5-1B01-41EBF901AF74}"/>
            </a:ext>
          </a:extLst>
        </p:cNvPr>
        <p:cNvGrpSpPr/>
        <p:nvPr/>
      </p:nvGrpSpPr>
      <p:grpSpPr>
        <a:xfrm>
          <a:off x="0" y="0"/>
          <a:ext cx="0" cy="0"/>
          <a:chOff x="0" y="0"/>
          <a:chExt cx="0" cy="0"/>
        </a:xfrm>
      </p:grpSpPr>
      <p:sp>
        <p:nvSpPr>
          <p:cNvPr id="7" name="Rectangle 6">
            <a:extLst>
              <a:ext uri="{FF2B5EF4-FFF2-40B4-BE49-F238E27FC236}">
                <a16:creationId xmlns:a16="http://schemas.microsoft.com/office/drawing/2014/main" id="{D1C2AEA0-E9DF-B4FF-8455-9F0C540DA4A8}"/>
              </a:ext>
            </a:extLst>
          </p:cNvPr>
          <p:cNvSpPr/>
          <p:nvPr/>
        </p:nvSpPr>
        <p:spPr>
          <a:xfrm>
            <a:off x="7134225" y="0"/>
            <a:ext cx="5057775" cy="16764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itle 1">
            <a:extLst>
              <a:ext uri="{FF2B5EF4-FFF2-40B4-BE49-F238E27FC236}">
                <a16:creationId xmlns:a16="http://schemas.microsoft.com/office/drawing/2014/main" id="{8D103813-124C-7BB5-0D8C-E52726D35AE9}"/>
              </a:ext>
            </a:extLst>
          </p:cNvPr>
          <p:cNvSpPr txBox="1"/>
          <p:nvPr/>
        </p:nvSpPr>
        <p:spPr>
          <a:xfrm>
            <a:off x="102436" y="-67394"/>
            <a:ext cx="9262533" cy="905594"/>
          </a:xfrm>
          <a:prstGeom prst="rect">
            <a:avLst/>
          </a:prstGeom>
          <a:noFill/>
          <a:ln cap="flat">
            <a:noFill/>
          </a:ln>
        </p:spPr>
        <p:txBody>
          <a:bodyPr vert="horz" wrap="square" lIns="91421" tIns="45701" rIns="91421" bIns="45701" anchor="ctr" anchorCtr="0" compatLnSpc="1">
            <a:noAutofit/>
          </a:bodyPr>
          <a:lstStyle/>
          <a:p>
            <a:pPr marL="0" marR="0" lvl="0" indent="0" algn="l" defTabSz="914400" rtl="0" fontAlgn="auto" hangingPunct="1">
              <a:lnSpc>
                <a:spcPct val="90000"/>
              </a:lnSpc>
              <a:spcBef>
                <a:spcPts val="0"/>
              </a:spcBef>
              <a:spcAft>
                <a:spcPts val="0"/>
              </a:spcAft>
              <a:buNone/>
              <a:tabLst/>
              <a:defRPr sz="1800" b="0" i="0" u="none" strike="noStrike" kern="0" cap="none" spc="0" baseline="0">
                <a:solidFill>
                  <a:srgbClr val="000000"/>
                </a:solidFill>
                <a:uFillTx/>
              </a:defRPr>
            </a:pPr>
            <a:r>
              <a:rPr lang="en-US" sz="4000" b="0" i="0" u="none" strike="noStrike" kern="0" cap="none" spc="0" baseline="0" dirty="0">
                <a:solidFill>
                  <a:srgbClr val="1C498B"/>
                </a:solidFill>
                <a:uFillTx/>
                <a:latin typeface="Calibri"/>
                <a:ea typeface="Arial"/>
                <a:cs typeface="Arial"/>
              </a:rPr>
              <a:t>Driver 1: Provider Education &amp; Engagement</a:t>
            </a:r>
            <a:r>
              <a:rPr lang="en-US" sz="4000" b="0" i="0" u="none" strike="noStrike" kern="0" cap="none" spc="0" baseline="0" dirty="0">
                <a:solidFill>
                  <a:srgbClr val="1C498B"/>
                </a:solidFill>
                <a:uFillTx/>
                <a:latin typeface="Arial"/>
                <a:ea typeface="Arial"/>
                <a:cs typeface="Arial"/>
              </a:rPr>
              <a:t> </a:t>
            </a:r>
          </a:p>
        </p:txBody>
      </p:sp>
      <p:sp>
        <p:nvSpPr>
          <p:cNvPr id="2" name="TextBox 1">
            <a:extLst>
              <a:ext uri="{FF2B5EF4-FFF2-40B4-BE49-F238E27FC236}">
                <a16:creationId xmlns:a16="http://schemas.microsoft.com/office/drawing/2014/main" id="{423B105C-F589-7B07-4167-348B40F35F76}"/>
              </a:ext>
            </a:extLst>
          </p:cNvPr>
          <p:cNvSpPr txBox="1"/>
          <p:nvPr/>
        </p:nvSpPr>
        <p:spPr>
          <a:xfrm>
            <a:off x="115901" y="555221"/>
            <a:ext cx="10195661" cy="954107"/>
          </a:xfrm>
          <a:prstGeom prst="rect">
            <a:avLst/>
          </a:prstGeom>
          <a:noFill/>
        </p:spPr>
        <p:txBody>
          <a:bodyPr wrap="square" rtlCol="0">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rPr>
              <a:t>Patient Stories can use for staff education, small group discussions, </a:t>
            </a:r>
            <a:r>
              <a:rPr kumimoji="0" lang="en-US" sz="2800" i="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rPr>
              <a:t>help staff understand what change is needed to improve care</a:t>
            </a:r>
          </a:p>
        </p:txBody>
      </p:sp>
      <p:graphicFrame>
        <p:nvGraphicFramePr>
          <p:cNvPr id="6" name="Diagram 5">
            <a:extLst>
              <a:ext uri="{FF2B5EF4-FFF2-40B4-BE49-F238E27FC236}">
                <a16:creationId xmlns:a16="http://schemas.microsoft.com/office/drawing/2014/main" id="{7CBBEBF2-6386-2486-E323-8F1DF1A3822B}"/>
              </a:ext>
            </a:extLst>
          </p:cNvPr>
          <p:cNvGraphicFramePr/>
          <p:nvPr>
            <p:extLst>
              <p:ext uri="{D42A27DB-BD31-4B8C-83A1-F6EECF244321}">
                <p14:modId xmlns:p14="http://schemas.microsoft.com/office/powerpoint/2010/main" val="842440109"/>
              </p:ext>
            </p:extLst>
          </p:nvPr>
        </p:nvGraphicFramePr>
        <p:xfrm>
          <a:off x="567266" y="1159932"/>
          <a:ext cx="9262533" cy="541866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8" name="Freeform 6">
            <a:extLst>
              <a:ext uri="{FF2B5EF4-FFF2-40B4-BE49-F238E27FC236}">
                <a16:creationId xmlns:a16="http://schemas.microsoft.com/office/drawing/2014/main" id="{3200A7C6-2737-7B88-EA6A-AD1B840D3D18}"/>
              </a:ext>
            </a:extLst>
          </p:cNvPr>
          <p:cNvSpPr/>
          <p:nvPr/>
        </p:nvSpPr>
        <p:spPr>
          <a:xfrm>
            <a:off x="10154779" y="485275"/>
            <a:ext cx="531730" cy="802977"/>
          </a:xfrm>
          <a:custGeom>
            <a:avLst/>
            <a:gdLst/>
            <a:ahLst/>
            <a:cxnLst/>
            <a:rect l="l" t="t" r="r" b="b"/>
            <a:pathLst>
              <a:path w="1474966" h="2140452">
                <a:moveTo>
                  <a:pt x="0" y="0"/>
                </a:moveTo>
                <a:lnTo>
                  <a:pt x="1474966" y="0"/>
                </a:lnTo>
                <a:lnTo>
                  <a:pt x="1474966" y="2140452"/>
                </a:lnTo>
                <a:lnTo>
                  <a:pt x="0" y="2140452"/>
                </a:lnTo>
                <a:lnTo>
                  <a:pt x="0" y="0"/>
                </a:lnTo>
                <a:close/>
              </a:path>
            </a:pathLst>
          </a:custGeom>
          <a:blipFill>
            <a:blip r:embed="rId8">
              <a:extLst>
                <a:ext uri="{96DAC541-7B7A-43D3-8B79-37D633B846F1}">
                  <asvg:svgBlip xmlns:asvg="http://schemas.microsoft.com/office/drawing/2016/SVG/main" r:embed="rId9"/>
                </a:ext>
              </a:extLst>
            </a:blip>
            <a:stretch>
              <a:fillRect/>
            </a:stretch>
          </a:blipFill>
        </p:spPr>
        <p:txBody>
          <a:bodyPr/>
          <a:lstStyle/>
          <a:p>
            <a:endParaRPr lang="en-US"/>
          </a:p>
        </p:txBody>
      </p:sp>
      <p:pic>
        <p:nvPicPr>
          <p:cNvPr id="9" name="Picture 2">
            <a:extLst>
              <a:ext uri="{FF2B5EF4-FFF2-40B4-BE49-F238E27FC236}">
                <a16:creationId xmlns:a16="http://schemas.microsoft.com/office/drawing/2014/main" id="{89EEE7D0-DB9C-D2B9-0C76-1FD080DC4CFA}"/>
              </a:ext>
            </a:extLst>
          </p:cNvPr>
          <p:cNvPicPr>
            <a:picLocks noChangeAspect="1"/>
          </p:cNvPicPr>
          <p:nvPr/>
        </p:nvPicPr>
        <p:blipFill>
          <a:blip r:embed="rId10"/>
          <a:stretch>
            <a:fillRect/>
          </a:stretch>
        </p:blipFill>
        <p:spPr>
          <a:xfrm>
            <a:off x="9625615" y="1275464"/>
            <a:ext cx="1265078" cy="1265078"/>
          </a:xfrm>
          <a:prstGeom prst="rect">
            <a:avLst/>
          </a:prstGeom>
        </p:spPr>
      </p:pic>
      <p:pic>
        <p:nvPicPr>
          <p:cNvPr id="11" name="Picture 3">
            <a:extLst>
              <a:ext uri="{FF2B5EF4-FFF2-40B4-BE49-F238E27FC236}">
                <a16:creationId xmlns:a16="http://schemas.microsoft.com/office/drawing/2014/main" id="{A163D9B1-A5B0-2332-FA9D-482148A65FE1}"/>
              </a:ext>
            </a:extLst>
          </p:cNvPr>
          <p:cNvPicPr>
            <a:picLocks noChangeAspect="1"/>
          </p:cNvPicPr>
          <p:nvPr/>
        </p:nvPicPr>
        <p:blipFill>
          <a:blip r:embed="rId11"/>
          <a:stretch>
            <a:fillRect/>
          </a:stretch>
        </p:blipFill>
        <p:spPr>
          <a:xfrm>
            <a:off x="9679023" y="4708054"/>
            <a:ext cx="1265078" cy="1265078"/>
          </a:xfrm>
          <a:prstGeom prst="rect">
            <a:avLst/>
          </a:prstGeom>
        </p:spPr>
      </p:pic>
      <p:pic>
        <p:nvPicPr>
          <p:cNvPr id="13" name="Picture 12" descr="A qr code with a few black squares&#10;&#10;AI-generated content may be incorrect.">
            <a:extLst>
              <a:ext uri="{FF2B5EF4-FFF2-40B4-BE49-F238E27FC236}">
                <a16:creationId xmlns:a16="http://schemas.microsoft.com/office/drawing/2014/main" id="{B4718695-EFF1-4D5F-E5F9-DE565C2E5E66}"/>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9754411" y="3349819"/>
            <a:ext cx="1007486" cy="988186"/>
          </a:xfrm>
          <a:prstGeom prst="rect">
            <a:avLst/>
          </a:prstGeom>
        </p:spPr>
      </p:pic>
    </p:spTree>
    <p:extLst>
      <p:ext uri="{BB962C8B-B14F-4D97-AF65-F5344CB8AC3E}">
        <p14:creationId xmlns:p14="http://schemas.microsoft.com/office/powerpoint/2010/main" val="3544203397"/>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1F1D19F-0FD5-1E51-0067-EF404671F305}"/>
            </a:ext>
          </a:extLst>
        </p:cNvPr>
        <p:cNvGrpSpPr/>
        <p:nvPr/>
      </p:nvGrpSpPr>
      <p:grpSpPr>
        <a:xfrm>
          <a:off x="0" y="0"/>
          <a:ext cx="0" cy="0"/>
          <a:chOff x="0" y="0"/>
          <a:chExt cx="0" cy="0"/>
        </a:xfrm>
      </p:grpSpPr>
      <p:sp>
        <p:nvSpPr>
          <p:cNvPr id="2" name="Footer Placeholder 4">
            <a:extLst>
              <a:ext uri="{FF2B5EF4-FFF2-40B4-BE49-F238E27FC236}">
                <a16:creationId xmlns:a16="http://schemas.microsoft.com/office/drawing/2014/main" id="{78F509E6-8D17-2C5D-C8C2-3578DF6DE0EF}"/>
              </a:ext>
            </a:extLst>
          </p:cNvPr>
          <p:cNvSpPr txBox="1"/>
          <p:nvPr/>
        </p:nvSpPr>
        <p:spPr>
          <a:xfrm>
            <a:off x="609603" y="6356351"/>
            <a:ext cx="4114800" cy="365129"/>
          </a:xfrm>
          <a:prstGeom prst="rect">
            <a:avLst/>
          </a:prstGeom>
          <a:noFill/>
          <a:ln cap="flat">
            <a:noFill/>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1200" b="0" i="0" u="none" strike="noStrike" kern="1200" cap="none" spc="0" baseline="0">
                <a:solidFill>
                  <a:srgbClr val="939699"/>
                </a:solidFill>
                <a:uFillTx/>
                <a:latin typeface="Calibri"/>
                <a:ea typeface="Calibri"/>
                <a:cs typeface="Calibri"/>
              </a:rPr>
              <a:t>Illinois Perinatal Quality Collaborative</a:t>
            </a:r>
          </a:p>
        </p:txBody>
      </p:sp>
      <p:sp>
        <p:nvSpPr>
          <p:cNvPr id="42" name="TextBox 44">
            <a:extLst>
              <a:ext uri="{FF2B5EF4-FFF2-40B4-BE49-F238E27FC236}">
                <a16:creationId xmlns:a16="http://schemas.microsoft.com/office/drawing/2014/main" id="{306C8932-80B0-AFD2-4587-FFEF76D85544}"/>
              </a:ext>
            </a:extLst>
          </p:cNvPr>
          <p:cNvSpPr txBox="1"/>
          <p:nvPr/>
        </p:nvSpPr>
        <p:spPr>
          <a:xfrm>
            <a:off x="333651" y="136520"/>
            <a:ext cx="6394725" cy="677108"/>
          </a:xfrm>
          <a:prstGeom prst="rect">
            <a:avLst/>
          </a:prstGeom>
          <a:noFill/>
          <a:ln cap="flat">
            <a:noFill/>
          </a:ln>
        </p:spPr>
        <p:txBody>
          <a:bodyPr vert="horz" wrap="square" lIns="0" tIns="0" rIns="0" bIns="0" anchor="t" anchorCtr="0" compatLnSpc="1">
            <a:sp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4400" b="1" i="0" u="none" strike="noStrike" kern="0" cap="none" spc="0" baseline="0" dirty="0">
                <a:solidFill>
                  <a:srgbClr val="1C498B"/>
                </a:solidFill>
                <a:uFillTx/>
                <a:latin typeface="Calibri"/>
              </a:rPr>
              <a:t>PMH Key Drivers Diagram</a:t>
            </a:r>
          </a:p>
        </p:txBody>
      </p:sp>
      <p:sp>
        <p:nvSpPr>
          <p:cNvPr id="45" name="Rectangle 44">
            <a:extLst>
              <a:ext uri="{FF2B5EF4-FFF2-40B4-BE49-F238E27FC236}">
                <a16:creationId xmlns:a16="http://schemas.microsoft.com/office/drawing/2014/main" id="{F8035A81-286E-3C59-8652-5A50CA7920F3}"/>
              </a:ext>
            </a:extLst>
          </p:cNvPr>
          <p:cNvSpPr/>
          <p:nvPr/>
        </p:nvSpPr>
        <p:spPr>
          <a:xfrm>
            <a:off x="7134225" y="0"/>
            <a:ext cx="5057775" cy="16764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 name="Group 46">
            <a:extLst>
              <a:ext uri="{FF2B5EF4-FFF2-40B4-BE49-F238E27FC236}">
                <a16:creationId xmlns:a16="http://schemas.microsoft.com/office/drawing/2014/main" id="{92A9E29A-0F94-D71C-C9B1-7CB5C414D232}"/>
              </a:ext>
            </a:extLst>
          </p:cNvPr>
          <p:cNvGrpSpPr/>
          <p:nvPr/>
        </p:nvGrpSpPr>
        <p:grpSpPr>
          <a:xfrm>
            <a:off x="0" y="813628"/>
            <a:ext cx="10458450" cy="5907852"/>
            <a:chOff x="0" y="813628"/>
            <a:chExt cx="10458450" cy="5907852"/>
          </a:xfrm>
        </p:grpSpPr>
        <p:pic>
          <p:nvPicPr>
            <p:cNvPr id="44" name="Picture 43" descr="A screenshot of a medical chart&#10;&#10;AI-generated content may be incorrect.">
              <a:extLst>
                <a:ext uri="{FF2B5EF4-FFF2-40B4-BE49-F238E27FC236}">
                  <a16:creationId xmlns:a16="http://schemas.microsoft.com/office/drawing/2014/main" id="{3A388C05-F604-3081-115B-3B21E7B18FC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8104" y="852549"/>
              <a:ext cx="10420346" cy="5868931"/>
            </a:xfrm>
            <a:prstGeom prst="rect">
              <a:avLst/>
            </a:prstGeom>
          </p:spPr>
        </p:pic>
        <p:sp>
          <p:nvSpPr>
            <p:cNvPr id="46" name="Rectangle 45">
              <a:extLst>
                <a:ext uri="{FF2B5EF4-FFF2-40B4-BE49-F238E27FC236}">
                  <a16:creationId xmlns:a16="http://schemas.microsoft.com/office/drawing/2014/main" id="{880D2961-4B11-A1E0-FA8D-6CB1E1C3A4D8}"/>
                </a:ext>
              </a:extLst>
            </p:cNvPr>
            <p:cNvSpPr/>
            <p:nvPr/>
          </p:nvSpPr>
          <p:spPr>
            <a:xfrm>
              <a:off x="0" y="813628"/>
              <a:ext cx="609603" cy="677108"/>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9" name="Picture 48" descr="A qr code on a black background&#10;&#10;AI-generated content may be incorrect.">
            <a:extLst>
              <a:ext uri="{FF2B5EF4-FFF2-40B4-BE49-F238E27FC236}">
                <a16:creationId xmlns:a16="http://schemas.microsoft.com/office/drawing/2014/main" id="{E237953B-D1FD-321A-362E-45FE9FCF380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623060" y="141356"/>
            <a:ext cx="1435590" cy="1676399"/>
          </a:xfrm>
          <a:prstGeom prst="rect">
            <a:avLst/>
          </a:prstGeom>
        </p:spPr>
      </p:pic>
      <p:sp>
        <p:nvSpPr>
          <p:cNvPr id="3" name="Oval 2">
            <a:extLst>
              <a:ext uri="{FF2B5EF4-FFF2-40B4-BE49-F238E27FC236}">
                <a16:creationId xmlns:a16="http://schemas.microsoft.com/office/drawing/2014/main" id="{72928943-DD23-95E7-3863-8732440F88BB}"/>
              </a:ext>
            </a:extLst>
          </p:cNvPr>
          <p:cNvSpPr/>
          <p:nvPr/>
        </p:nvSpPr>
        <p:spPr>
          <a:xfrm>
            <a:off x="2466717" y="904902"/>
            <a:ext cx="8325384" cy="1389565"/>
          </a:xfrm>
          <a:prstGeom prst="ellipse">
            <a:avLst/>
          </a:prstGeom>
          <a:noFill/>
          <a:ln>
            <a:solidFill>
              <a:schemeClr val="accent6">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3563321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103"/>
        <p:cNvGrpSpPr/>
        <p:nvPr/>
      </p:nvGrpSpPr>
      <p:grpSpPr>
        <a:xfrm>
          <a:off x="0" y="0"/>
          <a:ext cx="0" cy="0"/>
          <a:chOff x="0" y="0"/>
          <a:chExt cx="0" cy="0"/>
        </a:xfrm>
      </p:grpSpPr>
      <p:sp>
        <p:nvSpPr>
          <p:cNvPr id="9104" name="Google Shape;9104;g37f3f49db0c_0_0"/>
          <p:cNvSpPr/>
          <p:nvPr/>
        </p:nvSpPr>
        <p:spPr>
          <a:xfrm>
            <a:off x="6673516" y="-1931"/>
            <a:ext cx="5566500" cy="1395600"/>
          </a:xfrm>
          <a:prstGeom prst="rect">
            <a:avLst/>
          </a:prstGeom>
          <a:solidFill>
            <a:schemeClr val="lt1"/>
          </a:solid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9105" name="Google Shape;9105;g37f3f49db0c_0_0"/>
          <p:cNvSpPr txBox="1">
            <a:spLocks noGrp="1"/>
          </p:cNvSpPr>
          <p:nvPr>
            <p:ph type="sldNum" idx="12"/>
          </p:nvPr>
        </p:nvSpPr>
        <p:spPr>
          <a:xfrm>
            <a:off x="8610600" y="6356350"/>
            <a:ext cx="2743200" cy="365100"/>
          </a:xfrm>
          <a:prstGeom prst="rect">
            <a:avLst/>
          </a:prstGeom>
          <a:noFill/>
          <a:ln>
            <a:noFill/>
          </a:ln>
        </p:spPr>
        <p:txBody>
          <a:bodyPr spcFirstLastPara="1" wrap="square" lIns="91425" tIns="45700" rIns="91425" bIns="45700" anchor="ctr" anchorCtr="0">
            <a:norm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0" i="0" u="none" strike="noStrike" kern="0" cap="none" spc="0" normalizeH="0" baseline="0" noProof="0">
                <a:ln>
                  <a:noFill/>
                </a:ln>
                <a:solidFill>
                  <a:srgbClr val="AEB3B7"/>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4</a:t>
            </a:fld>
            <a:endParaRPr kumimoji="0" sz="1200" b="0" i="0" u="none" strike="noStrike" kern="0" cap="none" spc="0" normalizeH="0" baseline="0" noProof="0">
              <a:ln>
                <a:noFill/>
              </a:ln>
              <a:solidFill>
                <a:srgbClr val="AEB3B7"/>
              </a:solidFill>
              <a:effectLst/>
              <a:uLnTx/>
              <a:uFillTx/>
              <a:latin typeface="Arial"/>
              <a:cs typeface="Arial"/>
              <a:sym typeface="Arial"/>
            </a:endParaRPr>
          </a:p>
        </p:txBody>
      </p:sp>
      <p:sp>
        <p:nvSpPr>
          <p:cNvPr id="9106" name="Google Shape;9106;g37f3f49db0c_0_0"/>
          <p:cNvSpPr txBox="1"/>
          <p:nvPr/>
        </p:nvSpPr>
        <p:spPr>
          <a:xfrm>
            <a:off x="274199" y="264250"/>
            <a:ext cx="5922900" cy="523200"/>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800" b="1" i="0" u="none" strike="noStrike" kern="0" cap="none" spc="0" normalizeH="0" baseline="0" noProof="0">
                <a:ln>
                  <a:noFill/>
                </a:ln>
                <a:solidFill>
                  <a:srgbClr val="444C55"/>
                </a:solidFill>
                <a:effectLst/>
                <a:uLnTx/>
                <a:uFillTx/>
                <a:latin typeface="DM Sans"/>
                <a:ea typeface="DM Sans"/>
                <a:cs typeface="DM Sans"/>
                <a:sym typeface="DM Sans"/>
              </a:rPr>
              <a:t>Submitting an Abstract </a:t>
            </a:r>
            <a:endParaRPr kumimoji="0" sz="2800" b="1" i="0" u="none" strike="noStrike" kern="0" cap="none" spc="0" normalizeH="0" baseline="0" noProof="0">
              <a:ln>
                <a:noFill/>
              </a:ln>
              <a:solidFill>
                <a:srgbClr val="444C55"/>
              </a:solidFill>
              <a:effectLst/>
              <a:uLnTx/>
              <a:uFillTx/>
              <a:latin typeface="DM Sans"/>
              <a:ea typeface="DM Sans"/>
              <a:cs typeface="DM Sans"/>
              <a:sym typeface="DM Sans"/>
            </a:endParaRPr>
          </a:p>
        </p:txBody>
      </p:sp>
      <p:sp>
        <p:nvSpPr>
          <p:cNvPr id="9107" name="Google Shape;9107;g37f3f49db0c_0_0"/>
          <p:cNvSpPr txBox="1"/>
          <p:nvPr/>
        </p:nvSpPr>
        <p:spPr>
          <a:xfrm>
            <a:off x="274201" y="3874878"/>
            <a:ext cx="4256623" cy="1785064"/>
          </a:xfrm>
          <a:prstGeom prst="rect">
            <a:avLst/>
          </a:prstGeom>
          <a:noFill/>
          <a:ln w="57150" cap="flat" cmpd="sng">
            <a:solidFill>
              <a:srgbClr val="FBF1AC"/>
            </a:solidFill>
            <a:prstDash val="solid"/>
            <a:round/>
            <a:headEnd type="none" w="sm" len="sm"/>
            <a:tailEnd type="none" w="sm" len="sm"/>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200" b="1" i="0" u="none" strike="noStrike" kern="0" cap="none" spc="0" normalizeH="0" baseline="0" noProof="0" dirty="0">
                <a:ln>
                  <a:noFill/>
                </a:ln>
                <a:solidFill>
                  <a:srgbClr val="444C55"/>
                </a:solidFill>
                <a:effectLst/>
                <a:uLnTx/>
                <a:uFillTx/>
                <a:latin typeface="DM Sans"/>
                <a:ea typeface="DM Sans"/>
                <a:cs typeface="DM Sans"/>
                <a:sym typeface="DM Sans"/>
              </a:rPr>
              <a:t>Suggested Abstract Content: </a:t>
            </a:r>
            <a:endParaRPr kumimoji="0" sz="1400" b="0" i="0" u="none" strike="noStrike" kern="0" cap="none" spc="0" normalizeH="0" baseline="0" noProof="0" dirty="0">
              <a:ln>
                <a:noFill/>
              </a:ln>
              <a:solidFill>
                <a:srgbClr val="000000"/>
              </a:solidFill>
              <a:effectLst/>
              <a:uLnTx/>
              <a:uFillTx/>
              <a:latin typeface="DM Sans"/>
              <a:ea typeface="DM Sans"/>
              <a:cs typeface="DM Sans"/>
              <a:sym typeface="DM Sans"/>
            </a:endParaRPr>
          </a:p>
          <a:p>
            <a:pPr marL="457200" marR="0" lvl="0" indent="-457200" algn="l" defTabSz="914400" rtl="0" eaLnBrk="1" fontAlgn="auto" latinLnBrk="0" hangingPunct="1">
              <a:lnSpc>
                <a:spcPct val="100000"/>
              </a:lnSpc>
              <a:spcBef>
                <a:spcPts val="0"/>
              </a:spcBef>
              <a:spcAft>
                <a:spcPts val="0"/>
              </a:spcAft>
              <a:buClr>
                <a:srgbClr val="444C55"/>
              </a:buClr>
              <a:buSzPts val="2200"/>
              <a:buFont typeface="DM Sans"/>
              <a:buChar char="•"/>
              <a:tabLst/>
              <a:defRPr/>
            </a:pPr>
            <a:r>
              <a:rPr kumimoji="0" lang="en-US" sz="2200" b="0" i="0" u="none" strike="noStrike" kern="0" cap="none" spc="0" normalizeH="0" baseline="0" noProof="0" dirty="0">
                <a:ln>
                  <a:noFill/>
                </a:ln>
                <a:solidFill>
                  <a:srgbClr val="444C55"/>
                </a:solidFill>
                <a:effectLst/>
                <a:uLnTx/>
                <a:uFillTx/>
                <a:latin typeface="DM Sans"/>
                <a:ea typeface="DM Sans"/>
                <a:cs typeface="DM Sans"/>
                <a:sym typeface="DM Sans"/>
              </a:rPr>
              <a:t>Problem</a:t>
            </a:r>
            <a:endParaRPr kumimoji="0" sz="1400" b="0" i="0" u="none" strike="noStrike" kern="0" cap="none" spc="0" normalizeH="0" baseline="0" noProof="0" dirty="0">
              <a:ln>
                <a:noFill/>
              </a:ln>
              <a:solidFill>
                <a:srgbClr val="000000"/>
              </a:solidFill>
              <a:effectLst/>
              <a:uLnTx/>
              <a:uFillTx/>
              <a:latin typeface="DM Sans"/>
              <a:ea typeface="DM Sans"/>
              <a:cs typeface="DM Sans"/>
              <a:sym typeface="DM Sans"/>
            </a:endParaRPr>
          </a:p>
          <a:p>
            <a:pPr marL="457200" marR="0" lvl="0" indent="-457200" algn="l" defTabSz="914400" rtl="0" eaLnBrk="1" fontAlgn="auto" latinLnBrk="0" hangingPunct="1">
              <a:lnSpc>
                <a:spcPct val="100000"/>
              </a:lnSpc>
              <a:spcBef>
                <a:spcPts val="0"/>
              </a:spcBef>
              <a:spcAft>
                <a:spcPts val="0"/>
              </a:spcAft>
              <a:buClr>
                <a:srgbClr val="444C55"/>
              </a:buClr>
              <a:buSzPts val="2200"/>
              <a:buFont typeface="DM Sans"/>
              <a:buChar char="•"/>
              <a:tabLst/>
              <a:defRPr/>
            </a:pPr>
            <a:r>
              <a:rPr kumimoji="0" lang="en-US" sz="2200" b="0" i="0" u="none" strike="noStrike" kern="0" cap="none" spc="0" normalizeH="0" baseline="0" noProof="0" dirty="0">
                <a:ln>
                  <a:noFill/>
                </a:ln>
                <a:solidFill>
                  <a:srgbClr val="444C55"/>
                </a:solidFill>
                <a:effectLst/>
                <a:uLnTx/>
                <a:uFillTx/>
                <a:latin typeface="DM Sans"/>
                <a:ea typeface="DM Sans"/>
                <a:cs typeface="DM Sans"/>
                <a:sym typeface="DM Sans"/>
              </a:rPr>
              <a:t>Project Implementation</a:t>
            </a:r>
            <a:endParaRPr kumimoji="0" sz="1400" b="0" i="0" u="none" strike="noStrike" kern="0" cap="none" spc="0" normalizeH="0" baseline="0" noProof="0" dirty="0">
              <a:ln>
                <a:noFill/>
              </a:ln>
              <a:solidFill>
                <a:srgbClr val="000000"/>
              </a:solidFill>
              <a:effectLst/>
              <a:uLnTx/>
              <a:uFillTx/>
              <a:latin typeface="DM Sans"/>
              <a:ea typeface="DM Sans"/>
              <a:cs typeface="DM Sans"/>
              <a:sym typeface="DM Sans"/>
            </a:endParaRPr>
          </a:p>
          <a:p>
            <a:pPr marL="457200" marR="0" lvl="0" indent="-457200" algn="l" defTabSz="914400" rtl="0" eaLnBrk="1" fontAlgn="auto" latinLnBrk="0" hangingPunct="1">
              <a:lnSpc>
                <a:spcPct val="100000"/>
              </a:lnSpc>
              <a:spcBef>
                <a:spcPts val="0"/>
              </a:spcBef>
              <a:spcAft>
                <a:spcPts val="0"/>
              </a:spcAft>
              <a:buClr>
                <a:srgbClr val="444C55"/>
              </a:buClr>
              <a:buSzPts val="2200"/>
              <a:buFont typeface="DM Sans"/>
              <a:buChar char="•"/>
              <a:tabLst/>
              <a:defRPr/>
            </a:pPr>
            <a:r>
              <a:rPr kumimoji="0" lang="en-US" sz="2200" b="0" i="0" u="none" strike="noStrike" kern="0" cap="none" spc="0" normalizeH="0" baseline="0" noProof="0" dirty="0">
                <a:ln>
                  <a:noFill/>
                </a:ln>
                <a:solidFill>
                  <a:srgbClr val="444C55"/>
                </a:solidFill>
                <a:effectLst/>
                <a:uLnTx/>
                <a:uFillTx/>
                <a:latin typeface="DM Sans"/>
                <a:ea typeface="DM Sans"/>
                <a:cs typeface="DM Sans"/>
                <a:sym typeface="DM Sans"/>
              </a:rPr>
              <a:t>Results</a:t>
            </a:r>
            <a:endParaRPr kumimoji="0" sz="1400" b="0" i="0" u="none" strike="noStrike" kern="0" cap="none" spc="0" normalizeH="0" baseline="0" noProof="0" dirty="0">
              <a:ln>
                <a:noFill/>
              </a:ln>
              <a:solidFill>
                <a:srgbClr val="000000"/>
              </a:solidFill>
              <a:effectLst/>
              <a:uLnTx/>
              <a:uFillTx/>
              <a:latin typeface="DM Sans"/>
              <a:ea typeface="DM Sans"/>
              <a:cs typeface="DM Sans"/>
              <a:sym typeface="DM Sans"/>
            </a:endParaRPr>
          </a:p>
          <a:p>
            <a:pPr marL="457200" marR="0" lvl="0" indent="-457200" algn="l" defTabSz="914400" rtl="0" eaLnBrk="1" fontAlgn="auto" latinLnBrk="0" hangingPunct="1">
              <a:lnSpc>
                <a:spcPct val="100000"/>
              </a:lnSpc>
              <a:spcBef>
                <a:spcPts val="0"/>
              </a:spcBef>
              <a:spcAft>
                <a:spcPts val="0"/>
              </a:spcAft>
              <a:buClr>
                <a:srgbClr val="444C55"/>
              </a:buClr>
              <a:buSzPts val="2200"/>
              <a:buFont typeface="DM Sans"/>
              <a:buChar char="•"/>
              <a:tabLst/>
              <a:defRPr/>
            </a:pPr>
            <a:r>
              <a:rPr kumimoji="0" lang="en-US" sz="2200" b="0" i="0" u="none" strike="noStrike" kern="0" cap="none" spc="0" normalizeH="0" baseline="0" noProof="0" dirty="0">
                <a:ln>
                  <a:noFill/>
                </a:ln>
                <a:solidFill>
                  <a:srgbClr val="444C55"/>
                </a:solidFill>
                <a:effectLst/>
                <a:uLnTx/>
                <a:uFillTx/>
                <a:latin typeface="DM Sans"/>
                <a:ea typeface="DM Sans"/>
                <a:cs typeface="DM Sans"/>
                <a:sym typeface="DM Sans"/>
              </a:rPr>
              <a:t>Conclusion</a:t>
            </a:r>
            <a:endParaRPr kumimoji="0" sz="1400" b="0" i="0" u="none" strike="noStrike" kern="0" cap="none" spc="0" normalizeH="0" baseline="0" noProof="0" dirty="0">
              <a:ln>
                <a:noFill/>
              </a:ln>
              <a:solidFill>
                <a:srgbClr val="000000"/>
              </a:solidFill>
              <a:effectLst/>
              <a:uLnTx/>
              <a:uFillTx/>
              <a:latin typeface="DM Sans"/>
              <a:ea typeface="DM Sans"/>
              <a:cs typeface="DM Sans"/>
              <a:sym typeface="DM Sans"/>
            </a:endParaRPr>
          </a:p>
        </p:txBody>
      </p:sp>
      <p:sp>
        <p:nvSpPr>
          <p:cNvPr id="9108" name="Google Shape;9108;g37f3f49db0c_0_0"/>
          <p:cNvSpPr txBox="1"/>
          <p:nvPr/>
        </p:nvSpPr>
        <p:spPr>
          <a:xfrm>
            <a:off x="892730" y="5987650"/>
            <a:ext cx="3883200" cy="369300"/>
          </a:xfrm>
          <a:prstGeom prst="rect">
            <a:avLst/>
          </a:prstGeom>
          <a:solidFill>
            <a:srgbClr val="FBF1AC"/>
          </a:solid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800" b="1" i="1" u="none" strike="noStrike" kern="0" cap="none" spc="0" normalizeH="0" baseline="0" noProof="0">
                <a:ln>
                  <a:noFill/>
                </a:ln>
                <a:solidFill>
                  <a:srgbClr val="444C55"/>
                </a:solidFill>
                <a:effectLst/>
                <a:uLnTx/>
                <a:uFillTx/>
                <a:latin typeface="DM Sans"/>
                <a:ea typeface="DM Sans"/>
                <a:cs typeface="DM Sans"/>
                <a:sym typeface="DM Sans"/>
              </a:rPr>
              <a:t>No more than 300 words! </a:t>
            </a:r>
            <a:endParaRPr kumimoji="0" sz="1400" b="0" i="0" u="none" strike="noStrike" kern="0" cap="none" spc="0" normalizeH="0" baseline="0" noProof="0">
              <a:ln>
                <a:noFill/>
              </a:ln>
              <a:solidFill>
                <a:srgbClr val="000000"/>
              </a:solidFill>
              <a:effectLst/>
              <a:uLnTx/>
              <a:uFillTx/>
              <a:latin typeface="DM Sans"/>
              <a:ea typeface="DM Sans"/>
              <a:cs typeface="DM Sans"/>
              <a:sym typeface="DM Sans"/>
            </a:endParaRPr>
          </a:p>
        </p:txBody>
      </p:sp>
      <p:sp>
        <p:nvSpPr>
          <p:cNvPr id="9109" name="Google Shape;9109;g37f3f49db0c_0_0"/>
          <p:cNvSpPr txBox="1"/>
          <p:nvPr/>
        </p:nvSpPr>
        <p:spPr>
          <a:xfrm>
            <a:off x="274201" y="969803"/>
            <a:ext cx="3883200" cy="2800726"/>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200" b="1" i="0" u="none" strike="noStrike" kern="0" cap="none" spc="0" normalizeH="0" baseline="0" noProof="0" dirty="0">
                <a:ln>
                  <a:noFill/>
                </a:ln>
                <a:solidFill>
                  <a:srgbClr val="444C55"/>
                </a:solidFill>
                <a:effectLst/>
                <a:uLnTx/>
                <a:uFillTx/>
                <a:latin typeface="DM Sans"/>
                <a:ea typeface="DM Sans"/>
                <a:cs typeface="DM Sans"/>
                <a:sym typeface="DM Sans"/>
              </a:rPr>
              <a:t>Submission Form Includes: </a:t>
            </a:r>
            <a:endParaRPr kumimoji="0" sz="1400" b="0" i="0" u="none" strike="noStrike" kern="0" cap="none" spc="0" normalizeH="0" baseline="0" noProof="0" dirty="0">
              <a:ln>
                <a:noFill/>
              </a:ln>
              <a:solidFill>
                <a:srgbClr val="000000"/>
              </a:solidFill>
              <a:effectLst/>
              <a:uLnTx/>
              <a:uFillTx/>
              <a:latin typeface="DM Sans"/>
              <a:ea typeface="DM Sans"/>
              <a:cs typeface="DM Sans"/>
              <a:sym typeface="DM Sans"/>
            </a:endParaRPr>
          </a:p>
          <a:p>
            <a:pPr marL="457200" marR="0" lvl="0" indent="-457200" algn="l" defTabSz="914400" rtl="0" eaLnBrk="1" fontAlgn="auto" latinLnBrk="0" hangingPunct="1">
              <a:lnSpc>
                <a:spcPct val="100000"/>
              </a:lnSpc>
              <a:spcBef>
                <a:spcPts val="0"/>
              </a:spcBef>
              <a:spcAft>
                <a:spcPts val="0"/>
              </a:spcAft>
              <a:buClr>
                <a:srgbClr val="444C55"/>
              </a:buClr>
              <a:buSzPts val="2200"/>
              <a:buFont typeface="DM Sans"/>
              <a:buChar char="•"/>
              <a:tabLst/>
              <a:defRPr/>
            </a:pPr>
            <a:r>
              <a:rPr kumimoji="0" lang="en-US" sz="2200" b="0" i="0" u="none" strike="noStrike" kern="0" cap="none" spc="0" normalizeH="0" baseline="0" noProof="0" dirty="0">
                <a:ln>
                  <a:noFill/>
                </a:ln>
                <a:solidFill>
                  <a:srgbClr val="444C55"/>
                </a:solidFill>
                <a:effectLst/>
                <a:uLnTx/>
                <a:uFillTx/>
                <a:latin typeface="DM Sans"/>
                <a:ea typeface="DM Sans"/>
                <a:cs typeface="DM Sans"/>
                <a:sym typeface="DM Sans"/>
              </a:rPr>
              <a:t>Poster / Project Title</a:t>
            </a:r>
            <a:endParaRPr kumimoji="0" sz="1400" b="0" i="0" u="none" strike="noStrike" kern="0" cap="none" spc="0" normalizeH="0" baseline="0" noProof="0" dirty="0">
              <a:ln>
                <a:noFill/>
              </a:ln>
              <a:solidFill>
                <a:srgbClr val="000000"/>
              </a:solidFill>
              <a:effectLst/>
              <a:uLnTx/>
              <a:uFillTx/>
              <a:latin typeface="DM Sans"/>
              <a:ea typeface="DM Sans"/>
              <a:cs typeface="DM Sans"/>
              <a:sym typeface="DM Sans"/>
            </a:endParaRPr>
          </a:p>
          <a:p>
            <a:pPr marL="457200" marR="0" lvl="0" indent="-457200" algn="l" defTabSz="914400" rtl="0" eaLnBrk="1" fontAlgn="auto" latinLnBrk="0" hangingPunct="1">
              <a:lnSpc>
                <a:spcPct val="100000"/>
              </a:lnSpc>
              <a:spcBef>
                <a:spcPts val="0"/>
              </a:spcBef>
              <a:spcAft>
                <a:spcPts val="0"/>
              </a:spcAft>
              <a:buClr>
                <a:srgbClr val="444C55"/>
              </a:buClr>
              <a:buSzPts val="2200"/>
              <a:buFont typeface="DM Sans"/>
              <a:buChar char="•"/>
              <a:tabLst/>
              <a:defRPr/>
            </a:pPr>
            <a:r>
              <a:rPr kumimoji="0" lang="en-US" sz="2200" b="0" i="0" u="none" strike="noStrike" kern="0" cap="none" spc="0" normalizeH="0" baseline="0" noProof="0" dirty="0">
                <a:ln>
                  <a:noFill/>
                </a:ln>
                <a:solidFill>
                  <a:srgbClr val="444C55"/>
                </a:solidFill>
                <a:effectLst/>
                <a:uLnTx/>
                <a:uFillTx/>
                <a:latin typeface="DM Sans"/>
                <a:ea typeface="DM Sans"/>
                <a:cs typeface="DM Sans"/>
                <a:sym typeface="DM Sans"/>
              </a:rPr>
              <a:t>Hospital Name</a:t>
            </a:r>
            <a:endParaRPr kumimoji="0" sz="1400" b="0" i="0" u="none" strike="noStrike" kern="0" cap="none" spc="0" normalizeH="0" baseline="0" noProof="0" dirty="0">
              <a:ln>
                <a:noFill/>
              </a:ln>
              <a:solidFill>
                <a:srgbClr val="000000"/>
              </a:solidFill>
              <a:effectLst/>
              <a:uLnTx/>
              <a:uFillTx/>
              <a:latin typeface="DM Sans"/>
              <a:ea typeface="DM Sans"/>
              <a:cs typeface="DM Sans"/>
              <a:sym typeface="DM Sans"/>
            </a:endParaRPr>
          </a:p>
          <a:p>
            <a:pPr marL="457200" marR="0" lvl="0" indent="-457200" algn="l" defTabSz="914400" rtl="0" eaLnBrk="1" fontAlgn="auto" latinLnBrk="0" hangingPunct="1">
              <a:lnSpc>
                <a:spcPct val="100000"/>
              </a:lnSpc>
              <a:spcBef>
                <a:spcPts val="0"/>
              </a:spcBef>
              <a:spcAft>
                <a:spcPts val="0"/>
              </a:spcAft>
              <a:buClr>
                <a:srgbClr val="444C55"/>
              </a:buClr>
              <a:buSzPts val="2200"/>
              <a:buFont typeface="DM Sans"/>
              <a:buChar char="•"/>
              <a:tabLst/>
              <a:defRPr/>
            </a:pPr>
            <a:r>
              <a:rPr kumimoji="0" lang="en-US" sz="2200" b="0" i="0" u="none" strike="noStrike" kern="0" cap="none" spc="0" normalizeH="0" baseline="0" noProof="0" dirty="0">
                <a:ln>
                  <a:noFill/>
                </a:ln>
                <a:solidFill>
                  <a:srgbClr val="444C55"/>
                </a:solidFill>
                <a:effectLst/>
                <a:uLnTx/>
                <a:uFillTx/>
                <a:latin typeface="DM Sans"/>
                <a:ea typeface="DM Sans"/>
                <a:cs typeface="DM Sans"/>
                <a:sym typeface="DM Sans"/>
              </a:rPr>
              <a:t>Author / Team Name </a:t>
            </a:r>
            <a:endParaRPr kumimoji="0" sz="1400" b="0" i="0" u="none" strike="noStrike" kern="0" cap="none" spc="0" normalizeH="0" baseline="0" noProof="0" dirty="0">
              <a:ln>
                <a:noFill/>
              </a:ln>
              <a:solidFill>
                <a:srgbClr val="000000"/>
              </a:solidFill>
              <a:effectLst/>
              <a:uLnTx/>
              <a:uFillTx/>
              <a:latin typeface="DM Sans"/>
              <a:ea typeface="DM Sans"/>
              <a:cs typeface="DM Sans"/>
              <a:sym typeface="DM Sans"/>
            </a:endParaRPr>
          </a:p>
          <a:p>
            <a:pPr marL="457200" marR="0" lvl="0" indent="-457200" algn="l" defTabSz="914400" rtl="0" eaLnBrk="1" fontAlgn="auto" latinLnBrk="0" hangingPunct="1">
              <a:lnSpc>
                <a:spcPct val="100000"/>
              </a:lnSpc>
              <a:spcBef>
                <a:spcPts val="0"/>
              </a:spcBef>
              <a:spcAft>
                <a:spcPts val="0"/>
              </a:spcAft>
              <a:buClr>
                <a:srgbClr val="444C55"/>
              </a:buClr>
              <a:buSzPts val="2200"/>
              <a:buFont typeface="DM Sans"/>
              <a:buChar char="•"/>
              <a:tabLst/>
              <a:defRPr/>
            </a:pPr>
            <a:r>
              <a:rPr kumimoji="0" lang="en-US" sz="2200" b="0" i="0" u="none" strike="noStrike" kern="0" cap="none" spc="0" normalizeH="0" baseline="0" noProof="0" dirty="0">
                <a:ln>
                  <a:noFill/>
                </a:ln>
                <a:solidFill>
                  <a:srgbClr val="444C55"/>
                </a:solidFill>
                <a:effectLst/>
                <a:uLnTx/>
                <a:uFillTx/>
                <a:latin typeface="DM Sans"/>
                <a:ea typeface="DM Sans"/>
                <a:cs typeface="DM Sans"/>
                <a:sym typeface="DM Sans"/>
              </a:rPr>
              <a:t>Abstract Category</a:t>
            </a:r>
            <a:endParaRPr kumimoji="0" sz="1400" b="0" i="0" u="none" strike="noStrike" kern="0" cap="none" spc="0" normalizeH="0" baseline="0" noProof="0" dirty="0">
              <a:ln>
                <a:noFill/>
              </a:ln>
              <a:solidFill>
                <a:srgbClr val="000000"/>
              </a:solidFill>
              <a:effectLst/>
              <a:uLnTx/>
              <a:uFillTx/>
              <a:latin typeface="DM Sans"/>
              <a:ea typeface="DM Sans"/>
              <a:cs typeface="DM Sans"/>
              <a:sym typeface="DM Sans"/>
            </a:endParaRPr>
          </a:p>
          <a:p>
            <a:pPr marL="457200" marR="0" lvl="0" indent="-457200" algn="l" defTabSz="914400" rtl="0" eaLnBrk="1" fontAlgn="auto" latinLnBrk="0" hangingPunct="1">
              <a:lnSpc>
                <a:spcPct val="100000"/>
              </a:lnSpc>
              <a:spcBef>
                <a:spcPts val="0"/>
              </a:spcBef>
              <a:spcAft>
                <a:spcPts val="0"/>
              </a:spcAft>
              <a:buClr>
                <a:srgbClr val="444C55"/>
              </a:buClr>
              <a:buSzPts val="2200"/>
              <a:buFont typeface="DM Sans"/>
              <a:buChar char="•"/>
              <a:tabLst/>
              <a:defRPr/>
            </a:pPr>
            <a:r>
              <a:rPr kumimoji="0" lang="en-US" sz="2200" b="0" i="0" u="none" strike="noStrike" kern="0" cap="none" spc="0" normalizeH="0" baseline="0" noProof="0" dirty="0">
                <a:ln>
                  <a:noFill/>
                </a:ln>
                <a:solidFill>
                  <a:srgbClr val="444C55"/>
                </a:solidFill>
                <a:effectLst/>
                <a:uLnTx/>
                <a:uFillTx/>
                <a:latin typeface="DM Sans"/>
                <a:ea typeface="DM Sans"/>
                <a:cs typeface="DM Sans"/>
                <a:sym typeface="DM Sans"/>
              </a:rPr>
              <a:t>Methodology </a:t>
            </a:r>
            <a:r>
              <a:rPr kumimoji="0" lang="en-US" sz="2200" b="0" i="1" u="none" strike="noStrike" kern="0" cap="none" spc="0" normalizeH="0" baseline="0" noProof="0" dirty="0">
                <a:ln>
                  <a:noFill/>
                </a:ln>
                <a:solidFill>
                  <a:srgbClr val="444C55"/>
                </a:solidFill>
                <a:effectLst/>
                <a:uLnTx/>
                <a:uFillTx/>
                <a:latin typeface="DM Sans"/>
                <a:ea typeface="DM Sans"/>
                <a:cs typeface="DM Sans"/>
                <a:sym typeface="DM Sans"/>
              </a:rPr>
              <a:t>(research study or QI project)</a:t>
            </a:r>
            <a:endParaRPr kumimoji="0" sz="1400" b="0" i="1" u="none" strike="noStrike" kern="0" cap="none" spc="0" normalizeH="0" baseline="0" noProof="0" dirty="0">
              <a:ln>
                <a:noFill/>
              </a:ln>
              <a:solidFill>
                <a:srgbClr val="000000"/>
              </a:solidFill>
              <a:effectLst/>
              <a:uLnTx/>
              <a:uFillTx/>
              <a:latin typeface="DM Sans"/>
              <a:ea typeface="DM Sans"/>
              <a:cs typeface="DM Sans"/>
              <a:sym typeface="DM Sans"/>
            </a:endParaRPr>
          </a:p>
          <a:p>
            <a:pPr marL="457200" marR="0" lvl="0" indent="-457200" algn="l" defTabSz="914400" rtl="0" eaLnBrk="1" fontAlgn="auto" latinLnBrk="0" hangingPunct="1">
              <a:lnSpc>
                <a:spcPct val="100000"/>
              </a:lnSpc>
              <a:spcBef>
                <a:spcPts val="0"/>
              </a:spcBef>
              <a:spcAft>
                <a:spcPts val="0"/>
              </a:spcAft>
              <a:buClr>
                <a:srgbClr val="444C55"/>
              </a:buClr>
              <a:buSzPts val="2200"/>
              <a:buFont typeface="DM Sans"/>
              <a:buChar char="•"/>
              <a:tabLst/>
              <a:defRPr/>
            </a:pPr>
            <a:r>
              <a:rPr kumimoji="0" lang="en-US" sz="2200" b="0" i="0" u="none" strike="noStrike" kern="0" cap="none" spc="0" normalizeH="0" baseline="0" noProof="0" dirty="0">
                <a:ln>
                  <a:noFill/>
                </a:ln>
                <a:solidFill>
                  <a:srgbClr val="444C55"/>
                </a:solidFill>
                <a:effectLst/>
                <a:uLnTx/>
                <a:uFillTx/>
                <a:latin typeface="DM Sans"/>
                <a:ea typeface="DM Sans"/>
                <a:cs typeface="DM Sans"/>
                <a:sym typeface="DM Sans"/>
              </a:rPr>
              <a:t>Perinatal Level</a:t>
            </a:r>
            <a:endParaRPr kumimoji="0" sz="1400" b="0" i="0" u="none" strike="noStrike" kern="0" cap="none" spc="0" normalizeH="0" baseline="0" noProof="0" dirty="0">
              <a:ln>
                <a:noFill/>
              </a:ln>
              <a:solidFill>
                <a:srgbClr val="000000"/>
              </a:solidFill>
              <a:effectLst/>
              <a:uLnTx/>
              <a:uFillTx/>
              <a:latin typeface="DM Sans"/>
              <a:ea typeface="DM Sans"/>
              <a:cs typeface="DM Sans"/>
              <a:sym typeface="DM Sans"/>
            </a:endParaRPr>
          </a:p>
        </p:txBody>
      </p:sp>
      <p:cxnSp>
        <p:nvCxnSpPr>
          <p:cNvPr id="9110" name="Google Shape;9110;g37f3f49db0c_0_0"/>
          <p:cNvCxnSpPr/>
          <p:nvPr/>
        </p:nvCxnSpPr>
        <p:spPr>
          <a:xfrm rot="10800000" flipH="1">
            <a:off x="3063524" y="1886633"/>
            <a:ext cx="1467300" cy="619500"/>
          </a:xfrm>
          <a:prstGeom prst="straightConnector1">
            <a:avLst/>
          </a:prstGeom>
          <a:noFill/>
          <a:ln w="28575" cap="flat" cmpd="sng">
            <a:solidFill>
              <a:schemeClr val="accent6"/>
            </a:solidFill>
            <a:prstDash val="solid"/>
            <a:miter lim="800000"/>
            <a:headEnd type="none" w="sm" len="sm"/>
            <a:tailEnd type="triangle" w="med" len="med"/>
          </a:ln>
        </p:spPr>
      </p:cxnSp>
      <p:sp>
        <p:nvSpPr>
          <p:cNvPr id="9115" name="Google Shape;9115;g37f3f49db0c_0_0"/>
          <p:cNvSpPr txBox="1"/>
          <p:nvPr/>
        </p:nvSpPr>
        <p:spPr>
          <a:xfrm>
            <a:off x="271824" y="6418030"/>
            <a:ext cx="4749600" cy="307800"/>
          </a:xfrm>
          <a:prstGeom prst="rect">
            <a:avLst/>
          </a:prstGeom>
          <a:solidFill>
            <a:srgbClr val="FBF1AC"/>
          </a:solid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400" b="1" i="1" u="none" strike="noStrike" kern="0" cap="none" spc="0" normalizeH="0" baseline="0" noProof="0">
                <a:ln>
                  <a:noFill/>
                </a:ln>
                <a:solidFill>
                  <a:srgbClr val="444C55"/>
                </a:solidFill>
                <a:effectLst/>
                <a:uLnTx/>
                <a:uFillTx/>
                <a:latin typeface="DM Sans"/>
                <a:ea typeface="DM Sans"/>
                <a:cs typeface="DM Sans"/>
                <a:sym typeface="DM Sans"/>
              </a:rPr>
              <a:t>Do NOT include hospital's identifying information. </a:t>
            </a:r>
            <a:endParaRPr kumimoji="0" sz="1400" b="0" i="0" u="none" strike="noStrike" kern="0" cap="none" spc="0" normalizeH="0" baseline="0" noProof="0">
              <a:ln>
                <a:noFill/>
              </a:ln>
              <a:solidFill>
                <a:srgbClr val="444C55"/>
              </a:solidFill>
              <a:effectLst/>
              <a:uLnTx/>
              <a:uFillTx/>
              <a:latin typeface="DM Sans"/>
              <a:ea typeface="DM Sans"/>
              <a:cs typeface="DM Sans"/>
              <a:sym typeface="DM Sans"/>
            </a:endParaRPr>
          </a:p>
        </p:txBody>
      </p:sp>
      <p:pic>
        <p:nvPicPr>
          <p:cNvPr id="9116" name="Google Shape;9116;g37f3f49db0c_0_0" title="Screenshot 2025-09-15 at 9.12.37 AM.png"/>
          <p:cNvPicPr preferRelativeResize="0"/>
          <p:nvPr/>
        </p:nvPicPr>
        <p:blipFill>
          <a:blip r:embed="rId3">
            <a:alphaModFix/>
          </a:blip>
          <a:stretch>
            <a:fillRect/>
          </a:stretch>
        </p:blipFill>
        <p:spPr>
          <a:xfrm>
            <a:off x="4530825" y="-1925"/>
            <a:ext cx="7661174" cy="1888550"/>
          </a:xfrm>
          <a:prstGeom prst="rect">
            <a:avLst/>
          </a:prstGeom>
          <a:noFill/>
          <a:ln w="28575" cap="flat" cmpd="sng">
            <a:solidFill>
              <a:schemeClr val="accent6"/>
            </a:solidFill>
            <a:prstDash val="solid"/>
            <a:round/>
            <a:headEnd type="none" w="sm" len="sm"/>
            <a:tailEnd type="none" w="sm" len="sm"/>
          </a:ln>
        </p:spPr>
      </p:pic>
      <p:sp>
        <p:nvSpPr>
          <p:cNvPr id="6" name="Rectangle: Rounded Corners 5">
            <a:extLst>
              <a:ext uri="{FF2B5EF4-FFF2-40B4-BE49-F238E27FC236}">
                <a16:creationId xmlns:a16="http://schemas.microsoft.com/office/drawing/2014/main" id="{0032FE04-AC7F-0730-A58E-F5699131B4C2}"/>
              </a:ext>
            </a:extLst>
          </p:cNvPr>
          <p:cNvSpPr/>
          <p:nvPr/>
        </p:nvSpPr>
        <p:spPr>
          <a:xfrm>
            <a:off x="9295859" y="5365339"/>
            <a:ext cx="2660684" cy="1146883"/>
          </a:xfrm>
          <a:prstGeom prst="roundRect">
            <a:avLst/>
          </a:prstGeom>
          <a:solidFill>
            <a:schemeClr val="tx2">
              <a:lumMod val="7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lumMod val="50000"/>
                  </a:schemeClr>
                </a:solidFill>
              </a:rPr>
              <a:t>A great opportunity to engage learners! </a:t>
            </a:r>
          </a:p>
        </p:txBody>
      </p:sp>
      <p:sp>
        <p:nvSpPr>
          <p:cNvPr id="4" name="Star: 12 Points 3">
            <a:extLst>
              <a:ext uri="{FF2B5EF4-FFF2-40B4-BE49-F238E27FC236}">
                <a16:creationId xmlns:a16="http://schemas.microsoft.com/office/drawing/2014/main" id="{C8334A11-E590-473D-B43E-7E5899727280}"/>
              </a:ext>
            </a:extLst>
          </p:cNvPr>
          <p:cNvSpPr/>
          <p:nvPr/>
        </p:nvSpPr>
        <p:spPr>
          <a:xfrm>
            <a:off x="4842660" y="2022065"/>
            <a:ext cx="4733209" cy="4260525"/>
          </a:xfrm>
          <a:prstGeom prst="star12">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lumMod val="50000"/>
                  </a:schemeClr>
                </a:solidFill>
              </a:rPr>
              <a:t>Abstracts should be a </a:t>
            </a:r>
            <a:r>
              <a:rPr lang="en-US" b="1" dirty="0">
                <a:solidFill>
                  <a:schemeClr val="tx1">
                    <a:lumMod val="50000"/>
                  </a:schemeClr>
                </a:solidFill>
              </a:rPr>
              <a:t>brief</a:t>
            </a:r>
            <a:r>
              <a:rPr lang="en-US" dirty="0">
                <a:solidFill>
                  <a:schemeClr val="tx1">
                    <a:lumMod val="50000"/>
                  </a:schemeClr>
                </a:solidFill>
              </a:rPr>
              <a:t> description of QI work you want to share and can include projects that are completed or works in progress! Can be a very brief basic description.</a:t>
            </a: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7EAF090-8EE0-4282-D7C0-1E552ADD283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F6A6517A-0EFE-3DB6-CDC0-D2F2903D304E}"/>
              </a:ext>
            </a:extLst>
          </p:cNvPr>
          <p:cNvSpPr>
            <a:spLocks noGrp="1"/>
          </p:cNvSpPr>
          <p:nvPr>
            <p:ph type="title"/>
          </p:nvPr>
        </p:nvSpPr>
        <p:spPr>
          <a:xfrm>
            <a:off x="386923" y="-10543"/>
            <a:ext cx="10972800" cy="1325563"/>
          </a:xfrm>
        </p:spPr>
        <p:txBody>
          <a:bodyPr/>
          <a:lstStyle/>
          <a:p>
            <a:r>
              <a:rPr lang="en-US" dirty="0"/>
              <a:t>Structure Measures</a:t>
            </a:r>
          </a:p>
        </p:txBody>
      </p:sp>
      <p:sp>
        <p:nvSpPr>
          <p:cNvPr id="4" name="Slide Number Placeholder 3">
            <a:extLst>
              <a:ext uri="{FF2B5EF4-FFF2-40B4-BE49-F238E27FC236}">
                <a16:creationId xmlns:a16="http://schemas.microsoft.com/office/drawing/2014/main" id="{E7AAED12-50A5-83BA-6FEE-B8BD613F9248}"/>
              </a:ext>
            </a:extLst>
          </p:cNvPr>
          <p:cNvSpPr>
            <a:spLocks noGrp="1"/>
          </p:cNvSpPr>
          <p:nvPr>
            <p:ph type="sldNum"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US" sz="1200" b="0" i="0" u="none" strike="noStrike" kern="1200" cap="none" spc="0" normalizeH="0" baseline="0" noProof="0">
                <a:ln>
                  <a:noFill/>
                </a:ln>
                <a:solidFill>
                  <a:srgbClr val="AEB3B7"/>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a:ln>
                <a:noFill/>
              </a:ln>
              <a:solidFill>
                <a:srgbClr val="AEB3B7"/>
              </a:solidFill>
              <a:effectLst/>
              <a:uLnTx/>
              <a:uFillTx/>
              <a:latin typeface="Calibri"/>
              <a:ea typeface="Calibri"/>
              <a:cs typeface="Calibri"/>
              <a:sym typeface="Calibri"/>
            </a:endParaRPr>
          </a:p>
        </p:txBody>
      </p:sp>
      <p:sp>
        <p:nvSpPr>
          <p:cNvPr id="7" name="Rounded Rectangle 4">
            <a:extLst>
              <a:ext uri="{FF2B5EF4-FFF2-40B4-BE49-F238E27FC236}">
                <a16:creationId xmlns:a16="http://schemas.microsoft.com/office/drawing/2014/main" id="{41B38069-454B-E839-4876-3533A0CB9AFF}"/>
              </a:ext>
            </a:extLst>
          </p:cNvPr>
          <p:cNvSpPr/>
          <p:nvPr/>
        </p:nvSpPr>
        <p:spPr>
          <a:xfrm>
            <a:off x="361900" y="1762773"/>
            <a:ext cx="2533767" cy="4830993"/>
          </a:xfrm>
          <a:prstGeom prst="roundRect">
            <a:avLst/>
          </a:prstGeom>
          <a:no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a:ln>
                  <a:noFill/>
                </a:ln>
                <a:solidFill>
                  <a:srgbClr val="444C55">
                    <a:lumMod val="50000"/>
                  </a:srgbClr>
                </a:solidFill>
                <a:effectLst/>
                <a:uLnTx/>
                <a:uFillTx/>
                <a:latin typeface="Aptos"/>
                <a:ea typeface="Times New Roman" panose="02020603050405020304" pitchFamily="18" charset="0"/>
                <a:cs typeface="Segoe UI"/>
              </a:rPr>
              <a:t>Provider Education &amp; Engagement</a:t>
            </a:r>
          </a:p>
        </p:txBody>
      </p:sp>
      <p:sp>
        <p:nvSpPr>
          <p:cNvPr id="8" name="Rounded Rectangle 54">
            <a:extLst>
              <a:ext uri="{FF2B5EF4-FFF2-40B4-BE49-F238E27FC236}">
                <a16:creationId xmlns:a16="http://schemas.microsoft.com/office/drawing/2014/main" id="{E7854B47-83EA-E95E-359C-0DEE709F620D}"/>
              </a:ext>
            </a:extLst>
          </p:cNvPr>
          <p:cNvSpPr/>
          <p:nvPr/>
        </p:nvSpPr>
        <p:spPr>
          <a:xfrm>
            <a:off x="564051" y="1205652"/>
            <a:ext cx="1952978" cy="346784"/>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prstClr val="white"/>
                </a:solidFill>
                <a:effectLst/>
                <a:uLnTx/>
                <a:uFillTx/>
                <a:latin typeface="Aptos"/>
                <a:ea typeface="+mn-ea"/>
                <a:cs typeface="+mn-cs"/>
              </a:rPr>
              <a:t>Drivers</a:t>
            </a:r>
          </a:p>
        </p:txBody>
      </p:sp>
      <p:sp>
        <p:nvSpPr>
          <p:cNvPr id="9" name="Rounded Rectangle 22">
            <a:extLst>
              <a:ext uri="{FF2B5EF4-FFF2-40B4-BE49-F238E27FC236}">
                <a16:creationId xmlns:a16="http://schemas.microsoft.com/office/drawing/2014/main" id="{0021AF7A-06C6-79A8-4D95-BA461F4B898B}"/>
              </a:ext>
            </a:extLst>
          </p:cNvPr>
          <p:cNvSpPr/>
          <p:nvPr/>
        </p:nvSpPr>
        <p:spPr>
          <a:xfrm>
            <a:off x="3142224" y="1762041"/>
            <a:ext cx="7679172" cy="1181533"/>
          </a:xfrm>
          <a:prstGeom prst="roundRect">
            <a:avLst/>
          </a:prstGeom>
          <a:solidFill>
            <a:schemeClr val="bg1"/>
          </a:solid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n-US" sz="2000" b="0" i="0" u="none" strike="noStrike" kern="1200" cap="none" spc="0" normalizeH="0" baseline="0" noProof="0" dirty="0">
                <a:ln>
                  <a:noFill/>
                </a:ln>
                <a:solidFill>
                  <a:srgbClr val="444C55">
                    <a:lumMod val="50000"/>
                  </a:srgbClr>
                </a:solidFill>
                <a:effectLst/>
                <a:uLnTx/>
                <a:uFillTx/>
                <a:latin typeface="Aptos"/>
                <a:ea typeface="+mn-lt"/>
                <a:cs typeface="Arial"/>
              </a:rPr>
              <a:t>Educate all OB clinical staff caring for pregnant/postpartum patients on PMH conditions, screening, treatment, referral processes, hotline resources, and trauma informed care.</a:t>
            </a:r>
          </a:p>
        </p:txBody>
      </p:sp>
      <p:sp>
        <p:nvSpPr>
          <p:cNvPr id="10" name="Rounded Rectangle 10">
            <a:extLst>
              <a:ext uri="{FF2B5EF4-FFF2-40B4-BE49-F238E27FC236}">
                <a16:creationId xmlns:a16="http://schemas.microsoft.com/office/drawing/2014/main" id="{88E595AC-FE2C-3E63-305F-67E1EFCEF820}"/>
              </a:ext>
            </a:extLst>
          </p:cNvPr>
          <p:cNvSpPr/>
          <p:nvPr/>
        </p:nvSpPr>
        <p:spPr>
          <a:xfrm>
            <a:off x="3142224" y="4423261"/>
            <a:ext cx="7679172" cy="2170505"/>
          </a:xfrm>
          <a:prstGeom prst="roundRect">
            <a:avLst/>
          </a:prstGeom>
          <a:solidFill>
            <a:schemeClr val="bg1"/>
          </a:solid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444C55">
                    <a:lumMod val="50000"/>
                  </a:srgbClr>
                </a:solidFill>
                <a:effectLst/>
                <a:uLnTx/>
                <a:uFillTx/>
                <a:latin typeface="Aptos" panose="020B0004020202020204" pitchFamily="34" charset="0"/>
                <a:ea typeface="+mn-lt"/>
                <a:cs typeface="Arial"/>
              </a:rPr>
              <a:t>3. </a:t>
            </a:r>
            <a:r>
              <a:rPr kumimoji="0" lang="en-US" sz="2000" b="0" i="0" u="none" strike="noStrike" kern="1200" cap="none" spc="0" normalizeH="0" baseline="0" noProof="0" dirty="0">
                <a:ln>
                  <a:noFill/>
                </a:ln>
                <a:solidFill>
                  <a:srgbClr val="000000"/>
                </a:solidFill>
                <a:effectLst/>
                <a:uLnTx/>
                <a:uFillTx/>
                <a:latin typeface="Aptos" panose="020B0004020202020204" pitchFamily="34" charset="0"/>
                <a:ea typeface="+mn-ea"/>
                <a:cs typeface="+mn-cs"/>
              </a:rPr>
              <a:t>Create a PMH Access Workgroup with multidisciplinary inpatient and outpatient care team members (including, OB, ED, Peds, social work, psychiatry, outpatient and inpatient OB nursing leaders) and community stakeholders across perinatal continuum of care to identify barriers to perinatal mental health care and opportunities to enhance care coordination and connections to mental health resources.</a:t>
            </a:r>
            <a:endParaRPr kumimoji="0" lang="en-US" sz="2000" b="0" i="0" u="none" strike="noStrike" kern="1200" cap="none" spc="0" normalizeH="0" baseline="0" noProof="0" dirty="0">
              <a:ln>
                <a:noFill/>
              </a:ln>
              <a:solidFill>
                <a:srgbClr val="444C55">
                  <a:lumMod val="50000"/>
                </a:srgbClr>
              </a:solidFill>
              <a:effectLst/>
              <a:uLnTx/>
              <a:uFillTx/>
              <a:latin typeface="Aptos" panose="020B0004020202020204" pitchFamily="34" charset="0"/>
              <a:ea typeface="+mn-lt"/>
              <a:cs typeface="Arial"/>
            </a:endParaRPr>
          </a:p>
        </p:txBody>
      </p:sp>
      <p:sp>
        <p:nvSpPr>
          <p:cNvPr id="11" name="Rounded Rectangle 54">
            <a:extLst>
              <a:ext uri="{FF2B5EF4-FFF2-40B4-BE49-F238E27FC236}">
                <a16:creationId xmlns:a16="http://schemas.microsoft.com/office/drawing/2014/main" id="{006F7451-59A3-DA7A-B261-1A36B164398E}"/>
              </a:ext>
            </a:extLst>
          </p:cNvPr>
          <p:cNvSpPr/>
          <p:nvPr/>
        </p:nvSpPr>
        <p:spPr>
          <a:xfrm>
            <a:off x="4581014" y="1205653"/>
            <a:ext cx="4229570" cy="34678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prstClr val="white"/>
                </a:solidFill>
                <a:effectLst/>
                <a:uLnTx/>
                <a:uFillTx/>
                <a:latin typeface="Aptos"/>
                <a:ea typeface="+mn-lt"/>
                <a:cs typeface="Arial"/>
              </a:rPr>
              <a:t>Change Ideas / System Changes</a:t>
            </a:r>
            <a:endParaRPr kumimoji="0" lang="en-US" sz="2000" b="1" i="0" u="none" strike="noStrike" kern="1200" cap="none" spc="0" normalizeH="0" baseline="0" noProof="0">
              <a:ln>
                <a:noFill/>
              </a:ln>
              <a:solidFill>
                <a:prstClr val="white"/>
              </a:solidFill>
              <a:effectLst/>
              <a:uLnTx/>
              <a:uFillTx/>
              <a:latin typeface="Aptos"/>
              <a:ea typeface="+mn-ea"/>
              <a:cs typeface="Arial"/>
            </a:endParaRPr>
          </a:p>
        </p:txBody>
      </p:sp>
      <p:sp>
        <p:nvSpPr>
          <p:cNvPr id="3" name="Rounded Rectangle 22">
            <a:extLst>
              <a:ext uri="{FF2B5EF4-FFF2-40B4-BE49-F238E27FC236}">
                <a16:creationId xmlns:a16="http://schemas.microsoft.com/office/drawing/2014/main" id="{6E2B7863-5C13-475E-AA9E-4B5E861B1817}"/>
              </a:ext>
            </a:extLst>
          </p:cNvPr>
          <p:cNvSpPr/>
          <p:nvPr/>
        </p:nvSpPr>
        <p:spPr>
          <a:xfrm>
            <a:off x="3142224" y="3075399"/>
            <a:ext cx="7679172" cy="1181533"/>
          </a:xfrm>
          <a:prstGeom prst="roundRect">
            <a:avLst/>
          </a:prstGeom>
          <a:solidFill>
            <a:schemeClr val="bg1"/>
          </a:solid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444C55">
                    <a:lumMod val="50000"/>
                  </a:srgbClr>
                </a:solidFill>
                <a:effectLst/>
                <a:uLnTx/>
                <a:uFillTx/>
                <a:latin typeface="Aptos"/>
                <a:ea typeface="+mn-lt"/>
                <a:cs typeface="Arial"/>
              </a:rPr>
              <a:t>2. Educate all ER clinical staff caring for pregnant/postpartum patients on PMH conditions, screening, treatment, referral processes, hotline resources, and trauma informed care.</a:t>
            </a:r>
          </a:p>
        </p:txBody>
      </p:sp>
    </p:spTree>
    <p:extLst>
      <p:ext uri="{BB962C8B-B14F-4D97-AF65-F5344CB8AC3E}">
        <p14:creationId xmlns:p14="http://schemas.microsoft.com/office/powerpoint/2010/main" val="3279111613"/>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7D82924-A6C4-AAA2-2EEA-111BB483FB6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2F213D1-ECAD-69B9-318A-C41D0A7EDB8F}"/>
              </a:ext>
            </a:extLst>
          </p:cNvPr>
          <p:cNvSpPr>
            <a:spLocks noGrp="1"/>
          </p:cNvSpPr>
          <p:nvPr>
            <p:ph type="title"/>
          </p:nvPr>
        </p:nvSpPr>
        <p:spPr>
          <a:xfrm>
            <a:off x="416036" y="0"/>
            <a:ext cx="5864447" cy="1325563"/>
          </a:xfrm>
        </p:spPr>
        <p:txBody>
          <a:bodyPr/>
          <a:lstStyle/>
          <a:p>
            <a:r>
              <a:rPr lang="en-US" dirty="0">
                <a:solidFill>
                  <a:srgbClr val="1C498B"/>
                </a:solidFill>
              </a:rPr>
              <a:t>Process Measures</a:t>
            </a:r>
          </a:p>
        </p:txBody>
      </p:sp>
      <p:sp>
        <p:nvSpPr>
          <p:cNvPr id="4" name="Slide Number Placeholder 3">
            <a:extLst>
              <a:ext uri="{FF2B5EF4-FFF2-40B4-BE49-F238E27FC236}">
                <a16:creationId xmlns:a16="http://schemas.microsoft.com/office/drawing/2014/main" id="{C733D312-D014-5D6B-8EFE-83EE139731F9}"/>
              </a:ext>
            </a:extLst>
          </p:cNvPr>
          <p:cNvSpPr>
            <a:spLocks noGrp="1"/>
          </p:cNvSpPr>
          <p:nvPr>
            <p:ph type="sldNum"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US" sz="1200" b="0" i="0" u="none" strike="noStrike" kern="1200" cap="none" spc="0" normalizeH="0" baseline="0" noProof="0">
                <a:ln>
                  <a:noFill/>
                </a:ln>
                <a:solidFill>
                  <a:srgbClr val="AEB3B7"/>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a:ln>
                <a:noFill/>
              </a:ln>
              <a:solidFill>
                <a:srgbClr val="AEB3B7"/>
              </a:solidFill>
              <a:effectLst/>
              <a:uLnTx/>
              <a:uFillTx/>
              <a:latin typeface="Calibri"/>
              <a:ea typeface="Calibri"/>
              <a:cs typeface="Calibri"/>
              <a:sym typeface="Calibri"/>
            </a:endParaRPr>
          </a:p>
        </p:txBody>
      </p:sp>
      <p:sp>
        <p:nvSpPr>
          <p:cNvPr id="8" name="Rectangle 1">
            <a:extLst>
              <a:ext uri="{FF2B5EF4-FFF2-40B4-BE49-F238E27FC236}">
                <a16:creationId xmlns:a16="http://schemas.microsoft.com/office/drawing/2014/main" id="{1164A66C-6C1F-9C46-2A25-5D53790D7BCD}"/>
              </a:ext>
            </a:extLst>
          </p:cNvPr>
          <p:cNvSpPr>
            <a:spLocks noChangeArrowheads="1"/>
          </p:cNvSpPr>
          <p:nvPr/>
        </p:nvSpPr>
        <p:spPr bwMode="auto">
          <a:xfrm>
            <a:off x="3010280" y="2374231"/>
            <a:ext cx="8432078" cy="34581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 name="Freeform 2">
            <a:extLst>
              <a:ext uri="{FF2B5EF4-FFF2-40B4-BE49-F238E27FC236}">
                <a16:creationId xmlns:a16="http://schemas.microsoft.com/office/drawing/2014/main" id="{8850EC1B-7AB4-D135-A21B-2724F3A9828E}"/>
              </a:ext>
            </a:extLst>
          </p:cNvPr>
          <p:cNvSpPr/>
          <p:nvPr/>
        </p:nvSpPr>
        <p:spPr>
          <a:xfrm>
            <a:off x="8104204" y="1566052"/>
            <a:ext cx="3338154" cy="4686889"/>
          </a:xfrm>
          <a:custGeom>
            <a:avLst/>
            <a:gdLst/>
            <a:ahLst/>
            <a:cxnLst/>
            <a:rect l="l" t="t" r="r" b="b"/>
            <a:pathLst>
              <a:path w="5482971" h="8229600">
                <a:moveTo>
                  <a:pt x="0" y="0"/>
                </a:moveTo>
                <a:lnTo>
                  <a:pt x="5482971" y="0"/>
                </a:lnTo>
                <a:lnTo>
                  <a:pt x="5482971" y="8229600"/>
                </a:lnTo>
                <a:lnTo>
                  <a:pt x="0" y="8229600"/>
                </a:lnTo>
                <a:lnTo>
                  <a:pt x="0" y="0"/>
                </a:lnTo>
                <a:close/>
              </a:path>
            </a:pathLst>
          </a:custGeom>
          <a:blipFill>
            <a:blip r:embed="rId2"/>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 name="TextBox 4">
            <a:extLst>
              <a:ext uri="{FF2B5EF4-FFF2-40B4-BE49-F238E27FC236}">
                <a16:creationId xmlns:a16="http://schemas.microsoft.com/office/drawing/2014/main" id="{D8CF8A25-DCEF-16E4-E85B-205CA4E7C4C9}"/>
              </a:ext>
            </a:extLst>
          </p:cNvPr>
          <p:cNvSpPr txBox="1"/>
          <p:nvPr/>
        </p:nvSpPr>
        <p:spPr>
          <a:xfrm>
            <a:off x="416037" y="1225662"/>
            <a:ext cx="6889638" cy="483209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lumMod val="50000"/>
                  </a:prstClr>
                </a:solidFill>
                <a:effectLst/>
                <a:uLnTx/>
                <a:uFillTx/>
                <a:latin typeface="Calibri"/>
                <a:ea typeface="+mn-ea"/>
                <a:cs typeface="+mn-cs"/>
              </a:rPr>
              <a:t>Random sample of 10 delivered patients/month:</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lumMod val="50000"/>
                  </a:prstClr>
                </a:solidFill>
                <a:effectLst/>
                <a:uLnTx/>
                <a:uFillTx/>
                <a:latin typeface="Calibri"/>
                <a:ea typeface="+mn-ea"/>
                <a:cs typeface="+mn-cs"/>
              </a:rPr>
              <a:t>1) Screening</a:t>
            </a:r>
          </a:p>
          <a:p>
            <a:pPr marL="742950" marR="0" lvl="1"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lumMod val="50000"/>
                  </a:prstClr>
                </a:solidFill>
                <a:effectLst/>
                <a:uLnTx/>
                <a:uFillTx/>
                <a:latin typeface="Calibri"/>
                <a:ea typeface="+mn-ea"/>
                <a:cs typeface="+mn-cs"/>
              </a:rPr>
              <a:t>%  of patient with </a:t>
            </a:r>
            <a:r>
              <a:rPr kumimoji="0" lang="en-US" sz="2000" b="1" i="0" u="none" strike="noStrike" kern="1200" cap="none" spc="0" normalizeH="0" baseline="0" noProof="0" dirty="0">
                <a:ln>
                  <a:noFill/>
                </a:ln>
                <a:solidFill>
                  <a:prstClr val="black">
                    <a:lumMod val="50000"/>
                  </a:prstClr>
                </a:solidFill>
                <a:effectLst/>
                <a:uLnTx/>
                <a:uFillTx/>
                <a:latin typeface="Calibri"/>
                <a:ea typeface="+mn-ea"/>
                <a:cs typeface="+mn-cs"/>
              </a:rPr>
              <a:t>depression/anxiety</a:t>
            </a:r>
            <a:r>
              <a:rPr kumimoji="0" lang="en-US" sz="2000" b="0" i="0" u="none" strike="noStrike" kern="1200" cap="none" spc="0" normalizeH="0" baseline="0" noProof="0" dirty="0">
                <a:ln>
                  <a:noFill/>
                </a:ln>
                <a:solidFill>
                  <a:prstClr val="black">
                    <a:lumMod val="50000"/>
                  </a:prstClr>
                </a:solidFill>
                <a:effectLst/>
                <a:uLnTx/>
                <a:uFillTx/>
                <a:latin typeface="Calibri"/>
                <a:ea typeface="+mn-ea"/>
                <a:cs typeface="+mn-cs"/>
              </a:rPr>
              <a:t> </a:t>
            </a:r>
            <a:r>
              <a:rPr kumimoji="0" lang="en-US" sz="2000" b="1" i="0" u="none" strike="noStrike" kern="1200" cap="none" spc="0" normalizeH="0" baseline="0" noProof="0" dirty="0">
                <a:ln>
                  <a:noFill/>
                </a:ln>
                <a:solidFill>
                  <a:prstClr val="black">
                    <a:lumMod val="50000"/>
                  </a:prstClr>
                </a:solidFill>
                <a:effectLst/>
                <a:uLnTx/>
                <a:uFillTx/>
                <a:latin typeface="Calibri"/>
                <a:ea typeface="+mn-ea"/>
                <a:cs typeface="+mn-cs"/>
              </a:rPr>
              <a:t>screening</a:t>
            </a:r>
            <a:r>
              <a:rPr kumimoji="0" lang="en-US" sz="2000" b="0" i="0" u="none" strike="noStrike" kern="1200" cap="none" spc="0" normalizeH="0" baseline="0" noProof="0" dirty="0">
                <a:ln>
                  <a:noFill/>
                </a:ln>
                <a:solidFill>
                  <a:prstClr val="black">
                    <a:lumMod val="50000"/>
                  </a:prstClr>
                </a:solidFill>
                <a:effectLst/>
                <a:uLnTx/>
                <a:uFillTx/>
                <a:latin typeface="Calibri"/>
                <a:ea typeface="+mn-ea"/>
                <a:cs typeface="+mn-cs"/>
              </a:rPr>
              <a:t> during prenatal care and delivery hospitalization</a:t>
            </a:r>
          </a:p>
          <a:p>
            <a:pPr marL="457200" marR="0" lvl="1"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lumMod val="50000"/>
                </a:prstClr>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lumMod val="50000"/>
                  </a:prstClr>
                </a:solidFill>
                <a:effectLst/>
                <a:uLnTx/>
                <a:uFillTx/>
                <a:latin typeface="Calibri"/>
                <a:ea typeface="+mn-ea"/>
                <a:cs typeface="+mn-cs"/>
              </a:rPr>
              <a:t>2) Patient PMH Education</a:t>
            </a:r>
          </a:p>
          <a:p>
            <a:pPr marL="742950" marR="0" lvl="1"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lumMod val="50000"/>
                  </a:prstClr>
                </a:solidFill>
                <a:effectLst/>
                <a:uLnTx/>
                <a:uFillTx/>
                <a:latin typeface="Calibri"/>
                <a:ea typeface="+mn-ea"/>
                <a:cs typeface="+mn-cs"/>
              </a:rPr>
              <a:t>% of patients with documentation of receiving education before delivery hospitalization discharge on PMH  warning signs, where to call, and hotline support:  IL MOMS Line, PSI and MAR Now. </a:t>
            </a:r>
          </a:p>
          <a:p>
            <a:pPr marL="457200" marR="0" lvl="1"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lumMod val="50000"/>
                </a:prstClr>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lumMod val="50000"/>
                  </a:prstClr>
                </a:solidFill>
                <a:effectLst/>
                <a:uLnTx/>
                <a:uFillTx/>
                <a:latin typeface="Calibri"/>
                <a:ea typeface="+mn-ea"/>
                <a:cs typeface="+mn-cs"/>
              </a:rPr>
              <a:t>Provider PMH Education </a:t>
            </a:r>
          </a:p>
          <a:p>
            <a:pPr marL="742950" marR="0" lvl="1"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lumMod val="50000"/>
                  </a:prstClr>
                </a:solidFill>
                <a:effectLst/>
                <a:uLnTx/>
                <a:uFillTx/>
                <a:latin typeface="Calibri"/>
                <a:ea typeface="+mn-ea"/>
                <a:cs typeface="+mn-cs"/>
              </a:rPr>
              <a:t>% of OB/ER providers with PMH training completed</a:t>
            </a:r>
          </a:p>
          <a:p>
            <a:pPr marL="742950" marR="0" lvl="1"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lumMod val="50000"/>
                  </a:prstClr>
                </a:solidFill>
                <a:effectLst/>
                <a:uLnTx/>
                <a:uFillTx/>
                <a:latin typeface="Calibri"/>
                <a:ea typeface="+mn-ea"/>
                <a:cs typeface="+mn-cs"/>
              </a:rPr>
              <a:t>% of OB/ER nursing staff with PMH training completed</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2000" b="0" i="0" u="none" strike="noStrike" kern="1200" cap="none" spc="0" normalizeH="0" baseline="0" noProof="0" dirty="0">
              <a:ln>
                <a:noFill/>
              </a:ln>
              <a:solidFill>
                <a:prstClr val="black">
                  <a:lumMod val="50000"/>
                </a:prstClr>
              </a:solidFill>
              <a:effectLst/>
              <a:uLnTx/>
              <a:uFillTx/>
              <a:latin typeface="Calibri"/>
              <a:ea typeface="+mn-ea"/>
              <a:cs typeface="+mn-cs"/>
            </a:endParaRPr>
          </a:p>
        </p:txBody>
      </p:sp>
      <p:sp>
        <p:nvSpPr>
          <p:cNvPr id="6" name="Rectangle 5">
            <a:extLst>
              <a:ext uri="{FF2B5EF4-FFF2-40B4-BE49-F238E27FC236}">
                <a16:creationId xmlns:a16="http://schemas.microsoft.com/office/drawing/2014/main" id="{58EB5345-F053-6BE2-2F25-5595A4029C89}"/>
              </a:ext>
            </a:extLst>
          </p:cNvPr>
          <p:cNvSpPr/>
          <p:nvPr/>
        </p:nvSpPr>
        <p:spPr>
          <a:xfrm>
            <a:off x="416036" y="4597400"/>
            <a:ext cx="6543563" cy="1234988"/>
          </a:xfrm>
          <a:prstGeom prst="rect">
            <a:avLst/>
          </a:prstGeom>
          <a:noFill/>
          <a:ln>
            <a:solidFill>
              <a:schemeClr val="accent6">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137022006"/>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2924634-82EA-DDE4-175B-D4B0A9D53052}"/>
              </a:ext>
            </a:extLst>
          </p:cNvPr>
          <p:cNvSpPr>
            <a:spLocks noGrp="1"/>
          </p:cNvSpPr>
          <p:nvPr>
            <p:ph type="title"/>
          </p:nvPr>
        </p:nvSpPr>
        <p:spPr>
          <a:xfrm>
            <a:off x="1413310" y="825038"/>
            <a:ext cx="9365380" cy="2014679"/>
          </a:xfrm>
        </p:spPr>
        <p:txBody>
          <a:bodyPr/>
          <a:lstStyle/>
          <a:p>
            <a:r>
              <a:rPr lang="en-US" b="1" i="0" dirty="0">
                <a:effectLst/>
                <a:latin typeface="ui-sans-serif"/>
              </a:rPr>
              <a:t>Using QI to Achieve Provider Education</a:t>
            </a:r>
            <a:endParaRPr lang="en-US" dirty="0"/>
          </a:p>
        </p:txBody>
      </p:sp>
      <p:sp>
        <p:nvSpPr>
          <p:cNvPr id="3" name="Subtitle 2">
            <a:extLst>
              <a:ext uri="{FF2B5EF4-FFF2-40B4-BE49-F238E27FC236}">
                <a16:creationId xmlns:a16="http://schemas.microsoft.com/office/drawing/2014/main" id="{99864AAB-C02E-13D4-6575-8ECF425197A2}"/>
              </a:ext>
            </a:extLst>
          </p:cNvPr>
          <p:cNvSpPr>
            <a:spLocks noGrp="1"/>
          </p:cNvSpPr>
          <p:nvPr>
            <p:ph type="subTitle" idx="1"/>
          </p:nvPr>
        </p:nvSpPr>
        <p:spPr>
          <a:xfrm>
            <a:off x="1413310" y="2935715"/>
            <a:ext cx="9365380" cy="986569"/>
          </a:xfrm>
        </p:spPr>
        <p:txBody>
          <a:bodyPr vert="horz" lIns="91440" tIns="45720" rIns="91440" bIns="45720" rtlCol="0" anchor="t">
            <a:noAutofit/>
          </a:bodyPr>
          <a:lstStyle/>
          <a:p>
            <a:r>
              <a:rPr lang="en-US" b="0" i="0" dirty="0">
                <a:effectLst/>
                <a:latin typeface="ui-sans-serif"/>
              </a:rPr>
              <a:t>Using quality </a:t>
            </a:r>
            <a:r>
              <a:rPr lang="en-US" dirty="0">
                <a:latin typeface="ui-sans-serif"/>
              </a:rPr>
              <a:t>i</a:t>
            </a:r>
            <a:r>
              <a:rPr lang="en-US" b="0" i="0" dirty="0">
                <a:effectLst/>
                <a:latin typeface="ui-sans-serif"/>
              </a:rPr>
              <a:t>mprovement and not just “doing a training”</a:t>
            </a:r>
          </a:p>
          <a:p>
            <a:r>
              <a:rPr lang="en-US" b="0" i="1" dirty="0">
                <a:effectLst/>
                <a:latin typeface="ui-sans-serif"/>
              </a:rPr>
              <a:t>Grounded in the ILPQC Summer Series (SMARTIE aim → PDSA ) </a:t>
            </a:r>
            <a:endParaRPr lang="en-US" i="1" dirty="0"/>
          </a:p>
        </p:txBody>
      </p:sp>
    </p:spTree>
    <p:extLst>
      <p:ext uri="{BB962C8B-B14F-4D97-AF65-F5344CB8AC3E}">
        <p14:creationId xmlns:p14="http://schemas.microsoft.com/office/powerpoint/2010/main" val="1434785557"/>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56F27B-F263-4424-9238-431F3DF2324D}"/>
              </a:ext>
            </a:extLst>
          </p:cNvPr>
          <p:cNvSpPr>
            <a:spLocks noGrp="1"/>
          </p:cNvSpPr>
          <p:nvPr>
            <p:ph type="title"/>
          </p:nvPr>
        </p:nvSpPr>
        <p:spPr>
          <a:xfrm>
            <a:off x="384875" y="320675"/>
            <a:ext cx="10972800" cy="1325563"/>
          </a:xfrm>
        </p:spPr>
        <p:txBody>
          <a:bodyPr/>
          <a:lstStyle/>
          <a:p>
            <a:r>
              <a:rPr lang="en-US" dirty="0"/>
              <a:t>QI Moves to Make It Happen </a:t>
            </a:r>
            <a:br>
              <a:rPr lang="en-US" dirty="0"/>
            </a:br>
            <a:r>
              <a:rPr lang="en-US" dirty="0"/>
              <a:t>(PDSA + Measures)</a:t>
            </a:r>
          </a:p>
        </p:txBody>
      </p:sp>
      <p:graphicFrame>
        <p:nvGraphicFramePr>
          <p:cNvPr id="7" name="Content Placeholder 6">
            <a:extLst>
              <a:ext uri="{FF2B5EF4-FFF2-40B4-BE49-F238E27FC236}">
                <a16:creationId xmlns:a16="http://schemas.microsoft.com/office/drawing/2014/main" id="{A4476DD8-D4CE-43F1-8BA5-91BCE662D046}"/>
              </a:ext>
            </a:extLst>
          </p:cNvPr>
          <p:cNvGraphicFramePr>
            <a:graphicFrameLocks noGrp="1"/>
          </p:cNvGraphicFramePr>
          <p:nvPr>
            <p:ph sz="half" idx="1"/>
          </p:nvPr>
        </p:nvGraphicFramePr>
        <p:xfrm>
          <a:off x="306091" y="1473496"/>
          <a:ext cx="7131803" cy="481311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Slide Number Placeholder 4">
            <a:extLst>
              <a:ext uri="{FF2B5EF4-FFF2-40B4-BE49-F238E27FC236}">
                <a16:creationId xmlns:a16="http://schemas.microsoft.com/office/drawing/2014/main" id="{AD9298AF-DC42-48ED-BA59-BEA5A8EC5CC5}"/>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7033E4B-E3EB-3D46-B2D8-3159663620FA}" type="slidenum">
              <a:rPr kumimoji="0" lang="en-US" sz="1200" b="0" i="0" u="none" strike="noStrike" kern="1200" cap="none" spc="0" normalizeH="0" baseline="0" noProof="0" smtClean="0">
                <a:ln>
                  <a:noFill/>
                </a:ln>
                <a:solidFill>
                  <a:srgbClr val="444C55">
                    <a:tint val="75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a:ln>
                <a:noFill/>
              </a:ln>
              <a:solidFill>
                <a:srgbClr val="444C55">
                  <a:tint val="75000"/>
                </a:srgbClr>
              </a:solidFill>
              <a:effectLst/>
              <a:uLnTx/>
              <a:uFillTx/>
              <a:latin typeface="Calibri" panose="020F0502020204030204"/>
              <a:ea typeface="+mn-ea"/>
              <a:cs typeface="+mn-cs"/>
            </a:endParaRPr>
          </a:p>
        </p:txBody>
      </p:sp>
      <p:sp>
        <p:nvSpPr>
          <p:cNvPr id="6" name="Footer Placeholder 5">
            <a:extLst>
              <a:ext uri="{FF2B5EF4-FFF2-40B4-BE49-F238E27FC236}">
                <a16:creationId xmlns:a16="http://schemas.microsoft.com/office/drawing/2014/main" id="{F56D9F13-D23B-4F50-B841-7BED3D0AEE84}"/>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444C55">
                    <a:tint val="75000"/>
                  </a:srgbClr>
                </a:solidFill>
                <a:effectLst/>
                <a:uLnTx/>
                <a:uFillTx/>
                <a:latin typeface="Calibri" panose="020F0502020204030204"/>
                <a:ea typeface="+mn-ea"/>
                <a:cs typeface="+mn-cs"/>
              </a:rPr>
              <a:t>Illinois Perinatal Quality Collaborative</a:t>
            </a:r>
          </a:p>
        </p:txBody>
      </p:sp>
      <p:sp>
        <p:nvSpPr>
          <p:cNvPr id="12" name="TextBox 11">
            <a:extLst>
              <a:ext uri="{FF2B5EF4-FFF2-40B4-BE49-F238E27FC236}">
                <a16:creationId xmlns:a16="http://schemas.microsoft.com/office/drawing/2014/main" id="{5EEDC238-809F-4D51-8B5A-790143D9D98E}"/>
              </a:ext>
            </a:extLst>
          </p:cNvPr>
          <p:cNvSpPr txBox="1"/>
          <p:nvPr/>
        </p:nvSpPr>
        <p:spPr>
          <a:xfrm>
            <a:off x="6738534" y="2690336"/>
            <a:ext cx="5071175" cy="1477328"/>
          </a:xfrm>
          <a:prstGeom prst="rect">
            <a:avLst/>
          </a:prstGeom>
        </p:spPr>
        <p:style>
          <a:lnRef idx="2">
            <a:schemeClr val="accent1"/>
          </a:lnRef>
          <a:fillRef idx="1">
            <a:schemeClr val="lt1"/>
          </a:fillRef>
          <a:effectRef idx="0">
            <a:schemeClr val="accent1"/>
          </a:effectRef>
          <a:fontRef idx="minor">
            <a:schemeClr val="dk1"/>
          </a:fontRef>
        </p:style>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sng" strike="noStrike" kern="1200" cap="none" spc="0" normalizeH="0" baseline="0" noProof="0" dirty="0">
                <a:ln>
                  <a:noFill/>
                </a:ln>
                <a:solidFill>
                  <a:srgbClr val="1C498B"/>
                </a:solidFill>
                <a:effectLst/>
                <a:uLnTx/>
                <a:uFillTx/>
                <a:latin typeface="Calibri" panose="020F0502020204030204"/>
                <a:ea typeface="+mn-ea"/>
                <a:cs typeface="+mn-cs"/>
              </a:rPr>
              <a:t>SMARTIE Aim (6 months)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44C55"/>
                </a:solidFill>
                <a:effectLst/>
                <a:uLnTx/>
                <a:uFillTx/>
                <a:latin typeface="Calibri" panose="020F0502020204030204"/>
                <a:ea typeface="+mn-ea"/>
                <a:cs typeface="+mn-cs"/>
              </a:rPr>
              <a:t>By April 15, 2025, at Hospital ILPQC, educate ≥90% of OB/ER clinical staff on PMH warning signs, EPDS/PHQ-9 use, warm handoffs, and referral workflows (IL MOMS Line, IL </a:t>
            </a:r>
            <a:r>
              <a:rPr kumimoji="0" lang="en-US" sz="1800" b="0" i="0" u="none" strike="noStrike" kern="1200" cap="none" spc="0" normalizeH="0" baseline="0" noProof="0" dirty="0" err="1">
                <a:ln>
                  <a:noFill/>
                </a:ln>
                <a:solidFill>
                  <a:srgbClr val="444C55"/>
                </a:solidFill>
                <a:effectLst/>
                <a:uLnTx/>
                <a:uFillTx/>
                <a:latin typeface="Calibri" panose="020F0502020204030204"/>
                <a:ea typeface="+mn-ea"/>
                <a:cs typeface="+mn-cs"/>
              </a:rPr>
              <a:t>DocAssist</a:t>
            </a:r>
            <a:r>
              <a:rPr kumimoji="0" lang="en-US" sz="1800" b="0" i="0" u="none" strike="noStrike" kern="1200" cap="none" spc="0" normalizeH="0" baseline="0" noProof="0" dirty="0">
                <a:ln>
                  <a:noFill/>
                </a:ln>
                <a:solidFill>
                  <a:srgbClr val="444C55"/>
                </a:solidFill>
                <a:effectLst/>
                <a:uLnTx/>
                <a:uFillTx/>
                <a:latin typeface="Calibri" panose="020F0502020204030204"/>
                <a:ea typeface="+mn-ea"/>
                <a:cs typeface="+mn-cs"/>
              </a:rPr>
              <a:t>, MAR NOW).</a:t>
            </a:r>
          </a:p>
        </p:txBody>
      </p:sp>
    </p:spTree>
    <p:extLst>
      <p:ext uri="{BB962C8B-B14F-4D97-AF65-F5344CB8AC3E}">
        <p14:creationId xmlns:p14="http://schemas.microsoft.com/office/powerpoint/2010/main" val="436143035"/>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C256F3-606D-4471-8D3A-F264F03DCB38}"/>
              </a:ext>
            </a:extLst>
          </p:cNvPr>
          <p:cNvSpPr>
            <a:spLocks noGrp="1"/>
          </p:cNvSpPr>
          <p:nvPr>
            <p:ph type="title"/>
          </p:nvPr>
        </p:nvSpPr>
        <p:spPr>
          <a:xfrm>
            <a:off x="439119" y="47180"/>
            <a:ext cx="10972800" cy="1325563"/>
          </a:xfrm>
        </p:spPr>
        <p:txBody>
          <a:bodyPr/>
          <a:lstStyle/>
          <a:p>
            <a:pPr algn="l"/>
            <a:r>
              <a:rPr lang="en-US" b="1" i="0" dirty="0">
                <a:effectLst/>
                <a:latin typeface="ui-sans-serif"/>
              </a:rPr>
              <a:t>Using QI to Achieve Provider Education</a:t>
            </a:r>
          </a:p>
        </p:txBody>
      </p:sp>
      <p:sp>
        <p:nvSpPr>
          <p:cNvPr id="5" name="Slide Number Placeholder 4">
            <a:extLst>
              <a:ext uri="{FF2B5EF4-FFF2-40B4-BE49-F238E27FC236}">
                <a16:creationId xmlns:a16="http://schemas.microsoft.com/office/drawing/2014/main" id="{8568DDD1-CA30-4422-9D54-EA087FFB4D3C}"/>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7033E4B-E3EB-3D46-B2D8-3159663620FA}" type="slidenum">
              <a:rPr kumimoji="0" lang="en-US" sz="1200" b="0" i="0" u="none" strike="noStrike" kern="1200" cap="none" spc="0" normalizeH="0" baseline="0" noProof="0" smtClean="0">
                <a:ln>
                  <a:noFill/>
                </a:ln>
                <a:solidFill>
                  <a:srgbClr val="444C55">
                    <a:tint val="75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a:ln>
                <a:noFill/>
              </a:ln>
              <a:solidFill>
                <a:srgbClr val="444C55">
                  <a:tint val="75000"/>
                </a:srgbClr>
              </a:solidFill>
              <a:effectLst/>
              <a:uLnTx/>
              <a:uFillTx/>
              <a:latin typeface="Calibri" panose="020F0502020204030204"/>
              <a:ea typeface="+mn-ea"/>
              <a:cs typeface="+mn-cs"/>
            </a:endParaRPr>
          </a:p>
        </p:txBody>
      </p:sp>
      <p:sp>
        <p:nvSpPr>
          <p:cNvPr id="6" name="Footer Placeholder 5">
            <a:extLst>
              <a:ext uri="{FF2B5EF4-FFF2-40B4-BE49-F238E27FC236}">
                <a16:creationId xmlns:a16="http://schemas.microsoft.com/office/drawing/2014/main" id="{27600A89-B776-4412-9223-5536F5A73E0D}"/>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444C55">
                    <a:tint val="75000"/>
                  </a:srgbClr>
                </a:solidFill>
                <a:effectLst/>
                <a:uLnTx/>
                <a:uFillTx/>
                <a:latin typeface="Calibri" panose="020F0502020204030204"/>
                <a:ea typeface="+mn-ea"/>
                <a:cs typeface="+mn-cs"/>
              </a:rPr>
              <a:t>Illinois Perinatal Quality Collaborative</a:t>
            </a:r>
          </a:p>
        </p:txBody>
      </p:sp>
      <p:graphicFrame>
        <p:nvGraphicFramePr>
          <p:cNvPr id="9" name="Diagram 8">
            <a:extLst>
              <a:ext uri="{FF2B5EF4-FFF2-40B4-BE49-F238E27FC236}">
                <a16:creationId xmlns:a16="http://schemas.microsoft.com/office/drawing/2014/main" id="{7B27EECB-5835-4417-9BF0-CCCA0BDF315D}"/>
              </a:ext>
            </a:extLst>
          </p:cNvPr>
          <p:cNvGraphicFramePr/>
          <p:nvPr>
            <p:extLst>
              <p:ext uri="{D42A27DB-BD31-4B8C-83A1-F6EECF244321}">
                <p14:modId xmlns:p14="http://schemas.microsoft.com/office/powerpoint/2010/main" val="3510715863"/>
              </p:ext>
            </p:extLst>
          </p:nvPr>
        </p:nvGraphicFramePr>
        <p:xfrm>
          <a:off x="528664" y="1006385"/>
          <a:ext cx="9336007" cy="541866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404516429"/>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grpSp>
        <p:nvGrpSpPr>
          <p:cNvPr id="3" name="object 3"/>
          <p:cNvGrpSpPr/>
          <p:nvPr/>
        </p:nvGrpSpPr>
        <p:grpSpPr>
          <a:xfrm>
            <a:off x="0" y="5020055"/>
            <a:ext cx="12192000" cy="1838325"/>
            <a:chOff x="0" y="5020055"/>
            <a:chExt cx="12192000" cy="1838325"/>
          </a:xfrm>
        </p:grpSpPr>
        <p:sp>
          <p:nvSpPr>
            <p:cNvPr id="4" name="object 4"/>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5" name="object 5"/>
            <p:cNvPicPr/>
            <p:nvPr/>
          </p:nvPicPr>
          <p:blipFill>
            <a:blip r:embed="rId3" cstate="print"/>
            <a:stretch>
              <a:fillRect/>
            </a:stretch>
          </p:blipFill>
          <p:spPr>
            <a:xfrm>
              <a:off x="0" y="5041899"/>
              <a:ext cx="12192000" cy="1816100"/>
            </a:xfrm>
            <a:prstGeom prst="rect">
              <a:avLst/>
            </a:prstGeom>
          </p:spPr>
        </p:pic>
        <p:sp>
          <p:nvSpPr>
            <p:cNvPr id="6" name="object 6"/>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7" name="object 7"/>
            <p:cNvPicPr/>
            <p:nvPr/>
          </p:nvPicPr>
          <p:blipFill>
            <a:blip r:embed="rId4" cstate="print"/>
            <a:stretch>
              <a:fillRect/>
            </a:stretch>
          </p:blipFill>
          <p:spPr>
            <a:xfrm>
              <a:off x="313943" y="5564123"/>
              <a:ext cx="2025395" cy="911351"/>
            </a:xfrm>
            <a:prstGeom prst="rect">
              <a:avLst/>
            </a:prstGeom>
          </p:spPr>
        </p:pic>
      </p:grpSp>
      <p:sp>
        <p:nvSpPr>
          <p:cNvPr id="8" name="object 8"/>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9" name="object 9"/>
          <p:cNvSpPr txBox="1">
            <a:spLocks noGrp="1"/>
          </p:cNvSpPr>
          <p:nvPr>
            <p:ph type="title"/>
          </p:nvPr>
        </p:nvSpPr>
        <p:spPr>
          <a:xfrm>
            <a:off x="1520189" y="999497"/>
            <a:ext cx="8844280" cy="1430520"/>
          </a:xfrm>
          <a:prstGeom prst="rect">
            <a:avLst/>
          </a:prstGeom>
        </p:spPr>
        <p:txBody>
          <a:bodyPr vert="horz" wrap="square" lIns="0" tIns="95885" rIns="0" bIns="0" rtlCol="0">
            <a:spAutoFit/>
          </a:bodyPr>
          <a:lstStyle/>
          <a:p>
            <a:pPr marL="12700" marR="38100">
              <a:lnSpc>
                <a:spcPts val="5180"/>
              </a:lnSpc>
              <a:spcBef>
                <a:spcPts val="755"/>
              </a:spcBef>
            </a:pPr>
            <a:r>
              <a:rPr lang="en-US" sz="4800" b="0" dirty="0">
                <a:latin typeface="Arial"/>
                <a:cs typeface="Arial"/>
              </a:rPr>
              <a:t>Reminder and New/Updated PMH Resources</a:t>
            </a:r>
            <a:endParaRPr sz="4800" dirty="0">
              <a:latin typeface="Arial"/>
              <a:cs typeface="Arial"/>
            </a:endParaRPr>
          </a:p>
        </p:txBody>
      </p:sp>
      <p:sp>
        <p:nvSpPr>
          <p:cNvPr id="10" name="object 10"/>
          <p:cNvSpPr txBox="1"/>
          <p:nvPr/>
        </p:nvSpPr>
        <p:spPr>
          <a:xfrm>
            <a:off x="11915647" y="6430200"/>
            <a:ext cx="196215" cy="208279"/>
          </a:xfrm>
          <a:prstGeom prst="rect">
            <a:avLst/>
          </a:prstGeom>
        </p:spPr>
        <p:txBody>
          <a:bodyPr vert="horz" wrap="square" lIns="0" tIns="12700" rIns="0" bIns="0" rtlCol="0">
            <a:spAutoFit/>
          </a:bodyPr>
          <a:lstStyle/>
          <a:p>
            <a:pPr marL="12700">
              <a:lnSpc>
                <a:spcPct val="100000"/>
              </a:lnSpc>
              <a:spcBef>
                <a:spcPts val="100"/>
              </a:spcBef>
            </a:pPr>
            <a:r>
              <a:rPr sz="1200" spc="-5" dirty="0">
                <a:solidFill>
                  <a:srgbClr val="929599"/>
                </a:solidFill>
                <a:latin typeface="Arial"/>
                <a:cs typeface="Arial"/>
              </a:rPr>
              <a:t>23</a:t>
            </a:r>
            <a:endParaRPr sz="1200">
              <a:latin typeface="Arial"/>
              <a:cs typeface="Arial"/>
            </a:endParaRPr>
          </a:p>
        </p:txBody>
      </p:sp>
    </p:spTree>
    <p:extLst>
      <p:ext uri="{BB962C8B-B14F-4D97-AF65-F5344CB8AC3E}">
        <p14:creationId xmlns:p14="http://schemas.microsoft.com/office/powerpoint/2010/main" val="364911646"/>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609600" y="6335267"/>
            <a:ext cx="10972800" cy="0"/>
          </a:xfrm>
          <a:custGeom>
            <a:avLst/>
            <a:gdLst/>
            <a:ahLst/>
            <a:cxnLst/>
            <a:rect l="l" t="t" r="r" b="b"/>
            <a:pathLst>
              <a:path w="10972800">
                <a:moveTo>
                  <a:pt x="0" y="0"/>
                </a:moveTo>
                <a:lnTo>
                  <a:pt x="10972800" y="0"/>
                </a:lnTo>
              </a:path>
            </a:pathLst>
          </a:custGeom>
          <a:ln w="6096">
            <a:solidFill>
              <a:srgbClr val="AEB3B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 name="object 3"/>
          <p:cNvSpPr/>
          <p:nvPr/>
        </p:nvSpPr>
        <p:spPr>
          <a:xfrm>
            <a:off x="707898" y="1427225"/>
            <a:ext cx="1097280" cy="0"/>
          </a:xfrm>
          <a:custGeom>
            <a:avLst/>
            <a:gdLst/>
            <a:ahLst/>
            <a:cxnLst/>
            <a:rect l="l" t="t" r="r" b="b"/>
            <a:pathLst>
              <a:path w="1097280">
                <a:moveTo>
                  <a:pt x="0" y="0"/>
                </a:moveTo>
                <a:lnTo>
                  <a:pt x="1097280" y="0"/>
                </a:lnTo>
              </a:path>
            </a:pathLst>
          </a:custGeom>
          <a:ln w="32004">
            <a:solidFill>
              <a:srgbClr val="F5836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 name="object 4">
            <a:extLst>
              <a:ext uri="{FF2B5EF4-FFF2-40B4-BE49-F238E27FC236}">
                <a16:creationId xmlns:a16="http://schemas.microsoft.com/office/drawing/2014/main" id="{B1B596D8-3C78-DA3D-63FF-039B65368527}"/>
              </a:ext>
            </a:extLst>
          </p:cNvPr>
          <p:cNvSpPr txBox="1">
            <a:spLocks noGrp="1"/>
          </p:cNvSpPr>
          <p:nvPr>
            <p:ph type="title"/>
          </p:nvPr>
        </p:nvSpPr>
        <p:spPr>
          <a:xfrm>
            <a:off x="98102" y="263388"/>
            <a:ext cx="7981527" cy="627736"/>
          </a:xfrm>
          <a:prstGeom prst="rect">
            <a:avLst/>
          </a:prstGeom>
        </p:spPr>
        <p:txBody>
          <a:bodyPr vert="horz" wrap="square" lIns="0" tIns="12065" rIns="0" bIns="0" rtlCol="0">
            <a:spAutoFit/>
          </a:bodyPr>
          <a:lstStyle/>
          <a:p>
            <a:pPr marL="12700">
              <a:lnSpc>
                <a:spcPct val="100000"/>
              </a:lnSpc>
              <a:spcBef>
                <a:spcPts val="95"/>
              </a:spcBef>
            </a:pPr>
            <a:r>
              <a:rPr lang="en-US" sz="4000" b="1" spc="-114" dirty="0">
                <a:solidFill>
                  <a:srgbClr val="1C498B"/>
                </a:solidFill>
                <a:latin typeface="Arial"/>
                <a:cs typeface="Arial"/>
              </a:rPr>
              <a:t>Patient Level Data Form Reminder</a:t>
            </a:r>
            <a:endParaRPr sz="4000" dirty="0">
              <a:solidFill>
                <a:srgbClr val="1C498B"/>
              </a:solidFill>
              <a:latin typeface="Arial"/>
              <a:cs typeface="Arial"/>
            </a:endParaRPr>
          </a:p>
        </p:txBody>
      </p:sp>
      <p:sp>
        <p:nvSpPr>
          <p:cNvPr id="8" name="TextBox 7">
            <a:extLst>
              <a:ext uri="{FF2B5EF4-FFF2-40B4-BE49-F238E27FC236}">
                <a16:creationId xmlns:a16="http://schemas.microsoft.com/office/drawing/2014/main" id="{21BD4CD7-8AD3-F9B4-C3BA-9A1A24D0CB74}"/>
              </a:ext>
            </a:extLst>
          </p:cNvPr>
          <p:cNvSpPr txBox="1"/>
          <p:nvPr/>
        </p:nvSpPr>
        <p:spPr>
          <a:xfrm>
            <a:off x="418566" y="1627353"/>
            <a:ext cx="7340600" cy="4708981"/>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000" b="1" i="0" u="none" strike="noStrike" kern="1200" cap="none" spc="0" normalizeH="0" baseline="0" noProof="0" dirty="0">
                <a:ln>
                  <a:noFill/>
                </a:ln>
                <a:solidFill>
                  <a:prstClr val="black"/>
                </a:solidFill>
                <a:effectLst/>
                <a:uLnTx/>
                <a:uFillTx/>
                <a:latin typeface="Calibri"/>
                <a:ea typeface="+mn-ea"/>
                <a:cs typeface="+mn-cs"/>
              </a:rPr>
              <a:t>Identify all patients who </a:t>
            </a:r>
            <a:r>
              <a:rPr kumimoji="0" lang="en-US" sz="2000" b="1" i="0" u="sng" strike="noStrike" kern="1200" cap="none" spc="0" normalizeH="0" baseline="0" noProof="0" dirty="0">
                <a:ln>
                  <a:noFill/>
                </a:ln>
                <a:solidFill>
                  <a:prstClr val="black"/>
                </a:solidFill>
                <a:effectLst/>
                <a:uLnTx/>
                <a:uFillTx/>
                <a:latin typeface="Calibri"/>
                <a:ea typeface="+mn-ea"/>
                <a:cs typeface="+mn-cs"/>
              </a:rPr>
              <a:t>screened positive for PMH conditions during this current pregnancy or delivery hospitalization </a:t>
            </a:r>
            <a:r>
              <a:rPr kumimoji="0" lang="en-US" sz="2000" b="1" i="0" u="none" strike="noStrike" kern="1200" cap="none" spc="0" normalizeH="0" baseline="0" noProof="0" dirty="0">
                <a:ln>
                  <a:noFill/>
                </a:ln>
                <a:solidFill>
                  <a:prstClr val="black"/>
                </a:solidFill>
                <a:effectLst/>
                <a:uLnTx/>
                <a:uFillTx/>
                <a:latin typeface="Calibri"/>
                <a:ea typeface="+mn-ea"/>
                <a:cs typeface="+mn-cs"/>
              </a:rPr>
              <a:t>and then select a random sample of 10 charts to review and submit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If you cannot identify 10 patients who meet this criteria you can then sample from patients with: </a:t>
            </a:r>
          </a:p>
          <a:p>
            <a:pPr marL="742950" marR="0" lvl="1" indent="-285750" algn="l" defTabSz="914400" rtl="0" eaLnBrk="1" fontAlgn="auto" latinLnBrk="0" hangingPunct="1">
              <a:lnSpc>
                <a:spcPct val="100000"/>
              </a:lnSpc>
              <a:spcBef>
                <a:spcPts val="0"/>
              </a:spcBef>
              <a:spcAft>
                <a:spcPts val="0"/>
              </a:spcAft>
              <a:buClrTx/>
              <a:buSzTx/>
              <a:buFont typeface="Courier New" panose="02070309020205020404" pitchFamily="49" charset="0"/>
              <a:buChar char="o"/>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History of PMH diagnosis, currently reporting signs/symptoms</a:t>
            </a:r>
            <a:r>
              <a:rPr kumimoji="0" lang="en-US" sz="1800" b="0" i="0" u="none" strike="noStrike" kern="1200" cap="none" spc="0" normalizeH="0" baseline="0" noProof="0" dirty="0">
                <a:ln>
                  <a:noFill/>
                </a:ln>
                <a:solidFill>
                  <a:prstClr val="black"/>
                </a:solidFill>
                <a:effectLst/>
                <a:uLnTx/>
                <a:uFillTx/>
                <a:latin typeface="Calibri"/>
                <a:ea typeface="+mn-ea"/>
                <a:cs typeface="+mn-cs"/>
              </a:rPr>
              <a:t>: The patient has a history of PMH condition (diagnosed before or during pregnancy) AND has experienced or reported active symptoms of anxiety or depression or other perinatal mental health condition during this pregnancy or the delivery admission.</a:t>
            </a:r>
          </a:p>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If you need additional pts with active PMH to achieve 10 then can add:  </a:t>
            </a:r>
          </a:p>
          <a:p>
            <a:pPr marL="914400" marR="0" lvl="1" indent="-457200" algn="l" defTabSz="914400" rtl="0" eaLnBrk="1" fontAlgn="auto" latinLnBrk="0" hangingPunct="1">
              <a:lnSpc>
                <a:spcPct val="100000"/>
              </a:lnSpc>
              <a:spcBef>
                <a:spcPts val="0"/>
              </a:spcBef>
              <a:spcAft>
                <a:spcPts val="0"/>
              </a:spcAft>
              <a:buClrTx/>
              <a:buSzTx/>
              <a:buFont typeface="Courier New" panose="02070309020205020404" pitchFamily="49" charset="0"/>
              <a:buChar char="o"/>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History of PMH diagnosis, currently/recently (within 3 months of pregnancy) on medication for PMH</a:t>
            </a:r>
          </a:p>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If still not up to 10 charts, ok to submit </a:t>
            </a:r>
            <a:r>
              <a:rPr lang="en-US" dirty="0">
                <a:solidFill>
                  <a:prstClr val="black"/>
                </a:solidFill>
                <a:latin typeface="Calibri"/>
              </a:rPr>
              <a:t>all </a:t>
            </a:r>
            <a:r>
              <a:rPr kumimoji="0" lang="en-US" sz="1800" b="0" i="0" u="none" strike="noStrike" kern="1200" cap="none" spc="0" normalizeH="0" baseline="0" noProof="0" dirty="0">
                <a:ln>
                  <a:noFill/>
                </a:ln>
                <a:solidFill>
                  <a:prstClr val="black"/>
                </a:solidFill>
                <a:effectLst/>
                <a:uLnTx/>
                <a:uFillTx/>
                <a:latin typeface="Calibri"/>
                <a:ea typeface="+mn-ea"/>
                <a:cs typeface="+mn-cs"/>
              </a:rPr>
              <a:t>charts reviewed of patients with active PMH conditions that you were able to identify (even if &lt; 10)</a:t>
            </a:r>
          </a:p>
          <a:p>
            <a:pPr marL="457200" marR="0" lvl="1"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p:txBody>
      </p:sp>
      <p:pic>
        <p:nvPicPr>
          <p:cNvPr id="6" name="Picture 5" descr="Cartoon checklist and pencil">
            <a:extLst>
              <a:ext uri="{FF2B5EF4-FFF2-40B4-BE49-F238E27FC236}">
                <a16:creationId xmlns:a16="http://schemas.microsoft.com/office/drawing/2014/main" id="{BF6406F4-C1DC-6283-DE28-5A27411F74B0}"/>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025527" y="1704185"/>
            <a:ext cx="3747907" cy="2810931"/>
          </a:xfrm>
          <a:prstGeom prst="rect">
            <a:avLst/>
          </a:prstGeom>
        </p:spPr>
      </p:pic>
      <p:sp>
        <p:nvSpPr>
          <p:cNvPr id="5" name="TextBox 4">
            <a:extLst>
              <a:ext uri="{FF2B5EF4-FFF2-40B4-BE49-F238E27FC236}">
                <a16:creationId xmlns:a16="http://schemas.microsoft.com/office/drawing/2014/main" id="{064CEF23-BC35-4B37-B3FF-F17551AD7C02}"/>
              </a:ext>
            </a:extLst>
          </p:cNvPr>
          <p:cNvSpPr txBox="1"/>
          <p:nvPr/>
        </p:nvSpPr>
        <p:spPr>
          <a:xfrm>
            <a:off x="91343" y="889803"/>
            <a:ext cx="766782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Calibri"/>
                <a:ea typeface="+mn-ea"/>
                <a:cs typeface="+mn-cs"/>
              </a:rPr>
              <a:t>Random sample of 10 patients with active PMH conditions for chart review</a:t>
            </a:r>
          </a:p>
        </p:txBody>
      </p:sp>
      <p:sp>
        <p:nvSpPr>
          <p:cNvPr id="7" name="TextBox 6">
            <a:extLst>
              <a:ext uri="{FF2B5EF4-FFF2-40B4-BE49-F238E27FC236}">
                <a16:creationId xmlns:a16="http://schemas.microsoft.com/office/drawing/2014/main" id="{619DD0FD-2378-491E-9601-A1D32D7315C7}"/>
              </a:ext>
            </a:extLst>
          </p:cNvPr>
          <p:cNvSpPr txBox="1"/>
          <p:nvPr/>
        </p:nvSpPr>
        <p:spPr>
          <a:xfrm>
            <a:off x="8079629" y="4655128"/>
            <a:ext cx="3612262" cy="1754326"/>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Need process to have PMH + screens from prenatal care shared with L&amp;D unit/QI team and process to identify + screens during delivery admission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677700268"/>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5D61B8A-45E8-0E4F-CC66-4E586A782EF7}"/>
            </a:ext>
          </a:extLst>
        </p:cNvPr>
        <p:cNvGrpSpPr/>
        <p:nvPr/>
      </p:nvGrpSpPr>
      <p:grpSpPr>
        <a:xfrm>
          <a:off x="0" y="0"/>
          <a:ext cx="0" cy="0"/>
          <a:chOff x="0" y="0"/>
          <a:chExt cx="0" cy="0"/>
        </a:xfrm>
      </p:grpSpPr>
      <p:pic>
        <p:nvPicPr>
          <p:cNvPr id="10" name="Picture 9" descr="A screenshot of a computer&#10;&#10;AI-generated content may be incorrect.">
            <a:extLst>
              <a:ext uri="{FF2B5EF4-FFF2-40B4-BE49-F238E27FC236}">
                <a16:creationId xmlns:a16="http://schemas.microsoft.com/office/drawing/2014/main" id="{C3920A69-805B-6333-5F99-8951A0B555D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64374" y="2160049"/>
            <a:ext cx="6608960" cy="2889881"/>
          </a:xfrm>
          <a:prstGeom prst="rect">
            <a:avLst/>
          </a:prstGeom>
        </p:spPr>
      </p:pic>
      <p:sp>
        <p:nvSpPr>
          <p:cNvPr id="2" name="object 2">
            <a:extLst>
              <a:ext uri="{FF2B5EF4-FFF2-40B4-BE49-F238E27FC236}">
                <a16:creationId xmlns:a16="http://schemas.microsoft.com/office/drawing/2014/main" id="{F6B39D6E-C403-3EF3-2844-8A1BAABD218B}"/>
              </a:ext>
            </a:extLst>
          </p:cNvPr>
          <p:cNvSpPr/>
          <p:nvPr/>
        </p:nvSpPr>
        <p:spPr>
          <a:xfrm>
            <a:off x="609600" y="6335267"/>
            <a:ext cx="10972800" cy="0"/>
          </a:xfrm>
          <a:custGeom>
            <a:avLst/>
            <a:gdLst/>
            <a:ahLst/>
            <a:cxnLst/>
            <a:rect l="l" t="t" r="r" b="b"/>
            <a:pathLst>
              <a:path w="10972800">
                <a:moveTo>
                  <a:pt x="0" y="0"/>
                </a:moveTo>
                <a:lnTo>
                  <a:pt x="10972800" y="0"/>
                </a:lnTo>
              </a:path>
            </a:pathLst>
          </a:custGeom>
          <a:ln w="6096">
            <a:solidFill>
              <a:srgbClr val="AEB3B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 name="object 3">
            <a:extLst>
              <a:ext uri="{FF2B5EF4-FFF2-40B4-BE49-F238E27FC236}">
                <a16:creationId xmlns:a16="http://schemas.microsoft.com/office/drawing/2014/main" id="{0282E334-D13F-111E-8C59-D3C52370880A}"/>
              </a:ext>
            </a:extLst>
          </p:cNvPr>
          <p:cNvSpPr/>
          <p:nvPr/>
        </p:nvSpPr>
        <p:spPr>
          <a:xfrm>
            <a:off x="707898" y="1427225"/>
            <a:ext cx="1097280" cy="0"/>
          </a:xfrm>
          <a:custGeom>
            <a:avLst/>
            <a:gdLst/>
            <a:ahLst/>
            <a:cxnLst/>
            <a:rect l="l" t="t" r="r" b="b"/>
            <a:pathLst>
              <a:path w="1097280">
                <a:moveTo>
                  <a:pt x="0" y="0"/>
                </a:moveTo>
                <a:lnTo>
                  <a:pt x="1097280" y="0"/>
                </a:lnTo>
              </a:path>
            </a:pathLst>
          </a:custGeom>
          <a:ln w="32004">
            <a:solidFill>
              <a:srgbClr val="F5836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 name="object 4">
            <a:extLst>
              <a:ext uri="{FF2B5EF4-FFF2-40B4-BE49-F238E27FC236}">
                <a16:creationId xmlns:a16="http://schemas.microsoft.com/office/drawing/2014/main" id="{C67EB6D8-F0EE-DED3-2F86-86A7171A9187}"/>
              </a:ext>
            </a:extLst>
          </p:cNvPr>
          <p:cNvSpPr txBox="1">
            <a:spLocks noGrp="1"/>
          </p:cNvSpPr>
          <p:nvPr>
            <p:ph type="title"/>
          </p:nvPr>
        </p:nvSpPr>
        <p:spPr>
          <a:xfrm>
            <a:off x="688340" y="666210"/>
            <a:ext cx="7981527" cy="627736"/>
          </a:xfrm>
          <a:prstGeom prst="rect">
            <a:avLst/>
          </a:prstGeom>
        </p:spPr>
        <p:txBody>
          <a:bodyPr vert="horz" wrap="square" lIns="0" tIns="12065" rIns="0" bIns="0" rtlCol="0">
            <a:spAutoFit/>
          </a:bodyPr>
          <a:lstStyle/>
          <a:p>
            <a:pPr marL="12700">
              <a:lnSpc>
                <a:spcPct val="100000"/>
              </a:lnSpc>
              <a:spcBef>
                <a:spcPts val="95"/>
              </a:spcBef>
            </a:pPr>
            <a:r>
              <a:rPr lang="en-US" sz="4000" b="1" spc="-114" dirty="0">
                <a:solidFill>
                  <a:srgbClr val="1C498B"/>
                </a:solidFill>
                <a:latin typeface="Arial"/>
                <a:cs typeface="Arial"/>
              </a:rPr>
              <a:t>Patient Level Data Form Updates</a:t>
            </a:r>
            <a:endParaRPr sz="4000" dirty="0">
              <a:solidFill>
                <a:srgbClr val="1C498B"/>
              </a:solidFill>
              <a:latin typeface="Arial"/>
              <a:cs typeface="Arial"/>
            </a:endParaRPr>
          </a:p>
        </p:txBody>
      </p:sp>
      <p:sp>
        <p:nvSpPr>
          <p:cNvPr id="7" name="Rectangle 6">
            <a:extLst>
              <a:ext uri="{FF2B5EF4-FFF2-40B4-BE49-F238E27FC236}">
                <a16:creationId xmlns:a16="http://schemas.microsoft.com/office/drawing/2014/main" id="{33CF2C5E-C76F-A5C7-5B9A-0CADDE7FB630}"/>
              </a:ext>
            </a:extLst>
          </p:cNvPr>
          <p:cNvSpPr/>
          <p:nvPr/>
        </p:nvSpPr>
        <p:spPr>
          <a:xfrm>
            <a:off x="164374" y="3042767"/>
            <a:ext cx="6490426" cy="538632"/>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F811815-38B4-E073-2A08-C43D750084A8}"/>
              </a:ext>
            </a:extLst>
          </p:cNvPr>
          <p:cNvSpPr txBox="1"/>
          <p:nvPr/>
        </p:nvSpPr>
        <p:spPr>
          <a:xfrm>
            <a:off x="6773334" y="1967103"/>
            <a:ext cx="5164666" cy="4093428"/>
          </a:xfrm>
          <a:prstGeom prst="rect">
            <a:avLst/>
          </a:prstGeom>
          <a:noFill/>
        </p:spPr>
        <p:txBody>
          <a:bodyPr wrap="square" rtlCol="0">
            <a:spAutoFit/>
          </a:bodyPr>
          <a:lstStyle/>
          <a:p>
            <a:pPr marL="285750" indent="-285750">
              <a:buFont typeface="Arial" panose="020B0604020202020204" pitchFamily="34" charset="0"/>
              <a:buChar char="•"/>
            </a:pPr>
            <a:r>
              <a:rPr lang="en-US" sz="2000" dirty="0"/>
              <a:t>New question in patient-level data form captures hospitals who did not identify any patients with active PMH conditions that month</a:t>
            </a:r>
          </a:p>
          <a:p>
            <a:pPr marL="285750" indent="-285750">
              <a:buFont typeface="Arial" panose="020B0604020202020204" pitchFamily="34" charset="0"/>
              <a:buChar char="•"/>
            </a:pPr>
            <a:r>
              <a:rPr lang="en-US" sz="2000" dirty="0"/>
              <a:t>If you select 0, the data form will end</a:t>
            </a:r>
          </a:p>
          <a:p>
            <a:pPr marL="742950" lvl="1" indent="-285750">
              <a:buFont typeface="Arial" panose="020B0604020202020204" pitchFamily="34" charset="0"/>
              <a:buChar char="•"/>
            </a:pPr>
            <a:r>
              <a:rPr lang="en-US" sz="2000" dirty="0"/>
              <a:t>You will STILL need to mark the form as complete</a:t>
            </a:r>
          </a:p>
          <a:p>
            <a:pPr marL="285750" indent="-285750">
              <a:buFont typeface="Arial" panose="020B0604020202020204" pitchFamily="34" charset="0"/>
              <a:buChar char="•"/>
            </a:pPr>
            <a:r>
              <a:rPr lang="en-US" sz="2000" dirty="0"/>
              <a:t>If you select less than 10 or 10 the data form will continue</a:t>
            </a:r>
          </a:p>
          <a:p>
            <a:pPr marL="285750" indent="-285750">
              <a:buFont typeface="Arial" panose="020B0604020202020204" pitchFamily="34" charset="0"/>
              <a:buChar char="•"/>
            </a:pPr>
            <a:r>
              <a:rPr lang="en-US" sz="2000" dirty="0"/>
              <a:t>This is SOLELY for recordkeeping purposes</a:t>
            </a:r>
          </a:p>
          <a:p>
            <a:pPr marL="285750" indent="-285750">
              <a:buFont typeface="Arial" panose="020B0604020202020204" pitchFamily="34" charset="0"/>
              <a:buChar char="•"/>
            </a:pPr>
            <a:r>
              <a:rPr lang="en-US" sz="2000" dirty="0"/>
              <a:t>This allows hospitals to receive credit for submitting the monthly patient-level data form without having data for that month</a:t>
            </a:r>
          </a:p>
        </p:txBody>
      </p:sp>
      <p:sp>
        <p:nvSpPr>
          <p:cNvPr id="11" name="Rectangle 10">
            <a:extLst>
              <a:ext uri="{FF2B5EF4-FFF2-40B4-BE49-F238E27FC236}">
                <a16:creationId xmlns:a16="http://schemas.microsoft.com/office/drawing/2014/main" id="{92833FFC-71F7-624A-86F6-0DC56B7EF765}"/>
              </a:ext>
            </a:extLst>
          </p:cNvPr>
          <p:cNvSpPr/>
          <p:nvPr/>
        </p:nvSpPr>
        <p:spPr>
          <a:xfrm>
            <a:off x="164374" y="3994611"/>
            <a:ext cx="4720893" cy="319611"/>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994024305"/>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7363FFF-FB8E-CF92-E319-B06C19639B24}"/>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207AAED2-DA68-3E0C-C303-DC8ACD0F9A27}"/>
              </a:ext>
            </a:extLst>
          </p:cNvPr>
          <p:cNvSpPr/>
          <p:nvPr/>
        </p:nvSpPr>
        <p:spPr>
          <a:xfrm>
            <a:off x="609600" y="6335267"/>
            <a:ext cx="10972800" cy="0"/>
          </a:xfrm>
          <a:custGeom>
            <a:avLst/>
            <a:gdLst/>
            <a:ahLst/>
            <a:cxnLst/>
            <a:rect l="l" t="t" r="r" b="b"/>
            <a:pathLst>
              <a:path w="10972800">
                <a:moveTo>
                  <a:pt x="0" y="0"/>
                </a:moveTo>
                <a:lnTo>
                  <a:pt x="10972800" y="0"/>
                </a:lnTo>
              </a:path>
            </a:pathLst>
          </a:custGeom>
          <a:ln w="6096">
            <a:solidFill>
              <a:srgbClr val="AEB3B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 name="object 3">
            <a:extLst>
              <a:ext uri="{FF2B5EF4-FFF2-40B4-BE49-F238E27FC236}">
                <a16:creationId xmlns:a16="http://schemas.microsoft.com/office/drawing/2014/main" id="{D3716EAA-41C8-3D20-AB82-9FE999BDAD58}"/>
              </a:ext>
            </a:extLst>
          </p:cNvPr>
          <p:cNvSpPr/>
          <p:nvPr/>
        </p:nvSpPr>
        <p:spPr>
          <a:xfrm>
            <a:off x="707898" y="1427225"/>
            <a:ext cx="1097280" cy="0"/>
          </a:xfrm>
          <a:custGeom>
            <a:avLst/>
            <a:gdLst/>
            <a:ahLst/>
            <a:cxnLst/>
            <a:rect l="l" t="t" r="r" b="b"/>
            <a:pathLst>
              <a:path w="1097280">
                <a:moveTo>
                  <a:pt x="0" y="0"/>
                </a:moveTo>
                <a:lnTo>
                  <a:pt x="1097280" y="0"/>
                </a:lnTo>
              </a:path>
            </a:pathLst>
          </a:custGeom>
          <a:ln w="32004">
            <a:solidFill>
              <a:srgbClr val="F5836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 name="object 4">
            <a:extLst>
              <a:ext uri="{FF2B5EF4-FFF2-40B4-BE49-F238E27FC236}">
                <a16:creationId xmlns:a16="http://schemas.microsoft.com/office/drawing/2014/main" id="{C822629B-6291-D302-9E05-A37A4E471C06}"/>
              </a:ext>
            </a:extLst>
          </p:cNvPr>
          <p:cNvSpPr txBox="1">
            <a:spLocks noGrp="1"/>
          </p:cNvSpPr>
          <p:nvPr>
            <p:ph type="title"/>
          </p:nvPr>
        </p:nvSpPr>
        <p:spPr>
          <a:xfrm>
            <a:off x="688340" y="666210"/>
            <a:ext cx="7981527" cy="627736"/>
          </a:xfrm>
          <a:prstGeom prst="rect">
            <a:avLst/>
          </a:prstGeom>
        </p:spPr>
        <p:txBody>
          <a:bodyPr vert="horz" wrap="square" lIns="0" tIns="12065" rIns="0" bIns="0" rtlCol="0">
            <a:spAutoFit/>
          </a:bodyPr>
          <a:lstStyle/>
          <a:p>
            <a:pPr marL="12700">
              <a:lnSpc>
                <a:spcPct val="100000"/>
              </a:lnSpc>
              <a:spcBef>
                <a:spcPts val="95"/>
              </a:spcBef>
            </a:pPr>
            <a:r>
              <a:rPr lang="en-US" sz="4000" b="1" spc="-114" dirty="0">
                <a:solidFill>
                  <a:srgbClr val="1C498B"/>
                </a:solidFill>
                <a:latin typeface="Arial"/>
                <a:cs typeface="Arial"/>
              </a:rPr>
              <a:t>Hospital Level Data Form Updates</a:t>
            </a:r>
            <a:endParaRPr sz="4000" dirty="0">
              <a:solidFill>
                <a:srgbClr val="1C498B"/>
              </a:solidFill>
              <a:latin typeface="Arial"/>
              <a:cs typeface="Arial"/>
            </a:endParaRPr>
          </a:p>
        </p:txBody>
      </p:sp>
      <p:sp>
        <p:nvSpPr>
          <p:cNvPr id="8" name="TextBox 7">
            <a:extLst>
              <a:ext uri="{FF2B5EF4-FFF2-40B4-BE49-F238E27FC236}">
                <a16:creationId xmlns:a16="http://schemas.microsoft.com/office/drawing/2014/main" id="{E068BCE0-F46A-BDC7-8AF4-4904DC19117A}"/>
              </a:ext>
            </a:extLst>
          </p:cNvPr>
          <p:cNvSpPr txBox="1"/>
          <p:nvPr/>
        </p:nvSpPr>
        <p:spPr>
          <a:xfrm>
            <a:off x="499534" y="1834532"/>
            <a:ext cx="8449733" cy="3903504"/>
          </a:xfrm>
          <a:prstGeom prst="rect">
            <a:avLst/>
          </a:prstGeom>
          <a:noFill/>
        </p:spPr>
        <p:txBody>
          <a:bodyPr wrap="square" rtlCol="0">
            <a:spAutoFit/>
          </a:bodyPr>
          <a:lstStyle/>
          <a:p>
            <a:pPr marL="285750" indent="-285750">
              <a:lnSpc>
                <a:spcPct val="150000"/>
              </a:lnSpc>
              <a:buFont typeface="Arial" panose="020B0604020202020204" pitchFamily="34" charset="0"/>
              <a:buChar char="•"/>
            </a:pPr>
            <a:r>
              <a:rPr lang="en-US" sz="2800" dirty="0"/>
              <a:t>We are working to add demographic information to the patient screening and education questions on the hospital level data form </a:t>
            </a:r>
          </a:p>
          <a:p>
            <a:pPr marL="285750" indent="-285750">
              <a:lnSpc>
                <a:spcPct val="150000"/>
              </a:lnSpc>
              <a:buFont typeface="Arial" panose="020B0604020202020204" pitchFamily="34" charset="0"/>
              <a:buChar char="•"/>
            </a:pPr>
            <a:r>
              <a:rPr lang="en-US" sz="2800" dirty="0"/>
              <a:t>This will allow teams to stratify their screening and patient education rates by race/ethnicity and insurance status </a:t>
            </a:r>
          </a:p>
        </p:txBody>
      </p:sp>
      <p:sp>
        <p:nvSpPr>
          <p:cNvPr id="5" name="Freeform 7">
            <a:extLst>
              <a:ext uri="{FF2B5EF4-FFF2-40B4-BE49-F238E27FC236}">
                <a16:creationId xmlns:a16="http://schemas.microsoft.com/office/drawing/2014/main" id="{A069D875-D078-6C92-3572-29504728AE65}"/>
              </a:ext>
            </a:extLst>
          </p:cNvPr>
          <p:cNvSpPr/>
          <p:nvPr/>
        </p:nvSpPr>
        <p:spPr>
          <a:xfrm>
            <a:off x="8949267" y="2191570"/>
            <a:ext cx="2591476" cy="2474859"/>
          </a:xfrm>
          <a:custGeom>
            <a:avLst/>
            <a:gdLst/>
            <a:ahLst/>
            <a:cxnLst/>
            <a:rect l="l" t="t" r="r" b="b"/>
            <a:pathLst>
              <a:path w="2591476" h="2474859">
                <a:moveTo>
                  <a:pt x="0" y="0"/>
                </a:moveTo>
                <a:lnTo>
                  <a:pt x="2591476" y="0"/>
                </a:lnTo>
                <a:lnTo>
                  <a:pt x="2591476" y="2474860"/>
                </a:lnTo>
                <a:lnTo>
                  <a:pt x="0" y="2474860"/>
                </a:lnTo>
                <a:lnTo>
                  <a:pt x="0" y="0"/>
                </a:lnTo>
                <a:close/>
              </a:path>
            </a:pathLst>
          </a:custGeom>
          <a:blipFill>
            <a:blip r:embed="rId3"/>
            <a:stretch>
              <a:fillRect/>
            </a:stretch>
          </a:blipFill>
        </p:spPr>
        <p:txBody>
          <a:bodyPr/>
          <a:lstStyle/>
          <a:p>
            <a:endParaRPr lang="en-US"/>
          </a:p>
        </p:txBody>
      </p:sp>
    </p:spTree>
    <p:extLst>
      <p:ext uri="{BB962C8B-B14F-4D97-AF65-F5344CB8AC3E}">
        <p14:creationId xmlns:p14="http://schemas.microsoft.com/office/powerpoint/2010/main" val="13590543"/>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29AACAB-3DA5-A8E5-4EDD-549377623637}"/>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A38D6911-A3FB-5AFA-24BA-453AAEEA775B}"/>
              </a:ext>
            </a:extLst>
          </p:cNvPr>
          <p:cNvSpPr/>
          <p:nvPr/>
        </p:nvSpPr>
        <p:spPr>
          <a:xfrm>
            <a:off x="609600" y="6335267"/>
            <a:ext cx="10972800" cy="0"/>
          </a:xfrm>
          <a:custGeom>
            <a:avLst/>
            <a:gdLst/>
            <a:ahLst/>
            <a:cxnLst/>
            <a:rect l="l" t="t" r="r" b="b"/>
            <a:pathLst>
              <a:path w="10972800">
                <a:moveTo>
                  <a:pt x="0" y="0"/>
                </a:moveTo>
                <a:lnTo>
                  <a:pt x="10972800" y="0"/>
                </a:lnTo>
              </a:path>
            </a:pathLst>
          </a:custGeom>
          <a:ln w="6096">
            <a:solidFill>
              <a:srgbClr val="AEB3B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 name="object 3">
            <a:extLst>
              <a:ext uri="{FF2B5EF4-FFF2-40B4-BE49-F238E27FC236}">
                <a16:creationId xmlns:a16="http://schemas.microsoft.com/office/drawing/2014/main" id="{46FB8169-3455-65F8-872D-473A6D2ED196}"/>
              </a:ext>
            </a:extLst>
          </p:cNvPr>
          <p:cNvSpPr/>
          <p:nvPr/>
        </p:nvSpPr>
        <p:spPr>
          <a:xfrm>
            <a:off x="707898" y="1427225"/>
            <a:ext cx="1097280" cy="0"/>
          </a:xfrm>
          <a:custGeom>
            <a:avLst/>
            <a:gdLst/>
            <a:ahLst/>
            <a:cxnLst/>
            <a:rect l="l" t="t" r="r" b="b"/>
            <a:pathLst>
              <a:path w="1097280">
                <a:moveTo>
                  <a:pt x="0" y="0"/>
                </a:moveTo>
                <a:lnTo>
                  <a:pt x="1097280" y="0"/>
                </a:lnTo>
              </a:path>
            </a:pathLst>
          </a:custGeom>
          <a:ln w="32004">
            <a:solidFill>
              <a:srgbClr val="F5836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 name="object 4">
            <a:extLst>
              <a:ext uri="{FF2B5EF4-FFF2-40B4-BE49-F238E27FC236}">
                <a16:creationId xmlns:a16="http://schemas.microsoft.com/office/drawing/2014/main" id="{A822102A-062A-A212-D440-E0C4F43AA83A}"/>
              </a:ext>
            </a:extLst>
          </p:cNvPr>
          <p:cNvSpPr txBox="1">
            <a:spLocks noGrp="1"/>
          </p:cNvSpPr>
          <p:nvPr>
            <p:ph type="title"/>
          </p:nvPr>
        </p:nvSpPr>
        <p:spPr>
          <a:xfrm>
            <a:off x="688340" y="666210"/>
            <a:ext cx="7981527" cy="627736"/>
          </a:xfrm>
          <a:prstGeom prst="rect">
            <a:avLst/>
          </a:prstGeom>
        </p:spPr>
        <p:txBody>
          <a:bodyPr vert="horz" wrap="square" lIns="0" tIns="12065" rIns="0" bIns="0" rtlCol="0">
            <a:spAutoFit/>
          </a:bodyPr>
          <a:lstStyle/>
          <a:p>
            <a:pPr marL="12700">
              <a:lnSpc>
                <a:spcPct val="100000"/>
              </a:lnSpc>
              <a:spcBef>
                <a:spcPts val="95"/>
              </a:spcBef>
            </a:pPr>
            <a:r>
              <a:rPr lang="en-US" sz="4000" b="1" spc="-114" dirty="0">
                <a:solidFill>
                  <a:srgbClr val="1C498B"/>
                </a:solidFill>
              </a:rPr>
              <a:t>Illinois Insurance List</a:t>
            </a:r>
            <a:endParaRPr sz="4000" dirty="0">
              <a:solidFill>
                <a:srgbClr val="1C498B"/>
              </a:solidFill>
              <a:latin typeface="Arial"/>
              <a:cs typeface="Arial"/>
            </a:endParaRPr>
          </a:p>
        </p:txBody>
      </p:sp>
      <p:pic>
        <p:nvPicPr>
          <p:cNvPr id="6" name="Picture 5" descr="A close-up of a medical form&#10;&#10;AI-generated content may be incorrect.">
            <a:extLst>
              <a:ext uri="{FF2B5EF4-FFF2-40B4-BE49-F238E27FC236}">
                <a16:creationId xmlns:a16="http://schemas.microsoft.com/office/drawing/2014/main" id="{84E428AC-A36E-68ED-DFFC-CB9F7E63D37B}"/>
              </a:ext>
            </a:extLst>
          </p:cNvPr>
          <p:cNvPicPr>
            <a:picLocks noChangeAspect="1"/>
          </p:cNvPicPr>
          <p:nvPr/>
        </p:nvPicPr>
        <p:blipFill>
          <a:blip r:embed="rId3">
            <a:extLst>
              <a:ext uri="{28A0092B-C50C-407E-A947-70E740481C1C}">
                <a14:useLocalDpi xmlns:a14="http://schemas.microsoft.com/office/drawing/2010/main" val="0"/>
              </a:ext>
            </a:extLst>
          </a:blip>
          <a:srcRect b="55693"/>
          <a:stretch>
            <a:fillRect/>
          </a:stretch>
        </p:blipFill>
        <p:spPr>
          <a:xfrm>
            <a:off x="192192" y="1674214"/>
            <a:ext cx="6712632" cy="3889840"/>
          </a:xfrm>
          <a:prstGeom prst="rect">
            <a:avLst/>
          </a:prstGeom>
        </p:spPr>
      </p:pic>
      <p:pic>
        <p:nvPicPr>
          <p:cNvPr id="8" name="Picture 7" descr="A close-up of a medical form&#10;&#10;AI-generated content may be incorrect.">
            <a:extLst>
              <a:ext uri="{FF2B5EF4-FFF2-40B4-BE49-F238E27FC236}">
                <a16:creationId xmlns:a16="http://schemas.microsoft.com/office/drawing/2014/main" id="{12499F35-1E5D-D59A-CCE3-0CD406A9C98B}"/>
              </a:ext>
            </a:extLst>
          </p:cNvPr>
          <p:cNvPicPr>
            <a:picLocks noChangeAspect="1"/>
          </p:cNvPicPr>
          <p:nvPr/>
        </p:nvPicPr>
        <p:blipFill>
          <a:blip r:embed="rId3">
            <a:extLst>
              <a:ext uri="{28A0092B-C50C-407E-A947-70E740481C1C}">
                <a14:useLocalDpi xmlns:a14="http://schemas.microsoft.com/office/drawing/2010/main" val="0"/>
              </a:ext>
            </a:extLst>
          </a:blip>
          <a:srcRect t="44198" r="40396"/>
          <a:stretch>
            <a:fillRect/>
          </a:stretch>
        </p:blipFill>
        <p:spPr>
          <a:xfrm>
            <a:off x="7082625" y="1427225"/>
            <a:ext cx="4339273" cy="5313302"/>
          </a:xfrm>
          <a:prstGeom prst="rect">
            <a:avLst/>
          </a:prstGeom>
        </p:spPr>
      </p:pic>
    </p:spTree>
    <p:extLst>
      <p:ext uri="{BB962C8B-B14F-4D97-AF65-F5344CB8AC3E}">
        <p14:creationId xmlns:p14="http://schemas.microsoft.com/office/powerpoint/2010/main" val="246562784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120"/>
        <p:cNvGrpSpPr/>
        <p:nvPr/>
      </p:nvGrpSpPr>
      <p:grpSpPr>
        <a:xfrm>
          <a:off x="0" y="0"/>
          <a:ext cx="0" cy="0"/>
          <a:chOff x="0" y="0"/>
          <a:chExt cx="0" cy="0"/>
        </a:xfrm>
      </p:grpSpPr>
      <p:sp>
        <p:nvSpPr>
          <p:cNvPr id="9121" name="Google Shape;9121;g37f3f49db0c_0_16"/>
          <p:cNvSpPr txBox="1">
            <a:spLocks noGrp="1"/>
          </p:cNvSpPr>
          <p:nvPr>
            <p:ph type="sldNum" idx="12"/>
          </p:nvPr>
        </p:nvSpPr>
        <p:spPr>
          <a:xfrm>
            <a:off x="8610600" y="6356350"/>
            <a:ext cx="2743200" cy="365100"/>
          </a:xfrm>
          <a:prstGeom prst="rect">
            <a:avLst/>
          </a:prstGeom>
          <a:noFill/>
          <a:ln>
            <a:noFill/>
          </a:ln>
        </p:spPr>
        <p:txBody>
          <a:bodyPr spcFirstLastPara="1" wrap="square" lIns="91425" tIns="45700" rIns="91425" bIns="45700" anchor="ctr" anchorCtr="0">
            <a:norm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0" i="0" u="none" strike="noStrike" kern="0" cap="none" spc="0" normalizeH="0" baseline="0" noProof="0">
                <a:ln>
                  <a:noFill/>
                </a:ln>
                <a:solidFill>
                  <a:srgbClr val="AEB3B7"/>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5</a:t>
            </a:fld>
            <a:endParaRPr kumimoji="0" sz="1200" b="0" i="0" u="none" strike="noStrike" kern="0" cap="none" spc="0" normalizeH="0" baseline="0" noProof="0">
              <a:ln>
                <a:noFill/>
              </a:ln>
              <a:solidFill>
                <a:srgbClr val="AEB3B7"/>
              </a:solidFill>
              <a:effectLst/>
              <a:uLnTx/>
              <a:uFillTx/>
              <a:latin typeface="Arial"/>
              <a:cs typeface="Arial"/>
              <a:sym typeface="Arial"/>
            </a:endParaRPr>
          </a:p>
        </p:txBody>
      </p:sp>
      <p:sp>
        <p:nvSpPr>
          <p:cNvPr id="9122" name="Google Shape;9122;g37f3f49db0c_0_16"/>
          <p:cNvSpPr txBox="1"/>
          <p:nvPr/>
        </p:nvSpPr>
        <p:spPr>
          <a:xfrm>
            <a:off x="426127" y="236412"/>
            <a:ext cx="2909400" cy="2462172"/>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200" b="1" i="0" u="none" strike="noStrike" kern="0" cap="none" spc="0" normalizeH="0" baseline="0" noProof="0" dirty="0">
                <a:ln>
                  <a:noFill/>
                </a:ln>
                <a:solidFill>
                  <a:srgbClr val="444C55"/>
                </a:solidFill>
                <a:effectLst/>
                <a:uLnTx/>
                <a:uFillTx/>
                <a:latin typeface="DM Sans"/>
                <a:ea typeface="DM Sans"/>
                <a:cs typeface="DM Sans"/>
                <a:sym typeface="DM Sans"/>
              </a:rPr>
              <a:t>Turn your abstract into your poster </a:t>
            </a:r>
            <a:r>
              <a:rPr lang="en-US" sz="2200" b="1" kern="0" dirty="0">
                <a:solidFill>
                  <a:srgbClr val="444C55"/>
                </a:solidFill>
                <a:latin typeface="DM Sans"/>
                <a:ea typeface="DM Sans"/>
                <a:cs typeface="DM Sans"/>
                <a:sym typeface="DM Sans"/>
              </a:rPr>
              <a:t>for </a:t>
            </a:r>
            <a:r>
              <a:rPr kumimoji="0" lang="en-US" sz="2200" b="1" i="0" u="none" strike="noStrike" kern="0" cap="none" spc="0" normalizeH="0" baseline="0" noProof="0" dirty="0">
                <a:ln>
                  <a:noFill/>
                </a:ln>
                <a:solidFill>
                  <a:srgbClr val="444C55"/>
                </a:solidFill>
                <a:effectLst/>
                <a:uLnTx/>
                <a:uFillTx/>
                <a:latin typeface="DM Sans"/>
                <a:ea typeface="DM Sans"/>
                <a:cs typeface="DM Sans"/>
                <a:sym typeface="DM Sans"/>
              </a:rPr>
              <a:t>Annual Conference</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200" b="1" i="0" u="none" strike="noStrike" kern="0" cap="none" spc="0" normalizeH="0" baseline="0" noProof="0" dirty="0">
              <a:ln>
                <a:noFill/>
              </a:ln>
              <a:solidFill>
                <a:srgbClr val="444C55"/>
              </a:solidFill>
              <a:effectLst/>
              <a:uLnTx/>
              <a:uFillTx/>
              <a:latin typeface="DM Sans"/>
              <a:ea typeface="DM Sans"/>
              <a:cs typeface="DM Sans"/>
              <a:sym typeface="DM Sans"/>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2200" b="1" kern="0" dirty="0">
                <a:solidFill>
                  <a:srgbClr val="444C55"/>
                </a:solidFill>
                <a:latin typeface="DM Sans"/>
                <a:ea typeface="DM Sans"/>
                <a:cs typeface="DM Sans"/>
                <a:sym typeface="DM Sans"/>
              </a:rPr>
              <a:t>Can be basic or get creative, share data, use pictures!</a:t>
            </a:r>
            <a:endParaRPr kumimoji="0" sz="2200" b="1" i="0" u="none" strike="noStrike" kern="0" cap="none" spc="0" normalizeH="0" baseline="0" noProof="0" dirty="0">
              <a:ln>
                <a:noFill/>
              </a:ln>
              <a:solidFill>
                <a:srgbClr val="444C55"/>
              </a:solidFill>
              <a:effectLst/>
              <a:uLnTx/>
              <a:uFillTx/>
              <a:latin typeface="DM Sans"/>
              <a:ea typeface="DM Sans"/>
              <a:cs typeface="DM Sans"/>
              <a:sym typeface="DM Sans"/>
            </a:endParaRPr>
          </a:p>
        </p:txBody>
      </p:sp>
      <p:pic>
        <p:nvPicPr>
          <p:cNvPr id="9123" name="Google Shape;9123;g37f3f49db0c_0_16" descr="A screenshot of a medical report&#10;&#10;Description automatically generated"/>
          <p:cNvPicPr preferRelativeResize="0"/>
          <p:nvPr/>
        </p:nvPicPr>
        <p:blipFill rotWithShape="1">
          <a:blip r:embed="rId3">
            <a:alphaModFix/>
          </a:blip>
          <a:srcRect/>
          <a:stretch/>
        </p:blipFill>
        <p:spPr>
          <a:xfrm>
            <a:off x="3618445" y="-8021"/>
            <a:ext cx="8574389" cy="6365522"/>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sp>
        <p:nvSpPr>
          <p:cNvPr id="9124" name="Google Shape;9124;g37f3f49db0c_0_16"/>
          <p:cNvSpPr txBox="1"/>
          <p:nvPr/>
        </p:nvSpPr>
        <p:spPr>
          <a:xfrm>
            <a:off x="67268" y="2943016"/>
            <a:ext cx="3551177" cy="2123618"/>
          </a:xfrm>
          <a:prstGeom prst="rect">
            <a:avLst/>
          </a:prstGeom>
          <a:noFill/>
          <a:ln w="57150" cap="flat" cmpd="sng">
            <a:solidFill>
              <a:srgbClr val="FBF1AC"/>
            </a:solidFill>
            <a:prstDash val="solid"/>
            <a:round/>
            <a:headEnd type="none" w="sm" len="sm"/>
            <a:tailEnd type="none" w="sm" len="sm"/>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200" b="1" i="0" u="none" strike="noStrike" kern="0" cap="none" spc="0" normalizeH="0" baseline="0" noProof="0" dirty="0">
                <a:ln>
                  <a:noFill/>
                </a:ln>
                <a:solidFill>
                  <a:srgbClr val="444C55"/>
                </a:solidFill>
                <a:effectLst/>
                <a:uLnTx/>
                <a:uFillTx/>
                <a:latin typeface="DM Sans"/>
                <a:ea typeface="DM Sans"/>
                <a:cs typeface="DM Sans"/>
                <a:sym typeface="DM Sans"/>
              </a:rPr>
              <a:t>Suggested Content: </a:t>
            </a:r>
            <a:endParaRPr kumimoji="0" sz="1400" b="0" i="0" u="none" strike="noStrike" kern="0" cap="none" spc="0" normalizeH="0" baseline="0" noProof="0" dirty="0">
              <a:ln>
                <a:noFill/>
              </a:ln>
              <a:solidFill>
                <a:srgbClr val="000000"/>
              </a:solidFill>
              <a:effectLst/>
              <a:uLnTx/>
              <a:uFillTx/>
              <a:latin typeface="DM Sans"/>
              <a:ea typeface="DM Sans"/>
              <a:cs typeface="DM Sans"/>
              <a:sym typeface="DM Sans"/>
            </a:endParaRPr>
          </a:p>
          <a:p>
            <a:pPr marL="457200" marR="0" lvl="0" indent="-457200" algn="l" defTabSz="914400" rtl="0" eaLnBrk="1" fontAlgn="auto" latinLnBrk="0" hangingPunct="1">
              <a:lnSpc>
                <a:spcPct val="100000"/>
              </a:lnSpc>
              <a:spcBef>
                <a:spcPts val="0"/>
              </a:spcBef>
              <a:spcAft>
                <a:spcPts val="0"/>
              </a:spcAft>
              <a:buClr>
                <a:srgbClr val="444C55"/>
              </a:buClr>
              <a:buSzPts val="2200"/>
              <a:buFont typeface="DM Sans"/>
              <a:buChar char="•"/>
              <a:tabLst/>
              <a:defRPr/>
            </a:pPr>
            <a:r>
              <a:rPr kumimoji="0" lang="en-US" sz="2200" b="0" i="0" u="none" strike="noStrike" kern="0" cap="none" spc="0" normalizeH="0" baseline="0" noProof="0" dirty="0">
                <a:ln>
                  <a:noFill/>
                </a:ln>
                <a:solidFill>
                  <a:srgbClr val="444C55"/>
                </a:solidFill>
                <a:effectLst/>
                <a:uLnTx/>
                <a:uFillTx/>
                <a:latin typeface="DM Sans"/>
                <a:ea typeface="DM Sans"/>
                <a:cs typeface="DM Sans"/>
                <a:sym typeface="DM Sans"/>
              </a:rPr>
              <a:t>Background/Problem</a:t>
            </a:r>
            <a:endParaRPr kumimoji="0" sz="1400" b="0" i="0" u="none" strike="noStrike" kern="0" cap="none" spc="0" normalizeH="0" baseline="0" noProof="0" dirty="0">
              <a:ln>
                <a:noFill/>
              </a:ln>
              <a:solidFill>
                <a:srgbClr val="000000"/>
              </a:solidFill>
              <a:effectLst/>
              <a:uLnTx/>
              <a:uFillTx/>
              <a:latin typeface="DM Sans"/>
              <a:ea typeface="DM Sans"/>
              <a:cs typeface="DM Sans"/>
              <a:sym typeface="DM Sans"/>
            </a:endParaRPr>
          </a:p>
          <a:p>
            <a:pPr marL="457200" marR="0" lvl="0" indent="-457200" algn="l" defTabSz="914400" rtl="0" eaLnBrk="1" fontAlgn="auto" latinLnBrk="0" hangingPunct="1">
              <a:lnSpc>
                <a:spcPct val="100000"/>
              </a:lnSpc>
              <a:spcBef>
                <a:spcPts val="0"/>
              </a:spcBef>
              <a:spcAft>
                <a:spcPts val="0"/>
              </a:spcAft>
              <a:buClr>
                <a:srgbClr val="444C55"/>
              </a:buClr>
              <a:buSzPts val="2200"/>
              <a:buFont typeface="DM Sans"/>
              <a:buChar char="•"/>
              <a:tabLst/>
              <a:defRPr/>
            </a:pPr>
            <a:r>
              <a:rPr kumimoji="0" lang="en-US" sz="2200" b="0" i="0" u="none" strike="noStrike" kern="0" cap="none" spc="0" normalizeH="0" baseline="0" noProof="0" dirty="0">
                <a:ln>
                  <a:noFill/>
                </a:ln>
                <a:solidFill>
                  <a:srgbClr val="444C55"/>
                </a:solidFill>
                <a:effectLst/>
                <a:uLnTx/>
                <a:uFillTx/>
                <a:latin typeface="DM Sans"/>
                <a:ea typeface="DM Sans"/>
                <a:cs typeface="DM Sans"/>
                <a:sym typeface="DM Sans"/>
              </a:rPr>
              <a:t>Project Implementation</a:t>
            </a:r>
            <a:endParaRPr kumimoji="0" sz="1400" b="0" i="0" u="none" strike="noStrike" kern="0" cap="none" spc="0" normalizeH="0" baseline="0" noProof="0" dirty="0">
              <a:ln>
                <a:noFill/>
              </a:ln>
              <a:solidFill>
                <a:srgbClr val="000000"/>
              </a:solidFill>
              <a:effectLst/>
              <a:uLnTx/>
              <a:uFillTx/>
              <a:latin typeface="DM Sans"/>
              <a:ea typeface="DM Sans"/>
              <a:cs typeface="DM Sans"/>
              <a:sym typeface="DM Sans"/>
            </a:endParaRPr>
          </a:p>
          <a:p>
            <a:pPr marL="457200" marR="0" lvl="0" indent="-457200" algn="l" defTabSz="914400" rtl="0" eaLnBrk="1" fontAlgn="auto" latinLnBrk="0" hangingPunct="1">
              <a:lnSpc>
                <a:spcPct val="100000"/>
              </a:lnSpc>
              <a:spcBef>
                <a:spcPts val="0"/>
              </a:spcBef>
              <a:spcAft>
                <a:spcPts val="0"/>
              </a:spcAft>
              <a:buClr>
                <a:srgbClr val="444C55"/>
              </a:buClr>
              <a:buSzPts val="2200"/>
              <a:buFont typeface="DM Sans"/>
              <a:buChar char="•"/>
              <a:tabLst/>
              <a:defRPr/>
            </a:pPr>
            <a:r>
              <a:rPr kumimoji="0" lang="en-US" sz="2200" b="0" i="0" u="none" strike="noStrike" kern="0" cap="none" spc="0" normalizeH="0" baseline="0" noProof="0" dirty="0">
                <a:ln>
                  <a:noFill/>
                </a:ln>
                <a:solidFill>
                  <a:srgbClr val="444C55"/>
                </a:solidFill>
                <a:effectLst/>
                <a:uLnTx/>
                <a:uFillTx/>
                <a:latin typeface="DM Sans"/>
                <a:ea typeface="DM Sans"/>
                <a:cs typeface="DM Sans"/>
                <a:sym typeface="DM Sans"/>
              </a:rPr>
              <a:t>Results</a:t>
            </a:r>
            <a:endParaRPr kumimoji="0" sz="1400" b="0" i="0" u="none" strike="noStrike" kern="0" cap="none" spc="0" normalizeH="0" baseline="0" noProof="0" dirty="0">
              <a:ln>
                <a:noFill/>
              </a:ln>
              <a:solidFill>
                <a:srgbClr val="000000"/>
              </a:solidFill>
              <a:effectLst/>
              <a:uLnTx/>
              <a:uFillTx/>
              <a:latin typeface="DM Sans"/>
              <a:ea typeface="DM Sans"/>
              <a:cs typeface="DM Sans"/>
              <a:sym typeface="DM Sans"/>
            </a:endParaRPr>
          </a:p>
          <a:p>
            <a:pPr marL="457200" marR="0" lvl="0" indent="-457200" algn="l" defTabSz="914400" rtl="0" eaLnBrk="1" fontAlgn="auto" latinLnBrk="0" hangingPunct="1">
              <a:lnSpc>
                <a:spcPct val="100000"/>
              </a:lnSpc>
              <a:spcBef>
                <a:spcPts val="0"/>
              </a:spcBef>
              <a:spcAft>
                <a:spcPts val="0"/>
              </a:spcAft>
              <a:buClr>
                <a:srgbClr val="444C55"/>
              </a:buClr>
              <a:buSzPts val="2200"/>
              <a:buFont typeface="DM Sans"/>
              <a:buChar char="•"/>
              <a:tabLst/>
              <a:defRPr/>
            </a:pPr>
            <a:r>
              <a:rPr kumimoji="0" lang="en-US" sz="2200" b="0" i="0" u="none" strike="noStrike" kern="0" cap="none" spc="0" normalizeH="0" baseline="0" noProof="0" dirty="0">
                <a:ln>
                  <a:noFill/>
                </a:ln>
                <a:solidFill>
                  <a:srgbClr val="444C55"/>
                </a:solidFill>
                <a:effectLst/>
                <a:uLnTx/>
                <a:uFillTx/>
                <a:latin typeface="DM Sans"/>
                <a:ea typeface="DM Sans"/>
                <a:cs typeface="DM Sans"/>
                <a:sym typeface="DM Sans"/>
              </a:rPr>
              <a:t>Conclusion</a:t>
            </a:r>
            <a:endParaRPr kumimoji="0" sz="1400" b="0" i="0" u="none" strike="noStrike" kern="0" cap="none" spc="0" normalizeH="0" baseline="0" noProof="0" dirty="0">
              <a:ln>
                <a:noFill/>
              </a:ln>
              <a:solidFill>
                <a:srgbClr val="000000"/>
              </a:solidFill>
              <a:effectLst/>
              <a:uLnTx/>
              <a:uFillTx/>
              <a:latin typeface="DM Sans"/>
              <a:ea typeface="DM Sans"/>
              <a:cs typeface="DM Sans"/>
              <a:sym typeface="DM Sans"/>
            </a:endParaRPr>
          </a:p>
        </p:txBody>
      </p:sp>
      <p:sp>
        <p:nvSpPr>
          <p:cNvPr id="4" name="Star: 12 Points 3">
            <a:extLst>
              <a:ext uri="{FF2B5EF4-FFF2-40B4-BE49-F238E27FC236}">
                <a16:creationId xmlns:a16="http://schemas.microsoft.com/office/drawing/2014/main" id="{6F85E18F-BE51-4ACC-9E4F-CE82FA15ADAD}"/>
              </a:ext>
            </a:extLst>
          </p:cNvPr>
          <p:cNvSpPr/>
          <p:nvPr/>
        </p:nvSpPr>
        <p:spPr>
          <a:xfrm>
            <a:off x="422429" y="5193438"/>
            <a:ext cx="2840855" cy="1664562"/>
          </a:xfrm>
          <a:prstGeom prst="star12">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For support call us or come to office hours!</a:t>
            </a: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396D6F6-23FE-69D8-6E74-C6967AA48F84}"/>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5DE6319E-9A77-664E-563A-598138D8A21D}"/>
              </a:ext>
            </a:extLst>
          </p:cNvPr>
          <p:cNvSpPr/>
          <p:nvPr/>
        </p:nvSpPr>
        <p:spPr>
          <a:xfrm>
            <a:off x="609600" y="6335267"/>
            <a:ext cx="10972800" cy="0"/>
          </a:xfrm>
          <a:custGeom>
            <a:avLst/>
            <a:gdLst/>
            <a:ahLst/>
            <a:cxnLst/>
            <a:rect l="l" t="t" r="r" b="b"/>
            <a:pathLst>
              <a:path w="10972800">
                <a:moveTo>
                  <a:pt x="0" y="0"/>
                </a:moveTo>
                <a:lnTo>
                  <a:pt x="10972800" y="0"/>
                </a:lnTo>
              </a:path>
            </a:pathLst>
          </a:custGeom>
          <a:ln w="6096">
            <a:solidFill>
              <a:srgbClr val="AEB3B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 name="object 3">
            <a:extLst>
              <a:ext uri="{FF2B5EF4-FFF2-40B4-BE49-F238E27FC236}">
                <a16:creationId xmlns:a16="http://schemas.microsoft.com/office/drawing/2014/main" id="{413E6D84-CEC4-86E4-DDF0-48CCA458C07D}"/>
              </a:ext>
            </a:extLst>
          </p:cNvPr>
          <p:cNvSpPr/>
          <p:nvPr/>
        </p:nvSpPr>
        <p:spPr>
          <a:xfrm>
            <a:off x="707898" y="1427225"/>
            <a:ext cx="1097280" cy="0"/>
          </a:xfrm>
          <a:custGeom>
            <a:avLst/>
            <a:gdLst/>
            <a:ahLst/>
            <a:cxnLst/>
            <a:rect l="l" t="t" r="r" b="b"/>
            <a:pathLst>
              <a:path w="1097280">
                <a:moveTo>
                  <a:pt x="0" y="0"/>
                </a:moveTo>
                <a:lnTo>
                  <a:pt x="1097280" y="0"/>
                </a:lnTo>
              </a:path>
            </a:pathLst>
          </a:custGeom>
          <a:ln w="32004">
            <a:solidFill>
              <a:srgbClr val="F5836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 name="object 4">
            <a:extLst>
              <a:ext uri="{FF2B5EF4-FFF2-40B4-BE49-F238E27FC236}">
                <a16:creationId xmlns:a16="http://schemas.microsoft.com/office/drawing/2014/main" id="{1FC2F20C-3F8B-E98F-9BBA-D921DE607B1C}"/>
              </a:ext>
            </a:extLst>
          </p:cNvPr>
          <p:cNvSpPr txBox="1">
            <a:spLocks noGrp="1"/>
          </p:cNvSpPr>
          <p:nvPr>
            <p:ph type="title"/>
          </p:nvPr>
        </p:nvSpPr>
        <p:spPr>
          <a:xfrm>
            <a:off x="635000" y="308303"/>
            <a:ext cx="5012267" cy="627736"/>
          </a:xfrm>
          <a:prstGeom prst="rect">
            <a:avLst/>
          </a:prstGeom>
        </p:spPr>
        <p:txBody>
          <a:bodyPr vert="horz" wrap="square" lIns="0" tIns="12065" rIns="0" bIns="0" rtlCol="0">
            <a:spAutoFit/>
          </a:bodyPr>
          <a:lstStyle/>
          <a:p>
            <a:pPr marL="12700">
              <a:lnSpc>
                <a:spcPct val="100000"/>
              </a:lnSpc>
              <a:spcBef>
                <a:spcPts val="95"/>
              </a:spcBef>
            </a:pPr>
            <a:r>
              <a:rPr lang="en-US" sz="4000" b="1" spc="-114" dirty="0">
                <a:solidFill>
                  <a:srgbClr val="1C498B"/>
                </a:solidFill>
              </a:rPr>
              <a:t>PMH FAQ Document</a:t>
            </a:r>
            <a:endParaRPr sz="4000" dirty="0">
              <a:solidFill>
                <a:srgbClr val="1C498B"/>
              </a:solidFill>
              <a:latin typeface="Arial"/>
              <a:cs typeface="Arial"/>
            </a:endParaRPr>
          </a:p>
        </p:txBody>
      </p:sp>
      <p:pic>
        <p:nvPicPr>
          <p:cNvPr id="6" name="Picture 5" descr="A close-up of a questionnaire&#10;&#10;AI-generated content may be incorrect.">
            <a:extLst>
              <a:ext uri="{FF2B5EF4-FFF2-40B4-BE49-F238E27FC236}">
                <a16:creationId xmlns:a16="http://schemas.microsoft.com/office/drawing/2014/main" id="{3F310E4F-7795-5F65-5E4D-50B19685C7C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904066" y="891038"/>
            <a:ext cx="5695103" cy="5966962"/>
          </a:xfrm>
          <a:prstGeom prst="rect">
            <a:avLst/>
          </a:prstGeom>
        </p:spPr>
      </p:pic>
      <p:sp>
        <p:nvSpPr>
          <p:cNvPr id="7" name="Freeform 4">
            <a:extLst>
              <a:ext uri="{FF2B5EF4-FFF2-40B4-BE49-F238E27FC236}">
                <a16:creationId xmlns:a16="http://schemas.microsoft.com/office/drawing/2014/main" id="{FF75ED1C-F482-6503-8784-8363DD4E0456}"/>
              </a:ext>
            </a:extLst>
          </p:cNvPr>
          <p:cNvSpPr/>
          <p:nvPr/>
        </p:nvSpPr>
        <p:spPr>
          <a:xfrm>
            <a:off x="250698" y="2009961"/>
            <a:ext cx="2543302" cy="1816971"/>
          </a:xfrm>
          <a:custGeom>
            <a:avLst/>
            <a:gdLst/>
            <a:ahLst/>
            <a:cxnLst/>
            <a:rect l="l" t="t" r="r" b="b"/>
            <a:pathLst>
              <a:path w="3108960" h="2339492">
                <a:moveTo>
                  <a:pt x="0" y="0"/>
                </a:moveTo>
                <a:lnTo>
                  <a:pt x="3108960" y="0"/>
                </a:lnTo>
                <a:lnTo>
                  <a:pt x="3108960" y="2339493"/>
                </a:lnTo>
                <a:lnTo>
                  <a:pt x="0" y="2339493"/>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txBody>
          <a:bodyPr/>
          <a:lstStyle/>
          <a:p>
            <a:endParaRPr lang="en-US"/>
          </a:p>
        </p:txBody>
      </p:sp>
      <p:sp>
        <p:nvSpPr>
          <p:cNvPr id="8" name="Freeform 4">
            <a:extLst>
              <a:ext uri="{FF2B5EF4-FFF2-40B4-BE49-F238E27FC236}">
                <a16:creationId xmlns:a16="http://schemas.microsoft.com/office/drawing/2014/main" id="{76C5E2A3-1A16-E77C-F822-D259201CD26B}"/>
              </a:ext>
            </a:extLst>
          </p:cNvPr>
          <p:cNvSpPr/>
          <p:nvPr/>
        </p:nvSpPr>
        <p:spPr>
          <a:xfrm>
            <a:off x="9039098" y="3995564"/>
            <a:ext cx="2543302" cy="1816971"/>
          </a:xfrm>
          <a:custGeom>
            <a:avLst/>
            <a:gdLst/>
            <a:ahLst/>
            <a:cxnLst/>
            <a:rect l="l" t="t" r="r" b="b"/>
            <a:pathLst>
              <a:path w="3108960" h="2339492">
                <a:moveTo>
                  <a:pt x="0" y="0"/>
                </a:moveTo>
                <a:lnTo>
                  <a:pt x="3108960" y="0"/>
                </a:lnTo>
                <a:lnTo>
                  <a:pt x="3108960" y="2339493"/>
                </a:lnTo>
                <a:lnTo>
                  <a:pt x="0" y="2339493"/>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txBody>
          <a:bodyPr/>
          <a:lstStyle/>
          <a:p>
            <a:endParaRPr lang="en-US"/>
          </a:p>
        </p:txBody>
      </p:sp>
    </p:spTree>
    <p:extLst>
      <p:ext uri="{BB962C8B-B14F-4D97-AF65-F5344CB8AC3E}">
        <p14:creationId xmlns:p14="http://schemas.microsoft.com/office/powerpoint/2010/main" val="823313514"/>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406942-10E8-4C0A-832B-7A7D69DE58EC}"/>
              </a:ext>
            </a:extLst>
          </p:cNvPr>
          <p:cNvSpPr>
            <a:spLocks noGrp="1"/>
          </p:cNvSpPr>
          <p:nvPr>
            <p:ph type="title"/>
          </p:nvPr>
        </p:nvSpPr>
        <p:spPr/>
        <p:txBody>
          <a:bodyPr/>
          <a:lstStyle/>
          <a:p>
            <a:r>
              <a:rPr lang="en-US" dirty="0"/>
              <a:t>Hearing what works: sharing lessons learned from MA</a:t>
            </a:r>
          </a:p>
        </p:txBody>
      </p:sp>
      <p:sp>
        <p:nvSpPr>
          <p:cNvPr id="3" name="Text Placeholder 2">
            <a:extLst>
              <a:ext uri="{FF2B5EF4-FFF2-40B4-BE49-F238E27FC236}">
                <a16:creationId xmlns:a16="http://schemas.microsoft.com/office/drawing/2014/main" id="{840FEE73-C62A-422A-B446-721A9D8B1057}"/>
              </a:ext>
            </a:extLst>
          </p:cNvPr>
          <p:cNvSpPr>
            <a:spLocks noGrp="1"/>
          </p:cNvSpPr>
          <p:nvPr>
            <p:ph type="body" idx="1"/>
          </p:nvPr>
        </p:nvSpPr>
        <p:spPr/>
        <p:txBody>
          <a:bodyPr/>
          <a:lstStyle/>
          <a:p>
            <a:pPr marL="241300" lvl="0" indent="-228600">
              <a:buClr>
                <a:srgbClr val="F58466"/>
              </a:buClr>
              <a:buFontTx/>
              <a:buChar char="•"/>
              <a:tabLst>
                <a:tab pos="241300" algn="l"/>
              </a:tabLst>
            </a:pPr>
            <a:r>
              <a:rPr lang="en-US" kern="0" dirty="0">
                <a:solidFill>
                  <a:srgbClr val="444C55"/>
                </a:solidFill>
                <a:latin typeface="Arial" panose="020B0604020202020204" pitchFamily="34" charset="0"/>
                <a:ea typeface="Calibri"/>
                <a:cs typeface="Arial" panose="020B0604020202020204" pitchFamily="34" charset="0"/>
                <a:sym typeface="Calibri"/>
              </a:rPr>
              <a:t>The Perinatal-Neonatal Quality Improvement Network of Massachusetts (PNQIN)’s PMHC Bundle</a:t>
            </a:r>
          </a:p>
          <a:p>
            <a:pPr marL="241323" indent="-228600">
              <a:buClr>
                <a:srgbClr val="F58466"/>
              </a:buClr>
              <a:buFontTx/>
              <a:buChar char="•"/>
              <a:tabLst>
                <a:tab pos="241300" algn="l"/>
              </a:tabLst>
            </a:pPr>
            <a:r>
              <a:rPr lang="en-US" kern="0" dirty="0">
                <a:solidFill>
                  <a:srgbClr val="444C55"/>
                </a:solidFill>
                <a:latin typeface="Arial" panose="020B0604020202020204" pitchFamily="34" charset="0"/>
                <a:ea typeface="Calibri"/>
                <a:cs typeface="Arial" panose="020B0604020202020204" pitchFamily="34" charset="0"/>
                <a:sym typeface="Calibri"/>
              </a:rPr>
              <a:t>Mimi Pomerleau, PNQIN Obstetric Nursing Co-Chair</a:t>
            </a:r>
          </a:p>
          <a:p>
            <a:endParaRPr lang="en-US" dirty="0"/>
          </a:p>
        </p:txBody>
      </p:sp>
    </p:spTree>
    <p:extLst>
      <p:ext uri="{BB962C8B-B14F-4D97-AF65-F5344CB8AC3E}">
        <p14:creationId xmlns:p14="http://schemas.microsoft.com/office/powerpoint/2010/main" val="3921559198"/>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a:extLst>
              <a:ext uri="{FF2B5EF4-FFF2-40B4-BE49-F238E27FC236}">
                <a16:creationId xmlns:a16="http://schemas.microsoft.com/office/drawing/2014/main" id="{80508BDB-F94D-4234-A269-B01F0E2DB6DA}"/>
              </a:ext>
            </a:extLst>
          </p:cNvPr>
          <p:cNvSpPr>
            <a:spLocks noGrp="1"/>
          </p:cNvSpPr>
          <p:nvPr>
            <p:ph type="subTitle" idx="1"/>
          </p:nvPr>
        </p:nvSpPr>
        <p:spPr/>
        <p:txBody>
          <a:bodyPr vert="horz" lIns="91440" tIns="45720" rIns="91440" bIns="45720" rtlCol="0" anchor="t">
            <a:normAutofit/>
          </a:bodyPr>
          <a:lstStyle/>
          <a:p>
            <a:r>
              <a:rPr lang="en-US" dirty="0">
                <a:solidFill>
                  <a:schemeClr val="tx1"/>
                </a:solidFill>
              </a:rPr>
              <a:t>Mimi Pomerleau DNP RNC-OB</a:t>
            </a:r>
            <a:endParaRPr lang="en-US" dirty="0">
              <a:solidFill>
                <a:schemeClr val="tx1"/>
              </a:solidFill>
              <a:ea typeface="Calibri"/>
              <a:cs typeface="Calibri"/>
            </a:endParaRPr>
          </a:p>
          <a:p>
            <a:r>
              <a:rPr lang="en-US" dirty="0">
                <a:solidFill>
                  <a:schemeClr val="tx1"/>
                </a:solidFill>
              </a:rPr>
              <a:t>September 24, 2025</a:t>
            </a:r>
            <a:endParaRPr lang="en-US" dirty="0">
              <a:solidFill>
                <a:schemeClr val="tx1"/>
              </a:solidFill>
              <a:ea typeface="Calibri"/>
              <a:cs typeface="Calibri"/>
            </a:endParaRPr>
          </a:p>
        </p:txBody>
      </p:sp>
      <p:sp>
        <p:nvSpPr>
          <p:cNvPr id="3" name="Title 2">
            <a:extLst>
              <a:ext uri="{FF2B5EF4-FFF2-40B4-BE49-F238E27FC236}">
                <a16:creationId xmlns:a16="http://schemas.microsoft.com/office/drawing/2014/main" id="{B0349A3C-E9CB-4EDC-8B0D-8A72076C791F}"/>
              </a:ext>
            </a:extLst>
          </p:cNvPr>
          <p:cNvSpPr>
            <a:spLocks noGrp="1"/>
          </p:cNvSpPr>
          <p:nvPr>
            <p:ph type="title"/>
          </p:nvPr>
        </p:nvSpPr>
        <p:spPr/>
        <p:txBody>
          <a:bodyPr vert="horz" lIns="91440" tIns="45720" rIns="91440" bIns="45720" rtlCol="0" anchor="ctr">
            <a:noAutofit/>
          </a:bodyPr>
          <a:lstStyle/>
          <a:p>
            <a:r>
              <a:rPr lang="en-US" sz="4000" dirty="0">
                <a:latin typeface="Gill Sans MT"/>
              </a:rPr>
              <a:t>Massachusetts </a:t>
            </a:r>
            <a:br>
              <a:rPr lang="en-US" sz="4000" dirty="0">
                <a:latin typeface="Gill Sans MT"/>
              </a:rPr>
            </a:br>
            <a:r>
              <a:rPr lang="en-US" sz="4000" dirty="0">
                <a:latin typeface="Gill Sans MT"/>
              </a:rPr>
              <a:t>Perinatal Mental Health Conditions </a:t>
            </a:r>
            <a:br>
              <a:rPr lang="en-US" sz="4000" dirty="0"/>
            </a:br>
            <a:r>
              <a:rPr lang="en-US" sz="4000" dirty="0">
                <a:latin typeface="Gill Sans MT"/>
              </a:rPr>
              <a:t>Mini-Collaborative</a:t>
            </a:r>
          </a:p>
        </p:txBody>
      </p:sp>
    </p:spTree>
    <p:extLst>
      <p:ext uri="{BB962C8B-B14F-4D97-AF65-F5344CB8AC3E}">
        <p14:creationId xmlns:p14="http://schemas.microsoft.com/office/powerpoint/2010/main" val="3844741243"/>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33B85BC-B496-4035-8A9A-94C4ADA51620}"/>
              </a:ext>
            </a:extLst>
          </p:cNvPr>
          <p:cNvSpPr>
            <a:spLocks noGrp="1"/>
          </p:cNvSpPr>
          <p:nvPr>
            <p:ph type="title"/>
          </p:nvPr>
        </p:nvSpPr>
        <p:spPr/>
        <p:txBody>
          <a:bodyPr/>
          <a:lstStyle/>
          <a:p>
            <a:r>
              <a:rPr lang="en-US" dirty="0"/>
              <a:t>Objectives</a:t>
            </a:r>
          </a:p>
        </p:txBody>
      </p:sp>
      <p:sp>
        <p:nvSpPr>
          <p:cNvPr id="3" name="Content Placeholder 2">
            <a:extLst>
              <a:ext uri="{FF2B5EF4-FFF2-40B4-BE49-F238E27FC236}">
                <a16:creationId xmlns:a16="http://schemas.microsoft.com/office/drawing/2014/main" id="{74A731E3-E758-469F-BB63-2EF17C613D02}"/>
              </a:ext>
            </a:extLst>
          </p:cNvPr>
          <p:cNvSpPr>
            <a:spLocks noGrp="1"/>
          </p:cNvSpPr>
          <p:nvPr>
            <p:ph idx="1"/>
          </p:nvPr>
        </p:nvSpPr>
        <p:spPr/>
        <p:txBody>
          <a:bodyPr vert="horz" lIns="91440" tIns="45720" rIns="91440" bIns="45720" rtlCol="0" anchor="t">
            <a:normAutofit/>
          </a:bodyPr>
          <a:lstStyle/>
          <a:p>
            <a:pPr marL="514350" indent="-514350">
              <a:buAutoNum type="arabicPeriod"/>
            </a:pPr>
            <a:r>
              <a:rPr lang="en-US" dirty="0">
                <a:solidFill>
                  <a:schemeClr val="tx1"/>
                </a:solidFill>
              </a:rPr>
              <a:t>Describe a mini-collaborative framework for pre-implementation of an Alliance for Innovation of Maternal Health (AIM) bundle</a:t>
            </a:r>
            <a:endParaRPr lang="en-US" dirty="0">
              <a:solidFill>
                <a:schemeClr val="tx1"/>
              </a:solidFill>
              <a:ea typeface="Calibri"/>
              <a:cs typeface="Calibri"/>
            </a:endParaRPr>
          </a:p>
          <a:p>
            <a:pPr marL="514350" indent="-514350">
              <a:buAutoNum type="arabicPeriod"/>
            </a:pPr>
            <a:r>
              <a:rPr lang="en-US" dirty="0">
                <a:solidFill>
                  <a:schemeClr val="tx1"/>
                </a:solidFill>
              </a:rPr>
              <a:t>Provide examples of work inpatient teams made in implementing aspects of the Perinatal Mental Health Conditions (PMHC) AIM bundle during the mini-collaborative</a:t>
            </a:r>
            <a:endParaRPr lang="en-US" dirty="0">
              <a:solidFill>
                <a:schemeClr val="tx1"/>
              </a:solidFill>
              <a:ea typeface="Calibri"/>
              <a:cs typeface="Calibri"/>
            </a:endParaRPr>
          </a:p>
          <a:p>
            <a:pPr marL="514350" indent="-514350">
              <a:buAutoNum type="arabicPeriod"/>
            </a:pPr>
            <a:r>
              <a:rPr lang="en-US" dirty="0">
                <a:solidFill>
                  <a:schemeClr val="tx1"/>
                </a:solidFill>
              </a:rPr>
              <a:t>Share successes &amp; challenges to implementing PMHC bundle in the inpatient setting</a:t>
            </a:r>
            <a:endParaRPr lang="en-US" dirty="0">
              <a:solidFill>
                <a:schemeClr val="tx1"/>
              </a:solidFill>
              <a:ea typeface="Calibri"/>
              <a:cs typeface="Calibri"/>
            </a:endParaRPr>
          </a:p>
        </p:txBody>
      </p:sp>
    </p:spTree>
    <p:extLst>
      <p:ext uri="{BB962C8B-B14F-4D97-AF65-F5344CB8AC3E}">
        <p14:creationId xmlns:p14="http://schemas.microsoft.com/office/powerpoint/2010/main" val="36131158"/>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A25056-A1A8-0A03-91EC-A54322E38F06}"/>
              </a:ext>
            </a:extLst>
          </p:cNvPr>
          <p:cNvSpPr>
            <a:spLocks noGrp="1"/>
          </p:cNvSpPr>
          <p:nvPr>
            <p:ph type="title"/>
          </p:nvPr>
        </p:nvSpPr>
        <p:spPr/>
        <p:txBody>
          <a:bodyPr>
            <a:normAutofit/>
          </a:bodyPr>
          <a:lstStyle/>
          <a:p>
            <a:r>
              <a:rPr lang="en-US" i="0" dirty="0">
                <a:effectLst/>
                <a:latin typeface="Inter"/>
              </a:rPr>
              <a:t>What is a Mini-Collaborative?</a:t>
            </a:r>
            <a:endParaRPr lang="en-US" dirty="0"/>
          </a:p>
        </p:txBody>
      </p:sp>
      <p:sp>
        <p:nvSpPr>
          <p:cNvPr id="3" name="Content Placeholder 2">
            <a:extLst>
              <a:ext uri="{FF2B5EF4-FFF2-40B4-BE49-F238E27FC236}">
                <a16:creationId xmlns:a16="http://schemas.microsoft.com/office/drawing/2014/main" id="{5AEB2FDA-9157-3870-5C9B-FA7DC08CAF1B}"/>
              </a:ext>
            </a:extLst>
          </p:cNvPr>
          <p:cNvSpPr>
            <a:spLocks noGrp="1"/>
          </p:cNvSpPr>
          <p:nvPr>
            <p:ph idx="1"/>
          </p:nvPr>
        </p:nvSpPr>
        <p:spPr>
          <a:xfrm>
            <a:off x="609600" y="1128584"/>
            <a:ext cx="10972800" cy="4876801"/>
          </a:xfrm>
        </p:spPr>
        <p:txBody>
          <a:bodyPr vert="horz" lIns="91440" tIns="45720" rIns="91440" bIns="45720" rtlCol="0" anchor="t">
            <a:normAutofit/>
          </a:bodyPr>
          <a:lstStyle/>
          <a:p>
            <a:r>
              <a:rPr lang="en-US" sz="2400" b="0" i="0" dirty="0">
                <a:solidFill>
                  <a:schemeClr val="tx1"/>
                </a:solidFill>
                <a:effectLst/>
                <a:latin typeface="Calibri"/>
                <a:ea typeface="Calibri"/>
                <a:cs typeface="Calibri"/>
              </a:rPr>
              <a:t>This is PNQIN’s affectionate name for a short pilot project ahead of the next statewide bundle implementation</a:t>
            </a:r>
            <a:endParaRPr lang="en-US" dirty="0">
              <a:solidFill>
                <a:schemeClr val="tx1"/>
              </a:solidFill>
              <a:ea typeface="Calibri"/>
              <a:cs typeface="Calibri"/>
            </a:endParaRPr>
          </a:p>
          <a:p>
            <a:r>
              <a:rPr lang="en-US" sz="2400" b="0" i="0" dirty="0">
                <a:solidFill>
                  <a:schemeClr val="tx1"/>
                </a:solidFill>
                <a:effectLst/>
                <a:latin typeface="Calibri"/>
                <a:ea typeface="Calibri"/>
                <a:cs typeface="Calibri"/>
              </a:rPr>
              <a:t>5-7 hospitals volunteer to join the mini-collaborative and choose </a:t>
            </a:r>
            <a:r>
              <a:rPr lang="en-US" sz="2400" dirty="0">
                <a:solidFill>
                  <a:schemeClr val="tx1"/>
                </a:solidFill>
                <a:latin typeface="Calibri"/>
                <a:ea typeface="Calibri"/>
                <a:cs typeface="Calibri"/>
              </a:rPr>
              <a:t>one</a:t>
            </a:r>
            <a:r>
              <a:rPr lang="en-US" sz="2400" b="0" i="0" dirty="0">
                <a:solidFill>
                  <a:schemeClr val="tx1"/>
                </a:solidFill>
                <a:effectLst/>
                <a:latin typeface="Calibri"/>
                <a:ea typeface="Calibri"/>
                <a:cs typeface="Calibri"/>
              </a:rPr>
              <a:t> component of the upcoming bundle to focus </a:t>
            </a:r>
            <a:r>
              <a:rPr lang="en-US" sz="2400" dirty="0">
                <a:solidFill>
                  <a:schemeClr val="tx1"/>
                </a:solidFill>
                <a:latin typeface="Calibri"/>
                <a:ea typeface="Calibri"/>
                <a:cs typeface="Calibri"/>
              </a:rPr>
              <a:t>on</a:t>
            </a:r>
            <a:r>
              <a:rPr lang="en-US" sz="2400" b="0" i="0" dirty="0">
                <a:solidFill>
                  <a:schemeClr val="tx1"/>
                </a:solidFill>
                <a:effectLst/>
                <a:latin typeface="Calibri"/>
                <a:ea typeface="Calibri"/>
                <a:cs typeface="Calibri"/>
              </a:rPr>
              <a:t> for</a:t>
            </a:r>
            <a:r>
              <a:rPr lang="en-US" sz="2400" dirty="0">
                <a:solidFill>
                  <a:schemeClr val="tx1"/>
                </a:solidFill>
                <a:latin typeface="Calibri"/>
                <a:ea typeface="Calibri"/>
                <a:cs typeface="Calibri"/>
              </a:rPr>
              <a:t> four</a:t>
            </a:r>
            <a:r>
              <a:rPr lang="en-US" sz="2400" b="0" i="0" dirty="0">
                <a:solidFill>
                  <a:schemeClr val="tx1"/>
                </a:solidFill>
                <a:effectLst/>
                <a:latin typeface="Calibri"/>
                <a:ea typeface="Calibri"/>
                <a:cs typeface="Calibri"/>
              </a:rPr>
              <a:t> months</a:t>
            </a:r>
            <a:endParaRPr lang="en-US" dirty="0">
              <a:solidFill>
                <a:schemeClr val="tx1"/>
              </a:solidFill>
              <a:ea typeface="Calibri"/>
              <a:cs typeface="Calibri"/>
            </a:endParaRPr>
          </a:p>
          <a:p>
            <a:r>
              <a:rPr lang="en-US" sz="2400" b="0" i="0" dirty="0">
                <a:solidFill>
                  <a:schemeClr val="tx1"/>
                </a:solidFill>
                <a:effectLst/>
                <a:latin typeface="Calibri"/>
                <a:ea typeface="Calibri"/>
                <a:cs typeface="Calibri"/>
              </a:rPr>
              <a:t>Goals</a:t>
            </a:r>
            <a:r>
              <a:rPr lang="en-US" sz="2400" dirty="0">
                <a:solidFill>
                  <a:schemeClr val="tx1"/>
                </a:solidFill>
                <a:latin typeface="Calibri"/>
                <a:ea typeface="Calibri"/>
                <a:cs typeface="Calibri"/>
              </a:rPr>
              <a:t> of a Mini-Collaborative: </a:t>
            </a:r>
            <a:endParaRPr lang="en-US" sz="2400" b="0" i="0" dirty="0">
              <a:solidFill>
                <a:schemeClr val="tx1"/>
              </a:solidFill>
              <a:effectLst/>
              <a:latin typeface="Calibri"/>
              <a:ea typeface="Calibri"/>
              <a:cs typeface="Calibri"/>
            </a:endParaRPr>
          </a:p>
          <a:p>
            <a:pPr lvl="1">
              <a:buFont typeface="Courier New" pitchFamily="34" charset="0"/>
              <a:buChar char="o"/>
            </a:pPr>
            <a:r>
              <a:rPr lang="en-US" sz="2200" b="0" i="0" dirty="0">
                <a:solidFill>
                  <a:schemeClr val="tx1"/>
                </a:solidFill>
                <a:effectLst/>
                <a:latin typeface="Calibri"/>
                <a:ea typeface="Calibri"/>
                <a:cs typeface="Calibri"/>
              </a:rPr>
              <a:t>Engage teams </a:t>
            </a:r>
            <a:r>
              <a:rPr lang="en-US" sz="2200" dirty="0">
                <a:solidFill>
                  <a:schemeClr val="tx1"/>
                </a:solidFill>
                <a:latin typeface="Calibri"/>
                <a:ea typeface="Calibri"/>
                <a:cs typeface="Calibri"/>
              </a:rPr>
              <a:t>that are </a:t>
            </a:r>
            <a:r>
              <a:rPr lang="en-US" sz="2200" b="0" i="0" dirty="0">
                <a:solidFill>
                  <a:schemeClr val="tx1"/>
                </a:solidFill>
                <a:effectLst/>
                <a:latin typeface="Calibri"/>
                <a:ea typeface="Calibri"/>
                <a:cs typeface="Calibri"/>
              </a:rPr>
              <a:t>interested in starting a new bundle earlier</a:t>
            </a:r>
          </a:p>
          <a:p>
            <a:pPr lvl="1">
              <a:buFont typeface="Courier New" pitchFamily="34" charset="0"/>
              <a:buChar char="o"/>
            </a:pPr>
            <a:r>
              <a:rPr lang="en-US" sz="2200" b="0" i="0" dirty="0">
                <a:solidFill>
                  <a:schemeClr val="tx1"/>
                </a:solidFill>
                <a:effectLst/>
                <a:latin typeface="Calibri"/>
                <a:ea typeface="Calibri"/>
                <a:cs typeface="Calibri"/>
              </a:rPr>
              <a:t>Provide </a:t>
            </a:r>
            <a:r>
              <a:rPr lang="en-US" sz="2200" dirty="0">
                <a:solidFill>
                  <a:schemeClr val="tx1"/>
                </a:solidFill>
                <a:latin typeface="Calibri"/>
                <a:ea typeface="Calibri"/>
                <a:cs typeface="Calibri"/>
              </a:rPr>
              <a:t>quality</a:t>
            </a:r>
            <a:r>
              <a:rPr lang="en-US" sz="2200" b="0" i="0" dirty="0">
                <a:solidFill>
                  <a:schemeClr val="tx1"/>
                </a:solidFill>
                <a:effectLst/>
                <a:latin typeface="Calibri"/>
                <a:ea typeface="Calibri"/>
                <a:cs typeface="Calibri"/>
              </a:rPr>
              <a:t> </a:t>
            </a:r>
            <a:r>
              <a:rPr lang="en-US" sz="2200" dirty="0">
                <a:solidFill>
                  <a:schemeClr val="tx1"/>
                </a:solidFill>
                <a:latin typeface="Calibri"/>
                <a:ea typeface="Calibri"/>
                <a:cs typeface="Calibri"/>
              </a:rPr>
              <a:t>improvement</a:t>
            </a:r>
            <a:r>
              <a:rPr lang="en-US" sz="2200" b="0" i="0" dirty="0">
                <a:solidFill>
                  <a:schemeClr val="tx1"/>
                </a:solidFill>
                <a:effectLst/>
                <a:latin typeface="Calibri"/>
                <a:ea typeface="Calibri"/>
                <a:cs typeface="Calibri"/>
              </a:rPr>
              <a:t> (QI) resources and </a:t>
            </a:r>
            <a:r>
              <a:rPr lang="en-US" sz="2200" dirty="0">
                <a:solidFill>
                  <a:schemeClr val="tx1"/>
                </a:solidFill>
                <a:latin typeface="Calibri"/>
                <a:ea typeface="Calibri"/>
                <a:cs typeface="Calibri"/>
              </a:rPr>
              <a:t>feedback</a:t>
            </a:r>
            <a:r>
              <a:rPr lang="en-US" sz="2200" b="0" i="0" dirty="0">
                <a:solidFill>
                  <a:schemeClr val="tx1"/>
                </a:solidFill>
                <a:effectLst/>
                <a:latin typeface="Calibri"/>
                <a:ea typeface="Calibri"/>
                <a:cs typeface="Calibri"/>
              </a:rPr>
              <a:t> on teams’ QI deliverables</a:t>
            </a:r>
          </a:p>
          <a:p>
            <a:pPr lvl="1">
              <a:buFont typeface="Courier New" pitchFamily="34" charset="0"/>
              <a:buChar char="o"/>
            </a:pPr>
            <a:r>
              <a:rPr lang="en-US" sz="2200" b="0" i="0" dirty="0">
                <a:solidFill>
                  <a:schemeClr val="tx1"/>
                </a:solidFill>
                <a:effectLst/>
                <a:latin typeface="Calibri"/>
                <a:ea typeface="Calibri"/>
                <a:cs typeface="Calibri"/>
              </a:rPr>
              <a:t>Gather insight on teams’ experiences implementing a bundle to help inform</a:t>
            </a:r>
            <a:r>
              <a:rPr lang="en-US" sz="2200" dirty="0">
                <a:solidFill>
                  <a:schemeClr val="tx1"/>
                </a:solidFill>
                <a:latin typeface="Calibri"/>
                <a:ea typeface="Calibri"/>
                <a:cs typeface="Calibri"/>
              </a:rPr>
              <a:t> future </a:t>
            </a:r>
            <a:r>
              <a:rPr lang="en-US" sz="2200" b="0" i="0" dirty="0">
                <a:solidFill>
                  <a:schemeClr val="tx1"/>
                </a:solidFill>
                <a:effectLst/>
                <a:latin typeface="Calibri"/>
                <a:ea typeface="Calibri"/>
                <a:cs typeface="Calibri"/>
              </a:rPr>
              <a:t>statewide implementation</a:t>
            </a:r>
            <a:r>
              <a:rPr lang="en-US" sz="2200" dirty="0">
                <a:solidFill>
                  <a:schemeClr val="tx1"/>
                </a:solidFill>
                <a:latin typeface="Calibri"/>
                <a:ea typeface="Calibri"/>
                <a:cs typeface="Calibri"/>
              </a:rPr>
              <a:t> </a:t>
            </a:r>
            <a:endParaRPr lang="en-US" sz="2200" b="0" i="0" dirty="0">
              <a:solidFill>
                <a:schemeClr val="tx1"/>
              </a:solidFill>
              <a:effectLst/>
              <a:latin typeface="Calibri"/>
              <a:ea typeface="Calibri"/>
              <a:cs typeface="Calibri"/>
            </a:endParaRPr>
          </a:p>
          <a:p>
            <a:pPr>
              <a:buFont typeface="Courier New" pitchFamily="34" charset="0"/>
              <a:buChar char="o"/>
            </a:pPr>
            <a:endParaRPr lang="en-US" sz="2400" dirty="0">
              <a:solidFill>
                <a:schemeClr val="tx1"/>
              </a:solidFill>
              <a:ea typeface="Calibri"/>
              <a:cs typeface="Calibri"/>
            </a:endParaRPr>
          </a:p>
        </p:txBody>
      </p:sp>
    </p:spTree>
    <p:extLst>
      <p:ext uri="{BB962C8B-B14F-4D97-AF65-F5344CB8AC3E}">
        <p14:creationId xmlns:p14="http://schemas.microsoft.com/office/powerpoint/2010/main" val="1934060068"/>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4"/>
          <p:cNvSpPr/>
          <p:nvPr/>
        </p:nvSpPr>
        <p:spPr>
          <a:xfrm>
            <a:off x="11226306" y="6172200"/>
            <a:ext cx="832217" cy="516668"/>
          </a:xfrm>
          <a:custGeom>
            <a:avLst/>
            <a:gdLst/>
            <a:ahLst/>
            <a:cxnLst/>
            <a:rect l="l" t="t" r="r" b="b"/>
            <a:pathLst>
              <a:path w="1248325" h="775002">
                <a:moveTo>
                  <a:pt x="0" y="0"/>
                </a:moveTo>
                <a:lnTo>
                  <a:pt x="1248325" y="0"/>
                </a:lnTo>
                <a:lnTo>
                  <a:pt x="1248325" y="775002"/>
                </a:lnTo>
                <a:lnTo>
                  <a:pt x="0" y="775002"/>
                </a:lnTo>
                <a:lnTo>
                  <a:pt x="0" y="0"/>
                </a:lnTo>
                <a:close/>
              </a:path>
            </a:pathLst>
          </a:custGeom>
          <a:blipFill>
            <a:blip r:embed="rId2"/>
            <a:stretch>
              <a:fillRect/>
            </a:stretch>
          </a:blipFill>
        </p:spPr>
        <p:txBody>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Title 4">
            <a:extLst>
              <a:ext uri="{FF2B5EF4-FFF2-40B4-BE49-F238E27FC236}">
                <a16:creationId xmlns:a16="http://schemas.microsoft.com/office/drawing/2014/main" id="{3FA1E131-923C-0861-6318-D19D77AD29F2}"/>
              </a:ext>
            </a:extLst>
          </p:cNvPr>
          <p:cNvSpPr>
            <a:spLocks noGrp="1"/>
          </p:cNvSpPr>
          <p:nvPr>
            <p:ph type="title"/>
          </p:nvPr>
        </p:nvSpPr>
        <p:spPr>
          <a:xfrm>
            <a:off x="393357" y="96795"/>
            <a:ext cx="10972800" cy="533400"/>
          </a:xfrm>
        </p:spPr>
        <p:txBody>
          <a:bodyPr/>
          <a:lstStyle/>
          <a:p>
            <a:r>
              <a:rPr lang="en-US" dirty="0">
                <a:latin typeface="Gill Sans MT"/>
              </a:rPr>
              <a:t>Description of Mini-Collaborative</a:t>
            </a:r>
            <a:endParaRPr lang="en-US" dirty="0"/>
          </a:p>
        </p:txBody>
      </p:sp>
      <p:graphicFrame>
        <p:nvGraphicFramePr>
          <p:cNvPr id="8" name="Content Placeholder 3">
            <a:extLst>
              <a:ext uri="{FF2B5EF4-FFF2-40B4-BE49-F238E27FC236}">
                <a16:creationId xmlns:a16="http://schemas.microsoft.com/office/drawing/2014/main" id="{E9B3AAE2-C467-7864-823C-36A058789941}"/>
              </a:ext>
            </a:extLst>
          </p:cNvPr>
          <p:cNvGraphicFramePr>
            <a:graphicFrameLocks noGrp="1"/>
          </p:cNvGraphicFramePr>
          <p:nvPr>
            <p:ph idx="1"/>
          </p:nvPr>
        </p:nvGraphicFramePr>
        <p:xfrm>
          <a:off x="704058" y="893253"/>
          <a:ext cx="10936708" cy="5034706"/>
        </p:xfrm>
        <a:graphic>
          <a:graphicData uri="http://schemas.openxmlformats.org/drawingml/2006/table">
            <a:tbl>
              <a:tblPr firstRow="1" bandRow="1">
                <a:tableStyleId>{21E4AEA4-8DFA-4A89-87EB-49C32662AFE0}</a:tableStyleId>
              </a:tblPr>
              <a:tblGrid>
                <a:gridCol w="1709175">
                  <a:extLst>
                    <a:ext uri="{9D8B030D-6E8A-4147-A177-3AD203B41FA5}">
                      <a16:colId xmlns:a16="http://schemas.microsoft.com/office/drawing/2014/main" val="2790744321"/>
                    </a:ext>
                  </a:extLst>
                </a:gridCol>
                <a:gridCol w="9227533">
                  <a:extLst>
                    <a:ext uri="{9D8B030D-6E8A-4147-A177-3AD203B41FA5}">
                      <a16:colId xmlns:a16="http://schemas.microsoft.com/office/drawing/2014/main" val="3121735739"/>
                    </a:ext>
                  </a:extLst>
                </a:gridCol>
              </a:tblGrid>
              <a:tr h="342758">
                <a:tc>
                  <a:txBody>
                    <a:bodyPr/>
                    <a:lstStyle/>
                    <a:p>
                      <a:pPr lvl="0" indent="0" algn="ctr">
                        <a:buNone/>
                      </a:pPr>
                      <a:r>
                        <a:rPr lang="en-US" sz="2000" dirty="0">
                          <a:latin typeface="Calibri"/>
                        </a:rPr>
                        <a:t>Detail</a:t>
                      </a:r>
                    </a:p>
                  </a:txBody>
                  <a:tcPr anchor="ctr">
                    <a:lnL w="12700" cap="flat" cmpd="sng" algn="ctr">
                      <a:solidFill>
                        <a:srgbClr val="C00000"/>
                      </a:solidFill>
                      <a:prstDash val="solid"/>
                      <a:round/>
                      <a:headEnd type="none" w="med" len="med"/>
                      <a:tailEnd type="none" w="med" len="med"/>
                    </a:lnL>
                    <a:lnT w="12700" cap="flat" cmpd="sng" algn="ctr">
                      <a:solidFill>
                        <a:srgbClr val="C00000"/>
                      </a:solidFill>
                      <a:prstDash val="solid"/>
                      <a:round/>
                      <a:headEnd type="none" w="med" len="med"/>
                      <a:tailEnd type="none" w="med" len="med"/>
                    </a:lnT>
                    <a:solidFill>
                      <a:srgbClr val="AF1342"/>
                    </a:solidFill>
                  </a:tcPr>
                </a:tc>
                <a:tc>
                  <a:txBody>
                    <a:bodyPr/>
                    <a:lstStyle/>
                    <a:p>
                      <a:pPr indent="0" algn="ctr"/>
                      <a:r>
                        <a:rPr lang="en-US" sz="2000" dirty="0">
                          <a:latin typeface="Calibri"/>
                        </a:rPr>
                        <a:t>Description</a:t>
                      </a:r>
                    </a:p>
                  </a:txBody>
                  <a:tcPr anchor="ctr">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solidFill>
                      <a:srgbClr val="AF1342"/>
                    </a:solidFill>
                  </a:tcPr>
                </a:tc>
                <a:extLst>
                  <a:ext uri="{0D108BD9-81ED-4DB2-BD59-A6C34878D82A}">
                    <a16:rowId xmlns:a16="http://schemas.microsoft.com/office/drawing/2014/main" val="1665610869"/>
                  </a:ext>
                </a:extLst>
              </a:tr>
              <a:tr h="879248">
                <a:tc>
                  <a:txBody>
                    <a:bodyPr/>
                    <a:lstStyle/>
                    <a:p>
                      <a:pPr indent="0" algn="l"/>
                      <a:r>
                        <a:rPr lang="en-US" sz="2000" b="1" dirty="0">
                          <a:latin typeface="Calibri"/>
                        </a:rPr>
                        <a:t>Commitment</a:t>
                      </a:r>
                      <a:endParaRPr lang="en-US" sz="2000" b="1" dirty="0" err="1">
                        <a:latin typeface="Calibri"/>
                      </a:endParaRPr>
                    </a:p>
                  </a:txBody>
                  <a:tcPr anchor="ctr">
                    <a:lnL w="12700" cap="flat" cmpd="sng" algn="ctr">
                      <a:solidFill>
                        <a:srgbClr val="C00000"/>
                      </a:solidFill>
                      <a:prstDash val="solid"/>
                      <a:round/>
                      <a:headEnd type="none" w="med" len="med"/>
                      <a:tailEnd type="none" w="med" len="med"/>
                    </a:lnL>
                    <a:solidFill>
                      <a:srgbClr val="FFE8E8"/>
                    </a:solidFill>
                  </a:tcPr>
                </a:tc>
                <a:tc>
                  <a:txBody>
                    <a:bodyPr/>
                    <a:lstStyle/>
                    <a:p>
                      <a:pPr marL="342900" lvl="0" indent="-342900">
                        <a:buFont typeface="Arial"/>
                        <a:buChar char="•"/>
                      </a:pPr>
                      <a:r>
                        <a:rPr lang="en-US" sz="2000" b="0" i="0" u="none" strike="noStrike" noProof="0" dirty="0">
                          <a:solidFill>
                            <a:srgbClr val="000000"/>
                          </a:solidFill>
                          <a:latin typeface="Calibri"/>
                        </a:rPr>
                        <a:t>2 Champions (RN and MD/CNM), supported by local leadership and additional team members (e.g., staff nurses, residents, etc.), actively engage in QI work on one component of the AIM Perinatal Mental Health Conditions bundle</a:t>
                      </a:r>
                    </a:p>
                    <a:p>
                      <a:pPr marL="342900" lvl="0" indent="-342900">
                        <a:buFont typeface="Arial"/>
                        <a:buChar char="•"/>
                      </a:pPr>
                      <a:r>
                        <a:rPr lang="en-US" sz="2000" b="0" i="0" u="none" strike="noStrike" noProof="0" dirty="0">
                          <a:solidFill>
                            <a:srgbClr val="000000"/>
                          </a:solidFill>
                          <a:latin typeface="Calibri"/>
                        </a:rPr>
                        <a:t>Timeframe: May 2024-August 2024</a:t>
                      </a:r>
                    </a:p>
                  </a:txBody>
                  <a:tcPr anchor="ctr">
                    <a:lnR w="12700" cap="flat" cmpd="sng" algn="ctr">
                      <a:solidFill>
                        <a:srgbClr val="C00000"/>
                      </a:solidFill>
                      <a:prstDash val="solid"/>
                      <a:round/>
                      <a:headEnd type="none" w="med" len="med"/>
                      <a:tailEnd type="none" w="med" len="med"/>
                    </a:lnR>
                    <a:solidFill>
                      <a:srgbClr val="FFE8E8"/>
                    </a:solidFill>
                  </a:tcPr>
                </a:tc>
                <a:extLst>
                  <a:ext uri="{0D108BD9-81ED-4DB2-BD59-A6C34878D82A}">
                    <a16:rowId xmlns:a16="http://schemas.microsoft.com/office/drawing/2014/main" val="4098325757"/>
                  </a:ext>
                </a:extLst>
              </a:tr>
              <a:tr h="1006522">
                <a:tc>
                  <a:txBody>
                    <a:bodyPr/>
                    <a:lstStyle/>
                    <a:p>
                      <a:pPr indent="0" algn="l"/>
                      <a:r>
                        <a:rPr lang="en-US" sz="2000" b="1" dirty="0">
                          <a:latin typeface="Calibri"/>
                        </a:rPr>
                        <a:t>Sessions &amp; Assignments</a:t>
                      </a:r>
                    </a:p>
                  </a:txBody>
                  <a:tcPr anchor="ctr">
                    <a:lnL w="12700" cap="flat" cmpd="sng" algn="ctr">
                      <a:solidFill>
                        <a:srgbClr val="C00000"/>
                      </a:solidFill>
                      <a:prstDash val="solid"/>
                      <a:round/>
                      <a:headEnd type="none" w="med" len="med"/>
                      <a:tailEnd type="none" w="med" len="med"/>
                    </a:lnL>
                    <a:solidFill>
                      <a:schemeClr val="bg1"/>
                    </a:solidFill>
                  </a:tcPr>
                </a:tc>
                <a:tc>
                  <a:txBody>
                    <a:bodyPr/>
                    <a:lstStyle/>
                    <a:p>
                      <a:pPr marL="342900" lvl="0" indent="-342900">
                        <a:buFont typeface="Arial"/>
                        <a:buChar char="•"/>
                      </a:pPr>
                      <a:r>
                        <a:rPr lang="en-US" sz="2000" b="0" i="0" u="none" strike="noStrike" noProof="0" dirty="0">
                          <a:solidFill>
                            <a:srgbClr val="000000"/>
                          </a:solidFill>
                          <a:latin typeface="Calibri"/>
                        </a:rPr>
                        <a:t>4 sessions with QI coaches and alongside peers performing similar work and completion of 1 assignment per month</a:t>
                      </a:r>
                    </a:p>
                    <a:p>
                      <a:pPr marL="342900" lvl="0" indent="-342900">
                        <a:buFont typeface="Arial"/>
                        <a:buChar char="•"/>
                      </a:pPr>
                      <a:r>
                        <a:rPr lang="en-US" sz="2000" b="0" i="0" u="none" strike="noStrike" noProof="0" dirty="0">
                          <a:solidFill>
                            <a:srgbClr val="000000"/>
                          </a:solidFill>
                          <a:latin typeface="Calibri"/>
                        </a:rPr>
                        <a:t>Monthly sessions include: </a:t>
                      </a:r>
                    </a:p>
                    <a:p>
                      <a:pPr marL="800100" lvl="1" indent="-342900">
                        <a:buFont typeface="Courier New"/>
                        <a:buChar char="o"/>
                      </a:pPr>
                      <a:r>
                        <a:rPr lang="en-US" sz="2000" b="0" i="0" u="none" strike="noStrike" noProof="0" dirty="0">
                          <a:solidFill>
                            <a:srgbClr val="000000"/>
                          </a:solidFill>
                          <a:latin typeface="Calibri"/>
                        </a:rPr>
                        <a:t>Welcome/intro (5min) </a:t>
                      </a:r>
                    </a:p>
                    <a:p>
                      <a:pPr marL="800100" lvl="1" indent="-342900">
                        <a:buFont typeface="Courier New"/>
                        <a:buChar char="o"/>
                      </a:pPr>
                      <a:r>
                        <a:rPr lang="en-US" sz="2000" b="0" i="0" u="none" strike="noStrike" noProof="0" dirty="0">
                          <a:solidFill>
                            <a:srgbClr val="000000"/>
                          </a:solidFill>
                          <a:latin typeface="Calibri"/>
                        </a:rPr>
                        <a:t>Quality improvement nugget (5min)</a:t>
                      </a:r>
                    </a:p>
                    <a:p>
                      <a:pPr marL="800100" lvl="1" indent="-342900">
                        <a:buFont typeface="Courier New"/>
                        <a:buChar char="o"/>
                      </a:pPr>
                      <a:r>
                        <a:rPr lang="en-US" sz="2000" b="0" i="0" u="none" strike="noStrike" noProof="0" dirty="0">
                          <a:solidFill>
                            <a:srgbClr val="000000"/>
                          </a:solidFill>
                          <a:latin typeface="Calibri"/>
                        </a:rPr>
                        <a:t>Discussion; each group presents on previous month's work  (45min)</a:t>
                      </a:r>
                    </a:p>
                    <a:p>
                      <a:pPr marL="800100" lvl="1" indent="-342900">
                        <a:buFont typeface="Courier New"/>
                        <a:buChar char="o"/>
                      </a:pPr>
                      <a:r>
                        <a:rPr lang="en-US" sz="2000" b="0" i="0" u="none" strike="noStrike" noProof="0" dirty="0">
                          <a:solidFill>
                            <a:srgbClr val="000000"/>
                          </a:solidFill>
                          <a:latin typeface="Calibri"/>
                        </a:rPr>
                        <a:t>Review next month's assignment (5min)</a:t>
                      </a:r>
                    </a:p>
                  </a:txBody>
                  <a:tcPr anchor="ctr">
                    <a:lnR w="12700" cap="flat" cmpd="sng" algn="ctr">
                      <a:solidFill>
                        <a:srgbClr val="C00000"/>
                      </a:solidFill>
                      <a:prstDash val="solid"/>
                      <a:round/>
                      <a:headEnd type="none" w="med" len="med"/>
                      <a:tailEnd type="none" w="med" len="med"/>
                    </a:lnR>
                    <a:solidFill>
                      <a:schemeClr val="bg1"/>
                    </a:solidFill>
                  </a:tcPr>
                </a:tc>
                <a:extLst>
                  <a:ext uri="{0D108BD9-81ED-4DB2-BD59-A6C34878D82A}">
                    <a16:rowId xmlns:a16="http://schemas.microsoft.com/office/drawing/2014/main" val="3654441862"/>
                  </a:ext>
                </a:extLst>
              </a:tr>
              <a:tr h="1102786">
                <a:tc>
                  <a:txBody>
                    <a:bodyPr/>
                    <a:lstStyle/>
                    <a:p>
                      <a:pPr indent="0" algn="l"/>
                      <a:r>
                        <a:rPr lang="en-US" sz="2000" b="1" dirty="0">
                          <a:latin typeface="Calibri"/>
                        </a:rPr>
                        <a:t>Goal</a:t>
                      </a:r>
                    </a:p>
                  </a:txBody>
                  <a:tcPr anchor="ctr">
                    <a:lnL w="12700" cap="flat" cmpd="sng" algn="ctr">
                      <a:solidFill>
                        <a:srgbClr val="C00000"/>
                      </a:solidFill>
                      <a:prstDash val="solid"/>
                      <a:round/>
                      <a:headEnd type="none" w="med" len="med"/>
                      <a:tailEnd type="none" w="med" len="med"/>
                    </a:lnL>
                    <a:lnB w="12700" cap="flat" cmpd="sng" algn="ctr">
                      <a:solidFill>
                        <a:srgbClr val="C00000"/>
                      </a:solidFill>
                      <a:prstDash val="solid"/>
                      <a:round/>
                      <a:headEnd type="none" w="med" len="med"/>
                      <a:tailEnd type="none" w="med" len="med"/>
                    </a:lnB>
                    <a:solidFill>
                      <a:srgbClr val="FFE8E8"/>
                    </a:solidFill>
                  </a:tcPr>
                </a:tc>
                <a:tc>
                  <a:txBody>
                    <a:bodyPr/>
                    <a:lstStyle/>
                    <a:p>
                      <a:pPr lvl="0" indent="0">
                        <a:buNone/>
                      </a:pPr>
                      <a:r>
                        <a:rPr lang="en-US" sz="2000" b="0" i="0" u="none" strike="noStrike" noProof="0" dirty="0">
                          <a:solidFill>
                            <a:srgbClr val="000000"/>
                          </a:solidFill>
                          <a:latin typeface="Calibri"/>
                        </a:rPr>
                        <a:t>Implementation and initial evaluation of chosen component, and create guidance for PNQIN on how to roll out the bundle statewide in Fall 2024</a:t>
                      </a:r>
                      <a:endParaRPr lang="en-US" sz="2000" dirty="0">
                        <a:latin typeface="Calibri"/>
                      </a:endParaRPr>
                    </a:p>
                  </a:txBody>
                  <a:tcPr anchor="ctr">
                    <a:lnR w="12700" cap="flat" cmpd="sng" algn="ctr">
                      <a:solidFill>
                        <a:srgbClr val="C00000"/>
                      </a:solidFill>
                      <a:prstDash val="solid"/>
                      <a:round/>
                      <a:headEnd type="none" w="med" len="med"/>
                      <a:tailEnd type="none" w="med" len="med"/>
                    </a:lnR>
                    <a:lnB w="12700" cap="flat" cmpd="sng" algn="ctr">
                      <a:solidFill>
                        <a:srgbClr val="C00000"/>
                      </a:solidFill>
                      <a:prstDash val="solid"/>
                      <a:round/>
                      <a:headEnd type="none" w="med" len="med"/>
                      <a:tailEnd type="none" w="med" len="med"/>
                    </a:lnB>
                    <a:solidFill>
                      <a:srgbClr val="FFE8E8"/>
                    </a:solidFill>
                  </a:tcPr>
                </a:tc>
                <a:extLst>
                  <a:ext uri="{0D108BD9-81ED-4DB2-BD59-A6C34878D82A}">
                    <a16:rowId xmlns:a16="http://schemas.microsoft.com/office/drawing/2014/main" val="867175161"/>
                  </a:ext>
                </a:extLst>
              </a:tr>
            </a:tbl>
          </a:graphicData>
        </a:graphic>
      </p:graphicFrame>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11226306" y="6172200"/>
            <a:ext cx="832217" cy="516668"/>
          </a:xfrm>
          <a:custGeom>
            <a:avLst/>
            <a:gdLst/>
            <a:ahLst/>
            <a:cxnLst/>
            <a:rect l="l" t="t" r="r" b="b"/>
            <a:pathLst>
              <a:path w="1248325" h="775002">
                <a:moveTo>
                  <a:pt x="0" y="0"/>
                </a:moveTo>
                <a:lnTo>
                  <a:pt x="1248325" y="0"/>
                </a:lnTo>
                <a:lnTo>
                  <a:pt x="1248325" y="775002"/>
                </a:lnTo>
                <a:lnTo>
                  <a:pt x="0" y="775002"/>
                </a:lnTo>
                <a:lnTo>
                  <a:pt x="0" y="0"/>
                </a:lnTo>
                <a:close/>
              </a:path>
            </a:pathLst>
          </a:custGeom>
          <a:blipFill>
            <a:blip r:embed="rId2"/>
            <a:stretch>
              <a:fillRect/>
            </a:stretch>
          </a:blipFill>
        </p:spPr>
        <p:txBody>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grpSp>
        <p:nvGrpSpPr>
          <p:cNvPr id="3" name="Group 3"/>
          <p:cNvGrpSpPr/>
          <p:nvPr/>
        </p:nvGrpSpPr>
        <p:grpSpPr>
          <a:xfrm>
            <a:off x="2666999" y="1255113"/>
            <a:ext cx="6858002" cy="4818212"/>
            <a:chOff x="-535460" y="65617"/>
            <a:chExt cx="13716004" cy="9636424"/>
          </a:xfrm>
        </p:grpSpPr>
        <p:sp>
          <p:nvSpPr>
            <p:cNvPr id="6" name="TextBox 6"/>
            <p:cNvSpPr txBox="1"/>
            <p:nvPr/>
          </p:nvSpPr>
          <p:spPr>
            <a:xfrm>
              <a:off x="3168298" y="1741272"/>
              <a:ext cx="5893538" cy="6295371"/>
            </a:xfrm>
            <a:prstGeom prst="rect">
              <a:avLst/>
            </a:prstGeom>
          </p:spPr>
          <p:txBody>
            <a:bodyPr lIns="33867" tIns="33867" rIns="33867" bIns="33867" rtlCol="0" anchor="ctr"/>
            <a:lstStyle/>
            <a:p>
              <a:pPr marL="0" marR="0" lvl="0" indent="0" algn="ctr" defTabSz="609630" rtl="0" eaLnBrk="1" fontAlgn="auto" latinLnBrk="0" hangingPunct="1">
                <a:lnSpc>
                  <a:spcPts val="1200"/>
                </a:lnSpc>
                <a:spcBef>
                  <a:spcPts val="0"/>
                </a:spcBef>
                <a:spcAft>
                  <a:spcPts val="0"/>
                </a:spcAft>
                <a:buClrTx/>
                <a:buSzTx/>
                <a:buFontTx/>
                <a:buNone/>
                <a:tabLst/>
                <a:defRPr/>
              </a:pPr>
              <a:endParaRPr kumimoji="0" sz="1200" b="0" i="0" u="none" strike="noStrike" kern="1200" cap="none" spc="0" normalizeH="0" baseline="0" noProof="0">
                <a:ln>
                  <a:noFill/>
                </a:ln>
                <a:solidFill>
                  <a:prstClr val="black"/>
                </a:solidFill>
                <a:effectLst/>
                <a:uLnTx/>
                <a:uFillTx/>
                <a:latin typeface="Calibri"/>
                <a:ea typeface="+mn-ea"/>
                <a:cs typeface="+mn-cs"/>
              </a:endParaRPr>
            </a:p>
          </p:txBody>
        </p:sp>
        <p:grpSp>
          <p:nvGrpSpPr>
            <p:cNvPr id="7" name="Group 7"/>
            <p:cNvGrpSpPr>
              <a:grpSpLocks noChangeAspect="1"/>
            </p:cNvGrpSpPr>
            <p:nvPr/>
          </p:nvGrpSpPr>
          <p:grpSpPr>
            <a:xfrm>
              <a:off x="8980038" y="2184338"/>
              <a:ext cx="2542841" cy="2542831"/>
              <a:chOff x="2468593" y="-514290"/>
              <a:chExt cx="6350000" cy="6349975"/>
            </a:xfrm>
          </p:grpSpPr>
          <p:sp>
            <p:nvSpPr>
              <p:cNvPr id="8" name="Freeform 8"/>
              <p:cNvSpPr/>
              <p:nvPr/>
            </p:nvSpPr>
            <p:spPr>
              <a:xfrm>
                <a:off x="2468593" y="-514290"/>
                <a:ext cx="6350000" cy="6349975"/>
              </a:xfrm>
              <a:custGeom>
                <a:avLst/>
                <a:gdLst/>
                <a:ahLst/>
                <a:cxnLst/>
                <a:rect l="l" t="t" r="r" b="b"/>
                <a:pathLst>
                  <a:path w="6350000" h="6349974">
                    <a:moveTo>
                      <a:pt x="6350000" y="3175025"/>
                    </a:moveTo>
                    <a:cubicBezTo>
                      <a:pt x="6350000" y="4928451"/>
                      <a:pt x="4928476" y="6349974"/>
                      <a:pt x="3175000" y="6349974"/>
                    </a:cubicBezTo>
                    <a:cubicBezTo>
                      <a:pt x="1421498" y="6349974"/>
                      <a:pt x="0" y="4928451"/>
                      <a:pt x="0" y="3175025"/>
                    </a:cubicBezTo>
                    <a:cubicBezTo>
                      <a:pt x="0" y="1421511"/>
                      <a:pt x="1421498" y="0"/>
                      <a:pt x="3175000" y="0"/>
                    </a:cubicBezTo>
                    <a:cubicBezTo>
                      <a:pt x="4928501" y="0"/>
                      <a:pt x="6350000" y="1421511"/>
                      <a:pt x="6350000" y="3175025"/>
                    </a:cubicBezTo>
                    <a:close/>
                  </a:path>
                </a:pathLst>
              </a:custGeom>
              <a:blipFill>
                <a:blip r:embed="rId3"/>
                <a:stretch>
                  <a:fillRect b="-25065"/>
                </a:stretch>
              </a:blipFill>
            </p:spPr>
            <p:txBody>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grpSp>
        <p:sp>
          <p:nvSpPr>
            <p:cNvPr id="9" name="TextBox 9"/>
            <p:cNvSpPr txBox="1"/>
            <p:nvPr/>
          </p:nvSpPr>
          <p:spPr>
            <a:xfrm>
              <a:off x="7322376" y="4792041"/>
              <a:ext cx="5858168" cy="1107996"/>
            </a:xfrm>
            <a:prstGeom prst="rect">
              <a:avLst/>
            </a:prstGeom>
          </p:spPr>
          <p:txBody>
            <a:bodyPr lIns="0" tIns="0" rIns="0" bIns="0" rtlCol="0" anchor="t">
              <a:spAutoFit/>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Calibri"/>
                  <a:cs typeface="Calibri"/>
                </a:rPr>
                <a:t>Tiffany Moore Simas, MD, MPH</a:t>
              </a:r>
              <a:endParaRPr kumimoji="0" lang="en-US" sz="1800" b="0" i="0" u="none" strike="noStrike" kern="1200" cap="none" spc="0" normalizeH="0" baseline="0" noProof="0">
                <a:ln>
                  <a:noFill/>
                </a:ln>
                <a:solidFill>
                  <a:prstClr val="black"/>
                </a:solidFill>
                <a:effectLst/>
                <a:uLnTx/>
                <a:uFillTx/>
                <a:latin typeface="Calibri"/>
                <a:ea typeface="+mn-ea"/>
                <a:cs typeface="+mn-cs"/>
              </a:endParaRPr>
            </a:p>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Calibri"/>
                  <a:cs typeface="Calibri"/>
                </a:rPr>
                <a:t>PNQIN​/UMass</a:t>
              </a:r>
            </a:p>
          </p:txBody>
        </p:sp>
        <p:grpSp>
          <p:nvGrpSpPr>
            <p:cNvPr id="10" name="Group 10"/>
            <p:cNvGrpSpPr>
              <a:grpSpLocks noChangeAspect="1"/>
            </p:cNvGrpSpPr>
            <p:nvPr/>
          </p:nvGrpSpPr>
          <p:grpSpPr>
            <a:xfrm>
              <a:off x="4843647" y="65617"/>
              <a:ext cx="2542841" cy="2542831"/>
              <a:chOff x="0" y="0"/>
              <a:chExt cx="6350000" cy="6349975"/>
            </a:xfrm>
          </p:grpSpPr>
          <p:sp>
            <p:nvSpPr>
              <p:cNvPr id="11" name="Freeform 11"/>
              <p:cNvSpPr/>
              <p:nvPr/>
            </p:nvSpPr>
            <p:spPr>
              <a:xfrm>
                <a:off x="0" y="0"/>
                <a:ext cx="6350000" cy="6349974"/>
              </a:xfrm>
              <a:custGeom>
                <a:avLst/>
                <a:gdLst/>
                <a:ahLst/>
                <a:cxnLst/>
                <a:rect l="l" t="t" r="r" b="b"/>
                <a:pathLst>
                  <a:path w="6350000" h="6349974">
                    <a:moveTo>
                      <a:pt x="6350000" y="3175025"/>
                    </a:moveTo>
                    <a:cubicBezTo>
                      <a:pt x="6350000" y="4928451"/>
                      <a:pt x="4928476" y="6349974"/>
                      <a:pt x="3175000" y="6349974"/>
                    </a:cubicBezTo>
                    <a:cubicBezTo>
                      <a:pt x="1421498" y="6349974"/>
                      <a:pt x="0" y="4928451"/>
                      <a:pt x="0" y="3175025"/>
                    </a:cubicBezTo>
                    <a:cubicBezTo>
                      <a:pt x="0" y="1421511"/>
                      <a:pt x="1421498" y="0"/>
                      <a:pt x="3175000" y="0"/>
                    </a:cubicBezTo>
                    <a:cubicBezTo>
                      <a:pt x="4928501" y="0"/>
                      <a:pt x="6350000" y="1421511"/>
                      <a:pt x="6350000" y="3175025"/>
                    </a:cubicBezTo>
                    <a:close/>
                  </a:path>
                </a:pathLst>
              </a:custGeom>
              <a:blipFill>
                <a:blip r:embed="rId4"/>
                <a:stretch>
                  <a:fillRect t="-15625" b="-15625"/>
                </a:stretch>
              </a:blipFill>
            </p:spPr>
            <p:txBody>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grpSp>
        <p:sp>
          <p:nvSpPr>
            <p:cNvPr id="12" name="TextBox 12"/>
            <p:cNvSpPr txBox="1"/>
            <p:nvPr/>
          </p:nvSpPr>
          <p:spPr>
            <a:xfrm>
              <a:off x="3185984" y="2673321"/>
              <a:ext cx="5858166" cy="1107996"/>
            </a:xfrm>
            <a:prstGeom prst="rect">
              <a:avLst/>
            </a:prstGeom>
          </p:spPr>
          <p:txBody>
            <a:bodyPr lIns="0" tIns="0" rIns="0" bIns="0" rtlCol="0" anchor="t">
              <a:spAutoFit/>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Calibri"/>
                  <a:cs typeface="Calibri"/>
                </a:rPr>
                <a:t>Karen Manganaro, DNP</a:t>
              </a: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Calibri"/>
                  <a:cs typeface="Calibri"/>
                </a:rPr>
                <a:t>PNQIN/BWH</a:t>
              </a:r>
            </a:p>
          </p:txBody>
        </p:sp>
        <p:grpSp>
          <p:nvGrpSpPr>
            <p:cNvPr id="13" name="Group 13"/>
            <p:cNvGrpSpPr>
              <a:grpSpLocks noChangeAspect="1"/>
            </p:cNvGrpSpPr>
            <p:nvPr/>
          </p:nvGrpSpPr>
          <p:grpSpPr>
            <a:xfrm>
              <a:off x="895663" y="2184338"/>
              <a:ext cx="2542841" cy="2542831"/>
              <a:chOff x="-1902871" y="-514290"/>
              <a:chExt cx="6350000" cy="6349975"/>
            </a:xfrm>
          </p:grpSpPr>
          <p:sp>
            <p:nvSpPr>
              <p:cNvPr id="14" name="Freeform 14"/>
              <p:cNvSpPr/>
              <p:nvPr/>
            </p:nvSpPr>
            <p:spPr>
              <a:xfrm>
                <a:off x="-1902871" y="-514290"/>
                <a:ext cx="6350000" cy="6349975"/>
              </a:xfrm>
              <a:custGeom>
                <a:avLst/>
                <a:gdLst/>
                <a:ahLst/>
                <a:cxnLst/>
                <a:rect l="l" t="t" r="r" b="b"/>
                <a:pathLst>
                  <a:path w="6350000" h="6349974">
                    <a:moveTo>
                      <a:pt x="6350000" y="3175025"/>
                    </a:moveTo>
                    <a:cubicBezTo>
                      <a:pt x="6350000" y="4928451"/>
                      <a:pt x="4928476" y="6349974"/>
                      <a:pt x="3175000" y="6349974"/>
                    </a:cubicBezTo>
                    <a:cubicBezTo>
                      <a:pt x="1421498" y="6349974"/>
                      <a:pt x="0" y="4928451"/>
                      <a:pt x="0" y="3175025"/>
                    </a:cubicBezTo>
                    <a:cubicBezTo>
                      <a:pt x="0" y="1421511"/>
                      <a:pt x="1421498" y="0"/>
                      <a:pt x="3175000" y="0"/>
                    </a:cubicBezTo>
                    <a:cubicBezTo>
                      <a:pt x="4928501" y="0"/>
                      <a:pt x="6350000" y="1421511"/>
                      <a:pt x="6350000" y="3175025"/>
                    </a:cubicBezTo>
                    <a:close/>
                  </a:path>
                </a:pathLst>
              </a:custGeom>
              <a:blipFill>
                <a:blip r:embed="rId5"/>
                <a:stretch>
                  <a:fillRect t="-8933" b="-41217"/>
                </a:stretch>
              </a:blipFill>
            </p:spPr>
            <p:txBody>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grpSp>
        <p:sp>
          <p:nvSpPr>
            <p:cNvPr id="15" name="TextBox 15"/>
            <p:cNvSpPr txBox="1"/>
            <p:nvPr/>
          </p:nvSpPr>
          <p:spPr>
            <a:xfrm>
              <a:off x="-535460" y="4792041"/>
              <a:ext cx="5858166" cy="1107996"/>
            </a:xfrm>
            <a:prstGeom prst="rect">
              <a:avLst/>
            </a:prstGeom>
          </p:spPr>
          <p:txBody>
            <a:bodyPr lIns="0" tIns="0" rIns="0" bIns="0" rtlCol="0" anchor="t">
              <a:spAutoFit/>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Calibri"/>
                  <a:cs typeface="Calibri"/>
                </a:rPr>
                <a:t>Ron Iverson, MD​</a:t>
              </a:r>
              <a:endParaRPr kumimoji="0" lang="en-US" sz="1800" b="0" i="0" u="none" strike="noStrike" kern="1200" cap="none" spc="0" normalizeH="0" baseline="0" noProof="0">
                <a:ln>
                  <a:noFill/>
                </a:ln>
                <a:solidFill>
                  <a:prstClr val="black"/>
                </a:solidFill>
                <a:effectLst/>
                <a:uLnTx/>
                <a:uFillTx/>
                <a:latin typeface="Calibri"/>
                <a:ea typeface="+mn-ea"/>
                <a:cs typeface="+mn-cs"/>
              </a:endParaRPr>
            </a:p>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Calibri"/>
                  <a:cs typeface="Calibri"/>
                </a:rPr>
                <a:t>PNQIN/BMC</a:t>
              </a:r>
            </a:p>
          </p:txBody>
        </p:sp>
        <p:grpSp>
          <p:nvGrpSpPr>
            <p:cNvPr id="16" name="Group 16"/>
            <p:cNvGrpSpPr>
              <a:grpSpLocks noChangeAspect="1"/>
            </p:cNvGrpSpPr>
            <p:nvPr/>
          </p:nvGrpSpPr>
          <p:grpSpPr>
            <a:xfrm>
              <a:off x="6946357" y="5821584"/>
              <a:ext cx="2542841" cy="2542831"/>
              <a:chOff x="720009" y="51428"/>
              <a:chExt cx="6350000" cy="6349975"/>
            </a:xfrm>
          </p:grpSpPr>
          <p:sp>
            <p:nvSpPr>
              <p:cNvPr id="17" name="Freeform 17"/>
              <p:cNvSpPr/>
              <p:nvPr/>
            </p:nvSpPr>
            <p:spPr>
              <a:xfrm>
                <a:off x="720009" y="51428"/>
                <a:ext cx="6350000" cy="6349975"/>
              </a:xfrm>
              <a:custGeom>
                <a:avLst/>
                <a:gdLst/>
                <a:ahLst/>
                <a:cxnLst/>
                <a:rect l="l" t="t" r="r" b="b"/>
                <a:pathLst>
                  <a:path w="6350000" h="6349974">
                    <a:moveTo>
                      <a:pt x="6350000" y="3175025"/>
                    </a:moveTo>
                    <a:cubicBezTo>
                      <a:pt x="6350000" y="4928451"/>
                      <a:pt x="4928476" y="6349974"/>
                      <a:pt x="3175000" y="6349974"/>
                    </a:cubicBezTo>
                    <a:cubicBezTo>
                      <a:pt x="1421498" y="6349974"/>
                      <a:pt x="0" y="4928451"/>
                      <a:pt x="0" y="3175025"/>
                    </a:cubicBezTo>
                    <a:cubicBezTo>
                      <a:pt x="0" y="1421511"/>
                      <a:pt x="1421498" y="0"/>
                      <a:pt x="3175000" y="0"/>
                    </a:cubicBezTo>
                    <a:cubicBezTo>
                      <a:pt x="4928501" y="0"/>
                      <a:pt x="6350000" y="1421511"/>
                      <a:pt x="6350000" y="3175025"/>
                    </a:cubicBezTo>
                    <a:close/>
                  </a:path>
                </a:pathLst>
              </a:custGeom>
              <a:blipFill>
                <a:blip r:embed="rId6"/>
                <a:stretch>
                  <a:fillRect t="-7554" b="-23696"/>
                </a:stretch>
              </a:blipFill>
            </p:spPr>
            <p:txBody>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grpSp>
        <p:sp>
          <p:nvSpPr>
            <p:cNvPr id="18" name="TextBox 18"/>
            <p:cNvSpPr txBox="1"/>
            <p:nvPr/>
          </p:nvSpPr>
          <p:spPr>
            <a:xfrm>
              <a:off x="5762372" y="8594045"/>
              <a:ext cx="5858166" cy="1107996"/>
            </a:xfrm>
            <a:prstGeom prst="rect">
              <a:avLst/>
            </a:prstGeom>
          </p:spPr>
          <p:txBody>
            <a:bodyPr lIns="0" tIns="0" rIns="0" bIns="0" rtlCol="0" anchor="t">
              <a:spAutoFit/>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Calibri"/>
                  <a:cs typeface="Calibri"/>
                </a:rPr>
                <a:t>Mimi Pomerleau, DNP</a:t>
              </a: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Calibri"/>
                  <a:cs typeface="Calibri"/>
                </a:rPr>
                <a:t>PNQIN/BWH</a:t>
              </a:r>
            </a:p>
          </p:txBody>
        </p:sp>
        <p:grpSp>
          <p:nvGrpSpPr>
            <p:cNvPr id="19" name="Group 19"/>
            <p:cNvGrpSpPr>
              <a:grpSpLocks noChangeAspect="1"/>
            </p:cNvGrpSpPr>
            <p:nvPr/>
          </p:nvGrpSpPr>
          <p:grpSpPr>
            <a:xfrm>
              <a:off x="3029263" y="5800990"/>
              <a:ext cx="2542841" cy="2542831"/>
              <a:chOff x="0" y="0"/>
              <a:chExt cx="6350000" cy="6349975"/>
            </a:xfrm>
          </p:grpSpPr>
          <p:sp>
            <p:nvSpPr>
              <p:cNvPr id="20" name="Freeform 20"/>
              <p:cNvSpPr/>
              <p:nvPr/>
            </p:nvSpPr>
            <p:spPr>
              <a:xfrm>
                <a:off x="0" y="0"/>
                <a:ext cx="6350000" cy="6349974"/>
              </a:xfrm>
              <a:custGeom>
                <a:avLst/>
                <a:gdLst/>
                <a:ahLst/>
                <a:cxnLst/>
                <a:rect l="l" t="t" r="r" b="b"/>
                <a:pathLst>
                  <a:path w="6350000" h="6349974">
                    <a:moveTo>
                      <a:pt x="6350000" y="3175025"/>
                    </a:moveTo>
                    <a:cubicBezTo>
                      <a:pt x="6350000" y="4928451"/>
                      <a:pt x="4928476" y="6349974"/>
                      <a:pt x="3175000" y="6349974"/>
                    </a:cubicBezTo>
                    <a:cubicBezTo>
                      <a:pt x="1421498" y="6349974"/>
                      <a:pt x="0" y="4928451"/>
                      <a:pt x="0" y="3175025"/>
                    </a:cubicBezTo>
                    <a:cubicBezTo>
                      <a:pt x="0" y="1421511"/>
                      <a:pt x="1421498" y="0"/>
                      <a:pt x="3175000" y="0"/>
                    </a:cubicBezTo>
                    <a:cubicBezTo>
                      <a:pt x="4928501" y="0"/>
                      <a:pt x="6350000" y="1421511"/>
                      <a:pt x="6350000" y="3175025"/>
                    </a:cubicBezTo>
                    <a:close/>
                  </a:path>
                </a:pathLst>
              </a:custGeom>
              <a:blipFill>
                <a:blip r:embed="rId7"/>
                <a:stretch>
                  <a:fillRect b="-5775"/>
                </a:stretch>
              </a:blipFill>
            </p:spPr>
            <p:txBody>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grpSp>
        <p:sp>
          <p:nvSpPr>
            <p:cNvPr id="21" name="TextBox 21"/>
            <p:cNvSpPr txBox="1"/>
            <p:nvPr/>
          </p:nvSpPr>
          <p:spPr>
            <a:xfrm>
              <a:off x="1351006" y="8594045"/>
              <a:ext cx="5858166" cy="1107996"/>
            </a:xfrm>
            <a:prstGeom prst="rect">
              <a:avLst/>
            </a:prstGeom>
          </p:spPr>
          <p:txBody>
            <a:bodyPr lIns="0" tIns="0" rIns="0" bIns="0" rtlCol="0" anchor="t">
              <a:spAutoFit/>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Calibri"/>
                  <a:cs typeface="Calibri"/>
                </a:rPr>
                <a:t>Kali Vitek, MPH​</a:t>
              </a:r>
              <a:endParaRPr kumimoji="0" lang="en-US" sz="1800" b="0" i="0" u="none" strike="noStrike" kern="1200" cap="none" spc="0" normalizeH="0" baseline="0" noProof="0">
                <a:ln>
                  <a:noFill/>
                </a:ln>
                <a:solidFill>
                  <a:prstClr val="black"/>
                </a:solidFill>
                <a:effectLst/>
                <a:uLnTx/>
                <a:uFillTx/>
                <a:latin typeface="Calibri"/>
                <a:ea typeface="+mn-ea"/>
                <a:cs typeface="+mn-cs"/>
              </a:endParaRPr>
            </a:p>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Calibri"/>
                  <a:cs typeface="Calibri"/>
                </a:rPr>
                <a:t>PNQIN​</a:t>
              </a:r>
            </a:p>
          </p:txBody>
        </p:sp>
      </p:grpSp>
      <p:sp>
        <p:nvSpPr>
          <p:cNvPr id="28" name="Title 27">
            <a:extLst>
              <a:ext uri="{FF2B5EF4-FFF2-40B4-BE49-F238E27FC236}">
                <a16:creationId xmlns:a16="http://schemas.microsoft.com/office/drawing/2014/main" id="{E6951B72-5C9B-6747-0E9A-A7E6E5086E82}"/>
              </a:ext>
            </a:extLst>
          </p:cNvPr>
          <p:cNvSpPr>
            <a:spLocks noGrp="1"/>
          </p:cNvSpPr>
          <p:nvPr>
            <p:ph type="title"/>
          </p:nvPr>
        </p:nvSpPr>
        <p:spPr/>
        <p:txBody>
          <a:bodyPr/>
          <a:lstStyle/>
          <a:p>
            <a:r>
              <a:rPr lang="en-US" dirty="0">
                <a:latin typeface="Gill Sans MT"/>
              </a:rPr>
              <a:t>PNQIN Mini-Collaborative Team</a:t>
            </a:r>
            <a:endParaRPr lang="en-US" dirty="0"/>
          </a:p>
        </p:txBody>
      </p:sp>
      <p:sp>
        <p:nvSpPr>
          <p:cNvPr id="30" name="TextBox 29">
            <a:extLst>
              <a:ext uri="{FF2B5EF4-FFF2-40B4-BE49-F238E27FC236}">
                <a16:creationId xmlns:a16="http://schemas.microsoft.com/office/drawing/2014/main" id="{9007F072-A08A-1226-DACD-30293EDD0C24}"/>
              </a:ext>
            </a:extLst>
          </p:cNvPr>
          <p:cNvSpPr txBox="1"/>
          <p:nvPr/>
        </p:nvSpPr>
        <p:spPr>
          <a:xfrm>
            <a:off x="8879307" y="4768805"/>
            <a:ext cx="3040820" cy="1015663"/>
          </a:xfrm>
          <a:prstGeom prst="rect">
            <a:avLst/>
          </a:prstGeom>
          <a:solidFill>
            <a:srgbClr val="FFE8E8"/>
          </a:solid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black"/>
                </a:solidFill>
                <a:effectLst/>
                <a:uLnTx/>
                <a:uFillTx/>
                <a:latin typeface="Calibri"/>
                <a:ea typeface="+mn-ea"/>
                <a:cs typeface="+mn-cs"/>
              </a:rPr>
              <a:t>A huge thank you to Brooke Fortin who coordinated and facilitated these meetings</a:t>
            </a:r>
            <a:r>
              <a:rPr kumimoji="0" lang="en-US" sz="2000" b="0" i="0" u="none" strike="noStrike" kern="1200" cap="none" spc="0" normalizeH="0" baseline="0" noProof="0" dirty="0">
                <a:ln>
                  <a:noFill/>
                </a:ln>
                <a:solidFill>
                  <a:prstClr val="black"/>
                </a:solidFill>
                <a:effectLst/>
                <a:uLnTx/>
                <a:uFillTx/>
                <a:latin typeface="Calibri"/>
                <a:ea typeface="Calibri"/>
                <a:cs typeface="Calibri"/>
              </a:rPr>
              <a:t>​</a:t>
            </a: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D73A0ED-4852-E222-D0A2-DF850EEA7D5A}"/>
              </a:ext>
            </a:extLst>
          </p:cNvPr>
          <p:cNvSpPr>
            <a:spLocks noGrp="1"/>
          </p:cNvSpPr>
          <p:nvPr>
            <p:ph type="title"/>
          </p:nvPr>
        </p:nvSpPr>
        <p:spPr/>
        <p:txBody>
          <a:bodyPr/>
          <a:lstStyle/>
          <a:p>
            <a:r>
              <a:rPr lang="en-US" dirty="0">
                <a:latin typeface="Gill Sans MT"/>
              </a:rPr>
              <a:t>Mini-Collaborative: Monthly Schedule</a:t>
            </a:r>
          </a:p>
        </p:txBody>
      </p:sp>
      <p:graphicFrame>
        <p:nvGraphicFramePr>
          <p:cNvPr id="4" name="Content Placeholder 3">
            <a:extLst>
              <a:ext uri="{FF2B5EF4-FFF2-40B4-BE49-F238E27FC236}">
                <a16:creationId xmlns:a16="http://schemas.microsoft.com/office/drawing/2014/main" id="{E8ABF2B9-5907-E7BF-77F1-3D68112B907E}"/>
              </a:ext>
            </a:extLst>
          </p:cNvPr>
          <p:cNvGraphicFramePr>
            <a:graphicFrameLocks noGrp="1"/>
          </p:cNvGraphicFramePr>
          <p:nvPr>
            <p:ph idx="1"/>
          </p:nvPr>
        </p:nvGraphicFramePr>
        <p:xfrm>
          <a:off x="772297" y="1029730"/>
          <a:ext cx="10817292" cy="4789376"/>
        </p:xfrm>
        <a:graphic>
          <a:graphicData uri="http://schemas.openxmlformats.org/drawingml/2006/table">
            <a:tbl>
              <a:tblPr firstRow="1" bandRow="1">
                <a:tableStyleId>{21E4AEA4-8DFA-4A89-87EB-49C32662AFE0}</a:tableStyleId>
              </a:tblPr>
              <a:tblGrid>
                <a:gridCol w="1884405">
                  <a:extLst>
                    <a:ext uri="{9D8B030D-6E8A-4147-A177-3AD203B41FA5}">
                      <a16:colId xmlns:a16="http://schemas.microsoft.com/office/drawing/2014/main" val="2790744321"/>
                    </a:ext>
                  </a:extLst>
                </a:gridCol>
                <a:gridCol w="8932887">
                  <a:extLst>
                    <a:ext uri="{9D8B030D-6E8A-4147-A177-3AD203B41FA5}">
                      <a16:colId xmlns:a16="http://schemas.microsoft.com/office/drawing/2014/main" val="3121735739"/>
                    </a:ext>
                  </a:extLst>
                </a:gridCol>
              </a:tblGrid>
              <a:tr h="478937">
                <a:tc>
                  <a:txBody>
                    <a:bodyPr/>
                    <a:lstStyle/>
                    <a:p>
                      <a:pPr lvl="0" indent="0" algn="ctr">
                        <a:buNone/>
                      </a:pPr>
                      <a:r>
                        <a:rPr lang="en-US" sz="2000" dirty="0">
                          <a:latin typeface="Calibri"/>
                        </a:rPr>
                        <a:t>Month</a:t>
                      </a:r>
                    </a:p>
                  </a:txBody>
                  <a:tcPr anchor="ctr">
                    <a:lnL w="12700" cap="flat" cmpd="sng" algn="ctr">
                      <a:solidFill>
                        <a:srgbClr val="C00000"/>
                      </a:solidFill>
                      <a:prstDash val="solid"/>
                      <a:round/>
                      <a:headEnd type="none" w="med" len="med"/>
                      <a:tailEnd type="none" w="med" len="med"/>
                    </a:lnL>
                    <a:lnT w="12700" cap="flat" cmpd="sng" algn="ctr">
                      <a:solidFill>
                        <a:srgbClr val="C00000"/>
                      </a:solidFill>
                      <a:prstDash val="solid"/>
                      <a:round/>
                      <a:headEnd type="none" w="med" len="med"/>
                      <a:tailEnd type="none" w="med" len="med"/>
                    </a:lnT>
                    <a:solidFill>
                      <a:srgbClr val="AF1342"/>
                    </a:solidFill>
                  </a:tcPr>
                </a:tc>
                <a:tc>
                  <a:txBody>
                    <a:bodyPr/>
                    <a:lstStyle/>
                    <a:p>
                      <a:pPr indent="0" algn="ctr"/>
                      <a:r>
                        <a:rPr lang="en-US" sz="2000" dirty="0">
                          <a:latin typeface="Calibri"/>
                        </a:rPr>
                        <a:t>Topics and Assignments</a:t>
                      </a:r>
                    </a:p>
                  </a:txBody>
                  <a:tcPr anchor="ctr">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solidFill>
                      <a:srgbClr val="AF1342"/>
                    </a:solidFill>
                  </a:tcPr>
                </a:tc>
                <a:extLst>
                  <a:ext uri="{0D108BD9-81ED-4DB2-BD59-A6C34878D82A}">
                    <a16:rowId xmlns:a16="http://schemas.microsoft.com/office/drawing/2014/main" val="1665610869"/>
                  </a:ext>
                </a:extLst>
              </a:tr>
              <a:tr h="1197341">
                <a:tc>
                  <a:txBody>
                    <a:bodyPr/>
                    <a:lstStyle/>
                    <a:p>
                      <a:pPr indent="0" algn="l"/>
                      <a:r>
                        <a:rPr lang="en-US" sz="2000" b="0" dirty="0">
                          <a:latin typeface="Calibri"/>
                        </a:rPr>
                        <a:t>April 2024</a:t>
                      </a:r>
                    </a:p>
                  </a:txBody>
                  <a:tcPr anchor="ctr">
                    <a:lnL w="12700" cap="flat" cmpd="sng" algn="ctr">
                      <a:solidFill>
                        <a:srgbClr val="C00000"/>
                      </a:solidFill>
                      <a:prstDash val="solid"/>
                      <a:round/>
                      <a:headEnd type="none" w="med" len="med"/>
                      <a:tailEnd type="none" w="med" len="med"/>
                    </a:lnL>
                    <a:solidFill>
                      <a:srgbClr val="FFE8E8"/>
                    </a:solidFill>
                  </a:tcPr>
                </a:tc>
                <a:tc>
                  <a:txBody>
                    <a:bodyPr/>
                    <a:lstStyle/>
                    <a:p>
                      <a:pPr marL="0" indent="0">
                        <a:buFont typeface="Wingdings" panose="05000000000000000000" pitchFamily="2" charset="2"/>
                        <a:buNone/>
                      </a:pPr>
                      <a:r>
                        <a:rPr lang="en-US" sz="2000" b="1" dirty="0">
                          <a:latin typeface="Calibri"/>
                        </a:rPr>
                        <a:t>Introductions to the Mini-Collaborative</a:t>
                      </a:r>
                    </a:p>
                    <a:p>
                      <a:pPr marL="285750" indent="-285750">
                        <a:buFont typeface="Arial"/>
                        <a:buChar char="•"/>
                      </a:pPr>
                      <a:r>
                        <a:rPr lang="en-US" sz="2000" dirty="0">
                          <a:latin typeface="Calibri"/>
                        </a:rPr>
                        <a:t>Each team shares their aim statements for their chosen component</a:t>
                      </a:r>
                    </a:p>
                    <a:p>
                      <a:pPr marL="285750" indent="-285750">
                        <a:buFont typeface="Arial"/>
                        <a:buChar char="•"/>
                      </a:pPr>
                      <a:r>
                        <a:rPr lang="en-US" sz="2000" dirty="0">
                          <a:latin typeface="Calibri"/>
                        </a:rPr>
                        <a:t>Assignment: Create driver diagram, engage stakeholders, collect baseline data</a:t>
                      </a:r>
                    </a:p>
                  </a:txBody>
                  <a:tcPr anchor="ctr">
                    <a:lnR w="12700" cap="flat" cmpd="sng" algn="ctr">
                      <a:solidFill>
                        <a:srgbClr val="C00000"/>
                      </a:solidFill>
                      <a:prstDash val="solid"/>
                      <a:round/>
                      <a:headEnd type="none" w="med" len="med"/>
                      <a:tailEnd type="none" w="med" len="med"/>
                    </a:lnR>
                    <a:solidFill>
                      <a:srgbClr val="FFE8E8"/>
                    </a:solidFill>
                  </a:tcPr>
                </a:tc>
                <a:extLst>
                  <a:ext uri="{0D108BD9-81ED-4DB2-BD59-A6C34878D82A}">
                    <a16:rowId xmlns:a16="http://schemas.microsoft.com/office/drawing/2014/main" val="4098325757"/>
                  </a:ext>
                </a:extLst>
              </a:tr>
              <a:tr h="1556549">
                <a:tc>
                  <a:txBody>
                    <a:bodyPr/>
                    <a:lstStyle/>
                    <a:p>
                      <a:pPr indent="0" algn="l"/>
                      <a:r>
                        <a:rPr lang="en-US" sz="2000" b="0" dirty="0">
                          <a:latin typeface="Calibri"/>
                        </a:rPr>
                        <a:t>May 2024</a:t>
                      </a:r>
                    </a:p>
                  </a:txBody>
                  <a:tcPr anchor="ctr">
                    <a:lnL w="12700" cap="flat" cmpd="sng" algn="ctr">
                      <a:solidFill>
                        <a:srgbClr val="C00000"/>
                      </a:solidFill>
                      <a:prstDash val="solid"/>
                      <a:round/>
                      <a:headEnd type="none" w="med" len="med"/>
                      <a:tailEnd type="none" w="med" len="med"/>
                    </a:lnL>
                    <a:solidFill>
                      <a:schemeClr val="bg1"/>
                    </a:solidFill>
                  </a:tcPr>
                </a:tc>
                <a:tc>
                  <a:txBody>
                    <a:bodyPr/>
                    <a:lstStyle/>
                    <a:p>
                      <a:pPr marL="0" indent="0">
                        <a:buNone/>
                      </a:pPr>
                      <a:r>
                        <a:rPr lang="en-US" sz="2000" b="1" dirty="0">
                          <a:latin typeface="Calibri"/>
                        </a:rPr>
                        <a:t>Session 1: Starting a project</a:t>
                      </a:r>
                    </a:p>
                    <a:p>
                      <a:pPr marL="285750" indent="-285750">
                        <a:buFont typeface="Arial" panose="05000000000000000000" pitchFamily="2" charset="2"/>
                        <a:buChar char="•"/>
                      </a:pPr>
                      <a:r>
                        <a:rPr lang="en-US" sz="2000" dirty="0">
                          <a:latin typeface="Calibri"/>
                        </a:rPr>
                        <a:t>Each team shares driver diagram, stakeholder engagement, &amp; baseline data</a:t>
                      </a:r>
                    </a:p>
                    <a:p>
                      <a:pPr marL="285750" indent="-285750">
                        <a:buFont typeface="Arial" panose="05000000000000000000" pitchFamily="2" charset="2"/>
                        <a:buChar char="•"/>
                      </a:pPr>
                      <a:r>
                        <a:rPr lang="en-US" sz="2000" dirty="0">
                          <a:latin typeface="Calibri"/>
                        </a:rPr>
                        <a:t>QI teaching: PDSA cycles</a:t>
                      </a:r>
                    </a:p>
                    <a:p>
                      <a:pPr marL="285750" indent="-285750">
                        <a:buFont typeface="Arial" panose="05000000000000000000" pitchFamily="2" charset="2"/>
                        <a:buChar char="•"/>
                      </a:pPr>
                      <a:r>
                        <a:rPr lang="en-US" sz="2000" dirty="0">
                          <a:latin typeface="Calibri"/>
                        </a:rPr>
                        <a:t>Assignment: Conduct at least 1 PDSA cycle</a:t>
                      </a:r>
                    </a:p>
                  </a:txBody>
                  <a:tcPr anchor="ctr">
                    <a:lnR w="12700" cap="flat" cmpd="sng" algn="ctr">
                      <a:solidFill>
                        <a:srgbClr val="C00000"/>
                      </a:solidFill>
                      <a:prstDash val="solid"/>
                      <a:round/>
                      <a:headEnd type="none" w="med" len="med"/>
                      <a:tailEnd type="none" w="med" len="med"/>
                    </a:lnR>
                    <a:solidFill>
                      <a:schemeClr val="bg1"/>
                    </a:solidFill>
                  </a:tcPr>
                </a:tc>
                <a:extLst>
                  <a:ext uri="{0D108BD9-81ED-4DB2-BD59-A6C34878D82A}">
                    <a16:rowId xmlns:a16="http://schemas.microsoft.com/office/drawing/2014/main" val="3654441862"/>
                  </a:ext>
                </a:extLst>
              </a:tr>
              <a:tr h="1556549">
                <a:tc>
                  <a:txBody>
                    <a:bodyPr/>
                    <a:lstStyle/>
                    <a:p>
                      <a:pPr indent="0" algn="l"/>
                      <a:r>
                        <a:rPr lang="en-US" sz="2000" b="0" dirty="0">
                          <a:latin typeface="Calibri"/>
                        </a:rPr>
                        <a:t>June 2024</a:t>
                      </a:r>
                    </a:p>
                  </a:txBody>
                  <a:tcPr anchor="ctr">
                    <a:lnL w="12700" cap="flat" cmpd="sng" algn="ctr">
                      <a:solidFill>
                        <a:srgbClr val="C00000"/>
                      </a:solidFill>
                      <a:prstDash val="solid"/>
                      <a:round/>
                      <a:headEnd type="none" w="med" len="med"/>
                      <a:tailEnd type="none" w="med" len="med"/>
                    </a:lnL>
                    <a:lnB w="12700" cap="flat" cmpd="sng" algn="ctr">
                      <a:solidFill>
                        <a:srgbClr val="C00000"/>
                      </a:solidFill>
                      <a:prstDash val="solid"/>
                      <a:round/>
                      <a:headEnd type="none" w="med" len="med"/>
                      <a:tailEnd type="none" w="med" len="med"/>
                    </a:lnB>
                    <a:solidFill>
                      <a:srgbClr val="FFE8E8"/>
                    </a:solidFill>
                  </a:tcPr>
                </a:tc>
                <a:tc>
                  <a:txBody>
                    <a:bodyPr/>
                    <a:lstStyle/>
                    <a:p>
                      <a:pPr indent="0"/>
                      <a:r>
                        <a:rPr lang="en-US" sz="2000" b="1" dirty="0">
                          <a:latin typeface="Calibri"/>
                        </a:rPr>
                        <a:t>Session 2: PDSA Cycle #1</a:t>
                      </a:r>
                    </a:p>
                    <a:p>
                      <a:pPr marL="285750" indent="-285750">
                        <a:buFont typeface="Arial"/>
                        <a:buChar char="•"/>
                      </a:pPr>
                      <a:r>
                        <a:rPr lang="en-US" sz="2000" dirty="0">
                          <a:latin typeface="Calibri"/>
                        </a:rPr>
                        <a:t>Each team shares PDSA Cycle #1 and data</a:t>
                      </a:r>
                    </a:p>
                    <a:p>
                      <a:pPr marL="285750" indent="-285750">
                        <a:buFont typeface="Arial"/>
                        <a:buChar char="•"/>
                      </a:pPr>
                      <a:r>
                        <a:rPr lang="en-US" sz="2000" dirty="0">
                          <a:latin typeface="Calibri"/>
                        </a:rPr>
                        <a:t>QI teaching: Run charts</a:t>
                      </a:r>
                    </a:p>
                    <a:p>
                      <a:pPr marL="285750" indent="-285750">
                        <a:buFont typeface="Arial"/>
                        <a:buChar char="•"/>
                      </a:pPr>
                      <a:r>
                        <a:rPr lang="en-US" sz="2000" dirty="0">
                          <a:latin typeface="Calibri"/>
                        </a:rPr>
                        <a:t>Assignment: Perform at least 1 PDSA cycle; collect data</a:t>
                      </a:r>
                    </a:p>
                  </a:txBody>
                  <a:tcPr anchor="ctr">
                    <a:lnR w="12700" cap="flat" cmpd="sng" algn="ctr">
                      <a:solidFill>
                        <a:srgbClr val="C00000"/>
                      </a:solidFill>
                      <a:prstDash val="solid"/>
                      <a:round/>
                      <a:headEnd type="none" w="med" len="med"/>
                      <a:tailEnd type="none" w="med" len="med"/>
                    </a:lnR>
                    <a:lnB w="12700" cap="flat" cmpd="sng" algn="ctr">
                      <a:solidFill>
                        <a:srgbClr val="C00000"/>
                      </a:solidFill>
                      <a:prstDash val="solid"/>
                      <a:round/>
                      <a:headEnd type="none" w="med" len="med"/>
                      <a:tailEnd type="none" w="med" len="med"/>
                    </a:lnB>
                    <a:solidFill>
                      <a:srgbClr val="FFE8E8"/>
                    </a:solidFill>
                  </a:tcPr>
                </a:tc>
                <a:extLst>
                  <a:ext uri="{0D108BD9-81ED-4DB2-BD59-A6C34878D82A}">
                    <a16:rowId xmlns:a16="http://schemas.microsoft.com/office/drawing/2014/main" val="867175161"/>
                  </a:ext>
                </a:extLst>
              </a:tr>
            </a:tbl>
          </a:graphicData>
        </a:graphic>
      </p:graphicFrame>
    </p:spTree>
    <p:extLst>
      <p:ext uri="{BB962C8B-B14F-4D97-AF65-F5344CB8AC3E}">
        <p14:creationId xmlns:p14="http://schemas.microsoft.com/office/powerpoint/2010/main" val="2730692609"/>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D73A0ED-4852-E222-D0A2-DF850EEA7D5A}"/>
              </a:ext>
            </a:extLst>
          </p:cNvPr>
          <p:cNvSpPr>
            <a:spLocks noGrp="1"/>
          </p:cNvSpPr>
          <p:nvPr>
            <p:ph type="title"/>
          </p:nvPr>
        </p:nvSpPr>
        <p:spPr>
          <a:xfrm>
            <a:off x="586854" y="76200"/>
            <a:ext cx="10972800" cy="533400"/>
          </a:xfrm>
        </p:spPr>
        <p:txBody>
          <a:bodyPr/>
          <a:lstStyle/>
          <a:p>
            <a:r>
              <a:rPr lang="en-US" dirty="0">
                <a:latin typeface="Gill Sans MT"/>
              </a:rPr>
              <a:t>Mini-Collaborative: Monthly Schedule (continued)</a:t>
            </a:r>
          </a:p>
        </p:txBody>
      </p:sp>
      <p:graphicFrame>
        <p:nvGraphicFramePr>
          <p:cNvPr id="4" name="Content Placeholder 3">
            <a:extLst>
              <a:ext uri="{FF2B5EF4-FFF2-40B4-BE49-F238E27FC236}">
                <a16:creationId xmlns:a16="http://schemas.microsoft.com/office/drawing/2014/main" id="{E8ABF2B9-5907-E7BF-77F1-3D68112B907E}"/>
              </a:ext>
            </a:extLst>
          </p:cNvPr>
          <p:cNvGraphicFramePr>
            <a:graphicFrameLocks noGrp="1"/>
          </p:cNvGraphicFramePr>
          <p:nvPr>
            <p:ph idx="1"/>
          </p:nvPr>
        </p:nvGraphicFramePr>
        <p:xfrm>
          <a:off x="875270" y="1060622"/>
          <a:ext cx="10585597" cy="4232757"/>
        </p:xfrm>
        <a:graphic>
          <a:graphicData uri="http://schemas.openxmlformats.org/drawingml/2006/table">
            <a:tbl>
              <a:tblPr firstRow="1" bandRow="1">
                <a:tableStyleId>{21E4AEA4-8DFA-4A89-87EB-49C32662AFE0}</a:tableStyleId>
              </a:tblPr>
              <a:tblGrid>
                <a:gridCol w="1868959">
                  <a:extLst>
                    <a:ext uri="{9D8B030D-6E8A-4147-A177-3AD203B41FA5}">
                      <a16:colId xmlns:a16="http://schemas.microsoft.com/office/drawing/2014/main" val="2790744321"/>
                    </a:ext>
                  </a:extLst>
                </a:gridCol>
                <a:gridCol w="8716638">
                  <a:extLst>
                    <a:ext uri="{9D8B030D-6E8A-4147-A177-3AD203B41FA5}">
                      <a16:colId xmlns:a16="http://schemas.microsoft.com/office/drawing/2014/main" val="3121735739"/>
                    </a:ext>
                  </a:extLst>
                </a:gridCol>
              </a:tblGrid>
              <a:tr h="462403">
                <a:tc>
                  <a:txBody>
                    <a:bodyPr/>
                    <a:lstStyle/>
                    <a:p>
                      <a:pPr algn="ctr"/>
                      <a:r>
                        <a:rPr lang="en-US" sz="2000" dirty="0"/>
                        <a:t>Month</a:t>
                      </a:r>
                    </a:p>
                  </a:txBody>
                  <a:tcPr anchor="ctr">
                    <a:lnL w="12700" cap="flat" cmpd="sng" algn="ctr">
                      <a:solidFill>
                        <a:srgbClr val="C00000"/>
                      </a:solidFill>
                      <a:prstDash val="solid"/>
                      <a:round/>
                      <a:headEnd type="none" w="med" len="med"/>
                      <a:tailEnd type="none" w="med" len="med"/>
                    </a:lnL>
                    <a:lnT w="12700" cap="flat" cmpd="sng" algn="ctr">
                      <a:solidFill>
                        <a:srgbClr val="C00000"/>
                      </a:solidFill>
                      <a:prstDash val="solid"/>
                      <a:round/>
                      <a:headEnd type="none" w="med" len="med"/>
                      <a:tailEnd type="none" w="med" len="med"/>
                    </a:lnT>
                    <a:solidFill>
                      <a:srgbClr val="AF1342"/>
                    </a:solidFill>
                  </a:tcPr>
                </a:tc>
                <a:tc>
                  <a:txBody>
                    <a:bodyPr/>
                    <a:lstStyle/>
                    <a:p>
                      <a:pPr algn="ctr"/>
                      <a:r>
                        <a:rPr lang="en-US" sz="2000" dirty="0"/>
                        <a:t>Topics and Assignments</a:t>
                      </a:r>
                    </a:p>
                  </a:txBody>
                  <a:tcPr anchor="ctr">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solidFill>
                      <a:srgbClr val="AF1342"/>
                    </a:solidFill>
                  </a:tcPr>
                </a:tc>
                <a:extLst>
                  <a:ext uri="{0D108BD9-81ED-4DB2-BD59-A6C34878D82A}">
                    <a16:rowId xmlns:a16="http://schemas.microsoft.com/office/drawing/2014/main" val="1665610869"/>
                  </a:ext>
                </a:extLst>
              </a:tr>
              <a:tr h="1885177">
                <a:tc>
                  <a:txBody>
                    <a:bodyPr/>
                    <a:lstStyle/>
                    <a:p>
                      <a:pPr algn="l"/>
                      <a:r>
                        <a:rPr lang="en-US" sz="2000" b="0" dirty="0"/>
                        <a:t>July 2024</a:t>
                      </a:r>
                    </a:p>
                  </a:txBody>
                  <a:tcPr anchor="ctr">
                    <a:lnL w="12700" cap="flat" cmpd="sng" algn="ctr">
                      <a:solidFill>
                        <a:srgbClr val="C00000"/>
                      </a:solidFill>
                      <a:prstDash val="solid"/>
                      <a:round/>
                      <a:headEnd type="none" w="med" len="med"/>
                      <a:tailEnd type="none" w="med" len="med"/>
                    </a:lnL>
                    <a:solidFill>
                      <a:schemeClr val="bg1"/>
                    </a:solidFill>
                  </a:tcPr>
                </a:tc>
                <a:tc>
                  <a:txBody>
                    <a:bodyPr/>
                    <a:lstStyle/>
                    <a:p>
                      <a:r>
                        <a:rPr lang="en-US" sz="2000" b="1" dirty="0"/>
                        <a:t>Session 3: PDSA Cycle​ #2</a:t>
                      </a:r>
                    </a:p>
                    <a:p>
                      <a:pPr marL="342900" indent="-342900">
                        <a:buFont typeface="Arial"/>
                        <a:buChar char="•"/>
                      </a:pPr>
                      <a:r>
                        <a:rPr lang="en-US" sz="2000" dirty="0"/>
                        <a:t>Each team shares PDSA Cycle #2 and data</a:t>
                      </a:r>
                    </a:p>
                    <a:p>
                      <a:pPr marL="342900" indent="-342900">
                        <a:buFont typeface="Arial"/>
                        <a:buChar char="•"/>
                      </a:pPr>
                      <a:r>
                        <a:rPr lang="en-US" sz="2000" dirty="0"/>
                        <a:t>QI teaching: Scale, scope, and sustainability</a:t>
                      </a:r>
                    </a:p>
                    <a:p>
                      <a:pPr marL="342900" indent="-342900">
                        <a:buFont typeface="Arial"/>
                        <a:buChar char="•"/>
                      </a:pPr>
                      <a:r>
                        <a:rPr lang="en-US" sz="2000" dirty="0"/>
                        <a:t>Assignment: Perform at least 1 PDSA cycle, collect data and/or draft a sustainability plan</a:t>
                      </a:r>
                    </a:p>
                  </a:txBody>
                  <a:tcPr anchor="ctr">
                    <a:lnR w="12700" cap="flat" cmpd="sng" algn="ctr">
                      <a:solidFill>
                        <a:srgbClr val="C00000"/>
                      </a:solidFill>
                      <a:prstDash val="solid"/>
                      <a:round/>
                      <a:headEnd type="none" w="med" len="med"/>
                      <a:tailEnd type="none" w="med" len="med"/>
                    </a:lnR>
                    <a:solidFill>
                      <a:schemeClr val="bg1"/>
                    </a:solidFill>
                  </a:tcPr>
                </a:tc>
                <a:extLst>
                  <a:ext uri="{0D108BD9-81ED-4DB2-BD59-A6C34878D82A}">
                    <a16:rowId xmlns:a16="http://schemas.microsoft.com/office/drawing/2014/main" val="3198066800"/>
                  </a:ext>
                </a:extLst>
              </a:tr>
              <a:tr h="1885177">
                <a:tc>
                  <a:txBody>
                    <a:bodyPr/>
                    <a:lstStyle/>
                    <a:p>
                      <a:pPr algn="l"/>
                      <a:r>
                        <a:rPr lang="en-US" sz="2000" b="0" dirty="0"/>
                        <a:t>August 2024</a:t>
                      </a:r>
                    </a:p>
                  </a:txBody>
                  <a:tcPr anchor="ctr">
                    <a:lnL w="12700" cap="flat" cmpd="sng" algn="ctr">
                      <a:solidFill>
                        <a:srgbClr val="C00000"/>
                      </a:solidFill>
                      <a:prstDash val="solid"/>
                      <a:round/>
                      <a:headEnd type="none" w="med" len="med"/>
                      <a:tailEnd type="none" w="med" len="med"/>
                    </a:lnL>
                    <a:lnB w="12700" cap="flat" cmpd="sng" algn="ctr">
                      <a:solidFill>
                        <a:srgbClr val="C00000"/>
                      </a:solidFill>
                      <a:prstDash val="solid"/>
                      <a:round/>
                      <a:headEnd type="none" w="med" len="med"/>
                      <a:tailEnd type="none" w="med" len="med"/>
                    </a:lnB>
                    <a:solidFill>
                      <a:srgbClr val="FFE8E8"/>
                    </a:solidFill>
                  </a:tcPr>
                </a:tc>
                <a:tc>
                  <a:txBody>
                    <a:bodyPr/>
                    <a:lstStyle/>
                    <a:p>
                      <a:r>
                        <a:rPr lang="en-US" sz="2000" b="1" dirty="0"/>
                        <a:t>Session 4: Wrap-up &amp; lessons learned​</a:t>
                      </a:r>
                    </a:p>
                    <a:p>
                      <a:pPr marL="342900" indent="-342900">
                        <a:buFont typeface="Arial"/>
                        <a:buChar char="•"/>
                      </a:pPr>
                      <a:r>
                        <a:rPr lang="en-US" sz="2000" dirty="0"/>
                        <a:t>Each team presents PDSA Cycle #3 and/or sustainability plan</a:t>
                      </a:r>
                    </a:p>
                    <a:p>
                      <a:pPr marL="342900" indent="-342900">
                        <a:buFont typeface="Arial"/>
                        <a:buChar char="•"/>
                      </a:pPr>
                      <a:r>
                        <a:rPr lang="en-US" sz="2000" dirty="0"/>
                        <a:t>Assignment: PMHC Bundle onboarding, complete mini-collab evaluation form, and sign up to present work at bundle monthly webinar</a:t>
                      </a:r>
                    </a:p>
                  </a:txBody>
                  <a:tcPr anchor="ctr">
                    <a:lnR w="12700" cap="flat" cmpd="sng" algn="ctr">
                      <a:solidFill>
                        <a:srgbClr val="C00000"/>
                      </a:solidFill>
                      <a:prstDash val="solid"/>
                      <a:round/>
                      <a:headEnd type="none" w="med" len="med"/>
                      <a:tailEnd type="none" w="med" len="med"/>
                    </a:lnR>
                    <a:lnB w="12700" cap="flat" cmpd="sng" algn="ctr">
                      <a:solidFill>
                        <a:srgbClr val="C00000"/>
                      </a:solidFill>
                      <a:prstDash val="solid"/>
                      <a:round/>
                      <a:headEnd type="none" w="med" len="med"/>
                      <a:tailEnd type="none" w="med" len="med"/>
                    </a:lnB>
                    <a:solidFill>
                      <a:srgbClr val="FFE8E8"/>
                    </a:solidFill>
                  </a:tcPr>
                </a:tc>
                <a:extLst>
                  <a:ext uri="{0D108BD9-81ED-4DB2-BD59-A6C34878D82A}">
                    <a16:rowId xmlns:a16="http://schemas.microsoft.com/office/drawing/2014/main" val="3844971898"/>
                  </a:ext>
                </a:extLst>
              </a:tr>
            </a:tbl>
          </a:graphicData>
        </a:graphic>
      </p:graphicFrame>
    </p:spTree>
    <p:extLst>
      <p:ext uri="{BB962C8B-B14F-4D97-AF65-F5344CB8AC3E}">
        <p14:creationId xmlns:p14="http://schemas.microsoft.com/office/powerpoint/2010/main" val="2362509631"/>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27625A8-4407-A8C7-B796-DE1835DF6C33}"/>
              </a:ext>
            </a:extLst>
          </p:cNvPr>
          <p:cNvSpPr>
            <a:spLocks noGrp="1"/>
          </p:cNvSpPr>
          <p:nvPr>
            <p:ph type="title"/>
          </p:nvPr>
        </p:nvSpPr>
        <p:spPr/>
        <p:txBody>
          <a:bodyPr/>
          <a:lstStyle/>
          <a:p>
            <a:r>
              <a:rPr lang="en-US" dirty="0">
                <a:latin typeface="Gill Sans MT"/>
              </a:rPr>
              <a:t>Lowell General Hospital PMHC Bundle</a:t>
            </a:r>
            <a:endParaRPr lang="en-US" dirty="0"/>
          </a:p>
        </p:txBody>
      </p:sp>
      <p:sp>
        <p:nvSpPr>
          <p:cNvPr id="3" name="Content Placeholder 2">
            <a:extLst>
              <a:ext uri="{FF2B5EF4-FFF2-40B4-BE49-F238E27FC236}">
                <a16:creationId xmlns:a16="http://schemas.microsoft.com/office/drawing/2014/main" id="{8814339D-63A6-E046-5DFC-98AE5C745500}"/>
              </a:ext>
            </a:extLst>
          </p:cNvPr>
          <p:cNvSpPr>
            <a:spLocks noGrp="1"/>
          </p:cNvSpPr>
          <p:nvPr>
            <p:ph idx="1"/>
          </p:nvPr>
        </p:nvSpPr>
        <p:spPr>
          <a:xfrm>
            <a:off x="609600" y="1066800"/>
            <a:ext cx="10972800" cy="4197180"/>
          </a:xfrm>
        </p:spPr>
        <p:txBody>
          <a:bodyPr vert="horz" lIns="91440" tIns="45720" rIns="91440" bIns="45720" rtlCol="0" anchor="t">
            <a:noAutofit/>
          </a:bodyPr>
          <a:lstStyle/>
          <a:p>
            <a:pPr marL="0" marR="0" lvl="0" indent="0" algn="l" rtl="0" eaLnBrk="1" fontAlgn="auto" latinLnBrk="0" hangingPunct="1">
              <a:lnSpc>
                <a:spcPct val="100000"/>
              </a:lnSpc>
              <a:spcBef>
                <a:spcPts val="1200"/>
              </a:spcBef>
              <a:spcAft>
                <a:spcPts val="0"/>
              </a:spcAft>
              <a:buClrTx/>
              <a:buSzTx/>
              <a:buFontTx/>
              <a:buNone/>
            </a:pPr>
            <a:r>
              <a:rPr lang="en-US" sz="2400" b="1" kern="1200" dirty="0">
                <a:solidFill>
                  <a:schemeClr val="tx1"/>
                </a:solidFill>
                <a:effectLst/>
                <a:latin typeface="Calibri"/>
                <a:ea typeface="Arial"/>
                <a:cs typeface="Arial"/>
              </a:rPr>
              <a:t>PMHC Bundle </a:t>
            </a:r>
            <a:r>
              <a:rPr lang="en-US" sz="2400" b="1" dirty="0">
                <a:solidFill>
                  <a:schemeClr val="tx1"/>
                </a:solidFill>
                <a:latin typeface="Calibri"/>
                <a:ea typeface="Arial"/>
                <a:cs typeface="Arial"/>
              </a:rPr>
              <a:t>Focus</a:t>
            </a:r>
            <a:r>
              <a:rPr lang="en-US" sz="2400" dirty="0">
                <a:solidFill>
                  <a:schemeClr val="tx1"/>
                </a:solidFill>
                <a:latin typeface="Calibri"/>
                <a:ea typeface="Arial"/>
                <a:cs typeface="Arial"/>
              </a:rPr>
              <a:t>: </a:t>
            </a:r>
            <a:r>
              <a:rPr lang="en-US" sz="2400" kern="1200" dirty="0">
                <a:solidFill>
                  <a:schemeClr val="tx1"/>
                </a:solidFill>
                <a:effectLst/>
                <a:latin typeface="Calibri"/>
                <a:ea typeface="Arial"/>
                <a:cs typeface="Arial"/>
              </a:rPr>
              <a:t>Patient education on perinatal mental health conditions </a:t>
            </a:r>
            <a:r>
              <a:rPr lang="en-US" sz="2400" dirty="0">
                <a:solidFill>
                  <a:schemeClr val="tx1"/>
                </a:solidFill>
                <a:latin typeface="Calibri"/>
                <a:ea typeface="Arial"/>
                <a:cs typeface="Arial"/>
              </a:rPr>
              <a:t>(PMHC)</a:t>
            </a:r>
            <a:endParaRPr lang="en-US" dirty="0">
              <a:solidFill>
                <a:schemeClr val="tx1"/>
              </a:solidFill>
            </a:endParaRPr>
          </a:p>
          <a:p>
            <a:pPr marL="0" indent="0">
              <a:spcBef>
                <a:spcPts val="1200"/>
              </a:spcBef>
              <a:spcAft>
                <a:spcPts val="0"/>
              </a:spcAft>
              <a:buNone/>
            </a:pPr>
            <a:r>
              <a:rPr lang="en-US" sz="2400" b="1" kern="1200" dirty="0">
                <a:solidFill>
                  <a:schemeClr val="tx1"/>
                </a:solidFill>
                <a:effectLst/>
                <a:latin typeface="Calibri"/>
                <a:ea typeface="Arial"/>
                <a:cs typeface="Arial"/>
              </a:rPr>
              <a:t>Challenge</a:t>
            </a:r>
            <a:r>
              <a:rPr lang="en-US" sz="2400" kern="1200" dirty="0">
                <a:solidFill>
                  <a:schemeClr val="tx1"/>
                </a:solidFill>
                <a:effectLst/>
                <a:latin typeface="Calibri"/>
                <a:ea typeface="Arial"/>
                <a:cs typeface="Arial"/>
              </a:rPr>
              <a:t>: </a:t>
            </a:r>
            <a:endParaRPr lang="en-US" sz="2400" dirty="0">
              <a:solidFill>
                <a:schemeClr val="tx1"/>
              </a:solidFill>
              <a:latin typeface="Calibri"/>
            </a:endParaRPr>
          </a:p>
          <a:p>
            <a:pPr marR="0" lvl="0" algn="l">
              <a:lnSpc>
                <a:spcPct val="100000"/>
              </a:lnSpc>
              <a:spcBef>
                <a:spcPts val="1200"/>
              </a:spcBef>
              <a:spcAft>
                <a:spcPts val="0"/>
              </a:spcAft>
              <a:buClrTx/>
              <a:buSzTx/>
              <a:buFont typeface="Arial"/>
              <a:buChar char="•"/>
            </a:pPr>
            <a:r>
              <a:rPr lang="en-US" sz="2400" dirty="0">
                <a:solidFill>
                  <a:srgbClr val="000000"/>
                </a:solidFill>
                <a:latin typeface="Calibri"/>
              </a:rPr>
              <a:t>RNs are supposed to discuss postpartum depression signs and symptoms with patients and families, but no universal patient education was in place</a:t>
            </a:r>
            <a:endParaRPr lang="en-US" sz="2400" dirty="0">
              <a:solidFill>
                <a:srgbClr val="17375E"/>
              </a:solidFill>
              <a:latin typeface="Calibri"/>
              <a:ea typeface="Calibri"/>
              <a:cs typeface="Calibri"/>
            </a:endParaRPr>
          </a:p>
          <a:p>
            <a:pPr marL="0" indent="0">
              <a:spcBef>
                <a:spcPts val="1200"/>
              </a:spcBef>
              <a:spcAft>
                <a:spcPts val="0"/>
              </a:spcAft>
              <a:buNone/>
            </a:pPr>
            <a:r>
              <a:rPr lang="en-US" sz="2400" b="1" dirty="0">
                <a:solidFill>
                  <a:srgbClr val="000000"/>
                </a:solidFill>
                <a:ea typeface="Calibri"/>
                <a:cs typeface="Calibri"/>
              </a:rPr>
              <a:t>Action:</a:t>
            </a:r>
          </a:p>
          <a:p>
            <a:pPr>
              <a:spcBef>
                <a:spcPts val="1200"/>
              </a:spcBef>
              <a:spcAft>
                <a:spcPts val="0"/>
              </a:spcAft>
            </a:pPr>
            <a:r>
              <a:rPr lang="en-US" sz="2400" dirty="0">
                <a:solidFill>
                  <a:srgbClr val="000000"/>
                </a:solidFill>
                <a:ea typeface="Calibri"/>
                <a:cs typeface="Calibri"/>
              </a:rPr>
              <a:t>Create SMARTIE goal for improving and implementing patient education on PMHC with patients and their families</a:t>
            </a:r>
            <a:endParaRPr lang="en-US" sz="2400" b="1" dirty="0">
              <a:solidFill>
                <a:srgbClr val="000000"/>
              </a:solidFill>
              <a:ea typeface="Calibri"/>
              <a:cs typeface="Calibri"/>
            </a:endParaRPr>
          </a:p>
        </p:txBody>
      </p:sp>
    </p:spTree>
    <p:extLst>
      <p:ext uri="{BB962C8B-B14F-4D97-AF65-F5344CB8AC3E}">
        <p14:creationId xmlns:p14="http://schemas.microsoft.com/office/powerpoint/2010/main" val="88402428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FCCD6A-208D-BCD7-2A3D-C6CAF2242933}"/>
              </a:ext>
            </a:extLst>
          </p:cNvPr>
          <p:cNvSpPr>
            <a:spLocks noGrp="1"/>
          </p:cNvSpPr>
          <p:nvPr>
            <p:ph type="title"/>
          </p:nvPr>
        </p:nvSpPr>
        <p:spPr>
          <a:xfrm>
            <a:off x="457200" y="222780"/>
            <a:ext cx="10972800" cy="1325563"/>
          </a:xfrm>
        </p:spPr>
        <p:txBody>
          <a:bodyPr/>
          <a:lstStyle/>
          <a:p>
            <a:r>
              <a:rPr lang="en-US" dirty="0"/>
              <a:t>PMH Outstanding Launch Award</a:t>
            </a:r>
          </a:p>
        </p:txBody>
      </p:sp>
      <p:sp>
        <p:nvSpPr>
          <p:cNvPr id="3" name="Content Placeholder 2">
            <a:extLst>
              <a:ext uri="{FF2B5EF4-FFF2-40B4-BE49-F238E27FC236}">
                <a16:creationId xmlns:a16="http://schemas.microsoft.com/office/drawing/2014/main" id="{82D3B17F-95D5-DA5D-A063-50AFD7F90C41}"/>
              </a:ext>
            </a:extLst>
          </p:cNvPr>
          <p:cNvSpPr>
            <a:spLocks noGrp="1"/>
          </p:cNvSpPr>
          <p:nvPr>
            <p:ph idx="1"/>
          </p:nvPr>
        </p:nvSpPr>
        <p:spPr>
          <a:xfrm>
            <a:off x="609600" y="1580093"/>
            <a:ext cx="10972800" cy="4351338"/>
          </a:xfrm>
        </p:spPr>
        <p:txBody>
          <a:bodyPr/>
          <a:lstStyle/>
          <a:p>
            <a:r>
              <a:rPr lang="en-US" dirty="0"/>
              <a:t>Submit the PMH QI Team Roster Form</a:t>
            </a:r>
          </a:p>
          <a:p>
            <a:r>
              <a:rPr lang="en-US" dirty="0"/>
              <a:t>Submit the PMH Readiness Survey</a:t>
            </a:r>
          </a:p>
          <a:p>
            <a:r>
              <a:rPr lang="en-US" dirty="0"/>
              <a:t>Submit all 3 months of PMH baseline data (Oct-Dec 2024)</a:t>
            </a:r>
          </a:p>
          <a:p>
            <a:r>
              <a:rPr lang="en-US" dirty="0"/>
              <a:t>Attend ILPQC PMH webinars</a:t>
            </a:r>
          </a:p>
        </p:txBody>
      </p:sp>
      <p:sp>
        <p:nvSpPr>
          <p:cNvPr id="4" name="Slide Number Placeholder 3">
            <a:extLst>
              <a:ext uri="{FF2B5EF4-FFF2-40B4-BE49-F238E27FC236}">
                <a16:creationId xmlns:a16="http://schemas.microsoft.com/office/drawing/2014/main" id="{F2BCE75F-FD54-42C8-2127-F64BB2E40185}"/>
              </a:ext>
            </a:extLst>
          </p:cNvPr>
          <p:cNvSpPr>
            <a:spLocks noGrp="1"/>
          </p:cNvSpPr>
          <p:nvPr>
            <p:ph type="sldNum" sz="quarter" idx="10"/>
          </p:nvPr>
        </p:nvSpPr>
        <p:spPr/>
        <p:txBody>
          <a:bodyPr/>
          <a:lstStyle/>
          <a:p>
            <a:fld id="{97033E4B-E3EB-3D46-B2D8-3159663620FA}" type="slidenum">
              <a:rPr lang="en-US" smtClean="0"/>
              <a:pPr/>
              <a:t>6</a:t>
            </a:fld>
            <a:endParaRPr lang="en-US"/>
          </a:p>
        </p:txBody>
      </p:sp>
      <p:sp>
        <p:nvSpPr>
          <p:cNvPr id="5" name="Footer Placeholder 4">
            <a:extLst>
              <a:ext uri="{FF2B5EF4-FFF2-40B4-BE49-F238E27FC236}">
                <a16:creationId xmlns:a16="http://schemas.microsoft.com/office/drawing/2014/main" id="{2F3121E0-C6F7-E24F-D4FB-055CB4BB0F06}"/>
              </a:ext>
            </a:extLst>
          </p:cNvPr>
          <p:cNvSpPr>
            <a:spLocks noGrp="1"/>
          </p:cNvSpPr>
          <p:nvPr>
            <p:ph type="ftr" sz="quarter" idx="11"/>
          </p:nvPr>
        </p:nvSpPr>
        <p:spPr/>
        <p:txBody>
          <a:bodyPr/>
          <a:lstStyle/>
          <a:p>
            <a:pPr algn="l"/>
            <a:r>
              <a:rPr lang="en-US"/>
              <a:t>Illinois Perinatal Quality Collaborative</a:t>
            </a:r>
          </a:p>
        </p:txBody>
      </p:sp>
      <p:sp>
        <p:nvSpPr>
          <p:cNvPr id="6" name="Freeform 5">
            <a:extLst>
              <a:ext uri="{FF2B5EF4-FFF2-40B4-BE49-F238E27FC236}">
                <a16:creationId xmlns:a16="http://schemas.microsoft.com/office/drawing/2014/main" id="{806ADFE8-F4F4-4DA9-631E-D438EAE5B760}"/>
              </a:ext>
            </a:extLst>
          </p:cNvPr>
          <p:cNvSpPr/>
          <p:nvPr/>
        </p:nvSpPr>
        <p:spPr>
          <a:xfrm>
            <a:off x="2548467" y="4001295"/>
            <a:ext cx="7222067" cy="2323307"/>
          </a:xfrm>
          <a:custGeom>
            <a:avLst/>
            <a:gdLst/>
            <a:ahLst/>
            <a:cxnLst/>
            <a:rect l="l" t="t" r="r" b="b"/>
            <a:pathLst>
              <a:path w="6217920" h="2875788">
                <a:moveTo>
                  <a:pt x="0" y="0"/>
                </a:moveTo>
                <a:lnTo>
                  <a:pt x="6217920" y="0"/>
                </a:lnTo>
                <a:lnTo>
                  <a:pt x="6217920" y="2875788"/>
                </a:lnTo>
                <a:lnTo>
                  <a:pt x="0" y="2875788"/>
                </a:lnTo>
                <a:lnTo>
                  <a:pt x="0" y="0"/>
                </a:lnTo>
                <a:close/>
              </a:path>
            </a:pathLst>
          </a:custGeom>
          <a:blipFill>
            <a:blip r:embed="rId2"/>
            <a:stretch>
              <a:fillRect/>
            </a:stretch>
          </a:blipFill>
        </p:spPr>
        <p:txBody>
          <a:bodyPr/>
          <a:lstStyle/>
          <a:p>
            <a:endParaRPr lang="en-US"/>
          </a:p>
        </p:txBody>
      </p:sp>
      <p:pic>
        <p:nvPicPr>
          <p:cNvPr id="8" name="Graphic 7" descr="Ribbon outline">
            <a:extLst>
              <a:ext uri="{FF2B5EF4-FFF2-40B4-BE49-F238E27FC236}">
                <a16:creationId xmlns:a16="http://schemas.microsoft.com/office/drawing/2014/main" id="{C2246E72-2CE2-9CC1-A534-E2433F57400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900333" y="570707"/>
            <a:ext cx="914400" cy="914400"/>
          </a:xfrm>
          <a:prstGeom prst="rect">
            <a:avLst/>
          </a:prstGeom>
        </p:spPr>
      </p:pic>
    </p:spTree>
    <p:extLst>
      <p:ext uri="{BB962C8B-B14F-4D97-AF65-F5344CB8AC3E}">
        <p14:creationId xmlns:p14="http://schemas.microsoft.com/office/powerpoint/2010/main" val="523375767"/>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27625A8-4407-A8C7-B796-DE1835DF6C33}"/>
              </a:ext>
            </a:extLst>
          </p:cNvPr>
          <p:cNvSpPr>
            <a:spLocks noGrp="1"/>
          </p:cNvSpPr>
          <p:nvPr>
            <p:ph type="title"/>
          </p:nvPr>
        </p:nvSpPr>
        <p:spPr/>
        <p:txBody>
          <a:bodyPr/>
          <a:lstStyle/>
          <a:p>
            <a:r>
              <a:rPr lang="en-US" dirty="0">
                <a:latin typeface="Gill Sans MT"/>
              </a:rPr>
              <a:t>Lowell General Hospital: SMARTIE Goal</a:t>
            </a:r>
            <a:endParaRPr lang="en-US" dirty="0"/>
          </a:p>
        </p:txBody>
      </p:sp>
      <p:graphicFrame>
        <p:nvGraphicFramePr>
          <p:cNvPr id="4" name="Table 3">
            <a:extLst>
              <a:ext uri="{FF2B5EF4-FFF2-40B4-BE49-F238E27FC236}">
                <a16:creationId xmlns:a16="http://schemas.microsoft.com/office/drawing/2014/main" id="{A6AB7D42-D416-FF4F-5264-31FCBA5B33CF}"/>
              </a:ext>
            </a:extLst>
          </p:cNvPr>
          <p:cNvGraphicFramePr>
            <a:graphicFrameLocks noGrp="1"/>
          </p:cNvGraphicFramePr>
          <p:nvPr/>
        </p:nvGraphicFramePr>
        <p:xfrm>
          <a:off x="652437" y="866538"/>
          <a:ext cx="11242488" cy="5308874"/>
        </p:xfrm>
        <a:graphic>
          <a:graphicData uri="http://schemas.openxmlformats.org/drawingml/2006/table">
            <a:tbl>
              <a:tblPr firstRow="1" bandRow="1">
                <a:tableStyleId>{21E4AEA4-8DFA-4A89-87EB-49C32662AFE0}</a:tableStyleId>
              </a:tblPr>
              <a:tblGrid>
                <a:gridCol w="1563096">
                  <a:extLst>
                    <a:ext uri="{9D8B030D-6E8A-4147-A177-3AD203B41FA5}">
                      <a16:colId xmlns:a16="http://schemas.microsoft.com/office/drawing/2014/main" val="2029667699"/>
                    </a:ext>
                  </a:extLst>
                </a:gridCol>
                <a:gridCol w="9679392">
                  <a:extLst>
                    <a:ext uri="{9D8B030D-6E8A-4147-A177-3AD203B41FA5}">
                      <a16:colId xmlns:a16="http://schemas.microsoft.com/office/drawing/2014/main" val="1209098784"/>
                    </a:ext>
                  </a:extLst>
                </a:gridCol>
              </a:tblGrid>
              <a:tr h="401594">
                <a:tc>
                  <a:txBody>
                    <a:bodyPr/>
                    <a:lstStyle/>
                    <a:p>
                      <a:pPr algn="ctr"/>
                      <a:r>
                        <a:rPr lang="en-US" sz="2000" dirty="0"/>
                        <a:t>Detail</a:t>
                      </a:r>
                    </a:p>
                  </a:txBody>
                  <a:tcPr>
                    <a:lnL w="12700" cap="flat" cmpd="sng" algn="ctr">
                      <a:solidFill>
                        <a:srgbClr val="C00000"/>
                      </a:solidFill>
                      <a:prstDash val="solid"/>
                      <a:round/>
                      <a:headEnd type="none" w="med" len="med"/>
                      <a:tailEnd type="none" w="med" len="med"/>
                    </a:lnL>
                    <a:lnT w="12700" cap="flat" cmpd="sng" algn="ctr">
                      <a:solidFill>
                        <a:srgbClr val="C00000"/>
                      </a:solidFill>
                      <a:prstDash val="solid"/>
                      <a:round/>
                      <a:headEnd type="none" w="med" len="med"/>
                      <a:tailEnd type="none" w="med" len="med"/>
                    </a:lnT>
                    <a:solidFill>
                      <a:srgbClr val="AF1342"/>
                    </a:solidFill>
                  </a:tcPr>
                </a:tc>
                <a:tc>
                  <a:txBody>
                    <a:bodyPr/>
                    <a:lstStyle/>
                    <a:p>
                      <a:pPr algn="ctr"/>
                      <a:r>
                        <a:rPr lang="en-US" sz="2000" dirty="0"/>
                        <a:t>Description</a:t>
                      </a:r>
                    </a:p>
                  </a:txBody>
                  <a:tcPr>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solidFill>
                      <a:srgbClr val="AF1342"/>
                    </a:solidFill>
                  </a:tcPr>
                </a:tc>
                <a:extLst>
                  <a:ext uri="{0D108BD9-81ED-4DB2-BD59-A6C34878D82A}">
                    <a16:rowId xmlns:a16="http://schemas.microsoft.com/office/drawing/2014/main" val="2448952056"/>
                  </a:ext>
                </a:extLst>
              </a:tr>
              <a:tr h="370840">
                <a:tc>
                  <a:txBody>
                    <a:bodyPr/>
                    <a:lstStyle/>
                    <a:p>
                      <a:r>
                        <a:rPr lang="en-US" sz="2000" b="1" dirty="0"/>
                        <a:t>Specific</a:t>
                      </a:r>
                    </a:p>
                  </a:txBody>
                  <a:tcPr>
                    <a:lnL w="12700" cap="flat" cmpd="sng" algn="ctr">
                      <a:solidFill>
                        <a:srgbClr val="C00000"/>
                      </a:solidFill>
                      <a:prstDash val="solid"/>
                      <a:round/>
                      <a:headEnd type="none" w="med" len="med"/>
                      <a:tailEnd type="none" w="med" len="med"/>
                    </a:lnL>
                    <a:solidFill>
                      <a:srgbClr val="FFE8E8"/>
                    </a:solidFill>
                  </a:tcPr>
                </a:tc>
                <a:tc>
                  <a:txBody>
                    <a:bodyPr/>
                    <a:lstStyle/>
                    <a:p>
                      <a:pPr lvl="0">
                        <a:buNone/>
                      </a:pPr>
                      <a:r>
                        <a:rPr lang="en-US" sz="2000" b="0" i="0" u="none" strike="noStrike" noProof="0" dirty="0">
                          <a:solidFill>
                            <a:srgbClr val="000000"/>
                          </a:solidFill>
                          <a:latin typeface="Calibri"/>
                        </a:rPr>
                        <a:t>Create patient education (e.g., magnet/handout) in at least 3 languages (English, Spanish, Portuguese) to educate patient &amp; families on PMHC warning signs and resources available.</a:t>
                      </a:r>
                      <a:endParaRPr lang="en-US" sz="2000" dirty="0"/>
                    </a:p>
                  </a:txBody>
                  <a:tcPr>
                    <a:lnR w="12700" cap="flat" cmpd="sng" algn="ctr">
                      <a:solidFill>
                        <a:srgbClr val="C00000"/>
                      </a:solidFill>
                      <a:prstDash val="solid"/>
                      <a:round/>
                      <a:headEnd type="none" w="med" len="med"/>
                      <a:tailEnd type="none" w="med" len="med"/>
                    </a:lnR>
                    <a:solidFill>
                      <a:srgbClr val="FFE8E8"/>
                    </a:solidFill>
                  </a:tcPr>
                </a:tc>
                <a:extLst>
                  <a:ext uri="{0D108BD9-81ED-4DB2-BD59-A6C34878D82A}">
                    <a16:rowId xmlns:a16="http://schemas.microsoft.com/office/drawing/2014/main" val="1585420569"/>
                  </a:ext>
                </a:extLst>
              </a:tr>
              <a:tr h="370840">
                <a:tc>
                  <a:txBody>
                    <a:bodyPr/>
                    <a:lstStyle/>
                    <a:p>
                      <a:r>
                        <a:rPr lang="en-US" sz="2000" b="1" dirty="0"/>
                        <a:t>Measurable</a:t>
                      </a:r>
                    </a:p>
                  </a:txBody>
                  <a:tcPr>
                    <a:lnL w="12700" cap="flat" cmpd="sng" algn="ctr">
                      <a:solidFill>
                        <a:srgbClr val="C00000"/>
                      </a:solidFill>
                      <a:prstDash val="solid"/>
                      <a:round/>
                      <a:headEnd type="none" w="med" len="med"/>
                      <a:tailEnd type="none" w="med" len="med"/>
                    </a:lnL>
                    <a:solidFill>
                      <a:schemeClr val="bg1"/>
                    </a:solidFill>
                  </a:tcPr>
                </a:tc>
                <a:tc>
                  <a:txBody>
                    <a:bodyPr/>
                    <a:lstStyle/>
                    <a:p>
                      <a:pPr lvl="0" algn="l">
                        <a:lnSpc>
                          <a:spcPct val="100000"/>
                        </a:lnSpc>
                        <a:spcBef>
                          <a:spcPts val="0"/>
                        </a:spcBef>
                        <a:spcAft>
                          <a:spcPts val="0"/>
                        </a:spcAft>
                        <a:buNone/>
                      </a:pPr>
                      <a:r>
                        <a:rPr lang="en-US" sz="2000" b="0" i="0" u="none" strike="noStrike" noProof="0" dirty="0">
                          <a:solidFill>
                            <a:srgbClr val="000000"/>
                          </a:solidFill>
                          <a:latin typeface="Calibri"/>
                        </a:rPr>
                        <a:t>&gt;95% patients who speak one of these languages will receive a magnet/handout by project end</a:t>
                      </a:r>
                    </a:p>
                  </a:txBody>
                  <a:tcPr>
                    <a:lnR w="12700" cap="flat" cmpd="sng" algn="ctr">
                      <a:solidFill>
                        <a:srgbClr val="C00000"/>
                      </a:solidFill>
                      <a:prstDash val="solid"/>
                      <a:round/>
                      <a:headEnd type="none" w="med" len="med"/>
                      <a:tailEnd type="none" w="med" len="med"/>
                    </a:lnR>
                    <a:solidFill>
                      <a:schemeClr val="bg1"/>
                    </a:solidFill>
                  </a:tcPr>
                </a:tc>
                <a:extLst>
                  <a:ext uri="{0D108BD9-81ED-4DB2-BD59-A6C34878D82A}">
                    <a16:rowId xmlns:a16="http://schemas.microsoft.com/office/drawing/2014/main" val="3079970098"/>
                  </a:ext>
                </a:extLst>
              </a:tr>
              <a:tr h="370840">
                <a:tc>
                  <a:txBody>
                    <a:bodyPr/>
                    <a:lstStyle/>
                    <a:p>
                      <a:r>
                        <a:rPr lang="en-US" sz="2000" b="1" dirty="0"/>
                        <a:t>Achievable</a:t>
                      </a:r>
                    </a:p>
                  </a:txBody>
                  <a:tcPr>
                    <a:lnL w="12700" cap="flat" cmpd="sng" algn="ctr">
                      <a:solidFill>
                        <a:srgbClr val="C00000"/>
                      </a:solidFill>
                      <a:prstDash val="solid"/>
                      <a:round/>
                      <a:headEnd type="none" w="med" len="med"/>
                      <a:tailEnd type="none" w="med" len="med"/>
                    </a:lnL>
                    <a:solidFill>
                      <a:srgbClr val="FFE8E8"/>
                    </a:solidFill>
                  </a:tcPr>
                </a:tc>
                <a:tc>
                  <a:txBody>
                    <a:bodyPr/>
                    <a:lstStyle/>
                    <a:p>
                      <a:pPr lvl="0" algn="l">
                        <a:lnSpc>
                          <a:spcPct val="100000"/>
                        </a:lnSpc>
                        <a:spcBef>
                          <a:spcPts val="0"/>
                        </a:spcBef>
                        <a:spcAft>
                          <a:spcPts val="0"/>
                        </a:spcAft>
                        <a:buNone/>
                      </a:pPr>
                      <a:r>
                        <a:rPr lang="en-US" sz="2000" b="0" i="0" u="none" strike="noStrike" noProof="0" dirty="0">
                          <a:solidFill>
                            <a:srgbClr val="000000"/>
                          </a:solidFill>
                          <a:latin typeface="Calibri"/>
                        </a:rPr>
                        <a:t> Complete goal by August 2024</a:t>
                      </a:r>
                    </a:p>
                  </a:txBody>
                  <a:tcPr>
                    <a:lnR w="12700" cap="flat" cmpd="sng" algn="ctr">
                      <a:solidFill>
                        <a:srgbClr val="C00000"/>
                      </a:solidFill>
                      <a:prstDash val="solid"/>
                      <a:round/>
                      <a:headEnd type="none" w="med" len="med"/>
                      <a:tailEnd type="none" w="med" len="med"/>
                    </a:lnR>
                    <a:solidFill>
                      <a:srgbClr val="FFE8E8"/>
                    </a:solidFill>
                  </a:tcPr>
                </a:tc>
                <a:extLst>
                  <a:ext uri="{0D108BD9-81ED-4DB2-BD59-A6C34878D82A}">
                    <a16:rowId xmlns:a16="http://schemas.microsoft.com/office/drawing/2014/main" val="1577448021"/>
                  </a:ext>
                </a:extLst>
              </a:tr>
              <a:tr h="370840">
                <a:tc>
                  <a:txBody>
                    <a:bodyPr/>
                    <a:lstStyle/>
                    <a:p>
                      <a:r>
                        <a:rPr lang="en-US" sz="2000" b="1" dirty="0"/>
                        <a:t>Relevant</a:t>
                      </a:r>
                    </a:p>
                  </a:txBody>
                  <a:tcPr>
                    <a:lnL w="12700" cap="flat" cmpd="sng" algn="ctr">
                      <a:solidFill>
                        <a:srgbClr val="C00000"/>
                      </a:solidFill>
                      <a:prstDash val="solid"/>
                      <a:round/>
                      <a:headEnd type="none" w="med" len="med"/>
                      <a:tailEnd type="none" w="med" len="med"/>
                    </a:lnL>
                    <a:solidFill>
                      <a:schemeClr val="bg1"/>
                    </a:solidFill>
                  </a:tcPr>
                </a:tc>
                <a:tc>
                  <a:txBody>
                    <a:bodyPr/>
                    <a:lstStyle/>
                    <a:p>
                      <a:pPr lvl="0">
                        <a:buNone/>
                      </a:pPr>
                      <a:r>
                        <a:rPr lang="en-US" sz="2000" b="0" i="0" u="none" strike="noStrike" noProof="0" dirty="0">
                          <a:solidFill>
                            <a:srgbClr val="000000"/>
                          </a:solidFill>
                          <a:latin typeface="Calibri"/>
                        </a:rPr>
                        <a:t>Educating new parents and their families can help them connect to resources and prevent worsening symptoms </a:t>
                      </a:r>
                      <a:endParaRPr lang="en-US" sz="2000" dirty="0"/>
                    </a:p>
                  </a:txBody>
                  <a:tcPr>
                    <a:lnR w="12700" cap="flat" cmpd="sng" algn="ctr">
                      <a:solidFill>
                        <a:srgbClr val="C00000"/>
                      </a:solidFill>
                      <a:prstDash val="solid"/>
                      <a:round/>
                      <a:headEnd type="none" w="med" len="med"/>
                      <a:tailEnd type="none" w="med" len="med"/>
                    </a:lnR>
                    <a:solidFill>
                      <a:schemeClr val="bg1"/>
                    </a:solidFill>
                  </a:tcPr>
                </a:tc>
                <a:extLst>
                  <a:ext uri="{0D108BD9-81ED-4DB2-BD59-A6C34878D82A}">
                    <a16:rowId xmlns:a16="http://schemas.microsoft.com/office/drawing/2014/main" val="3266327050"/>
                  </a:ext>
                </a:extLst>
              </a:tr>
              <a:tr h="370840">
                <a:tc>
                  <a:txBody>
                    <a:bodyPr/>
                    <a:lstStyle/>
                    <a:p>
                      <a:r>
                        <a:rPr lang="en-US" sz="2000" b="1" dirty="0"/>
                        <a:t>Time-bound</a:t>
                      </a:r>
                    </a:p>
                  </a:txBody>
                  <a:tcPr>
                    <a:lnL w="12700" cap="flat" cmpd="sng" algn="ctr">
                      <a:solidFill>
                        <a:srgbClr val="C00000"/>
                      </a:solidFill>
                      <a:prstDash val="solid"/>
                      <a:round/>
                      <a:headEnd type="none" w="med" len="med"/>
                      <a:tailEnd type="none" w="med" len="med"/>
                    </a:lnL>
                    <a:solidFill>
                      <a:srgbClr val="FFE8E8"/>
                    </a:solidFill>
                  </a:tcPr>
                </a:tc>
                <a:tc>
                  <a:txBody>
                    <a:bodyPr/>
                    <a:lstStyle/>
                    <a:p>
                      <a:pPr lvl="0">
                        <a:buNone/>
                      </a:pPr>
                      <a:r>
                        <a:rPr lang="en-US" sz="2000" b="0" i="0" u="none" strike="noStrike" noProof="0" dirty="0">
                          <a:latin typeface="Calibri"/>
                        </a:rPr>
                        <a:t> April 2024-August 2024</a:t>
                      </a:r>
                      <a:endParaRPr lang="en-US" sz="2000" dirty="0"/>
                    </a:p>
                  </a:txBody>
                  <a:tcPr>
                    <a:lnR w="12700" cap="flat" cmpd="sng" algn="ctr">
                      <a:solidFill>
                        <a:srgbClr val="C00000"/>
                      </a:solidFill>
                      <a:prstDash val="solid"/>
                      <a:round/>
                      <a:headEnd type="none" w="med" len="med"/>
                      <a:tailEnd type="none" w="med" len="med"/>
                    </a:lnR>
                    <a:solidFill>
                      <a:srgbClr val="FFE8E8"/>
                    </a:solidFill>
                  </a:tcPr>
                </a:tc>
                <a:extLst>
                  <a:ext uri="{0D108BD9-81ED-4DB2-BD59-A6C34878D82A}">
                    <a16:rowId xmlns:a16="http://schemas.microsoft.com/office/drawing/2014/main" val="1277164434"/>
                  </a:ext>
                </a:extLst>
              </a:tr>
              <a:tr h="370840">
                <a:tc>
                  <a:txBody>
                    <a:bodyPr/>
                    <a:lstStyle/>
                    <a:p>
                      <a:r>
                        <a:rPr lang="en-US" sz="2000" b="1" dirty="0"/>
                        <a:t>Inclusive</a:t>
                      </a:r>
                    </a:p>
                  </a:txBody>
                  <a:tcPr>
                    <a:lnL w="12700" cap="flat" cmpd="sng" algn="ctr">
                      <a:solidFill>
                        <a:srgbClr val="C00000"/>
                      </a:solidFill>
                      <a:prstDash val="solid"/>
                      <a:round/>
                      <a:headEnd type="none" w="med" len="med"/>
                      <a:tailEnd type="none" w="med" len="med"/>
                    </a:lnL>
                    <a:solidFill>
                      <a:schemeClr val="bg1"/>
                    </a:solidFill>
                  </a:tcPr>
                </a:tc>
                <a:tc>
                  <a:txBody>
                    <a:bodyPr/>
                    <a:lstStyle/>
                    <a:p>
                      <a:pPr lvl="0">
                        <a:buNone/>
                      </a:pPr>
                      <a:r>
                        <a:rPr lang="en-US" sz="2000" b="0" i="0" u="none" strike="noStrike" noProof="0" dirty="0">
                          <a:solidFill>
                            <a:srgbClr val="000000"/>
                          </a:solidFill>
                          <a:latin typeface="Calibri"/>
                        </a:rPr>
                        <a:t>Seek input from English, Spanish, and Portuguese speaking patients to guide material development</a:t>
                      </a:r>
                    </a:p>
                  </a:txBody>
                  <a:tcPr>
                    <a:lnR w="12700" cap="flat" cmpd="sng" algn="ctr">
                      <a:solidFill>
                        <a:srgbClr val="C00000"/>
                      </a:solidFill>
                      <a:prstDash val="solid"/>
                      <a:round/>
                      <a:headEnd type="none" w="med" len="med"/>
                      <a:tailEnd type="none" w="med" len="med"/>
                    </a:lnR>
                    <a:solidFill>
                      <a:schemeClr val="bg1"/>
                    </a:solidFill>
                  </a:tcPr>
                </a:tc>
                <a:extLst>
                  <a:ext uri="{0D108BD9-81ED-4DB2-BD59-A6C34878D82A}">
                    <a16:rowId xmlns:a16="http://schemas.microsoft.com/office/drawing/2014/main" val="3543146666"/>
                  </a:ext>
                </a:extLst>
              </a:tr>
              <a:tr h="370839">
                <a:tc>
                  <a:txBody>
                    <a:bodyPr/>
                    <a:lstStyle/>
                    <a:p>
                      <a:pPr lvl="0">
                        <a:buNone/>
                      </a:pPr>
                      <a:r>
                        <a:rPr lang="en-US" sz="2000" b="1" dirty="0"/>
                        <a:t>Equitable</a:t>
                      </a:r>
                    </a:p>
                  </a:txBody>
                  <a:tcPr>
                    <a:lnL w="12700" cap="flat" cmpd="sng" algn="ctr">
                      <a:solidFill>
                        <a:srgbClr val="C00000"/>
                      </a:solidFill>
                      <a:prstDash val="solid"/>
                      <a:round/>
                      <a:headEnd type="none" w="med" len="med"/>
                      <a:tailEnd type="none" w="med" len="med"/>
                    </a:lnL>
                    <a:lnB w="12700" cap="flat" cmpd="sng" algn="ctr">
                      <a:solidFill>
                        <a:srgbClr val="C00000"/>
                      </a:solidFill>
                      <a:prstDash val="solid"/>
                      <a:round/>
                      <a:headEnd type="none" w="med" len="med"/>
                      <a:tailEnd type="none" w="med" len="med"/>
                    </a:lnB>
                    <a:solidFill>
                      <a:srgbClr val="FFE8E8"/>
                    </a:solidFill>
                  </a:tcPr>
                </a:tc>
                <a:tc>
                  <a:txBody>
                    <a:bodyPr/>
                    <a:lstStyle/>
                    <a:p>
                      <a:pPr lvl="0" algn="l">
                        <a:lnSpc>
                          <a:spcPct val="100000"/>
                        </a:lnSpc>
                        <a:spcBef>
                          <a:spcPts val="0"/>
                        </a:spcBef>
                        <a:spcAft>
                          <a:spcPts val="0"/>
                        </a:spcAft>
                        <a:buNone/>
                      </a:pPr>
                      <a:r>
                        <a:rPr lang="en-US" sz="2000" b="0" i="0" u="none" strike="noStrike" noProof="0" dirty="0">
                          <a:solidFill>
                            <a:srgbClr val="000000"/>
                          </a:solidFill>
                          <a:latin typeface="Calibri"/>
                        </a:rPr>
                        <a:t>Regardless of race, ethnicity, and insurance, &gt;95% English, Spanish, and Portuguese speaking patients and their families will receive magnet/handout. Additionally, everyone on the team will have equitable task assignments to distribute work equitably</a:t>
                      </a:r>
                      <a:r>
                        <a:rPr lang="en-US" sz="2000" b="0" i="0" u="none" strike="noStrike" noProof="0" dirty="0">
                          <a:solidFill>
                            <a:schemeClr val="tx1"/>
                          </a:solidFill>
                          <a:latin typeface="Calibri"/>
                        </a:rPr>
                        <a:t>.</a:t>
                      </a:r>
                      <a:endParaRPr lang="en-US" sz="2000" b="0" i="0" u="none" strike="noStrike" noProof="0" dirty="0">
                        <a:solidFill>
                          <a:srgbClr val="000000"/>
                        </a:solidFill>
                        <a:latin typeface="Calibri"/>
                      </a:endParaRPr>
                    </a:p>
                  </a:txBody>
                  <a:tcPr>
                    <a:lnR w="12700" cap="flat" cmpd="sng" algn="ctr">
                      <a:solidFill>
                        <a:srgbClr val="C00000"/>
                      </a:solidFill>
                      <a:prstDash val="solid"/>
                      <a:round/>
                      <a:headEnd type="none" w="med" len="med"/>
                      <a:tailEnd type="none" w="med" len="med"/>
                    </a:lnR>
                    <a:lnB w="12700" cap="flat" cmpd="sng" algn="ctr">
                      <a:solidFill>
                        <a:srgbClr val="C00000"/>
                      </a:solidFill>
                      <a:prstDash val="solid"/>
                      <a:round/>
                      <a:headEnd type="none" w="med" len="med"/>
                      <a:tailEnd type="none" w="med" len="med"/>
                    </a:lnB>
                    <a:solidFill>
                      <a:srgbClr val="FFE8E8"/>
                    </a:solidFill>
                  </a:tcPr>
                </a:tc>
                <a:extLst>
                  <a:ext uri="{0D108BD9-81ED-4DB2-BD59-A6C34878D82A}">
                    <a16:rowId xmlns:a16="http://schemas.microsoft.com/office/drawing/2014/main" val="3864788644"/>
                  </a:ext>
                </a:extLst>
              </a:tr>
            </a:tbl>
          </a:graphicData>
        </a:graphic>
      </p:graphicFrame>
    </p:spTree>
    <p:extLst>
      <p:ext uri="{BB962C8B-B14F-4D97-AF65-F5344CB8AC3E}">
        <p14:creationId xmlns:p14="http://schemas.microsoft.com/office/powerpoint/2010/main" val="4196927296"/>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D1EC41-D027-7667-9985-30F22BE2960B}"/>
              </a:ext>
            </a:extLst>
          </p:cNvPr>
          <p:cNvSpPr>
            <a:spLocks noGrp="1"/>
          </p:cNvSpPr>
          <p:nvPr>
            <p:ph type="title"/>
          </p:nvPr>
        </p:nvSpPr>
        <p:spPr/>
        <p:txBody>
          <a:bodyPr/>
          <a:lstStyle/>
          <a:p>
            <a:r>
              <a:rPr lang="en-US" dirty="0">
                <a:latin typeface="Gill Sans MT"/>
              </a:rPr>
              <a:t>Lowell General Hospital: Patient education magnet</a:t>
            </a:r>
          </a:p>
        </p:txBody>
      </p:sp>
      <p:pic>
        <p:nvPicPr>
          <p:cNvPr id="5" name="Picture 4">
            <a:extLst>
              <a:ext uri="{FF2B5EF4-FFF2-40B4-BE49-F238E27FC236}">
                <a16:creationId xmlns:a16="http://schemas.microsoft.com/office/drawing/2014/main" id="{165A75BA-18BD-F9EF-017A-2E7E0F3A0AAD}"/>
              </a:ext>
            </a:extLst>
          </p:cNvPr>
          <p:cNvPicPr>
            <a:picLocks noChangeAspect="1"/>
          </p:cNvPicPr>
          <p:nvPr/>
        </p:nvPicPr>
        <p:blipFill>
          <a:blip r:embed="rId3"/>
          <a:stretch>
            <a:fillRect/>
          </a:stretch>
        </p:blipFill>
        <p:spPr>
          <a:xfrm>
            <a:off x="2297502" y="856021"/>
            <a:ext cx="7596995" cy="5145958"/>
          </a:xfrm>
          <a:prstGeom prst="rect">
            <a:avLst/>
          </a:prstGeom>
        </p:spPr>
      </p:pic>
      <p:sp>
        <p:nvSpPr>
          <p:cNvPr id="6" name="Oval 5">
            <a:extLst>
              <a:ext uri="{FF2B5EF4-FFF2-40B4-BE49-F238E27FC236}">
                <a16:creationId xmlns:a16="http://schemas.microsoft.com/office/drawing/2014/main" id="{B71E601B-8B5A-F614-CED0-F6301728B177}"/>
              </a:ext>
            </a:extLst>
          </p:cNvPr>
          <p:cNvSpPr/>
          <p:nvPr/>
        </p:nvSpPr>
        <p:spPr>
          <a:xfrm>
            <a:off x="7115186" y="2986088"/>
            <a:ext cx="1828790" cy="557212"/>
          </a:xfrm>
          <a:prstGeom prst="ellipse">
            <a:avLst/>
          </a:prstGeom>
          <a:no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41330236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31F7B97-4C2B-E74C-3357-6C6DF9E17DB6}"/>
              </a:ext>
            </a:extLst>
          </p:cNvPr>
          <p:cNvSpPr>
            <a:spLocks noGrp="1"/>
          </p:cNvSpPr>
          <p:nvPr>
            <p:ph type="title"/>
          </p:nvPr>
        </p:nvSpPr>
        <p:spPr/>
        <p:txBody>
          <a:bodyPr/>
          <a:lstStyle/>
          <a:p>
            <a:r>
              <a:rPr lang="en-US" dirty="0">
                <a:latin typeface="Gill Sans MT"/>
              </a:rPr>
              <a:t>Milford Regional Hospital</a:t>
            </a:r>
            <a:endParaRPr lang="en-US" dirty="0"/>
          </a:p>
        </p:txBody>
      </p:sp>
      <p:sp>
        <p:nvSpPr>
          <p:cNvPr id="3" name="Content Placeholder 2">
            <a:extLst>
              <a:ext uri="{FF2B5EF4-FFF2-40B4-BE49-F238E27FC236}">
                <a16:creationId xmlns:a16="http://schemas.microsoft.com/office/drawing/2014/main" id="{0E4CCC2D-C24E-C0EF-C8BD-B45AA8288EB8}"/>
              </a:ext>
            </a:extLst>
          </p:cNvPr>
          <p:cNvSpPr>
            <a:spLocks noGrp="1"/>
          </p:cNvSpPr>
          <p:nvPr>
            <p:ph idx="1"/>
          </p:nvPr>
        </p:nvSpPr>
        <p:spPr>
          <a:xfrm>
            <a:off x="609600" y="1066800"/>
            <a:ext cx="11405286" cy="4876801"/>
          </a:xfrm>
        </p:spPr>
        <p:txBody>
          <a:bodyPr vert="horz" lIns="91440" tIns="45720" rIns="91440" bIns="45720" rtlCol="0" anchor="t">
            <a:normAutofit/>
          </a:bodyPr>
          <a:lstStyle/>
          <a:p>
            <a:r>
              <a:rPr lang="en-US" sz="2400" b="1" dirty="0">
                <a:solidFill>
                  <a:schemeClr val="tx1"/>
                </a:solidFill>
              </a:rPr>
              <a:t>PMHC Bundle focus</a:t>
            </a:r>
            <a:r>
              <a:rPr lang="en-US" sz="2400" dirty="0">
                <a:solidFill>
                  <a:schemeClr val="tx1"/>
                </a:solidFill>
              </a:rPr>
              <a:t>: Perinatal mental health assessment and response</a:t>
            </a:r>
            <a:endParaRPr lang="en-US" sz="2400" dirty="0">
              <a:solidFill>
                <a:schemeClr val="tx1"/>
              </a:solidFill>
              <a:ea typeface="Calibri"/>
              <a:cs typeface="Calibri"/>
            </a:endParaRPr>
          </a:p>
          <a:p>
            <a:r>
              <a:rPr lang="en-US" sz="2400" b="1" dirty="0">
                <a:solidFill>
                  <a:schemeClr val="tx1"/>
                </a:solidFill>
              </a:rPr>
              <a:t>Action: </a:t>
            </a:r>
            <a:r>
              <a:rPr lang="en-US" sz="2400" dirty="0">
                <a:solidFill>
                  <a:schemeClr val="tx1"/>
                </a:solidFill>
              </a:rPr>
              <a:t>Created a Perinatal Mental Health Task Force Team (driven by bedside nurses)</a:t>
            </a:r>
            <a:endParaRPr lang="en-US" sz="2400" dirty="0">
              <a:solidFill>
                <a:schemeClr val="tx1"/>
              </a:solidFill>
              <a:ea typeface="Calibri"/>
              <a:cs typeface="Calibri"/>
            </a:endParaRPr>
          </a:p>
          <a:p>
            <a:r>
              <a:rPr lang="en-US" sz="2400" b="1" dirty="0">
                <a:solidFill>
                  <a:schemeClr val="tx1"/>
                </a:solidFill>
                <a:ea typeface="Calibri"/>
                <a:cs typeface="Calibri"/>
              </a:rPr>
              <a:t>Challenges:</a:t>
            </a:r>
          </a:p>
          <a:p>
            <a:pPr lvl="1">
              <a:buFont typeface="Courier New" pitchFamily="34" charset="0"/>
              <a:buChar char="o"/>
            </a:pPr>
            <a:r>
              <a:rPr lang="en-US" dirty="0">
                <a:solidFill>
                  <a:schemeClr val="tx1"/>
                </a:solidFill>
              </a:rPr>
              <a:t>Inadequate screening upon admission </a:t>
            </a:r>
            <a:endParaRPr lang="en-US">
              <a:solidFill>
                <a:schemeClr val="tx1"/>
              </a:solidFill>
              <a:ea typeface="Calibri"/>
              <a:cs typeface="Calibri"/>
            </a:endParaRPr>
          </a:p>
          <a:p>
            <a:pPr lvl="1">
              <a:buFont typeface="Courier New" pitchFamily="34" charset="0"/>
              <a:buChar char="o"/>
            </a:pPr>
            <a:r>
              <a:rPr lang="en-US" dirty="0">
                <a:solidFill>
                  <a:schemeClr val="tx1"/>
                </a:solidFill>
              </a:rPr>
              <a:t>Referrals to social work based on patient history and nursing judgement alone</a:t>
            </a:r>
            <a:endParaRPr lang="en-US">
              <a:solidFill>
                <a:schemeClr val="tx1"/>
              </a:solidFill>
              <a:ea typeface="Calibri"/>
              <a:cs typeface="Calibri"/>
            </a:endParaRPr>
          </a:p>
          <a:p>
            <a:pPr lvl="1">
              <a:buFont typeface="Courier New" pitchFamily="34" charset="0"/>
              <a:buChar char="o"/>
            </a:pPr>
            <a:r>
              <a:rPr lang="en-US" dirty="0">
                <a:solidFill>
                  <a:schemeClr val="tx1"/>
                </a:solidFill>
              </a:rPr>
              <a:t>Over-simplified inpatient education on PMHC and support options</a:t>
            </a:r>
            <a:endParaRPr lang="en-US">
              <a:solidFill>
                <a:schemeClr val="tx1"/>
              </a:solidFill>
              <a:ea typeface="Calibri"/>
              <a:cs typeface="Calibri"/>
            </a:endParaRPr>
          </a:p>
        </p:txBody>
      </p:sp>
    </p:spTree>
    <p:extLst>
      <p:ext uri="{BB962C8B-B14F-4D97-AF65-F5344CB8AC3E}">
        <p14:creationId xmlns:p14="http://schemas.microsoft.com/office/powerpoint/2010/main" val="2599330553"/>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A4787D-4846-4963-E2CF-B7CE1EBD835C}"/>
              </a:ext>
            </a:extLst>
          </p:cNvPr>
          <p:cNvSpPr>
            <a:spLocks noGrp="1"/>
          </p:cNvSpPr>
          <p:nvPr>
            <p:ph type="title"/>
          </p:nvPr>
        </p:nvSpPr>
        <p:spPr/>
        <p:txBody>
          <a:bodyPr/>
          <a:lstStyle/>
          <a:p>
            <a:r>
              <a:rPr lang="en-US" dirty="0">
                <a:latin typeface="Gill Sans MT"/>
              </a:rPr>
              <a:t>Challenges to inpatient screening for PMHC</a:t>
            </a:r>
          </a:p>
        </p:txBody>
      </p:sp>
      <p:sp>
        <p:nvSpPr>
          <p:cNvPr id="3" name="Content Placeholder 2">
            <a:extLst>
              <a:ext uri="{FF2B5EF4-FFF2-40B4-BE49-F238E27FC236}">
                <a16:creationId xmlns:a16="http://schemas.microsoft.com/office/drawing/2014/main" id="{493C25B1-EC41-9E94-2D01-B70D519BF1DF}"/>
              </a:ext>
            </a:extLst>
          </p:cNvPr>
          <p:cNvSpPr>
            <a:spLocks noGrp="1"/>
          </p:cNvSpPr>
          <p:nvPr>
            <p:ph idx="1"/>
          </p:nvPr>
        </p:nvSpPr>
        <p:spPr/>
        <p:txBody>
          <a:bodyPr vert="horz" lIns="91440" tIns="45720" rIns="91440" bIns="45720" rtlCol="0" anchor="t">
            <a:normAutofit/>
          </a:bodyPr>
          <a:lstStyle/>
          <a:p>
            <a:r>
              <a:rPr lang="en-US" sz="2400" dirty="0">
                <a:solidFill>
                  <a:schemeClr val="tx1"/>
                </a:solidFill>
              </a:rPr>
              <a:t>Admission mental health assessment was not adequate or appropriate for pregnant or postpartum patients</a:t>
            </a:r>
            <a:endParaRPr lang="en-US" sz="2400">
              <a:solidFill>
                <a:schemeClr val="tx1"/>
              </a:solidFill>
              <a:ea typeface="Calibri"/>
              <a:cs typeface="Calibri"/>
            </a:endParaRPr>
          </a:p>
          <a:p>
            <a:r>
              <a:rPr lang="en-US" sz="2400" dirty="0">
                <a:solidFill>
                  <a:schemeClr val="tx1"/>
                </a:solidFill>
              </a:rPr>
              <a:t>Little/no previous mental health history in prenatal record</a:t>
            </a:r>
            <a:endParaRPr lang="en-US" sz="2400" dirty="0">
              <a:solidFill>
                <a:schemeClr val="tx1"/>
              </a:solidFill>
              <a:ea typeface="Calibri"/>
              <a:cs typeface="Calibri"/>
            </a:endParaRPr>
          </a:p>
          <a:p>
            <a:r>
              <a:rPr lang="en-US" sz="2400" dirty="0">
                <a:solidFill>
                  <a:schemeClr val="tx1"/>
                </a:solidFill>
              </a:rPr>
              <a:t>No validated screening method was being used or available in the EHR</a:t>
            </a:r>
            <a:endParaRPr lang="en-US" sz="2400">
              <a:solidFill>
                <a:schemeClr val="tx1"/>
              </a:solidFill>
              <a:ea typeface="Calibri"/>
              <a:cs typeface="Calibri"/>
            </a:endParaRPr>
          </a:p>
          <a:p>
            <a:r>
              <a:rPr lang="en-US" sz="2400" dirty="0">
                <a:solidFill>
                  <a:schemeClr val="tx1"/>
                </a:solidFill>
              </a:rPr>
              <a:t>No standardized processes for notification of OB provider referrals to social work</a:t>
            </a:r>
            <a:endParaRPr lang="en-US" sz="2400" dirty="0">
              <a:solidFill>
                <a:schemeClr val="tx1"/>
              </a:solidFill>
              <a:ea typeface="Calibri"/>
              <a:cs typeface="Calibri"/>
            </a:endParaRPr>
          </a:p>
          <a:p>
            <a:r>
              <a:rPr lang="en-US" sz="2400" dirty="0">
                <a:solidFill>
                  <a:schemeClr val="tx1"/>
                </a:solidFill>
              </a:rPr>
              <a:t>No education available to staff on PMHC, screening methods, patient education, or community resources</a:t>
            </a:r>
            <a:endParaRPr lang="en-US" sz="2400" dirty="0">
              <a:solidFill>
                <a:schemeClr val="tx1"/>
              </a:solidFill>
              <a:ea typeface="Calibri"/>
              <a:cs typeface="Calibri"/>
            </a:endParaRPr>
          </a:p>
          <a:p>
            <a:pPr lvl="1">
              <a:buFont typeface="Courier New" pitchFamily="34" charset="0"/>
              <a:buChar char="o"/>
            </a:pPr>
            <a:r>
              <a:rPr lang="en-US" sz="2200" dirty="0">
                <a:solidFill>
                  <a:schemeClr val="tx1"/>
                </a:solidFill>
                <a:ea typeface="Calibri"/>
                <a:cs typeface="Calibri"/>
              </a:rPr>
              <a:t>Staff felt unequipped to respond to patients who expressed mental health conditions or symptoms</a:t>
            </a:r>
          </a:p>
        </p:txBody>
      </p:sp>
    </p:spTree>
    <p:extLst>
      <p:ext uri="{BB962C8B-B14F-4D97-AF65-F5344CB8AC3E}">
        <p14:creationId xmlns:p14="http://schemas.microsoft.com/office/powerpoint/2010/main" val="3399350142"/>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951250-7691-A5BC-B433-527DDB2AEE92}"/>
              </a:ext>
            </a:extLst>
          </p:cNvPr>
          <p:cNvSpPr>
            <a:spLocks noGrp="1"/>
          </p:cNvSpPr>
          <p:nvPr>
            <p:ph type="title"/>
          </p:nvPr>
        </p:nvSpPr>
        <p:spPr/>
        <p:txBody>
          <a:bodyPr/>
          <a:lstStyle/>
          <a:p>
            <a:r>
              <a:rPr lang="en-US" dirty="0">
                <a:latin typeface="Gill Sans MT"/>
              </a:rPr>
              <a:t>Solutions to inpatient screening challenges for PMHC</a:t>
            </a:r>
          </a:p>
        </p:txBody>
      </p:sp>
      <p:sp>
        <p:nvSpPr>
          <p:cNvPr id="3" name="Content Placeholder 2">
            <a:extLst>
              <a:ext uri="{FF2B5EF4-FFF2-40B4-BE49-F238E27FC236}">
                <a16:creationId xmlns:a16="http://schemas.microsoft.com/office/drawing/2014/main" id="{0CD8E2C0-8DDE-F741-93F5-3BF0BE9F7952}"/>
              </a:ext>
            </a:extLst>
          </p:cNvPr>
          <p:cNvSpPr>
            <a:spLocks noGrp="1"/>
          </p:cNvSpPr>
          <p:nvPr>
            <p:ph idx="1"/>
          </p:nvPr>
        </p:nvSpPr>
        <p:spPr>
          <a:xfrm>
            <a:off x="454153" y="958670"/>
            <a:ext cx="11547389" cy="4835612"/>
          </a:xfrm>
        </p:spPr>
        <p:txBody>
          <a:bodyPr vert="horz" lIns="91440" tIns="45720" rIns="91440" bIns="45720" rtlCol="0" anchor="t">
            <a:normAutofit/>
          </a:bodyPr>
          <a:lstStyle/>
          <a:p>
            <a:r>
              <a:rPr lang="en-US" sz="2400" dirty="0">
                <a:solidFill>
                  <a:schemeClr val="tx1"/>
                </a:solidFill>
              </a:rPr>
              <a:t>Selected standardized screening tool (Edinburgh Postnatal Depression Scale) and added additional “trigger” questions as part of routine postpartum assessment</a:t>
            </a:r>
            <a:endParaRPr lang="en-US" sz="2400" dirty="0">
              <a:solidFill>
                <a:schemeClr val="tx1"/>
              </a:solidFill>
              <a:ea typeface="Calibri"/>
              <a:cs typeface="Calibri"/>
            </a:endParaRPr>
          </a:p>
          <a:p>
            <a:r>
              <a:rPr lang="en-US" sz="2400" dirty="0">
                <a:solidFill>
                  <a:schemeClr val="tx1"/>
                </a:solidFill>
              </a:rPr>
              <a:t>Patient privately completed assessment in their own language</a:t>
            </a:r>
            <a:endParaRPr lang="en-US" sz="2400" dirty="0">
              <a:solidFill>
                <a:schemeClr val="tx1"/>
              </a:solidFill>
              <a:ea typeface="Calibri"/>
              <a:cs typeface="Calibri"/>
            </a:endParaRPr>
          </a:p>
        </p:txBody>
      </p:sp>
      <p:pic>
        <p:nvPicPr>
          <p:cNvPr id="4" name="Picture 3">
            <a:extLst>
              <a:ext uri="{FF2B5EF4-FFF2-40B4-BE49-F238E27FC236}">
                <a16:creationId xmlns:a16="http://schemas.microsoft.com/office/drawing/2014/main" id="{17701B44-37AF-481E-CA16-3A43911BCBA8}"/>
              </a:ext>
            </a:extLst>
          </p:cNvPr>
          <p:cNvPicPr>
            <a:picLocks noChangeAspect="1"/>
          </p:cNvPicPr>
          <p:nvPr/>
        </p:nvPicPr>
        <p:blipFill>
          <a:blip r:embed="rId2"/>
          <a:srcRect l="44140" t="25174" r="2558" b="17040"/>
          <a:stretch/>
        </p:blipFill>
        <p:spPr>
          <a:xfrm>
            <a:off x="3296548" y="3043286"/>
            <a:ext cx="5235146" cy="2928551"/>
          </a:xfrm>
          <a:prstGeom prst="rect">
            <a:avLst/>
          </a:prstGeom>
        </p:spPr>
      </p:pic>
      <p:sp>
        <p:nvSpPr>
          <p:cNvPr id="5" name="TextBox 4">
            <a:extLst>
              <a:ext uri="{FF2B5EF4-FFF2-40B4-BE49-F238E27FC236}">
                <a16:creationId xmlns:a16="http://schemas.microsoft.com/office/drawing/2014/main" id="{47916E3C-63A2-E45F-C2A5-1508B51EA207}"/>
              </a:ext>
            </a:extLst>
          </p:cNvPr>
          <p:cNvSpPr txBox="1"/>
          <p:nvPr/>
        </p:nvSpPr>
        <p:spPr>
          <a:xfrm>
            <a:off x="8656245" y="4154169"/>
            <a:ext cx="3547864" cy="1107996"/>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black"/>
                </a:solidFill>
                <a:effectLst/>
                <a:uLnTx/>
                <a:uFillTx/>
                <a:latin typeface="Calibri"/>
                <a:ea typeface="+mn-ea"/>
                <a:cs typeface="+mn-cs"/>
              </a:rPr>
              <a:t>Created </a:t>
            </a:r>
            <a:r>
              <a:rPr kumimoji="0" lang="en-US" sz="2200" b="0" i="0" u="none" strike="noStrike" kern="1200" cap="none" spc="0" normalizeH="0" baseline="0" noProof="0" dirty="0">
                <a:ln>
                  <a:noFill/>
                </a:ln>
                <a:solidFill>
                  <a:prstClr val="black"/>
                </a:solidFill>
                <a:effectLst/>
                <a:uLnTx/>
                <a:uFillTx/>
                <a:latin typeface="Calibri"/>
                <a:ea typeface="Calibri"/>
                <a:cs typeface="Calibri"/>
              </a:rPr>
              <a:t>personalized </a:t>
            </a:r>
            <a:r>
              <a:rPr kumimoji="0" lang="en-US" sz="2200" b="0" i="0" u="none" strike="noStrike" kern="1200" cap="none" spc="0" normalizeH="0" baseline="0" noProof="0" dirty="0">
                <a:ln>
                  <a:noFill/>
                </a:ln>
                <a:solidFill>
                  <a:prstClr val="black"/>
                </a:solidFill>
                <a:effectLst/>
                <a:uLnTx/>
                <a:uFillTx/>
                <a:latin typeface="Calibri"/>
                <a:ea typeface="+mn-ea"/>
                <a:cs typeface="+mn-cs"/>
              </a:rPr>
              <a:t>paper screener so it did not look like just a checklist</a:t>
            </a:r>
            <a:endParaRPr kumimoji="0" lang="en-US" sz="2200" b="0" i="0" u="none" strike="noStrike" kern="1200" cap="none" spc="0" normalizeH="0" baseline="0" noProof="0" dirty="0">
              <a:ln>
                <a:noFill/>
              </a:ln>
              <a:solidFill>
                <a:prstClr val="black"/>
              </a:solidFill>
              <a:effectLst/>
              <a:uLnTx/>
              <a:uFillTx/>
              <a:latin typeface="Calibri"/>
              <a:ea typeface="Calibri"/>
              <a:cs typeface="Calibri"/>
            </a:endParaRPr>
          </a:p>
        </p:txBody>
      </p:sp>
      <p:sp>
        <p:nvSpPr>
          <p:cNvPr id="6" name="TextBox 5">
            <a:extLst>
              <a:ext uri="{FF2B5EF4-FFF2-40B4-BE49-F238E27FC236}">
                <a16:creationId xmlns:a16="http://schemas.microsoft.com/office/drawing/2014/main" id="{50699A71-189F-A098-66F4-D74C6B387747}"/>
              </a:ext>
            </a:extLst>
          </p:cNvPr>
          <p:cNvSpPr txBox="1"/>
          <p:nvPr/>
        </p:nvSpPr>
        <p:spPr>
          <a:xfrm>
            <a:off x="477241" y="3038738"/>
            <a:ext cx="2844111" cy="1107996"/>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black"/>
                </a:solidFill>
                <a:effectLst/>
                <a:uLnTx/>
                <a:uFillTx/>
                <a:latin typeface="Calibri"/>
                <a:ea typeface="+mn-ea"/>
                <a:cs typeface="+mn-cs"/>
              </a:rPr>
              <a:t>Included the PSI fact sheet to provide patient education</a:t>
            </a:r>
            <a:endParaRPr kumimoji="0" lang="en-US" sz="2200" b="0" i="0" u="none" strike="noStrike" kern="1200" cap="none" spc="0" normalizeH="0" baseline="0" noProof="0">
              <a:ln>
                <a:noFill/>
              </a:ln>
              <a:solidFill>
                <a:prstClr val="black"/>
              </a:solidFill>
              <a:effectLst/>
              <a:uLnTx/>
              <a:uFillTx/>
              <a:latin typeface="Calibri"/>
              <a:ea typeface="Calibri"/>
              <a:cs typeface="Calibri"/>
            </a:endParaRPr>
          </a:p>
        </p:txBody>
      </p:sp>
      <p:sp>
        <p:nvSpPr>
          <p:cNvPr id="8" name="Arrow: Down 7">
            <a:extLst>
              <a:ext uri="{FF2B5EF4-FFF2-40B4-BE49-F238E27FC236}">
                <a16:creationId xmlns:a16="http://schemas.microsoft.com/office/drawing/2014/main" id="{1A0AB6E8-999F-4407-BF16-7994946E5EFE}"/>
              </a:ext>
            </a:extLst>
          </p:cNvPr>
          <p:cNvSpPr/>
          <p:nvPr/>
        </p:nvSpPr>
        <p:spPr>
          <a:xfrm rot="5340000">
            <a:off x="8866378" y="5362591"/>
            <a:ext cx="432486" cy="826694"/>
          </a:xfrm>
          <a:prstGeom prst="downArrow">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 name="Arrow: Down 6">
            <a:extLst>
              <a:ext uri="{FF2B5EF4-FFF2-40B4-BE49-F238E27FC236}">
                <a16:creationId xmlns:a16="http://schemas.microsoft.com/office/drawing/2014/main" id="{F0E1A747-11D9-A91E-C93C-F4A13787074F}"/>
              </a:ext>
            </a:extLst>
          </p:cNvPr>
          <p:cNvSpPr/>
          <p:nvPr/>
        </p:nvSpPr>
        <p:spPr>
          <a:xfrm rot="16140000">
            <a:off x="2512945" y="3967383"/>
            <a:ext cx="432486" cy="826694"/>
          </a:xfrm>
          <a:prstGeom prst="downArrow">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803909448"/>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8CA24B3-5E39-ABF8-6944-5782410C9E6C}"/>
              </a:ext>
            </a:extLst>
          </p:cNvPr>
          <p:cNvPicPr>
            <a:picLocks noChangeAspect="1"/>
          </p:cNvPicPr>
          <p:nvPr/>
        </p:nvPicPr>
        <p:blipFill>
          <a:blip r:embed="rId2"/>
          <a:srcRect l="37184" t="-1144" r="1813" b="48734"/>
          <a:stretch/>
        </p:blipFill>
        <p:spPr>
          <a:xfrm rot="20736770">
            <a:off x="2495024" y="2216747"/>
            <a:ext cx="7003657" cy="3411593"/>
          </a:xfrm>
          <a:prstGeom prst="rect">
            <a:avLst/>
          </a:prstGeom>
        </p:spPr>
      </p:pic>
      <p:sp>
        <p:nvSpPr>
          <p:cNvPr id="2" name="Title 1">
            <a:extLst>
              <a:ext uri="{FF2B5EF4-FFF2-40B4-BE49-F238E27FC236}">
                <a16:creationId xmlns:a16="http://schemas.microsoft.com/office/drawing/2014/main" id="{AD1086AD-3429-F1C7-1625-48596ED2C601}"/>
              </a:ext>
            </a:extLst>
          </p:cNvPr>
          <p:cNvSpPr>
            <a:spLocks noGrp="1"/>
          </p:cNvSpPr>
          <p:nvPr>
            <p:ph type="title"/>
          </p:nvPr>
        </p:nvSpPr>
        <p:spPr/>
        <p:txBody>
          <a:bodyPr/>
          <a:lstStyle/>
          <a:p>
            <a:r>
              <a:rPr lang="en-US" dirty="0"/>
              <a:t>EHR Documentation and standardization of referral</a:t>
            </a:r>
          </a:p>
        </p:txBody>
      </p:sp>
      <p:sp>
        <p:nvSpPr>
          <p:cNvPr id="5" name="Rectangle 4">
            <a:extLst>
              <a:ext uri="{FF2B5EF4-FFF2-40B4-BE49-F238E27FC236}">
                <a16:creationId xmlns:a16="http://schemas.microsoft.com/office/drawing/2014/main" id="{AD37CCF8-7C24-D0A0-EFEC-7B7BCFE2A9DF}"/>
              </a:ext>
            </a:extLst>
          </p:cNvPr>
          <p:cNvSpPr/>
          <p:nvPr/>
        </p:nvSpPr>
        <p:spPr>
          <a:xfrm>
            <a:off x="344959" y="839229"/>
            <a:ext cx="11808939" cy="179996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 name="Content Placeholder 2">
            <a:extLst>
              <a:ext uri="{FF2B5EF4-FFF2-40B4-BE49-F238E27FC236}">
                <a16:creationId xmlns:a16="http://schemas.microsoft.com/office/drawing/2014/main" id="{F9F92AD0-2C84-8665-FE7C-A5A86457FE4A}"/>
              </a:ext>
            </a:extLst>
          </p:cNvPr>
          <p:cNvSpPr>
            <a:spLocks noGrp="1"/>
          </p:cNvSpPr>
          <p:nvPr>
            <p:ph idx="1"/>
          </p:nvPr>
        </p:nvSpPr>
        <p:spPr>
          <a:xfrm>
            <a:off x="505848" y="840259"/>
            <a:ext cx="11104079" cy="4845910"/>
          </a:xfrm>
        </p:spPr>
        <p:txBody>
          <a:bodyPr vert="horz" lIns="91440" tIns="45720" rIns="91440" bIns="45720" rtlCol="0" anchor="t">
            <a:normAutofit/>
          </a:bodyPr>
          <a:lstStyle/>
          <a:p>
            <a:r>
              <a:rPr lang="en-US" sz="2400" dirty="0">
                <a:solidFill>
                  <a:schemeClr val="tx1"/>
                </a:solidFill>
              </a:rPr>
              <a:t>RNs input patient responses into EHR tool that calculates priority level for OB notification or social work referral</a:t>
            </a:r>
            <a:endParaRPr lang="en-US" sz="2400" dirty="0">
              <a:solidFill>
                <a:schemeClr val="tx1"/>
              </a:solidFill>
              <a:ea typeface="Calibri"/>
              <a:cs typeface="Calibri"/>
            </a:endParaRPr>
          </a:p>
          <a:p>
            <a:pPr lvl="1">
              <a:buFont typeface="Courier New" pitchFamily="34" charset="0"/>
              <a:buChar char="o"/>
            </a:pPr>
            <a:r>
              <a:rPr lang="en-US" sz="2200" dirty="0">
                <a:solidFill>
                  <a:schemeClr val="tx1"/>
                </a:solidFill>
              </a:rPr>
              <a:t>Social work referral automatically generated if certain score threshold reached</a:t>
            </a:r>
            <a:endParaRPr lang="en-US" sz="2200">
              <a:solidFill>
                <a:schemeClr val="tx1"/>
              </a:solidFill>
              <a:ea typeface="Calibri"/>
              <a:cs typeface="Calibri"/>
            </a:endParaRPr>
          </a:p>
          <a:p>
            <a:r>
              <a:rPr lang="en-US" sz="2400" dirty="0">
                <a:solidFill>
                  <a:schemeClr val="tx1"/>
                </a:solidFill>
              </a:rPr>
              <a:t>Ensures screening and patient education has been completed prior to discharge</a:t>
            </a:r>
            <a:endParaRPr lang="en-US" sz="2400">
              <a:solidFill>
                <a:schemeClr val="tx1"/>
              </a:solidFill>
              <a:ea typeface="Calibri"/>
              <a:cs typeface="Calibri"/>
            </a:endParaRPr>
          </a:p>
        </p:txBody>
      </p:sp>
    </p:spTree>
    <p:extLst>
      <p:ext uri="{BB962C8B-B14F-4D97-AF65-F5344CB8AC3E}">
        <p14:creationId xmlns:p14="http://schemas.microsoft.com/office/powerpoint/2010/main" val="2531069672"/>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0F74C4-DB3B-6ED8-CDD0-41E222CF9A22}"/>
              </a:ext>
            </a:extLst>
          </p:cNvPr>
          <p:cNvSpPr>
            <a:spLocks noGrp="1"/>
          </p:cNvSpPr>
          <p:nvPr>
            <p:ph type="title"/>
          </p:nvPr>
        </p:nvSpPr>
        <p:spPr/>
        <p:txBody>
          <a:bodyPr/>
          <a:lstStyle/>
          <a:p>
            <a:r>
              <a:rPr lang="en-US" dirty="0">
                <a:latin typeface="Gill Sans MT"/>
              </a:rPr>
              <a:t>Patient education</a:t>
            </a:r>
            <a:endParaRPr lang="en-US" dirty="0"/>
          </a:p>
        </p:txBody>
      </p:sp>
      <p:sp>
        <p:nvSpPr>
          <p:cNvPr id="3" name="Content Placeholder 2">
            <a:extLst>
              <a:ext uri="{FF2B5EF4-FFF2-40B4-BE49-F238E27FC236}">
                <a16:creationId xmlns:a16="http://schemas.microsoft.com/office/drawing/2014/main" id="{1CD61F99-F59F-0A71-4990-769FFB22EA51}"/>
              </a:ext>
            </a:extLst>
          </p:cNvPr>
          <p:cNvSpPr>
            <a:spLocks noGrp="1"/>
          </p:cNvSpPr>
          <p:nvPr>
            <p:ph idx="1"/>
          </p:nvPr>
        </p:nvSpPr>
        <p:spPr>
          <a:xfrm>
            <a:off x="381000" y="1200665"/>
            <a:ext cx="6344093" cy="4876801"/>
          </a:xfrm>
        </p:spPr>
        <p:txBody>
          <a:bodyPr vert="horz" lIns="91440" tIns="45720" rIns="91440" bIns="45720" rtlCol="0" anchor="t">
            <a:normAutofit/>
          </a:bodyPr>
          <a:lstStyle/>
          <a:p>
            <a:r>
              <a:rPr lang="en-US" sz="2400" dirty="0">
                <a:solidFill>
                  <a:schemeClr val="tx1"/>
                </a:solidFill>
              </a:rPr>
              <a:t>Originally planned to create their own education materials, but decided to use the Postpartum Support International (PSI) patient education flyer</a:t>
            </a:r>
            <a:endParaRPr lang="en-US" sz="2400">
              <a:solidFill>
                <a:schemeClr val="tx1"/>
              </a:solidFill>
              <a:ea typeface="Calibri"/>
              <a:cs typeface="Calibri"/>
            </a:endParaRPr>
          </a:p>
          <a:p>
            <a:pPr lvl="1">
              <a:buFont typeface="Courier New" pitchFamily="34" charset="0"/>
              <a:buChar char="o"/>
            </a:pPr>
            <a:r>
              <a:rPr lang="en-US" dirty="0">
                <a:solidFill>
                  <a:schemeClr val="tx1"/>
                </a:solidFill>
              </a:rPr>
              <a:t>Includes information on multiple mental health conditions</a:t>
            </a:r>
            <a:endParaRPr lang="en-US" dirty="0">
              <a:solidFill>
                <a:schemeClr val="tx1"/>
              </a:solidFill>
              <a:ea typeface="Calibri"/>
              <a:cs typeface="Calibri"/>
            </a:endParaRPr>
          </a:p>
          <a:p>
            <a:pPr lvl="1">
              <a:buFont typeface="Courier New" pitchFamily="34" charset="0"/>
              <a:buChar char="o"/>
            </a:pPr>
            <a:r>
              <a:rPr lang="en-US" dirty="0">
                <a:solidFill>
                  <a:schemeClr val="tx1"/>
                </a:solidFill>
              </a:rPr>
              <a:t>QR code to scan for help and resources post-discharge</a:t>
            </a:r>
            <a:endParaRPr lang="en-US" dirty="0">
              <a:solidFill>
                <a:schemeClr val="tx1"/>
              </a:solidFill>
              <a:ea typeface="Calibri"/>
              <a:cs typeface="Calibri"/>
            </a:endParaRPr>
          </a:p>
          <a:p>
            <a:pPr lvl="1">
              <a:buFont typeface="Courier New" pitchFamily="34" charset="0"/>
              <a:buChar char="o"/>
            </a:pPr>
            <a:r>
              <a:rPr lang="en-US" dirty="0">
                <a:solidFill>
                  <a:schemeClr val="tx1"/>
                </a:solidFill>
              </a:rPr>
              <a:t>Available in 60 languages</a:t>
            </a:r>
            <a:endParaRPr lang="en-US" dirty="0">
              <a:solidFill>
                <a:schemeClr val="tx1"/>
              </a:solidFill>
              <a:ea typeface="Calibri"/>
              <a:cs typeface="Calibri"/>
            </a:endParaRPr>
          </a:p>
        </p:txBody>
      </p:sp>
      <p:pic>
        <p:nvPicPr>
          <p:cNvPr id="5" name="Picture 4">
            <a:extLst>
              <a:ext uri="{FF2B5EF4-FFF2-40B4-BE49-F238E27FC236}">
                <a16:creationId xmlns:a16="http://schemas.microsoft.com/office/drawing/2014/main" id="{1F97D26B-9F50-E0DE-FDC5-D9C1CD33D704}"/>
              </a:ext>
            </a:extLst>
          </p:cNvPr>
          <p:cNvPicPr>
            <a:picLocks noChangeAspect="1"/>
          </p:cNvPicPr>
          <p:nvPr/>
        </p:nvPicPr>
        <p:blipFill>
          <a:blip r:embed="rId3"/>
          <a:srcRect l="45449" b="15893"/>
          <a:stretch/>
        </p:blipFill>
        <p:spPr>
          <a:xfrm>
            <a:off x="6876116" y="1200665"/>
            <a:ext cx="5045655" cy="4525063"/>
          </a:xfrm>
          <a:prstGeom prst="rect">
            <a:avLst/>
          </a:prstGeom>
        </p:spPr>
      </p:pic>
      <p:sp>
        <p:nvSpPr>
          <p:cNvPr id="4" name="TextBox 3">
            <a:extLst>
              <a:ext uri="{FF2B5EF4-FFF2-40B4-BE49-F238E27FC236}">
                <a16:creationId xmlns:a16="http://schemas.microsoft.com/office/drawing/2014/main" id="{0369937A-709F-51C3-A7E8-08DA50A0B57E}"/>
              </a:ext>
            </a:extLst>
          </p:cNvPr>
          <p:cNvSpPr txBox="1"/>
          <p:nvPr/>
        </p:nvSpPr>
        <p:spPr>
          <a:xfrm>
            <a:off x="7983008" y="5872262"/>
            <a:ext cx="3505200" cy="410408"/>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PSI patient education flyer</a:t>
            </a:r>
            <a:endParaRPr kumimoji="0" lang="en-US" sz="2000" b="0" i="0" u="none" strike="noStrike" kern="1200" cap="none" spc="0" normalizeH="0" baseline="0" noProof="0" dirty="0">
              <a:ln>
                <a:noFill/>
              </a:ln>
              <a:solidFill>
                <a:prstClr val="black"/>
              </a:solidFill>
              <a:effectLst/>
              <a:uLnTx/>
              <a:uFillTx/>
              <a:latin typeface="Calibri"/>
              <a:ea typeface="Calibri"/>
              <a:cs typeface="Calibri"/>
            </a:endParaRPr>
          </a:p>
        </p:txBody>
      </p:sp>
    </p:spTree>
    <p:extLst>
      <p:ext uri="{BB962C8B-B14F-4D97-AF65-F5344CB8AC3E}">
        <p14:creationId xmlns:p14="http://schemas.microsoft.com/office/powerpoint/2010/main" val="701623115"/>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C893763-5D8A-CF69-1E67-B59DA1A59CEA}"/>
              </a:ext>
            </a:extLst>
          </p:cNvPr>
          <p:cNvSpPr>
            <a:spLocks noGrp="1"/>
          </p:cNvSpPr>
          <p:nvPr>
            <p:ph type="title"/>
          </p:nvPr>
        </p:nvSpPr>
        <p:spPr/>
        <p:txBody>
          <a:bodyPr/>
          <a:lstStyle/>
          <a:p>
            <a:r>
              <a:rPr lang="en-US" dirty="0"/>
              <a:t>PDSA for inpatient education</a:t>
            </a:r>
          </a:p>
        </p:txBody>
      </p:sp>
      <p:sp>
        <p:nvSpPr>
          <p:cNvPr id="3" name="Content Placeholder 2">
            <a:extLst>
              <a:ext uri="{FF2B5EF4-FFF2-40B4-BE49-F238E27FC236}">
                <a16:creationId xmlns:a16="http://schemas.microsoft.com/office/drawing/2014/main" id="{10AD3931-EB84-FDDE-519D-3E8265F283DC}"/>
              </a:ext>
            </a:extLst>
          </p:cNvPr>
          <p:cNvSpPr>
            <a:spLocks noGrp="1"/>
          </p:cNvSpPr>
          <p:nvPr>
            <p:ph idx="1"/>
          </p:nvPr>
        </p:nvSpPr>
        <p:spPr>
          <a:xfrm>
            <a:off x="605571" y="947895"/>
            <a:ext cx="11955450" cy="1923535"/>
          </a:xfrm>
        </p:spPr>
        <p:txBody>
          <a:bodyPr vert="horz" lIns="91440" tIns="45720" rIns="91440" bIns="45720" rtlCol="0" anchor="t">
            <a:normAutofit/>
          </a:bodyPr>
          <a:lstStyle/>
          <a:p>
            <a:r>
              <a:rPr lang="en-US" sz="2400" dirty="0">
                <a:solidFill>
                  <a:schemeClr val="tx1"/>
                </a:solidFill>
              </a:rPr>
              <a:t>Selected 2 RNs to pilot PSI education materials</a:t>
            </a:r>
            <a:endParaRPr lang="en-US" sz="2400" dirty="0">
              <a:solidFill>
                <a:schemeClr val="tx1"/>
              </a:solidFill>
              <a:ea typeface="Calibri"/>
              <a:cs typeface="Calibri"/>
            </a:endParaRPr>
          </a:p>
          <a:p>
            <a:r>
              <a:rPr lang="en-US" sz="2400" dirty="0">
                <a:solidFill>
                  <a:schemeClr val="tx1"/>
                </a:solidFill>
              </a:rPr>
              <a:t>After each encounter, RNs completed a brief survey themselves around feasibility</a:t>
            </a:r>
            <a:endParaRPr lang="en-US" sz="2400" dirty="0">
              <a:solidFill>
                <a:schemeClr val="tx1"/>
              </a:solidFill>
              <a:ea typeface="Calibri"/>
              <a:cs typeface="Calibri"/>
            </a:endParaRPr>
          </a:p>
        </p:txBody>
      </p:sp>
      <p:pic>
        <p:nvPicPr>
          <p:cNvPr id="5" name="Picture 4">
            <a:extLst>
              <a:ext uri="{FF2B5EF4-FFF2-40B4-BE49-F238E27FC236}">
                <a16:creationId xmlns:a16="http://schemas.microsoft.com/office/drawing/2014/main" id="{073E546D-AF59-9923-47E7-1BBA711166DF}"/>
              </a:ext>
            </a:extLst>
          </p:cNvPr>
          <p:cNvPicPr>
            <a:picLocks noChangeAspect="1"/>
          </p:cNvPicPr>
          <p:nvPr/>
        </p:nvPicPr>
        <p:blipFill>
          <a:blip r:embed="rId2"/>
          <a:srcRect l="14666"/>
          <a:stretch/>
        </p:blipFill>
        <p:spPr>
          <a:xfrm>
            <a:off x="2346491" y="2058502"/>
            <a:ext cx="7504763" cy="4128018"/>
          </a:xfrm>
          <a:prstGeom prst="rect">
            <a:avLst/>
          </a:prstGeom>
          <a:ln>
            <a:solidFill>
              <a:schemeClr val="tx1"/>
            </a:solidFill>
          </a:ln>
        </p:spPr>
      </p:pic>
      <p:sp>
        <p:nvSpPr>
          <p:cNvPr id="6" name="Rectangle 5">
            <a:extLst>
              <a:ext uri="{FF2B5EF4-FFF2-40B4-BE49-F238E27FC236}">
                <a16:creationId xmlns:a16="http://schemas.microsoft.com/office/drawing/2014/main" id="{60813E1C-0B1F-463C-3AFC-17953AC89C0A}"/>
              </a:ext>
            </a:extLst>
          </p:cNvPr>
          <p:cNvSpPr/>
          <p:nvPr/>
        </p:nvSpPr>
        <p:spPr>
          <a:xfrm>
            <a:off x="2340746" y="4117194"/>
            <a:ext cx="7504764" cy="1378209"/>
          </a:xfrm>
          <a:prstGeom prst="rect">
            <a:avLst/>
          </a:prstGeom>
          <a:noFill/>
          <a:ln w="57150">
            <a:solidFill>
              <a:srgbClr val="0070C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11682302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A1D207C-1064-93E5-495E-DD9EB838739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227618D-B978-3970-6E47-7A2444129E91}"/>
              </a:ext>
            </a:extLst>
          </p:cNvPr>
          <p:cNvSpPr>
            <a:spLocks noGrp="1"/>
          </p:cNvSpPr>
          <p:nvPr>
            <p:ph type="title"/>
          </p:nvPr>
        </p:nvSpPr>
        <p:spPr/>
        <p:txBody>
          <a:bodyPr/>
          <a:lstStyle/>
          <a:p>
            <a:r>
              <a:rPr lang="en-US" dirty="0">
                <a:latin typeface="Gill Sans MT"/>
              </a:rPr>
              <a:t> Challenges of the Mini-Collaborative &amp; Constructive Feedback</a:t>
            </a:r>
            <a:endParaRPr lang="en-US" dirty="0"/>
          </a:p>
        </p:txBody>
      </p:sp>
      <p:graphicFrame>
        <p:nvGraphicFramePr>
          <p:cNvPr id="4" name="Diagram 3">
            <a:extLst>
              <a:ext uri="{FF2B5EF4-FFF2-40B4-BE49-F238E27FC236}">
                <a16:creationId xmlns:a16="http://schemas.microsoft.com/office/drawing/2014/main" id="{CB82F787-EFC0-25AC-20B4-F62D8D79D9ED}"/>
              </a:ext>
            </a:extLst>
          </p:cNvPr>
          <p:cNvGraphicFramePr/>
          <p:nvPr/>
        </p:nvGraphicFramePr>
        <p:xfrm>
          <a:off x="609600" y="755768"/>
          <a:ext cx="4950290" cy="534646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Content Placeholder 2">
            <a:extLst>
              <a:ext uri="{FF2B5EF4-FFF2-40B4-BE49-F238E27FC236}">
                <a16:creationId xmlns:a16="http://schemas.microsoft.com/office/drawing/2014/main" id="{1FC38EB4-D973-3AA2-3526-81E859562E48}"/>
              </a:ext>
            </a:extLst>
          </p:cNvPr>
          <p:cNvSpPr>
            <a:spLocks noGrp="1"/>
          </p:cNvSpPr>
          <p:nvPr>
            <p:ph idx="1"/>
          </p:nvPr>
        </p:nvSpPr>
        <p:spPr>
          <a:xfrm>
            <a:off x="5835316" y="1068215"/>
            <a:ext cx="6075948" cy="5154337"/>
          </a:xfrm>
        </p:spPr>
        <p:txBody>
          <a:bodyPr vert="horz" lIns="91440" tIns="45720" rIns="91440" bIns="45720" rtlCol="0" anchor="t">
            <a:normAutofit/>
          </a:bodyPr>
          <a:lstStyle/>
          <a:p>
            <a:pPr marL="0" indent="0">
              <a:buNone/>
            </a:pPr>
            <a:r>
              <a:rPr lang="en-US" sz="2400" dirty="0">
                <a:solidFill>
                  <a:schemeClr val="tx1"/>
                </a:solidFill>
              </a:rPr>
              <a:t>“Summer is a rough time to have a mini collaborative. Vacations and staffing shortages made it difficult to gain traction.”</a:t>
            </a:r>
          </a:p>
          <a:p>
            <a:pPr marL="0" indent="0">
              <a:buNone/>
            </a:pPr>
            <a:endParaRPr lang="en-US" sz="1000" dirty="0">
              <a:solidFill>
                <a:schemeClr val="tx1"/>
              </a:solidFill>
            </a:endParaRPr>
          </a:p>
          <a:p>
            <a:pPr marL="0" indent="0">
              <a:buNone/>
            </a:pPr>
            <a:r>
              <a:rPr lang="en-US" sz="2400" dirty="0">
                <a:solidFill>
                  <a:schemeClr val="tx1"/>
                </a:solidFill>
                <a:cs typeface="Calibri"/>
              </a:rPr>
              <a:t>“[Would like] opportunities for more networking between hospitals that share a common interest/focus.”</a:t>
            </a:r>
          </a:p>
          <a:p>
            <a:pPr marL="0" indent="0">
              <a:buNone/>
            </a:pPr>
            <a:endParaRPr lang="en-US" sz="1000" dirty="0">
              <a:solidFill>
                <a:schemeClr val="tx1"/>
              </a:solidFill>
              <a:cs typeface="Calibri"/>
            </a:endParaRPr>
          </a:p>
        </p:txBody>
      </p:sp>
    </p:spTree>
    <p:extLst>
      <p:ext uri="{BB962C8B-B14F-4D97-AF65-F5344CB8AC3E}">
        <p14:creationId xmlns:p14="http://schemas.microsoft.com/office/powerpoint/2010/main" val="3042557212"/>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9C83915-B801-8402-A824-278DB72E3DA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4FC93D9-AD8B-1087-46A5-D620B68C4D03}"/>
              </a:ext>
            </a:extLst>
          </p:cNvPr>
          <p:cNvSpPr>
            <a:spLocks noGrp="1"/>
          </p:cNvSpPr>
          <p:nvPr>
            <p:ph type="title"/>
          </p:nvPr>
        </p:nvSpPr>
        <p:spPr/>
        <p:txBody>
          <a:bodyPr/>
          <a:lstStyle/>
          <a:p>
            <a:r>
              <a:rPr lang="en-US" dirty="0">
                <a:latin typeface="Gill Sans MT"/>
              </a:rPr>
              <a:t> Successes of the Mini-Collaborative &amp; Positive Feedback</a:t>
            </a:r>
            <a:endParaRPr lang="en-US" dirty="0"/>
          </a:p>
        </p:txBody>
      </p:sp>
      <p:graphicFrame>
        <p:nvGraphicFramePr>
          <p:cNvPr id="4" name="Diagram 3">
            <a:extLst>
              <a:ext uri="{FF2B5EF4-FFF2-40B4-BE49-F238E27FC236}">
                <a16:creationId xmlns:a16="http://schemas.microsoft.com/office/drawing/2014/main" id="{15B8EDB4-59DC-F83A-E43D-56774374F35B}"/>
              </a:ext>
            </a:extLst>
          </p:cNvPr>
          <p:cNvGraphicFramePr/>
          <p:nvPr/>
        </p:nvGraphicFramePr>
        <p:xfrm>
          <a:off x="609600" y="755768"/>
          <a:ext cx="4950290" cy="534646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Content Placeholder 2">
            <a:extLst>
              <a:ext uri="{FF2B5EF4-FFF2-40B4-BE49-F238E27FC236}">
                <a16:creationId xmlns:a16="http://schemas.microsoft.com/office/drawing/2014/main" id="{90A10621-FD9C-2A76-74E0-CE63081E048E}"/>
              </a:ext>
            </a:extLst>
          </p:cNvPr>
          <p:cNvSpPr>
            <a:spLocks noGrp="1"/>
          </p:cNvSpPr>
          <p:nvPr>
            <p:ph idx="1"/>
          </p:nvPr>
        </p:nvSpPr>
        <p:spPr>
          <a:xfrm>
            <a:off x="5835316" y="947895"/>
            <a:ext cx="6075948" cy="5154337"/>
          </a:xfrm>
        </p:spPr>
        <p:txBody>
          <a:bodyPr vert="horz" lIns="91440" tIns="45720" rIns="91440" bIns="45720" rtlCol="0" anchor="t">
            <a:normAutofit/>
          </a:bodyPr>
          <a:lstStyle/>
          <a:p>
            <a:pPr marL="0" indent="0">
              <a:buNone/>
            </a:pPr>
            <a:r>
              <a:rPr lang="en-US" sz="2400" dirty="0">
                <a:solidFill>
                  <a:schemeClr val="tx1"/>
                </a:solidFill>
              </a:rPr>
              <a:t>“Best part was the monthly check-ins holding us accountable, the PDSA cycles, and the coaching and feedback that occurred during the zoom sessions.”</a:t>
            </a:r>
          </a:p>
          <a:p>
            <a:pPr marL="0" indent="0">
              <a:buNone/>
            </a:pPr>
            <a:endParaRPr lang="en-US" sz="1000" dirty="0">
              <a:solidFill>
                <a:schemeClr val="tx1"/>
              </a:solidFill>
            </a:endParaRPr>
          </a:p>
          <a:p>
            <a:pPr marL="0" indent="0">
              <a:buNone/>
            </a:pPr>
            <a:r>
              <a:rPr lang="en-US" sz="2400" dirty="0">
                <a:solidFill>
                  <a:schemeClr val="tx1"/>
                </a:solidFill>
                <a:cs typeface="Calibri"/>
              </a:rPr>
              <a:t>“I like the discussion and getting the feedback from other organizations.”</a:t>
            </a:r>
          </a:p>
          <a:p>
            <a:pPr marL="0" indent="0">
              <a:buNone/>
            </a:pPr>
            <a:endParaRPr lang="en-US" sz="1000" dirty="0">
              <a:solidFill>
                <a:schemeClr val="tx1"/>
              </a:solidFill>
              <a:cs typeface="Calibri"/>
            </a:endParaRPr>
          </a:p>
          <a:p>
            <a:pPr marL="0" indent="0">
              <a:buNone/>
            </a:pPr>
            <a:r>
              <a:rPr lang="en-US" sz="2400" dirty="0">
                <a:solidFill>
                  <a:schemeClr val="tx1"/>
                </a:solidFill>
              </a:rPr>
              <a:t>“Great opportunity to improve patient care and learn from our peers. Love hearing what other hospitals are doing and learning from each other! Also, other teams asked questions or raised topics we did not think about.”</a:t>
            </a:r>
          </a:p>
        </p:txBody>
      </p:sp>
    </p:spTree>
    <p:extLst>
      <p:ext uri="{BB962C8B-B14F-4D97-AF65-F5344CB8AC3E}">
        <p14:creationId xmlns:p14="http://schemas.microsoft.com/office/powerpoint/2010/main" val="44075148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42254F5-3CC8-D1F6-8651-A2583AD4CC09}"/>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AEDCBA3C-B839-7342-2CAD-388933E72F41}"/>
              </a:ext>
            </a:extLst>
          </p:cNvPr>
          <p:cNvSpPr/>
          <p:nvPr/>
        </p:nvSpPr>
        <p:spPr>
          <a:xfrm>
            <a:off x="7137400" y="-25401"/>
            <a:ext cx="5067299" cy="17145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 name="Slide Number Placeholder 1">
            <a:extLst>
              <a:ext uri="{FF2B5EF4-FFF2-40B4-BE49-F238E27FC236}">
                <a16:creationId xmlns:a16="http://schemas.microsoft.com/office/drawing/2014/main" id="{C42F6558-02F3-B55B-9BD1-8B81CED73CE1}"/>
              </a:ext>
            </a:extLst>
          </p:cNvPr>
          <p:cNvSpPr>
            <a:spLocks noGrp="1"/>
          </p:cNvSpPr>
          <p:nvPr>
            <p:ph type="sldNum" sz="quarter" idx="10"/>
          </p:nvPr>
        </p:nvSpPr>
        <p:spPr/>
        <p:txBody>
          <a:bodyPr/>
          <a:lstStyle>
            <a:defPPr>
              <a:defRPr lang="en-US"/>
            </a:defPPr>
            <a:lvl1pPr marL="0" algn="l" defTabSz="1371669" rtl="0" eaLnBrk="1" latinLnBrk="0" hangingPunct="1">
              <a:defRPr sz="2700" kern="1200">
                <a:solidFill>
                  <a:schemeClr val="tx1"/>
                </a:solidFill>
                <a:latin typeface="+mn-lt"/>
                <a:ea typeface="+mn-ea"/>
                <a:cs typeface="+mn-cs"/>
              </a:defRPr>
            </a:lvl1pPr>
            <a:lvl2pPr marL="685834" algn="l" defTabSz="1371669" rtl="0" eaLnBrk="1" latinLnBrk="0" hangingPunct="1">
              <a:defRPr sz="2700" kern="1200">
                <a:solidFill>
                  <a:schemeClr val="tx1"/>
                </a:solidFill>
                <a:latin typeface="+mn-lt"/>
                <a:ea typeface="+mn-ea"/>
                <a:cs typeface="+mn-cs"/>
              </a:defRPr>
            </a:lvl2pPr>
            <a:lvl3pPr marL="1371669" algn="l" defTabSz="1371669" rtl="0" eaLnBrk="1" latinLnBrk="0" hangingPunct="1">
              <a:defRPr sz="2700" kern="1200">
                <a:solidFill>
                  <a:schemeClr val="tx1"/>
                </a:solidFill>
                <a:latin typeface="+mn-lt"/>
                <a:ea typeface="+mn-ea"/>
                <a:cs typeface="+mn-cs"/>
              </a:defRPr>
            </a:lvl3pPr>
            <a:lvl4pPr marL="2057503" algn="l" defTabSz="1371669" rtl="0" eaLnBrk="1" latinLnBrk="0" hangingPunct="1">
              <a:defRPr sz="2700" kern="1200">
                <a:solidFill>
                  <a:schemeClr val="tx1"/>
                </a:solidFill>
                <a:latin typeface="+mn-lt"/>
                <a:ea typeface="+mn-ea"/>
                <a:cs typeface="+mn-cs"/>
              </a:defRPr>
            </a:lvl4pPr>
            <a:lvl5pPr marL="2743337" algn="l" defTabSz="1371669" rtl="0" eaLnBrk="1" latinLnBrk="0" hangingPunct="1">
              <a:defRPr sz="2700" kern="1200">
                <a:solidFill>
                  <a:schemeClr val="tx1"/>
                </a:solidFill>
                <a:latin typeface="+mn-lt"/>
                <a:ea typeface="+mn-ea"/>
                <a:cs typeface="+mn-cs"/>
              </a:defRPr>
            </a:lvl5pPr>
            <a:lvl6pPr marL="3429171" algn="l" defTabSz="1371669" rtl="0" eaLnBrk="1" latinLnBrk="0" hangingPunct="1">
              <a:defRPr sz="2700" kern="1200">
                <a:solidFill>
                  <a:schemeClr val="tx1"/>
                </a:solidFill>
                <a:latin typeface="+mn-lt"/>
                <a:ea typeface="+mn-ea"/>
                <a:cs typeface="+mn-cs"/>
              </a:defRPr>
            </a:lvl6pPr>
            <a:lvl7pPr marL="4115006" algn="l" defTabSz="1371669" rtl="0" eaLnBrk="1" latinLnBrk="0" hangingPunct="1">
              <a:defRPr sz="2700" kern="1200">
                <a:solidFill>
                  <a:schemeClr val="tx1"/>
                </a:solidFill>
                <a:latin typeface="+mn-lt"/>
                <a:ea typeface="+mn-ea"/>
                <a:cs typeface="+mn-cs"/>
              </a:defRPr>
            </a:lvl7pPr>
            <a:lvl8pPr marL="4800840" algn="l" defTabSz="1371669" rtl="0" eaLnBrk="1" latinLnBrk="0" hangingPunct="1">
              <a:defRPr sz="2700" kern="1200">
                <a:solidFill>
                  <a:schemeClr val="tx1"/>
                </a:solidFill>
                <a:latin typeface="+mn-lt"/>
                <a:ea typeface="+mn-ea"/>
                <a:cs typeface="+mn-cs"/>
              </a:defRPr>
            </a:lvl8pPr>
            <a:lvl9pPr marL="5486674" algn="l" defTabSz="1371669" rtl="0" eaLnBrk="1" latinLnBrk="0" hangingPunct="1">
              <a:defRPr sz="2700" kern="1200">
                <a:solidFill>
                  <a:schemeClr val="tx1"/>
                </a:solidFill>
                <a:latin typeface="+mn-lt"/>
                <a:ea typeface="+mn-ea"/>
                <a:cs typeface="+mn-cs"/>
              </a:defRPr>
            </a:lvl9pPr>
          </a:lstStyle>
          <a:p>
            <a:pPr marL="0" marR="0" lvl="0" indent="0" algn="r" defTabSz="914446" rtl="0" eaLnBrk="1" fontAlgn="auto" latinLnBrk="0" hangingPunct="1">
              <a:lnSpc>
                <a:spcPct val="100000"/>
              </a:lnSpc>
              <a:spcBef>
                <a:spcPts val="0"/>
              </a:spcBef>
              <a:spcAft>
                <a:spcPts val="0"/>
              </a:spcAft>
              <a:buClrTx/>
              <a:buSzTx/>
              <a:buFontTx/>
              <a:buNone/>
              <a:tabLst/>
              <a:defRPr/>
            </a:pPr>
            <a:fld id="{97033E4B-E3EB-3D46-B2D8-3159663620FA}" type="slidenum">
              <a:rPr kumimoji="0" lang="en-US" sz="1200" b="0" i="0" u="none" strike="noStrike" kern="1200" cap="none" spc="0" normalizeH="0" baseline="0" noProof="0">
                <a:ln>
                  <a:noFill/>
                </a:ln>
                <a:solidFill>
                  <a:srgbClr val="444C55">
                    <a:tint val="75000"/>
                  </a:srgbClr>
                </a:solidFill>
                <a:effectLst/>
                <a:uLnTx/>
                <a:uFillTx/>
                <a:latin typeface="DM Sans" pitchFamily="2" charset="77"/>
                <a:ea typeface="+mn-ea"/>
                <a:cs typeface="Arial"/>
                <a:sym typeface="Arial"/>
              </a:rPr>
              <a:pPr marL="0" marR="0" lvl="0" indent="0" algn="r" defTabSz="914446"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srgbClr val="444C55">
                  <a:tint val="75000"/>
                </a:srgbClr>
              </a:solidFill>
              <a:effectLst/>
              <a:uLnTx/>
              <a:uFillTx/>
              <a:latin typeface="DM Sans" pitchFamily="2" charset="77"/>
              <a:ea typeface="+mn-ea"/>
              <a:cs typeface="Arial"/>
              <a:sym typeface="Arial"/>
            </a:endParaRPr>
          </a:p>
        </p:txBody>
      </p:sp>
      <p:sp>
        <p:nvSpPr>
          <p:cNvPr id="3" name="Footer Placeholder 2">
            <a:extLst>
              <a:ext uri="{FF2B5EF4-FFF2-40B4-BE49-F238E27FC236}">
                <a16:creationId xmlns:a16="http://schemas.microsoft.com/office/drawing/2014/main" id="{2C609AE7-8DF6-C67D-1B0D-1AC5D385E947}"/>
              </a:ext>
            </a:extLst>
          </p:cNvPr>
          <p:cNvSpPr>
            <a:spLocks noGrp="1"/>
          </p:cNvSpPr>
          <p:nvPr>
            <p:ph type="ftr" sz="quarter" idx="11"/>
          </p:nvPr>
        </p:nvSpPr>
        <p:spPr/>
        <p:txBody>
          <a:bodyPr/>
          <a:lstStyle>
            <a:defPPr>
              <a:defRPr lang="en-US"/>
            </a:defPPr>
            <a:lvl1pPr marL="0" algn="l" defTabSz="1371669" rtl="0" eaLnBrk="1" latinLnBrk="0" hangingPunct="1">
              <a:defRPr sz="2700" kern="1200">
                <a:solidFill>
                  <a:schemeClr val="tx1"/>
                </a:solidFill>
                <a:latin typeface="+mn-lt"/>
                <a:ea typeface="+mn-ea"/>
                <a:cs typeface="+mn-cs"/>
              </a:defRPr>
            </a:lvl1pPr>
            <a:lvl2pPr marL="685834" algn="l" defTabSz="1371669" rtl="0" eaLnBrk="1" latinLnBrk="0" hangingPunct="1">
              <a:defRPr sz="2700" kern="1200">
                <a:solidFill>
                  <a:schemeClr val="tx1"/>
                </a:solidFill>
                <a:latin typeface="+mn-lt"/>
                <a:ea typeface="+mn-ea"/>
                <a:cs typeface="+mn-cs"/>
              </a:defRPr>
            </a:lvl2pPr>
            <a:lvl3pPr marL="1371669" algn="l" defTabSz="1371669" rtl="0" eaLnBrk="1" latinLnBrk="0" hangingPunct="1">
              <a:defRPr sz="2700" kern="1200">
                <a:solidFill>
                  <a:schemeClr val="tx1"/>
                </a:solidFill>
                <a:latin typeface="+mn-lt"/>
                <a:ea typeface="+mn-ea"/>
                <a:cs typeface="+mn-cs"/>
              </a:defRPr>
            </a:lvl3pPr>
            <a:lvl4pPr marL="2057503" algn="l" defTabSz="1371669" rtl="0" eaLnBrk="1" latinLnBrk="0" hangingPunct="1">
              <a:defRPr sz="2700" kern="1200">
                <a:solidFill>
                  <a:schemeClr val="tx1"/>
                </a:solidFill>
                <a:latin typeface="+mn-lt"/>
                <a:ea typeface="+mn-ea"/>
                <a:cs typeface="+mn-cs"/>
              </a:defRPr>
            </a:lvl4pPr>
            <a:lvl5pPr marL="2743337" algn="l" defTabSz="1371669" rtl="0" eaLnBrk="1" latinLnBrk="0" hangingPunct="1">
              <a:defRPr sz="2700" kern="1200">
                <a:solidFill>
                  <a:schemeClr val="tx1"/>
                </a:solidFill>
                <a:latin typeface="+mn-lt"/>
                <a:ea typeface="+mn-ea"/>
                <a:cs typeface="+mn-cs"/>
              </a:defRPr>
            </a:lvl5pPr>
            <a:lvl6pPr marL="3429171" algn="l" defTabSz="1371669" rtl="0" eaLnBrk="1" latinLnBrk="0" hangingPunct="1">
              <a:defRPr sz="2700" kern="1200">
                <a:solidFill>
                  <a:schemeClr val="tx1"/>
                </a:solidFill>
                <a:latin typeface="+mn-lt"/>
                <a:ea typeface="+mn-ea"/>
                <a:cs typeface="+mn-cs"/>
              </a:defRPr>
            </a:lvl6pPr>
            <a:lvl7pPr marL="4115006" algn="l" defTabSz="1371669" rtl="0" eaLnBrk="1" latinLnBrk="0" hangingPunct="1">
              <a:defRPr sz="2700" kern="1200">
                <a:solidFill>
                  <a:schemeClr val="tx1"/>
                </a:solidFill>
                <a:latin typeface="+mn-lt"/>
                <a:ea typeface="+mn-ea"/>
                <a:cs typeface="+mn-cs"/>
              </a:defRPr>
            </a:lvl7pPr>
            <a:lvl8pPr marL="4800840" algn="l" defTabSz="1371669" rtl="0" eaLnBrk="1" latinLnBrk="0" hangingPunct="1">
              <a:defRPr sz="2700" kern="1200">
                <a:solidFill>
                  <a:schemeClr val="tx1"/>
                </a:solidFill>
                <a:latin typeface="+mn-lt"/>
                <a:ea typeface="+mn-ea"/>
                <a:cs typeface="+mn-cs"/>
              </a:defRPr>
            </a:lvl8pPr>
            <a:lvl9pPr marL="5486674" algn="l" defTabSz="1371669" rtl="0" eaLnBrk="1" latinLnBrk="0" hangingPunct="1">
              <a:defRPr sz="27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444C55">
                    <a:tint val="75000"/>
                  </a:srgbClr>
                </a:solidFill>
                <a:effectLst/>
                <a:uLnTx/>
                <a:uFillTx/>
                <a:latin typeface="DM Sans" pitchFamily="2" charset="77"/>
                <a:ea typeface="+mn-ea"/>
                <a:cs typeface="Arial"/>
                <a:sym typeface="Arial"/>
              </a:rPr>
              <a:t>Illinois Perinatal Quality Collaborative</a:t>
            </a:r>
          </a:p>
        </p:txBody>
      </p:sp>
      <p:sp>
        <p:nvSpPr>
          <p:cNvPr id="8" name="Google Shape;368;p16">
            <a:extLst>
              <a:ext uri="{FF2B5EF4-FFF2-40B4-BE49-F238E27FC236}">
                <a16:creationId xmlns:a16="http://schemas.microsoft.com/office/drawing/2014/main" id="{808A7328-7A97-73AA-4B83-BFD7250E8E91}"/>
              </a:ext>
            </a:extLst>
          </p:cNvPr>
          <p:cNvSpPr txBox="1">
            <a:spLocks/>
          </p:cNvSpPr>
          <p:nvPr/>
        </p:nvSpPr>
        <p:spPr>
          <a:xfrm>
            <a:off x="430375" y="1916660"/>
            <a:ext cx="6364872" cy="4861569"/>
          </a:xfrm>
          <a:prstGeom prst="rect">
            <a:avLst/>
          </a:prstGeom>
          <a:noFill/>
          <a:ln>
            <a:noFill/>
          </a:ln>
        </p:spPr>
        <p:txBody>
          <a:bodyPr spcFirstLastPara="1" vert="horz" wrap="square" lIns="91425" tIns="45700" rIns="91425" bIns="45700" rtlCol="0" anchor="ctr" anchorCtr="0">
            <a:noAutofit/>
          </a:bodyPr>
          <a:lstStyle>
            <a:defPPr>
              <a:defRPr lang="en-US"/>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a:lstStyle>
          <a:p>
            <a:pPr marL="0" marR="0" lvl="0" indent="0" algn="ctr" defTabSz="914446" rtl="0" eaLnBrk="1" fontAlgn="auto" latinLnBrk="0" hangingPunct="1">
              <a:lnSpc>
                <a:spcPct val="150000"/>
              </a:lnSpc>
              <a:spcBef>
                <a:spcPts val="0"/>
              </a:spcBef>
              <a:spcAft>
                <a:spcPts val="0"/>
              </a:spcAft>
              <a:buClr>
                <a:srgbClr val="1C498B"/>
              </a:buClr>
              <a:buSzPts val="4000"/>
              <a:buFontTx/>
              <a:buNone/>
              <a:tabLst/>
              <a:defRPr/>
            </a:pPr>
            <a:r>
              <a:rPr kumimoji="0" lang="en-US" sz="2400" b="1" i="0" u="none" strike="noStrike" kern="1200" cap="none" spc="0" normalizeH="0" baseline="0" noProof="0" dirty="0">
                <a:ln>
                  <a:noFill/>
                </a:ln>
                <a:solidFill>
                  <a:srgbClr val="F58366"/>
                </a:solidFill>
                <a:effectLst/>
                <a:uLnTx/>
                <a:uFillTx/>
                <a:latin typeface="DM Sans"/>
                <a:ea typeface="Lato Medium"/>
                <a:cs typeface="Lato Medium"/>
                <a:sym typeface="Arial"/>
              </a:rPr>
              <a:t>Each hospital can send: </a:t>
            </a:r>
          </a:p>
          <a:p>
            <a:pPr marL="0" marR="0" lvl="0" indent="0" algn="ctr" defTabSz="914446" rtl="0" eaLnBrk="1" fontAlgn="auto" latinLnBrk="0" hangingPunct="1">
              <a:lnSpc>
                <a:spcPct val="150000"/>
              </a:lnSpc>
              <a:spcBef>
                <a:spcPts val="0"/>
              </a:spcBef>
              <a:spcAft>
                <a:spcPts val="0"/>
              </a:spcAft>
              <a:buClr>
                <a:srgbClr val="1C498B"/>
              </a:buClr>
              <a:buSzPts val="4000"/>
              <a:buFontTx/>
              <a:buNone/>
              <a:tabLst/>
              <a:defRPr/>
            </a:pPr>
            <a:r>
              <a:rPr kumimoji="0" lang="en-US" sz="2400" b="1" i="0" u="none" strike="noStrike" kern="1200" cap="none" spc="0" normalizeH="0" baseline="0" noProof="0" dirty="0">
                <a:ln>
                  <a:noFill/>
                </a:ln>
                <a:solidFill>
                  <a:srgbClr val="F58366"/>
                </a:solidFill>
                <a:effectLst/>
                <a:uLnTx/>
                <a:uFillTx/>
                <a:latin typeface="DM Sans"/>
                <a:ea typeface="Lato Medium"/>
                <a:cs typeface="Lato Medium"/>
                <a:sym typeface="Arial"/>
              </a:rPr>
              <a:t>1 bedside OB </a:t>
            </a:r>
            <a:r>
              <a:rPr kumimoji="0" lang="en-US" sz="2400" b="1" i="0" u="none" strike="noStrike" kern="1200" cap="none" spc="0" normalizeH="0" baseline="0" noProof="0" dirty="0">
                <a:ln>
                  <a:noFill/>
                </a:ln>
                <a:solidFill>
                  <a:srgbClr val="444C55"/>
                </a:solidFill>
                <a:effectLst/>
                <a:uLnTx/>
                <a:uFillTx/>
                <a:latin typeface="DM Sans"/>
                <a:ea typeface="Lato Medium"/>
                <a:cs typeface="Lato Medium"/>
                <a:sym typeface="Arial"/>
              </a:rPr>
              <a:t>and</a:t>
            </a:r>
            <a:r>
              <a:rPr kumimoji="0" lang="en-US" sz="2400" b="1" i="0" u="none" strike="noStrike" kern="1200" cap="none" spc="0" normalizeH="0" baseline="0" noProof="0" dirty="0">
                <a:ln>
                  <a:noFill/>
                </a:ln>
                <a:solidFill>
                  <a:srgbClr val="F58366"/>
                </a:solidFill>
                <a:effectLst/>
                <a:uLnTx/>
                <a:uFillTx/>
                <a:latin typeface="DM Sans"/>
                <a:ea typeface="Lato Medium"/>
                <a:cs typeface="Lato Medium"/>
                <a:sym typeface="Arial"/>
              </a:rPr>
              <a:t> 1-Neonatal nurse</a:t>
            </a:r>
            <a:r>
              <a:rPr kumimoji="0" lang="en-US" sz="2400" b="1" i="0" u="none" strike="noStrike" kern="1200" cap="none" spc="0" normalizeH="0" baseline="0" noProof="0" dirty="0">
                <a:ln>
                  <a:noFill/>
                </a:ln>
                <a:solidFill>
                  <a:srgbClr val="444C55"/>
                </a:solidFill>
                <a:effectLst/>
                <a:uLnTx/>
                <a:uFillTx/>
                <a:latin typeface="DM Sans"/>
                <a:ea typeface="Lato Medium"/>
                <a:cs typeface="Lato Medium"/>
                <a:sym typeface="Arial"/>
              </a:rPr>
              <a:t> to attend this year’s Annual Conference</a:t>
            </a:r>
            <a:endParaRPr kumimoji="0" lang="en-US" sz="1000" b="1" i="0" u="none" strike="noStrike" kern="1200" cap="none" spc="0" normalizeH="0" baseline="0" noProof="0" dirty="0">
              <a:ln>
                <a:noFill/>
              </a:ln>
              <a:solidFill>
                <a:srgbClr val="444C55"/>
              </a:solidFill>
              <a:effectLst/>
              <a:uLnTx/>
              <a:uFillTx/>
              <a:latin typeface="DM Sans"/>
              <a:ea typeface="Lato Medium" panose="020F0502020204030203" pitchFamily="34" charset="0"/>
              <a:cs typeface="Lato Medium" panose="020F0502020204030203" pitchFamily="34" charset="0"/>
              <a:sym typeface="Arial"/>
            </a:endParaRPr>
          </a:p>
          <a:p>
            <a:pPr marL="0" marR="0" lvl="0" indent="0" algn="ctr" defTabSz="914446" rtl="0" eaLnBrk="1" fontAlgn="auto" latinLnBrk="0" hangingPunct="1">
              <a:lnSpc>
                <a:spcPct val="150000"/>
              </a:lnSpc>
              <a:spcBef>
                <a:spcPts val="0"/>
              </a:spcBef>
              <a:spcAft>
                <a:spcPts val="0"/>
              </a:spcAft>
              <a:buClr>
                <a:srgbClr val="1C498B"/>
              </a:buClr>
              <a:buSzPts val="4000"/>
              <a:buFontTx/>
              <a:buNone/>
              <a:tabLst/>
              <a:defRPr/>
            </a:pPr>
            <a:r>
              <a:rPr kumimoji="0" lang="en-US" sz="2400" b="1" i="0" u="none" strike="noStrike" kern="1200" cap="none" spc="0" normalizeH="0" baseline="0" noProof="0" dirty="0">
                <a:ln>
                  <a:noFill/>
                </a:ln>
                <a:solidFill>
                  <a:srgbClr val="F58366"/>
                </a:solidFill>
                <a:effectLst/>
                <a:uLnTx/>
                <a:uFillTx/>
                <a:latin typeface="DM Sans"/>
                <a:ea typeface="Lato Medium"/>
                <a:cs typeface="Lato Medium"/>
                <a:sym typeface="Arial"/>
              </a:rPr>
              <a:t>Discounted </a:t>
            </a:r>
            <a:r>
              <a:rPr kumimoji="0" lang="en-US" sz="2400" b="1" i="0" u="none" strike="noStrike" kern="1200" cap="none" spc="0" normalizeH="0" baseline="0" noProof="0" dirty="0">
                <a:ln>
                  <a:noFill/>
                </a:ln>
                <a:solidFill>
                  <a:srgbClr val="444C55"/>
                </a:solidFill>
                <a:effectLst/>
                <a:uLnTx/>
                <a:uFillTx/>
                <a:latin typeface="DM Sans"/>
                <a:ea typeface="Lato Medium"/>
                <a:cs typeface="Lato Medium"/>
                <a:sym typeface="Arial"/>
              </a:rPr>
              <a:t>registration available.</a:t>
            </a:r>
            <a:endParaRPr kumimoji="0" lang="en-US" sz="2400" b="1" i="0" u="none" strike="noStrike" kern="1200" cap="none" spc="0" normalizeH="0" baseline="0" noProof="0" dirty="0">
              <a:ln>
                <a:noFill/>
              </a:ln>
              <a:solidFill>
                <a:srgbClr val="444C55"/>
              </a:solidFill>
              <a:effectLst/>
              <a:uLnTx/>
              <a:uFillTx/>
              <a:latin typeface="DM Sans"/>
              <a:ea typeface="Lato Medium"/>
              <a:cs typeface="Lato Medium"/>
            </a:endParaRPr>
          </a:p>
          <a:p>
            <a:pPr marL="0" marR="0" lvl="0" indent="0" algn="ctr" defTabSz="914446" rtl="0" eaLnBrk="1" fontAlgn="auto" latinLnBrk="0" hangingPunct="1">
              <a:lnSpc>
                <a:spcPct val="150000"/>
              </a:lnSpc>
              <a:spcBef>
                <a:spcPts val="0"/>
              </a:spcBef>
              <a:spcAft>
                <a:spcPts val="0"/>
              </a:spcAft>
              <a:buClr>
                <a:srgbClr val="1C498B"/>
              </a:buClr>
              <a:buSzPts val="4000"/>
              <a:buFontTx/>
              <a:buNone/>
              <a:tabLst/>
              <a:defRPr/>
            </a:pPr>
            <a:r>
              <a:rPr kumimoji="0" lang="en-US" sz="2400" b="1" i="0" u="none" strike="noStrike" kern="1200" cap="none" spc="0" normalizeH="0" baseline="0" noProof="0" dirty="0">
                <a:ln>
                  <a:noFill/>
                </a:ln>
                <a:solidFill>
                  <a:srgbClr val="444C55"/>
                </a:solidFill>
                <a:effectLst/>
                <a:uLnTx/>
                <a:uFillTx/>
                <a:latin typeface="DM Sans"/>
                <a:ea typeface="Lato Medium"/>
                <a:cs typeface="Lato Medium"/>
                <a:sym typeface="Arial"/>
              </a:rPr>
              <a:t>1-night hotel stay provided if needed.</a:t>
            </a:r>
            <a:endParaRPr kumimoji="0" lang="en-US" sz="2400" b="1" i="0" u="none" strike="noStrike" kern="1200" cap="none" spc="0" normalizeH="0" baseline="0" noProof="0" dirty="0">
              <a:ln>
                <a:noFill/>
              </a:ln>
              <a:solidFill>
                <a:srgbClr val="444C55"/>
              </a:solidFill>
              <a:effectLst/>
              <a:uLnTx/>
              <a:uFillTx/>
              <a:latin typeface="DM Sans"/>
              <a:ea typeface="Lato Medium"/>
              <a:cs typeface="Lato Medium"/>
            </a:endParaRPr>
          </a:p>
          <a:p>
            <a:pPr marL="0" marR="0" lvl="0" indent="0" algn="ctr" defTabSz="914446" rtl="0" eaLnBrk="1" fontAlgn="auto" latinLnBrk="0" hangingPunct="1">
              <a:lnSpc>
                <a:spcPct val="150000"/>
              </a:lnSpc>
              <a:spcBef>
                <a:spcPts val="0"/>
              </a:spcBef>
              <a:spcAft>
                <a:spcPts val="0"/>
              </a:spcAft>
              <a:buClrTx/>
              <a:buSzTx/>
              <a:buFontTx/>
              <a:buNone/>
              <a:tabLst/>
              <a:defRPr/>
            </a:pPr>
            <a:r>
              <a:rPr kumimoji="0" lang="en-US" sz="2400" b="1" i="1" u="none" strike="noStrike" kern="1200" cap="none" spc="0" normalizeH="0" baseline="0" noProof="0" dirty="0">
                <a:ln>
                  <a:noFill/>
                </a:ln>
                <a:solidFill>
                  <a:srgbClr val="444C55"/>
                </a:solidFill>
                <a:effectLst/>
                <a:uLnTx/>
                <a:uFillTx/>
                <a:latin typeface="DM Sans"/>
                <a:ea typeface="Lato Medium"/>
                <a:cs typeface="Lato Medium"/>
                <a:sym typeface="Arial"/>
              </a:rPr>
              <a:t>Perinatal Network Administrators disseminated information to nurse managers.</a:t>
            </a:r>
            <a:endParaRPr kumimoji="0" lang="en-US" sz="2400" b="1" i="1" u="none" strike="noStrike" kern="1200" cap="none" spc="0" normalizeH="0" baseline="0" noProof="0" dirty="0">
              <a:ln>
                <a:noFill/>
              </a:ln>
              <a:solidFill>
                <a:srgbClr val="444C55"/>
              </a:solidFill>
              <a:effectLst/>
              <a:uLnTx/>
              <a:uFillTx/>
              <a:latin typeface="DM Sans"/>
              <a:ea typeface="Lato Medium"/>
              <a:cs typeface="Lato Medium"/>
            </a:endParaRPr>
          </a:p>
          <a:p>
            <a:pPr marL="0" marR="0" lvl="0" indent="0" algn="ctr" defTabSz="914446" rtl="0" eaLnBrk="1" fontAlgn="auto" latinLnBrk="0" hangingPunct="1">
              <a:lnSpc>
                <a:spcPct val="100000"/>
              </a:lnSpc>
              <a:spcBef>
                <a:spcPts val="0"/>
              </a:spcBef>
              <a:spcAft>
                <a:spcPts val="0"/>
              </a:spcAft>
              <a:buClr>
                <a:srgbClr val="1C498B"/>
              </a:buClr>
              <a:buSzPts val="4000"/>
              <a:buFontTx/>
              <a:buNone/>
              <a:tabLst/>
              <a:defRPr/>
            </a:pPr>
            <a:endParaRPr kumimoji="0" lang="en-US" sz="2200" b="1" i="0" u="none" strike="noStrike" kern="1200" cap="none" spc="0" normalizeH="0" baseline="0" noProof="0" dirty="0">
              <a:ln>
                <a:noFill/>
              </a:ln>
              <a:solidFill>
                <a:srgbClr val="444C55"/>
              </a:solidFill>
              <a:effectLst/>
              <a:uLnTx/>
              <a:uFillTx/>
              <a:latin typeface="DM Sans" pitchFamily="2" charset="77"/>
              <a:ea typeface="Lato Medium"/>
              <a:cs typeface="Lato Medium"/>
              <a:sym typeface="Arial"/>
            </a:endParaRPr>
          </a:p>
        </p:txBody>
      </p:sp>
      <p:sp>
        <p:nvSpPr>
          <p:cNvPr id="10" name="Title 1">
            <a:extLst>
              <a:ext uri="{FF2B5EF4-FFF2-40B4-BE49-F238E27FC236}">
                <a16:creationId xmlns:a16="http://schemas.microsoft.com/office/drawing/2014/main" id="{47914F6B-7659-8A30-8427-D322B5EEA874}"/>
              </a:ext>
            </a:extLst>
          </p:cNvPr>
          <p:cNvSpPr txBox="1">
            <a:spLocks/>
          </p:cNvSpPr>
          <p:nvPr/>
        </p:nvSpPr>
        <p:spPr>
          <a:xfrm>
            <a:off x="272930" y="553947"/>
            <a:ext cx="8217959" cy="1217208"/>
          </a:xfrm>
          <a:prstGeom prst="rect">
            <a:avLst/>
          </a:prstGeom>
        </p:spPr>
        <p:txBody>
          <a:bodyPr lIns="91440" tIns="45720" rIns="91440" bIns="45720" anchor="b">
            <a:normAutofit fontScale="97500" lnSpcReduction="10000"/>
          </a:bodyPr>
          <a:lstStyle>
            <a:defPPr>
              <a:defRPr lang="en-US"/>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a:lstStyle>
          <a:p>
            <a:pPr marL="0" marR="0" lvl="0" indent="0" algn="ctr" defTabSz="914446" rtl="0" eaLnBrk="1" fontAlgn="auto" latinLnBrk="0" hangingPunct="1">
              <a:lnSpc>
                <a:spcPct val="90000"/>
              </a:lnSpc>
              <a:spcBef>
                <a:spcPct val="0"/>
              </a:spcBef>
              <a:spcAft>
                <a:spcPts val="0"/>
              </a:spcAft>
              <a:buClrTx/>
              <a:buSzTx/>
              <a:buFontTx/>
              <a:buNone/>
              <a:tabLst/>
              <a:defRPr/>
            </a:pPr>
            <a:r>
              <a:rPr kumimoji="0" lang="en-US" sz="4200" b="1" i="0" u="none" strike="noStrike" kern="1200" cap="none" spc="0" normalizeH="0" baseline="0" noProof="0" dirty="0">
                <a:ln>
                  <a:noFill/>
                </a:ln>
                <a:solidFill>
                  <a:srgbClr val="F58366"/>
                </a:solidFill>
                <a:effectLst/>
                <a:uLnTx/>
                <a:uFillTx/>
                <a:latin typeface="DM Sans" pitchFamily="2" charset="77"/>
                <a:ea typeface="Lato Medium"/>
                <a:cs typeface="Lato Medium"/>
                <a:sym typeface="Arial"/>
              </a:rPr>
              <a:t>DHS/ILPQC Bedside </a:t>
            </a:r>
          </a:p>
          <a:p>
            <a:pPr marL="0" marR="0" lvl="0" indent="0" algn="ctr" defTabSz="914446" rtl="0" eaLnBrk="1" fontAlgn="auto" latinLnBrk="0" hangingPunct="1">
              <a:lnSpc>
                <a:spcPct val="90000"/>
              </a:lnSpc>
              <a:spcBef>
                <a:spcPct val="0"/>
              </a:spcBef>
              <a:spcAft>
                <a:spcPts val="0"/>
              </a:spcAft>
              <a:buClrTx/>
              <a:buSzTx/>
              <a:buFontTx/>
              <a:buNone/>
              <a:tabLst/>
              <a:defRPr/>
            </a:pPr>
            <a:r>
              <a:rPr kumimoji="0" lang="en-US" sz="4200" b="1" i="0" u="none" strike="noStrike" kern="1200" cap="none" spc="0" normalizeH="0" baseline="0" noProof="0" dirty="0">
                <a:ln>
                  <a:noFill/>
                </a:ln>
                <a:solidFill>
                  <a:srgbClr val="F58366"/>
                </a:solidFill>
                <a:effectLst/>
                <a:uLnTx/>
                <a:uFillTx/>
                <a:latin typeface="DM Sans" pitchFamily="2" charset="77"/>
                <a:ea typeface="Lato Medium"/>
                <a:cs typeface="Lato Medium"/>
                <a:sym typeface="Arial"/>
              </a:rPr>
              <a:t>Nurse Scholarship Opportunity</a:t>
            </a:r>
            <a:endParaRPr kumimoji="0" lang="en-US" sz="4200" b="1" i="0" u="none" strike="noStrike" kern="1200" cap="none" spc="0" normalizeH="0" baseline="0" noProof="0" dirty="0">
              <a:ln>
                <a:noFill/>
              </a:ln>
              <a:solidFill>
                <a:srgbClr val="444C55"/>
              </a:solidFill>
              <a:effectLst/>
              <a:uLnTx/>
              <a:uFillTx/>
              <a:latin typeface="DM Sans" pitchFamily="2" charset="77"/>
              <a:ea typeface="Lato Medium" panose="020F0502020204030203" pitchFamily="34" charset="0"/>
              <a:cs typeface="Lato Medium" panose="020F0502020204030203" pitchFamily="34" charset="0"/>
              <a:sym typeface="Arial"/>
            </a:endParaRPr>
          </a:p>
        </p:txBody>
      </p:sp>
      <p:sp>
        <p:nvSpPr>
          <p:cNvPr id="11" name="Freeform 3">
            <a:extLst>
              <a:ext uri="{FF2B5EF4-FFF2-40B4-BE49-F238E27FC236}">
                <a16:creationId xmlns:a16="http://schemas.microsoft.com/office/drawing/2014/main" id="{E8D57CF3-12CB-9391-59A2-619DBFDABF37}"/>
              </a:ext>
            </a:extLst>
          </p:cNvPr>
          <p:cNvSpPr/>
          <p:nvPr/>
        </p:nvSpPr>
        <p:spPr>
          <a:xfrm>
            <a:off x="7005410" y="3400574"/>
            <a:ext cx="4576991" cy="2946438"/>
          </a:xfrm>
          <a:custGeom>
            <a:avLst/>
            <a:gdLst/>
            <a:ahLst/>
            <a:cxnLst/>
            <a:rect l="l" t="t" r="r" b="b"/>
            <a:pathLst>
              <a:path w="4576991" h="2946438">
                <a:moveTo>
                  <a:pt x="0" y="0"/>
                </a:moveTo>
                <a:lnTo>
                  <a:pt x="4576991" y="0"/>
                </a:lnTo>
                <a:lnTo>
                  <a:pt x="4576991" y="2946438"/>
                </a:lnTo>
                <a:lnTo>
                  <a:pt x="0" y="2946438"/>
                </a:lnTo>
                <a:lnTo>
                  <a:pt x="0" y="0"/>
                </a:lnTo>
                <a:close/>
              </a:path>
            </a:pathLst>
          </a:custGeom>
          <a:blipFill>
            <a:blip r:embed="rId3" cstate="email">
              <a:extLst>
                <a:ext uri="{28A0092B-C50C-407E-A947-70E740481C1C}">
                  <a14:useLocalDpi xmlns:a14="http://schemas.microsoft.com/office/drawing/2010/main"/>
                </a:ext>
              </a:extLst>
            </a:blip>
            <a:stretch>
              <a:fillRect/>
            </a:stretch>
          </a:blipFill>
        </p:spPr>
        <p:txBody>
          <a:bodyPr/>
          <a:lstStyle>
            <a:defPPr>
              <a:defRPr lang="en-US"/>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
                <a:srgbClr val="000000"/>
              </a:buClr>
              <a:buSzTx/>
              <a:buFontTx/>
              <a:buNone/>
              <a:tabLst/>
              <a:defRPr/>
            </a:pPr>
            <a:endParaRPr kumimoji="0" lang="en-US" sz="1400" b="0" i="0" u="none" strike="noStrike" kern="0" cap="none" spc="0" normalizeH="0" baseline="0" noProof="0">
              <a:ln>
                <a:noFill/>
              </a:ln>
              <a:solidFill>
                <a:srgbClr val="000000"/>
              </a:solidFill>
              <a:effectLst/>
              <a:uLnTx/>
              <a:uFillTx/>
              <a:latin typeface="DM Sans" pitchFamily="2" charset="77"/>
              <a:ea typeface="+mn-ea"/>
              <a:cs typeface="Arial"/>
              <a:sym typeface="Arial"/>
            </a:endParaRPr>
          </a:p>
        </p:txBody>
      </p:sp>
      <p:sp>
        <p:nvSpPr>
          <p:cNvPr id="12" name="Wave 11">
            <a:extLst>
              <a:ext uri="{FF2B5EF4-FFF2-40B4-BE49-F238E27FC236}">
                <a16:creationId xmlns:a16="http://schemas.microsoft.com/office/drawing/2014/main" id="{988B4203-9F92-2CAC-2ABA-C51950EAD9D0}"/>
              </a:ext>
            </a:extLst>
          </p:cNvPr>
          <p:cNvSpPr/>
          <p:nvPr/>
        </p:nvSpPr>
        <p:spPr>
          <a:xfrm>
            <a:off x="188260" y="136525"/>
            <a:ext cx="8758517" cy="2077757"/>
          </a:xfrm>
          <a:prstGeom prst="wave">
            <a:avLst/>
          </a:prstGeom>
          <a:noFill/>
          <a:ln w="57150"/>
        </p:spPr>
        <p:style>
          <a:lnRef idx="2">
            <a:schemeClr val="accent3">
              <a:shade val="50000"/>
            </a:schemeClr>
          </a:lnRef>
          <a:fillRef idx="1">
            <a:schemeClr val="accent3"/>
          </a:fillRef>
          <a:effectRef idx="0">
            <a:schemeClr val="accent3"/>
          </a:effectRef>
          <a:fontRef idx="minor">
            <a:schemeClr val="lt1"/>
          </a:fontRef>
        </p:style>
        <p:txBody>
          <a:bodyPr rtlCol="0" anchor="ctr"/>
          <a:lstStyle>
            <a:defPPr>
              <a:defRPr lang="en-US"/>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a:lstStyle>
          <a:p>
            <a:pPr marL="0" marR="0" lvl="0" indent="0" algn="ctr"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DM Sans" pitchFamily="2" charset="77"/>
              <a:ea typeface="+mn-ea"/>
              <a:cs typeface="+mn-cs"/>
              <a:sym typeface="Arial"/>
            </a:endParaRPr>
          </a:p>
        </p:txBody>
      </p:sp>
      <p:pic>
        <p:nvPicPr>
          <p:cNvPr id="5" name="Picture 4" descr="A logo with blue and yellow figures&#10;&#10;AI-generated content may be incorrect.">
            <a:extLst>
              <a:ext uri="{FF2B5EF4-FFF2-40B4-BE49-F238E27FC236}">
                <a16:creationId xmlns:a16="http://schemas.microsoft.com/office/drawing/2014/main" id="{9F27F027-F1A9-6972-9D61-6EFB75297C00}"/>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0078876" y="1651336"/>
            <a:ext cx="1682750" cy="1739900"/>
          </a:xfrm>
          <a:prstGeom prst="rect">
            <a:avLst/>
          </a:prstGeom>
        </p:spPr>
      </p:pic>
    </p:spTree>
    <p:extLst>
      <p:ext uri="{BB962C8B-B14F-4D97-AF65-F5344CB8AC3E}">
        <p14:creationId xmlns:p14="http://schemas.microsoft.com/office/powerpoint/2010/main" val="3481050126"/>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C31F04-C2E6-6E40-27DB-8730319A8CC0}"/>
              </a:ext>
            </a:extLst>
          </p:cNvPr>
          <p:cNvSpPr>
            <a:spLocks noGrp="1"/>
          </p:cNvSpPr>
          <p:nvPr>
            <p:ph type="title"/>
          </p:nvPr>
        </p:nvSpPr>
        <p:spPr/>
        <p:txBody>
          <a:bodyPr/>
          <a:lstStyle/>
          <a:p>
            <a:r>
              <a:rPr lang="en-US" dirty="0"/>
              <a:t>Feedback on Assignments between monthly webinars</a:t>
            </a:r>
          </a:p>
        </p:txBody>
      </p:sp>
      <p:pic>
        <p:nvPicPr>
          <p:cNvPr id="5" name="Content Placeholder 4" descr="Graphical user interface, application&#10;&#10;Description automatically generated">
            <a:extLst>
              <a:ext uri="{FF2B5EF4-FFF2-40B4-BE49-F238E27FC236}">
                <a16:creationId xmlns:a16="http://schemas.microsoft.com/office/drawing/2014/main" id="{49A74AFB-3AA1-67AC-5EEF-185DD2FBC8D5}"/>
              </a:ext>
            </a:extLst>
          </p:cNvPr>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410849" y="950495"/>
            <a:ext cx="11370301" cy="5245768"/>
          </a:xfrm>
        </p:spPr>
      </p:pic>
    </p:spTree>
    <p:extLst>
      <p:ext uri="{BB962C8B-B14F-4D97-AF65-F5344CB8AC3E}">
        <p14:creationId xmlns:p14="http://schemas.microsoft.com/office/powerpoint/2010/main" val="1581015747"/>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1A0E385-3E38-94EA-2068-DE855A9C5088}"/>
              </a:ext>
            </a:extLst>
          </p:cNvPr>
          <p:cNvSpPr>
            <a:spLocks noGrp="1"/>
          </p:cNvSpPr>
          <p:nvPr>
            <p:ph type="title"/>
          </p:nvPr>
        </p:nvSpPr>
        <p:spPr/>
        <p:txBody>
          <a:bodyPr/>
          <a:lstStyle/>
          <a:p>
            <a:r>
              <a:rPr lang="en-US" dirty="0"/>
              <a:t>Feedback on Mini-Collaborative Resources</a:t>
            </a:r>
          </a:p>
        </p:txBody>
      </p:sp>
      <p:pic>
        <p:nvPicPr>
          <p:cNvPr id="5" name="Content Placeholder 4" descr="Graphical user interface, text, application&#10;&#10;Description automatically generated">
            <a:extLst>
              <a:ext uri="{FF2B5EF4-FFF2-40B4-BE49-F238E27FC236}">
                <a16:creationId xmlns:a16="http://schemas.microsoft.com/office/drawing/2014/main" id="{124EEECA-983E-7C0F-AEA5-B73738C34256}"/>
              </a:ext>
            </a:extLst>
          </p:cNvPr>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235360" y="946239"/>
            <a:ext cx="11956640" cy="4965522"/>
          </a:xfrm>
        </p:spPr>
      </p:pic>
    </p:spTree>
    <p:extLst>
      <p:ext uri="{BB962C8B-B14F-4D97-AF65-F5344CB8AC3E}">
        <p14:creationId xmlns:p14="http://schemas.microsoft.com/office/powerpoint/2010/main" val="2176264516"/>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746751D-D4EE-DEE1-F1F6-C660191AA3AB}"/>
              </a:ext>
            </a:extLst>
          </p:cNvPr>
          <p:cNvSpPr>
            <a:spLocks noGrp="1"/>
          </p:cNvSpPr>
          <p:nvPr>
            <p:ph type="title"/>
          </p:nvPr>
        </p:nvSpPr>
        <p:spPr/>
        <p:txBody>
          <a:bodyPr>
            <a:normAutofit/>
          </a:bodyPr>
          <a:lstStyle/>
          <a:p>
            <a:r>
              <a:rPr lang="en-US" sz="6000" dirty="0">
                <a:latin typeface="Gill Sans MT"/>
              </a:rPr>
              <a:t>Thank you!</a:t>
            </a:r>
          </a:p>
        </p:txBody>
      </p:sp>
    </p:spTree>
    <p:extLst>
      <p:ext uri="{BB962C8B-B14F-4D97-AF65-F5344CB8AC3E}">
        <p14:creationId xmlns:p14="http://schemas.microsoft.com/office/powerpoint/2010/main" val="2535096801"/>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5D0C56A-2C09-E517-3484-6E26A373DD17}"/>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23A51759-1568-8CD3-17D8-EB79CADBE5A0}"/>
              </a:ext>
            </a:extLst>
          </p:cNvPr>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 name="object 3">
            <a:extLst>
              <a:ext uri="{FF2B5EF4-FFF2-40B4-BE49-F238E27FC236}">
                <a16:creationId xmlns:a16="http://schemas.microsoft.com/office/drawing/2014/main" id="{14D20FCA-E95F-4EFC-1864-182926BFB15E}"/>
              </a:ext>
            </a:extLst>
          </p:cNvPr>
          <p:cNvGrpSpPr/>
          <p:nvPr/>
        </p:nvGrpSpPr>
        <p:grpSpPr>
          <a:xfrm>
            <a:off x="0" y="5020055"/>
            <a:ext cx="12192000" cy="1838325"/>
            <a:chOff x="0" y="5020055"/>
            <a:chExt cx="12192000" cy="1838325"/>
          </a:xfrm>
        </p:grpSpPr>
        <p:sp>
          <p:nvSpPr>
            <p:cNvPr id="4" name="object 4">
              <a:extLst>
                <a:ext uri="{FF2B5EF4-FFF2-40B4-BE49-F238E27FC236}">
                  <a16:creationId xmlns:a16="http://schemas.microsoft.com/office/drawing/2014/main" id="{5352B03C-FA54-8AC8-C99C-179481F393BA}"/>
                </a:ext>
              </a:extLst>
            </p:cNvPr>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5" name="object 5">
              <a:extLst>
                <a:ext uri="{FF2B5EF4-FFF2-40B4-BE49-F238E27FC236}">
                  <a16:creationId xmlns:a16="http://schemas.microsoft.com/office/drawing/2014/main" id="{06538FD0-DEB9-729F-F3DF-78665C40D202}"/>
                </a:ext>
              </a:extLst>
            </p:cNvPr>
            <p:cNvPicPr/>
            <p:nvPr/>
          </p:nvPicPr>
          <p:blipFill>
            <a:blip r:embed="rId3" cstate="print"/>
            <a:stretch>
              <a:fillRect/>
            </a:stretch>
          </p:blipFill>
          <p:spPr>
            <a:xfrm>
              <a:off x="0" y="5041899"/>
              <a:ext cx="12192000" cy="1816100"/>
            </a:xfrm>
            <a:prstGeom prst="rect">
              <a:avLst/>
            </a:prstGeom>
          </p:spPr>
        </p:pic>
        <p:sp>
          <p:nvSpPr>
            <p:cNvPr id="6" name="object 6">
              <a:extLst>
                <a:ext uri="{FF2B5EF4-FFF2-40B4-BE49-F238E27FC236}">
                  <a16:creationId xmlns:a16="http://schemas.microsoft.com/office/drawing/2014/main" id="{CABAD2B0-3159-9705-30A4-48811CECE250}"/>
                </a:ext>
              </a:extLst>
            </p:cNvPr>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7" name="object 7">
              <a:extLst>
                <a:ext uri="{FF2B5EF4-FFF2-40B4-BE49-F238E27FC236}">
                  <a16:creationId xmlns:a16="http://schemas.microsoft.com/office/drawing/2014/main" id="{61617024-69D2-F94F-1297-0D5F1E233E5F}"/>
                </a:ext>
              </a:extLst>
            </p:cNvPr>
            <p:cNvPicPr/>
            <p:nvPr/>
          </p:nvPicPr>
          <p:blipFill>
            <a:blip r:embed="rId4" cstate="print"/>
            <a:stretch>
              <a:fillRect/>
            </a:stretch>
          </p:blipFill>
          <p:spPr>
            <a:xfrm>
              <a:off x="313943" y="5564123"/>
              <a:ext cx="2025395" cy="911351"/>
            </a:xfrm>
            <a:prstGeom prst="rect">
              <a:avLst/>
            </a:prstGeom>
          </p:spPr>
        </p:pic>
      </p:grpSp>
      <p:sp>
        <p:nvSpPr>
          <p:cNvPr id="8" name="object 8">
            <a:extLst>
              <a:ext uri="{FF2B5EF4-FFF2-40B4-BE49-F238E27FC236}">
                <a16:creationId xmlns:a16="http://schemas.microsoft.com/office/drawing/2014/main" id="{8C0E251A-9645-6687-76D4-85DDEADD99C9}"/>
              </a:ext>
            </a:extLst>
          </p:cNvPr>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object 9">
            <a:extLst>
              <a:ext uri="{FF2B5EF4-FFF2-40B4-BE49-F238E27FC236}">
                <a16:creationId xmlns:a16="http://schemas.microsoft.com/office/drawing/2014/main" id="{0555335B-BEFD-BE26-F900-876B104F744F}"/>
              </a:ext>
            </a:extLst>
          </p:cNvPr>
          <p:cNvSpPr txBox="1">
            <a:spLocks noGrp="1"/>
          </p:cNvSpPr>
          <p:nvPr>
            <p:ph type="title"/>
          </p:nvPr>
        </p:nvSpPr>
        <p:spPr>
          <a:xfrm>
            <a:off x="1431090" y="1934279"/>
            <a:ext cx="8844280" cy="763671"/>
          </a:xfrm>
          <a:prstGeom prst="rect">
            <a:avLst/>
          </a:prstGeom>
        </p:spPr>
        <p:txBody>
          <a:bodyPr vert="horz" wrap="square" lIns="0" tIns="95885" rIns="0" bIns="0" rtlCol="0">
            <a:spAutoFit/>
          </a:bodyPr>
          <a:lstStyle/>
          <a:p>
            <a:pPr marL="12700" marR="38100">
              <a:lnSpc>
                <a:spcPts val="5180"/>
              </a:lnSpc>
              <a:spcBef>
                <a:spcPts val="755"/>
              </a:spcBef>
            </a:pPr>
            <a:r>
              <a:rPr lang="en-US" sz="4800" b="0" dirty="0">
                <a:latin typeface="Arial"/>
                <a:cs typeface="Arial"/>
              </a:rPr>
              <a:t>PMH Next Steps</a:t>
            </a:r>
            <a:endParaRPr sz="4800" dirty="0">
              <a:latin typeface="Arial"/>
              <a:cs typeface="Arial"/>
            </a:endParaRPr>
          </a:p>
        </p:txBody>
      </p:sp>
      <p:sp>
        <p:nvSpPr>
          <p:cNvPr id="10" name="object 10">
            <a:extLst>
              <a:ext uri="{FF2B5EF4-FFF2-40B4-BE49-F238E27FC236}">
                <a16:creationId xmlns:a16="http://schemas.microsoft.com/office/drawing/2014/main" id="{F93B6F2A-4623-2994-1D13-A64CF676E33B}"/>
              </a:ext>
            </a:extLst>
          </p:cNvPr>
          <p:cNvSpPr txBox="1"/>
          <p:nvPr/>
        </p:nvSpPr>
        <p:spPr>
          <a:xfrm>
            <a:off x="11915647" y="6430200"/>
            <a:ext cx="19621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5" normalizeH="0" baseline="0" noProof="0" dirty="0">
                <a:ln>
                  <a:noFill/>
                </a:ln>
                <a:solidFill>
                  <a:srgbClr val="929599"/>
                </a:solidFill>
                <a:effectLst/>
                <a:uLnTx/>
                <a:uFillTx/>
                <a:latin typeface="Arial"/>
                <a:ea typeface="+mn-ea"/>
                <a:cs typeface="Arial"/>
              </a:rPr>
              <a:t>23</a:t>
            </a:r>
            <a:endParaRPr kumimoji="0" sz="1200" b="0" i="0" u="none" strike="noStrike" kern="1200" cap="none" spc="0" normalizeH="0" baseline="0" noProof="0">
              <a:ln>
                <a:noFill/>
              </a:ln>
              <a:solidFill>
                <a:prstClr val="black"/>
              </a:solidFill>
              <a:effectLst/>
              <a:uLnTx/>
              <a:uFillTx/>
              <a:latin typeface="Arial"/>
              <a:ea typeface="+mn-ea"/>
              <a:cs typeface="Arial"/>
            </a:endParaRPr>
          </a:p>
        </p:txBody>
      </p:sp>
    </p:spTree>
    <p:extLst>
      <p:ext uri="{BB962C8B-B14F-4D97-AF65-F5344CB8AC3E}">
        <p14:creationId xmlns:p14="http://schemas.microsoft.com/office/powerpoint/2010/main" val="1367653878"/>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2431B15-071F-DCE8-ADD9-B10D869319F8}"/>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BA35C889-30F3-BEC9-AFC2-607044073F46}"/>
              </a:ext>
            </a:extLst>
          </p:cNvPr>
          <p:cNvSpPr/>
          <p:nvPr/>
        </p:nvSpPr>
        <p:spPr>
          <a:xfrm>
            <a:off x="609600" y="6335267"/>
            <a:ext cx="10972800" cy="0"/>
          </a:xfrm>
          <a:custGeom>
            <a:avLst/>
            <a:gdLst/>
            <a:ahLst/>
            <a:cxnLst/>
            <a:rect l="l" t="t" r="r" b="b"/>
            <a:pathLst>
              <a:path w="10972800">
                <a:moveTo>
                  <a:pt x="0" y="0"/>
                </a:moveTo>
                <a:lnTo>
                  <a:pt x="10972800" y="0"/>
                </a:lnTo>
              </a:path>
            </a:pathLst>
          </a:custGeom>
          <a:ln w="6096">
            <a:solidFill>
              <a:srgbClr val="AEB3B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 name="object 3">
            <a:extLst>
              <a:ext uri="{FF2B5EF4-FFF2-40B4-BE49-F238E27FC236}">
                <a16:creationId xmlns:a16="http://schemas.microsoft.com/office/drawing/2014/main" id="{CCBAB47C-58F6-4F47-680E-D18B19C60B32}"/>
              </a:ext>
            </a:extLst>
          </p:cNvPr>
          <p:cNvSpPr/>
          <p:nvPr/>
        </p:nvSpPr>
        <p:spPr>
          <a:xfrm>
            <a:off x="707898" y="1427225"/>
            <a:ext cx="1097280" cy="0"/>
          </a:xfrm>
          <a:custGeom>
            <a:avLst/>
            <a:gdLst/>
            <a:ahLst/>
            <a:cxnLst/>
            <a:rect l="l" t="t" r="r" b="b"/>
            <a:pathLst>
              <a:path w="1097280">
                <a:moveTo>
                  <a:pt x="0" y="0"/>
                </a:moveTo>
                <a:lnTo>
                  <a:pt x="1097280" y="0"/>
                </a:lnTo>
              </a:path>
            </a:pathLst>
          </a:custGeom>
          <a:ln w="32004">
            <a:solidFill>
              <a:srgbClr val="F5836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 name="object 4">
            <a:extLst>
              <a:ext uri="{FF2B5EF4-FFF2-40B4-BE49-F238E27FC236}">
                <a16:creationId xmlns:a16="http://schemas.microsoft.com/office/drawing/2014/main" id="{FE21B0A6-D87F-009E-4BDC-45699178D507}"/>
              </a:ext>
            </a:extLst>
          </p:cNvPr>
          <p:cNvSpPr txBox="1">
            <a:spLocks noGrp="1"/>
          </p:cNvSpPr>
          <p:nvPr>
            <p:ph type="title"/>
          </p:nvPr>
        </p:nvSpPr>
        <p:spPr>
          <a:xfrm>
            <a:off x="707898" y="596170"/>
            <a:ext cx="5012267" cy="627736"/>
          </a:xfrm>
          <a:prstGeom prst="rect">
            <a:avLst/>
          </a:prstGeom>
        </p:spPr>
        <p:txBody>
          <a:bodyPr vert="horz" wrap="square" lIns="0" tIns="12065" rIns="0" bIns="0" rtlCol="0">
            <a:spAutoFit/>
          </a:bodyPr>
          <a:lstStyle/>
          <a:p>
            <a:pPr marL="12700">
              <a:lnSpc>
                <a:spcPct val="100000"/>
              </a:lnSpc>
              <a:spcBef>
                <a:spcPts val="95"/>
              </a:spcBef>
            </a:pPr>
            <a:r>
              <a:rPr lang="en-US" sz="4000" b="1" spc="-114" dirty="0">
                <a:solidFill>
                  <a:srgbClr val="1C498B"/>
                </a:solidFill>
              </a:rPr>
              <a:t>PMH Next Steps</a:t>
            </a:r>
            <a:endParaRPr sz="4000" dirty="0">
              <a:solidFill>
                <a:srgbClr val="1C498B"/>
              </a:solidFill>
              <a:latin typeface="Arial"/>
              <a:cs typeface="Arial"/>
            </a:endParaRPr>
          </a:p>
        </p:txBody>
      </p:sp>
      <p:sp>
        <p:nvSpPr>
          <p:cNvPr id="5" name="TextBox 4">
            <a:extLst>
              <a:ext uri="{FF2B5EF4-FFF2-40B4-BE49-F238E27FC236}">
                <a16:creationId xmlns:a16="http://schemas.microsoft.com/office/drawing/2014/main" id="{FCD4988E-FEEA-F1C3-BA1E-B5F7A8E9E111}"/>
              </a:ext>
            </a:extLst>
          </p:cNvPr>
          <p:cNvSpPr txBox="1"/>
          <p:nvPr/>
        </p:nvSpPr>
        <p:spPr>
          <a:xfrm>
            <a:off x="609600" y="1794933"/>
            <a:ext cx="6466422" cy="3046988"/>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Submit September monthly data by October 15</a:t>
            </a:r>
            <a:r>
              <a:rPr kumimoji="0" lang="en-US" sz="3200" b="0" i="0" u="none" strike="noStrike" kern="1200" cap="none" spc="0" normalizeH="0" baseline="30000" noProof="0" dirty="0">
                <a:ln>
                  <a:noFill/>
                </a:ln>
                <a:solidFill>
                  <a:prstClr val="black"/>
                </a:solidFill>
                <a:effectLst/>
                <a:uLnTx/>
                <a:uFillTx/>
                <a:latin typeface="Calibri"/>
                <a:ea typeface="+mn-ea"/>
                <a:cs typeface="+mn-cs"/>
              </a:rPr>
              <a:t>th</a:t>
            </a:r>
            <a:endParaRPr kumimoji="0" lang="en-US" sz="3200" b="0" i="0" u="none" strike="noStrike" kern="1200" cap="none" spc="0" normalizeH="0" baseline="0" noProof="0" dirty="0">
              <a:ln>
                <a:noFill/>
              </a:ln>
              <a:solidFill>
                <a:prstClr val="black"/>
              </a:solidFill>
              <a:effectLst/>
              <a:uLnTx/>
              <a:uFillTx/>
              <a:latin typeface="Calibri"/>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Attend October 27</a:t>
            </a:r>
            <a:r>
              <a:rPr kumimoji="0" lang="en-US" sz="3200" b="0" i="0" u="none" strike="noStrike" kern="1200" cap="none" spc="0" normalizeH="0" baseline="30000" noProof="0" dirty="0">
                <a:ln>
                  <a:noFill/>
                </a:ln>
                <a:solidFill>
                  <a:prstClr val="black"/>
                </a:solidFill>
                <a:effectLst/>
                <a:uLnTx/>
                <a:uFillTx/>
                <a:latin typeface="Calibri"/>
                <a:ea typeface="+mn-ea"/>
                <a:cs typeface="+mn-cs"/>
              </a:rPr>
              <a:t>th</a:t>
            </a:r>
            <a:r>
              <a:rPr kumimoji="0" lang="en-US" sz="3200" b="0" i="0" u="none" strike="noStrike" kern="1200" cap="none" spc="0" normalizeH="0" baseline="0" noProof="0" dirty="0">
                <a:ln>
                  <a:noFill/>
                </a:ln>
                <a:solidFill>
                  <a:prstClr val="black"/>
                </a:solidFill>
                <a:effectLst/>
                <a:uLnTx/>
                <a:uFillTx/>
                <a:latin typeface="Calibri"/>
                <a:ea typeface="+mn-ea"/>
                <a:cs typeface="+mn-cs"/>
              </a:rPr>
              <a:t> PMH webinar </a:t>
            </a:r>
          </a:p>
          <a:p>
            <a:pPr marL="742950" marR="0" lvl="1"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There will be NO webinar in November – we’ll see you at Annual Conference!</a:t>
            </a:r>
          </a:p>
        </p:txBody>
      </p:sp>
      <p:grpSp>
        <p:nvGrpSpPr>
          <p:cNvPr id="12" name="object 9">
            <a:extLst>
              <a:ext uri="{FF2B5EF4-FFF2-40B4-BE49-F238E27FC236}">
                <a16:creationId xmlns:a16="http://schemas.microsoft.com/office/drawing/2014/main" id="{208DB126-4EED-4696-8E81-055FA92B7B6D}"/>
              </a:ext>
            </a:extLst>
          </p:cNvPr>
          <p:cNvGrpSpPr/>
          <p:nvPr/>
        </p:nvGrpSpPr>
        <p:grpSpPr>
          <a:xfrm>
            <a:off x="7339230" y="1794933"/>
            <a:ext cx="4413250" cy="3594100"/>
            <a:chOff x="7390228" y="2221992"/>
            <a:chExt cx="4413250" cy="3594100"/>
          </a:xfrm>
        </p:grpSpPr>
        <p:pic>
          <p:nvPicPr>
            <p:cNvPr id="13" name="object 10">
              <a:extLst>
                <a:ext uri="{FF2B5EF4-FFF2-40B4-BE49-F238E27FC236}">
                  <a16:creationId xmlns:a16="http://schemas.microsoft.com/office/drawing/2014/main" id="{5B63BB1D-6164-37E0-4B73-9161FB19B0D7}"/>
                </a:ext>
              </a:extLst>
            </p:cNvPr>
            <p:cNvPicPr/>
            <p:nvPr/>
          </p:nvPicPr>
          <p:blipFill>
            <a:blip r:embed="rId3" cstate="print"/>
            <a:stretch>
              <a:fillRect/>
            </a:stretch>
          </p:blipFill>
          <p:spPr>
            <a:xfrm>
              <a:off x="7390228" y="2221992"/>
              <a:ext cx="4413150" cy="3593730"/>
            </a:xfrm>
            <a:prstGeom prst="rect">
              <a:avLst/>
            </a:prstGeom>
          </p:spPr>
        </p:pic>
        <p:sp>
          <p:nvSpPr>
            <p:cNvPr id="14" name="object 11">
              <a:extLst>
                <a:ext uri="{FF2B5EF4-FFF2-40B4-BE49-F238E27FC236}">
                  <a16:creationId xmlns:a16="http://schemas.microsoft.com/office/drawing/2014/main" id="{9D914413-6E7A-9ED0-D221-142A158FB83A}"/>
                </a:ext>
              </a:extLst>
            </p:cNvPr>
            <p:cNvSpPr/>
            <p:nvPr/>
          </p:nvSpPr>
          <p:spPr>
            <a:xfrm>
              <a:off x="7491984" y="2724912"/>
              <a:ext cx="1499870" cy="1323340"/>
            </a:xfrm>
            <a:custGeom>
              <a:avLst/>
              <a:gdLst/>
              <a:ahLst/>
              <a:cxnLst/>
              <a:rect l="l" t="t" r="r" b="b"/>
              <a:pathLst>
                <a:path w="1499870" h="1323339">
                  <a:moveTo>
                    <a:pt x="749808" y="0"/>
                  </a:moveTo>
                  <a:lnTo>
                    <a:pt x="0" y="661415"/>
                  </a:lnTo>
                  <a:lnTo>
                    <a:pt x="749808" y="1322831"/>
                  </a:lnTo>
                  <a:lnTo>
                    <a:pt x="1499616" y="661415"/>
                  </a:lnTo>
                  <a:lnTo>
                    <a:pt x="749808"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5" name="object 12">
              <a:extLst>
                <a:ext uri="{FF2B5EF4-FFF2-40B4-BE49-F238E27FC236}">
                  <a16:creationId xmlns:a16="http://schemas.microsoft.com/office/drawing/2014/main" id="{9E1EBA5B-C6BA-D5AB-7C73-A994515B1D82}"/>
                </a:ext>
              </a:extLst>
            </p:cNvPr>
            <p:cNvSpPr/>
            <p:nvPr/>
          </p:nvSpPr>
          <p:spPr>
            <a:xfrm>
              <a:off x="7491984" y="2724912"/>
              <a:ext cx="1499870" cy="1323340"/>
            </a:xfrm>
            <a:custGeom>
              <a:avLst/>
              <a:gdLst/>
              <a:ahLst/>
              <a:cxnLst/>
              <a:rect l="l" t="t" r="r" b="b"/>
              <a:pathLst>
                <a:path w="1499870" h="1323339">
                  <a:moveTo>
                    <a:pt x="0" y="661415"/>
                  </a:moveTo>
                  <a:lnTo>
                    <a:pt x="749808" y="0"/>
                  </a:lnTo>
                  <a:lnTo>
                    <a:pt x="1499616" y="661415"/>
                  </a:lnTo>
                  <a:lnTo>
                    <a:pt x="749808" y="1322831"/>
                  </a:lnTo>
                  <a:lnTo>
                    <a:pt x="0" y="661415"/>
                  </a:lnTo>
                  <a:close/>
                </a:path>
              </a:pathLst>
            </a:custGeom>
            <a:ln w="57912">
              <a:solidFill>
                <a:srgbClr val="F5836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6" name="object 13">
              <a:extLst>
                <a:ext uri="{FF2B5EF4-FFF2-40B4-BE49-F238E27FC236}">
                  <a16:creationId xmlns:a16="http://schemas.microsoft.com/office/drawing/2014/main" id="{EFE37753-FAF0-1604-0DB5-5BA3CB21FB9B}"/>
                </a:ext>
              </a:extLst>
            </p:cNvPr>
            <p:cNvSpPr/>
            <p:nvPr/>
          </p:nvSpPr>
          <p:spPr>
            <a:xfrm>
              <a:off x="8241792" y="4070604"/>
              <a:ext cx="5715" cy="761365"/>
            </a:xfrm>
            <a:custGeom>
              <a:avLst/>
              <a:gdLst/>
              <a:ahLst/>
              <a:cxnLst/>
              <a:rect l="l" t="t" r="r" b="b"/>
              <a:pathLst>
                <a:path w="5715" h="761364">
                  <a:moveTo>
                    <a:pt x="0" y="0"/>
                  </a:moveTo>
                  <a:lnTo>
                    <a:pt x="5321" y="761136"/>
                  </a:lnTo>
                </a:path>
              </a:pathLst>
            </a:custGeom>
            <a:ln w="57912">
              <a:solidFill>
                <a:srgbClr val="1C488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17" name="object 14">
            <a:extLst>
              <a:ext uri="{FF2B5EF4-FFF2-40B4-BE49-F238E27FC236}">
                <a16:creationId xmlns:a16="http://schemas.microsoft.com/office/drawing/2014/main" id="{BBB5D4AC-2C54-4F4D-AD42-C86C0D4180AE}"/>
              </a:ext>
            </a:extLst>
          </p:cNvPr>
          <p:cNvSpPr txBox="1"/>
          <p:nvPr/>
        </p:nvSpPr>
        <p:spPr>
          <a:xfrm>
            <a:off x="7605641" y="2809663"/>
            <a:ext cx="1170305"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1" i="0" u="none" strike="noStrike" kern="1200" cap="none" spc="-5" normalizeH="0" baseline="0" noProof="0" dirty="0">
                <a:ln>
                  <a:noFill/>
                </a:ln>
                <a:solidFill>
                  <a:srgbClr val="21252A"/>
                </a:solidFill>
                <a:effectLst/>
                <a:uLnTx/>
                <a:uFillTx/>
                <a:latin typeface="Arial"/>
                <a:ea typeface="+mn-ea"/>
                <a:cs typeface="Arial"/>
              </a:rPr>
              <a:t>Next</a:t>
            </a:r>
            <a:r>
              <a:rPr kumimoji="0" sz="1800" b="1" i="0" u="none" strike="noStrike" kern="1200" cap="none" spc="-65" normalizeH="0" baseline="0" noProof="0" dirty="0">
                <a:ln>
                  <a:noFill/>
                </a:ln>
                <a:solidFill>
                  <a:srgbClr val="21252A"/>
                </a:solidFill>
                <a:effectLst/>
                <a:uLnTx/>
                <a:uFillTx/>
                <a:latin typeface="Arial"/>
                <a:ea typeface="+mn-ea"/>
                <a:cs typeface="Arial"/>
              </a:rPr>
              <a:t> </a:t>
            </a:r>
            <a:r>
              <a:rPr kumimoji="0" sz="1800" b="1" i="0" u="none" strike="noStrike" kern="1200" cap="none" spc="0" normalizeH="0" baseline="0" noProof="0" dirty="0">
                <a:ln>
                  <a:noFill/>
                </a:ln>
                <a:solidFill>
                  <a:srgbClr val="21252A"/>
                </a:solidFill>
                <a:effectLst/>
                <a:uLnTx/>
                <a:uFillTx/>
                <a:latin typeface="Arial"/>
                <a:ea typeface="+mn-ea"/>
                <a:cs typeface="Arial"/>
              </a:rPr>
              <a:t>Stop!</a:t>
            </a:r>
            <a:endParaRPr kumimoji="0" sz="1800" b="0" i="0" u="none" strike="noStrike" kern="1200" cap="none" spc="0" normalizeH="0" baseline="0" noProof="0" dirty="0">
              <a:ln>
                <a:noFill/>
              </a:ln>
              <a:solidFill>
                <a:prstClr val="black"/>
              </a:solidFill>
              <a:effectLst/>
              <a:uLnTx/>
              <a:uFillTx/>
              <a:latin typeface="Arial"/>
              <a:ea typeface="+mn-ea"/>
              <a:cs typeface="Arial"/>
            </a:endParaRPr>
          </a:p>
        </p:txBody>
      </p:sp>
    </p:spTree>
    <p:extLst>
      <p:ext uri="{BB962C8B-B14F-4D97-AF65-F5344CB8AC3E}">
        <p14:creationId xmlns:p14="http://schemas.microsoft.com/office/powerpoint/2010/main" val="1390115622"/>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04C4973-56CE-DAD7-2E20-919F7789B1D5}"/>
            </a:ext>
          </a:extLst>
        </p:cNvPr>
        <p:cNvGrpSpPr/>
        <p:nvPr/>
      </p:nvGrpSpPr>
      <p:grpSpPr>
        <a:xfrm>
          <a:off x="0" y="0"/>
          <a:ext cx="0" cy="0"/>
          <a:chOff x="0" y="0"/>
          <a:chExt cx="0" cy="0"/>
        </a:xfrm>
      </p:grpSpPr>
      <p:sp>
        <p:nvSpPr>
          <p:cNvPr id="3" name="TextBox 9">
            <a:extLst>
              <a:ext uri="{FF2B5EF4-FFF2-40B4-BE49-F238E27FC236}">
                <a16:creationId xmlns:a16="http://schemas.microsoft.com/office/drawing/2014/main" id="{F8B5506D-7AAF-D37B-C821-E8A57CD39BA2}"/>
              </a:ext>
            </a:extLst>
          </p:cNvPr>
          <p:cNvSpPr txBox="1"/>
          <p:nvPr/>
        </p:nvSpPr>
        <p:spPr>
          <a:xfrm>
            <a:off x="444334" y="347025"/>
            <a:ext cx="6207959" cy="945452"/>
          </a:xfrm>
          <a:prstGeom prst="rect">
            <a:avLst/>
          </a:prstGeom>
          <a:noFill/>
          <a:ln cap="flat">
            <a:noFill/>
          </a:ln>
        </p:spPr>
        <p:txBody>
          <a:bodyPr vert="horz" wrap="square" lIns="0" tIns="0" rIns="0" bIns="0" anchor="t" anchorCtr="0" compatLnSpc="1">
            <a:spAutoFit/>
          </a:bodyPr>
          <a:lstStyle/>
          <a:p>
            <a:pPr marL="0" marR="0" lvl="0" indent="0" algn="l" defTabSz="609539" rtl="0" eaLnBrk="1" fontAlgn="auto" latinLnBrk="0" hangingPunct="1">
              <a:lnSpc>
                <a:spcPts val="8585"/>
              </a:lnSpc>
              <a:spcBef>
                <a:spcPts val="0"/>
              </a:spcBef>
              <a:spcAft>
                <a:spcPts val="0"/>
              </a:spcAft>
              <a:buClrTx/>
              <a:buSzTx/>
              <a:buFontTx/>
              <a:buNone/>
              <a:tabLst/>
              <a:defRPr sz="1800" b="0" i="0" u="none" strike="noStrike" kern="0" cap="none" spc="0" baseline="0">
                <a:solidFill>
                  <a:srgbClr val="000000"/>
                </a:solidFill>
                <a:uFillTx/>
              </a:defRPr>
            </a:pPr>
            <a:r>
              <a:rPr kumimoji="0" lang="en-US" sz="3600" b="1" i="0" u="none" strike="noStrike" kern="0" cap="none" spc="0" normalizeH="0" baseline="0" noProof="0" dirty="0">
                <a:ln>
                  <a:noFill/>
                </a:ln>
                <a:solidFill>
                  <a:srgbClr val="1C498B"/>
                </a:solidFill>
                <a:effectLst/>
                <a:uLnTx/>
                <a:uFillTx/>
                <a:latin typeface="Calibri"/>
                <a:ea typeface="+mn-ea"/>
                <a:cs typeface="+mn-cs"/>
              </a:rPr>
              <a:t>ILPQC PMH Monthly Webinars</a:t>
            </a:r>
            <a:endParaRPr kumimoji="0" lang="en-US" sz="1800" b="0" i="0" u="none" strike="noStrike" kern="0" cap="none" spc="0" normalizeH="0" baseline="0" noProof="0" dirty="0">
              <a:ln>
                <a:noFill/>
              </a:ln>
              <a:solidFill>
                <a:srgbClr val="1C498B"/>
              </a:solidFill>
              <a:effectLst/>
              <a:uLnTx/>
              <a:uFillTx/>
              <a:latin typeface="Arial"/>
              <a:ea typeface="+mn-ea"/>
              <a:cs typeface="+mn-cs"/>
            </a:endParaRPr>
          </a:p>
        </p:txBody>
      </p:sp>
      <p:graphicFrame>
        <p:nvGraphicFramePr>
          <p:cNvPr id="5" name="Table 4">
            <a:extLst>
              <a:ext uri="{FF2B5EF4-FFF2-40B4-BE49-F238E27FC236}">
                <a16:creationId xmlns:a16="http://schemas.microsoft.com/office/drawing/2014/main" id="{589E55F6-4A0E-20DF-9797-81C5AD9CAA36}"/>
              </a:ext>
            </a:extLst>
          </p:cNvPr>
          <p:cNvGraphicFramePr>
            <a:graphicFrameLocks noGrp="1"/>
          </p:cNvGraphicFramePr>
          <p:nvPr>
            <p:extLst>
              <p:ext uri="{D42A27DB-BD31-4B8C-83A1-F6EECF244321}">
                <p14:modId xmlns:p14="http://schemas.microsoft.com/office/powerpoint/2010/main" val="1000105992"/>
              </p:ext>
            </p:extLst>
          </p:nvPr>
        </p:nvGraphicFramePr>
        <p:xfrm>
          <a:off x="444334" y="1840238"/>
          <a:ext cx="9873576" cy="3122234"/>
        </p:xfrm>
        <a:graphic>
          <a:graphicData uri="http://schemas.openxmlformats.org/drawingml/2006/table">
            <a:tbl>
              <a:tblPr firstRow="1" bandRow="1">
                <a:tableStyleId>{5C22544A-7EE6-4342-B048-85BDC9FD1C3A}</a:tableStyleId>
              </a:tblPr>
              <a:tblGrid>
                <a:gridCol w="4936788">
                  <a:extLst>
                    <a:ext uri="{9D8B030D-6E8A-4147-A177-3AD203B41FA5}">
                      <a16:colId xmlns:a16="http://schemas.microsoft.com/office/drawing/2014/main" val="1757093619"/>
                    </a:ext>
                  </a:extLst>
                </a:gridCol>
                <a:gridCol w="4936788">
                  <a:extLst>
                    <a:ext uri="{9D8B030D-6E8A-4147-A177-3AD203B41FA5}">
                      <a16:colId xmlns:a16="http://schemas.microsoft.com/office/drawing/2014/main" val="3708006764"/>
                    </a:ext>
                  </a:extLst>
                </a:gridCol>
              </a:tblGrid>
              <a:tr h="749557">
                <a:tc>
                  <a:txBody>
                    <a:bodyPr/>
                    <a:lstStyle/>
                    <a:p>
                      <a:pPr algn="ctr"/>
                      <a:r>
                        <a:rPr lang="en-US" sz="2000" dirty="0"/>
                        <a:t>Webinar Date</a:t>
                      </a:r>
                    </a:p>
                  </a:txBody>
                  <a:tcPr anchor="ctr"/>
                </a:tc>
                <a:tc>
                  <a:txBody>
                    <a:bodyPr/>
                    <a:lstStyle/>
                    <a:p>
                      <a:pPr algn="ctr"/>
                      <a:r>
                        <a:rPr lang="en-US" sz="2000" dirty="0"/>
                        <a:t>Topic</a:t>
                      </a:r>
                    </a:p>
                  </a:txBody>
                  <a:tcPr anchor="ctr"/>
                </a:tc>
                <a:extLst>
                  <a:ext uri="{0D108BD9-81ED-4DB2-BD59-A6C34878D82A}">
                    <a16:rowId xmlns:a16="http://schemas.microsoft.com/office/drawing/2014/main" val="3265500918"/>
                  </a:ext>
                </a:extLst>
              </a:tr>
              <a:tr h="749557">
                <a:tc>
                  <a:txBody>
                    <a:bodyPr/>
                    <a:lstStyle/>
                    <a:p>
                      <a:r>
                        <a:rPr lang="en-US" sz="2000" dirty="0">
                          <a:solidFill>
                            <a:schemeClr val="tx1">
                              <a:lumMod val="50000"/>
                            </a:schemeClr>
                          </a:solidFill>
                        </a:rPr>
                        <a:t>October 27</a:t>
                      </a:r>
                      <a:r>
                        <a:rPr lang="en-US" sz="2000" baseline="30000" dirty="0">
                          <a:solidFill>
                            <a:schemeClr val="tx1">
                              <a:lumMod val="50000"/>
                            </a:schemeClr>
                          </a:solidFill>
                        </a:rPr>
                        <a:t>th</a:t>
                      </a:r>
                      <a:r>
                        <a:rPr lang="en-US" sz="2000" dirty="0">
                          <a:solidFill>
                            <a:schemeClr val="tx1">
                              <a:lumMod val="50000"/>
                            </a:schemeClr>
                          </a:solidFill>
                        </a:rPr>
                        <a:t> 12:00pm-1:00pm</a:t>
                      </a:r>
                    </a:p>
                  </a:txBody>
                  <a:tcPr anchor="ctr"/>
                </a:tc>
                <a:tc>
                  <a:txBody>
                    <a:bodyPr/>
                    <a:lstStyle/>
                    <a:p>
                      <a:r>
                        <a:rPr lang="en-US" sz="2000" dirty="0">
                          <a:solidFill>
                            <a:schemeClr val="tx1">
                              <a:lumMod val="50000"/>
                            </a:schemeClr>
                          </a:solidFill>
                        </a:rPr>
                        <a:t>Provider Education: training on PMH state resources</a:t>
                      </a:r>
                    </a:p>
                  </a:txBody>
                  <a:tcPr anchor="ctr"/>
                </a:tc>
                <a:extLst>
                  <a:ext uri="{0D108BD9-81ED-4DB2-BD59-A6C34878D82A}">
                    <a16:rowId xmlns:a16="http://schemas.microsoft.com/office/drawing/2014/main" val="119461206"/>
                  </a:ext>
                </a:extLst>
              </a:tr>
              <a:tr h="749557">
                <a:tc>
                  <a:txBody>
                    <a:bodyPr/>
                    <a:lstStyle/>
                    <a:p>
                      <a:r>
                        <a:rPr lang="en-US" sz="2000" dirty="0">
                          <a:solidFill>
                            <a:schemeClr val="tx1">
                              <a:lumMod val="50000"/>
                            </a:schemeClr>
                          </a:solidFill>
                        </a:rPr>
                        <a:t>November 12</a:t>
                      </a:r>
                      <a:r>
                        <a:rPr lang="en-US" sz="2000" baseline="30000" dirty="0">
                          <a:solidFill>
                            <a:schemeClr val="tx1">
                              <a:lumMod val="50000"/>
                            </a:schemeClr>
                          </a:solidFill>
                        </a:rPr>
                        <a:t>th</a:t>
                      </a:r>
                      <a:r>
                        <a:rPr lang="en-US" sz="2000" dirty="0">
                          <a:solidFill>
                            <a:schemeClr val="tx1">
                              <a:lumMod val="50000"/>
                            </a:schemeClr>
                          </a:solidFill>
                        </a:rPr>
                        <a:t> , Westin Lombard</a:t>
                      </a:r>
                    </a:p>
                  </a:txBody>
                  <a:tcPr anchor="ctr"/>
                </a:tc>
                <a:tc>
                  <a:txBody>
                    <a:bodyPr/>
                    <a:lstStyle/>
                    <a:p>
                      <a:r>
                        <a:rPr lang="en-US" sz="2000" dirty="0">
                          <a:solidFill>
                            <a:schemeClr val="tx1">
                              <a:lumMod val="50000"/>
                            </a:schemeClr>
                          </a:solidFill>
                        </a:rPr>
                        <a:t>Annual Conference</a:t>
                      </a:r>
                    </a:p>
                  </a:txBody>
                  <a:tcPr anchor="ctr"/>
                </a:tc>
                <a:extLst>
                  <a:ext uri="{0D108BD9-81ED-4DB2-BD59-A6C34878D82A}">
                    <a16:rowId xmlns:a16="http://schemas.microsoft.com/office/drawing/2014/main" val="2913769769"/>
                  </a:ext>
                </a:extLst>
              </a:tr>
              <a:tr h="873563">
                <a:tc>
                  <a:txBody>
                    <a:bodyPr/>
                    <a:lstStyle/>
                    <a:p>
                      <a:r>
                        <a:rPr lang="en-US" sz="2000" dirty="0">
                          <a:solidFill>
                            <a:schemeClr val="tx1">
                              <a:lumMod val="50000"/>
                            </a:schemeClr>
                          </a:solidFill>
                        </a:rPr>
                        <a:t>December 15</a:t>
                      </a:r>
                      <a:r>
                        <a:rPr lang="en-US" sz="2000" baseline="30000" dirty="0">
                          <a:solidFill>
                            <a:schemeClr val="tx1">
                              <a:lumMod val="50000"/>
                            </a:schemeClr>
                          </a:solidFill>
                        </a:rPr>
                        <a:t>th</a:t>
                      </a:r>
                      <a:r>
                        <a:rPr lang="en-US" sz="2000" dirty="0">
                          <a:solidFill>
                            <a:schemeClr val="tx1">
                              <a:lumMod val="50000"/>
                            </a:schemeClr>
                          </a:solidFill>
                        </a:rPr>
                        <a:t> 12:00pm-1:00pm</a:t>
                      </a:r>
                    </a:p>
                  </a:txBody>
                  <a:tcPr anchor="ctr"/>
                </a:tc>
                <a:tc>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2000" dirty="0">
                          <a:solidFill>
                            <a:schemeClr val="tx1">
                              <a:lumMod val="50000"/>
                            </a:schemeClr>
                          </a:solidFill>
                        </a:rPr>
                        <a:t>Screening and Assessment</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lang="en-US" sz="2000" dirty="0">
                        <a:solidFill>
                          <a:schemeClr val="tx1">
                            <a:lumMod val="50000"/>
                          </a:schemeClr>
                        </a:solidFill>
                        <a:cs typeface="Arial"/>
                      </a:endParaRPr>
                    </a:p>
                  </a:txBody>
                  <a:tcPr anchor="ctr"/>
                </a:tc>
                <a:extLst>
                  <a:ext uri="{0D108BD9-81ED-4DB2-BD59-A6C34878D82A}">
                    <a16:rowId xmlns:a16="http://schemas.microsoft.com/office/drawing/2014/main" val="4046646386"/>
                  </a:ext>
                </a:extLst>
              </a:tr>
            </a:tbl>
          </a:graphicData>
        </a:graphic>
      </p:graphicFrame>
      <p:pic>
        <p:nvPicPr>
          <p:cNvPr id="8" name="Picture 7" descr="A qr code on a white background&#10;&#10;AI-generated content may be incorrect.">
            <a:extLst>
              <a:ext uri="{FF2B5EF4-FFF2-40B4-BE49-F238E27FC236}">
                <a16:creationId xmlns:a16="http://schemas.microsoft.com/office/drawing/2014/main" id="{A0EC7060-8E0F-FF6B-10FA-14A08750507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022332" y="4336954"/>
            <a:ext cx="1934801" cy="1920416"/>
          </a:xfrm>
          <a:prstGeom prst="rect">
            <a:avLst/>
          </a:prstGeom>
        </p:spPr>
      </p:pic>
      <p:sp>
        <p:nvSpPr>
          <p:cNvPr id="9" name="TextBox 8">
            <a:extLst>
              <a:ext uri="{FF2B5EF4-FFF2-40B4-BE49-F238E27FC236}">
                <a16:creationId xmlns:a16="http://schemas.microsoft.com/office/drawing/2014/main" id="{AAF288B4-8413-8660-B752-27558F02F376}"/>
              </a:ext>
            </a:extLst>
          </p:cNvPr>
          <p:cNvSpPr txBox="1"/>
          <p:nvPr/>
        </p:nvSpPr>
        <p:spPr>
          <a:xfrm>
            <a:off x="7355840" y="5611039"/>
            <a:ext cx="2328332"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44C55">
                    <a:lumMod val="50000"/>
                  </a:srgbClr>
                </a:solidFill>
                <a:effectLst/>
                <a:uLnTx/>
                <a:uFillTx/>
                <a:latin typeface="Arial"/>
                <a:ea typeface="+mn-ea"/>
                <a:cs typeface="+mn-cs"/>
              </a:rPr>
              <a:t>Register for monthly webinars here</a:t>
            </a:r>
          </a:p>
        </p:txBody>
      </p:sp>
      <p:cxnSp>
        <p:nvCxnSpPr>
          <p:cNvPr id="11" name="Connector: Curved 10">
            <a:extLst>
              <a:ext uri="{FF2B5EF4-FFF2-40B4-BE49-F238E27FC236}">
                <a16:creationId xmlns:a16="http://schemas.microsoft.com/office/drawing/2014/main" id="{7295DE17-3FEE-6EC4-434A-46829B130AF2}"/>
              </a:ext>
            </a:extLst>
          </p:cNvPr>
          <p:cNvCxnSpPr>
            <a:cxnSpLocks/>
          </p:cNvCxnSpPr>
          <p:nvPr/>
        </p:nvCxnSpPr>
        <p:spPr>
          <a:xfrm flipV="1">
            <a:off x="9364132" y="5510233"/>
            <a:ext cx="640080" cy="551900"/>
          </a:xfrm>
          <a:prstGeom prst="curvedConnector3">
            <a:avLst/>
          </a:prstGeom>
          <a:ln w="76200">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22270195"/>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Shape 6071"/>
        <p:cNvGrpSpPr/>
        <p:nvPr/>
      </p:nvGrpSpPr>
      <p:grpSpPr>
        <a:xfrm>
          <a:off x="0" y="0"/>
          <a:ext cx="0" cy="0"/>
          <a:chOff x="0" y="0"/>
          <a:chExt cx="0" cy="0"/>
        </a:xfrm>
      </p:grpSpPr>
      <p:sp>
        <p:nvSpPr>
          <p:cNvPr id="6072" name="Google Shape;6072;p238"/>
          <p:cNvSpPr/>
          <p:nvPr/>
        </p:nvSpPr>
        <p:spPr>
          <a:xfrm>
            <a:off x="7213602" y="-12701"/>
            <a:ext cx="5003797" cy="1485900"/>
          </a:xfrm>
          <a:prstGeom prst="rect">
            <a:avLst/>
          </a:prstGeom>
          <a:solidFill>
            <a:srgbClr val="FFFFFF"/>
          </a:solidFill>
          <a:ln>
            <a:noFill/>
          </a:ln>
        </p:spPr>
        <p:txBody>
          <a:bodyPr spcFirstLastPara="1" wrap="square" lIns="91425" tIns="45700" rIns="91425" bIns="45700" anchor="ctr" anchorCtr="1">
            <a:noAutofit/>
          </a:bodyPr>
          <a:lstStyle/>
          <a:p>
            <a:pPr algn="ctr" defTabSz="609630">
              <a:buClr>
                <a:srgbClr val="000000"/>
              </a:buClr>
              <a:buSzPts val="1800"/>
            </a:pPr>
            <a:endParaRPr>
              <a:solidFill>
                <a:srgbClr val="FFFFFF"/>
              </a:solidFill>
              <a:latin typeface="DM Sans" pitchFamily="2" charset="77"/>
              <a:ea typeface="Calibri"/>
              <a:cs typeface="Calibri"/>
              <a:sym typeface="Calibri"/>
            </a:endParaRPr>
          </a:p>
        </p:txBody>
      </p:sp>
      <p:pic>
        <p:nvPicPr>
          <p:cNvPr id="6073" name="Google Shape;6073;p238"/>
          <p:cNvPicPr preferRelativeResize="0"/>
          <p:nvPr/>
        </p:nvPicPr>
        <p:blipFill rotWithShape="1">
          <a:blip r:embed="rId3" cstate="email">
            <a:alphaModFix amt="43000"/>
            <a:extLst>
              <a:ext uri="{28A0092B-C50C-407E-A947-70E740481C1C}">
                <a14:useLocalDpi xmlns:a14="http://schemas.microsoft.com/office/drawing/2010/main" val="0"/>
              </a:ext>
            </a:extLst>
          </a:blip>
          <a:srcRect/>
          <a:stretch/>
        </p:blipFill>
        <p:spPr>
          <a:xfrm>
            <a:off x="2398783" y="-16118"/>
            <a:ext cx="9818616" cy="6858000"/>
          </a:xfrm>
          <a:prstGeom prst="rect">
            <a:avLst/>
          </a:prstGeom>
          <a:noFill/>
          <a:ln>
            <a:noFill/>
          </a:ln>
        </p:spPr>
      </p:pic>
      <p:sp>
        <p:nvSpPr>
          <p:cNvPr id="6074" name="Google Shape;6074;p238"/>
          <p:cNvSpPr/>
          <p:nvPr/>
        </p:nvSpPr>
        <p:spPr>
          <a:xfrm rot="5400013">
            <a:off x="1907265" y="-66340"/>
            <a:ext cx="6785041" cy="7063621"/>
          </a:xfrm>
          <a:custGeom>
            <a:avLst/>
            <a:gdLst/>
            <a:ahLst/>
            <a:cxnLst/>
            <a:rect l="l" t="t" r="r" b="b"/>
            <a:pathLst>
              <a:path w="10595436" h="10595436" extrusionOk="0">
                <a:moveTo>
                  <a:pt x="0" y="0"/>
                </a:moveTo>
                <a:lnTo>
                  <a:pt x="10595436" y="0"/>
                </a:lnTo>
                <a:lnTo>
                  <a:pt x="10595436" y="10595436"/>
                </a:lnTo>
                <a:lnTo>
                  <a:pt x="0" y="10595436"/>
                </a:lnTo>
                <a:lnTo>
                  <a:pt x="0" y="0"/>
                </a:lnTo>
                <a:close/>
              </a:path>
            </a:pathLst>
          </a:custGeom>
          <a:blipFill rotWithShape="1">
            <a:blip r:embed="rId4" cstate="email">
              <a:alphaModFix/>
              <a:extLst>
                <a:ext uri="{28A0092B-C50C-407E-A947-70E740481C1C}">
                  <a14:useLocalDpi xmlns:a14="http://schemas.microsoft.com/office/drawing/2010/main" val="0"/>
                </a:ext>
              </a:extLst>
            </a:blip>
            <a:stretch>
              <a:fillRect/>
            </a:stretch>
          </a:blipFill>
          <a:ln>
            <a:noFill/>
          </a:ln>
        </p:spPr>
        <p:txBody>
          <a:bodyPr spcFirstLastPara="1" wrap="square" lIns="91425" tIns="45700" rIns="91425" bIns="45700" anchor="t" anchorCtr="0">
            <a:noAutofit/>
          </a:bodyPr>
          <a:lstStyle/>
          <a:p>
            <a:pPr defTabSz="609630">
              <a:buClr>
                <a:srgbClr val="000000"/>
              </a:buClr>
              <a:buSzPts val="800"/>
            </a:pPr>
            <a:endParaRPr sz="800">
              <a:solidFill>
                <a:srgbClr val="444C55"/>
              </a:solidFill>
              <a:latin typeface="DM Sans" pitchFamily="2" charset="77"/>
              <a:ea typeface="Calibri"/>
              <a:cs typeface="Calibri"/>
              <a:sym typeface="Calibri"/>
            </a:endParaRPr>
          </a:p>
        </p:txBody>
      </p:sp>
      <p:sp>
        <p:nvSpPr>
          <p:cNvPr id="6075" name="Google Shape;6075;p238"/>
          <p:cNvSpPr/>
          <p:nvPr/>
        </p:nvSpPr>
        <p:spPr>
          <a:xfrm>
            <a:off x="1913748" y="329577"/>
            <a:ext cx="8774298" cy="0"/>
          </a:xfrm>
          <a:custGeom>
            <a:avLst/>
            <a:gdLst/>
            <a:ahLst/>
            <a:cxnLst/>
            <a:rect l="l" t="t" r="r" b="b"/>
            <a:pathLst>
              <a:path w="120000" h="120000" extrusionOk="0">
                <a:moveTo>
                  <a:pt x="0" y="0"/>
                </a:moveTo>
                <a:lnTo>
                  <a:pt x="120000" y="0"/>
                </a:lnTo>
              </a:path>
            </a:pathLst>
          </a:custGeom>
          <a:noFill/>
          <a:ln w="47600" cap="flat" cmpd="sng">
            <a:solidFill>
              <a:srgbClr val="7F895E"/>
            </a:solidFill>
            <a:prstDash val="dashDot"/>
            <a:miter lim="8000"/>
            <a:headEnd type="none" w="sm" len="sm"/>
            <a:tailEnd type="none" w="sm" len="sm"/>
          </a:ln>
        </p:spPr>
        <p:txBody>
          <a:bodyPr spcFirstLastPara="1" wrap="square" lIns="91425" tIns="45700" rIns="91425" bIns="45700" anchor="t" anchorCtr="0">
            <a:noAutofit/>
          </a:bodyPr>
          <a:lstStyle/>
          <a:p>
            <a:pPr defTabSz="609630">
              <a:buClr>
                <a:srgbClr val="000000"/>
              </a:buClr>
              <a:buSzPts val="800"/>
            </a:pPr>
            <a:endParaRPr sz="800">
              <a:solidFill>
                <a:srgbClr val="444C55"/>
              </a:solidFill>
              <a:latin typeface="DM Sans" pitchFamily="2" charset="77"/>
              <a:ea typeface="Calibri"/>
              <a:cs typeface="Calibri"/>
              <a:sym typeface="Calibri"/>
            </a:endParaRPr>
          </a:p>
        </p:txBody>
      </p:sp>
      <p:sp>
        <p:nvSpPr>
          <p:cNvPr id="6076" name="Google Shape;6076;p238"/>
          <p:cNvSpPr/>
          <p:nvPr/>
        </p:nvSpPr>
        <p:spPr>
          <a:xfrm>
            <a:off x="4030419" y="6445349"/>
            <a:ext cx="4620060" cy="0"/>
          </a:xfrm>
          <a:custGeom>
            <a:avLst/>
            <a:gdLst/>
            <a:ahLst/>
            <a:cxnLst/>
            <a:rect l="l" t="t" r="r" b="b"/>
            <a:pathLst>
              <a:path w="120000" h="120000" extrusionOk="0">
                <a:moveTo>
                  <a:pt x="0" y="0"/>
                </a:moveTo>
                <a:lnTo>
                  <a:pt x="120000" y="0"/>
                </a:lnTo>
              </a:path>
            </a:pathLst>
          </a:custGeom>
          <a:noFill/>
          <a:ln w="47600" cap="flat" cmpd="sng">
            <a:solidFill>
              <a:srgbClr val="7F895E"/>
            </a:solidFill>
            <a:prstDash val="dashDot"/>
            <a:miter lim="8000"/>
            <a:headEnd type="none" w="sm" len="sm"/>
            <a:tailEnd type="none" w="sm" len="sm"/>
          </a:ln>
        </p:spPr>
        <p:txBody>
          <a:bodyPr spcFirstLastPara="1" wrap="square" lIns="91425" tIns="45700" rIns="91425" bIns="45700" anchor="t" anchorCtr="0">
            <a:noAutofit/>
          </a:bodyPr>
          <a:lstStyle/>
          <a:p>
            <a:pPr defTabSz="609630">
              <a:buClr>
                <a:srgbClr val="000000"/>
              </a:buClr>
              <a:buSzPts val="800"/>
            </a:pPr>
            <a:endParaRPr sz="800">
              <a:solidFill>
                <a:srgbClr val="444C55"/>
              </a:solidFill>
              <a:latin typeface="DM Sans" pitchFamily="2" charset="77"/>
              <a:ea typeface="Calibri"/>
              <a:cs typeface="Calibri"/>
              <a:sym typeface="Calibri"/>
            </a:endParaRPr>
          </a:p>
        </p:txBody>
      </p:sp>
      <p:sp>
        <p:nvSpPr>
          <p:cNvPr id="6081" name="Google Shape;6081;p238"/>
          <p:cNvSpPr/>
          <p:nvPr/>
        </p:nvSpPr>
        <p:spPr>
          <a:xfrm>
            <a:off x="0" y="-184645"/>
            <a:ext cx="12191996" cy="369291"/>
          </a:xfrm>
          <a:prstGeom prst="rect">
            <a:avLst/>
          </a:prstGeom>
          <a:noFill/>
          <a:ln>
            <a:noFill/>
          </a:ln>
        </p:spPr>
        <p:txBody>
          <a:bodyPr spcFirstLastPara="1" wrap="square" lIns="91425" tIns="45700" rIns="91425" bIns="45700" anchor="ctr" anchorCtr="0">
            <a:spAutoFit/>
          </a:bodyPr>
          <a:lstStyle/>
          <a:p>
            <a:pPr defTabSz="609630">
              <a:buClr>
                <a:srgbClr val="000000"/>
              </a:buClr>
              <a:buSzPts val="1800"/>
            </a:pPr>
            <a:endParaRPr>
              <a:solidFill>
                <a:srgbClr val="444C55"/>
              </a:solidFill>
              <a:latin typeface="DM Sans" pitchFamily="2" charset="77"/>
              <a:ea typeface="Calibri"/>
              <a:cs typeface="Calibri"/>
              <a:sym typeface="Calibri"/>
            </a:endParaRPr>
          </a:p>
        </p:txBody>
      </p:sp>
      <p:sp>
        <p:nvSpPr>
          <p:cNvPr id="6082" name="Google Shape;6082;p238"/>
          <p:cNvSpPr/>
          <p:nvPr/>
        </p:nvSpPr>
        <p:spPr>
          <a:xfrm>
            <a:off x="152403" y="-32242"/>
            <a:ext cx="12191996" cy="369291"/>
          </a:xfrm>
          <a:prstGeom prst="rect">
            <a:avLst/>
          </a:prstGeom>
          <a:noFill/>
          <a:ln>
            <a:noFill/>
          </a:ln>
        </p:spPr>
        <p:txBody>
          <a:bodyPr spcFirstLastPara="1" wrap="square" lIns="91425" tIns="45700" rIns="91425" bIns="45700" anchor="ctr" anchorCtr="0">
            <a:spAutoFit/>
          </a:bodyPr>
          <a:lstStyle/>
          <a:p>
            <a:pPr defTabSz="609630">
              <a:buClr>
                <a:srgbClr val="000000"/>
              </a:buClr>
              <a:buSzPts val="1800"/>
            </a:pPr>
            <a:endParaRPr>
              <a:solidFill>
                <a:srgbClr val="444C55"/>
              </a:solidFill>
              <a:latin typeface="DM Sans" pitchFamily="2" charset="77"/>
              <a:ea typeface="Calibri"/>
              <a:cs typeface="Calibri"/>
              <a:sym typeface="Calibri"/>
            </a:endParaRPr>
          </a:p>
        </p:txBody>
      </p:sp>
      <p:sp>
        <p:nvSpPr>
          <p:cNvPr id="6083" name="Google Shape;6083;p238"/>
          <p:cNvSpPr/>
          <p:nvPr/>
        </p:nvSpPr>
        <p:spPr>
          <a:xfrm>
            <a:off x="304796" y="120151"/>
            <a:ext cx="12191996" cy="369291"/>
          </a:xfrm>
          <a:prstGeom prst="rect">
            <a:avLst/>
          </a:prstGeom>
          <a:noFill/>
          <a:ln>
            <a:noFill/>
          </a:ln>
        </p:spPr>
        <p:txBody>
          <a:bodyPr spcFirstLastPara="1" wrap="square" lIns="91425" tIns="45700" rIns="91425" bIns="45700" anchor="ctr" anchorCtr="0">
            <a:spAutoFit/>
          </a:bodyPr>
          <a:lstStyle/>
          <a:p>
            <a:pPr defTabSz="609630">
              <a:buClr>
                <a:srgbClr val="000000"/>
              </a:buClr>
              <a:buSzPts val="1800"/>
            </a:pPr>
            <a:endParaRPr>
              <a:solidFill>
                <a:srgbClr val="444C55"/>
              </a:solidFill>
              <a:latin typeface="DM Sans" pitchFamily="2" charset="77"/>
              <a:ea typeface="Calibri"/>
              <a:cs typeface="Calibri"/>
              <a:sym typeface="Calibri"/>
            </a:endParaRPr>
          </a:p>
        </p:txBody>
      </p:sp>
      <p:sp>
        <p:nvSpPr>
          <p:cNvPr id="6084" name="Google Shape;6084;p238"/>
          <p:cNvSpPr txBox="1"/>
          <p:nvPr/>
        </p:nvSpPr>
        <p:spPr>
          <a:xfrm>
            <a:off x="3707379" y="6255721"/>
            <a:ext cx="6111236" cy="369291"/>
          </a:xfrm>
          <a:prstGeom prst="rect">
            <a:avLst/>
          </a:prstGeom>
          <a:noFill/>
          <a:ln>
            <a:noFill/>
          </a:ln>
        </p:spPr>
        <p:txBody>
          <a:bodyPr spcFirstLastPara="1" wrap="square" lIns="91425" tIns="45700" rIns="91425" bIns="45700" anchor="t" anchorCtr="0">
            <a:spAutoFit/>
          </a:bodyPr>
          <a:lstStyle/>
          <a:p>
            <a:pPr defTabSz="609630">
              <a:buClr>
                <a:srgbClr val="000000"/>
              </a:buClr>
              <a:buSzPts val="1800"/>
            </a:pPr>
            <a:endParaRPr>
              <a:solidFill>
                <a:srgbClr val="444C55"/>
              </a:solidFill>
              <a:latin typeface="DM Sans" pitchFamily="2" charset="77"/>
              <a:ea typeface="Calibri"/>
              <a:cs typeface="Calibri"/>
              <a:sym typeface="Calibri"/>
            </a:endParaRPr>
          </a:p>
        </p:txBody>
      </p:sp>
      <p:pic>
        <p:nvPicPr>
          <p:cNvPr id="6085" name="Google Shape;6085;p238"/>
          <p:cNvPicPr preferRelativeResize="0"/>
          <p:nvPr/>
        </p:nvPicPr>
        <p:blipFill rotWithShape="1">
          <a:blip r:embed="rId5" cstate="email">
            <a:alphaModFix/>
            <a:extLst>
              <a:ext uri="{28A0092B-C50C-407E-A947-70E740481C1C}">
                <a14:useLocalDpi xmlns:a14="http://schemas.microsoft.com/office/drawing/2010/main" val="0"/>
              </a:ext>
            </a:extLst>
          </a:blip>
          <a:srcRect/>
          <a:stretch/>
        </p:blipFill>
        <p:spPr>
          <a:xfrm>
            <a:off x="10432527" y="5947467"/>
            <a:ext cx="1768733" cy="829260"/>
          </a:xfrm>
          <a:prstGeom prst="rect">
            <a:avLst/>
          </a:prstGeom>
          <a:noFill/>
          <a:ln>
            <a:noFill/>
          </a:ln>
        </p:spPr>
      </p:pic>
      <p:pic>
        <p:nvPicPr>
          <p:cNvPr id="6086" name="Google Shape;6086;p238" descr="A yellow sun with a smiling face&#10;&#10;AI-generated content may be incorrect."/>
          <p:cNvPicPr preferRelativeResize="0"/>
          <p:nvPr/>
        </p:nvPicPr>
        <p:blipFill rotWithShape="1">
          <a:blip r:embed="rId6" cstate="email">
            <a:alphaModFix/>
            <a:extLst>
              <a:ext uri="{28A0092B-C50C-407E-A947-70E740481C1C}">
                <a14:useLocalDpi xmlns:a14="http://schemas.microsoft.com/office/drawing/2010/main" val="0"/>
              </a:ext>
            </a:extLst>
          </a:blip>
          <a:srcRect/>
          <a:stretch/>
        </p:blipFill>
        <p:spPr>
          <a:xfrm>
            <a:off x="0" y="602195"/>
            <a:ext cx="2079063" cy="1742007"/>
          </a:xfrm>
          <a:prstGeom prst="rect">
            <a:avLst/>
          </a:prstGeom>
          <a:noFill/>
          <a:ln>
            <a:noFill/>
          </a:ln>
        </p:spPr>
      </p:pic>
      <p:pic>
        <p:nvPicPr>
          <p:cNvPr id="3" name="Picture 2" descr="A white square with blue text and orange text&#10;&#10;AI-generated content may be incorrect.">
            <a:extLst>
              <a:ext uri="{FF2B5EF4-FFF2-40B4-BE49-F238E27FC236}">
                <a16:creationId xmlns:a16="http://schemas.microsoft.com/office/drawing/2014/main" id="{D9E3FA06-56FD-5DEC-1801-A54A22D3F927}"/>
              </a:ext>
            </a:extLst>
          </p:cNvPr>
          <p:cNvPicPr>
            <a:picLocks noChangeAspect="1"/>
          </p:cNvPicPr>
          <p:nvPr/>
        </p:nvPicPr>
        <p:blipFill>
          <a:blip r:embed="rId7"/>
          <a:stretch>
            <a:fillRect/>
          </a:stretch>
        </p:blipFill>
        <p:spPr>
          <a:xfrm>
            <a:off x="2682240" y="-5080"/>
            <a:ext cx="6888480" cy="6858000"/>
          </a:xfrm>
          <a:prstGeom prst="rect">
            <a:avLst/>
          </a:prstGeom>
        </p:spPr>
      </p:pic>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9410A632-87DF-39C5-9D3F-DFC74BDAA0FD}"/>
              </a:ext>
            </a:extLst>
          </p:cNvPr>
          <p:cNvSpPr/>
          <p:nvPr/>
        </p:nvSpPr>
        <p:spPr>
          <a:xfrm>
            <a:off x="7202463" y="0"/>
            <a:ext cx="4989533" cy="1482242"/>
          </a:xfrm>
          <a:prstGeom prst="rect">
            <a:avLst/>
          </a:pr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3" name="Freeform 2">
            <a:extLst>
              <a:ext uri="{FF2B5EF4-FFF2-40B4-BE49-F238E27FC236}">
                <a16:creationId xmlns:a16="http://schemas.microsoft.com/office/drawing/2014/main" id="{BD43C61D-1520-54CE-4EDD-DB788DACA78E}"/>
              </a:ext>
            </a:extLst>
          </p:cNvPr>
          <p:cNvSpPr/>
          <p:nvPr/>
        </p:nvSpPr>
        <p:spPr>
          <a:xfrm>
            <a:off x="0" y="-2567159"/>
            <a:ext cx="12477637" cy="3010232"/>
          </a:xfrm>
          <a:custGeom>
            <a:avLst/>
            <a:gdLst>
              <a:gd name="f0" fmla="val w"/>
              <a:gd name="f1" fmla="val h"/>
              <a:gd name="f2" fmla="val 0"/>
              <a:gd name="f3" fmla="val 18716459"/>
              <a:gd name="f4" fmla="val 4515346"/>
              <a:gd name="f5" fmla="val 4515345"/>
              <a:gd name="f6" fmla="*/ f0 1 18716459"/>
              <a:gd name="f7" fmla="*/ f1 1 4515346"/>
              <a:gd name="f8" fmla="+- f4 0 f2"/>
              <a:gd name="f9" fmla="+- f3 0 f2"/>
              <a:gd name="f10" fmla="*/ f9 1 18716459"/>
              <a:gd name="f11" fmla="*/ f8 1 4515346"/>
              <a:gd name="f12" fmla="*/ f2 1 f10"/>
              <a:gd name="f13" fmla="*/ f3 1 f10"/>
              <a:gd name="f14" fmla="*/ f2 1 f11"/>
              <a:gd name="f15" fmla="*/ f4 1 f11"/>
              <a:gd name="f16" fmla="*/ f12 f6 1"/>
              <a:gd name="f17" fmla="*/ f13 f6 1"/>
              <a:gd name="f18" fmla="*/ f15 f7 1"/>
              <a:gd name="f19" fmla="*/ f14 f7 1"/>
            </a:gdLst>
            <a:ahLst/>
            <a:cxnLst>
              <a:cxn ang="3cd4">
                <a:pos x="hc" y="t"/>
              </a:cxn>
              <a:cxn ang="0">
                <a:pos x="r" y="vc"/>
              </a:cxn>
              <a:cxn ang="cd4">
                <a:pos x="hc" y="b"/>
              </a:cxn>
              <a:cxn ang="cd2">
                <a:pos x="l" y="vc"/>
              </a:cxn>
            </a:cxnLst>
            <a:rect l="f16" t="f19" r="f17" b="f18"/>
            <a:pathLst>
              <a:path w="18716459" h="4515346">
                <a:moveTo>
                  <a:pt x="f2" y="f2"/>
                </a:moveTo>
                <a:lnTo>
                  <a:pt x="f3" y="f2"/>
                </a:lnTo>
                <a:lnTo>
                  <a:pt x="f3" y="f5"/>
                </a:lnTo>
                <a:lnTo>
                  <a:pt x="f2" y="f5"/>
                </a:lnTo>
                <a:lnTo>
                  <a:pt x="f2" y="f2"/>
                </a:lnTo>
                <a:close/>
              </a:path>
            </a:pathLst>
          </a:custGeom>
          <a:blipFill>
            <a:blip r:embed="rId3">
              <a:alphaModFix amt="40000"/>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800" b="0" i="0" u="none" strike="noStrike" kern="1200" cap="none" spc="0" normalizeH="0" baseline="0" noProof="0">
              <a:ln>
                <a:noFill/>
              </a:ln>
              <a:solidFill>
                <a:srgbClr val="444C55"/>
              </a:solidFill>
              <a:effectLst/>
              <a:uLnTx/>
              <a:uFillTx/>
              <a:latin typeface="Arial"/>
              <a:ea typeface="+mn-ea"/>
              <a:cs typeface="+mn-cs"/>
            </a:endParaRPr>
          </a:p>
        </p:txBody>
      </p:sp>
      <p:sp>
        <p:nvSpPr>
          <p:cNvPr id="4" name="Freeform 3">
            <a:extLst>
              <a:ext uri="{FF2B5EF4-FFF2-40B4-BE49-F238E27FC236}">
                <a16:creationId xmlns:a16="http://schemas.microsoft.com/office/drawing/2014/main" id="{27C1E67D-A44E-8054-5983-7F7559466AC5}"/>
              </a:ext>
            </a:extLst>
          </p:cNvPr>
          <p:cNvSpPr/>
          <p:nvPr/>
        </p:nvSpPr>
        <p:spPr>
          <a:xfrm>
            <a:off x="0" y="6392716"/>
            <a:ext cx="12477637" cy="3010232"/>
          </a:xfrm>
          <a:custGeom>
            <a:avLst/>
            <a:gdLst>
              <a:gd name="f0" fmla="val w"/>
              <a:gd name="f1" fmla="val h"/>
              <a:gd name="f2" fmla="val 0"/>
              <a:gd name="f3" fmla="val 18716459"/>
              <a:gd name="f4" fmla="val 4515346"/>
              <a:gd name="f5" fmla="*/ f0 1 18716459"/>
              <a:gd name="f6" fmla="*/ f1 1 4515346"/>
              <a:gd name="f7" fmla="+- f4 0 f2"/>
              <a:gd name="f8" fmla="+- f3 0 f2"/>
              <a:gd name="f9" fmla="*/ f8 1 18716459"/>
              <a:gd name="f10" fmla="*/ f7 1 4515346"/>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18716459" h="4515346">
                <a:moveTo>
                  <a:pt x="f2" y="f2"/>
                </a:moveTo>
                <a:lnTo>
                  <a:pt x="f3" y="f2"/>
                </a:lnTo>
                <a:lnTo>
                  <a:pt x="f3" y="f4"/>
                </a:lnTo>
                <a:lnTo>
                  <a:pt x="f2" y="f4"/>
                </a:lnTo>
                <a:lnTo>
                  <a:pt x="f2" y="f2"/>
                </a:lnTo>
                <a:close/>
              </a:path>
            </a:pathLst>
          </a:custGeom>
          <a:blipFill>
            <a:blip r:embed="rId3">
              <a:alphaModFix/>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800" b="0" i="0" u="none" strike="noStrike" kern="1200" cap="none" spc="0" normalizeH="0" baseline="0" noProof="0">
              <a:ln>
                <a:noFill/>
              </a:ln>
              <a:solidFill>
                <a:srgbClr val="444C55"/>
              </a:solidFill>
              <a:effectLst/>
              <a:uLnTx/>
              <a:uFillTx/>
              <a:latin typeface="Arial"/>
              <a:ea typeface="+mn-ea"/>
              <a:cs typeface="+mn-cs"/>
            </a:endParaRPr>
          </a:p>
        </p:txBody>
      </p:sp>
      <p:sp>
        <p:nvSpPr>
          <p:cNvPr id="9" name="Freeform 8">
            <a:extLst>
              <a:ext uri="{FF2B5EF4-FFF2-40B4-BE49-F238E27FC236}">
                <a16:creationId xmlns:a16="http://schemas.microsoft.com/office/drawing/2014/main" id="{F3B4DAD8-297B-7192-2F94-1092E3A90613}"/>
              </a:ext>
            </a:extLst>
          </p:cNvPr>
          <p:cNvSpPr/>
          <p:nvPr/>
        </p:nvSpPr>
        <p:spPr>
          <a:xfrm>
            <a:off x="6479704" y="2202784"/>
            <a:ext cx="4386623" cy="3289965"/>
          </a:xfrm>
          <a:custGeom>
            <a:avLst/>
            <a:gdLst>
              <a:gd name="f0" fmla="val w"/>
              <a:gd name="f1" fmla="val h"/>
              <a:gd name="f2" fmla="val 0"/>
              <a:gd name="f3" fmla="val 6579937"/>
              <a:gd name="f4" fmla="val 4934953"/>
              <a:gd name="f5" fmla="*/ f0 1 6579937"/>
              <a:gd name="f6" fmla="*/ f1 1 4934953"/>
              <a:gd name="f7" fmla="+- f4 0 f2"/>
              <a:gd name="f8" fmla="+- f3 0 f2"/>
              <a:gd name="f9" fmla="*/ f8 1 6579937"/>
              <a:gd name="f10" fmla="*/ f7 1 4934953"/>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6579937" h="4934953">
                <a:moveTo>
                  <a:pt x="f2" y="f2"/>
                </a:moveTo>
                <a:lnTo>
                  <a:pt x="f3" y="f2"/>
                </a:lnTo>
                <a:lnTo>
                  <a:pt x="f3" y="f4"/>
                </a:lnTo>
                <a:lnTo>
                  <a:pt x="f2" y="f4"/>
                </a:lnTo>
                <a:lnTo>
                  <a:pt x="f2" y="f2"/>
                </a:lnTo>
                <a:close/>
              </a:path>
            </a:pathLst>
          </a:custGeom>
          <a:blipFill>
            <a:blip r:embed="rId4">
              <a:alphaModFix/>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endParaRPr kumimoji="0" lang="en-US" sz="800" b="0" i="0" u="none" strike="noStrike" kern="1200" cap="none" spc="0" normalizeH="0" baseline="0" noProof="0">
              <a:ln>
                <a:noFill/>
              </a:ln>
              <a:solidFill>
                <a:srgbClr val="444C55"/>
              </a:solidFill>
              <a:effectLst/>
              <a:uLnTx/>
              <a:uFillTx/>
              <a:latin typeface="Arial"/>
              <a:ea typeface="+mn-ea"/>
              <a:cs typeface="+mn-cs"/>
            </a:endParaRPr>
          </a:p>
        </p:txBody>
      </p:sp>
      <p:sp>
        <p:nvSpPr>
          <p:cNvPr id="10" name="TextBox 9">
            <a:extLst>
              <a:ext uri="{FF2B5EF4-FFF2-40B4-BE49-F238E27FC236}">
                <a16:creationId xmlns:a16="http://schemas.microsoft.com/office/drawing/2014/main" id="{31D845D2-F834-DA85-DCC7-08CFEDE3D25F}"/>
              </a:ext>
            </a:extLst>
          </p:cNvPr>
          <p:cNvSpPr txBox="1"/>
          <p:nvPr/>
        </p:nvSpPr>
        <p:spPr>
          <a:xfrm>
            <a:off x="1128336" y="2192751"/>
            <a:ext cx="4805592" cy="3283848"/>
          </a:xfrm>
          <a:prstGeom prst="rect">
            <a:avLst/>
          </a:prstGeom>
          <a:noFill/>
          <a:ln cap="flat">
            <a:noFill/>
          </a:ln>
        </p:spPr>
        <p:txBody>
          <a:bodyPr vert="horz" wrap="square" lIns="0" tIns="0" rIns="0" bIns="0" anchor="t" anchorCtr="1" compatLnSpc="1">
            <a:spAutoFit/>
          </a:bodyPr>
          <a:lstStyle/>
          <a:p>
            <a:pPr marL="0" marR="0" lvl="0" indent="0" algn="ctr" defTabSz="609539" rtl="0" eaLnBrk="1" fontAlgn="auto" latinLnBrk="0" hangingPunct="1">
              <a:lnSpc>
                <a:spcPts val="6535"/>
              </a:lnSpc>
              <a:spcBef>
                <a:spcPts val="0"/>
              </a:spcBef>
              <a:spcAft>
                <a:spcPts val="0"/>
              </a:spcAft>
              <a:buClrTx/>
              <a:buSzTx/>
              <a:buFontTx/>
              <a:buNone/>
              <a:tabLst/>
              <a:defRPr sz="1800" b="0" i="0" u="none" strike="noStrike" kern="0" cap="none" spc="0" baseline="0">
                <a:solidFill>
                  <a:srgbClr val="000000"/>
                </a:solidFill>
                <a:uFillTx/>
              </a:defRPr>
            </a:pPr>
            <a:r>
              <a:rPr kumimoji="0" lang="en-US" sz="4666" b="0" i="0" u="none" strike="noStrike" kern="1200" cap="none" spc="0" normalizeH="0" baseline="0" noProof="0" dirty="0">
                <a:ln>
                  <a:noFill/>
                </a:ln>
                <a:solidFill>
                  <a:srgbClr val="141619"/>
                </a:solidFill>
                <a:effectLst/>
                <a:uLnTx/>
                <a:uFillTx/>
                <a:latin typeface="Anaktoria"/>
                <a:ea typeface="Anaktoria"/>
                <a:cs typeface="Anaktoria"/>
              </a:rPr>
              <a:t>TOGETHER we can improve Perinatal Mental Health care across Illinois! </a:t>
            </a:r>
          </a:p>
        </p:txBody>
      </p:sp>
      <p:sp>
        <p:nvSpPr>
          <p:cNvPr id="11" name="TextBox 10">
            <a:extLst>
              <a:ext uri="{FF2B5EF4-FFF2-40B4-BE49-F238E27FC236}">
                <a16:creationId xmlns:a16="http://schemas.microsoft.com/office/drawing/2014/main" id="{F28C703B-3938-4F34-B193-0077B04D77D5}"/>
              </a:ext>
            </a:extLst>
          </p:cNvPr>
          <p:cNvSpPr txBox="1"/>
          <p:nvPr/>
        </p:nvSpPr>
        <p:spPr>
          <a:xfrm>
            <a:off x="1630180" y="466551"/>
            <a:ext cx="9401452"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a:t>
            </a:r>
            <a:r>
              <a:rPr kumimoji="0" lang="en-US" sz="3600" b="1" i="0" u="none" strike="noStrike" kern="1200" cap="none" spc="0" normalizeH="0" baseline="0" noProof="0" dirty="0">
                <a:ln>
                  <a:noFill/>
                </a:ln>
                <a:solidFill>
                  <a:srgbClr val="1C498B"/>
                </a:solidFill>
                <a:effectLst/>
                <a:uLnTx/>
                <a:uFillTx/>
                <a:latin typeface="Calibri"/>
                <a:ea typeface="+mn-ea"/>
                <a:cs typeface="+mn-cs"/>
              </a:rPr>
              <a:t>Thank you for everything you do to make change happen for Illinois moms and babies!</a:t>
            </a:r>
            <a:endParaRPr kumimoji="0" lang="en-US" sz="5300" b="1" i="0" u="none" strike="noStrike" kern="1200" cap="none" spc="0" normalizeH="0" baseline="0" noProof="0" dirty="0">
              <a:ln>
                <a:noFill/>
              </a:ln>
              <a:solidFill>
                <a:srgbClr val="1C498B"/>
              </a:solidFill>
              <a:effectLst/>
              <a:uLnTx/>
              <a:uFillTx/>
              <a:latin typeface="Calibri"/>
              <a:ea typeface="+mn-ea"/>
              <a:cs typeface="+mn-cs"/>
            </a:endParaRPr>
          </a:p>
        </p:txBody>
      </p:sp>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852430D-F099-B014-0B04-6B775B95C3B8}"/>
            </a:ext>
          </a:extLst>
        </p:cNvPr>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B896957-2405-7FE3-99DA-17E40F1C15C8}"/>
              </a:ext>
            </a:extLst>
          </p:cNvPr>
          <p:cNvSpPr/>
          <p:nvPr/>
        </p:nvSpPr>
        <p:spPr>
          <a:xfrm>
            <a:off x="2413388" y="860711"/>
            <a:ext cx="7365222" cy="5136577"/>
          </a:xfrm>
          <a:prstGeom prst="round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9">
            <a:extLst>
              <a:ext uri="{FF2B5EF4-FFF2-40B4-BE49-F238E27FC236}">
                <a16:creationId xmlns:a16="http://schemas.microsoft.com/office/drawing/2014/main" id="{8A6C8B5D-22FC-F4EC-2FA3-DA3DF968E04C}"/>
              </a:ext>
            </a:extLst>
          </p:cNvPr>
          <p:cNvSpPr txBox="1"/>
          <p:nvPr/>
        </p:nvSpPr>
        <p:spPr>
          <a:xfrm>
            <a:off x="2992020" y="1556175"/>
            <a:ext cx="6207959" cy="2769989"/>
          </a:xfrm>
          <a:prstGeom prst="rect">
            <a:avLst/>
          </a:prstGeom>
          <a:noFill/>
          <a:ln cap="flat">
            <a:noFill/>
          </a:ln>
        </p:spPr>
        <p:txBody>
          <a:bodyPr vert="horz" wrap="square" lIns="0" tIns="0" rIns="0" bIns="0" anchor="t" anchorCtr="0" compatLnSpc="1">
            <a:spAutoFit/>
          </a:bodyPr>
          <a:lstStyle/>
          <a:p>
            <a:pPr marL="0" marR="0" lvl="0" indent="0" algn="ctr" defTabSz="609539" rtl="0" eaLnBrk="1" fontAlgn="auto" latinLnBrk="0" hangingPunct="1">
              <a:spcBef>
                <a:spcPts val="0"/>
              </a:spcBef>
              <a:spcAft>
                <a:spcPts val="0"/>
              </a:spcAft>
              <a:buClrTx/>
              <a:buSzTx/>
              <a:buFontTx/>
              <a:buNone/>
              <a:tabLst/>
              <a:defRPr sz="1800" b="0" i="0" u="none" strike="noStrike" kern="0" cap="none" spc="0" baseline="0">
                <a:solidFill>
                  <a:srgbClr val="000000"/>
                </a:solidFill>
                <a:uFillTx/>
              </a:defRPr>
            </a:pPr>
            <a:r>
              <a:rPr kumimoji="0" lang="en-US" sz="3600" b="1" i="0" u="none" strike="noStrike" kern="0" cap="none" spc="0" normalizeH="0" baseline="0" noProof="0" dirty="0">
                <a:ln>
                  <a:noFill/>
                </a:ln>
                <a:solidFill>
                  <a:schemeClr val="bg1"/>
                </a:solidFill>
                <a:effectLst/>
                <a:uLnTx/>
                <a:uFillTx/>
                <a:latin typeface="Calibri"/>
                <a:ea typeface="+mn-ea"/>
                <a:cs typeface="+mn-cs"/>
              </a:rPr>
              <a:t>If you are watching this webinar as a recording, please complete the attestation form here to receive ILPQC participation credit:</a:t>
            </a:r>
            <a:endParaRPr kumimoji="0" lang="en-US" sz="1800" b="0" i="0" u="none" strike="noStrike" kern="0" cap="none" spc="0" normalizeH="0" baseline="0" noProof="0" dirty="0">
              <a:ln>
                <a:noFill/>
              </a:ln>
              <a:solidFill>
                <a:schemeClr val="bg1"/>
              </a:solidFill>
              <a:effectLst/>
              <a:uLnTx/>
              <a:uFillTx/>
              <a:latin typeface="Arial"/>
              <a:ea typeface="+mn-ea"/>
              <a:cs typeface="+mn-cs"/>
            </a:endParaRPr>
          </a:p>
        </p:txBody>
      </p:sp>
      <p:pic>
        <p:nvPicPr>
          <p:cNvPr id="6" name="Picture 5" descr="A qr code with a few black squares&#10;&#10;AI-generated content may be incorrect.">
            <a:extLst>
              <a:ext uri="{FF2B5EF4-FFF2-40B4-BE49-F238E27FC236}">
                <a16:creationId xmlns:a16="http://schemas.microsoft.com/office/drawing/2014/main" id="{B2E2A199-F484-4E1B-6954-94F3328B96B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431278" y="4326164"/>
            <a:ext cx="1329442" cy="1324187"/>
          </a:xfrm>
          <a:prstGeom prst="rect">
            <a:avLst/>
          </a:prstGeom>
        </p:spPr>
      </p:pic>
    </p:spTree>
    <p:extLst>
      <p:ext uri="{BB962C8B-B14F-4D97-AF65-F5344CB8AC3E}">
        <p14:creationId xmlns:p14="http://schemas.microsoft.com/office/powerpoint/2010/main" val="3379880923"/>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Rectangle 39">
            <a:extLst>
              <a:ext uri="{FF2B5EF4-FFF2-40B4-BE49-F238E27FC236}">
                <a16:creationId xmlns:a16="http://schemas.microsoft.com/office/drawing/2014/main" id="{8CF373B5-E4AE-0CF7-9ACF-689E8A7FD318}"/>
              </a:ext>
            </a:extLst>
          </p:cNvPr>
          <p:cNvSpPr/>
          <p:nvPr/>
        </p:nvSpPr>
        <p:spPr>
          <a:xfrm>
            <a:off x="496956" y="6187107"/>
            <a:ext cx="11314042" cy="397565"/>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0" name="Rectangle 19">
            <a:extLst>
              <a:ext uri="{FF2B5EF4-FFF2-40B4-BE49-F238E27FC236}">
                <a16:creationId xmlns:a16="http://schemas.microsoft.com/office/drawing/2014/main" id="{143A5773-B47E-3416-7E69-132EA134EEBA}"/>
              </a:ext>
            </a:extLst>
          </p:cNvPr>
          <p:cNvSpPr/>
          <p:nvPr/>
        </p:nvSpPr>
        <p:spPr>
          <a:xfrm>
            <a:off x="6940825" y="-24848"/>
            <a:ext cx="5259456" cy="1938130"/>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 name="Slide Number Placeholder 3">
            <a:extLst>
              <a:ext uri="{FF2B5EF4-FFF2-40B4-BE49-F238E27FC236}">
                <a16:creationId xmlns:a16="http://schemas.microsoft.com/office/drawing/2014/main" id="{00F04537-23BF-21CC-C67C-621776B6EE81}"/>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7033E4B-E3EB-3D46-B2D8-3159663620FA}" type="slidenum">
              <a:rPr kumimoji="0" lang="en-US" sz="1200" b="0" i="0" u="none" strike="noStrike" kern="1200" cap="none" spc="0" normalizeH="0" baseline="0" noProof="0" smtClean="0">
                <a:ln>
                  <a:noFill/>
                </a:ln>
                <a:solidFill>
                  <a:srgbClr val="79818A">
                    <a:lumMod val="60000"/>
                    <a:lumOff val="40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a:ln>
                <a:noFill/>
              </a:ln>
              <a:solidFill>
                <a:srgbClr val="79818A">
                  <a:lumMod val="60000"/>
                  <a:lumOff val="40000"/>
                </a:srgbClr>
              </a:solidFill>
              <a:effectLst/>
              <a:uLnTx/>
              <a:uFillTx/>
              <a:latin typeface="Calibri" panose="020F0502020204030204"/>
              <a:ea typeface="+mn-ea"/>
              <a:cs typeface="+mn-cs"/>
            </a:endParaRPr>
          </a:p>
        </p:txBody>
      </p:sp>
      <p:sp>
        <p:nvSpPr>
          <p:cNvPr id="9" name="Title 1">
            <a:extLst>
              <a:ext uri="{FF2B5EF4-FFF2-40B4-BE49-F238E27FC236}">
                <a16:creationId xmlns:a16="http://schemas.microsoft.com/office/drawing/2014/main" id="{A59911C8-FB04-AB1E-9DF3-1719F4A8E412}"/>
              </a:ext>
            </a:extLst>
          </p:cNvPr>
          <p:cNvSpPr txBox="1">
            <a:spLocks/>
          </p:cNvSpPr>
          <p:nvPr/>
        </p:nvSpPr>
        <p:spPr>
          <a:xfrm>
            <a:off x="2229205" y="-106615"/>
            <a:ext cx="7616405" cy="1105978"/>
          </a:xfrm>
          <a:prstGeom prst="rect">
            <a:avLst/>
          </a:prstGeom>
        </p:spPr>
        <p:txBody>
          <a:bodyPr vert="horz" lIns="91440" tIns="45720" rIns="91440" bIns="45720" rtlCol="0" anchor="ctr">
            <a:normAutofit fontScale="97500"/>
          </a:bodyPr>
          <a:lst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3600" b="1" i="0" u="none" strike="noStrike" kern="1200" cap="none" spc="0" normalizeH="0" baseline="0" noProof="0">
                <a:ln>
                  <a:noFill/>
                </a:ln>
                <a:solidFill>
                  <a:srgbClr val="1C498B"/>
                </a:solidFill>
                <a:effectLst/>
                <a:uLnTx/>
                <a:uFillTx/>
                <a:latin typeface="Calibri" panose="020F0502020204030204"/>
                <a:ea typeface="Lato Medium"/>
                <a:cs typeface="Lato Medium"/>
              </a:rPr>
              <a:t>Thank you to our</a:t>
            </a:r>
            <a:r>
              <a:rPr kumimoji="0" lang="en-US" sz="3600" b="1" i="0" u="none" strike="noStrike" kern="1200" cap="none" spc="0" normalizeH="0" baseline="0" noProof="0">
                <a:ln>
                  <a:noFill/>
                </a:ln>
                <a:solidFill>
                  <a:srgbClr val="79818A">
                    <a:lumMod val="50000"/>
                  </a:srgbClr>
                </a:solidFill>
                <a:effectLst/>
                <a:uLnTx/>
                <a:uFillTx/>
                <a:latin typeface="Calibri" panose="020F0502020204030204"/>
                <a:ea typeface="Lato Medium"/>
                <a:cs typeface="Lato Medium"/>
              </a:rPr>
              <a:t> </a:t>
            </a:r>
            <a:r>
              <a:rPr kumimoji="0" lang="en-US" sz="3600" b="1" i="0" u="none" strike="noStrike" kern="1200" cap="none" spc="0" normalizeH="0" baseline="0" noProof="0">
                <a:ln>
                  <a:noFill/>
                </a:ln>
                <a:solidFill>
                  <a:srgbClr val="F58366"/>
                </a:solidFill>
                <a:effectLst/>
                <a:uLnTx/>
                <a:uFillTx/>
                <a:latin typeface="Calibri" panose="020F0502020204030204"/>
                <a:ea typeface="Lato Medium"/>
                <a:cs typeface="Lato Medium"/>
              </a:rPr>
              <a:t>Funders:</a:t>
            </a:r>
            <a:endParaRPr kumimoji="0" lang="en-US" sz="3600" b="1" i="0" u="none" strike="noStrike" kern="1200" cap="none" spc="0" normalizeH="0" baseline="0" noProof="0">
              <a:ln>
                <a:noFill/>
              </a:ln>
              <a:solidFill>
                <a:srgbClr val="F58366"/>
              </a:solidFill>
              <a:effectLst/>
              <a:uLnTx/>
              <a:uFillTx/>
              <a:latin typeface="Calibri" panose="020F0502020204030204"/>
              <a:ea typeface="Lato Medium" panose="020F0502020204030203" pitchFamily="34" charset="0"/>
              <a:cs typeface="Lato Medium" panose="020F0502020204030203" pitchFamily="34" charset="0"/>
            </a:endParaRPr>
          </a:p>
        </p:txBody>
      </p:sp>
      <p:pic>
        <p:nvPicPr>
          <p:cNvPr id="11" name="Picture 8" descr="IDPH | Protecting health, improving lives.">
            <a:extLst>
              <a:ext uri="{FF2B5EF4-FFF2-40B4-BE49-F238E27FC236}">
                <a16:creationId xmlns:a16="http://schemas.microsoft.com/office/drawing/2014/main" id="{79E5BE18-815B-2128-14F6-55F28E4E99F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558929" y="778786"/>
            <a:ext cx="2354493" cy="618834"/>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4" descr="File:US CDC logo.svg - Wikimedia Commons">
            <a:extLst>
              <a:ext uri="{FF2B5EF4-FFF2-40B4-BE49-F238E27FC236}">
                <a16:creationId xmlns:a16="http://schemas.microsoft.com/office/drawing/2014/main" id="{2089DC53-0BA7-A340-049B-28714F3ABBF4}"/>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280736" y="606674"/>
            <a:ext cx="1185978" cy="944032"/>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Logo&#10;&#10;Description automatically generated">
            <a:extLst>
              <a:ext uri="{FF2B5EF4-FFF2-40B4-BE49-F238E27FC236}">
                <a16:creationId xmlns:a16="http://schemas.microsoft.com/office/drawing/2014/main" id="{DADE1F50-90C5-48DA-A421-40E43ECF4B01}"/>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042325" y="778733"/>
            <a:ext cx="1076499" cy="1042826"/>
          </a:xfrm>
          <a:prstGeom prst="rect">
            <a:avLst/>
          </a:prstGeom>
        </p:spPr>
      </p:pic>
      <p:pic>
        <p:nvPicPr>
          <p:cNvPr id="28" name="Picture 28" descr="Logo, company name&#10;&#10;Description automatically generated">
            <a:extLst>
              <a:ext uri="{FF2B5EF4-FFF2-40B4-BE49-F238E27FC236}">
                <a16:creationId xmlns:a16="http://schemas.microsoft.com/office/drawing/2014/main" id="{8E8BA1E6-1D6A-7763-4368-7FD49A2FB6FA}"/>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a:stretch/>
        </p:blipFill>
        <p:spPr>
          <a:xfrm>
            <a:off x="6947450" y="4870039"/>
            <a:ext cx="1919621" cy="900382"/>
          </a:xfrm>
          <a:prstGeom prst="rect">
            <a:avLst/>
          </a:prstGeom>
        </p:spPr>
      </p:pic>
      <p:sp>
        <p:nvSpPr>
          <p:cNvPr id="29" name="Title 1">
            <a:extLst>
              <a:ext uri="{FF2B5EF4-FFF2-40B4-BE49-F238E27FC236}">
                <a16:creationId xmlns:a16="http://schemas.microsoft.com/office/drawing/2014/main" id="{8C324D09-08DE-21B5-8F28-FE8F4773F51B}"/>
              </a:ext>
            </a:extLst>
          </p:cNvPr>
          <p:cNvSpPr txBox="1">
            <a:spLocks/>
          </p:cNvSpPr>
          <p:nvPr/>
        </p:nvSpPr>
        <p:spPr>
          <a:xfrm>
            <a:off x="2907320" y="2050257"/>
            <a:ext cx="5306742" cy="593308"/>
          </a:xfrm>
          <a:prstGeom prst="rect">
            <a:avLst/>
          </a:prstGeom>
        </p:spPr>
        <p:txBody>
          <a:bodyPr vert="horz" lIns="91440" tIns="45720" rIns="91440" bIns="45720" rtlCol="0" anchor="ctr">
            <a:normAutofit fontScale="97500" lnSpcReduction="10000"/>
          </a:bodyPr>
          <a:lst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3600" b="1" i="0" u="none" strike="noStrike" kern="1200" cap="none" spc="0" normalizeH="0" baseline="0" noProof="0">
                <a:ln>
                  <a:noFill/>
                </a:ln>
                <a:solidFill>
                  <a:srgbClr val="F58366"/>
                </a:solidFill>
                <a:effectLst/>
                <a:uLnTx/>
                <a:uFillTx/>
                <a:latin typeface="Calibri" panose="020F0502020204030204"/>
                <a:ea typeface="Lato Medium"/>
                <a:cs typeface="Lato Medium"/>
              </a:rPr>
              <a:t>Supporters:</a:t>
            </a:r>
            <a:endParaRPr kumimoji="0" lang="en-US" sz="3600" b="1" i="0" u="none" strike="noStrike" kern="1200" cap="none" spc="0" normalizeH="0" baseline="0" noProof="0">
              <a:ln>
                <a:noFill/>
              </a:ln>
              <a:solidFill>
                <a:srgbClr val="F58366"/>
              </a:solidFill>
              <a:effectLst/>
              <a:uLnTx/>
              <a:uFillTx/>
              <a:latin typeface="Calibri" panose="020F0502020204030204"/>
              <a:ea typeface="Lato Medium" panose="020F0502020204030203" pitchFamily="34" charset="0"/>
              <a:cs typeface="Lato Medium" panose="020F0502020204030203" pitchFamily="34" charset="0"/>
            </a:endParaRPr>
          </a:p>
        </p:txBody>
      </p:sp>
      <p:pic>
        <p:nvPicPr>
          <p:cNvPr id="37" name="Picture 36">
            <a:extLst>
              <a:ext uri="{FF2B5EF4-FFF2-40B4-BE49-F238E27FC236}">
                <a16:creationId xmlns:a16="http://schemas.microsoft.com/office/drawing/2014/main" id="{D1A47E77-6815-0449-DB09-7302D615E620}"/>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5904568" y="2868987"/>
            <a:ext cx="2298492" cy="471200"/>
          </a:xfrm>
          <a:prstGeom prst="rect">
            <a:avLst/>
          </a:prstGeom>
        </p:spPr>
      </p:pic>
      <p:pic>
        <p:nvPicPr>
          <p:cNvPr id="38" name="Picture 38" descr="A picture containing text, sign&#10;&#10;Description automatically generated">
            <a:extLst>
              <a:ext uri="{FF2B5EF4-FFF2-40B4-BE49-F238E27FC236}">
                <a16:creationId xmlns:a16="http://schemas.microsoft.com/office/drawing/2014/main" id="{C50CA5DC-22F1-D5B7-FDC4-9802303D2C06}"/>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1254344" y="3929218"/>
            <a:ext cx="1664899" cy="598041"/>
          </a:xfrm>
          <a:prstGeom prst="rect">
            <a:avLst/>
          </a:prstGeom>
        </p:spPr>
      </p:pic>
      <p:pic>
        <p:nvPicPr>
          <p:cNvPr id="41" name="Picture 41" descr="A picture containing icon&#10;&#10;Description automatically generated">
            <a:extLst>
              <a:ext uri="{FF2B5EF4-FFF2-40B4-BE49-F238E27FC236}">
                <a16:creationId xmlns:a16="http://schemas.microsoft.com/office/drawing/2014/main" id="{A1107B0C-0CBB-BEB9-1B05-6527881AAF10}"/>
              </a:ext>
            </a:extLst>
          </p:cNvPr>
          <p:cNvPicPr>
            <a:picLocks noChangeAspect="1"/>
          </p:cNvPicPr>
          <p:nvPr/>
        </p:nvPicPr>
        <p:blipFill>
          <a:blip r:embed="rId9">
            <a:extLst>
              <a:ext uri="{28A0092B-C50C-407E-A947-70E740481C1C}">
                <a14:useLocalDpi xmlns:a14="http://schemas.microsoft.com/office/drawing/2010/main"/>
              </a:ext>
            </a:extLst>
          </a:blip>
          <a:stretch>
            <a:fillRect/>
          </a:stretch>
        </p:blipFill>
        <p:spPr>
          <a:xfrm>
            <a:off x="8751648" y="4081126"/>
            <a:ext cx="1905000" cy="476250"/>
          </a:xfrm>
          <a:prstGeom prst="rect">
            <a:avLst/>
          </a:prstGeom>
        </p:spPr>
      </p:pic>
      <p:pic>
        <p:nvPicPr>
          <p:cNvPr id="2" name="Picture 1" descr="A blue and red logo&#10;&#10;Description automatically generated">
            <a:extLst>
              <a:ext uri="{FF2B5EF4-FFF2-40B4-BE49-F238E27FC236}">
                <a16:creationId xmlns:a16="http://schemas.microsoft.com/office/drawing/2014/main" id="{60718354-0C3A-870E-CCC5-9E9F78B5CA0B}"/>
              </a:ext>
            </a:extLst>
          </p:cNvPr>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9731382" y="835250"/>
            <a:ext cx="2369300" cy="739093"/>
          </a:xfrm>
          <a:prstGeom prst="rect">
            <a:avLst/>
          </a:prstGeom>
        </p:spPr>
      </p:pic>
      <p:pic>
        <p:nvPicPr>
          <p:cNvPr id="44" name="Picture 44">
            <a:extLst>
              <a:ext uri="{FF2B5EF4-FFF2-40B4-BE49-F238E27FC236}">
                <a16:creationId xmlns:a16="http://schemas.microsoft.com/office/drawing/2014/main" id="{9D3A7F2A-2208-12DB-86D9-EC2D5EA56612}"/>
              </a:ext>
            </a:extLst>
          </p:cNvPr>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a:off x="6096000" y="3862721"/>
            <a:ext cx="2137508" cy="785525"/>
          </a:xfrm>
          <a:prstGeom prst="rect">
            <a:avLst/>
          </a:prstGeom>
        </p:spPr>
      </p:pic>
      <p:pic>
        <p:nvPicPr>
          <p:cNvPr id="45" name="Picture 45" descr="Logo, company name&#10;&#10;Description automatically generated">
            <a:extLst>
              <a:ext uri="{FF2B5EF4-FFF2-40B4-BE49-F238E27FC236}">
                <a16:creationId xmlns:a16="http://schemas.microsoft.com/office/drawing/2014/main" id="{782F805C-EB35-7022-84B0-AD214D82CF4D}"/>
              </a:ext>
            </a:extLst>
          </p:cNvPr>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3670611" y="4047165"/>
            <a:ext cx="1644073" cy="544172"/>
          </a:xfrm>
          <a:prstGeom prst="rect">
            <a:avLst/>
          </a:prstGeom>
        </p:spPr>
      </p:pic>
      <p:pic>
        <p:nvPicPr>
          <p:cNvPr id="46" name="Picture 46" descr="Logo&#10;&#10;Description automatically generated">
            <a:extLst>
              <a:ext uri="{FF2B5EF4-FFF2-40B4-BE49-F238E27FC236}">
                <a16:creationId xmlns:a16="http://schemas.microsoft.com/office/drawing/2014/main" id="{5C76C4E5-EF6E-7DCF-7A3D-7C6B7D099609}"/>
              </a:ext>
            </a:extLst>
          </p:cNvPr>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7394323" y="5892881"/>
            <a:ext cx="1432414" cy="625964"/>
          </a:xfrm>
          <a:prstGeom prst="rect">
            <a:avLst/>
          </a:prstGeom>
        </p:spPr>
      </p:pic>
      <p:pic>
        <p:nvPicPr>
          <p:cNvPr id="21" name="Picture 20" descr="A purple text on a white background&#10;&#10;Description automatically generated">
            <a:extLst>
              <a:ext uri="{FF2B5EF4-FFF2-40B4-BE49-F238E27FC236}">
                <a16:creationId xmlns:a16="http://schemas.microsoft.com/office/drawing/2014/main" id="{FF8E46F6-73B7-2F2D-2A16-55370B778AE9}"/>
              </a:ext>
            </a:extLst>
          </p:cNvPr>
          <p:cNvPicPr>
            <a:picLocks noChangeAspect="1"/>
          </p:cNvPicPr>
          <p:nvPr/>
        </p:nvPicPr>
        <p:blipFill>
          <a:blip r:embed="rId14" cstate="email">
            <a:extLst>
              <a:ext uri="{28A0092B-C50C-407E-A947-70E740481C1C}">
                <a14:useLocalDpi xmlns:a14="http://schemas.microsoft.com/office/drawing/2010/main"/>
              </a:ext>
            </a:extLst>
          </a:blip>
          <a:stretch>
            <a:fillRect/>
          </a:stretch>
        </p:blipFill>
        <p:spPr>
          <a:xfrm>
            <a:off x="4748556" y="5962498"/>
            <a:ext cx="2283125" cy="538342"/>
          </a:xfrm>
          <a:prstGeom prst="rect">
            <a:avLst/>
          </a:prstGeom>
        </p:spPr>
      </p:pic>
      <p:pic>
        <p:nvPicPr>
          <p:cNvPr id="12" name="Picture 11" descr="A logo with a person in the middle&#10;&#10;Description automatically generated">
            <a:extLst>
              <a:ext uri="{FF2B5EF4-FFF2-40B4-BE49-F238E27FC236}">
                <a16:creationId xmlns:a16="http://schemas.microsoft.com/office/drawing/2014/main" id="{9B970919-7C5D-1B2B-9DFA-6D6F9F0312A4}"/>
              </a:ext>
            </a:extLst>
          </p:cNvPr>
          <p:cNvPicPr>
            <a:picLocks noChangeAspect="1"/>
          </p:cNvPicPr>
          <p:nvPr/>
        </p:nvPicPr>
        <p:blipFill>
          <a:blip r:embed="rId15" cstate="email">
            <a:extLst>
              <a:ext uri="{28A0092B-C50C-407E-A947-70E740481C1C}">
                <a14:useLocalDpi xmlns:a14="http://schemas.microsoft.com/office/drawing/2010/main"/>
              </a:ext>
            </a:extLst>
          </a:blip>
          <a:stretch>
            <a:fillRect/>
          </a:stretch>
        </p:blipFill>
        <p:spPr>
          <a:xfrm>
            <a:off x="5314684" y="779422"/>
            <a:ext cx="1150870" cy="859678"/>
          </a:xfrm>
          <a:prstGeom prst="rect">
            <a:avLst/>
          </a:prstGeom>
        </p:spPr>
      </p:pic>
      <p:pic>
        <p:nvPicPr>
          <p:cNvPr id="18" name="Picture 17" descr="A blue cross and a blue shield&#10;&#10;Description automatically generated">
            <a:extLst>
              <a:ext uri="{FF2B5EF4-FFF2-40B4-BE49-F238E27FC236}">
                <a16:creationId xmlns:a16="http://schemas.microsoft.com/office/drawing/2014/main" id="{2B5AF82D-96C3-9C73-392C-0B05E1F057BE}"/>
              </a:ext>
            </a:extLst>
          </p:cNvPr>
          <p:cNvPicPr>
            <a:picLocks noChangeAspect="1"/>
          </p:cNvPicPr>
          <p:nvPr/>
        </p:nvPicPr>
        <p:blipFill>
          <a:blip r:embed="rId16" cstate="email">
            <a:extLst>
              <a:ext uri="{28A0092B-C50C-407E-A947-70E740481C1C}">
                <a14:useLocalDpi xmlns:a14="http://schemas.microsoft.com/office/drawing/2010/main"/>
              </a:ext>
            </a:extLst>
          </a:blip>
          <a:stretch>
            <a:fillRect/>
          </a:stretch>
        </p:blipFill>
        <p:spPr>
          <a:xfrm>
            <a:off x="6732015" y="784570"/>
            <a:ext cx="1766503" cy="849382"/>
          </a:xfrm>
          <a:prstGeom prst="rect">
            <a:avLst/>
          </a:prstGeom>
        </p:spPr>
      </p:pic>
      <p:pic>
        <p:nvPicPr>
          <p:cNvPr id="23" name="Picture 22">
            <a:extLst>
              <a:ext uri="{FF2B5EF4-FFF2-40B4-BE49-F238E27FC236}">
                <a16:creationId xmlns:a16="http://schemas.microsoft.com/office/drawing/2014/main" id="{1E63CE60-0F57-76B5-30AB-2843ABA9DFD4}"/>
              </a:ext>
            </a:extLst>
          </p:cNvPr>
          <p:cNvPicPr>
            <a:picLocks noChangeAspect="1"/>
          </p:cNvPicPr>
          <p:nvPr/>
        </p:nvPicPr>
        <p:blipFill>
          <a:blip r:embed="rId17" cstate="email">
            <a:extLst>
              <a:ext uri="{28A0092B-C50C-407E-A947-70E740481C1C}">
                <a14:useLocalDpi xmlns:a14="http://schemas.microsoft.com/office/drawing/2010/main"/>
              </a:ext>
            </a:extLst>
          </a:blip>
          <a:stretch>
            <a:fillRect/>
          </a:stretch>
        </p:blipFill>
        <p:spPr>
          <a:xfrm>
            <a:off x="8409244" y="921204"/>
            <a:ext cx="1393787" cy="945282"/>
          </a:xfrm>
          <a:prstGeom prst="rect">
            <a:avLst/>
          </a:prstGeom>
        </p:spPr>
      </p:pic>
      <p:pic>
        <p:nvPicPr>
          <p:cNvPr id="24" name="Picture 23" descr="A blue logo with a tree and text&#10;&#10;Description automatically generated">
            <a:extLst>
              <a:ext uri="{FF2B5EF4-FFF2-40B4-BE49-F238E27FC236}">
                <a16:creationId xmlns:a16="http://schemas.microsoft.com/office/drawing/2014/main" id="{4BED6EBD-FB69-9427-2E9B-A696ED47F2F4}"/>
              </a:ext>
            </a:extLst>
          </p:cNvPr>
          <p:cNvPicPr>
            <a:picLocks noChangeAspect="1"/>
          </p:cNvPicPr>
          <p:nvPr/>
        </p:nvPicPr>
        <p:blipFill>
          <a:blip r:embed="rId18" cstate="email">
            <a:extLst>
              <a:ext uri="{28A0092B-C50C-407E-A947-70E740481C1C}">
                <a14:useLocalDpi xmlns:a14="http://schemas.microsoft.com/office/drawing/2010/main"/>
              </a:ext>
            </a:extLst>
          </a:blip>
          <a:stretch>
            <a:fillRect/>
          </a:stretch>
        </p:blipFill>
        <p:spPr>
          <a:xfrm>
            <a:off x="1978360" y="5786850"/>
            <a:ext cx="2506910" cy="800514"/>
          </a:xfrm>
          <a:prstGeom prst="rect">
            <a:avLst/>
          </a:prstGeom>
        </p:spPr>
      </p:pic>
      <p:pic>
        <p:nvPicPr>
          <p:cNvPr id="26" name="Picture 25" descr="A logo with blue wings&#10;&#10;Description automatically generated">
            <a:extLst>
              <a:ext uri="{FF2B5EF4-FFF2-40B4-BE49-F238E27FC236}">
                <a16:creationId xmlns:a16="http://schemas.microsoft.com/office/drawing/2014/main" id="{4CC48AC9-3B45-B113-141C-28ADFEAA30D3}"/>
              </a:ext>
            </a:extLst>
          </p:cNvPr>
          <p:cNvPicPr>
            <a:picLocks noChangeAspect="1"/>
          </p:cNvPicPr>
          <p:nvPr/>
        </p:nvPicPr>
        <p:blipFill>
          <a:blip r:embed="rId19" cstate="email">
            <a:extLst>
              <a:ext uri="{28A0092B-C50C-407E-A947-70E740481C1C}">
                <a14:useLocalDpi xmlns:a14="http://schemas.microsoft.com/office/drawing/2010/main"/>
              </a:ext>
            </a:extLst>
          </a:blip>
          <a:stretch>
            <a:fillRect/>
          </a:stretch>
        </p:blipFill>
        <p:spPr>
          <a:xfrm>
            <a:off x="1454867" y="2658547"/>
            <a:ext cx="2310318" cy="806906"/>
          </a:xfrm>
          <a:prstGeom prst="rect">
            <a:avLst/>
          </a:prstGeom>
        </p:spPr>
      </p:pic>
      <p:pic>
        <p:nvPicPr>
          <p:cNvPr id="30" name="Picture 29" descr="A blue and white logo&#10;&#10;Description automatically generated">
            <a:extLst>
              <a:ext uri="{FF2B5EF4-FFF2-40B4-BE49-F238E27FC236}">
                <a16:creationId xmlns:a16="http://schemas.microsoft.com/office/drawing/2014/main" id="{8E048006-A90B-FB4D-A967-36962D4B37E2}"/>
              </a:ext>
            </a:extLst>
          </p:cNvPr>
          <p:cNvPicPr>
            <a:picLocks noChangeAspect="1"/>
          </p:cNvPicPr>
          <p:nvPr/>
        </p:nvPicPr>
        <p:blipFill>
          <a:blip r:embed="rId20" cstate="email">
            <a:extLst>
              <a:ext uri="{28A0092B-C50C-407E-A947-70E740481C1C}">
                <a14:useLocalDpi xmlns:a14="http://schemas.microsoft.com/office/drawing/2010/main"/>
              </a:ext>
            </a:extLst>
          </a:blip>
          <a:stretch>
            <a:fillRect/>
          </a:stretch>
        </p:blipFill>
        <p:spPr>
          <a:xfrm>
            <a:off x="4580574" y="5062416"/>
            <a:ext cx="2172351" cy="592030"/>
          </a:xfrm>
          <a:prstGeom prst="rect">
            <a:avLst/>
          </a:prstGeom>
        </p:spPr>
      </p:pic>
      <p:pic>
        <p:nvPicPr>
          <p:cNvPr id="34" name="Picture 33" descr="A blue logo with a black background&#10;&#10;Description automatically generated">
            <a:extLst>
              <a:ext uri="{FF2B5EF4-FFF2-40B4-BE49-F238E27FC236}">
                <a16:creationId xmlns:a16="http://schemas.microsoft.com/office/drawing/2014/main" id="{70F2AF34-2888-E38C-2F25-95DF804157D9}"/>
              </a:ext>
            </a:extLst>
          </p:cNvPr>
          <p:cNvPicPr>
            <a:picLocks noChangeAspect="1"/>
          </p:cNvPicPr>
          <p:nvPr/>
        </p:nvPicPr>
        <p:blipFill>
          <a:blip r:embed="rId21" cstate="email">
            <a:extLst>
              <a:ext uri="{28A0092B-C50C-407E-A947-70E740481C1C}">
                <a14:useLocalDpi xmlns:a14="http://schemas.microsoft.com/office/drawing/2010/main"/>
              </a:ext>
            </a:extLst>
          </a:blip>
          <a:stretch>
            <a:fillRect/>
          </a:stretch>
        </p:blipFill>
        <p:spPr>
          <a:xfrm>
            <a:off x="8400665" y="2688051"/>
            <a:ext cx="877070" cy="862574"/>
          </a:xfrm>
          <a:prstGeom prst="rect">
            <a:avLst/>
          </a:prstGeom>
        </p:spPr>
      </p:pic>
      <p:pic>
        <p:nvPicPr>
          <p:cNvPr id="42" name="Picture 41" descr="A close-up of a logo&#10;&#10;Description automatically generated">
            <a:extLst>
              <a:ext uri="{FF2B5EF4-FFF2-40B4-BE49-F238E27FC236}">
                <a16:creationId xmlns:a16="http://schemas.microsoft.com/office/drawing/2014/main" id="{30ECA7B7-0C31-5618-DD02-AA3CAA7B35D0}"/>
              </a:ext>
            </a:extLst>
          </p:cNvPr>
          <p:cNvPicPr>
            <a:picLocks noChangeAspect="1"/>
          </p:cNvPicPr>
          <p:nvPr/>
        </p:nvPicPr>
        <p:blipFill>
          <a:blip r:embed="rId22" cstate="email">
            <a:extLst>
              <a:ext uri="{28A0092B-C50C-407E-A947-70E740481C1C}">
                <a14:useLocalDpi xmlns:a14="http://schemas.microsoft.com/office/drawing/2010/main"/>
              </a:ext>
            </a:extLst>
          </a:blip>
          <a:stretch>
            <a:fillRect/>
          </a:stretch>
        </p:blipFill>
        <p:spPr>
          <a:xfrm>
            <a:off x="3959047" y="2688051"/>
            <a:ext cx="1865066" cy="868135"/>
          </a:xfrm>
          <a:prstGeom prst="rect">
            <a:avLst/>
          </a:prstGeom>
        </p:spPr>
      </p:pic>
      <p:sp>
        <p:nvSpPr>
          <p:cNvPr id="47" name="Freeform 23">
            <a:extLst>
              <a:ext uri="{FF2B5EF4-FFF2-40B4-BE49-F238E27FC236}">
                <a16:creationId xmlns:a16="http://schemas.microsoft.com/office/drawing/2014/main" id="{1B4611C7-2978-80BC-65BC-6AD1409414C8}"/>
              </a:ext>
            </a:extLst>
          </p:cNvPr>
          <p:cNvSpPr/>
          <p:nvPr/>
        </p:nvSpPr>
        <p:spPr>
          <a:xfrm>
            <a:off x="10918309" y="-29740"/>
            <a:ext cx="1271108" cy="635554"/>
          </a:xfrm>
          <a:custGeom>
            <a:avLst/>
            <a:gdLst/>
            <a:ahLst/>
            <a:cxnLst/>
            <a:rect l="l" t="t" r="r" b="b"/>
            <a:pathLst>
              <a:path w="1906662" h="953331">
                <a:moveTo>
                  <a:pt x="0" y="0"/>
                </a:moveTo>
                <a:lnTo>
                  <a:pt x="1906662" y="0"/>
                </a:lnTo>
                <a:lnTo>
                  <a:pt x="1906662" y="953331"/>
                </a:lnTo>
                <a:lnTo>
                  <a:pt x="0" y="953331"/>
                </a:lnTo>
                <a:lnTo>
                  <a:pt x="0" y="0"/>
                </a:lnTo>
                <a:close/>
              </a:path>
            </a:pathLst>
          </a:custGeom>
          <a:blipFill>
            <a:blip r:embed="rId23" cstate="email">
              <a:extLst>
                <a:ext uri="{28A0092B-C50C-407E-A947-70E740481C1C}">
                  <a14:useLocalDpi xmlns:a14="http://schemas.microsoft.com/office/drawing/2010/main"/>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44C55"/>
              </a:solidFill>
              <a:effectLst/>
              <a:uLnTx/>
              <a:uFillTx/>
              <a:latin typeface="Calibri" panose="020F0502020204030204"/>
              <a:ea typeface="+mn-ea"/>
              <a:cs typeface="+mn-cs"/>
            </a:endParaRPr>
          </a:p>
        </p:txBody>
      </p:sp>
      <p:pic>
        <p:nvPicPr>
          <p:cNvPr id="5" name="Picture 4" descr="A logo for a health and hospital association&#10;&#10;Description automatically generated">
            <a:extLst>
              <a:ext uri="{FF2B5EF4-FFF2-40B4-BE49-F238E27FC236}">
                <a16:creationId xmlns:a16="http://schemas.microsoft.com/office/drawing/2014/main" id="{A483F555-910F-147F-4814-45C785887C4F}"/>
              </a:ext>
            </a:extLst>
          </p:cNvPr>
          <p:cNvPicPr>
            <a:picLocks noChangeAspect="1"/>
          </p:cNvPicPr>
          <p:nvPr/>
        </p:nvPicPr>
        <p:blipFill>
          <a:blip r:embed="rId24" cstate="screen">
            <a:extLst>
              <a:ext uri="{28A0092B-C50C-407E-A947-70E740481C1C}">
                <a14:useLocalDpi xmlns:a14="http://schemas.microsoft.com/office/drawing/2010/main"/>
              </a:ext>
            </a:extLst>
          </a:blip>
          <a:srcRect l="-1755" r="-552" b="-779"/>
          <a:stretch/>
        </p:blipFill>
        <p:spPr>
          <a:xfrm>
            <a:off x="2743563" y="4823878"/>
            <a:ext cx="1298762" cy="906970"/>
          </a:xfrm>
          <a:prstGeom prst="rect">
            <a:avLst/>
          </a:prstGeom>
        </p:spPr>
      </p:pic>
    </p:spTree>
    <p:extLst>
      <p:ext uri="{BB962C8B-B14F-4D97-AF65-F5344CB8AC3E}">
        <p14:creationId xmlns:p14="http://schemas.microsoft.com/office/powerpoint/2010/main" val="291740959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38A6BE2-A17E-0FF1-059D-4AEF0A8A4AA0}"/>
            </a:ext>
          </a:extLst>
        </p:cNvPr>
        <p:cNvGrpSpPr/>
        <p:nvPr/>
      </p:nvGrpSpPr>
      <p:grpSpPr>
        <a:xfrm>
          <a:off x="0" y="0"/>
          <a:ext cx="0" cy="0"/>
          <a:chOff x="0" y="0"/>
          <a:chExt cx="0" cy="0"/>
        </a:xfrm>
      </p:grpSpPr>
      <p:sp>
        <p:nvSpPr>
          <p:cNvPr id="6" name="Rectangle 5">
            <a:extLst>
              <a:ext uri="{FF2B5EF4-FFF2-40B4-BE49-F238E27FC236}">
                <a16:creationId xmlns:a16="http://schemas.microsoft.com/office/drawing/2014/main" id="{169F0A7E-3C9D-CFD3-DFD7-260BCAF34A17}"/>
              </a:ext>
            </a:extLst>
          </p:cNvPr>
          <p:cNvSpPr/>
          <p:nvPr/>
        </p:nvSpPr>
        <p:spPr>
          <a:xfrm>
            <a:off x="7137400" y="-25401"/>
            <a:ext cx="5067299" cy="17145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 name="Slide Number Placeholder 1">
            <a:extLst>
              <a:ext uri="{FF2B5EF4-FFF2-40B4-BE49-F238E27FC236}">
                <a16:creationId xmlns:a16="http://schemas.microsoft.com/office/drawing/2014/main" id="{E0449701-A256-F810-480B-1217594F05F6}"/>
              </a:ext>
            </a:extLst>
          </p:cNvPr>
          <p:cNvSpPr>
            <a:spLocks noGrp="1"/>
          </p:cNvSpPr>
          <p:nvPr>
            <p:ph type="sldNum" sz="quarter" idx="10"/>
          </p:nvPr>
        </p:nvSpPr>
        <p:spPr/>
        <p:txBody>
          <a:bodyPr/>
          <a:lstStyle>
            <a:defPPr>
              <a:defRPr lang="en-US"/>
            </a:defPPr>
            <a:lvl1pPr marL="0" algn="l" defTabSz="1371669" rtl="0" eaLnBrk="1" latinLnBrk="0" hangingPunct="1">
              <a:defRPr sz="2700" kern="1200">
                <a:solidFill>
                  <a:schemeClr val="tx1"/>
                </a:solidFill>
                <a:latin typeface="+mn-lt"/>
                <a:ea typeface="+mn-ea"/>
                <a:cs typeface="+mn-cs"/>
              </a:defRPr>
            </a:lvl1pPr>
            <a:lvl2pPr marL="685834" algn="l" defTabSz="1371669" rtl="0" eaLnBrk="1" latinLnBrk="0" hangingPunct="1">
              <a:defRPr sz="2700" kern="1200">
                <a:solidFill>
                  <a:schemeClr val="tx1"/>
                </a:solidFill>
                <a:latin typeface="+mn-lt"/>
                <a:ea typeface="+mn-ea"/>
                <a:cs typeface="+mn-cs"/>
              </a:defRPr>
            </a:lvl2pPr>
            <a:lvl3pPr marL="1371669" algn="l" defTabSz="1371669" rtl="0" eaLnBrk="1" latinLnBrk="0" hangingPunct="1">
              <a:defRPr sz="2700" kern="1200">
                <a:solidFill>
                  <a:schemeClr val="tx1"/>
                </a:solidFill>
                <a:latin typeface="+mn-lt"/>
                <a:ea typeface="+mn-ea"/>
                <a:cs typeface="+mn-cs"/>
              </a:defRPr>
            </a:lvl3pPr>
            <a:lvl4pPr marL="2057503" algn="l" defTabSz="1371669" rtl="0" eaLnBrk="1" latinLnBrk="0" hangingPunct="1">
              <a:defRPr sz="2700" kern="1200">
                <a:solidFill>
                  <a:schemeClr val="tx1"/>
                </a:solidFill>
                <a:latin typeface="+mn-lt"/>
                <a:ea typeface="+mn-ea"/>
                <a:cs typeface="+mn-cs"/>
              </a:defRPr>
            </a:lvl4pPr>
            <a:lvl5pPr marL="2743337" algn="l" defTabSz="1371669" rtl="0" eaLnBrk="1" latinLnBrk="0" hangingPunct="1">
              <a:defRPr sz="2700" kern="1200">
                <a:solidFill>
                  <a:schemeClr val="tx1"/>
                </a:solidFill>
                <a:latin typeface="+mn-lt"/>
                <a:ea typeface="+mn-ea"/>
                <a:cs typeface="+mn-cs"/>
              </a:defRPr>
            </a:lvl5pPr>
            <a:lvl6pPr marL="3429171" algn="l" defTabSz="1371669" rtl="0" eaLnBrk="1" latinLnBrk="0" hangingPunct="1">
              <a:defRPr sz="2700" kern="1200">
                <a:solidFill>
                  <a:schemeClr val="tx1"/>
                </a:solidFill>
                <a:latin typeface="+mn-lt"/>
                <a:ea typeface="+mn-ea"/>
                <a:cs typeface="+mn-cs"/>
              </a:defRPr>
            </a:lvl6pPr>
            <a:lvl7pPr marL="4115006" algn="l" defTabSz="1371669" rtl="0" eaLnBrk="1" latinLnBrk="0" hangingPunct="1">
              <a:defRPr sz="2700" kern="1200">
                <a:solidFill>
                  <a:schemeClr val="tx1"/>
                </a:solidFill>
                <a:latin typeface="+mn-lt"/>
                <a:ea typeface="+mn-ea"/>
                <a:cs typeface="+mn-cs"/>
              </a:defRPr>
            </a:lvl7pPr>
            <a:lvl8pPr marL="4800840" algn="l" defTabSz="1371669" rtl="0" eaLnBrk="1" latinLnBrk="0" hangingPunct="1">
              <a:defRPr sz="2700" kern="1200">
                <a:solidFill>
                  <a:schemeClr val="tx1"/>
                </a:solidFill>
                <a:latin typeface="+mn-lt"/>
                <a:ea typeface="+mn-ea"/>
                <a:cs typeface="+mn-cs"/>
              </a:defRPr>
            </a:lvl8pPr>
            <a:lvl9pPr marL="5486674" algn="l" defTabSz="1371669" rtl="0" eaLnBrk="1" latinLnBrk="0" hangingPunct="1">
              <a:defRPr sz="2700" kern="1200">
                <a:solidFill>
                  <a:schemeClr val="tx1"/>
                </a:solidFill>
                <a:latin typeface="+mn-lt"/>
                <a:ea typeface="+mn-ea"/>
                <a:cs typeface="+mn-cs"/>
              </a:defRPr>
            </a:lvl9pPr>
          </a:lstStyle>
          <a:p>
            <a:pPr marL="0" marR="0" lvl="0" indent="0" algn="r" defTabSz="914446" rtl="0" eaLnBrk="1" fontAlgn="auto" latinLnBrk="0" hangingPunct="1">
              <a:lnSpc>
                <a:spcPct val="100000"/>
              </a:lnSpc>
              <a:spcBef>
                <a:spcPts val="0"/>
              </a:spcBef>
              <a:spcAft>
                <a:spcPts val="0"/>
              </a:spcAft>
              <a:buClrTx/>
              <a:buSzTx/>
              <a:buFontTx/>
              <a:buNone/>
              <a:tabLst/>
              <a:defRPr/>
            </a:pPr>
            <a:fld id="{97033E4B-E3EB-3D46-B2D8-3159663620FA}" type="slidenum">
              <a:rPr kumimoji="0" lang="en-US" sz="1200" b="0" i="0" u="none" strike="noStrike" kern="1200" cap="none" spc="0" normalizeH="0" baseline="0" noProof="0">
                <a:ln>
                  <a:noFill/>
                </a:ln>
                <a:solidFill>
                  <a:srgbClr val="444C55">
                    <a:tint val="75000"/>
                  </a:srgbClr>
                </a:solidFill>
                <a:effectLst/>
                <a:uLnTx/>
                <a:uFillTx/>
                <a:latin typeface="DM Sans" pitchFamily="2" charset="77"/>
                <a:ea typeface="+mn-ea"/>
                <a:cs typeface="Arial"/>
                <a:sym typeface="Arial"/>
              </a:rPr>
              <a:pPr marL="0" marR="0" lvl="0" indent="0" algn="r" defTabSz="914446"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srgbClr val="444C55">
                  <a:tint val="75000"/>
                </a:srgbClr>
              </a:solidFill>
              <a:effectLst/>
              <a:uLnTx/>
              <a:uFillTx/>
              <a:latin typeface="DM Sans" pitchFamily="2" charset="77"/>
              <a:ea typeface="+mn-ea"/>
              <a:cs typeface="Arial"/>
              <a:sym typeface="Arial"/>
            </a:endParaRPr>
          </a:p>
        </p:txBody>
      </p:sp>
      <p:sp>
        <p:nvSpPr>
          <p:cNvPr id="3" name="Footer Placeholder 2">
            <a:extLst>
              <a:ext uri="{FF2B5EF4-FFF2-40B4-BE49-F238E27FC236}">
                <a16:creationId xmlns:a16="http://schemas.microsoft.com/office/drawing/2014/main" id="{09DFE229-E090-6948-2881-DDCE61019088}"/>
              </a:ext>
            </a:extLst>
          </p:cNvPr>
          <p:cNvSpPr>
            <a:spLocks noGrp="1"/>
          </p:cNvSpPr>
          <p:nvPr>
            <p:ph type="ftr" sz="quarter" idx="11"/>
          </p:nvPr>
        </p:nvSpPr>
        <p:spPr/>
        <p:txBody>
          <a:bodyPr/>
          <a:lstStyle>
            <a:defPPr>
              <a:defRPr lang="en-US"/>
            </a:defPPr>
            <a:lvl1pPr marL="0" algn="l" defTabSz="1371669" rtl="0" eaLnBrk="1" latinLnBrk="0" hangingPunct="1">
              <a:defRPr sz="2700" kern="1200">
                <a:solidFill>
                  <a:schemeClr val="tx1"/>
                </a:solidFill>
                <a:latin typeface="+mn-lt"/>
                <a:ea typeface="+mn-ea"/>
                <a:cs typeface="+mn-cs"/>
              </a:defRPr>
            </a:lvl1pPr>
            <a:lvl2pPr marL="685834" algn="l" defTabSz="1371669" rtl="0" eaLnBrk="1" latinLnBrk="0" hangingPunct="1">
              <a:defRPr sz="2700" kern="1200">
                <a:solidFill>
                  <a:schemeClr val="tx1"/>
                </a:solidFill>
                <a:latin typeface="+mn-lt"/>
                <a:ea typeface="+mn-ea"/>
                <a:cs typeface="+mn-cs"/>
              </a:defRPr>
            </a:lvl2pPr>
            <a:lvl3pPr marL="1371669" algn="l" defTabSz="1371669" rtl="0" eaLnBrk="1" latinLnBrk="0" hangingPunct="1">
              <a:defRPr sz="2700" kern="1200">
                <a:solidFill>
                  <a:schemeClr val="tx1"/>
                </a:solidFill>
                <a:latin typeface="+mn-lt"/>
                <a:ea typeface="+mn-ea"/>
                <a:cs typeface="+mn-cs"/>
              </a:defRPr>
            </a:lvl3pPr>
            <a:lvl4pPr marL="2057503" algn="l" defTabSz="1371669" rtl="0" eaLnBrk="1" latinLnBrk="0" hangingPunct="1">
              <a:defRPr sz="2700" kern="1200">
                <a:solidFill>
                  <a:schemeClr val="tx1"/>
                </a:solidFill>
                <a:latin typeface="+mn-lt"/>
                <a:ea typeface="+mn-ea"/>
                <a:cs typeface="+mn-cs"/>
              </a:defRPr>
            </a:lvl4pPr>
            <a:lvl5pPr marL="2743337" algn="l" defTabSz="1371669" rtl="0" eaLnBrk="1" latinLnBrk="0" hangingPunct="1">
              <a:defRPr sz="2700" kern="1200">
                <a:solidFill>
                  <a:schemeClr val="tx1"/>
                </a:solidFill>
                <a:latin typeface="+mn-lt"/>
                <a:ea typeface="+mn-ea"/>
                <a:cs typeface="+mn-cs"/>
              </a:defRPr>
            </a:lvl5pPr>
            <a:lvl6pPr marL="3429171" algn="l" defTabSz="1371669" rtl="0" eaLnBrk="1" latinLnBrk="0" hangingPunct="1">
              <a:defRPr sz="2700" kern="1200">
                <a:solidFill>
                  <a:schemeClr val="tx1"/>
                </a:solidFill>
                <a:latin typeface="+mn-lt"/>
                <a:ea typeface="+mn-ea"/>
                <a:cs typeface="+mn-cs"/>
              </a:defRPr>
            </a:lvl6pPr>
            <a:lvl7pPr marL="4115006" algn="l" defTabSz="1371669" rtl="0" eaLnBrk="1" latinLnBrk="0" hangingPunct="1">
              <a:defRPr sz="2700" kern="1200">
                <a:solidFill>
                  <a:schemeClr val="tx1"/>
                </a:solidFill>
                <a:latin typeface="+mn-lt"/>
                <a:ea typeface="+mn-ea"/>
                <a:cs typeface="+mn-cs"/>
              </a:defRPr>
            </a:lvl7pPr>
            <a:lvl8pPr marL="4800840" algn="l" defTabSz="1371669" rtl="0" eaLnBrk="1" latinLnBrk="0" hangingPunct="1">
              <a:defRPr sz="2700" kern="1200">
                <a:solidFill>
                  <a:schemeClr val="tx1"/>
                </a:solidFill>
                <a:latin typeface="+mn-lt"/>
                <a:ea typeface="+mn-ea"/>
                <a:cs typeface="+mn-cs"/>
              </a:defRPr>
            </a:lvl8pPr>
            <a:lvl9pPr marL="5486674" algn="l" defTabSz="1371669" rtl="0" eaLnBrk="1" latinLnBrk="0" hangingPunct="1">
              <a:defRPr sz="27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444C55">
                    <a:tint val="75000"/>
                  </a:srgbClr>
                </a:solidFill>
                <a:effectLst/>
                <a:uLnTx/>
                <a:uFillTx/>
                <a:latin typeface="DM Sans" pitchFamily="2" charset="77"/>
                <a:ea typeface="+mn-ea"/>
                <a:cs typeface="Arial"/>
                <a:sym typeface="Arial"/>
              </a:rPr>
              <a:t>Illinois Perinatal Quality Collaborative</a:t>
            </a:r>
          </a:p>
        </p:txBody>
      </p:sp>
      <p:sp>
        <p:nvSpPr>
          <p:cNvPr id="8" name="Google Shape;368;p16">
            <a:extLst>
              <a:ext uri="{FF2B5EF4-FFF2-40B4-BE49-F238E27FC236}">
                <a16:creationId xmlns:a16="http://schemas.microsoft.com/office/drawing/2014/main" id="{A7F2728D-AF79-6E93-DF69-1EEA1AE2440F}"/>
              </a:ext>
            </a:extLst>
          </p:cNvPr>
          <p:cNvSpPr txBox="1">
            <a:spLocks/>
          </p:cNvSpPr>
          <p:nvPr/>
        </p:nvSpPr>
        <p:spPr>
          <a:xfrm>
            <a:off x="0" y="2062980"/>
            <a:ext cx="8435788" cy="2660075"/>
          </a:xfrm>
          <a:prstGeom prst="rect">
            <a:avLst/>
          </a:prstGeom>
          <a:noFill/>
          <a:ln>
            <a:noFill/>
          </a:ln>
        </p:spPr>
        <p:txBody>
          <a:bodyPr spcFirstLastPara="1" vert="horz" wrap="square" lIns="91425" tIns="45700" rIns="91425" bIns="45700" rtlCol="0" anchor="ctr" anchorCtr="0">
            <a:noAutofit/>
          </a:bodyPr>
          <a:lstStyle>
            <a:defPPr>
              <a:defRPr lang="en-US"/>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a:lstStyle>
          <a:p>
            <a:pPr marL="0" marR="0" lvl="0" indent="0" algn="ctr" defTabSz="914446" rtl="0" eaLnBrk="1" fontAlgn="auto" latinLnBrk="0" hangingPunct="1">
              <a:lnSpc>
                <a:spcPct val="150000"/>
              </a:lnSpc>
              <a:spcBef>
                <a:spcPts val="0"/>
              </a:spcBef>
              <a:spcAft>
                <a:spcPts val="0"/>
              </a:spcAft>
              <a:buClr>
                <a:srgbClr val="1C498B"/>
              </a:buClr>
              <a:buSzPts val="4000"/>
              <a:buFontTx/>
              <a:buNone/>
              <a:tabLst/>
              <a:defRPr/>
            </a:pPr>
            <a:r>
              <a:rPr kumimoji="0" lang="en-US" sz="2800" b="1" i="0" u="none" strike="noStrike" kern="1200" cap="none" spc="0" normalizeH="0" baseline="0" noProof="0">
                <a:ln>
                  <a:noFill/>
                </a:ln>
                <a:solidFill>
                  <a:srgbClr val="F58366"/>
                </a:solidFill>
                <a:effectLst/>
                <a:uLnTx/>
                <a:uFillTx/>
                <a:latin typeface="DM Sans" pitchFamily="2" charset="77"/>
                <a:ea typeface="Lato Medium"/>
                <a:cs typeface="Lato Medium"/>
                <a:sym typeface="Arial"/>
              </a:rPr>
              <a:t>ILPQC Parent Partners </a:t>
            </a:r>
          </a:p>
          <a:p>
            <a:pPr marL="0" marR="0" lvl="0" indent="0" algn="ctr" defTabSz="914446" rtl="0" eaLnBrk="1" fontAlgn="auto" latinLnBrk="0" hangingPunct="1">
              <a:lnSpc>
                <a:spcPct val="150000"/>
              </a:lnSpc>
              <a:spcBef>
                <a:spcPts val="0"/>
              </a:spcBef>
              <a:spcAft>
                <a:spcPts val="0"/>
              </a:spcAft>
              <a:buClr>
                <a:srgbClr val="1C498B"/>
              </a:buClr>
              <a:buSzPts val="4000"/>
              <a:buFontTx/>
              <a:buNone/>
              <a:tabLst/>
              <a:defRPr/>
            </a:pPr>
            <a:r>
              <a:rPr kumimoji="0" lang="en-US" sz="2800" b="1" i="0" u="none" strike="noStrike" kern="1200" cap="none" spc="0" normalizeH="0" baseline="0" noProof="0">
                <a:ln>
                  <a:noFill/>
                </a:ln>
                <a:solidFill>
                  <a:srgbClr val="F58366"/>
                </a:solidFill>
                <a:effectLst/>
                <a:uLnTx/>
                <a:uFillTx/>
                <a:latin typeface="DM Sans" pitchFamily="2" charset="77"/>
                <a:ea typeface="Lato Medium"/>
                <a:cs typeface="Lato Medium"/>
                <a:sym typeface="Arial"/>
              </a:rPr>
              <a:t>working with an ILPQC hospital are invited</a:t>
            </a:r>
            <a:r>
              <a:rPr kumimoji="0" lang="en-US" sz="2800" b="1" i="0" u="none" strike="noStrike" kern="1200" cap="none" spc="0" normalizeH="0" baseline="0" noProof="0">
                <a:ln>
                  <a:noFill/>
                </a:ln>
                <a:solidFill>
                  <a:srgbClr val="444C55"/>
                </a:solidFill>
                <a:effectLst/>
                <a:uLnTx/>
                <a:uFillTx/>
                <a:latin typeface="DM Sans" pitchFamily="2" charset="77"/>
                <a:ea typeface="Lato Medium"/>
                <a:cs typeface="Lato Medium"/>
                <a:sym typeface="Arial"/>
              </a:rPr>
              <a:t> to </a:t>
            </a:r>
          </a:p>
          <a:p>
            <a:pPr marL="0" marR="0" lvl="0" indent="0" algn="ctr" defTabSz="914446" rtl="0" eaLnBrk="1" fontAlgn="auto" latinLnBrk="0" hangingPunct="1">
              <a:lnSpc>
                <a:spcPct val="150000"/>
              </a:lnSpc>
              <a:spcBef>
                <a:spcPts val="0"/>
              </a:spcBef>
              <a:spcAft>
                <a:spcPts val="0"/>
              </a:spcAft>
              <a:buClr>
                <a:srgbClr val="1C498B"/>
              </a:buClr>
              <a:buSzPts val="4000"/>
              <a:buFontTx/>
              <a:buNone/>
              <a:tabLst/>
              <a:defRPr/>
            </a:pPr>
            <a:r>
              <a:rPr kumimoji="0" lang="en-US" sz="2800" b="1" i="0" u="none" strike="noStrike" kern="1200" cap="none" spc="0" normalizeH="0" baseline="0" noProof="0">
                <a:ln>
                  <a:noFill/>
                </a:ln>
                <a:solidFill>
                  <a:srgbClr val="444C55"/>
                </a:solidFill>
                <a:effectLst/>
                <a:uLnTx/>
                <a:uFillTx/>
                <a:latin typeface="DM Sans" pitchFamily="2" charset="77"/>
                <a:ea typeface="Lato Medium"/>
                <a:cs typeface="Lato Medium"/>
                <a:sym typeface="Arial"/>
              </a:rPr>
              <a:t>attend this year’s Annual Conference</a:t>
            </a:r>
            <a:endParaRPr kumimoji="0" lang="en-US" sz="2200" b="1" i="0" u="none" strike="noStrike" kern="1200" cap="none" spc="0" normalizeH="0" baseline="0" noProof="0">
              <a:ln>
                <a:noFill/>
              </a:ln>
              <a:solidFill>
                <a:srgbClr val="444C55"/>
              </a:solidFill>
              <a:effectLst/>
              <a:uLnTx/>
              <a:uFillTx/>
              <a:latin typeface="DM Sans" pitchFamily="2" charset="77"/>
              <a:ea typeface="Lato Medium"/>
              <a:cs typeface="Lato Medium"/>
              <a:sym typeface="Arial"/>
            </a:endParaRPr>
          </a:p>
        </p:txBody>
      </p:sp>
      <p:sp>
        <p:nvSpPr>
          <p:cNvPr id="10" name="Title 1">
            <a:extLst>
              <a:ext uri="{FF2B5EF4-FFF2-40B4-BE49-F238E27FC236}">
                <a16:creationId xmlns:a16="http://schemas.microsoft.com/office/drawing/2014/main" id="{3E07476E-693A-BABD-5472-8C1BCC4FAAB2}"/>
              </a:ext>
            </a:extLst>
          </p:cNvPr>
          <p:cNvSpPr txBox="1">
            <a:spLocks/>
          </p:cNvSpPr>
          <p:nvPr/>
        </p:nvSpPr>
        <p:spPr>
          <a:xfrm>
            <a:off x="265329" y="-1363156"/>
            <a:ext cx="9795553" cy="2696322"/>
          </a:xfrm>
          <a:prstGeom prst="rect">
            <a:avLst/>
          </a:prstGeom>
        </p:spPr>
        <p:txBody>
          <a:bodyPr lIns="91440" tIns="45720" rIns="91440" bIns="45720" anchor="b">
            <a:normAutofit fontScale="97500"/>
          </a:bodyPr>
          <a:lstStyle>
            <a:defPPr>
              <a:defRPr lang="en-US"/>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a:lstStyle>
          <a:p>
            <a:pPr marL="0" marR="0" lvl="0" indent="0" algn="l" defTabSz="914446" rtl="0" eaLnBrk="1" fontAlgn="auto" latinLnBrk="0" hangingPunct="1">
              <a:lnSpc>
                <a:spcPct val="90000"/>
              </a:lnSpc>
              <a:spcBef>
                <a:spcPct val="0"/>
              </a:spcBef>
              <a:spcAft>
                <a:spcPts val="0"/>
              </a:spcAft>
              <a:buClrTx/>
              <a:buSzTx/>
              <a:buFontTx/>
              <a:buNone/>
              <a:tabLst/>
              <a:defRPr/>
            </a:pPr>
            <a:r>
              <a:rPr kumimoji="0" lang="en-US" sz="3500" b="1" i="0" u="none" strike="noStrike" kern="1200" cap="none" spc="0" normalizeH="0" baseline="0" noProof="0" dirty="0">
                <a:ln>
                  <a:noFill/>
                </a:ln>
                <a:solidFill>
                  <a:srgbClr val="1C498B"/>
                </a:solidFill>
                <a:effectLst/>
                <a:uLnTx/>
                <a:uFillTx/>
                <a:latin typeface="DM Sans" pitchFamily="2" charset="77"/>
                <a:ea typeface="Lato Medium"/>
                <a:cs typeface="Lato Medium"/>
                <a:sym typeface="Arial"/>
              </a:rPr>
              <a:t>ILPQC Patient / Parent Partner Opportunity </a:t>
            </a:r>
            <a:endParaRPr kumimoji="0" lang="en-US" sz="3500" b="1" i="0" u="none" strike="noStrike" kern="1200" cap="none" spc="0" normalizeH="0" baseline="0" noProof="0" dirty="0">
              <a:ln>
                <a:noFill/>
              </a:ln>
              <a:solidFill>
                <a:srgbClr val="1C498B"/>
              </a:solidFill>
              <a:effectLst/>
              <a:uLnTx/>
              <a:uFillTx/>
              <a:latin typeface="DM Sans" pitchFamily="2" charset="77"/>
              <a:ea typeface="Lato Medium" panose="020F0502020204030203" pitchFamily="34" charset="0"/>
              <a:cs typeface="Lato Medium" panose="020F0502020204030203" pitchFamily="34" charset="0"/>
              <a:sym typeface="Arial"/>
            </a:endParaRPr>
          </a:p>
        </p:txBody>
      </p:sp>
      <p:sp>
        <p:nvSpPr>
          <p:cNvPr id="11" name="Freeform 5">
            <a:extLst>
              <a:ext uri="{FF2B5EF4-FFF2-40B4-BE49-F238E27FC236}">
                <a16:creationId xmlns:a16="http://schemas.microsoft.com/office/drawing/2014/main" id="{26D07BE1-5561-DF11-77E4-2664F373F2A2}"/>
              </a:ext>
            </a:extLst>
          </p:cNvPr>
          <p:cNvSpPr/>
          <p:nvPr/>
        </p:nvSpPr>
        <p:spPr>
          <a:xfrm>
            <a:off x="361458" y="4428566"/>
            <a:ext cx="3775188" cy="1927785"/>
          </a:xfrm>
          <a:custGeom>
            <a:avLst/>
            <a:gdLst/>
            <a:ahLst/>
            <a:cxnLst/>
            <a:rect l="l" t="t" r="r" b="b"/>
            <a:pathLst>
              <a:path w="9705733" h="4598091">
                <a:moveTo>
                  <a:pt x="0" y="0"/>
                </a:moveTo>
                <a:lnTo>
                  <a:pt x="9705733" y="0"/>
                </a:lnTo>
                <a:lnTo>
                  <a:pt x="9705733" y="4598091"/>
                </a:lnTo>
                <a:lnTo>
                  <a:pt x="0" y="4598091"/>
                </a:lnTo>
                <a:lnTo>
                  <a:pt x="0" y="0"/>
                </a:lnTo>
                <a:close/>
              </a:path>
            </a:pathLst>
          </a:custGeom>
          <a:blipFill>
            <a:blip r:embed="rId3" cstate="email">
              <a:extLst>
                <a:ext uri="{28A0092B-C50C-407E-A947-70E740481C1C}">
                  <a14:useLocalDpi xmlns:a14="http://schemas.microsoft.com/office/drawing/2010/main"/>
                </a:ext>
              </a:extLst>
            </a:blip>
            <a:stretch>
              <a:fillRect/>
            </a:stretch>
          </a:blipFill>
        </p:spPr>
        <p:txBody>
          <a:bodyPr/>
          <a:lstStyle>
            <a:defPPr>
              <a:defRPr lang="en-US"/>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
                <a:srgbClr val="000000"/>
              </a:buClr>
              <a:buSzTx/>
              <a:buFontTx/>
              <a:buNone/>
              <a:tabLst/>
              <a:defRPr/>
            </a:pPr>
            <a:endParaRPr kumimoji="0" lang="en-US" sz="1400" b="0" i="0" u="none" strike="noStrike" kern="0" cap="none" spc="0" normalizeH="0" baseline="0" noProof="0">
              <a:ln>
                <a:noFill/>
              </a:ln>
              <a:solidFill>
                <a:srgbClr val="000000"/>
              </a:solidFill>
              <a:effectLst/>
              <a:uLnTx/>
              <a:uFillTx/>
              <a:latin typeface="DM Sans" pitchFamily="2" charset="77"/>
              <a:ea typeface="+mn-ea"/>
              <a:cs typeface="Arial"/>
              <a:sym typeface="Arial"/>
            </a:endParaRPr>
          </a:p>
        </p:txBody>
      </p:sp>
      <p:sp>
        <p:nvSpPr>
          <p:cNvPr id="12" name="Freeform 4">
            <a:extLst>
              <a:ext uri="{FF2B5EF4-FFF2-40B4-BE49-F238E27FC236}">
                <a16:creationId xmlns:a16="http://schemas.microsoft.com/office/drawing/2014/main" id="{16756B3C-5969-D63B-1D03-E0FE9188495D}"/>
              </a:ext>
            </a:extLst>
          </p:cNvPr>
          <p:cNvSpPr/>
          <p:nvPr/>
        </p:nvSpPr>
        <p:spPr>
          <a:xfrm>
            <a:off x="6839250" y="4030405"/>
            <a:ext cx="4366634" cy="2278613"/>
          </a:xfrm>
          <a:custGeom>
            <a:avLst/>
            <a:gdLst/>
            <a:ahLst/>
            <a:cxnLst/>
            <a:rect l="l" t="t" r="r" b="b"/>
            <a:pathLst>
              <a:path w="7315200" h="3577798">
                <a:moveTo>
                  <a:pt x="0" y="0"/>
                </a:moveTo>
                <a:lnTo>
                  <a:pt x="7315200" y="0"/>
                </a:lnTo>
                <a:lnTo>
                  <a:pt x="7315200" y="3577798"/>
                </a:lnTo>
                <a:lnTo>
                  <a:pt x="0" y="3577798"/>
                </a:lnTo>
                <a:lnTo>
                  <a:pt x="0" y="0"/>
                </a:lnTo>
                <a:close/>
              </a:path>
            </a:pathLst>
          </a:custGeom>
          <a: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a:blipFill>
        </p:spPr>
        <p:txBody>
          <a:bodyPr/>
          <a:lstStyle>
            <a:defPPr>
              <a:defRPr lang="en-US"/>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a:lstStyle>
          <a:p>
            <a:pPr marL="0" marR="0" lvl="0" indent="0" algn="l" defTabSz="914446" rtl="0" eaLnBrk="1" fontAlgn="auto" latinLnBrk="0" hangingPunct="1">
              <a:lnSpc>
                <a:spcPct val="100000"/>
              </a:lnSpc>
              <a:spcBef>
                <a:spcPts val="0"/>
              </a:spcBef>
              <a:spcAft>
                <a:spcPts val="0"/>
              </a:spcAft>
              <a:buClr>
                <a:srgbClr val="000000"/>
              </a:buClr>
              <a:buSzTx/>
              <a:buFontTx/>
              <a:buNone/>
              <a:tabLst/>
              <a:defRPr/>
            </a:pPr>
            <a:endParaRPr kumimoji="0" lang="en-US" sz="1400" b="0" i="0" u="none" strike="noStrike" kern="0" cap="none" spc="0" normalizeH="0" baseline="0" noProof="0">
              <a:ln>
                <a:noFill/>
              </a:ln>
              <a:solidFill>
                <a:srgbClr val="000000"/>
              </a:solidFill>
              <a:effectLst/>
              <a:uLnTx/>
              <a:uFillTx/>
              <a:latin typeface="DM Sans" pitchFamily="2" charset="77"/>
              <a:ea typeface="+mn-ea"/>
              <a:cs typeface="Arial"/>
              <a:sym typeface="Arial"/>
            </a:endParaRPr>
          </a:p>
        </p:txBody>
      </p:sp>
      <p:sp>
        <p:nvSpPr>
          <p:cNvPr id="5" name="Wave 4">
            <a:extLst>
              <a:ext uri="{FF2B5EF4-FFF2-40B4-BE49-F238E27FC236}">
                <a16:creationId xmlns:a16="http://schemas.microsoft.com/office/drawing/2014/main" id="{2F9910A5-D434-C538-20B9-6A8B6D02DDAD}"/>
              </a:ext>
            </a:extLst>
          </p:cNvPr>
          <p:cNvSpPr/>
          <p:nvPr/>
        </p:nvSpPr>
        <p:spPr>
          <a:xfrm>
            <a:off x="265329" y="182138"/>
            <a:ext cx="9130920" cy="1706508"/>
          </a:xfrm>
          <a:prstGeom prst="wave">
            <a:avLst>
              <a:gd name="adj1" fmla="val 12500"/>
              <a:gd name="adj2" fmla="val 229"/>
            </a:avLst>
          </a:prstGeom>
          <a:noFill/>
          <a:ln w="57150"/>
        </p:spPr>
        <p:style>
          <a:lnRef idx="2">
            <a:schemeClr val="accent3">
              <a:shade val="50000"/>
            </a:schemeClr>
          </a:lnRef>
          <a:fillRef idx="1">
            <a:schemeClr val="accent3"/>
          </a:fillRef>
          <a:effectRef idx="0">
            <a:schemeClr val="accent3"/>
          </a:effectRef>
          <a:fontRef idx="minor">
            <a:schemeClr val="lt1"/>
          </a:fontRef>
        </p:style>
        <p:txBody>
          <a:bodyPr rtlCol="0" anchor="ctr"/>
          <a:lstStyle>
            <a:defPPr>
              <a:defRPr lang="en-US"/>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a:lstStyle>
          <a:p>
            <a:pPr marL="0" marR="0" lvl="0" indent="0" algn="ctr"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DM Sans" pitchFamily="2" charset="77"/>
              <a:ea typeface="+mn-ea"/>
              <a:cs typeface="+mn-cs"/>
              <a:sym typeface="Arial"/>
            </a:endParaRPr>
          </a:p>
        </p:txBody>
      </p:sp>
      <p:sp>
        <p:nvSpPr>
          <p:cNvPr id="13" name="TextBox 12">
            <a:extLst>
              <a:ext uri="{FF2B5EF4-FFF2-40B4-BE49-F238E27FC236}">
                <a16:creationId xmlns:a16="http://schemas.microsoft.com/office/drawing/2014/main" id="{83469894-6EBC-129C-F05B-7F120F64BD6E}"/>
              </a:ext>
            </a:extLst>
          </p:cNvPr>
          <p:cNvSpPr txBox="1"/>
          <p:nvPr/>
        </p:nvSpPr>
        <p:spPr>
          <a:xfrm>
            <a:off x="8248621" y="1596725"/>
            <a:ext cx="3788489" cy="2516651"/>
          </a:xfrm>
          <a:prstGeom prst="rect">
            <a:avLst/>
          </a:prstGeom>
          <a:noFill/>
        </p:spPr>
        <p:txBody>
          <a:bodyPr wrap="square" lIns="60960" tIns="30480" rIns="60960" bIns="30480" anchor="t">
            <a:spAutoFit/>
          </a:bodyPr>
          <a:lstStyle>
            <a:defPPr>
              <a:defRPr lang="en-US"/>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a:lstStyle>
          <a:p>
            <a:pPr marL="0" marR="0" lvl="0" indent="0" algn="ctr" defTabSz="914446" rtl="0" eaLnBrk="1" fontAlgn="auto" latinLnBrk="0" hangingPunct="1">
              <a:lnSpc>
                <a:spcPct val="150000"/>
              </a:lnSpc>
              <a:spcBef>
                <a:spcPts val="0"/>
              </a:spcBef>
              <a:spcAft>
                <a:spcPts val="0"/>
              </a:spcAft>
              <a:buClr>
                <a:srgbClr val="1C498B"/>
              </a:buClr>
              <a:buSzPts val="4000"/>
              <a:buFontTx/>
              <a:buNone/>
              <a:tabLst/>
              <a:defRPr/>
            </a:pPr>
            <a:r>
              <a:rPr kumimoji="0" lang="en-US" sz="1800" b="1" i="0" u="none" strike="noStrike" kern="1200" cap="none" spc="0" normalizeH="0" baseline="0" noProof="0" dirty="0">
                <a:ln>
                  <a:noFill/>
                </a:ln>
                <a:solidFill>
                  <a:srgbClr val="F58366"/>
                </a:solidFill>
                <a:effectLst/>
                <a:uLnTx/>
                <a:uFillTx/>
                <a:latin typeface="DM Sans"/>
                <a:ea typeface="Lato Medium"/>
                <a:cs typeface="Lato Medium"/>
                <a:sym typeface="Arial"/>
              </a:rPr>
              <a:t>FREE </a:t>
            </a:r>
            <a:r>
              <a:rPr kumimoji="0" lang="en-US" sz="1800" b="1" i="0" u="none" strike="noStrike" kern="1200" cap="none" spc="0" normalizeH="0" baseline="0" noProof="0" dirty="0">
                <a:ln>
                  <a:noFill/>
                </a:ln>
                <a:solidFill>
                  <a:srgbClr val="444C55"/>
                </a:solidFill>
                <a:effectLst/>
                <a:uLnTx/>
                <a:uFillTx/>
                <a:latin typeface="DM Sans"/>
                <a:ea typeface="Lato Medium"/>
                <a:cs typeface="Lato Medium"/>
                <a:sym typeface="Arial"/>
              </a:rPr>
              <a:t>Registration &amp;    </a:t>
            </a:r>
          </a:p>
          <a:p>
            <a:pPr marL="0" marR="0" lvl="0" indent="0" algn="ctr" defTabSz="914446" rtl="0" eaLnBrk="1" fontAlgn="auto" latinLnBrk="0" hangingPunct="1">
              <a:lnSpc>
                <a:spcPct val="150000"/>
              </a:lnSpc>
              <a:spcBef>
                <a:spcPts val="0"/>
              </a:spcBef>
              <a:spcAft>
                <a:spcPts val="0"/>
              </a:spcAft>
              <a:buClr>
                <a:srgbClr val="1C498B"/>
              </a:buClr>
              <a:buSzPts val="4000"/>
              <a:buFontTx/>
              <a:buNone/>
              <a:tabLst/>
              <a:defRPr/>
            </a:pPr>
            <a:r>
              <a:rPr kumimoji="0" lang="en-US" sz="1800" b="1" i="0" u="none" strike="noStrike" kern="1200" cap="none" spc="0" normalizeH="0" baseline="0" noProof="0" dirty="0">
                <a:ln>
                  <a:noFill/>
                </a:ln>
                <a:solidFill>
                  <a:srgbClr val="444C55"/>
                </a:solidFill>
                <a:effectLst/>
                <a:uLnTx/>
                <a:uFillTx/>
                <a:latin typeface="DM Sans"/>
                <a:ea typeface="Lato Medium"/>
                <a:cs typeface="Lato Medium"/>
                <a:sym typeface="Arial"/>
              </a:rPr>
              <a:t>  1-night Hotel stay </a:t>
            </a:r>
            <a:endParaRPr kumimoji="0" lang="en-US" sz="1800" b="1" i="0" u="none" strike="noStrike" kern="1200" cap="none" spc="0" normalizeH="0" baseline="0" noProof="0" dirty="0">
              <a:ln>
                <a:noFill/>
              </a:ln>
              <a:solidFill>
                <a:srgbClr val="444C55"/>
              </a:solidFill>
              <a:effectLst/>
              <a:uLnTx/>
              <a:uFillTx/>
              <a:latin typeface="DM Sans"/>
              <a:ea typeface="Lato Medium"/>
              <a:cs typeface="Lato Medium"/>
            </a:endParaRPr>
          </a:p>
          <a:p>
            <a:pPr marL="0" marR="0" lvl="0" indent="0" algn="ctr" defTabSz="914446" rtl="0" eaLnBrk="1" fontAlgn="auto" latinLnBrk="0" hangingPunct="1">
              <a:lnSpc>
                <a:spcPct val="150000"/>
              </a:lnSpc>
              <a:spcBef>
                <a:spcPts val="0"/>
              </a:spcBef>
              <a:spcAft>
                <a:spcPts val="0"/>
              </a:spcAft>
              <a:buClr>
                <a:srgbClr val="1C498B"/>
              </a:buClr>
              <a:buSzPts val="4000"/>
              <a:buFontTx/>
              <a:buNone/>
              <a:tabLst/>
              <a:defRPr/>
            </a:pPr>
            <a:r>
              <a:rPr kumimoji="0" lang="en-US" sz="1800" b="1" i="0" u="none" strike="noStrike" kern="1200" cap="none" spc="0" normalizeH="0" baseline="0" noProof="0" dirty="0">
                <a:ln>
                  <a:noFill/>
                </a:ln>
                <a:solidFill>
                  <a:srgbClr val="444C55"/>
                </a:solidFill>
                <a:effectLst/>
                <a:uLnTx/>
                <a:uFillTx/>
                <a:latin typeface="DM Sans"/>
                <a:ea typeface="Lato Medium"/>
                <a:cs typeface="Lato Medium"/>
                <a:sym typeface="Arial"/>
              </a:rPr>
              <a:t>will be provided.</a:t>
            </a:r>
            <a:endParaRPr kumimoji="0" lang="en-US" sz="1800" b="1" i="0" u="none" strike="noStrike" kern="1200" cap="none" spc="0" normalizeH="0" baseline="0" noProof="0" dirty="0">
              <a:ln>
                <a:noFill/>
              </a:ln>
              <a:solidFill>
                <a:srgbClr val="444C55"/>
              </a:solidFill>
              <a:effectLst/>
              <a:uLnTx/>
              <a:uFillTx/>
              <a:latin typeface="DM Sans"/>
              <a:ea typeface="Lato Medium"/>
              <a:cs typeface="Lato Medium"/>
            </a:endParaRPr>
          </a:p>
          <a:p>
            <a:pPr marL="0" marR="0" lvl="0" indent="0" algn="ctr" defTabSz="914446" rtl="0" eaLnBrk="1" fontAlgn="auto" latinLnBrk="0" hangingPunct="1">
              <a:lnSpc>
                <a:spcPct val="150000"/>
              </a:lnSpc>
              <a:spcBef>
                <a:spcPts val="0"/>
              </a:spcBef>
              <a:spcAft>
                <a:spcPts val="0"/>
              </a:spcAft>
              <a:buClr>
                <a:srgbClr val="1C498B"/>
              </a:buClr>
              <a:buSzPts val="4000"/>
              <a:buFontTx/>
              <a:buNone/>
              <a:tabLst/>
              <a:defRPr/>
            </a:pPr>
            <a:r>
              <a:rPr kumimoji="0" lang="en-US" sz="1800" b="1" i="1" u="none" strike="noStrike" kern="1200" cap="none" spc="0" normalizeH="0" baseline="0" noProof="0" dirty="0">
                <a:ln>
                  <a:noFill/>
                </a:ln>
                <a:solidFill>
                  <a:srgbClr val="444C55"/>
                </a:solidFill>
                <a:effectLst/>
                <a:uLnTx/>
                <a:uFillTx/>
                <a:latin typeface="DM Sans"/>
                <a:ea typeface="Lato Medium"/>
                <a:cs typeface="Lato Medium"/>
                <a:sym typeface="Arial"/>
              </a:rPr>
              <a:t>If you have a patient/parent partner in mind email </a:t>
            </a:r>
            <a:r>
              <a:rPr kumimoji="0" lang="en-US" sz="1800" b="1" i="1" u="none" strike="noStrike" kern="1200" cap="none" spc="0" normalizeH="0" baseline="0" noProof="0" dirty="0">
                <a:ln>
                  <a:noFill/>
                </a:ln>
                <a:solidFill>
                  <a:srgbClr val="444C55"/>
                </a:solidFill>
                <a:effectLst/>
                <a:uLnTx/>
                <a:uFillTx/>
                <a:latin typeface="DM Sans"/>
                <a:ea typeface="Lato Medium"/>
                <a:cs typeface="Lato Medium"/>
                <a:sym typeface="Arial"/>
                <a:hlinkClick r:id="rId6"/>
              </a:rPr>
              <a:t>info@ilpqc.org</a:t>
            </a:r>
            <a:r>
              <a:rPr kumimoji="0" lang="en-US" sz="1800" b="1" i="1" u="none" strike="noStrike" kern="1200" cap="none" spc="0" normalizeH="0" baseline="0" noProof="0" dirty="0">
                <a:ln>
                  <a:noFill/>
                </a:ln>
                <a:solidFill>
                  <a:srgbClr val="444C55"/>
                </a:solidFill>
                <a:effectLst/>
                <a:uLnTx/>
                <a:uFillTx/>
                <a:latin typeface="DM Sans"/>
                <a:ea typeface="Lato Medium"/>
                <a:cs typeface="Lato Medium"/>
                <a:sym typeface="Arial"/>
              </a:rPr>
              <a:t> </a:t>
            </a:r>
            <a:endParaRPr kumimoji="0" lang="en-US" sz="1800" b="1" i="1" u="none" strike="noStrike" kern="1200" cap="none" spc="0" normalizeH="0" baseline="0" noProof="0" dirty="0">
              <a:ln>
                <a:noFill/>
              </a:ln>
              <a:solidFill>
                <a:srgbClr val="444C55"/>
              </a:solidFill>
              <a:effectLst/>
              <a:uLnTx/>
              <a:uFillTx/>
              <a:latin typeface="DM Sans" pitchFamily="2" charset="77"/>
              <a:ea typeface="Lato Medium"/>
              <a:cs typeface="Lato Medium"/>
            </a:endParaRPr>
          </a:p>
        </p:txBody>
      </p:sp>
      <p:sp>
        <p:nvSpPr>
          <p:cNvPr id="14" name="Rectangle 13">
            <a:extLst>
              <a:ext uri="{FF2B5EF4-FFF2-40B4-BE49-F238E27FC236}">
                <a16:creationId xmlns:a16="http://schemas.microsoft.com/office/drawing/2014/main" id="{7E6C1DD5-9489-4C14-51C0-EE8D77B4F76E}"/>
              </a:ext>
            </a:extLst>
          </p:cNvPr>
          <p:cNvSpPr/>
          <p:nvPr/>
        </p:nvSpPr>
        <p:spPr>
          <a:xfrm>
            <a:off x="8361509" y="1596209"/>
            <a:ext cx="3675600" cy="2564501"/>
          </a:xfrm>
          <a:prstGeom prst="rect">
            <a:avLst/>
          </a:prstGeom>
          <a:noFill/>
          <a:ln>
            <a:solidFill>
              <a:schemeClr val="accent1"/>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defPPr>
              <a:defRPr lang="en-US"/>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a:lstStyle>
          <a:p>
            <a:pPr marL="0" marR="0" lvl="0" indent="0" algn="ctr" defTabSz="914446"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DM Sans" pitchFamily="2" charset="77"/>
              <a:ea typeface="+mn-ea"/>
              <a:cs typeface="+mn-cs"/>
              <a:sym typeface="Arial"/>
            </a:endParaRPr>
          </a:p>
        </p:txBody>
      </p:sp>
    </p:spTree>
    <p:extLst>
      <p:ext uri="{BB962C8B-B14F-4D97-AF65-F5344CB8AC3E}">
        <p14:creationId xmlns:p14="http://schemas.microsoft.com/office/powerpoint/2010/main" val="2086632637"/>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C4DA6AC-D744-4E2C-BE6B-05BC6770BEEF}"/>
              </a:ext>
            </a:extLst>
          </p:cNvPr>
          <p:cNvSpPr>
            <a:spLocks noGrp="1"/>
          </p:cNvSpPr>
          <p:nvPr>
            <p:ph type="title"/>
          </p:nvPr>
        </p:nvSpPr>
        <p:spPr/>
        <p:txBody>
          <a:bodyPr/>
          <a:lstStyle/>
          <a:p>
            <a:r>
              <a:rPr lang="en-US" dirty="0"/>
              <a:t>Additional slides</a:t>
            </a:r>
          </a:p>
        </p:txBody>
      </p:sp>
      <p:sp>
        <p:nvSpPr>
          <p:cNvPr id="3" name="Text Placeholder 2">
            <a:extLst>
              <a:ext uri="{FF2B5EF4-FFF2-40B4-BE49-F238E27FC236}">
                <a16:creationId xmlns:a16="http://schemas.microsoft.com/office/drawing/2014/main" id="{FE63FC51-8D97-48A8-86D9-E18D96257B89}"/>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3955010058"/>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show="0">
  <p:cSld>
    <p:spTree>
      <p:nvGrpSpPr>
        <p:cNvPr id="1" name="Shape 367">
          <a:extLst>
            <a:ext uri="{FF2B5EF4-FFF2-40B4-BE49-F238E27FC236}">
              <a16:creationId xmlns:a16="http://schemas.microsoft.com/office/drawing/2014/main" id="{ECCFB846-EA84-6E6C-CC83-990C71B51E5B}"/>
            </a:ext>
          </a:extLst>
        </p:cNvPr>
        <p:cNvGrpSpPr/>
        <p:nvPr/>
      </p:nvGrpSpPr>
      <p:grpSpPr>
        <a:xfrm>
          <a:off x="0" y="0"/>
          <a:ext cx="0" cy="0"/>
          <a:chOff x="0" y="0"/>
          <a:chExt cx="0" cy="0"/>
        </a:xfrm>
      </p:grpSpPr>
      <p:sp>
        <p:nvSpPr>
          <p:cNvPr id="370" name="Google Shape;370;p16">
            <a:extLst>
              <a:ext uri="{FF2B5EF4-FFF2-40B4-BE49-F238E27FC236}">
                <a16:creationId xmlns:a16="http://schemas.microsoft.com/office/drawing/2014/main" id="{96D8D824-4B6F-DEC7-6E52-C73E01129040}"/>
              </a:ext>
            </a:extLst>
          </p:cNvPr>
          <p:cNvSpPr txBox="1">
            <a:spLocks noGrp="1"/>
          </p:cNvSpPr>
          <p:nvPr>
            <p:ph type="sldNum" sz="quarter" idx="4294967295"/>
          </p:nvPr>
        </p:nvSpPr>
        <p:spPr>
          <a:xfrm>
            <a:off x="8839200" y="6356350"/>
            <a:ext cx="2743200" cy="365125"/>
          </a:xfrm>
          <a:prstGeom prst="rect">
            <a:avLst/>
          </a:prstGeom>
          <a:noFill/>
          <a:ln>
            <a:noFill/>
          </a:ln>
        </p:spPr>
        <p:txBody>
          <a:bodyPr spcFirstLastPara="1" vert="horz" wrap="square" lIns="91440" tIns="45720" rIns="91440" bIns="45720" rtlCol="0" anchor="ctr" anchorCtr="0">
            <a:noAutofit/>
          </a:bodyP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
                <a:srgbClr val="AEB3B7"/>
              </a:buClr>
              <a:buSzPts val="1200"/>
              <a:buFont typeface="Calibri"/>
              <a:buNone/>
              <a:tabLst/>
              <a:defRPr/>
            </a:pPr>
            <a:fld id="{97033E4B-E3EB-3D46-B2D8-3159663620FA}"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
                  <a:srgbClr val="AEB3B7"/>
                </a:buClr>
                <a:buSzPts val="1200"/>
                <a:buFont typeface="Calibri"/>
                <a:buNone/>
                <a:tabLst/>
                <a:defRPr/>
              </a:pPr>
              <a:t>81</a:t>
            </a:fld>
            <a:endParaRPr kumimoji="0" sz="1200" b="0" i="0" u="none" strike="noStrike" kern="0" cap="none" spc="0" normalizeH="0" baseline="0" noProof="0">
              <a:ln>
                <a:noFill/>
              </a:ln>
              <a:solidFill>
                <a:srgbClr val="AEB3B7"/>
              </a:solidFill>
              <a:effectLst/>
              <a:uLnTx/>
              <a:uFillTx/>
              <a:latin typeface="Calibri"/>
              <a:ea typeface="Calibri"/>
              <a:cs typeface="Calibri"/>
              <a:sym typeface="Calibri"/>
            </a:endParaRPr>
          </a:p>
        </p:txBody>
      </p:sp>
      <p:sp>
        <p:nvSpPr>
          <p:cNvPr id="11" name="TextBox 10">
            <a:extLst>
              <a:ext uri="{FF2B5EF4-FFF2-40B4-BE49-F238E27FC236}">
                <a16:creationId xmlns:a16="http://schemas.microsoft.com/office/drawing/2014/main" id="{CCDE1B46-57FE-747B-9949-B337B9D7D329}"/>
              </a:ext>
            </a:extLst>
          </p:cNvPr>
          <p:cNvSpPr txBox="1"/>
          <p:nvPr/>
        </p:nvSpPr>
        <p:spPr>
          <a:xfrm>
            <a:off x="353246" y="5472501"/>
            <a:ext cx="10510848" cy="369332"/>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444C55"/>
              </a:solidFill>
              <a:effectLst/>
              <a:uLnTx/>
              <a:uFillTx/>
              <a:latin typeface="Calibri" panose="020F0502020204030204"/>
              <a:ea typeface="+mn-ea"/>
              <a:cs typeface="Calibri"/>
            </a:endParaRPr>
          </a:p>
        </p:txBody>
      </p:sp>
      <p:sp>
        <p:nvSpPr>
          <p:cNvPr id="5" name="Rectangle 1">
            <a:extLst>
              <a:ext uri="{FF2B5EF4-FFF2-40B4-BE49-F238E27FC236}">
                <a16:creationId xmlns:a16="http://schemas.microsoft.com/office/drawing/2014/main" id="{C004732D-5271-CC4A-ECE4-062645E37EE2}"/>
              </a:ext>
            </a:extLst>
          </p:cNvPr>
          <p:cNvSpPr>
            <a:spLocks noChangeArrowheads="1"/>
          </p:cNvSpPr>
          <p:nvPr/>
        </p:nvSpPr>
        <p:spPr bwMode="auto">
          <a:xfrm>
            <a:off x="0" y="0"/>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44C55"/>
              </a:solidFill>
              <a:effectLst/>
              <a:uLnTx/>
              <a:uFillTx/>
              <a:latin typeface="Calibri" panose="020F0502020204030204"/>
              <a:ea typeface="+mn-ea"/>
              <a:cs typeface="+mn-cs"/>
            </a:endParaRPr>
          </a:p>
        </p:txBody>
      </p:sp>
      <p:sp>
        <p:nvSpPr>
          <p:cNvPr id="8" name="Rectangle 3">
            <a:extLst>
              <a:ext uri="{FF2B5EF4-FFF2-40B4-BE49-F238E27FC236}">
                <a16:creationId xmlns:a16="http://schemas.microsoft.com/office/drawing/2014/main" id="{A4915536-BD16-2CD2-98DE-FDDF630D8FCF}"/>
              </a:ext>
            </a:extLst>
          </p:cNvPr>
          <p:cNvSpPr>
            <a:spLocks noChangeArrowheads="1"/>
          </p:cNvSpPr>
          <p:nvPr/>
        </p:nvSpPr>
        <p:spPr bwMode="auto">
          <a:xfrm>
            <a:off x="152400" y="152400"/>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44C55"/>
              </a:solidFill>
              <a:effectLst/>
              <a:uLnTx/>
              <a:uFillTx/>
              <a:latin typeface="Calibri" panose="020F0502020204030204"/>
              <a:ea typeface="+mn-ea"/>
              <a:cs typeface="+mn-cs"/>
            </a:endParaRPr>
          </a:p>
        </p:txBody>
      </p:sp>
      <p:sp>
        <p:nvSpPr>
          <p:cNvPr id="12" name="Rectangle 4">
            <a:extLst>
              <a:ext uri="{FF2B5EF4-FFF2-40B4-BE49-F238E27FC236}">
                <a16:creationId xmlns:a16="http://schemas.microsoft.com/office/drawing/2014/main" id="{5C411E9E-D33D-E84B-8004-3BDD5A797120}"/>
              </a:ext>
            </a:extLst>
          </p:cNvPr>
          <p:cNvSpPr>
            <a:spLocks noChangeArrowheads="1"/>
          </p:cNvSpPr>
          <p:nvPr/>
        </p:nvSpPr>
        <p:spPr bwMode="auto">
          <a:xfrm>
            <a:off x="304800" y="304800"/>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44C55"/>
              </a:solidFill>
              <a:effectLst/>
              <a:uLnTx/>
              <a:uFillTx/>
              <a:latin typeface="Calibri" panose="020F0502020204030204"/>
              <a:ea typeface="+mn-ea"/>
              <a:cs typeface="+mn-cs"/>
            </a:endParaRPr>
          </a:p>
        </p:txBody>
      </p:sp>
      <p:sp>
        <p:nvSpPr>
          <p:cNvPr id="16" name="Freeform 2">
            <a:extLst>
              <a:ext uri="{FF2B5EF4-FFF2-40B4-BE49-F238E27FC236}">
                <a16:creationId xmlns:a16="http://schemas.microsoft.com/office/drawing/2014/main" id="{19E4ADFC-D840-DB9A-42A5-8B259FA201D2}"/>
              </a:ext>
            </a:extLst>
          </p:cNvPr>
          <p:cNvSpPr/>
          <p:nvPr/>
        </p:nvSpPr>
        <p:spPr>
          <a:xfrm>
            <a:off x="10370499" y="4122138"/>
            <a:ext cx="1468255" cy="1719695"/>
          </a:xfrm>
          <a:custGeom>
            <a:avLst/>
            <a:gdLst/>
            <a:ahLst/>
            <a:cxnLst/>
            <a:rect l="l" t="t" r="r" b="b"/>
            <a:pathLst>
              <a:path w="4407761" h="4369193">
                <a:moveTo>
                  <a:pt x="0" y="0"/>
                </a:moveTo>
                <a:lnTo>
                  <a:pt x="4407761" y="0"/>
                </a:lnTo>
                <a:lnTo>
                  <a:pt x="4407761" y="4369193"/>
                </a:lnTo>
                <a:lnTo>
                  <a:pt x="0" y="4369193"/>
                </a:lnTo>
                <a:lnTo>
                  <a:pt x="0" y="0"/>
                </a:lnTo>
                <a:close/>
              </a:path>
            </a:pathLst>
          </a:custGeom>
          <a:blipFill>
            <a:blip r:embed="rId3" cstate="email">
              <a:extLst>
                <a:ext uri="{28A0092B-C50C-407E-A947-70E740481C1C}">
                  <a14:useLocalDpi xmlns:a14="http://schemas.microsoft.com/office/drawing/2010/main"/>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44C55"/>
              </a:solidFill>
              <a:effectLst/>
              <a:uLnTx/>
              <a:uFillTx/>
              <a:latin typeface="Calibri" panose="020F0502020204030204"/>
              <a:ea typeface="+mn-ea"/>
              <a:cs typeface="+mn-cs"/>
            </a:endParaRPr>
          </a:p>
        </p:txBody>
      </p:sp>
      <p:sp>
        <p:nvSpPr>
          <p:cNvPr id="13" name="Google Shape;368;p16">
            <a:extLst>
              <a:ext uri="{FF2B5EF4-FFF2-40B4-BE49-F238E27FC236}">
                <a16:creationId xmlns:a16="http://schemas.microsoft.com/office/drawing/2014/main" id="{355B2FCE-82F9-C322-C5BA-27ADE58C7590}"/>
              </a:ext>
            </a:extLst>
          </p:cNvPr>
          <p:cNvSpPr txBox="1">
            <a:spLocks/>
          </p:cNvSpPr>
          <p:nvPr/>
        </p:nvSpPr>
        <p:spPr>
          <a:xfrm>
            <a:off x="78369" y="566130"/>
            <a:ext cx="8565216" cy="1325562"/>
          </a:xfrm>
          <a:prstGeom prst="rect">
            <a:avLst/>
          </a:prstGeom>
          <a:noFill/>
          <a:ln>
            <a:noFill/>
          </a:ln>
        </p:spPr>
        <p:txBody>
          <a:bodyPr spcFirstLastPara="1" vert="horz" wrap="square" lIns="91425" tIns="45700" rIns="91425" bIns="45700" rtlCol="0" anchor="ctr" anchorCtr="0">
            <a:normAutofit fontScale="97500" lnSpcReduction="10000"/>
          </a:bodyPr>
          <a:lst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a:lstStyle>
          <a:p>
            <a:pPr marL="0" marR="0" lvl="0" indent="0" algn="ctr" defTabSz="914400" rtl="0" eaLnBrk="1" fontAlgn="auto" latinLnBrk="0" hangingPunct="1">
              <a:lnSpc>
                <a:spcPct val="100000"/>
              </a:lnSpc>
              <a:spcBef>
                <a:spcPts val="0"/>
              </a:spcBef>
              <a:spcAft>
                <a:spcPts val="0"/>
              </a:spcAft>
              <a:buClr>
                <a:srgbClr val="1C498B"/>
              </a:buClr>
              <a:buSzPts val="4000"/>
              <a:buFontTx/>
              <a:buNone/>
              <a:tabLst/>
              <a:defRPr/>
            </a:pPr>
            <a:r>
              <a:rPr kumimoji="0" lang="en-US" sz="4400" b="1" i="0" u="none" strike="noStrike" kern="1200" cap="none" spc="0" normalizeH="0" baseline="0" noProof="0" dirty="0">
                <a:ln>
                  <a:noFill/>
                </a:ln>
                <a:solidFill>
                  <a:srgbClr val="1C498B"/>
                </a:solidFill>
                <a:effectLst/>
                <a:uLnTx/>
                <a:uFillTx/>
                <a:latin typeface="Calibri" panose="020F0502020204030204"/>
                <a:ea typeface="Lato Medium"/>
                <a:cs typeface="Lato Medium"/>
              </a:rPr>
              <a:t>Share the Love Donation Drive </a:t>
            </a:r>
            <a:r>
              <a:rPr kumimoji="0" lang="en-US" sz="5400" b="1" i="0" u="none" strike="noStrike" kern="1200" cap="none" spc="0" normalizeH="0" baseline="0" noProof="0" dirty="0">
                <a:ln>
                  <a:noFill/>
                </a:ln>
                <a:solidFill>
                  <a:srgbClr val="1C498B"/>
                </a:solidFill>
                <a:effectLst/>
                <a:uLnTx/>
                <a:uFillTx/>
                <a:latin typeface="Calibri" panose="020F0502020204030204"/>
                <a:ea typeface="Lato Medium" panose="020F0502020204030203" pitchFamily="34" charset="0"/>
                <a:cs typeface="Lato Medium" panose="020F0502020204030203" pitchFamily="34" charset="0"/>
              </a:rPr>
              <a:t>💜</a:t>
            </a:r>
          </a:p>
          <a:p>
            <a:pPr marL="0" marR="0" lvl="0" indent="0" algn="ctr" defTabSz="914400" rtl="0" eaLnBrk="1" fontAlgn="auto" latinLnBrk="0" hangingPunct="1">
              <a:lnSpc>
                <a:spcPct val="100000"/>
              </a:lnSpc>
              <a:spcBef>
                <a:spcPts val="0"/>
              </a:spcBef>
              <a:spcAft>
                <a:spcPts val="0"/>
              </a:spcAft>
              <a:buClr>
                <a:srgbClr val="1C498B"/>
              </a:buClr>
              <a:buSzPts val="4000"/>
              <a:buFontTx/>
              <a:buNone/>
              <a:tabLst/>
              <a:defRPr/>
            </a:pPr>
            <a:r>
              <a:rPr kumimoji="0" lang="en-US" sz="2900" b="1" i="0" u="none" strike="noStrike" kern="1200" cap="none" spc="0" normalizeH="0" baseline="0" noProof="0" dirty="0">
                <a:ln>
                  <a:noFill/>
                </a:ln>
                <a:solidFill>
                  <a:srgbClr val="1C498B"/>
                </a:solidFill>
                <a:effectLst/>
                <a:uLnTx/>
                <a:uFillTx/>
                <a:latin typeface="Calibri" panose="020F0502020204030204"/>
                <a:ea typeface="Lato Medium" panose="020F0502020204030203" pitchFamily="34" charset="0"/>
                <a:cs typeface="Lato Medium" panose="020F0502020204030203" pitchFamily="34" charset="0"/>
              </a:rPr>
              <a:t>In partnership with The Outreach House</a:t>
            </a:r>
          </a:p>
          <a:p>
            <a:pPr marL="0" marR="0" lvl="0" indent="0" algn="ctr" defTabSz="914400" rtl="0" eaLnBrk="1" fontAlgn="auto" latinLnBrk="0" hangingPunct="1">
              <a:lnSpc>
                <a:spcPct val="100000"/>
              </a:lnSpc>
              <a:spcBef>
                <a:spcPts val="0"/>
              </a:spcBef>
              <a:spcAft>
                <a:spcPts val="0"/>
              </a:spcAft>
              <a:buClr>
                <a:srgbClr val="1C498B"/>
              </a:buClr>
              <a:buSzPts val="4000"/>
              <a:buFontTx/>
              <a:buNone/>
              <a:tabLst/>
              <a:defRPr/>
            </a:pPr>
            <a:endParaRPr kumimoji="0" lang="en-US" sz="2900" b="1" i="0" u="none" strike="noStrike" kern="1200" cap="none" spc="0" normalizeH="0" baseline="0" noProof="0" dirty="0">
              <a:ln>
                <a:noFill/>
              </a:ln>
              <a:solidFill>
                <a:srgbClr val="1C498B"/>
              </a:solidFill>
              <a:effectLst/>
              <a:uLnTx/>
              <a:uFillTx/>
              <a:latin typeface="Calibri" panose="020F0502020204030204"/>
              <a:ea typeface="Lato Medium"/>
              <a:cs typeface="Lato Medium"/>
            </a:endParaRPr>
          </a:p>
        </p:txBody>
      </p:sp>
      <p:pic>
        <p:nvPicPr>
          <p:cNvPr id="14" name="Picture 13" descr="bc5217ae-a279-4740-9728-be38c71ac01a.png">
            <a:extLst>
              <a:ext uri="{FF2B5EF4-FFF2-40B4-BE49-F238E27FC236}">
                <a16:creationId xmlns:a16="http://schemas.microsoft.com/office/drawing/2014/main" id="{7BCB9107-C7AF-AD65-B061-A24AF4B4FEFF}"/>
              </a:ext>
            </a:extLst>
          </p:cNvPr>
          <p:cNvPicPr>
            <a:picLocks noChangeAspect="1"/>
          </p:cNvPicPr>
          <p:nvPr/>
        </p:nvPicPr>
        <p:blipFill>
          <a:blip r:embed="rId4"/>
          <a:stretch>
            <a:fillRect/>
          </a:stretch>
        </p:blipFill>
        <p:spPr>
          <a:xfrm>
            <a:off x="8643585" y="2783899"/>
            <a:ext cx="3495863" cy="1121148"/>
          </a:xfrm>
          <a:prstGeom prst="rect">
            <a:avLst/>
          </a:prstGeom>
        </p:spPr>
      </p:pic>
      <p:sp>
        <p:nvSpPr>
          <p:cNvPr id="15" name="TextBox 14">
            <a:extLst>
              <a:ext uri="{FF2B5EF4-FFF2-40B4-BE49-F238E27FC236}">
                <a16:creationId xmlns:a16="http://schemas.microsoft.com/office/drawing/2014/main" id="{14D68624-60A5-FFCE-1FA6-828BD0F49EEC}"/>
              </a:ext>
            </a:extLst>
          </p:cNvPr>
          <p:cNvSpPr txBox="1"/>
          <p:nvPr/>
        </p:nvSpPr>
        <p:spPr>
          <a:xfrm>
            <a:off x="581078" y="1653887"/>
            <a:ext cx="11763322" cy="470898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sz="1600">
                <a:solidFill>
                  <a:srgbClr val="000000"/>
                </a:solidFill>
              </a:defRPr>
            </a:pPr>
            <a:r>
              <a:rPr kumimoji="0" sz="2000" b="1" i="0" u="none" strike="noStrike" kern="0" cap="none" spc="0" normalizeH="0" baseline="0" noProof="0" dirty="0">
                <a:ln>
                  <a:noFill/>
                </a:ln>
                <a:solidFill>
                  <a:srgbClr val="000000"/>
                </a:solidFill>
                <a:effectLst/>
                <a:uLnTx/>
                <a:uFillTx/>
                <a:latin typeface="Calibri" panose="020F0502020204030204"/>
                <a:ea typeface="+mn-ea"/>
                <a:cs typeface="+mn-cs"/>
              </a:rPr>
              <a:t>About the </a:t>
            </a:r>
            <a:r>
              <a:rPr kumimoji="0" sz="2000" b="1" i="1" u="none" strike="noStrike" kern="0" cap="none" spc="0" normalizeH="0" baseline="0" noProof="0" dirty="0">
                <a:ln>
                  <a:noFill/>
                </a:ln>
                <a:solidFill>
                  <a:srgbClr val="000000"/>
                </a:solidFill>
                <a:effectLst/>
                <a:uLnTx/>
                <a:uFillTx/>
                <a:latin typeface="Calibri" panose="020F0502020204030204"/>
                <a:ea typeface="+mn-ea"/>
                <a:cs typeface="+mn-cs"/>
              </a:rPr>
              <a:t>Outreach House</a:t>
            </a:r>
            <a:br>
              <a:rPr kumimoji="0" sz="2000" b="0" i="0" u="none" strike="noStrike" kern="0" cap="none" spc="0" normalizeH="0" baseline="0" noProof="0" dirty="0">
                <a:ln>
                  <a:noFill/>
                </a:ln>
                <a:solidFill>
                  <a:srgbClr val="000000"/>
                </a:solidFill>
                <a:effectLst/>
                <a:uLnTx/>
                <a:uFillTx/>
                <a:latin typeface="Calibri" panose="020F0502020204030204"/>
                <a:ea typeface="+mn-ea"/>
                <a:cs typeface="+mn-cs"/>
              </a:rPr>
            </a:br>
            <a:r>
              <a:rPr kumimoji="0" sz="2000" b="0" i="0" u="none" strike="noStrike" kern="0" cap="none" spc="0" normalizeH="0" baseline="0" noProof="0" dirty="0">
                <a:ln>
                  <a:noFill/>
                </a:ln>
                <a:solidFill>
                  <a:srgbClr val="000000"/>
                </a:solidFill>
                <a:effectLst/>
                <a:uLnTx/>
                <a:uFillTx/>
                <a:latin typeface="Calibri" panose="020F0502020204030204"/>
                <a:ea typeface="+mn-ea"/>
                <a:cs typeface="+mn-cs"/>
              </a:rPr>
              <a:t>• A community-based organization serving families in need in the western suburbs of Illinois.</a:t>
            </a:r>
            <a:br>
              <a:rPr kumimoji="0" sz="2000" b="0" i="0" u="none" strike="noStrike" kern="0" cap="none" spc="0" normalizeH="0" baseline="0" noProof="0" dirty="0">
                <a:ln>
                  <a:noFill/>
                </a:ln>
                <a:solidFill>
                  <a:srgbClr val="000000"/>
                </a:solidFill>
                <a:effectLst/>
                <a:uLnTx/>
                <a:uFillTx/>
                <a:latin typeface="Calibri" panose="020F0502020204030204"/>
                <a:ea typeface="+mn-ea"/>
                <a:cs typeface="+mn-cs"/>
              </a:rPr>
            </a:br>
            <a:r>
              <a:rPr kumimoji="0" sz="2000" b="0" i="0" u="none" strike="noStrike" kern="0" cap="none" spc="0" normalizeH="0" baseline="0" noProof="0" dirty="0">
                <a:ln>
                  <a:noFill/>
                </a:ln>
                <a:solidFill>
                  <a:srgbClr val="000000"/>
                </a:solidFill>
                <a:effectLst/>
                <a:uLnTx/>
                <a:uFillTx/>
                <a:latin typeface="Calibri" panose="020F0502020204030204"/>
                <a:ea typeface="+mn-ea"/>
                <a:cs typeface="+mn-cs"/>
              </a:rPr>
              <a:t>• Provides essential resources</a:t>
            </a:r>
            <a:r>
              <a:rPr kumimoji="0" lang="en-US" sz="2000" b="0" i="0" u="none" strike="noStrike" kern="0" cap="none" spc="0" normalizeH="0" baseline="0" noProof="0" dirty="0">
                <a:ln>
                  <a:noFill/>
                </a:ln>
                <a:solidFill>
                  <a:srgbClr val="000000"/>
                </a:solidFill>
                <a:effectLst/>
                <a:uLnTx/>
                <a:uFillTx/>
                <a:latin typeface="Calibri" panose="020F0502020204030204"/>
                <a:ea typeface="+mn-ea"/>
                <a:cs typeface="+mn-cs"/>
              </a:rPr>
              <a:t>,</a:t>
            </a:r>
            <a:r>
              <a:rPr kumimoji="0" sz="2000" b="0" i="0" u="none" strike="noStrike" kern="0" cap="none" spc="0" normalizeH="0" baseline="0" noProof="0" dirty="0">
                <a:ln>
                  <a:noFill/>
                </a:ln>
                <a:solidFill>
                  <a:srgbClr val="000000"/>
                </a:solidFill>
                <a:effectLst/>
                <a:uLnTx/>
                <a:uFillTx/>
                <a:latin typeface="Calibri" panose="020F0502020204030204"/>
                <a:ea typeface="+mn-ea"/>
                <a:cs typeface="+mn-cs"/>
              </a:rPr>
              <a:t> including food, clothing, diapers, and housing support.</a:t>
            </a:r>
            <a:br>
              <a:rPr kumimoji="0" sz="2000" b="0" i="0" u="none" strike="noStrike" kern="0" cap="none" spc="0" normalizeH="0" baseline="0" noProof="0" dirty="0">
                <a:ln>
                  <a:noFill/>
                </a:ln>
                <a:solidFill>
                  <a:srgbClr val="000000"/>
                </a:solidFill>
                <a:effectLst/>
                <a:uLnTx/>
                <a:uFillTx/>
                <a:latin typeface="Calibri" panose="020F0502020204030204"/>
                <a:ea typeface="+mn-ea"/>
                <a:cs typeface="+mn-cs"/>
              </a:rPr>
            </a:br>
            <a:r>
              <a:rPr kumimoji="0" sz="2000" b="0" i="0" u="none" strike="noStrike" kern="0" cap="none" spc="0" normalizeH="0" baseline="0" noProof="0" dirty="0">
                <a:ln>
                  <a:noFill/>
                </a:ln>
                <a:solidFill>
                  <a:srgbClr val="000000"/>
                </a:solidFill>
                <a:effectLst/>
                <a:uLnTx/>
                <a:uFillTx/>
                <a:latin typeface="Calibri" panose="020F0502020204030204"/>
                <a:ea typeface="+mn-ea"/>
                <a:cs typeface="+mn-cs"/>
              </a:rPr>
              <a:t>• Dedicated to helping families thrive with dignity and compassion.</a:t>
            </a:r>
            <a:br>
              <a:rPr kumimoji="0" sz="2000" b="0" i="0" u="none" strike="noStrike" kern="0" cap="none" spc="0" normalizeH="0" baseline="0" noProof="0" dirty="0">
                <a:ln>
                  <a:noFill/>
                </a:ln>
                <a:solidFill>
                  <a:srgbClr val="000000"/>
                </a:solidFill>
                <a:effectLst/>
                <a:uLnTx/>
                <a:uFillTx/>
                <a:latin typeface="Calibri" panose="020F0502020204030204"/>
                <a:ea typeface="+mn-ea"/>
                <a:cs typeface="+mn-cs"/>
              </a:rPr>
            </a:br>
            <a:br>
              <a:rPr kumimoji="0" sz="2000" b="0" i="0" u="none" strike="noStrike" kern="0" cap="none" spc="0" normalizeH="0" baseline="0" noProof="0" dirty="0">
                <a:ln>
                  <a:noFill/>
                </a:ln>
                <a:solidFill>
                  <a:srgbClr val="000000"/>
                </a:solidFill>
                <a:effectLst/>
                <a:uLnTx/>
                <a:uFillTx/>
                <a:latin typeface="Calibri" panose="020F0502020204030204"/>
                <a:ea typeface="+mn-ea"/>
                <a:cs typeface="+mn-cs"/>
              </a:rPr>
            </a:br>
            <a:r>
              <a:rPr kumimoji="0" sz="2000" b="1" i="0" u="none" strike="noStrike" kern="0" cap="none" spc="0" normalizeH="0" baseline="0" noProof="0" dirty="0">
                <a:ln>
                  <a:noFill/>
                </a:ln>
                <a:solidFill>
                  <a:srgbClr val="000000"/>
                </a:solidFill>
                <a:effectLst/>
                <a:uLnTx/>
                <a:uFillTx/>
                <a:latin typeface="Calibri" panose="020F0502020204030204"/>
                <a:ea typeface="+mn-ea"/>
                <a:cs typeface="+mn-cs"/>
              </a:rPr>
              <a:t>How You Can Support at the </a:t>
            </a:r>
            <a:r>
              <a:rPr kumimoji="0" lang="en-US" sz="2000" b="1" i="0" u="none" strike="noStrike" kern="0" cap="none" spc="0" normalizeH="0" baseline="0" noProof="0" dirty="0">
                <a:ln>
                  <a:noFill/>
                </a:ln>
                <a:solidFill>
                  <a:srgbClr val="000000"/>
                </a:solidFill>
                <a:effectLst/>
                <a:uLnTx/>
                <a:uFillTx/>
                <a:latin typeface="Calibri" panose="020F0502020204030204"/>
                <a:ea typeface="+mn-ea"/>
                <a:cs typeface="+mn-cs"/>
              </a:rPr>
              <a:t>ILPQC Annual </a:t>
            </a:r>
            <a:r>
              <a:rPr kumimoji="0" sz="2000" b="1" i="0" u="none" strike="noStrike" kern="0" cap="none" spc="0" normalizeH="0" baseline="0" noProof="0" dirty="0">
                <a:ln>
                  <a:noFill/>
                </a:ln>
                <a:solidFill>
                  <a:srgbClr val="000000"/>
                </a:solidFill>
                <a:effectLst/>
                <a:uLnTx/>
                <a:uFillTx/>
                <a:latin typeface="Calibri" panose="020F0502020204030204"/>
                <a:ea typeface="+mn-ea"/>
                <a:cs typeface="+mn-cs"/>
              </a:rPr>
              <a:t>Conference</a:t>
            </a:r>
            <a:br>
              <a:rPr kumimoji="0" sz="2000" b="0" i="0" u="none" strike="noStrike" kern="0" cap="none" spc="0" normalizeH="0" baseline="0" noProof="0" dirty="0">
                <a:ln>
                  <a:noFill/>
                </a:ln>
                <a:solidFill>
                  <a:srgbClr val="000000"/>
                </a:solidFill>
                <a:effectLst/>
                <a:uLnTx/>
                <a:uFillTx/>
                <a:latin typeface="Calibri" panose="020F0502020204030204"/>
                <a:ea typeface="+mn-ea"/>
                <a:cs typeface="+mn-cs"/>
              </a:rPr>
            </a:br>
            <a:r>
              <a:rPr kumimoji="0" sz="2000" b="0" i="0" u="none" strike="noStrike" kern="0" cap="none" spc="0" normalizeH="0" baseline="0" noProof="0" dirty="0">
                <a:ln>
                  <a:noFill/>
                </a:ln>
                <a:solidFill>
                  <a:srgbClr val="000000"/>
                </a:solidFill>
                <a:effectLst/>
                <a:uLnTx/>
                <a:uFillTx/>
                <a:latin typeface="Calibri" panose="020F0502020204030204"/>
                <a:ea typeface="+mn-ea"/>
                <a:cs typeface="+mn-cs"/>
              </a:rPr>
              <a:t>📍 Visit the Share the Love Donation Table</a:t>
            </a:r>
            <a:br>
              <a:rPr kumimoji="0" sz="2000" b="0" i="0" u="none" strike="noStrike" kern="0" cap="none" spc="0" normalizeH="0" baseline="0" noProof="0" dirty="0">
                <a:ln>
                  <a:noFill/>
                </a:ln>
                <a:solidFill>
                  <a:srgbClr val="000000"/>
                </a:solidFill>
                <a:effectLst/>
                <a:uLnTx/>
                <a:uFillTx/>
                <a:latin typeface="Calibri" panose="020F0502020204030204"/>
                <a:ea typeface="+mn-ea"/>
                <a:cs typeface="+mn-cs"/>
              </a:rPr>
            </a:br>
            <a:r>
              <a:rPr kumimoji="0" sz="2000" b="0" i="0" u="none" strike="noStrike" kern="0" cap="none" spc="0" normalizeH="0" baseline="0" noProof="0" dirty="0">
                <a:ln>
                  <a:noFill/>
                </a:ln>
                <a:solidFill>
                  <a:srgbClr val="000000"/>
                </a:solidFill>
                <a:effectLst/>
                <a:uLnTx/>
                <a:uFillTx/>
                <a:latin typeface="Calibri" panose="020F0502020204030204"/>
                <a:ea typeface="+mn-ea"/>
                <a:cs typeface="+mn-cs"/>
              </a:rPr>
              <a:t>🎁 Bring items from the Outreach House Wish List</a:t>
            </a:r>
            <a:r>
              <a:rPr kumimoji="0" lang="en-US" sz="2000" b="0" i="0" u="none" strike="noStrike" kern="0" cap="none" spc="0" normalizeH="0" baseline="0" noProof="0" dirty="0">
                <a:ln>
                  <a:noFill/>
                </a:ln>
                <a:solidFill>
                  <a:srgbClr val="000000"/>
                </a:solidFill>
                <a:effectLst/>
                <a:uLnTx/>
                <a:uFillTx/>
                <a:latin typeface="Calibri" panose="020F0502020204030204"/>
                <a:ea typeface="+mn-ea"/>
                <a:cs typeface="+mn-cs"/>
              </a:rPr>
              <a:t> (theoutreachhouse.org)</a:t>
            </a:r>
          </a:p>
          <a:p>
            <a:pPr marL="800100" marR="0" lvl="1" indent="-34290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sz="1600">
                <a:solidFill>
                  <a:srgbClr val="000000"/>
                </a:solidFill>
              </a:defRPr>
            </a:pPr>
            <a:r>
              <a:rPr kumimoji="0" sz="2000" b="0" i="0" u="none" strike="noStrike" kern="0" cap="none" spc="0" normalizeH="0" baseline="0" noProof="0" dirty="0">
                <a:ln>
                  <a:noFill/>
                </a:ln>
                <a:solidFill>
                  <a:srgbClr val="000000"/>
                </a:solidFill>
                <a:effectLst/>
                <a:uLnTx/>
                <a:uFillTx/>
                <a:latin typeface="Calibri" panose="020F0502020204030204"/>
                <a:ea typeface="+mn-ea"/>
                <a:cs typeface="+mn-cs"/>
              </a:rPr>
              <a:t>diapers</a:t>
            </a:r>
            <a:r>
              <a:rPr kumimoji="0" lang="en-US" sz="2000" b="0" i="0" u="none" strike="noStrike" kern="0" cap="none" spc="0" normalizeH="0" baseline="0" noProof="0" dirty="0">
                <a:ln>
                  <a:noFill/>
                </a:ln>
                <a:solidFill>
                  <a:srgbClr val="000000"/>
                </a:solidFill>
                <a:effectLst/>
                <a:uLnTx/>
                <a:uFillTx/>
                <a:latin typeface="Calibri" panose="020F0502020204030204"/>
                <a:ea typeface="+mn-ea"/>
                <a:cs typeface="+mn-cs"/>
              </a:rPr>
              <a:t> (</a:t>
            </a: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Times New Roman" panose="02020603050405020304" pitchFamily="18" charset="0"/>
                <a:cs typeface="+mn-cs"/>
              </a:rPr>
              <a:t>size 7 diapers and large pull ups for children)</a:t>
            </a:r>
            <a:r>
              <a:rPr kumimoji="0" sz="2000" b="0" i="0" u="none" strike="noStrike" kern="0" cap="none" spc="0" normalizeH="0" baseline="0" noProof="0" dirty="0">
                <a:ln>
                  <a:noFill/>
                </a:ln>
                <a:solidFill>
                  <a:srgbClr val="000000"/>
                </a:solidFill>
                <a:effectLst/>
                <a:uLnTx/>
                <a:uFillTx/>
                <a:latin typeface="Calibri" panose="020F0502020204030204"/>
                <a:ea typeface="+mn-ea"/>
                <a:cs typeface="+mn-cs"/>
              </a:rPr>
              <a:t>, wipes, baby clothes</a:t>
            </a:r>
            <a:endParaRPr kumimoji="0" lang="en-US" sz="2000" b="0" i="0" u="none" strike="noStrike" kern="0" cap="none" spc="0" normalizeH="0" baseline="0" noProof="0" dirty="0">
              <a:ln>
                <a:noFill/>
              </a:ln>
              <a:solidFill>
                <a:srgbClr val="000000"/>
              </a:solidFill>
              <a:effectLst/>
              <a:uLnTx/>
              <a:uFillTx/>
              <a:latin typeface="Calibri" panose="020F0502020204030204"/>
              <a:ea typeface="+mn-ea"/>
              <a:cs typeface="+mn-cs"/>
            </a:endParaRPr>
          </a:p>
          <a:p>
            <a:pPr marL="800100" marR="0" lvl="1" indent="-34290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sz="1600">
                <a:solidFill>
                  <a:srgbClr val="000000"/>
                </a:solidFill>
              </a:defRPr>
            </a:pPr>
            <a:r>
              <a:rPr kumimoji="0" sz="2000" b="0" i="0" u="none" strike="noStrike" kern="0" cap="none" spc="0" normalizeH="0" baseline="0" noProof="0" dirty="0">
                <a:ln>
                  <a:noFill/>
                </a:ln>
                <a:solidFill>
                  <a:srgbClr val="000000"/>
                </a:solidFill>
                <a:effectLst/>
                <a:uLnTx/>
                <a:uFillTx/>
                <a:latin typeface="Calibri" panose="020F0502020204030204"/>
                <a:ea typeface="+mn-ea"/>
                <a:cs typeface="+mn-cs"/>
              </a:rPr>
              <a:t>hygiene products, </a:t>
            </a:r>
            <a:r>
              <a:rPr kumimoji="0" lang="en-US" sz="2000" b="0" i="0" u="none" strike="noStrike" kern="0" cap="none" spc="0" normalizeH="0" baseline="0" noProof="0" dirty="0">
                <a:ln>
                  <a:noFill/>
                </a:ln>
                <a:solidFill>
                  <a:srgbClr val="000000"/>
                </a:solidFill>
                <a:effectLst/>
                <a:uLnTx/>
                <a:uFillTx/>
                <a:latin typeface="Calibri" panose="020F0502020204030204"/>
                <a:ea typeface="+mn-ea"/>
                <a:cs typeface="+mn-cs"/>
              </a:rPr>
              <a:t>cleaning supplies, </a:t>
            </a:r>
            <a:r>
              <a:rPr kumimoji="0" sz="2000" b="0" i="0" u="none" strike="noStrike" kern="0" cap="none" spc="0" normalizeH="0" baseline="0" noProof="0" dirty="0">
                <a:ln>
                  <a:noFill/>
                </a:ln>
                <a:solidFill>
                  <a:srgbClr val="000000"/>
                </a:solidFill>
                <a:effectLst/>
                <a:uLnTx/>
                <a:uFillTx/>
                <a:latin typeface="Calibri" panose="020F0502020204030204"/>
                <a:ea typeface="+mn-ea"/>
                <a:cs typeface="+mn-cs"/>
              </a:rPr>
              <a:t>etc.</a:t>
            </a:r>
            <a:endParaRPr kumimoji="0" lang="en-US" sz="2000" b="0" i="0" u="none" strike="noStrike" kern="0" cap="none" spc="0" normalizeH="0" baseline="0" noProof="0" dirty="0">
              <a:ln>
                <a:noFill/>
              </a:ln>
              <a:solidFill>
                <a:srgbClr val="000000"/>
              </a:solidFill>
              <a:effectLst/>
              <a:uLnTx/>
              <a:uFillTx/>
              <a:latin typeface="Calibri" panose="020F0502020204030204"/>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sz="1600">
                <a:solidFill>
                  <a:srgbClr val="000000"/>
                </a:solidFill>
              </a:defRPr>
            </a:pPr>
            <a:r>
              <a:rPr kumimoji="0" sz="2000" b="0" i="0" u="none" strike="noStrike" kern="0" cap="none" spc="0" normalizeH="0" baseline="0" noProof="0" dirty="0">
                <a:ln>
                  <a:noFill/>
                </a:ln>
                <a:solidFill>
                  <a:srgbClr val="000000"/>
                </a:solidFill>
                <a:effectLst/>
                <a:uLnTx/>
                <a:uFillTx/>
                <a:latin typeface="Calibri" panose="020F0502020204030204"/>
                <a:ea typeface="+mn-ea"/>
                <a:cs typeface="+mn-cs"/>
              </a:rPr>
              <a:t>💡 Every contribution helps support Illinois families with newborns and young children.</a:t>
            </a:r>
            <a:br>
              <a:rPr kumimoji="0" sz="2000" b="0" i="0" u="none" strike="noStrike" kern="0" cap="none" spc="0" normalizeH="0" baseline="0" noProof="0" dirty="0">
                <a:ln>
                  <a:noFill/>
                </a:ln>
                <a:solidFill>
                  <a:srgbClr val="000000"/>
                </a:solidFill>
                <a:effectLst/>
                <a:uLnTx/>
                <a:uFillTx/>
                <a:latin typeface="Calibri" panose="020F0502020204030204"/>
                <a:ea typeface="+mn-ea"/>
                <a:cs typeface="+mn-cs"/>
              </a:rPr>
            </a:br>
            <a:endParaRPr kumimoji="0" lang="en-US" sz="2000" b="0" i="0" u="none" strike="noStrike" kern="0" cap="none" spc="0" normalizeH="0" baseline="0" noProof="0" dirty="0">
              <a:ln>
                <a:noFill/>
              </a:ln>
              <a:solidFill>
                <a:srgbClr val="000000"/>
              </a:solidFill>
              <a:effectLst/>
              <a:uLnTx/>
              <a:uFillTx/>
              <a:latin typeface="Calibri" panose="020F0502020204030204"/>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sz="1600">
                <a:solidFill>
                  <a:srgbClr val="000000"/>
                </a:solidFill>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000000"/>
                </a:solidFill>
                <a:effectLst/>
                <a:uLnTx/>
                <a:uFillTx/>
                <a:latin typeface="Calibri" panose="020F0502020204030204"/>
                <a:ea typeface="+mn-ea"/>
                <a:cs typeface="+mn-cs"/>
              </a:rPr>
              <a:t>The Outreach House is currently serving an average of 1,000 families each month,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000000"/>
                </a:solidFill>
                <a:effectLst/>
                <a:uLnTx/>
                <a:uFillTx/>
                <a:latin typeface="Calibri" panose="020F0502020204030204"/>
                <a:ea typeface="+mn-ea"/>
                <a:cs typeface="+mn-cs"/>
              </a:rPr>
              <a:t>distributing approximately 20,000 diapers each month. We believe that every baby deserves a dry diaper!</a:t>
            </a:r>
          </a:p>
        </p:txBody>
      </p:sp>
    </p:spTree>
    <p:extLst>
      <p:ext uri="{BB962C8B-B14F-4D97-AF65-F5344CB8AC3E}">
        <p14:creationId xmlns:p14="http://schemas.microsoft.com/office/powerpoint/2010/main" val="4201922068"/>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4644B394-BA45-8EBD-6ABB-9D8271ECE7D7}"/>
            </a:ext>
          </a:extLst>
        </p:cNvPr>
        <p:cNvGrpSpPr/>
        <p:nvPr/>
      </p:nvGrpSpPr>
      <p:grpSpPr>
        <a:xfrm>
          <a:off x="0" y="0"/>
          <a:ext cx="0" cy="0"/>
          <a:chOff x="0" y="0"/>
          <a:chExt cx="0" cy="0"/>
        </a:xfrm>
      </p:grpSpPr>
      <p:sp>
        <p:nvSpPr>
          <p:cNvPr id="4" name="Title 1">
            <a:extLst>
              <a:ext uri="{FF2B5EF4-FFF2-40B4-BE49-F238E27FC236}">
                <a16:creationId xmlns:a16="http://schemas.microsoft.com/office/drawing/2014/main" id="{B5DF62EB-919A-85DD-3DFA-26DA14AA8C99}"/>
              </a:ext>
            </a:extLst>
          </p:cNvPr>
          <p:cNvSpPr txBox="1"/>
          <p:nvPr/>
        </p:nvSpPr>
        <p:spPr>
          <a:xfrm>
            <a:off x="407237" y="271361"/>
            <a:ext cx="7407496" cy="905594"/>
          </a:xfrm>
          <a:prstGeom prst="rect">
            <a:avLst/>
          </a:prstGeom>
          <a:noFill/>
          <a:ln cap="flat">
            <a:noFill/>
          </a:ln>
        </p:spPr>
        <p:txBody>
          <a:bodyPr vert="horz" wrap="square" lIns="91421" tIns="45701" rIns="91421" bIns="45701" anchor="ctr" anchorCtr="0" compatLnSpc="1">
            <a:noAutofit/>
          </a:bodyPr>
          <a:lstStyle/>
          <a:p>
            <a:pPr marL="0" marR="0" lvl="0" indent="0" algn="l" defTabSz="914400" rtl="0" fontAlgn="auto" hangingPunct="1">
              <a:lnSpc>
                <a:spcPct val="90000"/>
              </a:lnSpc>
              <a:spcBef>
                <a:spcPts val="0"/>
              </a:spcBef>
              <a:spcAft>
                <a:spcPts val="0"/>
              </a:spcAft>
              <a:buNone/>
              <a:tabLst/>
              <a:defRPr sz="1800" b="0" i="0" u="none" strike="noStrike" kern="0" cap="none" spc="0" baseline="0">
                <a:solidFill>
                  <a:srgbClr val="000000"/>
                </a:solidFill>
                <a:uFillTx/>
              </a:defRPr>
            </a:pPr>
            <a:r>
              <a:rPr lang="en-US" sz="4000" b="0" i="0" u="none" strike="noStrike" kern="0" cap="none" spc="0" baseline="0" dirty="0">
                <a:solidFill>
                  <a:srgbClr val="1C498B"/>
                </a:solidFill>
                <a:uFillTx/>
                <a:latin typeface="Calibri"/>
                <a:ea typeface="Arial"/>
                <a:cs typeface="Arial"/>
              </a:rPr>
              <a:t>Driver 1: Provider Education &amp; Engagement</a:t>
            </a:r>
            <a:r>
              <a:rPr lang="en-US" sz="4000" b="0" i="0" u="none" strike="noStrike" kern="0" cap="none" spc="0" baseline="0" dirty="0">
                <a:solidFill>
                  <a:srgbClr val="1C498B"/>
                </a:solidFill>
                <a:uFillTx/>
                <a:latin typeface="Arial"/>
                <a:ea typeface="Arial"/>
                <a:cs typeface="Arial"/>
              </a:rPr>
              <a:t> </a:t>
            </a:r>
          </a:p>
        </p:txBody>
      </p:sp>
      <p:sp>
        <p:nvSpPr>
          <p:cNvPr id="2" name="TextBox 1">
            <a:extLst>
              <a:ext uri="{FF2B5EF4-FFF2-40B4-BE49-F238E27FC236}">
                <a16:creationId xmlns:a16="http://schemas.microsoft.com/office/drawing/2014/main" id="{420FBC2A-83E7-67D6-891D-0F01699A5835}"/>
              </a:ext>
            </a:extLst>
          </p:cNvPr>
          <p:cNvSpPr txBox="1"/>
          <p:nvPr/>
        </p:nvSpPr>
        <p:spPr>
          <a:xfrm>
            <a:off x="407237" y="1236224"/>
            <a:ext cx="7923963" cy="461665"/>
          </a:xfrm>
          <a:prstGeom prst="rect">
            <a:avLst/>
          </a:prstGeom>
          <a:noFill/>
        </p:spPr>
        <p:txBody>
          <a:bodyPr wrap="square" rtlCol="0">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sz="2400" b="1" i="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rPr>
              <a:t>Creating a Multidisciplinary PMH Access Workgroup</a:t>
            </a:r>
            <a:endParaRPr kumimoji="0" lang="en-US" sz="2400" b="0" i="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endParaRPr>
          </a:p>
        </p:txBody>
      </p:sp>
      <p:sp>
        <p:nvSpPr>
          <p:cNvPr id="3" name="Rectangle: Rounded Corners 2">
            <a:extLst>
              <a:ext uri="{FF2B5EF4-FFF2-40B4-BE49-F238E27FC236}">
                <a16:creationId xmlns:a16="http://schemas.microsoft.com/office/drawing/2014/main" id="{B56CC3EB-0CEE-BBB3-D6BD-D0155A7FEF6D}"/>
              </a:ext>
            </a:extLst>
          </p:cNvPr>
          <p:cNvSpPr/>
          <p:nvPr/>
        </p:nvSpPr>
        <p:spPr>
          <a:xfrm>
            <a:off x="449570" y="1693757"/>
            <a:ext cx="11547696" cy="1066800"/>
          </a:xfrm>
          <a:prstGeom prst="roundRect">
            <a:avLst/>
          </a:prstGeom>
          <a:solidFill>
            <a:srgbClr val="F58466"/>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2000" b="1" dirty="0">
                <a:solidFill>
                  <a:schemeClr val="tx1"/>
                </a:solidFill>
              </a:rPr>
              <a:t>Goal: </a:t>
            </a:r>
            <a:r>
              <a:rPr lang="en-US" sz="2000" dirty="0">
                <a:solidFill>
                  <a:schemeClr val="tx1"/>
                </a:solidFill>
              </a:rPr>
              <a:t>To identify barriers to perinatal mental health care and opportunities </a:t>
            </a:r>
          </a:p>
          <a:p>
            <a:r>
              <a:rPr lang="en-US" sz="2000" dirty="0">
                <a:solidFill>
                  <a:schemeClr val="tx1"/>
                </a:solidFill>
              </a:rPr>
              <a:t>to enhance care coordination and connections to mental health resources, including innovative strategies, for pregnant and postpartum patients. </a:t>
            </a:r>
          </a:p>
        </p:txBody>
      </p:sp>
      <p:pic>
        <p:nvPicPr>
          <p:cNvPr id="8" name="Picture 7" descr="A checklist with a list of health care support&#10;&#10;AI-generated content may be incorrect.">
            <a:extLst>
              <a:ext uri="{FF2B5EF4-FFF2-40B4-BE49-F238E27FC236}">
                <a16:creationId xmlns:a16="http://schemas.microsoft.com/office/drawing/2014/main" id="{60643E31-EF58-2E44-A519-A6CF40AA94A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83437" y="2879520"/>
            <a:ext cx="4596563" cy="3901855"/>
          </a:xfrm>
          <a:prstGeom prst="rect">
            <a:avLst/>
          </a:prstGeom>
        </p:spPr>
      </p:pic>
      <p:pic>
        <p:nvPicPr>
          <p:cNvPr id="10" name="Picture 9" descr="A table with text on it&#10;&#10;AI-generated content may be incorrect.">
            <a:extLst>
              <a:ext uri="{FF2B5EF4-FFF2-40B4-BE49-F238E27FC236}">
                <a16:creationId xmlns:a16="http://schemas.microsoft.com/office/drawing/2014/main" id="{202FF81A-581D-0163-0EC6-8B6F78EB694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363634" y="3166533"/>
            <a:ext cx="6708602" cy="2610697"/>
          </a:xfrm>
          <a:prstGeom prst="rect">
            <a:avLst/>
          </a:prstGeom>
        </p:spPr>
      </p:pic>
      <p:sp>
        <p:nvSpPr>
          <p:cNvPr id="11" name="Freeform 2">
            <a:extLst>
              <a:ext uri="{FF2B5EF4-FFF2-40B4-BE49-F238E27FC236}">
                <a16:creationId xmlns:a16="http://schemas.microsoft.com/office/drawing/2014/main" id="{F7DBBFFA-2707-0400-6A99-F1EC104ECDFF}"/>
              </a:ext>
            </a:extLst>
          </p:cNvPr>
          <p:cNvSpPr/>
          <p:nvPr/>
        </p:nvSpPr>
        <p:spPr>
          <a:xfrm>
            <a:off x="7293747" y="775591"/>
            <a:ext cx="1037453" cy="1024379"/>
          </a:xfrm>
          <a:custGeom>
            <a:avLst/>
            <a:gdLst/>
            <a:ahLst/>
            <a:cxnLst/>
            <a:rect l="l" t="t" r="r" b="b"/>
            <a:pathLst>
              <a:path w="3108960" h="3019577">
                <a:moveTo>
                  <a:pt x="0" y="0"/>
                </a:moveTo>
                <a:lnTo>
                  <a:pt x="3108960" y="0"/>
                </a:lnTo>
                <a:lnTo>
                  <a:pt x="3108960" y="3019578"/>
                </a:lnTo>
                <a:lnTo>
                  <a:pt x="0" y="3019578"/>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txBody>
          <a:bodyPr/>
          <a:lstStyle/>
          <a:p>
            <a:endParaRPr lang="en-US"/>
          </a:p>
        </p:txBody>
      </p:sp>
    </p:spTree>
    <p:extLst>
      <p:ext uri="{BB962C8B-B14F-4D97-AF65-F5344CB8AC3E}">
        <p14:creationId xmlns:p14="http://schemas.microsoft.com/office/powerpoint/2010/main" val="1415358152"/>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24552A34-99EE-F9F1-3CF4-C67BB2ADFABE}"/>
            </a:ext>
          </a:extLst>
        </p:cNvPr>
        <p:cNvGrpSpPr/>
        <p:nvPr/>
      </p:nvGrpSpPr>
      <p:grpSpPr>
        <a:xfrm>
          <a:off x="0" y="0"/>
          <a:ext cx="0" cy="0"/>
          <a:chOff x="0" y="0"/>
          <a:chExt cx="0" cy="0"/>
        </a:xfrm>
      </p:grpSpPr>
      <p:sp>
        <p:nvSpPr>
          <p:cNvPr id="2" name="Google Shape;125;p3">
            <a:extLst>
              <a:ext uri="{FF2B5EF4-FFF2-40B4-BE49-F238E27FC236}">
                <a16:creationId xmlns:a16="http://schemas.microsoft.com/office/drawing/2014/main" id="{53346AA7-5FF7-CA2F-9094-5A61767B5F13}"/>
              </a:ext>
            </a:extLst>
          </p:cNvPr>
          <p:cNvSpPr/>
          <p:nvPr/>
        </p:nvSpPr>
        <p:spPr>
          <a:xfrm>
            <a:off x="9264317" y="228371"/>
            <a:ext cx="2025313" cy="911940"/>
          </a:xfrm>
          <a:custGeom>
            <a:avLst/>
            <a:gdLst>
              <a:gd name="f0" fmla="val w"/>
              <a:gd name="f1" fmla="val h"/>
              <a:gd name="f2" fmla="val 0"/>
              <a:gd name="f3" fmla="val 3037973"/>
              <a:gd name="f4" fmla="val 1367910"/>
              <a:gd name="f5" fmla="*/ f0 1 3037973"/>
              <a:gd name="f6" fmla="*/ f1 1 1367910"/>
              <a:gd name="f7" fmla="val f2"/>
              <a:gd name="f8" fmla="val f3"/>
              <a:gd name="f9" fmla="val f4"/>
              <a:gd name="f10" fmla="+- f9 0 f7"/>
              <a:gd name="f11" fmla="+- f8 0 f7"/>
              <a:gd name="f12" fmla="*/ f11 1 3037973"/>
              <a:gd name="f13" fmla="*/ f10 1 136791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3037973" h="1367910">
                <a:moveTo>
                  <a:pt x="f2" y="f2"/>
                </a:moveTo>
                <a:lnTo>
                  <a:pt x="f3" y="f2"/>
                </a:lnTo>
                <a:lnTo>
                  <a:pt x="f3" y="f4"/>
                </a:lnTo>
                <a:lnTo>
                  <a:pt x="f2" y="f4"/>
                </a:lnTo>
                <a:lnTo>
                  <a:pt x="f2" y="f2"/>
                </a:lnTo>
                <a:close/>
              </a:path>
            </a:pathLst>
          </a:custGeom>
          <a:blipFill>
            <a:blip r:embed="rId3">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10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endParaRPr kumimoji="0" lang="en-US" sz="1200" b="0" i="0" u="none" strike="noStrike" kern="0" cap="none" spc="0" normalizeH="0" baseline="0" noProof="0">
              <a:ln>
                <a:noFill/>
              </a:ln>
              <a:solidFill>
                <a:srgbClr val="444C55"/>
              </a:solidFill>
              <a:effectLst/>
              <a:uLnTx/>
              <a:uFillTx/>
              <a:latin typeface="Calibri"/>
              <a:ea typeface="Calibri"/>
              <a:cs typeface="Calibri"/>
              <a:sym typeface="Arial"/>
            </a:endParaRPr>
          </a:p>
        </p:txBody>
      </p:sp>
      <p:sp>
        <p:nvSpPr>
          <p:cNvPr id="3" name="Google Shape;126;p3">
            <a:extLst>
              <a:ext uri="{FF2B5EF4-FFF2-40B4-BE49-F238E27FC236}">
                <a16:creationId xmlns:a16="http://schemas.microsoft.com/office/drawing/2014/main" id="{182E2AB5-94F4-14F6-828F-F530B337A33C}"/>
              </a:ext>
            </a:extLst>
          </p:cNvPr>
          <p:cNvSpPr/>
          <p:nvPr/>
        </p:nvSpPr>
        <p:spPr>
          <a:xfrm>
            <a:off x="7191545" y="0"/>
            <a:ext cx="5000460" cy="1425988"/>
          </a:xfrm>
          <a:custGeom>
            <a:avLst/>
            <a:gdLst>
              <a:gd name="f0" fmla="val w"/>
              <a:gd name="f1" fmla="val h"/>
              <a:gd name="f2" fmla="val 0"/>
              <a:gd name="f3" fmla="val 7500689"/>
              <a:gd name="f4" fmla="val 2138988"/>
              <a:gd name="f5" fmla="val 2138989"/>
              <a:gd name="f6" fmla="*/ f0 1 7500689"/>
              <a:gd name="f7" fmla="*/ f1 1 2138988"/>
              <a:gd name="f8" fmla="val f2"/>
              <a:gd name="f9" fmla="val f3"/>
              <a:gd name="f10" fmla="val f4"/>
              <a:gd name="f11" fmla="+- f10 0 f8"/>
              <a:gd name="f12" fmla="+- f9 0 f8"/>
              <a:gd name="f13" fmla="*/ f12 1 7500689"/>
              <a:gd name="f14" fmla="*/ f11 1 2138988"/>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7500689" h="2138988">
                <a:moveTo>
                  <a:pt x="f2" y="f2"/>
                </a:moveTo>
                <a:lnTo>
                  <a:pt x="f3" y="f2"/>
                </a:lnTo>
                <a:lnTo>
                  <a:pt x="f3" y="f5"/>
                </a:lnTo>
                <a:lnTo>
                  <a:pt x="f2" y="f5"/>
                </a:lnTo>
                <a:lnTo>
                  <a:pt x="f2" y="f2"/>
                </a:lnTo>
                <a:close/>
              </a:path>
            </a:pathLst>
          </a:custGeom>
          <a:blipFill>
            <a:blip r:embed="rId4">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10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endParaRPr kumimoji="0" lang="en-US" sz="1200" b="0" i="0" u="none" strike="noStrike" kern="0" cap="none" spc="0" normalizeH="0" baseline="0" noProof="0">
              <a:ln>
                <a:noFill/>
              </a:ln>
              <a:solidFill>
                <a:srgbClr val="444C55"/>
              </a:solidFill>
              <a:effectLst/>
              <a:uLnTx/>
              <a:uFillTx/>
              <a:latin typeface="Calibri"/>
              <a:ea typeface="Calibri"/>
              <a:cs typeface="Calibri"/>
              <a:sym typeface="Arial"/>
            </a:endParaRPr>
          </a:p>
        </p:txBody>
      </p:sp>
      <p:cxnSp>
        <p:nvCxnSpPr>
          <p:cNvPr id="4" name="Google Shape;127;p3">
            <a:extLst>
              <a:ext uri="{FF2B5EF4-FFF2-40B4-BE49-F238E27FC236}">
                <a16:creationId xmlns:a16="http://schemas.microsoft.com/office/drawing/2014/main" id="{098C471D-5F26-87D1-0C24-72938EBBE9C0}"/>
              </a:ext>
            </a:extLst>
          </p:cNvPr>
          <p:cNvCxnSpPr/>
          <p:nvPr/>
        </p:nvCxnSpPr>
        <p:spPr>
          <a:xfrm rot="1994">
            <a:off x="606420" y="6335713"/>
            <a:ext cx="10979156" cy="0"/>
          </a:xfrm>
          <a:prstGeom prst="straightConnector1">
            <a:avLst/>
          </a:prstGeom>
          <a:noFill/>
          <a:ln w="9528" cap="rnd">
            <a:solidFill>
              <a:srgbClr val="79818A"/>
            </a:solidFill>
            <a:prstDash val="solid"/>
            <a:round/>
          </a:ln>
        </p:spPr>
      </p:cxnSp>
      <p:grpSp>
        <p:nvGrpSpPr>
          <p:cNvPr id="14" name="Google Shape;137;p3">
            <a:extLst>
              <a:ext uri="{FF2B5EF4-FFF2-40B4-BE49-F238E27FC236}">
                <a16:creationId xmlns:a16="http://schemas.microsoft.com/office/drawing/2014/main" id="{96664459-ABD3-BD28-41F1-6C690E9F1A72}"/>
              </a:ext>
            </a:extLst>
          </p:cNvPr>
          <p:cNvGrpSpPr/>
          <p:nvPr/>
        </p:nvGrpSpPr>
        <p:grpSpPr>
          <a:xfrm>
            <a:off x="609603" y="6356352"/>
            <a:ext cx="4114800" cy="365129"/>
            <a:chOff x="609603" y="6356351"/>
            <a:chExt cx="4114800" cy="365129"/>
          </a:xfrm>
        </p:grpSpPr>
        <p:sp>
          <p:nvSpPr>
            <p:cNvPr id="15" name="Google Shape;138;p3">
              <a:extLst>
                <a:ext uri="{FF2B5EF4-FFF2-40B4-BE49-F238E27FC236}">
                  <a16:creationId xmlns:a16="http://schemas.microsoft.com/office/drawing/2014/main" id="{1749EDCA-1215-CC90-3486-036ED324B28C}"/>
                </a:ext>
              </a:extLst>
            </p:cNvPr>
            <p:cNvSpPr/>
            <p:nvPr/>
          </p:nvSpPr>
          <p:spPr>
            <a:xfrm>
              <a:off x="609603" y="6356351"/>
              <a:ext cx="4114800" cy="365129"/>
            </a:xfrm>
            <a:custGeom>
              <a:avLst/>
              <a:gdLst>
                <a:gd name="f0" fmla="val w"/>
                <a:gd name="f1" fmla="val h"/>
                <a:gd name="f2" fmla="val 0"/>
                <a:gd name="f3" fmla="val 8229600"/>
                <a:gd name="f4" fmla="val 730250"/>
                <a:gd name="f5" fmla="*/ f0 1 8229600"/>
                <a:gd name="f6" fmla="*/ f1 1 730250"/>
                <a:gd name="f7" fmla="val f2"/>
                <a:gd name="f8" fmla="val f3"/>
                <a:gd name="f9" fmla="val f4"/>
                <a:gd name="f10" fmla="+- f9 0 f7"/>
                <a:gd name="f11" fmla="+- f8 0 f7"/>
                <a:gd name="f12" fmla="*/ f11 1 8229600"/>
                <a:gd name="f13" fmla="*/ f10 1 73025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8229600" h="730250">
                  <a:moveTo>
                    <a:pt x="f2" y="f2"/>
                  </a:moveTo>
                  <a:lnTo>
                    <a:pt x="f3" y="f2"/>
                  </a:lnTo>
                  <a:lnTo>
                    <a:pt x="f3" y="f4"/>
                  </a:lnTo>
                  <a:lnTo>
                    <a:pt x="f2" y="f4"/>
                  </a:lnTo>
                  <a:close/>
                </a:path>
              </a:pathLst>
            </a:custGeom>
            <a:solidFill>
              <a:srgbClr val="000000">
                <a:alpha val="0"/>
              </a:srgbClr>
            </a:solid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10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endParaRPr kumimoji="0" lang="en-US" sz="1200" b="0" i="0" u="none" strike="noStrike" kern="0" cap="none" spc="0" normalizeH="0" baseline="0" noProof="0">
                <a:ln>
                  <a:noFill/>
                </a:ln>
                <a:solidFill>
                  <a:srgbClr val="444C55"/>
                </a:solidFill>
                <a:effectLst/>
                <a:uLnTx/>
                <a:uFillTx/>
                <a:latin typeface="Calibri"/>
                <a:ea typeface="Calibri"/>
                <a:cs typeface="Calibri"/>
                <a:sym typeface="Arial"/>
              </a:endParaRPr>
            </a:p>
          </p:txBody>
        </p:sp>
        <p:sp>
          <p:nvSpPr>
            <p:cNvPr id="16" name="Google Shape;139;p3">
              <a:extLst>
                <a:ext uri="{FF2B5EF4-FFF2-40B4-BE49-F238E27FC236}">
                  <a16:creationId xmlns:a16="http://schemas.microsoft.com/office/drawing/2014/main" id="{1337A1AC-878A-B8EA-5000-D52D079FE975}"/>
                </a:ext>
              </a:extLst>
            </p:cNvPr>
            <p:cNvSpPr txBox="1"/>
            <p:nvPr/>
          </p:nvSpPr>
          <p:spPr>
            <a:xfrm>
              <a:off x="609603" y="6356351"/>
              <a:ext cx="4114800" cy="36512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12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r>
                <a:rPr kumimoji="0" lang="en-US" sz="1200" b="0" i="0" u="none" strike="noStrike" kern="0" cap="none" spc="0" normalizeH="0" baseline="0" noProof="0">
                  <a:ln>
                    <a:noFill/>
                  </a:ln>
                  <a:solidFill>
                    <a:srgbClr val="939699"/>
                  </a:solidFill>
                  <a:effectLst/>
                  <a:uLnTx/>
                  <a:uFillTx/>
                  <a:latin typeface="Arial"/>
                  <a:cs typeface="Arial"/>
                  <a:sym typeface="Arial"/>
                </a:rPr>
                <a:t>Illinois Perinatal Quality Collaborative</a:t>
              </a:r>
              <a:endParaRPr kumimoji="0" lang="en-US" sz="1200" b="0" i="0" u="none" strike="noStrike" kern="0" cap="none" spc="0" normalizeH="0" baseline="0" noProof="0">
                <a:ln>
                  <a:noFill/>
                </a:ln>
                <a:solidFill>
                  <a:srgbClr val="444C55"/>
                </a:solidFill>
                <a:effectLst/>
                <a:uLnTx/>
                <a:uFillTx/>
                <a:latin typeface="Calibri"/>
                <a:cs typeface="Arial"/>
                <a:sym typeface="Arial"/>
              </a:endParaRPr>
            </a:p>
          </p:txBody>
        </p:sp>
      </p:grpSp>
      <p:cxnSp>
        <p:nvCxnSpPr>
          <p:cNvPr id="10" name="Straight Connector 9">
            <a:extLst>
              <a:ext uri="{FF2B5EF4-FFF2-40B4-BE49-F238E27FC236}">
                <a16:creationId xmlns:a16="http://schemas.microsoft.com/office/drawing/2014/main" id="{15C9EFCC-730F-933A-9989-2877DB0D361D}"/>
              </a:ext>
            </a:extLst>
          </p:cNvPr>
          <p:cNvCxnSpPr>
            <a:cxnSpLocks/>
          </p:cNvCxnSpPr>
          <p:nvPr/>
        </p:nvCxnSpPr>
        <p:spPr>
          <a:xfrm>
            <a:off x="1596886" y="3306784"/>
            <a:ext cx="7667431" cy="0"/>
          </a:xfrm>
          <a:prstGeom prst="line">
            <a:avLst/>
          </a:prstGeom>
          <a:ln w="57150">
            <a:solidFill>
              <a:schemeClr val="accent2"/>
            </a:solidFill>
            <a:prstDash val="lgDash"/>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E9852679-D314-1568-7469-3788A5C128E0}"/>
              </a:ext>
            </a:extLst>
          </p:cNvPr>
          <p:cNvSpPr txBox="1"/>
          <p:nvPr/>
        </p:nvSpPr>
        <p:spPr>
          <a:xfrm rot="16200000">
            <a:off x="-190760" y="3357954"/>
            <a:ext cx="94070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Percent</a:t>
            </a:r>
          </a:p>
        </p:txBody>
      </p:sp>
      <p:sp>
        <p:nvSpPr>
          <p:cNvPr id="17" name="TextBox 16">
            <a:extLst>
              <a:ext uri="{FF2B5EF4-FFF2-40B4-BE49-F238E27FC236}">
                <a16:creationId xmlns:a16="http://schemas.microsoft.com/office/drawing/2014/main" id="{74D687A3-BB0B-8085-2A37-656FEB88DB38}"/>
              </a:ext>
            </a:extLst>
          </p:cNvPr>
          <p:cNvSpPr txBox="1"/>
          <p:nvPr/>
        </p:nvSpPr>
        <p:spPr>
          <a:xfrm>
            <a:off x="7442740" y="2672157"/>
            <a:ext cx="1570382" cy="400110"/>
          </a:xfrm>
          <a:prstGeom prst="rect">
            <a:avLst/>
          </a:prstGeom>
          <a:solidFill>
            <a:schemeClr val="accent2"/>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Calibri"/>
                <a:ea typeface="+mn-ea"/>
                <a:cs typeface="+mn-cs"/>
              </a:rPr>
              <a:t>Goal: 70%</a:t>
            </a:r>
          </a:p>
        </p:txBody>
      </p:sp>
      <p:sp>
        <p:nvSpPr>
          <p:cNvPr id="8" name="Rectangle 7">
            <a:extLst>
              <a:ext uri="{FF2B5EF4-FFF2-40B4-BE49-F238E27FC236}">
                <a16:creationId xmlns:a16="http://schemas.microsoft.com/office/drawing/2014/main" id="{0EBE7E28-EF8D-4D0D-E45E-3F6144F213BF}"/>
              </a:ext>
            </a:extLst>
          </p:cNvPr>
          <p:cNvSpPr/>
          <p:nvPr/>
        </p:nvSpPr>
        <p:spPr>
          <a:xfrm>
            <a:off x="7137400" y="0"/>
            <a:ext cx="5067299" cy="17145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7DF9BA40-FB52-F806-2C84-38F8F787DB68}"/>
              </a:ext>
            </a:extLst>
          </p:cNvPr>
          <p:cNvSpPr txBox="1"/>
          <p:nvPr/>
        </p:nvSpPr>
        <p:spPr>
          <a:xfrm>
            <a:off x="102485" y="681103"/>
            <a:ext cx="9149137"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Calibri"/>
                <a:ea typeface="+mn-ea"/>
                <a:cs typeface="+mn-cs"/>
              </a:rPr>
              <a:t>Data from the patient data form – random sample of patients with current PMH condition</a:t>
            </a:r>
          </a:p>
        </p:txBody>
      </p:sp>
      <p:sp>
        <p:nvSpPr>
          <p:cNvPr id="7" name="Google Shape;130;p3">
            <a:extLst>
              <a:ext uri="{FF2B5EF4-FFF2-40B4-BE49-F238E27FC236}">
                <a16:creationId xmlns:a16="http://schemas.microsoft.com/office/drawing/2014/main" id="{A5D64D5A-6B9B-3E5A-FD6A-3A6AC3822ADE}"/>
              </a:ext>
            </a:extLst>
          </p:cNvPr>
          <p:cNvSpPr txBox="1"/>
          <p:nvPr/>
        </p:nvSpPr>
        <p:spPr>
          <a:xfrm>
            <a:off x="243875" y="-93396"/>
            <a:ext cx="10330992" cy="965831"/>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10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r>
              <a:rPr kumimoji="0" lang="en-US" sz="3600" b="1" i="0" u="none" strike="noStrike" kern="0" cap="none" spc="0" normalizeH="0" baseline="0" noProof="0" dirty="0">
                <a:ln>
                  <a:noFill/>
                </a:ln>
                <a:solidFill>
                  <a:srgbClr val="1C498B"/>
                </a:solidFill>
                <a:effectLst/>
                <a:uLnTx/>
                <a:uFillTx/>
                <a:latin typeface="Arial"/>
                <a:cs typeface="Arial"/>
                <a:sym typeface="Arial"/>
              </a:rPr>
              <a:t>Baseline Data – Outcome Measures </a:t>
            </a:r>
            <a:r>
              <a:rPr kumimoji="0" lang="en-US" sz="3600" b="1" i="0" u="none" strike="noStrike" kern="0" cap="none" spc="0" normalizeH="0" baseline="0" noProof="0" dirty="0">
                <a:ln>
                  <a:noFill/>
                </a:ln>
                <a:solidFill>
                  <a:srgbClr val="1C498B"/>
                </a:solidFill>
                <a:effectLst/>
                <a:uLnTx/>
                <a:uFillTx/>
                <a:latin typeface="Arial" panose="020B0604020202020204" pitchFamily="34" charset="0"/>
                <a:cs typeface="Arial" panose="020B0604020202020204" pitchFamily="34" charset="0"/>
                <a:sym typeface="Arial"/>
              </a:rPr>
              <a:t>Stratified</a:t>
            </a:r>
            <a:endParaRPr kumimoji="0" lang="en-US" sz="3600" b="0" i="0" u="none" strike="noStrike" kern="0" cap="none" spc="0" normalizeH="0" baseline="0" noProof="0" dirty="0">
              <a:ln>
                <a:noFill/>
              </a:ln>
              <a:solidFill>
                <a:srgbClr val="1C498B"/>
              </a:solidFill>
              <a:effectLst/>
              <a:uLnTx/>
              <a:uFillTx/>
              <a:latin typeface="Arial" panose="020B0604020202020204" pitchFamily="34" charset="0"/>
              <a:cs typeface="Arial" panose="020B0604020202020204" pitchFamily="34" charset="0"/>
              <a:sym typeface="Arial"/>
            </a:endParaRPr>
          </a:p>
        </p:txBody>
      </p:sp>
      <p:graphicFrame>
        <p:nvGraphicFramePr>
          <p:cNvPr id="5" name="Chart 4">
            <a:extLst>
              <a:ext uri="{FF2B5EF4-FFF2-40B4-BE49-F238E27FC236}">
                <a16:creationId xmlns:a16="http://schemas.microsoft.com/office/drawing/2014/main" id="{71AE521F-E372-86C1-5588-1990D27F4A93}"/>
              </a:ext>
            </a:extLst>
          </p:cNvPr>
          <p:cNvGraphicFramePr>
            <a:graphicFrameLocks/>
          </p:cNvGraphicFramePr>
          <p:nvPr/>
        </p:nvGraphicFramePr>
        <p:xfrm>
          <a:off x="1235026" y="997721"/>
          <a:ext cx="8162974" cy="5460093"/>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998615953"/>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3E2CF814-2DD5-8696-93BB-CB8DA3EC337D}"/>
            </a:ext>
          </a:extLst>
        </p:cNvPr>
        <p:cNvGrpSpPr/>
        <p:nvPr/>
      </p:nvGrpSpPr>
      <p:grpSpPr>
        <a:xfrm>
          <a:off x="0" y="0"/>
          <a:ext cx="0" cy="0"/>
          <a:chOff x="0" y="0"/>
          <a:chExt cx="0" cy="0"/>
        </a:xfrm>
      </p:grpSpPr>
      <p:sp>
        <p:nvSpPr>
          <p:cNvPr id="2" name="Google Shape;125;p3">
            <a:extLst>
              <a:ext uri="{FF2B5EF4-FFF2-40B4-BE49-F238E27FC236}">
                <a16:creationId xmlns:a16="http://schemas.microsoft.com/office/drawing/2014/main" id="{E6426D8E-EA3E-0294-ECD7-AD275C89967B}"/>
              </a:ext>
            </a:extLst>
          </p:cNvPr>
          <p:cNvSpPr/>
          <p:nvPr/>
        </p:nvSpPr>
        <p:spPr>
          <a:xfrm>
            <a:off x="9264317" y="228371"/>
            <a:ext cx="2025313" cy="911940"/>
          </a:xfrm>
          <a:custGeom>
            <a:avLst/>
            <a:gdLst>
              <a:gd name="f0" fmla="val w"/>
              <a:gd name="f1" fmla="val h"/>
              <a:gd name="f2" fmla="val 0"/>
              <a:gd name="f3" fmla="val 3037973"/>
              <a:gd name="f4" fmla="val 1367910"/>
              <a:gd name="f5" fmla="*/ f0 1 3037973"/>
              <a:gd name="f6" fmla="*/ f1 1 1367910"/>
              <a:gd name="f7" fmla="val f2"/>
              <a:gd name="f8" fmla="val f3"/>
              <a:gd name="f9" fmla="val f4"/>
              <a:gd name="f10" fmla="+- f9 0 f7"/>
              <a:gd name="f11" fmla="+- f8 0 f7"/>
              <a:gd name="f12" fmla="*/ f11 1 3037973"/>
              <a:gd name="f13" fmla="*/ f10 1 136791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3037973" h="1367910">
                <a:moveTo>
                  <a:pt x="f2" y="f2"/>
                </a:moveTo>
                <a:lnTo>
                  <a:pt x="f3" y="f2"/>
                </a:lnTo>
                <a:lnTo>
                  <a:pt x="f3" y="f4"/>
                </a:lnTo>
                <a:lnTo>
                  <a:pt x="f2" y="f4"/>
                </a:lnTo>
                <a:lnTo>
                  <a:pt x="f2" y="f2"/>
                </a:lnTo>
                <a:close/>
              </a:path>
            </a:pathLst>
          </a:custGeom>
          <a:blipFill>
            <a:blip r:embed="rId3">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10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endParaRPr kumimoji="0" lang="en-US" sz="1200" b="0" i="0" u="none" strike="noStrike" kern="0" cap="none" spc="0" normalizeH="0" baseline="0" noProof="0">
              <a:ln>
                <a:noFill/>
              </a:ln>
              <a:solidFill>
                <a:srgbClr val="444C55"/>
              </a:solidFill>
              <a:effectLst/>
              <a:uLnTx/>
              <a:uFillTx/>
              <a:latin typeface="Calibri"/>
              <a:ea typeface="Calibri"/>
              <a:cs typeface="Calibri"/>
              <a:sym typeface="Arial"/>
            </a:endParaRPr>
          </a:p>
        </p:txBody>
      </p:sp>
      <p:sp>
        <p:nvSpPr>
          <p:cNvPr id="3" name="Google Shape;126;p3">
            <a:extLst>
              <a:ext uri="{FF2B5EF4-FFF2-40B4-BE49-F238E27FC236}">
                <a16:creationId xmlns:a16="http://schemas.microsoft.com/office/drawing/2014/main" id="{11B3EC49-9441-A37E-2A1B-C1A79E059A3D}"/>
              </a:ext>
            </a:extLst>
          </p:cNvPr>
          <p:cNvSpPr/>
          <p:nvPr/>
        </p:nvSpPr>
        <p:spPr>
          <a:xfrm>
            <a:off x="7191545" y="0"/>
            <a:ext cx="5000460" cy="1425988"/>
          </a:xfrm>
          <a:custGeom>
            <a:avLst/>
            <a:gdLst>
              <a:gd name="f0" fmla="val w"/>
              <a:gd name="f1" fmla="val h"/>
              <a:gd name="f2" fmla="val 0"/>
              <a:gd name="f3" fmla="val 7500689"/>
              <a:gd name="f4" fmla="val 2138988"/>
              <a:gd name="f5" fmla="val 2138989"/>
              <a:gd name="f6" fmla="*/ f0 1 7500689"/>
              <a:gd name="f7" fmla="*/ f1 1 2138988"/>
              <a:gd name="f8" fmla="val f2"/>
              <a:gd name="f9" fmla="val f3"/>
              <a:gd name="f10" fmla="val f4"/>
              <a:gd name="f11" fmla="+- f10 0 f8"/>
              <a:gd name="f12" fmla="+- f9 0 f8"/>
              <a:gd name="f13" fmla="*/ f12 1 7500689"/>
              <a:gd name="f14" fmla="*/ f11 1 2138988"/>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7500689" h="2138988">
                <a:moveTo>
                  <a:pt x="f2" y="f2"/>
                </a:moveTo>
                <a:lnTo>
                  <a:pt x="f3" y="f2"/>
                </a:lnTo>
                <a:lnTo>
                  <a:pt x="f3" y="f5"/>
                </a:lnTo>
                <a:lnTo>
                  <a:pt x="f2" y="f5"/>
                </a:lnTo>
                <a:lnTo>
                  <a:pt x="f2" y="f2"/>
                </a:lnTo>
                <a:close/>
              </a:path>
            </a:pathLst>
          </a:custGeom>
          <a:blipFill>
            <a:blip r:embed="rId4">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10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endParaRPr kumimoji="0" lang="en-US" sz="1200" b="0" i="0" u="none" strike="noStrike" kern="0" cap="none" spc="0" normalizeH="0" baseline="0" noProof="0">
              <a:ln>
                <a:noFill/>
              </a:ln>
              <a:solidFill>
                <a:srgbClr val="444C55"/>
              </a:solidFill>
              <a:effectLst/>
              <a:uLnTx/>
              <a:uFillTx/>
              <a:latin typeface="Calibri"/>
              <a:ea typeface="Calibri"/>
              <a:cs typeface="Calibri"/>
              <a:sym typeface="Arial"/>
            </a:endParaRPr>
          </a:p>
        </p:txBody>
      </p:sp>
      <p:cxnSp>
        <p:nvCxnSpPr>
          <p:cNvPr id="4" name="Google Shape;127;p3">
            <a:extLst>
              <a:ext uri="{FF2B5EF4-FFF2-40B4-BE49-F238E27FC236}">
                <a16:creationId xmlns:a16="http://schemas.microsoft.com/office/drawing/2014/main" id="{05D40B80-8973-EE78-6235-9F84991EBB01}"/>
              </a:ext>
            </a:extLst>
          </p:cNvPr>
          <p:cNvCxnSpPr/>
          <p:nvPr/>
        </p:nvCxnSpPr>
        <p:spPr>
          <a:xfrm rot="1994">
            <a:off x="606420" y="6335713"/>
            <a:ext cx="10979156" cy="0"/>
          </a:xfrm>
          <a:prstGeom prst="straightConnector1">
            <a:avLst/>
          </a:prstGeom>
          <a:noFill/>
          <a:ln w="9528" cap="rnd">
            <a:solidFill>
              <a:srgbClr val="79818A"/>
            </a:solidFill>
            <a:prstDash val="solid"/>
            <a:round/>
          </a:ln>
        </p:spPr>
      </p:cxnSp>
      <p:grpSp>
        <p:nvGrpSpPr>
          <p:cNvPr id="14" name="Google Shape;137;p3">
            <a:extLst>
              <a:ext uri="{FF2B5EF4-FFF2-40B4-BE49-F238E27FC236}">
                <a16:creationId xmlns:a16="http://schemas.microsoft.com/office/drawing/2014/main" id="{3B268D21-9B38-D9F9-B4C5-4F5757B93FA3}"/>
              </a:ext>
            </a:extLst>
          </p:cNvPr>
          <p:cNvGrpSpPr/>
          <p:nvPr/>
        </p:nvGrpSpPr>
        <p:grpSpPr>
          <a:xfrm>
            <a:off x="609603" y="6356352"/>
            <a:ext cx="4114800" cy="365129"/>
            <a:chOff x="609603" y="6356351"/>
            <a:chExt cx="4114800" cy="365129"/>
          </a:xfrm>
        </p:grpSpPr>
        <p:sp>
          <p:nvSpPr>
            <p:cNvPr id="15" name="Google Shape;138;p3">
              <a:extLst>
                <a:ext uri="{FF2B5EF4-FFF2-40B4-BE49-F238E27FC236}">
                  <a16:creationId xmlns:a16="http://schemas.microsoft.com/office/drawing/2014/main" id="{06AF0820-FB77-20FD-0347-DA829B9E7E67}"/>
                </a:ext>
              </a:extLst>
            </p:cNvPr>
            <p:cNvSpPr/>
            <p:nvPr/>
          </p:nvSpPr>
          <p:spPr>
            <a:xfrm>
              <a:off x="609603" y="6356351"/>
              <a:ext cx="4114800" cy="365129"/>
            </a:xfrm>
            <a:custGeom>
              <a:avLst/>
              <a:gdLst>
                <a:gd name="f0" fmla="val w"/>
                <a:gd name="f1" fmla="val h"/>
                <a:gd name="f2" fmla="val 0"/>
                <a:gd name="f3" fmla="val 8229600"/>
                <a:gd name="f4" fmla="val 730250"/>
                <a:gd name="f5" fmla="*/ f0 1 8229600"/>
                <a:gd name="f6" fmla="*/ f1 1 730250"/>
                <a:gd name="f7" fmla="val f2"/>
                <a:gd name="f8" fmla="val f3"/>
                <a:gd name="f9" fmla="val f4"/>
                <a:gd name="f10" fmla="+- f9 0 f7"/>
                <a:gd name="f11" fmla="+- f8 0 f7"/>
                <a:gd name="f12" fmla="*/ f11 1 8229600"/>
                <a:gd name="f13" fmla="*/ f10 1 73025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8229600" h="730250">
                  <a:moveTo>
                    <a:pt x="f2" y="f2"/>
                  </a:moveTo>
                  <a:lnTo>
                    <a:pt x="f3" y="f2"/>
                  </a:lnTo>
                  <a:lnTo>
                    <a:pt x="f3" y="f4"/>
                  </a:lnTo>
                  <a:lnTo>
                    <a:pt x="f2" y="f4"/>
                  </a:lnTo>
                  <a:close/>
                </a:path>
              </a:pathLst>
            </a:custGeom>
            <a:solidFill>
              <a:srgbClr val="000000">
                <a:alpha val="0"/>
              </a:srgbClr>
            </a:solid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10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endParaRPr kumimoji="0" lang="en-US" sz="1200" b="0" i="0" u="none" strike="noStrike" kern="0" cap="none" spc="0" normalizeH="0" baseline="0" noProof="0">
                <a:ln>
                  <a:noFill/>
                </a:ln>
                <a:solidFill>
                  <a:srgbClr val="444C55"/>
                </a:solidFill>
                <a:effectLst/>
                <a:uLnTx/>
                <a:uFillTx/>
                <a:latin typeface="Calibri"/>
                <a:ea typeface="Calibri"/>
                <a:cs typeface="Calibri"/>
                <a:sym typeface="Arial"/>
              </a:endParaRPr>
            </a:p>
          </p:txBody>
        </p:sp>
        <p:sp>
          <p:nvSpPr>
            <p:cNvPr id="16" name="Google Shape;139;p3">
              <a:extLst>
                <a:ext uri="{FF2B5EF4-FFF2-40B4-BE49-F238E27FC236}">
                  <a16:creationId xmlns:a16="http://schemas.microsoft.com/office/drawing/2014/main" id="{DAC03782-A8A6-3AB7-8E7C-1202E9A2F5B1}"/>
                </a:ext>
              </a:extLst>
            </p:cNvPr>
            <p:cNvSpPr txBox="1"/>
            <p:nvPr/>
          </p:nvSpPr>
          <p:spPr>
            <a:xfrm>
              <a:off x="609603" y="6356351"/>
              <a:ext cx="4114800" cy="36512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12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r>
                <a:rPr kumimoji="0" lang="en-US" sz="1200" b="0" i="0" u="none" strike="noStrike" kern="0" cap="none" spc="0" normalizeH="0" baseline="0" noProof="0">
                  <a:ln>
                    <a:noFill/>
                  </a:ln>
                  <a:solidFill>
                    <a:srgbClr val="939699"/>
                  </a:solidFill>
                  <a:effectLst/>
                  <a:uLnTx/>
                  <a:uFillTx/>
                  <a:latin typeface="Arial"/>
                  <a:cs typeface="Arial"/>
                  <a:sym typeface="Arial"/>
                </a:rPr>
                <a:t>Illinois Perinatal Quality Collaborative</a:t>
              </a:r>
              <a:endParaRPr kumimoji="0" lang="en-US" sz="1200" b="0" i="0" u="none" strike="noStrike" kern="0" cap="none" spc="0" normalizeH="0" baseline="0" noProof="0">
                <a:ln>
                  <a:noFill/>
                </a:ln>
                <a:solidFill>
                  <a:srgbClr val="444C55"/>
                </a:solidFill>
                <a:effectLst/>
                <a:uLnTx/>
                <a:uFillTx/>
                <a:latin typeface="Calibri"/>
                <a:cs typeface="Arial"/>
                <a:sym typeface="Arial"/>
              </a:endParaRPr>
            </a:p>
          </p:txBody>
        </p:sp>
      </p:grpSp>
      <p:cxnSp>
        <p:nvCxnSpPr>
          <p:cNvPr id="10" name="Straight Connector 9">
            <a:extLst>
              <a:ext uri="{FF2B5EF4-FFF2-40B4-BE49-F238E27FC236}">
                <a16:creationId xmlns:a16="http://schemas.microsoft.com/office/drawing/2014/main" id="{DF002919-4703-D483-ABE8-8EA6254B6BAE}"/>
              </a:ext>
            </a:extLst>
          </p:cNvPr>
          <p:cNvCxnSpPr>
            <a:cxnSpLocks/>
          </p:cNvCxnSpPr>
          <p:nvPr/>
        </p:nvCxnSpPr>
        <p:spPr>
          <a:xfrm>
            <a:off x="1596886" y="3306784"/>
            <a:ext cx="7667431" cy="0"/>
          </a:xfrm>
          <a:prstGeom prst="line">
            <a:avLst/>
          </a:prstGeom>
          <a:ln w="57150">
            <a:solidFill>
              <a:schemeClr val="accent2"/>
            </a:solidFill>
            <a:prstDash val="lgDash"/>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6164A917-CE04-5DA0-5C93-7E6E892FF30D}"/>
              </a:ext>
            </a:extLst>
          </p:cNvPr>
          <p:cNvSpPr txBox="1"/>
          <p:nvPr/>
        </p:nvSpPr>
        <p:spPr>
          <a:xfrm rot="16200000">
            <a:off x="699649" y="3840556"/>
            <a:ext cx="94070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Percent</a:t>
            </a:r>
          </a:p>
        </p:txBody>
      </p:sp>
      <p:sp>
        <p:nvSpPr>
          <p:cNvPr id="17" name="TextBox 16">
            <a:extLst>
              <a:ext uri="{FF2B5EF4-FFF2-40B4-BE49-F238E27FC236}">
                <a16:creationId xmlns:a16="http://schemas.microsoft.com/office/drawing/2014/main" id="{F47DB1B4-E105-E6DF-D10C-82BE373CB0F6}"/>
              </a:ext>
            </a:extLst>
          </p:cNvPr>
          <p:cNvSpPr txBox="1"/>
          <p:nvPr/>
        </p:nvSpPr>
        <p:spPr>
          <a:xfrm>
            <a:off x="7442740" y="2672157"/>
            <a:ext cx="1570382" cy="400110"/>
          </a:xfrm>
          <a:prstGeom prst="rect">
            <a:avLst/>
          </a:prstGeom>
          <a:solidFill>
            <a:schemeClr val="accent2"/>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Calibri"/>
                <a:ea typeface="+mn-ea"/>
                <a:cs typeface="+mn-cs"/>
              </a:rPr>
              <a:t>Goal: 70%</a:t>
            </a:r>
          </a:p>
        </p:txBody>
      </p:sp>
      <p:sp>
        <p:nvSpPr>
          <p:cNvPr id="8" name="Rectangle 7">
            <a:extLst>
              <a:ext uri="{FF2B5EF4-FFF2-40B4-BE49-F238E27FC236}">
                <a16:creationId xmlns:a16="http://schemas.microsoft.com/office/drawing/2014/main" id="{A0927503-D5F2-99B9-18AB-F201703B8216}"/>
              </a:ext>
            </a:extLst>
          </p:cNvPr>
          <p:cNvSpPr/>
          <p:nvPr/>
        </p:nvSpPr>
        <p:spPr>
          <a:xfrm>
            <a:off x="7137400" y="0"/>
            <a:ext cx="5067299" cy="17145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7" name="Google Shape;130;p3">
            <a:extLst>
              <a:ext uri="{FF2B5EF4-FFF2-40B4-BE49-F238E27FC236}">
                <a16:creationId xmlns:a16="http://schemas.microsoft.com/office/drawing/2014/main" id="{60FB9857-826A-AB6B-EF75-D8C66BF00918}"/>
              </a:ext>
            </a:extLst>
          </p:cNvPr>
          <p:cNvSpPr txBox="1"/>
          <p:nvPr/>
        </p:nvSpPr>
        <p:spPr>
          <a:xfrm>
            <a:off x="243874" y="-93395"/>
            <a:ext cx="11160725" cy="710720"/>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marL="0" marR="0" lvl="0" indent="0" algn="l" defTabSz="914446" rtl="0" eaLnBrk="1" fontAlgn="auto" latinLnBrk="0" hangingPunct="1">
              <a:lnSpc>
                <a:spcPct val="100000"/>
              </a:lnSpc>
              <a:spcBef>
                <a:spcPts val="0"/>
              </a:spcBef>
              <a:spcAft>
                <a:spcPts val="0"/>
              </a:spcAft>
              <a:buClr>
                <a:srgbClr val="000000"/>
              </a:buClr>
              <a:buSzTx/>
              <a:buFont typeface="Arial"/>
              <a:buNone/>
              <a:tabLst/>
              <a:defRPr sz="1800" b="0" i="0" u="none" strike="noStrike" kern="0" cap="none" spc="0" baseline="0">
                <a:solidFill>
                  <a:srgbClr val="000000"/>
                </a:solidFill>
                <a:uFillTx/>
              </a:defRPr>
            </a:pPr>
            <a:r>
              <a:rPr kumimoji="0" lang="en-US" sz="3600" b="1" i="0" u="none" strike="noStrike" kern="0" cap="none" spc="0" normalizeH="0" baseline="0" noProof="0" dirty="0">
                <a:ln>
                  <a:noFill/>
                </a:ln>
                <a:solidFill>
                  <a:srgbClr val="1C498B"/>
                </a:solidFill>
                <a:effectLst/>
                <a:uLnTx/>
                <a:uFillTx/>
                <a:latin typeface="Arial"/>
                <a:cs typeface="Arial"/>
                <a:sym typeface="Arial"/>
              </a:rPr>
              <a:t>Baseline Data – Outcome Measures </a:t>
            </a:r>
            <a:r>
              <a:rPr kumimoji="0" lang="en-US" sz="3600" b="1" i="0" u="none" strike="noStrike" kern="0" cap="none" spc="0" normalizeH="0" baseline="0" noProof="0" dirty="0">
                <a:ln>
                  <a:noFill/>
                </a:ln>
                <a:solidFill>
                  <a:srgbClr val="1C498B"/>
                </a:solidFill>
                <a:effectLst/>
                <a:uLnTx/>
                <a:uFillTx/>
                <a:latin typeface="Arial" panose="020B0604020202020204" pitchFamily="34" charset="0"/>
                <a:cs typeface="Arial" panose="020B0604020202020204" pitchFamily="34" charset="0"/>
                <a:sym typeface="Arial"/>
              </a:rPr>
              <a:t>Stratified</a:t>
            </a:r>
            <a:endParaRPr kumimoji="0" lang="en-US" sz="3600" b="0" i="0" u="none" strike="noStrike" kern="0" cap="none" spc="0" normalizeH="0" baseline="0" noProof="0" dirty="0">
              <a:ln>
                <a:noFill/>
              </a:ln>
              <a:solidFill>
                <a:srgbClr val="1C498B"/>
              </a:solidFill>
              <a:effectLst/>
              <a:uLnTx/>
              <a:uFillTx/>
              <a:latin typeface="Arial" panose="020B0604020202020204" pitchFamily="34" charset="0"/>
              <a:cs typeface="Arial" panose="020B0604020202020204" pitchFamily="34" charset="0"/>
              <a:sym typeface="Arial"/>
            </a:endParaRPr>
          </a:p>
        </p:txBody>
      </p:sp>
      <p:graphicFrame>
        <p:nvGraphicFramePr>
          <p:cNvPr id="6" name="Chart 5">
            <a:extLst>
              <a:ext uri="{FF2B5EF4-FFF2-40B4-BE49-F238E27FC236}">
                <a16:creationId xmlns:a16="http://schemas.microsoft.com/office/drawing/2014/main" id="{54AB29B3-BE20-19B0-6A44-D1A93EB3F14C}"/>
              </a:ext>
            </a:extLst>
          </p:cNvPr>
          <p:cNvGraphicFramePr>
            <a:graphicFrameLocks/>
          </p:cNvGraphicFramePr>
          <p:nvPr/>
        </p:nvGraphicFramePr>
        <p:xfrm>
          <a:off x="1354667" y="1157765"/>
          <a:ext cx="8063733" cy="5082911"/>
        </p:xfrm>
        <a:graphic>
          <a:graphicData uri="http://schemas.openxmlformats.org/drawingml/2006/chart">
            <c:chart xmlns:c="http://schemas.openxmlformats.org/drawingml/2006/chart" xmlns:r="http://schemas.openxmlformats.org/officeDocument/2006/relationships" r:id="rId5"/>
          </a:graphicData>
        </a:graphic>
      </p:graphicFrame>
      <p:sp>
        <p:nvSpPr>
          <p:cNvPr id="5" name="TextBox 4">
            <a:extLst>
              <a:ext uri="{FF2B5EF4-FFF2-40B4-BE49-F238E27FC236}">
                <a16:creationId xmlns:a16="http://schemas.microsoft.com/office/drawing/2014/main" id="{3202652F-2D5D-CC90-2633-53E1694FC6FF}"/>
              </a:ext>
            </a:extLst>
          </p:cNvPr>
          <p:cNvSpPr txBox="1"/>
          <p:nvPr/>
        </p:nvSpPr>
        <p:spPr>
          <a:xfrm>
            <a:off x="102485" y="681103"/>
            <a:ext cx="9515647"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Calibri"/>
                <a:ea typeface="+mn-ea"/>
                <a:cs typeface="+mn-cs"/>
              </a:rPr>
              <a:t>Data from the patient data form – random sample of patients with current PMH condition</a:t>
            </a:r>
          </a:p>
        </p:txBody>
      </p:sp>
    </p:spTree>
    <p:extLst>
      <p:ext uri="{BB962C8B-B14F-4D97-AF65-F5344CB8AC3E}">
        <p14:creationId xmlns:p14="http://schemas.microsoft.com/office/powerpoint/2010/main" val="59019306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77F451E-A473-7D90-83D0-30E62A487369}"/>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F7A4BE18-EC5A-40B8-4AF7-341B5EDDA976}"/>
              </a:ext>
            </a:extLst>
          </p:cNvPr>
          <p:cNvSpPr>
            <a:spLocks noGrp="1"/>
          </p:cNvSpPr>
          <p:nvPr>
            <p:ph type="title"/>
          </p:nvPr>
        </p:nvSpPr>
        <p:spPr>
          <a:xfrm>
            <a:off x="457200" y="-209020"/>
            <a:ext cx="10972800" cy="1325563"/>
          </a:xfrm>
        </p:spPr>
        <p:txBody>
          <a:bodyPr/>
          <a:lstStyle/>
          <a:p>
            <a:r>
              <a:rPr lang="en-US" dirty="0"/>
              <a:t>Call Overview</a:t>
            </a:r>
          </a:p>
        </p:txBody>
      </p:sp>
      <p:sp>
        <p:nvSpPr>
          <p:cNvPr id="3" name="Content Placeholder 2">
            <a:extLst>
              <a:ext uri="{FF2B5EF4-FFF2-40B4-BE49-F238E27FC236}">
                <a16:creationId xmlns:a16="http://schemas.microsoft.com/office/drawing/2014/main" id="{E0232800-B948-205D-8617-B2C65E649340}"/>
              </a:ext>
            </a:extLst>
          </p:cNvPr>
          <p:cNvSpPr>
            <a:spLocks noGrp="1"/>
          </p:cNvSpPr>
          <p:nvPr>
            <p:ph idx="1"/>
          </p:nvPr>
        </p:nvSpPr>
        <p:spPr>
          <a:xfrm>
            <a:off x="609600" y="860425"/>
            <a:ext cx="10972800" cy="5616574"/>
          </a:xfrm>
        </p:spPr>
        <p:txBody>
          <a:bodyPr/>
          <a:lstStyle/>
          <a:p>
            <a:pPr marL="241300" lvl="0" indent="-228600">
              <a:buClr>
                <a:srgbClr val="F58466"/>
              </a:buClr>
              <a:buFontTx/>
              <a:buChar char="•"/>
              <a:tabLst>
                <a:tab pos="241300" algn="l"/>
              </a:tabLst>
            </a:pPr>
            <a:r>
              <a:rPr lang="en-US" spc="-5" dirty="0">
                <a:solidFill>
                  <a:srgbClr val="444B54"/>
                </a:solidFill>
                <a:latin typeface="Arial"/>
                <a:cs typeface="Arial"/>
              </a:rPr>
              <a:t>Where are we starting? Unpacking Baseline Data</a:t>
            </a:r>
          </a:p>
          <a:p>
            <a:pPr marL="241300" lvl="0" indent="-228600">
              <a:buClr>
                <a:srgbClr val="F58466"/>
              </a:buClr>
              <a:buFontTx/>
              <a:buChar char="•"/>
              <a:tabLst>
                <a:tab pos="241300" algn="l"/>
              </a:tabLst>
            </a:pPr>
            <a:r>
              <a:rPr lang="en-US" spc="-5" dirty="0">
                <a:solidFill>
                  <a:srgbClr val="444B54"/>
                </a:solidFill>
                <a:latin typeface="Arial"/>
                <a:cs typeface="Arial"/>
              </a:rPr>
              <a:t>Kicking off the PMH Journey with Improving Provider/Staff Education</a:t>
            </a:r>
          </a:p>
          <a:p>
            <a:pPr marL="698500" lvl="1" indent="-228600">
              <a:buClr>
                <a:srgbClr val="F58466"/>
              </a:buClr>
              <a:buFontTx/>
              <a:buChar char="•"/>
              <a:tabLst>
                <a:tab pos="241300" algn="l"/>
              </a:tabLst>
            </a:pPr>
            <a:r>
              <a:rPr lang="en-US" spc="-5" dirty="0">
                <a:solidFill>
                  <a:srgbClr val="444B54"/>
                </a:solidFill>
                <a:latin typeface="Arial"/>
                <a:cs typeface="Arial"/>
              </a:rPr>
              <a:t>Overview of Toolkit and Provider/Staff Educational Resources</a:t>
            </a:r>
          </a:p>
          <a:p>
            <a:pPr marL="698500" lvl="1" indent="-228600">
              <a:buClr>
                <a:srgbClr val="F58466"/>
              </a:buClr>
              <a:buFontTx/>
              <a:buChar char="•"/>
              <a:tabLst>
                <a:tab pos="241300" algn="l"/>
              </a:tabLst>
            </a:pPr>
            <a:r>
              <a:rPr lang="en-US" spc="-5" dirty="0">
                <a:solidFill>
                  <a:srgbClr val="444B54"/>
                </a:solidFill>
                <a:latin typeface="Arial"/>
                <a:cs typeface="Arial"/>
              </a:rPr>
              <a:t>Checking in on Provider/Staff Education Measures</a:t>
            </a:r>
          </a:p>
          <a:p>
            <a:pPr marL="698500" lvl="1" indent="-228600">
              <a:buClr>
                <a:srgbClr val="F58466"/>
              </a:buClr>
              <a:buFontTx/>
              <a:buChar char="•"/>
              <a:tabLst>
                <a:tab pos="241300" algn="l"/>
              </a:tabLst>
            </a:pPr>
            <a:r>
              <a:rPr lang="en-US" spc="-5" dirty="0">
                <a:solidFill>
                  <a:srgbClr val="444B54"/>
                </a:solidFill>
                <a:latin typeface="Arial"/>
                <a:cs typeface="Arial"/>
              </a:rPr>
              <a:t>Using QI to Achieve Provider/Staff Education Strategy</a:t>
            </a:r>
          </a:p>
          <a:p>
            <a:pPr marL="241300" lvl="0" indent="-228600">
              <a:buClr>
                <a:srgbClr val="F58466"/>
              </a:buClr>
              <a:buFontTx/>
              <a:buChar char="•"/>
              <a:tabLst>
                <a:tab pos="241300" algn="l"/>
              </a:tabLst>
            </a:pPr>
            <a:r>
              <a:rPr lang="en-US" spc="-5" dirty="0">
                <a:solidFill>
                  <a:srgbClr val="444B54"/>
                </a:solidFill>
                <a:latin typeface="Arial"/>
                <a:cs typeface="Arial"/>
              </a:rPr>
              <a:t>PMH Initiative Updates: New/Updated PMH Resources </a:t>
            </a:r>
          </a:p>
          <a:p>
            <a:pPr marL="241300" lvl="0" indent="-228600">
              <a:buClr>
                <a:srgbClr val="F58466"/>
              </a:buClr>
              <a:buFontTx/>
              <a:buChar char="•"/>
              <a:tabLst>
                <a:tab pos="241300" algn="l"/>
              </a:tabLst>
            </a:pPr>
            <a:r>
              <a:rPr lang="en-US" kern="0" dirty="0">
                <a:solidFill>
                  <a:srgbClr val="444C55"/>
                </a:solidFill>
                <a:latin typeface="Arial" panose="020B0604020202020204" pitchFamily="34" charset="0"/>
                <a:ea typeface="Calibri"/>
                <a:cs typeface="Arial" panose="020B0604020202020204" pitchFamily="34" charset="0"/>
                <a:sym typeface="Calibri"/>
              </a:rPr>
              <a:t>The Perinatal-Neonatal Quality Improvement Network of Massachusetts (PNQIN)’s PMHC Bundle</a:t>
            </a:r>
          </a:p>
          <a:p>
            <a:pPr marL="698523" lvl="1" indent="-228600">
              <a:buClr>
                <a:srgbClr val="F58466"/>
              </a:buClr>
              <a:buFontTx/>
              <a:buChar char="•"/>
              <a:tabLst>
                <a:tab pos="241300" algn="l"/>
              </a:tabLst>
            </a:pPr>
            <a:r>
              <a:rPr lang="en-US" kern="0" dirty="0">
                <a:solidFill>
                  <a:srgbClr val="444C55"/>
                </a:solidFill>
                <a:latin typeface="Arial" panose="020B0604020202020204" pitchFamily="34" charset="0"/>
                <a:ea typeface="Calibri"/>
                <a:cs typeface="Arial" panose="020B0604020202020204" pitchFamily="34" charset="0"/>
                <a:sym typeface="Calibri"/>
              </a:rPr>
              <a:t>Mimi Pomerleau, PNQIN Obstetric Nursing Co-Chair</a:t>
            </a:r>
          </a:p>
          <a:p>
            <a:pPr marL="241300" lvl="0" indent="-228600">
              <a:buClr>
                <a:srgbClr val="F58466"/>
              </a:buClr>
              <a:buFontTx/>
              <a:buChar char="•"/>
              <a:tabLst>
                <a:tab pos="241300" algn="l"/>
              </a:tabLst>
            </a:pPr>
            <a:r>
              <a:rPr lang="en-US" kern="0" dirty="0">
                <a:solidFill>
                  <a:srgbClr val="444C55"/>
                </a:solidFill>
                <a:latin typeface="Arial" panose="020B0604020202020204" pitchFamily="34" charset="0"/>
                <a:ea typeface="Calibri"/>
                <a:cs typeface="Arial" panose="020B0604020202020204" pitchFamily="34" charset="0"/>
                <a:sym typeface="Calibri"/>
              </a:rPr>
              <a:t>Where do we go from here? PMH Next Steps</a:t>
            </a:r>
          </a:p>
        </p:txBody>
      </p:sp>
      <p:sp>
        <p:nvSpPr>
          <p:cNvPr id="4" name="Slide Number Placeholder 3">
            <a:extLst>
              <a:ext uri="{FF2B5EF4-FFF2-40B4-BE49-F238E27FC236}">
                <a16:creationId xmlns:a16="http://schemas.microsoft.com/office/drawing/2014/main" id="{54C10F13-2770-9F19-A5E2-DA06249DBF00}"/>
              </a:ext>
            </a:extLst>
          </p:cNvPr>
          <p:cNvSpPr>
            <a:spLocks noGrp="1"/>
          </p:cNvSpPr>
          <p:nvPr>
            <p:ph type="sldNum" sz="quarter" idx="10"/>
          </p:nvPr>
        </p:nvSpPr>
        <p:spPr/>
        <p:txBody>
          <a:bodyPr/>
          <a:lstStyle/>
          <a:p>
            <a:fld id="{97033E4B-E3EB-3D46-B2D8-3159663620FA}" type="slidenum">
              <a:rPr lang="en-US" smtClean="0"/>
              <a:pPr/>
              <a:t>9</a:t>
            </a:fld>
            <a:endParaRPr lang="en-US"/>
          </a:p>
        </p:txBody>
      </p:sp>
      <p:sp>
        <p:nvSpPr>
          <p:cNvPr id="5" name="Footer Placeholder 4">
            <a:extLst>
              <a:ext uri="{FF2B5EF4-FFF2-40B4-BE49-F238E27FC236}">
                <a16:creationId xmlns:a16="http://schemas.microsoft.com/office/drawing/2014/main" id="{E8AC921A-BAD8-AC2C-B85E-A03F9F49DB72}"/>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95169471"/>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5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9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2.xml><?xml version="1.0" encoding="utf-8"?>
<a:theme xmlns:a="http://schemas.openxmlformats.org/drawingml/2006/main" name="23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7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6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PNQIN">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PNQIN" id="{4F082AC2-904D-4EEF-B301-424205DB83CC}" vid="{E847A4A1-DFC7-484E-8F2C-9F9DE8C1F34D}"/>
    </a:ext>
  </a:extLst>
</a:theme>
</file>

<file path=ppt/theme/theme7.xml><?xml version="1.0" encoding="utf-8"?>
<a:theme xmlns:a="http://schemas.openxmlformats.org/drawingml/2006/main" name="8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2_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9.xml><?xml version="1.0" encoding="utf-8"?>
<a:theme xmlns:a="http://schemas.openxmlformats.org/drawingml/2006/main" name="4_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Theme">
      <a:majorFont>
        <a:latin typeface="Aptos Display"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ptos" panose="020B000402020202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docProps/app.xml><?xml version="1.0" encoding="utf-8"?>
<Properties xmlns="http://schemas.openxmlformats.org/officeDocument/2006/extended-properties" xmlns:vt="http://schemas.openxmlformats.org/officeDocument/2006/docPropsVTypes">
  <TotalTime>23284</TotalTime>
  <Words>5062</Words>
  <Application>Microsoft Office PowerPoint</Application>
  <PresentationFormat>Widescreen</PresentationFormat>
  <Paragraphs>648</Paragraphs>
  <Slides>84</Slides>
  <Notes>60</Notes>
  <HiddenSlides>5</HiddenSlides>
  <MMClips>1</MMClips>
  <ScaleCrop>false</ScaleCrop>
  <HeadingPairs>
    <vt:vector size="8" baseType="variant">
      <vt:variant>
        <vt:lpstr>Fonts Used</vt:lpstr>
      </vt:variant>
      <vt:variant>
        <vt:i4>24</vt:i4>
      </vt:variant>
      <vt:variant>
        <vt:lpstr>Theme</vt:lpstr>
      </vt:variant>
      <vt:variant>
        <vt:i4>12</vt:i4>
      </vt:variant>
      <vt:variant>
        <vt:lpstr>Embedded OLE Servers</vt:lpstr>
      </vt:variant>
      <vt:variant>
        <vt:i4>1</vt:i4>
      </vt:variant>
      <vt:variant>
        <vt:lpstr>Slide Titles</vt:lpstr>
      </vt:variant>
      <vt:variant>
        <vt:i4>84</vt:i4>
      </vt:variant>
    </vt:vector>
  </HeadingPairs>
  <TitlesOfParts>
    <vt:vector size="121" baseType="lpstr">
      <vt:lpstr>Anaktoria</vt:lpstr>
      <vt:lpstr>Aptos</vt:lpstr>
      <vt:lpstr>Aptos Display</vt:lpstr>
      <vt:lpstr>Arial</vt:lpstr>
      <vt:lpstr>Arial Black</vt:lpstr>
      <vt:lpstr>Barlow SemiCondensed</vt:lpstr>
      <vt:lpstr>Barlow SemiCondensed Bold</vt:lpstr>
      <vt:lpstr>Calibri</vt:lpstr>
      <vt:lpstr>Calibri Light</vt:lpstr>
      <vt:lpstr>Courier New</vt:lpstr>
      <vt:lpstr>DM Sans</vt:lpstr>
      <vt:lpstr>Gill Sans MT</vt:lpstr>
      <vt:lpstr>Helvetica Neue</vt:lpstr>
      <vt:lpstr>Helvetica Neue Medium</vt:lpstr>
      <vt:lpstr>Inter</vt:lpstr>
      <vt:lpstr>League Spartan</vt:lpstr>
      <vt:lpstr>Noto Sans Symbols</vt:lpstr>
      <vt:lpstr>One Little Font Bold</vt:lpstr>
      <vt:lpstr>Quicksand Bold</vt:lpstr>
      <vt:lpstr>Segoe UI</vt:lpstr>
      <vt:lpstr>Times New Roman</vt:lpstr>
      <vt:lpstr>ui-sans-serif</vt:lpstr>
      <vt:lpstr>Verdana</vt:lpstr>
      <vt:lpstr>Wingdings</vt:lpstr>
      <vt:lpstr>Office Theme</vt:lpstr>
      <vt:lpstr>1_Office Theme</vt:lpstr>
      <vt:lpstr>7_Office Theme</vt:lpstr>
      <vt:lpstr>6_Office Theme</vt:lpstr>
      <vt:lpstr>3_Office Theme</vt:lpstr>
      <vt:lpstr>PNQIN</vt:lpstr>
      <vt:lpstr>8_Office Theme</vt:lpstr>
      <vt:lpstr>2_Office Theme</vt:lpstr>
      <vt:lpstr>4_office theme</vt:lpstr>
      <vt:lpstr>5_Office Theme</vt:lpstr>
      <vt:lpstr>9_Office Theme</vt:lpstr>
      <vt:lpstr>23_Office Theme</vt:lpstr>
      <vt:lpstr>think-cell Slide</vt:lpstr>
      <vt:lpstr>PowerPoint Presentation</vt:lpstr>
      <vt:lpstr>Registration  Now Open</vt:lpstr>
      <vt:lpstr>Upcoming Annual Conference Prep</vt:lpstr>
      <vt:lpstr>PowerPoint Presentation</vt:lpstr>
      <vt:lpstr>PowerPoint Presentation</vt:lpstr>
      <vt:lpstr>PMH Outstanding Launch Award</vt:lpstr>
      <vt:lpstr>PowerPoint Presentation</vt:lpstr>
      <vt:lpstr>PowerPoint Presentation</vt:lpstr>
      <vt:lpstr>Call Overview</vt:lpstr>
      <vt:lpstr>PowerPoint Presentation</vt:lpstr>
      <vt:lpstr>Attendance Poll</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Unpacking the PMH Toolkit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Structure Measures</vt:lpstr>
      <vt:lpstr>Process Measures</vt:lpstr>
      <vt:lpstr>Using QI to Achieve Provider Education</vt:lpstr>
      <vt:lpstr>QI Moves to Make It Happen  (PDSA + Measures)</vt:lpstr>
      <vt:lpstr>Using QI to Achieve Provider Education</vt:lpstr>
      <vt:lpstr>Reminder and New/Updated PMH Resources</vt:lpstr>
      <vt:lpstr>Patient Level Data Form Reminder</vt:lpstr>
      <vt:lpstr>Patient Level Data Form Updates</vt:lpstr>
      <vt:lpstr>Hospital Level Data Form Updates</vt:lpstr>
      <vt:lpstr>Illinois Insurance List</vt:lpstr>
      <vt:lpstr>PMH FAQ Document</vt:lpstr>
      <vt:lpstr>Hearing what works: sharing lessons learned from MA</vt:lpstr>
      <vt:lpstr>Massachusetts  Perinatal Mental Health Conditions  Mini-Collaborative</vt:lpstr>
      <vt:lpstr>Objectives</vt:lpstr>
      <vt:lpstr>What is a Mini-Collaborative?</vt:lpstr>
      <vt:lpstr>Description of Mini-Collaborative</vt:lpstr>
      <vt:lpstr>PNQIN Mini-Collaborative Team</vt:lpstr>
      <vt:lpstr>Mini-Collaborative: Monthly Schedule</vt:lpstr>
      <vt:lpstr>Mini-Collaborative: Monthly Schedule (continued)</vt:lpstr>
      <vt:lpstr>Lowell General Hospital PMHC Bundle</vt:lpstr>
      <vt:lpstr>Lowell General Hospital: SMARTIE Goal</vt:lpstr>
      <vt:lpstr>Lowell General Hospital: Patient education magnet</vt:lpstr>
      <vt:lpstr>Milford Regional Hospital</vt:lpstr>
      <vt:lpstr>Challenges to inpatient screening for PMHC</vt:lpstr>
      <vt:lpstr>Solutions to inpatient screening challenges for PMHC</vt:lpstr>
      <vt:lpstr>EHR Documentation and standardization of referral</vt:lpstr>
      <vt:lpstr>Patient education</vt:lpstr>
      <vt:lpstr>PDSA for inpatient education</vt:lpstr>
      <vt:lpstr> Challenges of the Mini-Collaborative &amp; Constructive Feedback</vt:lpstr>
      <vt:lpstr> Successes of the Mini-Collaborative &amp; Positive Feedback</vt:lpstr>
      <vt:lpstr>Feedback on Assignments between monthly webinars</vt:lpstr>
      <vt:lpstr>Feedback on Mini-Collaborative Resources</vt:lpstr>
      <vt:lpstr>Thank you!</vt:lpstr>
      <vt:lpstr>PMH Next Steps</vt:lpstr>
      <vt:lpstr>PMH Next Steps</vt:lpstr>
      <vt:lpstr>PowerPoint Presentation</vt:lpstr>
      <vt:lpstr>PowerPoint Presentation</vt:lpstr>
      <vt:lpstr>PowerPoint Presentation</vt:lpstr>
      <vt:lpstr>PowerPoint Presentation</vt:lpstr>
      <vt:lpstr>PowerPoint Presentation</vt:lpstr>
      <vt:lpstr>Additional slides</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Ieshia Johnson</dc:creator>
  <cp:lastModifiedBy>Rebecca Hannah Ainis</cp:lastModifiedBy>
  <cp:revision>46</cp:revision>
  <dcterms:created xsi:type="dcterms:W3CDTF">2021-07-07T16:54:04Z</dcterms:created>
  <dcterms:modified xsi:type="dcterms:W3CDTF">2025-09-22T14:24:39Z</dcterms:modified>
</cp:coreProperties>
</file>