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536.xml"/>
  <Override ContentType="application/vnd.openxmlformats-officedocument.presentationml.slideLayout+xml" PartName="/ppt/slideLayouts/slideLayout722.xml"/>
  <Override ContentType="application/vnd.openxmlformats-officedocument.presentationml.slideLayout+xml" PartName="/ppt/slideLayouts/slideLayout439.xml"/>
  <Override ContentType="application/vnd.openxmlformats-officedocument.presentationml.slideLayout+xml" PartName="/ppt/slideLayouts/slideLayout528.xml"/>
  <Override ContentType="application/vnd.openxmlformats-officedocument.presentationml.slideLayout+xml" PartName="/ppt/slideLayouts/slideLayout714.xml"/>
  <Override ContentType="application/vnd.openxmlformats-officedocument.presentationml.slideLayout+xml" PartName="/ppt/slideLayouts/slideLayout447.xml"/>
  <Override ContentType="application/vnd.openxmlformats-officedocument.presentationml.slideLayout+xml" PartName="/ppt/slideLayouts/slideLayout633.xml"/>
  <Override ContentType="application/vnd.openxmlformats-officedocument.presentationml.slideLayout+xml" PartName="/ppt/slideLayouts/slideLayout366.xml"/>
  <Override ContentType="application/vnd.openxmlformats-officedocument.presentationml.slideLayout+xml" PartName="/ppt/slideLayouts/slideLayout455.xml"/>
  <Override ContentType="application/vnd.openxmlformats-officedocument.presentationml.slideLayout+xml" PartName="/ppt/slideLayouts/slideLayout803.xml"/>
  <Override ContentType="application/vnd.openxmlformats-officedocument.presentationml.slideLayout+xml" PartName="/ppt/slideLayouts/slideLayout641.xml"/>
  <Override ContentType="application/vnd.openxmlformats-officedocument.presentationml.slideLayout+xml" PartName="/ppt/slideLayouts/slideLayout358.xml"/>
  <Override ContentType="application/vnd.openxmlformats-officedocument.presentationml.slideLayout+xml" PartName="/ppt/slideLayouts/slideLayout617.xml"/>
  <Override ContentType="application/vnd.openxmlformats-officedocument.presentationml.slideLayout+xml" PartName="/ppt/slideLayouts/slideLayout544.xml"/>
  <Override ContentType="application/vnd.openxmlformats-officedocument.presentationml.slideLayout+xml" PartName="/ppt/slideLayouts/slideLayout730.xml"/>
  <Override ContentType="application/vnd.openxmlformats-officedocument.presentationml.slideLayout+xml" PartName="/ppt/slideLayouts/slideLayout269.xml"/>
  <Override ContentType="application/vnd.openxmlformats-officedocument.presentationml.slideLayout+xml" PartName="/ppt/slideLayouts/slideLayout706.xml"/>
  <Override ContentType="application/vnd.openxmlformats-officedocument.presentationml.slideLayout+xml" PartName="/ppt/slideLayouts/slideLayout285.xml"/>
  <Override ContentType="application/vnd.openxmlformats-officedocument.presentationml.slideLayout+xml" PartName="/ppt/slideLayouts/slideLayout471.xml"/>
  <Override ContentType="application/vnd.openxmlformats-officedocument.presentationml.slideLayout+xml" PartName="/ppt/slideLayouts/slideLayout382.xml"/>
  <Override ContentType="application/vnd.openxmlformats-officedocument.presentationml.slideLayout+xml" PartName="/ppt/slideLayouts/slideLayout277.xml"/>
  <Override ContentType="application/vnd.openxmlformats-officedocument.presentationml.slideLayout+xml" PartName="/ppt/slideLayouts/slideLayout609.xml"/>
  <Override ContentType="application/vnd.openxmlformats-officedocument.presentationml.slideLayout+xml" PartName="/ppt/slideLayouts/slideLayout196.xml"/>
  <Override ContentType="application/vnd.openxmlformats-officedocument.presentationml.slideLayout+xml" PartName="/ppt/slideLayouts/slideLayout552.xml"/>
  <Override ContentType="application/vnd.openxmlformats-officedocument.presentationml.slideLayout+xml" PartName="/ppt/slideLayouts/slideLayout463.xml"/>
  <Override ContentType="application/vnd.openxmlformats-officedocument.presentationml.slideLayout+xml" PartName="/ppt/slideLayouts/slideLayout560.xml"/>
  <Override ContentType="application/vnd.openxmlformats-officedocument.presentationml.slideLayout+xml" PartName="/ppt/slideLayouts/slideLayout188.xml"/>
  <Override ContentType="application/vnd.openxmlformats-officedocument.presentationml.slideLayout+xml" PartName="/ppt/slideLayouts/slideLayout374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390.xml"/>
  <Override ContentType="application/vnd.openxmlformats-officedocument.presentationml.slideLayout+xml" PartName="/ppt/slideLayouts/slideLayout293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17.xml"/>
  <Override ContentType="application/vnd.openxmlformats-officedocument.presentationml.slideLayout+xml" PartName="/ppt/slideLayouts/slideLayout858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311.xml"/>
  <Override ContentType="application/vnd.openxmlformats-officedocument.presentationml.slideLayout+xml" PartName="/ppt/slideLayouts/slideLayout900.xml"/>
  <Override ContentType="application/vnd.openxmlformats-officedocument.presentationml.slideLayout+xml" PartName="/ppt/slideLayouts/slideLayout214.xml"/>
  <Override ContentType="application/vnd.openxmlformats-officedocument.presentationml.slideLayout+xml" PartName="/ppt/slideLayouts/slideLayout625.xml"/>
  <Override ContentType="application/vnd.openxmlformats-officedocument.presentationml.slideLayout+xml" PartName="/ppt/slideLayouts/slideLayout939.xml"/>
  <Override ContentType="application/vnd.openxmlformats-officedocument.presentationml.slideLayout+xml" PartName="/ppt/slideLayouts/slideLayout150.xml"/>
  <Override ContentType="application/vnd.openxmlformats-officedocument.presentationml.slideLayout+xml" PartName="/ppt/slideLayouts/slideLayout133.xml"/>
  <Override ContentType="application/vnd.openxmlformats-officedocument.presentationml.slideLayout+xml" PartName="/ppt/slideLayouts/slideLayout866.xml"/>
  <Override ContentType="application/vnd.openxmlformats-officedocument.presentationml.slideLayout+xml" PartName="/ppt/slideLayouts/slideLayout874.xml"/>
  <Override ContentType="application/vnd.openxmlformats-officedocument.presentationml.slideLayout+xml" PartName="/ppt/slideLayouts/slideLayout768.xml"/>
  <Override ContentType="application/vnd.openxmlformats-officedocument.presentationml.slideLayout+xml" PartName="/ppt/slideLayouts/slideLayout73.xml"/>
  <Override ContentType="application/vnd.openxmlformats-officedocument.presentationml.slideLayout+xml" PartName="/ppt/slideLayouts/slideLayout599.xml"/>
  <Override ContentType="application/vnd.openxmlformats-officedocument.presentationml.slideLayout+xml" PartName="/ppt/slideLayouts/slideLayout785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81.xml"/>
  <Override ContentType="application/vnd.openxmlformats-officedocument.presentationml.slideLayout+xml" PartName="/ppt/slideLayouts/slideLayout776.xml"/>
  <Override ContentType="application/vnd.openxmlformats-officedocument.presentationml.slideLayout+xml" PartName="/ppt/slideLayouts/slideLayout304.xml"/>
  <Override ContentType="application/vnd.openxmlformats-officedocument.presentationml.slideLayout+xml" PartName="/ppt/slideLayouts/slideLayout793.xml"/>
  <Override ContentType="application/vnd.openxmlformats-officedocument.presentationml.slideLayout+xml" PartName="/ppt/slideLayouts/slideLayout695.xml"/>
  <Override ContentType="application/vnd.openxmlformats-officedocument.presentationml.slideLayout+xml" PartName="/ppt/slideLayouts/slideLayout206.xml"/>
  <Override ContentType="application/vnd.openxmlformats-officedocument.presentationml.slideLayout+xml" PartName="/ppt/slideLayouts/slideLayout849.xml"/>
  <Override ContentType="application/vnd.openxmlformats-officedocument.presentationml.slideLayout+xml" PartName="/ppt/slideLayouts/slideLayout223.xml"/>
  <Override ContentType="application/vnd.openxmlformats-officedocument.presentationml.slideLayout+xml" PartName="/ppt/slideLayouts/slideLayout142.xml"/>
  <Override ContentType="application/vnd.openxmlformats-officedocument.presentationml.slideLayout+xml" PartName="/ppt/slideLayouts/slideLayout125.xml"/>
  <Override ContentType="application/vnd.openxmlformats-officedocument.presentationml.slideLayout+xml" PartName="/ppt/slideLayouts/slideLayout400.xml"/>
  <Override ContentType="application/vnd.openxmlformats-officedocument.presentationml.slideLayout+xml" PartName="/ppt/slideLayouts/slideLayout189.xml"/>
  <Override ContentType="application/vnd.openxmlformats-officedocument.presentationml.slideLayout+xml" PartName="/ppt/slideLayouts/slideLayout278.xml"/>
  <Override ContentType="application/vnd.openxmlformats-officedocument.presentationml.slideLayout+xml" PartName="/ppt/slideLayouts/slideLayout464.xml"/>
  <Override ContentType="application/vnd.openxmlformats-officedocument.presentationml.slideLayout+xml" PartName="/ppt/slideLayouts/slideLayout367.xml"/>
  <Override ContentType="application/vnd.openxmlformats-officedocument.presentationml.slideLayout+xml" PartName="/ppt/slideLayouts/slideLayout553.xml"/>
  <Override ContentType="application/vnd.openxmlformats-officedocument.presentationml.slideLayout+xml" PartName="/ppt/slideLayouts/slideLayout608.xml"/>
  <Override ContentType="application/vnd.openxmlformats-officedocument.presentationml.slideLayout+xml" PartName="/ppt/slideLayouts/slideLayout535.xml"/>
  <Override ContentType="application/vnd.openxmlformats-officedocument.presentationml.slideLayout+xml" PartName="/ppt/slideLayouts/slideLayout626.xml"/>
  <Override ContentType="application/vnd.openxmlformats-officedocument.presentationml.slideLayout+xml" PartName="/ppt/slideLayouts/slideLayout810.xml"/>
  <Override ContentType="application/vnd.openxmlformats-officedocument.presentationml.slideLayout+xml" PartName="/ppt/slideLayouts/slideLayout446.xml"/>
  <Override ContentType="application/vnd.openxmlformats-officedocument.presentationml.slideLayout+xml" PartName="/ppt/slideLayouts/slideLayout529.xml"/>
  <Override ContentType="application/vnd.openxmlformats-officedocument.presentationml.slideLayout+xml" PartName="/ppt/slideLayouts/slideLayout357.xml"/>
  <Override ContentType="application/vnd.openxmlformats-officedocument.presentationml.slideLayout+xml" PartName="/ppt/slideLayouts/slideLayout715.xml"/>
  <Override ContentType="application/vnd.openxmlformats-officedocument.presentationml.slideLayout+xml" PartName="/ppt/slideLayouts/slideLayout901.xml"/>
  <Override ContentType="application/vnd.openxmlformats-officedocument.presentationml.slideLayout+xml" PartName="/ppt/slideLayouts/slideLayout543.xml"/>
  <Override ContentType="application/vnd.openxmlformats-officedocument.presentationml.slideLayout+xml" PartName="/ppt/slideLayouts/slideLayout721.xml"/>
  <Override ContentType="application/vnd.openxmlformats-officedocument.presentationml.slideLayout+xml" PartName="/ppt/slideLayouts/slideLayout804.xml"/>
  <Override ContentType="application/vnd.openxmlformats-officedocument.presentationml.slideLayout+xml" PartName="/ppt/slideLayouts/slideLayout632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391.xml"/>
  <Override ContentType="application/vnd.openxmlformats-officedocument.presentationml.slideLayout+xml" PartName="/ppt/slideLayouts/slideLayout480.xml"/>
  <Override ContentType="application/vnd.openxmlformats-officedocument.presentationml.slideLayout+xml" PartName="/ppt/slideLayouts/slideLayout268.xml"/>
  <Override ContentType="application/vnd.openxmlformats-officedocument.presentationml.slideLayout+xml" PartName="/ppt/slideLayouts/slideLayout294.xml"/>
  <Override ContentType="application/vnd.openxmlformats-officedocument.presentationml.slideLayout+xml" PartName="/ppt/slideLayouts/slideLayout470.xml"/>
  <Override ContentType="application/vnd.openxmlformats-officedocument.presentationml.slideLayout+xml" PartName="/ppt/slideLayouts/slideLayout881.xml"/>
  <Override ContentType="application/vnd.openxmlformats-officedocument.presentationml.slideLayout+xml" PartName="/ppt/slideLayouts/slideLayout118.xml"/>
  <Override ContentType="application/vnd.openxmlformats-officedocument.presentationml.slideLayout+xml" PartName="/ppt/slideLayouts/slideLayout195.xml"/>
  <Override ContentType="application/vnd.openxmlformats-officedocument.presentationml.slideLayout+xml" PartName="/ppt/slideLayouts/slideLayout373.xml"/>
  <Override ContentType="application/vnd.openxmlformats-officedocument.presentationml.slideLayout+xml" PartName="/ppt/slideLayouts/slideLayout134.xml"/>
  <Override ContentType="application/vnd.openxmlformats-officedocument.presentationml.slideLayout+xml" PartName="/ppt/slideLayouts/slideLayout231.xml"/>
  <Override ContentType="application/vnd.openxmlformats-officedocument.presentationml.slideLayout+xml" PartName="/ppt/slideLayouts/slideLayout938.xml"/>
  <Override ContentType="application/vnd.openxmlformats-officedocument.presentationml.slideLayout+xml" PartName="/ppt/slideLayouts/slideLayout642.xml"/>
  <Override ContentType="application/vnd.openxmlformats-officedocument.presentationml.slideLayout+xml" PartName="/ppt/slideLayouts/slideLayout705.xml"/>
  <Override ContentType="application/vnd.openxmlformats-officedocument.presentationml.slideLayout+xml" PartName="/ppt/slideLayouts/slideLayout230.xml"/>
  <Override ContentType="application/vnd.openxmlformats-officedocument.presentationml.slideLayout+xml" PartName="/ppt/slideLayouts/slideLayout141.xml"/>
  <Override ContentType="application/vnd.openxmlformats-officedocument.presentationml.slideLayout+xml" PartName="/ppt/slideLayouts/slideLayout859.xml"/>
  <Override ContentType="application/vnd.openxmlformats-officedocument.presentationml.slideLayout+xml" PartName="/ppt/slideLayouts/slideLayout786.xml"/>
  <Override ContentType="application/vnd.openxmlformats-officedocument.presentationml.slideLayout+xml" PartName="/ppt/slideLayouts/slideLayout875.xml"/>
  <Override ContentType="application/vnd.openxmlformats-officedocument.presentationml.slideLayout+xml" PartName="/ppt/slideLayouts/slideLayout124.xml"/>
  <Override ContentType="application/vnd.openxmlformats-officedocument.presentationml.slideLayout+xml" PartName="/ppt/slideLayouts/slideLayout213.xml"/>
  <Override ContentType="application/vnd.openxmlformats-officedocument.presentationml.slideLayout+xml" PartName="/ppt/slideLayouts/slideLayout74.xml"/>
  <Override ContentType="application/vnd.openxmlformats-officedocument.presentationml.slideLayout+xml" PartName="/ppt/slideLayouts/slideLayout696.xml"/>
  <Override ContentType="application/vnd.openxmlformats-officedocument.presentationml.slideLayout+xml" PartName="/ppt/slideLayouts/slideLayout882.xml"/>
  <Override ContentType="application/vnd.openxmlformats-officedocument.presentationml.slideLayout+xml" PartName="/ppt/slideLayouts/slideLayout679.xml"/>
  <Override ContentType="application/vnd.openxmlformats-officedocument.presentationml.slideLayout+xml" PartName="/ppt/slideLayouts/slideLayout865.xml"/>
  <Override ContentType="application/vnd.openxmlformats-officedocument.presentationml.slideLayout+xml" PartName="/ppt/slideLayouts/slideLayout224.xml"/>
  <Override ContentType="application/vnd.openxmlformats-officedocument.presentationml.slideLayout+xml" PartName="/ppt/slideLayouts/slideLayout848.xml"/>
  <Override ContentType="application/vnd.openxmlformats-officedocument.presentationml.slideLayout+xml" PartName="/ppt/slideLayouts/slideLayout284.xml"/>
  <Override ContentType="application/vnd.openxmlformats-officedocument.presentationml.slideLayout+xml" PartName="/ppt/slideLayouts/slideLayout207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775.xml"/>
  <Override ContentType="application/vnd.openxmlformats-officedocument.presentationml.slideLayout+xml" PartName="/ppt/slideLayouts/slideLayout80.xml"/>
  <Override ContentType="application/vnd.openxmlformats-officedocument.presentationml.slideLayout+xml" PartName="/ppt/slideLayouts/slideLayout769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303.xml"/>
  <Override ContentType="application/vnd.openxmlformats-officedocument.presentationml.slideLayout+xml" PartName="/ppt/slideLayouts/slideLayout792.xml"/>
  <Override ContentType="application/vnd.openxmlformats-officedocument.presentationml.slideLayout+xml" PartName="/ppt/slideLayouts/slideLayout519.xml"/>
  <Override ContentType="application/vnd.openxmlformats-officedocument.presentationml.slideLayout+xml" PartName="/ppt/slideLayouts/slideLayout320.xml"/>
  <Override ContentType="application/vnd.openxmlformats-officedocument.presentationml.slideLayout+xml" PartName="/ppt/slideLayouts/slideLayout811.xml"/>
  <Override ContentType="application/vnd.openxmlformats-officedocument.presentationml.slideLayout+xml" PartName="/ppt/slideLayouts/slideLayout198.xml"/>
  <Override ContentType="application/vnd.openxmlformats-officedocument.presentationml.slideLayout+xml" PartName="/ppt/slideLayouts/slideLayout481.xml"/>
  <Override ContentType="application/vnd.openxmlformats-officedocument.presentationml.slideLayout+xml" PartName="/ppt/slideLayouts/slideLayout384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95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526.xml"/>
  <Override ContentType="application/vnd.openxmlformats-officedocument.presentationml.slideLayout+xml" PartName="/ppt/slideLayouts/slideLayout712.xml"/>
  <Override ContentType="application/vnd.openxmlformats-officedocument.presentationml.slideLayout+xml" PartName="/ppt/slideLayouts/slideLayout119.xml"/>
  <Override ContentType="application/vnd.openxmlformats-officedocument.presentationml.slideLayout+xml" PartName="/ppt/slideLayouts/slideLayout720.xml"/>
  <Override ContentType="application/vnd.openxmlformats-officedocument.presentationml.slideLayout+xml" PartName="/ppt/slideLayouts/slideLayout305.xml"/>
  <Override ContentType="application/vnd.openxmlformats-officedocument.presentationml.slideLayout+xml" PartName="/ppt/slideLayouts/slideLayout627.xml"/>
  <Override ContentType="application/vnd.openxmlformats-officedocument.presentationml.slideLayout+xml" PartName="/ppt/slideLayouts/slideLayout813.xml"/>
  <Override ContentType="application/vnd.openxmlformats-officedocument.presentationml.slideLayout+xml" PartName="/ppt/slideLayouts/slideLayout348.xml"/>
  <Override ContentType="application/vnd.openxmlformats-officedocument.presentationml.slideLayout+xml" PartName="/ppt/slideLayouts/slideLayout534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356.xml"/>
  <Override ContentType="application/vnd.openxmlformats-officedocument.presentationml.slideLayout+xml" PartName="/ppt/slideLayouts/slideLayout410.xml"/>
  <Override ContentType="application/vnd.openxmlformats-officedocument.presentationml.slideLayout+xml" PartName="/ppt/slideLayouts/slideLayout232.xml"/>
  <Override ContentType="application/vnd.openxmlformats-officedocument.presentationml.slideLayout+xml" PartName="/ppt/slideLayouts/slideLayout313.xml"/>
  <Override ContentType="application/vnd.openxmlformats-officedocument.presentationml.slideLayout+xml" PartName="/ppt/slideLayouts/slideLayout937.xml"/>
  <Override ContentType="application/vnd.openxmlformats-officedocument.presentationml.slideLayout+xml" PartName="/ppt/slideLayouts/slideLayout275.xml"/>
  <Override ContentType="application/vnd.openxmlformats-officedocument.presentationml.slideLayout+xml" PartName="/ppt/slideLayouts/slideLayout449.xml"/>
  <Override ContentType="application/vnd.openxmlformats-officedocument.presentationml.slideLayout+xml" PartName="/ppt/slideLayouts/slideLayout821.xml"/>
  <Override ContentType="application/vnd.openxmlformats-officedocument.presentationml.slideLayout+xml" PartName="/ppt/slideLayouts/slideLayout429.xml"/>
  <Override ContentType="application/vnd.openxmlformats-officedocument.presentationml.slideLayout+xml" PartName="/ppt/slideLayouts/slideLayout453.xml"/>
  <Override ContentType="application/vnd.openxmlformats-officedocument.presentationml.slideLayout+xml" PartName="/ppt/slideLayouts/slideLayout864.xml"/>
  <Override ContentType="application/vnd.openxmlformats-officedocument.presentationml.slideLayout+xml" PartName="/ppt/slideLayouts/slideLayout783.xml"/>
  <Override ContentType="application/vnd.openxmlformats-officedocument.presentationml.slideLayout+xml" PartName="/ppt/slideLayouts/slideLayout740.xml"/>
  <Override ContentType="application/vnd.openxmlformats-officedocument.presentationml.slideLayout+xml" PartName="/ppt/slideLayouts/slideLayout562.xml"/>
  <Override ContentType="application/vnd.openxmlformats-officedocument.presentationml.slideLayout+xml" PartName="/ppt/slideLayouts/slideLayout368.xml"/>
  <Override ContentType="application/vnd.openxmlformats-officedocument.presentationml.slideLayout+xml" PartName="/ppt/slideLayouts/slideLayout607.xml"/>
  <Override ContentType="application/vnd.openxmlformats-officedocument.presentationml.slideLayout+xml" PartName="/ppt/slideLayouts/slideLayout778.xml"/>
  <Override ContentType="application/vnd.openxmlformats-officedocument.presentationml.slideLayout+xml" PartName="/ppt/slideLayouts/slideLayout83.xml"/>
  <Override ContentType="application/vnd.openxmlformats-officedocument.presentationml.slideLayout+xml" PartName="/ppt/slideLayouts/slideLayout310.xml"/>
  <Override ContentType="application/vnd.openxmlformats-officedocument.presentationml.slideLayout+xml" PartName="/ppt/slideLayouts/slideLayout204.xml"/>
  <Override ContentType="application/vnd.openxmlformats-officedocument.presentationml.slideLayout+xml" PartName="/ppt/slideLayouts/slideLayout212.xml"/>
  <Override ContentType="application/vnd.openxmlformats-officedocument.presentationml.slideLayout+xml" PartName="/ppt/slideLayouts/slideLayout891.xml"/>
  <Override ContentType="application/vnd.openxmlformats-officedocument.presentationml.slideLayout+xml" PartName="/ppt/slideLayouts/slideLayout697.xml"/>
  <Override ContentType="application/vnd.openxmlformats-officedocument.presentationml.slideLayout+xml" PartName="/ppt/slideLayouts/slideLayout140.xml"/>
  <Override ContentType="application/vnd.openxmlformats-officedocument.presentationml.slideLayout+xml" PartName="/ppt/slideLayouts/slideLayout883.xml"/>
  <Override ContentType="application/vnd.openxmlformats-officedocument.presentationml.slideLayout+xml" PartName="/ppt/slideLayouts/slideLayout90.xml"/>
  <Override ContentType="application/vnd.openxmlformats-officedocument.presentationml.slideLayout+xml" PartName="/ppt/slideLayouts/slideLayout381.xml"/>
  <Override ContentType="application/vnd.openxmlformats-officedocument.presentationml.slideLayout+xml" PartName="/ppt/slideLayouts/slideLayout127.xml"/>
  <Override ContentType="application/vnd.openxmlformats-officedocument.presentationml.slideLayout+xml" PartName="/ppt/slideLayouts/slideLayout462.xml"/>
  <Override ContentType="application/vnd.openxmlformats-officedocument.presentationml.slideLayout+xml" PartName="/ppt/slideLayouts/slideLayout635.xml"/>
  <Override ContentType="application/vnd.openxmlformats-officedocument.presentationml.slideLayout+xml" PartName="/ppt/slideLayouts/slideLayout678.xml"/>
  <Override ContentType="application/vnd.openxmlformats-officedocument.presentationml.slideLayout+xml" PartName="/ppt/slideLayouts/slideLayout131.xml"/>
  <Override ContentType="application/vnd.openxmlformats-officedocument.presentationml.slideLayout+xml" PartName="/ppt/slideLayouts/slideLayout708.xml"/>
  <Override ContentType="application/vnd.openxmlformats-officedocument.presentationml.slideLayout+xml" PartName="/ppt/slideLayouts/slideLayout597.xml"/>
  <Override ContentType="application/vnd.openxmlformats-officedocument.presentationml.slideLayout+xml" PartName="/ppt/slideLayouts/slideLayout812.xml"/>
  <Override ContentType="application/vnd.openxmlformats-officedocument.presentationml.slideLayout+xml" PartName="/ppt/slideLayouts/slideLayout554.xml"/>
  <Override ContentType="application/vnd.openxmlformats-officedocument.presentationml.slideLayout+xml" PartName="/ppt/slideLayouts/slideLayout855.xml"/>
  <Override ContentType="application/vnd.openxmlformats-officedocument.presentationml.slideLayout+xml" PartName="/ppt/slideLayouts/slideLayout791.xml"/>
  <Override ContentType="application/vnd.openxmlformats-officedocument.presentationml.slideLayout+xml" PartName="/ppt/slideLayouts/slideLayout240.xml"/>
  <Override ContentType="application/vnd.openxmlformats-officedocument.presentationml.slideLayout+xml" PartName="/ppt/slideLayouts/slideLayout283.xml"/>
  <Override ContentType="application/vnd.openxmlformats-officedocument.presentationml.slideLayout+xml" PartName="/ppt/slideLayouts/slideLayout456.xml"/>
  <Override ContentType="application/vnd.openxmlformats-officedocument.presentationml.slideLayout+xml" PartName="/ppt/slideLayouts/slideLayout75.xml"/>
  <Override ContentType="application/vnd.openxmlformats-officedocument.presentationml.slideLayout+xml" PartName="/ppt/slideLayouts/slideLayout375.xml"/>
  <Override ContentType="application/vnd.openxmlformats-officedocument.presentationml.slideLayout+xml" PartName="/ppt/slideLayouts/slideLayout561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97.xml"/>
  <Override ContentType="application/vnd.openxmlformats-officedocument.presentationml.slideLayout+xml" PartName="/ppt/slideLayouts/slideLayout790.xml"/>
  <Override ContentType="application/vnd.openxmlformats-officedocument.presentationml.slideLayout+xml" PartName="/ppt/slideLayouts/slideLayout713.xml"/>
  <Override ContentType="application/vnd.openxmlformats-officedocument.presentationml.slideLayout+xml" PartName="/ppt/slideLayouts/slideLayout306.xml"/>
  <Override ContentType="application/vnd.openxmlformats-officedocument.presentationml.slideLayout+xml" PartName="/ppt/slideLayouts/slideLayout349.xml"/>
  <Override ContentType="application/vnd.openxmlformats-officedocument.presentationml.slideLayout+xml" PartName="/ppt/slideLayouts/slideLayout411.xml"/>
  <Override ContentType="application/vnd.openxmlformats-officedocument.presentationml.slideLayout+xml" PartName="/ppt/slideLayouts/slideLayout936.xml"/>
  <Override ContentType="application/vnd.openxmlformats-officedocument.presentationml.slideLayout+xml" PartName="/ppt/slideLayouts/slideLayout233.xml"/>
  <Override ContentType="application/vnd.openxmlformats-officedocument.presentationml.slideLayout+xml" PartName="/ppt/slideLayouts/slideLayout383.xml"/>
  <Override ContentType="application/vnd.openxmlformats-officedocument.presentationml.slideLayout+xml" PartName="/ppt/slideLayouts/slideLayout928.xml"/>
  <Override ContentType="application/vnd.openxmlformats-officedocument.presentationml.slideLayout+xml" PartName="/ppt/slideLayouts/slideLayout454.xml"/>
  <Override ContentType="application/vnd.openxmlformats-officedocument.presentationml.slideLayout+xml" PartName="/ppt/slideLayouts/slideLayout640.xml"/>
  <Override ContentType="application/vnd.openxmlformats-officedocument.presentationml.slideLayout+xml" PartName="/ppt/slideLayouts/slideLayout707.xml"/>
  <Override ContentType="application/vnd.openxmlformats-officedocument.presentationml.slideLayout+xml" PartName="/ppt/slideLayouts/slideLayout741.xml"/>
  <Override ContentType="application/vnd.openxmlformats-officedocument.presentationml.slideLayout+xml" PartName="/ppt/slideLayouts/slideLayout606.xml"/>
  <Override ContentType="application/vnd.openxmlformats-officedocument.presentationml.slideLayout+xml" PartName="/ppt/slideLayouts/slideLayout369.xml"/>
  <Override ContentType="application/vnd.openxmlformats-officedocument.presentationml.slideLayout+xml" PartName="/ppt/slideLayouts/slideLayout276.xml"/>
  <Override ContentType="application/vnd.openxmlformats-officedocument.presentationml.slideLayout+xml" PartName="/ppt/slideLayouts/slideLayout857.xml"/>
  <Override ContentType="application/vnd.openxmlformats-officedocument.presentationml.slideLayout+xml" PartName="/ppt/slideLayouts/slideLayout814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533.xml"/>
  <Override ContentType="application/vnd.openxmlformats-officedocument.presentationml.slideLayout+xml" PartName="/ppt/slideLayouts/slideLayout784.xml"/>
  <Override ContentType="application/vnd.openxmlformats-officedocument.presentationml.slideLayout+xml" PartName="/ppt/slideLayouts/slideLayout355.xml"/>
  <Override ContentType="application/vnd.openxmlformats-officedocument.presentationml.slideLayout+xml" PartName="/ppt/slideLayouts/slideLayout312.xml"/>
  <Override ContentType="application/vnd.openxmlformats-officedocument.presentationml.slideLayout+xml" PartName="/ppt/slideLayouts/slideLayout448.xml"/>
  <Override ContentType="application/vnd.openxmlformats-officedocument.presentationml.slideLayout+xml" PartName="/ppt/slideLayouts/slideLayout527.xml"/>
  <Override ContentType="application/vnd.openxmlformats-officedocument.presentationml.slideLayout+xml" PartName="/ppt/slideLayouts/slideLayout820.xml"/>
  <Override ContentType="application/vnd.openxmlformats-officedocument.presentationml.slideLayout+xml" PartName="/ppt/slideLayouts/slideLayout482.xml"/>
  <Override ContentType="application/vnd.openxmlformats-officedocument.presentationml.slideLayout+xml" PartName="/ppt/slideLayouts/slideLayout863.xml"/>
  <Override ContentType="application/vnd.openxmlformats-officedocument.presentationml.slideLayout+xml" PartName="/ppt/slideLayouts/slideLayout205.xml"/>
  <Override ContentType="application/vnd.openxmlformats-officedocument.presentationml.slideLayout+xml" PartName="/ppt/slideLayouts/slideLayout698.xml"/>
  <Override ContentType="application/vnd.openxmlformats-officedocument.presentationml.slideLayout+xml" PartName="/ppt/slideLayouts/slideLayout884.xml"/>
  <Override ContentType="application/vnd.openxmlformats-officedocument.presentationml.slideLayout+xml" PartName="/ppt/slideLayouts/slideLayout282.xml"/>
  <Override ContentType="application/vnd.openxmlformats-officedocument.presentationml.slideLayout+xml" PartName="/ppt/slideLayouts/slideLayout76.xml"/>
  <Override ContentType="application/vnd.openxmlformats-officedocument.presentationml.slideLayout+xml" PartName="/ppt/slideLayouts/slideLayout777.xml"/>
  <Override ContentType="application/vnd.openxmlformats-officedocument.presentationml.slideLayout+xml" PartName="/ppt/slideLayouts/slideLayout82.xml"/>
  <Override ContentType="application/vnd.openxmlformats-officedocument.presentationml.slideLayout+xml" PartName="/ppt/slideLayouts/slideLayout132.xml"/>
  <Override ContentType="application/vnd.openxmlformats-officedocument.presentationml.slideLayout+xml" PartName="/ppt/slideLayouts/slideLayout555.xml"/>
  <Override ContentType="application/vnd.openxmlformats-officedocument.presentationml.slideLayout+xml" PartName="/ppt/slideLayouts/slideLayout211.xml"/>
  <Override ContentType="application/vnd.openxmlformats-officedocument.presentationml.slideLayout+xml" PartName="/ppt/slideLayouts/slideLayout461.xml"/>
  <Override ContentType="application/vnd.openxmlformats-officedocument.presentationml.slideLayout+xml" PartName="/ppt/slideLayouts/slideLayout856.xml"/>
  <Override ContentType="application/vnd.openxmlformats-officedocument.presentationml.slideLayout+xml" PartName="/ppt/slideLayouts/slideLayout929.xml"/>
  <Override ContentType="application/vnd.openxmlformats-officedocument.presentationml.slideLayout+xml" PartName="/ppt/slideLayouts/slideLayout126.xml"/>
  <Override ContentType="application/vnd.openxmlformats-officedocument.presentationml.slideLayout+xml" PartName="/ppt/slideLayouts/slideLayout890.xml"/>
  <Override ContentType="application/vnd.openxmlformats-officedocument.presentationml.slideLayout+xml" PartName="/ppt/slideLayouts/slideLayout598.xml"/>
  <Override ContentType="application/vnd.openxmlformats-officedocument.presentationml.slideLayout+xml" PartName="/ppt/slideLayouts/slideLayout628.xml"/>
  <Override ContentType="application/vnd.openxmlformats-officedocument.presentationml.slideLayout+xml" PartName="/ppt/slideLayouts/slideLayout169.xml"/>
  <Override ContentType="application/vnd.openxmlformats-officedocument.presentationml.slideLayout+xml" PartName="/ppt/slideLayouts/slideLayout634.xml"/>
  <Override ContentType="application/vnd.openxmlformats-officedocument.presentationml.slideLayout+xml" PartName="/ppt/slideLayouts/slideLayout677.xml"/>
  <Override ContentType="application/vnd.openxmlformats-officedocument.presentationml.slideLayout+xml" PartName="/ppt/slideLayouts/slideLayout376.xml"/>
  <Override ContentType="application/vnd.openxmlformats-officedocument.presentationml.slideLayout+xml" PartName="/ppt/slideLayouts/slideLayout160.xml"/>
  <Override ContentType="application/vnd.openxmlformats-officedocument.presentationml.slideLayout+xml" PartName="/ppt/slideLayouts/slideLayout218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404.xml"/>
  <Override ContentType="application/vnd.openxmlformats-officedocument.presentationml.slideLayout+xml" PartName="/ppt/slideLayouts/slideLayout676.xml"/>
  <Override ContentType="application/vnd.openxmlformats-officedocument.presentationml.slideLayout+xml" PartName="/ppt/slideLayouts/slideLayout129.xml"/>
  <Override ContentType="application/vnd.openxmlformats-officedocument.presentationml.slideLayout+xml" PartName="/ppt/slideLayouts/slideLayout501.xml"/>
  <Override ContentType="application/vnd.openxmlformats-officedocument.presentationml.slideLayout+xml" PartName="/ppt/slideLayouts/slideLayout846.xml"/>
  <Override ContentType="application/vnd.openxmlformats-officedocument.presentationml.slideLayout+xml" PartName="/ppt/slideLayouts/slideLayout315.xml"/>
  <Override ContentType="application/vnd.openxmlformats-officedocument.presentationml.slideLayout+xml" PartName="/ppt/slideLayouts/slideLayout870.xml"/>
  <Override ContentType="application/vnd.openxmlformats-officedocument.presentationml.slideLayout+xml" PartName="/ppt/slideLayouts/slideLayout498.xml"/>
  <Override ContentType="application/vnd.openxmlformats-officedocument.presentationml.slideLayout+xml" PartName="/ppt/slideLayouts/slideLayout684.xml"/>
  <Override ContentType="application/vnd.openxmlformats-officedocument.presentationml.slideLayout+xml" PartName="/ppt/slideLayouts/slideLayout749.xml"/>
  <Override ContentType="application/vnd.openxmlformats-officedocument.presentationml.slideLayout+xml" PartName="/ppt/slideLayouts/slideLayout935.xml"/>
  <Override ContentType="application/vnd.openxmlformats-officedocument.presentationml.slideLayout+xml" PartName="/ppt/slideLayouts/slideLayout412.xml"/>
  <Override ContentType="application/vnd.openxmlformats-officedocument.presentationml.slideLayout+xml" PartName="/ppt/slideLayouts/slideLayout773.xml"/>
  <Override ContentType="application/vnd.openxmlformats-officedocument.presentationml.slideLayout+xml" PartName="/ppt/slideLayouts/slideLayout862.xml"/>
  <Override ContentType="application/vnd.openxmlformats-officedocument.presentationml.slideLayout+xml" PartName="/ppt/slideLayouts/slideLayout587.xml"/>
  <Override ContentType="application/vnd.openxmlformats-officedocument.presentationml.slideLayout+xml" PartName="/ppt/slideLayouts/slideLayout919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145.xml"/>
  <Override ContentType="application/vnd.openxmlformats-officedocument.presentationml.slideLayout+xml" PartName="/ppt/slideLayouts/slideLayout331.xml"/>
  <Override ContentType="application/vnd.openxmlformats-officedocument.presentationml.slideLayout+xml" PartName="/ppt/slideLayouts/slideLayout242.xml"/>
  <Override ContentType="application/vnd.openxmlformats-officedocument.presentationml.slideLayout+xml" PartName="/ppt/slideLayouts/slideLayout483.xml"/>
  <Override ContentType="application/vnd.openxmlformats-officedocument.presentationml.slideLayout+xml" PartName="/ppt/slideLayouts/slideLayout289.xml"/>
  <Override ContentType="application/vnd.openxmlformats-officedocument.presentationml.slideLayout+xml" PartName="/ppt/slideLayouts/slideLayout300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661.xml"/>
  <Override ContentType="application/vnd.openxmlformats-officedocument.presentationml.slideLayout+xml" PartName="/ppt/slideLayouts/slideLayout877.xml"/>
  <Override ContentType="application/vnd.openxmlformats-officedocument.presentationml.slideLayout+xml" PartName="/ppt/slideLayouts/slideLayout386.xml"/>
  <Override ContentType="application/vnd.openxmlformats-officedocument.presentationml.slideLayout+xml" PartName="/ppt/slideLayouts/slideLayout613.xml"/>
  <Override ContentType="application/vnd.openxmlformats-officedocument.presentationml.slideLayout+xml" PartName="/ppt/slideLayouts/slideLayout699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257.xml"/>
  <Override ContentType="application/vnd.openxmlformats-officedocument.presentationml.slideLayout+xml" PartName="/ppt/slideLayouts/slideLayout718.xml"/>
  <Override ContentType="application/vnd.openxmlformats-officedocument.presentationml.slideLayout+xml" PartName="/ppt/slideLayouts/slideLayout815.xml"/>
  <Override ContentType="application/vnd.openxmlformats-officedocument.presentationml.slideLayout+xml" PartName="/ppt/slideLayouts/slideLayout532.xml"/>
  <Override ContentType="application/vnd.openxmlformats-officedocument.presentationml.slideLayout+xml" PartName="/ppt/slideLayouts/slideLayout943.xml"/>
  <Override ContentType="application/vnd.openxmlformats-officedocument.presentationml.slideLayout+xml" PartName="/ppt/slideLayouts/slideLayout370.xml"/>
  <Override ContentType="application/vnd.openxmlformats-officedocument.presentationml.slideLayout+xml" PartName="/ppt/slideLayouts/slideLayout92.xml"/>
  <Override ContentType="application/vnd.openxmlformats-officedocument.presentationml.slideLayout+xml" PartName="/ppt/slideLayouts/slideLayout185.xml"/>
  <Override ContentType="application/vnd.openxmlformats-officedocument.presentationml.slideLayout+xml" PartName="/ppt/slideLayouts/slideLayout548.xml"/>
  <Override ContentType="application/vnd.openxmlformats-officedocument.presentationml.slideLayout+xml" PartName="/ppt/slideLayouts/slideLayout516.xml"/>
  <Override ContentType="application/vnd.openxmlformats-officedocument.presentationml.slideLayout+xml" PartName="/ppt/slideLayouts/slideLayout556.xml"/>
  <Override ContentType="application/vnd.openxmlformats-officedocument.presentationml.slideLayout+xml" PartName="/ppt/slideLayouts/slideLayout831.xml"/>
  <Override ContentType="application/vnd.openxmlformats-officedocument.presentationml.slideLayout+xml" PartName="/ppt/slideLayouts/slideLayout605.xml"/>
  <Override ContentType="application/vnd.openxmlformats-officedocument.presentationml.slideLayout+xml" PartName="/ppt/slideLayouts/slideLayout77.xml"/>
  <Override ContentType="application/vnd.openxmlformats-officedocument.presentationml.slideLayout+xml" PartName="/ppt/slideLayouts/slideLayout742.xml"/>
  <Override ContentType="application/vnd.openxmlformats-officedocument.presentationml.slideLayout+xml" PartName="/ppt/slideLayouts/slideLayout733.xml"/>
  <Override ContentType="application/vnd.openxmlformats-officedocument.presentationml.slideLayout+xml" PartName="/ppt/slideLayouts/slideLayout428.xml"/>
  <Override ContentType="application/vnd.openxmlformats-officedocument.presentationml.slideLayout+xml" PartName="/ppt/slideLayouts/slideLayout458.xml"/>
  <Override ContentType="application/vnd.openxmlformats-officedocument.presentationml.slideLayout+xml" PartName="/ppt/slideLayouts/slideLayout789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114.xml"/>
  <Override ContentType="application/vnd.openxmlformats-officedocument.presentationml.slideLayout+xml" PartName="/ppt/slideLayouts/slideLayout475.xml"/>
  <Override ContentType="application/vnd.openxmlformats-officedocument.presentationml.slideLayout+xml" PartName="/ppt/slideLayouts/slideLayout347.xml"/>
  <Override ContentType="application/vnd.openxmlformats-officedocument.presentationml.slideLayout+xml" PartName="/ppt/slideLayouts/slideLayout885.xml"/>
  <Override ContentType="application/vnd.openxmlformats-officedocument.presentationml.slideLayout+xml" PartName="/ppt/slideLayouts/slideLayout541.xml"/>
  <Override ContentType="application/vnd.openxmlformats-officedocument.presentationml.slideLayout+xml" PartName="/ppt/slideLayouts/slideLayout460.xml"/>
  <Override ContentType="application/vnd.openxmlformats-officedocument.presentationml.slideLayout+xml" PartName="/ppt/slideLayouts/slideLayout806.xml"/>
  <Override ContentType="application/vnd.openxmlformats-officedocument.presentationml.slideLayout+xml" PartName="/ppt/slideLayouts/slideLayout629.xml"/>
  <Override ContentType="application/vnd.openxmlformats-officedocument.presentationml.slideLayout+xml" PartName="/ppt/slideLayouts/slideLayout443.xml"/>
  <Override ContentType="application/vnd.openxmlformats-officedocument.presentationml.slideLayout+xml" PartName="/ppt/slideLayouts/slideLayout757.xml"/>
  <Override ContentType="application/vnd.openxmlformats-officedocument.presentationml.slideLayout+xml" PartName="/ppt/slideLayouts/slideLayout571.xml"/>
  <Override ContentType="application/vnd.openxmlformats-officedocument.presentationml.slideLayout+xml" PartName="/ppt/slideLayouts/slideLayout904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146.xml"/>
  <Override ContentType="application/vnd.openxmlformats-officedocument.presentationml.slideLayout+xml" PartName="/ppt/slideLayouts/slideLayout499.xml"/>
  <Override ContentType="application/vnd.openxmlformats-officedocument.presentationml.slideLayout+xml" PartName="/ppt/slideLayouts/slideLayout871.xml"/>
  <Override ContentType="application/vnd.openxmlformats-officedocument.presentationml.slideLayout+xml" PartName="/ppt/slideLayouts/slideLayout685.xml"/>
  <Override ContentType="application/vnd.openxmlformats-officedocument.presentationml.slideLayout+xml" PartName="/ppt/slideLayouts/slideLayout219.xml"/>
  <Override ContentType="application/vnd.openxmlformats-officedocument.presentationml.slideLayout+xml" PartName="/ppt/slideLayouts/slideLayout217.xml"/>
  <Override ContentType="application/vnd.openxmlformats-officedocument.presentationml.slideLayout+xml" PartName="/ppt/slideLayouts/slideLayout314.xml"/>
  <Override ContentType="application/vnd.openxmlformats-officedocument.presentationml.slideLayout+xml" PartName="/ppt/slideLayouts/slideLayout500.xml"/>
  <Override ContentType="application/vnd.openxmlformats-officedocument.presentationml.slideLayout+xml" PartName="/ppt/slideLayouts/slideLayout675.xml"/>
  <Override ContentType="application/vnd.openxmlformats-officedocument.presentationml.slideLayout+xml" PartName="/ppt/slideLayouts/slideLayout758.xml"/>
  <Override ContentType="application/vnd.openxmlformats-officedocument.presentationml.slideLayout+xml" PartName="/ppt/slideLayouts/slideLayout861.xml"/>
  <Override ContentType="application/vnd.openxmlformats-officedocument.presentationml.slideLayout+xml" PartName="/ppt/slideLayouts/slideLayout128.xml"/>
  <Override ContentType="application/vnd.openxmlformats-officedocument.presentationml.slideLayout+xml" PartName="/ppt/slideLayouts/slideLayout489.xml"/>
  <Override ContentType="application/vnd.openxmlformats-officedocument.presentationml.slideLayout+xml" PartName="/ppt/slideLayouts/slideLayout403.xml"/>
  <Override ContentType="application/vnd.openxmlformats-officedocument.presentationml.slideLayout+xml" PartName="/ppt/slideLayouts/slideLayout847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86.xml"/>
  <Override ContentType="application/vnd.openxmlformats-officedocument.presentationml.slideLayout+xml" PartName="/ppt/slideLayouts/slideLayout614.xml"/>
  <Override ContentType="application/vnd.openxmlformats-officedocument.presentationml.slideLayout+xml" PartName="/ppt/slideLayouts/slideLayout288.xml"/>
  <Override ContentType="application/vnd.openxmlformats-officedocument.presentationml.slideLayout+xml" PartName="/ppt/slideLayouts/slideLayout330.xml"/>
  <Override ContentType="application/vnd.openxmlformats-officedocument.presentationml.slideLayout+xml" PartName="/ppt/slideLayouts/slideLayout202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274.xml"/>
  <Override ContentType="application/vnd.openxmlformats-officedocument.presentationml.slideLayout+xml" PartName="/ppt/slideLayouts/slideLayout660.xml"/>
  <Override ContentType="application/vnd.openxmlformats-officedocument.presentationml.slideLayout+xml" PartName="/ppt/slideLayouts/slideLayout515.xml"/>
  <Override ContentType="application/vnd.openxmlformats-officedocument.presentationml.slideLayout+xml" PartName="/ppt/slideLayouts/slideLayout876.xml"/>
  <Override ContentType="application/vnd.openxmlformats-officedocument.presentationml.slideLayout+xml" PartName="/ppt/slideLayouts/slideLayout385.xml"/>
  <Override ContentType="application/vnd.openxmlformats-officedocument.presentationml.slideLayout+xml" PartName="/ppt/slideLayouts/slideLayout748.xml"/>
  <Override ContentType="application/vnd.openxmlformats-officedocument.presentationml.slideLayout+xml" PartName="/ppt/slideLayouts/slideLayout273.xml"/>
  <Override ContentType="application/vnd.openxmlformats-officedocument.presentationml.slideLayout+xml" PartName="/ppt/slideLayouts/slideLayout531.xml"/>
  <Override ContentType="application/vnd.openxmlformats-officedocument.presentationml.slideLayout+xml" PartName="/ppt/slideLayouts/slideLayout184.xml"/>
  <Override ContentType="application/vnd.openxmlformats-officedocument.presentationml.slideLayout+xml" PartName="/ppt/slideLayouts/slideLayout816.xml"/>
  <Override ContentType="application/vnd.openxmlformats-officedocument.presentationml.slideLayout+xml" PartName="/ppt/slideLayouts/slideLayout832.xml"/>
  <Override ContentType="application/vnd.openxmlformats-officedocument.presentationml.slideLayout+xml" PartName="/ppt/slideLayouts/slideLayout329.xml"/>
  <Override ContentType="application/vnd.openxmlformats-officedocument.presentationml.slideLayout+xml" PartName="/ppt/slideLayouts/slideLayout604.xml"/>
  <Override ContentType="application/vnd.openxmlformats-officedocument.presentationml.slideLayout+xml" PartName="/ppt/slideLayouts/slideLayout743.xml"/>
  <Override ContentType="application/vnd.openxmlformats-officedocument.presentationml.slideLayout+xml" PartName="/ppt/slideLayouts/slideLayout557.xml"/>
  <Override ContentType="application/vnd.openxmlformats-officedocument.presentationml.slideLayout+xml" PartName="/ppt/slideLayouts/slideLayout256.xml"/>
  <Override ContentType="application/vnd.openxmlformats-officedocument.presentationml.slideLayout+xml" PartName="/ppt/slideLayouts/slideLayout442.xml"/>
  <Override ContentType="application/vnd.openxmlformats-officedocument.presentationml.slideLayout+xml" PartName="/ppt/slideLayouts/slideLayout905.xml"/>
  <Override ContentType="application/vnd.openxmlformats-officedocument.presentationml.slideLayout+xml" PartName="/ppt/slideLayouts/slideLayout91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670.xml"/>
  <Override ContentType="application/vnd.openxmlformats-officedocument.presentationml.slideLayout+xml" PartName="/ppt/slideLayouts/slideLayout203.xml"/>
  <Override ContentType="application/vnd.openxmlformats-officedocument.presentationml.slideLayout+xml" PartName="/ppt/slideLayouts/slideLayout419.xml"/>
  <Override ContentType="application/vnd.openxmlformats-officedocument.presentationml.slideLayout+xml" PartName="/ppt/slideLayouts/slideLayout547.xml"/>
  <Override ContentType="application/vnd.openxmlformats-officedocument.presentationml.slideLayout+xml" PartName="/ppt/slideLayouts/slideLayout800.xml"/>
  <Override ContentType="application/vnd.openxmlformats-officedocument.presentationml.slideLayout+xml" PartName="/ppt/slideLayouts/slideLayout542.xml"/>
  <Override ContentType="application/vnd.openxmlformats-officedocument.presentationml.slideLayout+xml" PartName="/ppt/slideLayouts/slideLayout130.xml"/>
  <Override ContentType="application/vnd.openxmlformats-officedocument.presentationml.slideLayout+xml" PartName="/ppt/slideLayouts/slideLayout886.xml"/>
  <Override ContentType="application/vnd.openxmlformats-officedocument.presentationml.slideLayout+xml" PartName="/ppt/slideLayouts/slideLayout805.xml"/>
  <Override ContentType="application/vnd.openxmlformats-officedocument.presentationml.slideLayout+xml" PartName="/ppt/slideLayouts/slideLayout113.xml"/>
  <Override ContentType="application/vnd.openxmlformats-officedocument.presentationml.slideLayout+xml" PartName="/ppt/slideLayouts/slideLayout457.xml"/>
  <Override ContentType="application/vnd.openxmlformats-officedocument.presentationml.slideLayout+xml" PartName="/ppt/slideLayouts/slideLayout615.xml"/>
  <Override ContentType="application/vnd.openxmlformats-officedocument.presentationml.slideLayout+xml" PartName="/ppt/slideLayouts/slideLayout732.xml"/>
  <Override ContentType="application/vnd.openxmlformats-officedocument.presentationml.slideLayout+xml" PartName="/ppt/slideLayouts/slideLayout241.xml"/>
  <Override ContentType="application/vnd.openxmlformats-officedocument.presentationml.slideLayout+xml" PartName="/ppt/slideLayouts/slideLayout474.xml"/>
  <Override ContentType="application/vnd.openxmlformats-officedocument.presentationml.slideLayout+xml" PartName="/ppt/slideLayouts/slideLayout199.xml"/>
  <Override ContentType="application/vnd.openxmlformats-officedocument.presentationml.slideLayout+xml" PartName="/ppt/slideLayouts/slideLayout346.xml"/>
  <Override ContentType="application/vnd.openxmlformats-officedocument.presentationml.slideLayout+xml" PartName="/ppt/slideLayouts/slideLayout171.xml"/>
  <Override ContentType="application/vnd.openxmlformats-officedocument.presentationml.slideLayout+xml" PartName="/ppt/slideLayouts/slideLayout570.xml"/>
  <Override ContentType="application/vnd.openxmlformats-officedocument.presentationml.slideLayout+xml" PartName="/ppt/slideLayouts/slideLayout801.xml"/>
  <Override ContentType="application/vnd.openxmlformats-officedocument.presentationml.slideLayout+xml" PartName="/ppt/slideLayouts/slideLayout658.xml"/>
  <Override ContentType="application/vnd.openxmlformats-officedocument.presentationml.slideLayout+xml" PartName="/ppt/slideLayouts/slideLayout844.xml"/>
  <Override ContentType="application/vnd.openxmlformats-officedocument.presentationml.slideLayout+xml" PartName="/ppt/slideLayouts/slideLayout887.xml"/>
  <Override ContentType="application/vnd.openxmlformats-officedocument.presentationml.slideLayout+xml" PartName="/ppt/slideLayouts/slideLayout402.xml"/>
  <Override ContentType="application/vnd.openxmlformats-officedocument.presentationml.slideLayout+xml" PartName="/ppt/slideLayouts/slideLayout216.xml"/>
  <Override ContentType="application/vnd.openxmlformats-officedocument.presentationml.slideLayout+xml" PartName="/ppt/slideLayouts/slideLayout759.xml"/>
  <Override ContentType="application/vnd.openxmlformats-officedocument.presentationml.slideLayout+xml" PartName="/ppt/slideLayouts/slideLayout771.xml"/>
  <Override ContentType="application/vnd.openxmlformats-officedocument.presentationml.slideLayout+xml" PartName="/ppt/slideLayouts/slideLayout619.xml"/>
  <Override ContentType="application/vnd.openxmlformats-officedocument.presentationml.slideLayout+xml" PartName="/ppt/slideLayouts/slideLayout674.xml"/>
  <Override ContentType="application/vnd.openxmlformats-officedocument.presentationml.slideLayout+xml" PartName="/ppt/slideLayouts/slideLayout259.xml"/>
  <Override ContentType="application/vnd.openxmlformats-officedocument.presentationml.slideLayout+xml" PartName="/ppt/slideLayouts/slideLayout716.xml"/>
  <Override ContentType="application/vnd.openxmlformats-officedocument.presentationml.slideLayout+xml" PartName="/ppt/slideLayouts/slideLayout631.xml"/>
  <Override ContentType="application/vnd.openxmlformats-officedocument.presentationml.slideLayout+xml" PartName="/ppt/slideLayouts/slideLayout503.xml"/>
  <Override ContentType="application/vnd.openxmlformats-officedocument.presentationml.slideLayout+xml" PartName="/ppt/slideLayouts/slideLayout589.xml"/>
  <Override ContentType="application/vnd.openxmlformats-officedocument.presentationml.slideLayout+xml" PartName="/ppt/slideLayouts/slideLayout600.xml"/>
  <Override ContentType="application/vnd.openxmlformats-officedocument.presentationml.slideLayout+xml" PartName="/ppt/slideLayouts/slideLayout747.xml"/>
  <Override ContentType="application/vnd.openxmlformats-officedocument.presentationml.slideLayout+xml" PartName="/ppt/slideLayouts/slideLayout546.xml"/>
  <Override ContentType="application/vnd.openxmlformats-officedocument.presentationml.slideLayout+xml" PartName="/ppt/slideLayouts/slideLayout704.xml"/>
  <Override ContentType="application/vnd.openxmlformats-officedocument.presentationml.slideLayout+xml" PartName="/ppt/slideLayouts/slideLayout643.xml"/>
  <Override ContentType="application/vnd.openxmlformats-officedocument.presentationml.slideLayout+xml" PartName="/ppt/slideLayouts/slideLayout287.xml"/>
  <Override ContentType="application/vnd.openxmlformats-officedocument.presentationml.slideLayout+xml" PartName="/ppt/slideLayouts/slideLayout686.xml"/>
  <Override ContentType="application/vnd.openxmlformats-officedocument.presentationml.slideLayout+xml" PartName="/ppt/slideLayouts/slideLayout372.xml"/>
  <Override ContentType="application/vnd.openxmlformats-officedocument.presentationml.slideLayout+xml" PartName="/ppt/slideLayouts/slideLayout244.xml"/>
  <Override ContentType="application/vnd.openxmlformats-officedocument.presentationml.slideLayout+xml" PartName="/ppt/slideLayouts/slideLayout201.xml"/>
  <Override ContentType="application/vnd.openxmlformats-officedocument.presentationml.slideLayout+xml" PartName="/ppt/slideLayouts/slideLayout302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59.xml"/>
  <Override ContentType="application/vnd.openxmlformats-officedocument.presentationml.slideLayout+xml" PartName="/ppt/slideLayouts/slideLayout345.xml"/>
  <Override ContentType="application/vnd.openxmlformats-officedocument.presentationml.slideLayout+xml" PartName="/ppt/slideLayouts/slideLayout603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116.xml"/>
  <Override ContentType="application/vnd.openxmlformats-officedocument.presentationml.slideLayout+xml" PartName="/ppt/slideLayouts/slideLayout646.xml"/>
  <Override ContentType="application/vnd.openxmlformats-officedocument.presentationml.slideLayout+xml" PartName="/ppt/slideLayouts/slideLayout671.xml"/>
  <Override ContentType="application/vnd.openxmlformats-officedocument.presentationml.slideLayout+xml" PartName="/ppt/slideLayouts/slideLayout689.xml"/>
  <Override ContentType="application/vnd.openxmlformats-officedocument.presentationml.slideLayout+xml" PartName="/ppt/slideLayouts/slideLayout418.xml"/>
  <Override ContentType="application/vnd.openxmlformats-officedocument.presentationml.slideLayout+xml" PartName="/ppt/slideLayouts/slideLayout719.xml"/>
  <Override ContentType="application/vnd.openxmlformats-officedocument.presentationml.slideLayout+xml" PartName="/ppt/slideLayouts/slideLayout388.xml"/>
  <Override ContentType="application/vnd.openxmlformats-officedocument.presentationml.slideLayout+xml" PartName="/ppt/slideLayouts/slideLayout573.xml"/>
  <Override ContentType="application/vnd.openxmlformats-officedocument.presentationml.slideLayout+xml" PartName="/ppt/slideLayouts/slideLayout530.xml"/>
  <Override ContentType="application/vnd.openxmlformats-officedocument.presentationml.slideLayout+xml" PartName="/ppt/slideLayouts/slideLayout817.xml"/>
  <Override ContentType="application/vnd.openxmlformats-officedocument.presentationml.slideLayout+xml" PartName="/ppt/slideLayouts/slideLayout272.xml"/>
  <Override ContentType="application/vnd.openxmlformats-officedocument.presentationml.slideLayout+xml" PartName="/ppt/slideLayouts/slideLayout902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445.xml"/>
  <Override ContentType="application/vnd.openxmlformats-officedocument.presentationml.slideLayout+xml" PartName="/ppt/slideLayouts/slideLayout94.xml"/>
  <Override ContentType="application/vnd.openxmlformats-officedocument.presentationml.slideLayout+xml" PartName="/ppt/slideLayouts/slideLayout488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144.xml"/>
  <Override ContentType="application/vnd.openxmlformats-officedocument.presentationml.slideLayout+xml" PartName="/ppt/slideLayouts/slideLayout317.xml"/>
  <Override ContentType="application/vnd.openxmlformats-officedocument.presentationml.slideLayout+xml" PartName="/ppt/slideLayouts/slideLayout187.xml"/>
  <Override ContentType="application/vnd.openxmlformats-officedocument.presentationml.slideLayout+xml" PartName="/ppt/slideLayouts/slideLayout518.xml"/>
  <Override ContentType="application/vnd.openxmlformats-officedocument.presentationml.slideLayout+xml" PartName="/ppt/slideLayouts/slideLayout430.xml"/>
  <Override ContentType="application/vnd.openxmlformats-officedocument.presentationml.slideLayout+xml" PartName="/ppt/slideLayouts/slideLayout872.xml"/>
  <Override ContentType="application/vnd.openxmlformats-officedocument.presentationml.slideLayout+xml" PartName="/ppt/slideLayouts/slideLayout473.xml"/>
  <Override ContentType="application/vnd.openxmlformats-officedocument.presentationml.slideLayout+xml" PartName="/ppt/slideLayouts/slideLayout659.xml"/>
  <Override ContentType="application/vnd.openxmlformats-officedocument.presentationml.slideLayout+xml" PartName="/ppt/slideLayouts/slideLayout774.xml"/>
  <Override ContentType="application/vnd.openxmlformats-officedocument.presentationml.slideLayout+xml" PartName="/ppt/slideLayouts/slideLayout616.xml"/>
  <Override ContentType="application/vnd.openxmlformats-officedocument.presentationml.slideLayout+xml" PartName="/ppt/slideLayouts/slideLayout701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787.xml"/>
  <Override ContentType="application/vnd.openxmlformats-officedocument.presentationml.slideLayout+xml" PartName="/ppt/slideLayouts/slideLayout744.xml"/>
  <Override ContentType="application/vnd.openxmlformats-officedocument.presentationml.slideLayout+xml" PartName="/ppt/slideLayouts/slideLayout917.xml"/>
  <Override ContentType="application/vnd.openxmlformats-officedocument.presentationml.slideLayout+xml" PartName="/ppt/slideLayouts/slideLayout731.xml"/>
  <Override ContentType="application/vnd.openxmlformats-officedocument.presentationml.slideLayout+xml" PartName="/ppt/slideLayouts/slideLayout200.xml"/>
  <Override ContentType="application/vnd.openxmlformats-officedocument.presentationml.slideLayout+xml" PartName="/ppt/slideLayouts/slideLayout243.xml"/>
  <Override ContentType="application/vnd.openxmlformats-officedocument.presentationml.slideLayout+xml" PartName="/ppt/slideLayouts/slideLayout286.xml"/>
  <Override ContentType="application/vnd.openxmlformats-officedocument.presentationml.slideLayout+xml" PartName="/ppt/slideLayouts/slideLayout472.xml"/>
  <Override ContentType="application/vnd.openxmlformats-officedocument.presentationml.slideLayout+xml" PartName="/ppt/slideLayouts/slideLayout845.xml"/>
  <Override ContentType="application/vnd.openxmlformats-officedocument.presentationml.slideLayout+xml" PartName="/ppt/slideLayouts/slideLayout888.xml"/>
  <Override ContentType="application/vnd.openxmlformats-officedocument.presentationml.slideLayout+xml" PartName="/ppt/slideLayouts/slideLayout918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170.xml"/>
  <Override ContentType="application/vnd.openxmlformats-officedocument.presentationml.slideLayout+xml" PartName="/ppt/slideLayouts/slideLayout618.xml"/>
  <Override ContentType="application/vnd.openxmlformats-officedocument.presentationml.slideLayout+xml" PartName="/ppt/slideLayouts/slideLayout101.xml"/>
  <Override ContentType="application/vnd.openxmlformats-officedocument.presentationml.slideLayout+xml" PartName="/ppt/slideLayouts/slideLayout772.xml"/>
  <Override ContentType="application/vnd.openxmlformats-officedocument.presentationml.slideLayout+xml" PartName="/ppt/slideLayouts/slideLayout687.xml"/>
  <Override ContentType="application/vnd.openxmlformats-officedocument.presentationml.slideLayout+xml" PartName="/ppt/slideLayouts/slideLayout644.xml"/>
  <Override ContentType="application/vnd.openxmlformats-officedocument.presentationml.slideLayout+xml" PartName="/ppt/slideLayouts/slideLayout601.xml"/>
  <Override ContentType="application/vnd.openxmlformats-officedocument.presentationml.slideLayout+xml" PartName="/ppt/slideLayouts/slideLayout703.xml"/>
  <Override ContentType="application/vnd.openxmlformats-officedocument.presentationml.slideLayout+xml" PartName="/ppt/slideLayouts/slideLayout215.xml"/>
  <Override ContentType="application/vnd.openxmlformats-officedocument.presentationml.slideLayout+xml" PartName="/ppt/slideLayouts/slideLayout630.xml"/>
  <Override ContentType="application/vnd.openxmlformats-officedocument.presentationml.slideLayout+xml" PartName="/ppt/slideLayouts/slideLayout258.xml"/>
  <Override ContentType="application/vnd.openxmlformats-officedocument.presentationml.slideLayout+xml" PartName="/ppt/slideLayouts/slideLayout717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673.xml"/>
  <Override ContentType="application/vnd.openxmlformats-officedocument.presentationml.slideLayout+xml" PartName="/ppt/slideLayouts/slideLayout545.xml"/>
  <Override ContentType="application/vnd.openxmlformats-officedocument.presentationml.slideLayout+xml" PartName="/ppt/slideLayouts/slideLayout588.xml"/>
  <Override ContentType="application/vnd.openxmlformats-officedocument.presentationml.slideLayout+xml" PartName="/ppt/slideLayouts/slideLayout502.xml"/>
  <Override ContentType="application/vnd.openxmlformats-officedocument.presentationml.slideLayout+xml" PartName="/ppt/slideLayouts/slideLayout802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417.xml"/>
  <Override ContentType="application/vnd.openxmlformats-officedocument.presentationml.slideLayout+xml" PartName="/ppt/slideLayouts/slideLayout930.xml"/>
  <Override ContentType="application/vnd.openxmlformats-officedocument.presentationml.slideLayout+xml" PartName="/ppt/slideLayouts/slideLayout672.xml"/>
  <Override ContentType="application/vnd.openxmlformats-officedocument.presentationml.slideLayout+xml" PartName="/ppt/slideLayouts/slideLayout371.xml"/>
  <Override ContentType="application/vnd.openxmlformats-officedocument.presentationml.slideLayout+xml" PartName="/ppt/slideLayouts/slideLayout387.xml"/>
  <Override ContentType="application/vnd.openxmlformats-officedocument.presentationml.slideLayout+xml" PartName="/ppt/slideLayouts/slideLayout158.xml"/>
  <Override ContentType="application/vnd.openxmlformats-officedocument.presentationml.slideLayout+xml" PartName="/ppt/slideLayouts/slideLayout416.xml"/>
  <Override ContentType="application/vnd.openxmlformats-officedocument.presentationml.slideLayout+xml" PartName="/ppt/slideLayouts/slideLayout459.xml"/>
  <Override ContentType="application/vnd.openxmlformats-officedocument.presentationml.slideLayout+xml" PartName="/ppt/slideLayouts/slideLayout344.xml"/>
  <Override ContentType="application/vnd.openxmlformats-officedocument.presentationml.slideLayout+xml" PartName="/ppt/slideLayouts/slideLayout602.xml"/>
  <Override ContentType="application/vnd.openxmlformats-officedocument.presentationml.slideLayout+xml" PartName="/ppt/slideLayouts/slideLayout688.xml"/>
  <Override ContentType="application/vnd.openxmlformats-officedocument.presentationml.slideLayout+xml" PartName="/ppt/slideLayouts/slideLayout115.xml"/>
  <Override ContentType="application/vnd.openxmlformats-officedocument.presentationml.slideLayout+xml" PartName="/ppt/slideLayouts/slideLayout645.xml"/>
  <Override ContentType="application/vnd.openxmlformats-officedocument.presentationml.slideLayout+xml" PartName="/ppt/slideLayouts/slideLayout301.xml"/>
  <Override ContentType="application/vnd.openxmlformats-officedocument.presentationml.slideLayout+xml" PartName="/ppt/slideLayouts/slideLayout873.xml"/>
  <Override ContentType="application/vnd.openxmlformats-officedocument.presentationml.slideLayout+xml" PartName="/ppt/slideLayouts/slideLayout517.xml"/>
  <Override ContentType="application/vnd.openxmlformats-officedocument.presentationml.slideLayout+xml" PartName="/ppt/slideLayouts/slideLayout100.xml"/>
  <Override ContentType="application/vnd.openxmlformats-officedocument.presentationml.slideLayout+xml" PartName="/ppt/slideLayouts/slideLayout143.xml"/>
  <Override ContentType="application/vnd.openxmlformats-officedocument.presentationml.slideLayout+xml" PartName="/ppt/slideLayouts/slideLayout818.xml"/>
  <Override ContentType="application/vnd.openxmlformats-officedocument.presentationml.slideLayout+xml" PartName="/ppt/slideLayouts/slideLayout830.xml"/>
  <Override ContentType="application/vnd.openxmlformats-officedocument.presentationml.slideLayout+xml" PartName="/ppt/slideLayouts/slideLayout401.xml"/>
  <Override ContentType="application/vnd.openxmlformats-officedocument.presentationml.slideLayout+xml" PartName="/ppt/slideLayouts/slideLayout271.xml"/>
  <Override ContentType="application/vnd.openxmlformats-officedocument.presentationml.slideLayout+xml" PartName="/ppt/slideLayouts/slideLayout444.xml"/>
  <Override ContentType="application/vnd.openxmlformats-officedocument.presentationml.slideLayout+xml" PartName="/ppt/slideLayouts/slideLayout702.xml"/>
  <Override ContentType="application/vnd.openxmlformats-officedocument.presentationml.slideLayout+xml" PartName="/ppt/slideLayouts/slideLayout903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572.xml"/>
  <Override ContentType="application/vnd.openxmlformats-officedocument.presentationml.slideLayout+xml" PartName="/ppt/slideLayouts/slideLayout745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788.xml"/>
  <Override ContentType="application/vnd.openxmlformats-officedocument.presentationml.slideLayout+xml" PartName="/ppt/slideLayouts/slideLayout93.xml"/>
  <Override ContentType="application/vnd.openxmlformats-officedocument.presentationml.slideLayout+xml" PartName="/ppt/slideLayouts/slideLayout316.xml"/>
  <Override ContentType="application/vnd.openxmlformats-officedocument.presentationml.slideLayout+xml" PartName="/ppt/slideLayouts/slideLayout487.xml"/>
  <Override ContentType="application/vnd.openxmlformats-officedocument.presentationml.slideLayout+xml" PartName="/ppt/slideLayouts/slideLayout186.xml"/>
  <Override ContentType="application/vnd.openxmlformats-officedocument.presentationml.slideLayout+xml" PartName="/ppt/slideLayouts/slideLayout359.xml"/>
  <Override ContentType="application/vnd.openxmlformats-officedocument.presentationml.slideLayout+xml" PartName="/ppt/slideLayouts/slideLayout897.xml"/>
  <Override ContentType="application/vnd.openxmlformats-officedocument.presentationml.slideLayout+xml" PartName="/ppt/slideLayouts/slideLayout96.xml"/>
  <Override ContentType="application/vnd.openxmlformats-officedocument.presentationml.slideLayout+xml" PartName="/ppt/slideLayouts/slideLayout110.xml"/>
  <Override ContentType="application/vnd.openxmlformats-officedocument.presentationml.slideLayout+xml" PartName="/ppt/slideLayouts/slideLayout102.xml"/>
  <Override ContentType="application/vnd.openxmlformats-officedocument.presentationml.slideLayout+xml" PartName="/ppt/slideLayouts/slideLayout165.xml"/>
  <Override ContentType="application/vnd.openxmlformats-officedocument.presentationml.slideLayout+xml" PartName="/ppt/slideLayouts/slideLayout907.xml"/>
  <Override ContentType="application/vnd.openxmlformats-officedocument.presentationml.slideLayout+xml" PartName="/ppt/slideLayouts/slideLayout343.xml"/>
  <Override ContentType="application/vnd.openxmlformats-officedocument.presentationml.slideLayout+xml" PartName="/ppt/slideLayouts/slideLayout729.xml"/>
  <Override ContentType="application/vnd.openxmlformats-officedocument.presentationml.slideLayout+xml" PartName="/ppt/slideLayouts/slideLayout262.xml"/>
  <Override ContentType="application/vnd.openxmlformats-officedocument.presentationml.slideLayout+xml" PartName="/ppt/slideLayouts/slideLayout834.xml"/>
  <Override ContentType="application/vnd.openxmlformats-officedocument.presentationml.slideLayout+xml" PartName="/ppt/slideLayouts/slideLayout559.xml"/>
  <Override ContentType="application/vnd.openxmlformats-officedocument.presentationml.slideLayout+xml" PartName="/ppt/slideLayouts/slideLayout931.xml"/>
  <Override ContentType="application/vnd.openxmlformats-officedocument.presentationml.slideLayout+xml" PartName="/ppt/slideLayouts/slideLayout440.xml"/>
  <Override ContentType="application/vnd.openxmlformats-officedocument.presentationml.slideLayout+xml" PartName="/ppt/slideLayouts/slideLayout753.xml"/>
  <Override ContentType="application/vnd.openxmlformats-officedocument.presentationml.slideLayout+xml" PartName="/ppt/slideLayouts/slideLayout319.xml"/>
  <Override ContentType="application/vnd.openxmlformats-officedocument.presentationml.slideLayout+xml" PartName="/ppt/slideLayouts/slideLayout656.xml"/>
  <Override ContentType="application/vnd.openxmlformats-officedocument.presentationml.slideLayout+xml" PartName="/ppt/slideLayouts/slideLayout181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575.xml"/>
  <Override ContentType="application/vnd.openxmlformats-officedocument.presentationml.slideLayout+xml" PartName="/ppt/slideLayouts/slideLayout478.xml"/>
  <Override ContentType="application/vnd.openxmlformats-officedocument.presentationml.slideLayout+xml" PartName="/ppt/slideLayouts/slideLayout889.xml"/>
  <Override ContentType="application/vnd.openxmlformats-officedocument.presentationml.slideLayout+xml" PartName="/ppt/slideLayouts/slideLayout850.xml"/>
  <Override ContentType="application/vnd.openxmlformats-officedocument.presentationml.slideLayout+xml" PartName="/ppt/slideLayouts/slideLayout494.xml"/>
  <Override ContentType="application/vnd.openxmlformats-officedocument.presentationml.slideLayout+xml" PartName="/ppt/slideLayouts/slideLayout680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648.xml"/>
  <Override ContentType="application/vnd.openxmlformats-officedocument.presentationml.slideLayout+xml" PartName="/ppt/slideLayouts/slideLayout513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149.xml"/>
  <Override ContentType="application/vnd.openxmlformats-officedocument.presentationml.slideLayout+xml" PartName="/ppt/slideLayouts/slideLayout923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38.xml"/>
  <Override ContentType="application/vnd.openxmlformats-officedocument.presentationml.slideLayout+xml" PartName="/ppt/slideLayouts/slideLayout424.xml"/>
  <Override ContentType="application/vnd.openxmlformats-officedocument.presentationml.slideLayout+xml" PartName="/ppt/slideLayouts/slideLayout915.xml"/>
  <Override ContentType="application/vnd.openxmlformats-officedocument.presentationml.slideLayout+xml" PartName="/ppt/slideLayouts/slideLayout415.xml"/>
  <Override ContentType="application/vnd.openxmlformats-officedocument.presentationml.slideLayout+xml" PartName="/ppt/slideLayouts/slideLayout351.xml"/>
  <Override ContentType="application/vnd.openxmlformats-officedocument.presentationml.slideLayout+xml" PartName="/ppt/slideLayouts/slideLayout746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57.xml"/>
  <Override ContentType="application/vnd.openxmlformats-officedocument.presentationml.slideLayout+xml" PartName="/ppt/slideLayouts/slideLayout738.xml"/>
  <Override ContentType="application/vnd.openxmlformats-officedocument.presentationml.slideLayout+xml" PartName="/ppt/slideLayouts/slideLayout407.xml"/>
  <Override ContentType="application/vnd.openxmlformats-officedocument.presentationml.slideLayout+xml" PartName="/ppt/slideLayouts/slideLayout432.xml"/>
  <Override ContentType="application/vnd.openxmlformats-officedocument.presentationml.slideLayout+xml" PartName="/ppt/slideLayouts/slideLayout940.xml"/>
  <Override ContentType="application/vnd.openxmlformats-officedocument.presentationml.slideLayout+xml" PartName="/ppt/slideLayouts/slideLayout665.xml"/>
  <Override ContentType="application/vnd.openxmlformats-officedocument.presentationml.slideLayout+xml" PartName="/ppt/slideLayouts/slideLayout334.xml"/>
  <Override ContentType="application/vnd.openxmlformats-officedocument.presentationml.slideLayout+xml" PartName="/ppt/slideLayouts/slideLayout505.xml"/>
  <Override ContentType="application/vnd.openxmlformats-officedocument.presentationml.slideLayout+xml" PartName="/ppt/slideLayouts/slideLayout842.xml"/>
  <Override ContentType="application/vnd.openxmlformats-officedocument.presentationml.slideLayout+xml" PartName="/ppt/slideLayouts/slideLayout172.xml"/>
  <Override ContentType="application/vnd.openxmlformats-officedocument.presentationml.slideLayout+xml" PartName="/ppt/slideLayouts/slideLayout567.xml"/>
  <Override ContentType="application/vnd.openxmlformats-officedocument.presentationml.slideLayout+xml" PartName="/ppt/slideLayouts/slideLayout819.xml"/>
  <Override ContentType="application/vnd.openxmlformats-officedocument.presentationml.slideLayout+xml" PartName="/ppt/slideLayouts/slideLayout486.xml"/>
  <Override ContentType="application/vnd.openxmlformats-officedocument.presentationml.slideLayout+xml" PartName="/ppt/slideLayouts/slideLayout88.xml"/>
  <Override ContentType="application/vnd.openxmlformats-officedocument.presentationml.slideLayout+xml" PartName="/ppt/slideLayouts/slideLayout270.xml"/>
  <Override ContentType="application/vnd.openxmlformats-officedocument.presentationml.slideLayout+xml" PartName="/ppt/slideLayouts/slideLayout761.xml"/>
  <Override ContentType="application/vnd.openxmlformats-officedocument.presentationml.slideLayout+xml" PartName="/ppt/slideLayouts/slideLayout253.xml"/>
  <Override ContentType="application/vnd.openxmlformats-officedocument.presentationml.slideLayout+xml" PartName="/ppt/slideLayouts/slideLayout584.xml"/>
  <Override ContentType="application/vnd.openxmlformats-officedocument.presentationml.slideLayout+xml" PartName="/ppt/slideLayouts/slideLayout103.xml"/>
  <Override ContentType="application/vnd.openxmlformats-officedocument.presentationml.slideLayout+xml" PartName="/ppt/slideLayouts/slideLayout89.xml"/>
  <Override ContentType="application/vnd.openxmlformats-officedocument.presentationml.slideLayout+xml" PartName="/ppt/slideLayouts/slideLayout896.xml"/>
  <Override ContentType="application/vnd.openxmlformats-officedocument.presentationml.slideLayout+xml" PartName="/ppt/slideLayouts/slideLayout180.xml"/>
  <Override ContentType="application/vnd.openxmlformats-officedocument.presentationml.slideLayout+xml" PartName="/ppt/slideLayouts/slideLayout95.xml"/>
  <Override ContentType="application/vnd.openxmlformats-officedocument.presentationml.slideLayout+xml" PartName="/ppt/slideLayouts/slideLayout932.xml"/>
  <Override ContentType="application/vnd.openxmlformats-officedocument.presentationml.slideLayout+xml" PartName="/ppt/slideLayouts/slideLayout65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318.xml"/>
  <Override ContentType="application/vnd.openxmlformats-officedocument.presentationml.slideLayout+xml" PartName="/ppt/slideLayouts/slideLayout754.xml"/>
  <Override ContentType="application/vnd.openxmlformats-officedocument.presentationml.slideLayout+xml" PartName="/ppt/slideLayouts/slideLayout479.xml"/>
  <Override ContentType="application/vnd.openxmlformats-officedocument.presentationml.slideLayout+xml" PartName="/ppt/slideLayouts/slideLayout827.xml"/>
  <Override ContentType="application/vnd.openxmlformats-officedocument.presentationml.slideLayout+xml" PartName="/ppt/slideLayouts/slideLayout245.xml"/>
  <Override ContentType="application/vnd.openxmlformats-officedocument.presentationml.slideLayout+xml" PartName="/ppt/slideLayouts/slideLayout520.xml"/>
  <Override ContentType="application/vnd.openxmlformats-officedocument.presentationml.slideLayout+xml" PartName="/ppt/slideLayouts/slideLayout79.xml"/>
  <Override ContentType="application/vnd.openxmlformats-officedocument.presentationml.slideLayout+xml" PartName="/ppt/slideLayouts/slideLayout495.xml"/>
  <Override ContentType="application/vnd.openxmlformats-officedocument.presentationml.slideLayout+xml" PartName="/ppt/slideLayouts/slideLayout592.xml"/>
  <Override ContentType="application/vnd.openxmlformats-officedocument.presentationml.slideLayout+xml" PartName="/ppt/slideLayouts/slideLayout833.xml"/>
  <Override ContentType="application/vnd.openxmlformats-officedocument.presentationml.slideLayout+xml" PartName="/ppt/slideLayouts/slideLayout342.xml"/>
  <Override ContentType="application/vnd.openxmlformats-officedocument.presentationml.slideLayout+xml" PartName="/ppt/slideLayouts/slideLayout558.xml"/>
  <Override ContentType="application/vnd.openxmlformats-officedocument.presentationml.slideLayout+xml" PartName="/ppt/slideLayouts/slideLayout770.xml"/>
  <Override ContentType="application/vnd.openxmlformats-officedocument.presentationml.slideLayout+xml" PartName="/ppt/slideLayouts/slideLayout760.xml"/>
  <Override ContentType="application/vnd.openxmlformats-officedocument.presentationml.slideLayout+xml" PartName="/ppt/slideLayouts/slideLayout485.xml"/>
  <Override ContentType="application/vnd.openxmlformats-officedocument.presentationml.slideLayout+xml" PartName="/ppt/slideLayouts/slideLayout514.xml"/>
  <Override ContentType="application/vnd.openxmlformats-officedocument.presentationml.slideLayout+xml" PartName="/ppt/slideLayouts/slideLayout591.xml"/>
  <Override ContentType="application/vnd.openxmlformats-officedocument.presentationml.slideLayout+xml" PartName="/ppt/slideLayouts/slideLayout239.xml"/>
  <Override ContentType="application/vnd.openxmlformats-officedocument.presentationml.slideLayout+xml" PartName="/ppt/slideLayouts/slideLayout425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700.xml"/>
  <Override ContentType="application/vnd.openxmlformats-officedocument.presentationml.slideLayout+xml" PartName="/ppt/slideLayouts/slideLayout299.xml"/>
  <Override ContentType="application/vnd.openxmlformats-officedocument.presentationml.slideLayout+xml" PartName="/ppt/slideLayouts/slideLayout574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263.xml"/>
  <Override ContentType="application/vnd.openxmlformats-officedocument.presentationml.slideLayout+xml" PartName="/ppt/slideLayouts/slideLayout352.xml"/>
  <Override ContentType="application/vnd.openxmlformats-officedocument.presentationml.slideLayout+xml" PartName="/ppt/slideLayouts/slideLayout335.xml"/>
  <Override ContentType="application/vnd.openxmlformats-officedocument.presentationml.slideLayout+xml" PartName="/ppt/slideLayouts/slideLayout737.xml"/>
  <Override ContentType="application/vnd.openxmlformats-officedocument.presentationml.slideLayout+xml" PartName="/ppt/slideLayouts/slideLayout521.xml"/>
  <Override ContentType="application/vnd.openxmlformats-officedocument.presentationml.slideLayout+xml" PartName="/ppt/slideLayouts/slideLayout246.xml"/>
  <Override ContentType="application/vnd.openxmlformats-officedocument.presentationml.slideLayout+xml" PartName="/ppt/slideLayouts/slideLayout809.xml"/>
  <Override ContentType="application/vnd.openxmlformats-officedocument.presentationml.slideLayout+xml" PartName="/ppt/slideLayouts/slideLayout504.xml"/>
  <Override ContentType="application/vnd.openxmlformats-officedocument.presentationml.slideLayout+xml" PartName="/ppt/slideLayouts/slideLayout610.xml"/>
  <Override ContentType="application/vnd.openxmlformats-officedocument.presentationml.slideLayout+xml" PartName="/ppt/slideLayouts/slideLayout229.xml"/>
  <Override ContentType="application/vnd.openxmlformats-officedocument.presentationml.slideLayout+xml" PartName="/ppt/slideLayouts/slideLayout826.xml"/>
  <Override ContentType="application/vnd.openxmlformats-officedocument.presentationml.slideLayout+xml" PartName="/ppt/slideLayouts/slideLayout190.xml"/>
  <Override ContentType="application/vnd.openxmlformats-officedocument.presentationml.slideLayout+xml" PartName="/ppt/slideLayouts/slideLayout585.xml"/>
  <Override ContentType="application/vnd.openxmlformats-officedocument.presentationml.slideLayout+xml" PartName="/ppt/slideLayouts/slideLayout860.xml"/>
  <Override ContentType="application/vnd.openxmlformats-officedocument.presentationml.slideLayout+xml" PartName="/ppt/slideLayouts/slideLayout568.xml"/>
  <Override ContentType="application/vnd.openxmlformats-officedocument.presentationml.slideLayout+xml" PartName="/ppt/slideLayouts/slideLayout843.xml"/>
  <Override ContentType="application/vnd.openxmlformats-officedocument.presentationml.slideLayout+xml" PartName="/ppt/slideLayouts/slideLayout431.xml"/>
  <Override ContentType="application/vnd.openxmlformats-officedocument.presentationml.slideLayout+xml" PartName="/ppt/slideLayouts/slideLayout916.xml"/>
  <Override ContentType="application/vnd.openxmlformats-officedocument.presentationml.slideLayout+xml" PartName="/ppt/slideLayouts/slideLayout414.xml"/>
  <Override ContentType="application/vnd.openxmlformats-officedocument.presentationml.slideLayout+xml" PartName="/ppt/slideLayouts/slideLayout139.xml"/>
  <Override ContentType="application/vnd.openxmlformats-officedocument.presentationml.slideLayout+xml" PartName="/ppt/slideLayouts/slideLayout681.xml"/>
  <Override ContentType="application/vnd.openxmlformats-officedocument.presentationml.slideLayout+xml" PartName="/ppt/slideLayouts/slideLayout922.xml"/>
  <Override ContentType="application/vnd.openxmlformats-officedocument.presentationml.slideLayout+xml" PartName="/ppt/slideLayouts/slideLayout156.xml"/>
  <Override ContentType="application/vnd.openxmlformats-officedocument.presentationml.slideLayout+xml" PartName="/ppt/slideLayouts/slideLayout408.xml"/>
  <Override ContentType="application/vnd.openxmlformats-officedocument.presentationml.slideLayout+xml" PartName="/ppt/slideLayouts/slideLayout647.xml"/>
  <Override ContentType="application/vnd.openxmlformats-officedocument.presentationml.slideLayout+xml" PartName="/ppt/slideLayouts/slideLayout173.xml"/>
  <Override ContentType="application/vnd.openxmlformats-officedocument.presentationml.slideLayout+xml" PartName="/ppt/slideLayouts/slideLayout664.xml"/>
  <Override ContentType="application/vnd.openxmlformats-officedocument.presentationml.slideLayout+xml" PartName="/ppt/slideLayouts/slideLayout389.xml"/>
  <Override ContentType="application/vnd.openxmlformats-officedocument.presentationml.slideLayout+xml" PartName="/ppt/slideLayouts/slideLayout260.xml"/>
  <Override ContentType="application/vnd.openxmlformats-officedocument.presentationml.slideLayout+xml" PartName="/ppt/slideLayouts/slideLayout252.xml"/>
  <Override ContentType="application/vnd.openxmlformats-officedocument.presentationml.slideLayout+xml" PartName="/ppt/slideLayouts/slideLayout909.xml"/>
  <Override ContentType="application/vnd.openxmlformats-officedocument.presentationml.slideLayout+xml" PartName="/ppt/slideLayouts/slideLayout98.xml"/>
  <Override ContentType="application/vnd.openxmlformats-officedocument.presentationml.slideLayout+xml" PartName="/ppt/slideLayouts/slideLayout933.xml"/>
  <Override ContentType="application/vnd.openxmlformats-officedocument.presentationml.slideLayout+xml" PartName="/ppt/slideLayouts/slideLayout798.xml"/>
  <Override ContentType="application/vnd.openxmlformats-officedocument.presentationml.slideLayout+xml" PartName="/ppt/slideLayouts/slideLayout406.xml"/>
  <Override ContentType="application/vnd.openxmlformats-officedocument.presentationml.slideLayout+xml" PartName="/ppt/slideLayouts/slideLayout569.xml"/>
  <Override ContentType="application/vnd.openxmlformats-officedocument.presentationml.slideLayout+xml" PartName="/ppt/slideLayouts/slideLayout941.xml"/>
  <Override ContentType="application/vnd.openxmlformats-officedocument.presentationml.slideLayout+xml" PartName="/ppt/slideLayouts/slideLayout755.xml"/>
  <Override ContentType="application/vnd.openxmlformats-officedocument.presentationml.slideLayout+xml" PartName="/ppt/slideLayouts/slideLayout399.xml"/>
  <Override ContentType="application/vnd.openxmlformats-officedocument.presentationml.slideLayout+xml" PartName="/ppt/slideLayouts/slideLayout496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78.xml"/>
  <Override ContentType="application/vnd.openxmlformats-officedocument.presentationml.slideLayout+xml" PartName="/ppt/slideLayouts/slideLayout577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228.xml"/>
  <Override ContentType="application/vnd.openxmlformats-officedocument.presentationml.slideLayout+xml" PartName="/ppt/slideLayouts/slideLayout280.xml"/>
  <Override ContentType="application/vnd.openxmlformats-officedocument.presentationml.slideLayout+xml" PartName="/ppt/slideLayouts/slideLayout104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147.xml"/>
  <Override ContentType="application/vnd.openxmlformats-officedocument.presentationml.slideLayout+xml" PartName="/ppt/slideLayouts/slideLayout325.xml"/>
  <Override ContentType="application/vnd.openxmlformats-officedocument.presentationml.slideLayout+xml" PartName="/ppt/slideLayouts/slideLayout341.xml"/>
  <Override ContentType="application/vnd.openxmlformats-officedocument.presentationml.slideLayout+xml" PartName="/ppt/slideLayouts/slideLayout828.xml"/>
  <Override ContentType="application/vnd.openxmlformats-officedocument.presentationml.slideLayout+xml" PartName="/ppt/slideLayouts/slideLayout690.xml"/>
  <Override ContentType="application/vnd.openxmlformats-officedocument.presentationml.slideLayout+xml" PartName="/ppt/slideLayouts/slideLayout620.xml"/>
  <Override ContentType="application/vnd.openxmlformats-officedocument.presentationml.slideLayout+xml" PartName="/ppt/slideLayouts/slideLayout663.xml"/>
  <Override ContentType="application/vnd.openxmlformats-officedocument.presentationml.slideLayout+xml" PartName="/ppt/slideLayouts/slideLayout913.xml"/>
  <Override ContentType="application/vnd.openxmlformats-officedocument.presentationml.slideLayout+xml" PartName="/ppt/slideLayouts/slideLayout921.xml"/>
  <Override ContentType="application/vnd.openxmlformats-officedocument.presentationml.slideLayout+xml" PartName="/ppt/slideLayouts/slideLayout477.xml"/>
  <Override ContentType="application/vnd.openxmlformats-officedocument.presentationml.slideLayout+xml" PartName="/ppt/slideLayouts/slideLayout735.xml"/>
  <Override ContentType="application/vnd.openxmlformats-officedocument.presentationml.slideLayout+xml" PartName="/ppt/slideLayouts/slideLayout328.xml"/>
  <Override ContentType="application/vnd.openxmlformats-officedocument.presentationml.slideLayout+xml" PartName="/ppt/slideLayouts/slideLayout353.xml"/>
  <Override ContentType="application/vnd.openxmlformats-officedocument.presentationml.slideLayout+xml" PartName="/ppt/slideLayouts/slideLayout727.xml"/>
  <Override ContentType="application/vnd.openxmlformats-officedocument.presentationml.slideLayout+xml" PartName="/ppt/slideLayouts/slideLayout434.xml"/>
  <Override ContentType="application/vnd.openxmlformats-officedocument.presentationml.slideLayout+xml" PartName="/ppt/slideLayouts/slideLayout611.xml"/>
  <Override ContentType="application/vnd.openxmlformats-officedocument.presentationml.slideLayout+xml" PartName="/ppt/slideLayouts/slideLayout808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654.xml"/>
  <Override ContentType="application/vnd.openxmlformats-officedocument.presentationml.slideLayout+xml" PartName="/ppt/slideLayouts/slideLayout736.xml"/>
  <Override ContentType="application/vnd.openxmlformats-officedocument.presentationml.slideLayout+xml" PartName="/ppt/slideLayouts/slideLayout840.xml"/>
  <Override ContentType="application/vnd.openxmlformats-officedocument.presentationml.slideLayout+xml" PartName="/ppt/slideLayouts/slideLayout507.xml"/>
  <Override ContentType="application/vnd.openxmlformats-officedocument.presentationml.slideLayout+xml" PartName="/ppt/slideLayouts/slideLayout183.xml"/>
  <Override ContentType="application/vnd.openxmlformats-officedocument.presentationml.slideLayout+xml" PartName="/ppt/slideLayouts/slideLayout441.xml"/>
  <Override ContentType="application/vnd.openxmlformats-officedocument.presentationml.slideLayout+xml" PartName="/ppt/slideLayouts/slideLayout298.xml"/>
  <Override ContentType="application/vnd.openxmlformats-officedocument.presentationml.slideLayout+xml" PartName="/ppt/slideLayouts/slideLayout484.xml"/>
  <Override ContentType="application/vnd.openxmlformats-officedocument.presentationml.slideLayout+xml" PartName="/ppt/slideLayouts/slideLayout247.xml"/>
  <Override ContentType="application/vnd.openxmlformats-officedocument.presentationml.slideLayout+xml" PartName="/ppt/slideLayouts/slideLayout590.xml"/>
  <Override ContentType="application/vnd.openxmlformats-officedocument.presentationml.slideLayout+xml" PartName="/ppt/slideLayouts/slideLayout396.xml"/>
  <Override ContentType="application/vnd.openxmlformats-officedocument.presentationml.slideLayout+xml" PartName="/ppt/slideLayouts/slideLayout582.xml"/>
  <Override ContentType="application/vnd.openxmlformats-officedocument.presentationml.slideLayout+xml" PartName="/ppt/slideLayouts/slideLayout906.xml"/>
  <Override ContentType="application/vnd.openxmlformats-officedocument.presentationml.slideLayout+xml" PartName="/ppt/slideLayouts/slideLayout255.xml"/>
  <Override ContentType="application/vnd.openxmlformats-officedocument.presentationml.slideLayout+xml" PartName="/ppt/slideLayouts/slideLayout682.xml"/>
  <Override ContentType="application/vnd.openxmlformats-officedocument.presentationml.slideLayout+xml" PartName="/ppt/slideLayouts/slideLayout763.xml"/>
  <Override ContentType="application/vnd.openxmlformats-officedocument.presentationml.slideLayout+xml" PartName="/ppt/slideLayouts/slideLayout174.xml"/>
  <Override ContentType="application/vnd.openxmlformats-officedocument.presentationml.slideLayout+xml" PartName="/ppt/slideLayouts/slideLayout879.xml"/>
  <Override ContentType="application/vnd.openxmlformats-officedocument.presentationml.slideLayout+xml" PartName="/ppt/slideLayouts/slideLayout836.xml"/>
  <Override ContentType="application/vnd.openxmlformats-officedocument.presentationml.slideLayout+xml" PartName="/ppt/slideLayouts/slideLayout511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155.xml"/>
  <Override ContentType="application/vnd.openxmlformats-officedocument.presentationml.slideLayout+xml" PartName="/ppt/slideLayouts/slideLayout898.xml"/>
  <Override ContentType="application/vnd.openxmlformats-officedocument.presentationml.slideLayout+xml" PartName="/ppt/slideLayouts/slideLayout413.xml"/>
  <Override ContentType="application/vnd.openxmlformats-officedocument.presentationml.slideLayout+xml" PartName="/ppt/slideLayouts/slideLayout112.xml"/>
  <Override ContentType="application/vnd.openxmlformats-officedocument.presentationml.slideLayout+xml" PartName="/ppt/slideLayouts/slideLayout934.xml"/>
  <Override ContentType="application/vnd.openxmlformats-officedocument.presentationml.slideLayout+xml" PartName="/ppt/slideLayouts/slideLayout469.xml"/>
  <Override ContentType="application/vnd.openxmlformats-officedocument.presentationml.slideLayout+xml" PartName="/ppt/slideLayouts/slideLayout426.xml"/>
  <Override ContentType="application/vnd.openxmlformats-officedocument.presentationml.slideLayout+xml" PartName="/ppt/slideLayouts/slideLayout32.xml"/>
  <Override ContentType="application/vnd.openxmlformats-officedocument.presentationml.slideLayout+xml" PartName="/ppt/slideLayouts/slideLayout332.xml"/>
  <Override ContentType="application/vnd.openxmlformats-officedocument.presentationml.slideLayout+xml" PartName="/ppt/slideLayouts/slideLayout97.xml"/>
  <Override ContentType="application/vnd.openxmlformats-officedocument.presentationml.slideLayout+xml" PartName="/ppt/slideLayouts/slideLayout111.xml"/>
  <Override ContentType="application/vnd.openxmlformats-officedocument.presentationml.slideLayout+xml" PartName="/ppt/slideLayouts/slideLayout829.xml"/>
  <Override ContentType="application/vnd.openxmlformats-officedocument.presentationml.slideLayout+xml" PartName="/ppt/slideLayouts/slideLayout154.xml"/>
  <Override ContentType="application/vnd.openxmlformats-officedocument.presentationml.slideLayout+xml" PartName="/ppt/slideLayouts/slideLayout340.xml"/>
  <Override ContentType="application/vnd.openxmlformats-officedocument.presentationml.slideLayout+xml" PartName="/ppt/slideLayouts/slideLayout756.xml"/>
  <Override ContentType="application/vnd.openxmlformats-officedocument.presentationml.slideLayout+xml" PartName="/ppt/slideLayouts/slideLayout942.xml"/>
  <Override ContentType="application/vnd.openxmlformats-officedocument.presentationml.slideLayout+xml" PartName="/ppt/slideLayouts/slideLayout799.xml"/>
  <Override ContentType="application/vnd.openxmlformats-officedocument.presentationml.slideLayout+xml" PartName="/ppt/slideLayouts/slideLayout683.xml"/>
  <Override ContentType="application/vnd.openxmlformats-officedocument.presentationml.slideLayout+xml" PartName="/ppt/slideLayouts/slideLayout497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878.xml"/>
  <Override ContentType="application/vnd.openxmlformats-officedocument.presentationml.slideLayout+xml" PartName="/ppt/slideLayouts/slideLayout326.xml"/>
  <Override ContentType="application/vnd.openxmlformats-officedocument.presentationml.slideLayout+xml" PartName="/ppt/slideLayouts/slideLayout649.xml"/>
  <Override ContentType="application/vnd.openxmlformats-officedocument.presentationml.slideLayout+xml" PartName="/ppt/slideLayouts/slideLayout105.xml"/>
  <Override ContentType="application/vnd.openxmlformats-officedocument.presentationml.slideLayout+xml" PartName="/ppt/slideLayouts/slideLayout182.xml"/>
  <Override ContentType="application/vnd.openxmlformats-officedocument.presentationml.slideLayout+xml" PartName="/ppt/slideLayouts/slideLayout576.xml"/>
  <Override ContentType="application/vnd.openxmlformats-officedocument.presentationml.slideLayout+xml" PartName="/ppt/slideLayouts/slideLayout148.xml"/>
  <Override ContentType="application/vnd.openxmlformats-officedocument.presentationml.slideLayout+xml" PartName="/ppt/slideLayouts/slideLayout360.xml"/>
  <Override ContentType="application/vnd.openxmlformats-officedocument.presentationml.slideLayout+xml" PartName="/ppt/slideLayouts/slideLayout261.xml"/>
  <Override ContentType="application/vnd.openxmlformats-officedocument.presentationml.slideLayout+xml" PartName="/ppt/slideLayouts/slideLayout908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398.xml"/>
  <Override ContentType="application/vnd.openxmlformats-officedocument.presentationml.slideLayout+xml" PartName="/ppt/slideLayouts/slideLayout405.xml"/>
  <Override ContentType="application/vnd.openxmlformats-officedocument.presentationml.slideLayout+xml" PartName="/ppt/slideLayouts/slideLayout227.xml"/>
  <Override ContentType="application/vnd.openxmlformats-officedocument.presentationml.slideLayout+xml" PartName="/ppt/slideLayouts/slideLayout655.xml"/>
  <Override ContentType="application/vnd.openxmlformats-officedocument.presentationml.slideLayout+xml" PartName="/ppt/slideLayouts/slideLayout612.xml"/>
  <Override ContentType="application/vnd.openxmlformats-officedocument.presentationml.slideLayout+xml" PartName="/ppt/slideLayouts/slideLayout248.xml"/>
  <Override ContentType="application/vnd.openxmlformats-officedocument.presentationml.slideLayout+xml" PartName="/ppt/slideLayouts/slideLayout841.xml"/>
  <Override ContentType="application/vnd.openxmlformats-officedocument.presentationml.slideLayout+xml" PartName="/ppt/slideLayouts/slideLayout807.xml"/>
  <Override ContentType="application/vnd.openxmlformats-officedocument.presentationml.slideLayout+xml" PartName="/ppt/slideLayouts/slideLayout354.xml"/>
  <Override ContentType="application/vnd.openxmlformats-officedocument.presentationml.slideLayout+xml" PartName="/ppt/slideLayouts/slideLayout540.xml"/>
  <Override ContentType="application/vnd.openxmlformats-officedocument.presentationml.slideLayout+xml" PartName="/ppt/slideLayouts/slideLayout397.xml"/>
  <Override ContentType="application/vnd.openxmlformats-officedocument.presentationml.slideLayout+xml" PartName="/ppt/slideLayouts/slideLayout583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734.xml"/>
  <Override ContentType="application/vnd.openxmlformats-officedocument.presentationml.slideLayout+xml" PartName="/ppt/slideLayouts/slideLayout728.xml"/>
  <Override ContentType="application/vnd.openxmlformats-officedocument.presentationml.slideLayout+xml" PartName="/ppt/slideLayouts/slideLayout476.xml"/>
  <Override ContentType="application/vnd.openxmlformats-officedocument.presentationml.slideLayout+xml" PartName="/ppt/slideLayouts/slideLayout662.xml"/>
  <Override ContentType="application/vnd.openxmlformats-officedocument.presentationml.slideLayout+xml" PartName="/ppt/slideLayouts/slideLayout914.xml"/>
  <Override ContentType="application/vnd.openxmlformats-officedocument.presentationml.slideLayout+xml" PartName="/ppt/slideLayouts/slideLayout920.xml"/>
  <Override ContentType="application/vnd.openxmlformats-officedocument.presentationml.slideLayout+xml" PartName="/ppt/slideLayouts/slideLayout327.xml"/>
  <Override ContentType="application/vnd.openxmlformats-officedocument.presentationml.slideLayout+xml" PartName="/ppt/slideLayouts/slideLayout433.xml"/>
  <Override ContentType="application/vnd.openxmlformats-officedocument.presentationml.slideLayout+xml" PartName="/ppt/slideLayouts/slideLayout361.xml"/>
  <Override ContentType="application/vnd.openxmlformats-officedocument.presentationml.slideLayout+xml" PartName="/ppt/slideLayouts/slideLayout175.xml"/>
  <Override ContentType="application/vnd.openxmlformats-officedocument.presentationml.slideLayout+xml" PartName="/ppt/slideLayouts/slideLayout297.xml"/>
  <Override ContentType="application/vnd.openxmlformats-officedocument.presentationml.slideLayout+xml" PartName="/ppt/slideLayouts/slideLayout512.xml"/>
  <Override ContentType="application/vnd.openxmlformats-officedocument.presentationml.slideLayout+xml" PartName="/ppt/slideLayouts/slideLayout835.xml"/>
  <Override ContentType="application/vnd.openxmlformats-officedocument.presentationml.slideLayout+xml" PartName="/ppt/slideLayouts/slideLayout899.xml"/>
  <Override ContentType="application/vnd.openxmlformats-officedocument.presentationml.slideLayout+xml" PartName="/ppt/slideLayouts/slideLayout762.xml"/>
  <Override ContentType="application/vnd.openxmlformats-officedocument.presentationml.slideLayout+xml" PartName="/ppt/slideLayouts/slideLayout254.xml"/>
  <Override ContentType="application/vnd.openxmlformats-officedocument.presentationml.slideLayout+xml" PartName="/ppt/slideLayouts/slideLayout427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549.xml"/>
  <Override ContentType="application/vnd.openxmlformats-officedocument.presentationml.slideLayout+xml" PartName="/ppt/slideLayouts/slideLayout333.xml"/>
  <Override ContentType="application/vnd.openxmlformats-officedocument.presentationml.slideLayout+xml" PartName="/ppt/slideLayouts/slideLayout506.xml"/>
  <Override ContentType="application/vnd.openxmlformats-officedocument.presentationml.slideLayout+xml" PartName="/ppt/slideLayouts/slideLayout307.xml"/>
  <Override ContentType="application/vnd.openxmlformats-officedocument.presentationml.slideLayout+xml" PartName="/ppt/slideLayouts/slideLayout579.xml"/>
  <Override ContentType="application/vnd.openxmlformats-officedocument.presentationml.slideLayout+xml" PartName="/ppt/slideLayouts/slideLayout668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854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65.xml"/>
  <Override ContentType="application/vnd.openxmlformats-officedocument.presentationml.slideLayout+xml" PartName="/ppt/slideLayouts/slideLayout137.xml"/>
  <Override ContentType="application/vnd.openxmlformats-officedocument.presentationml.slideLayout+xml" PartName="/ppt/slideLayouts/slideLayout323.xml"/>
  <Override ContentType="application/vnd.openxmlformats-officedocument.presentationml.slideLayout+xml" PartName="/ppt/slideLayouts/slideLayout226.xml"/>
  <Override ContentType="application/vnd.openxmlformats-officedocument.presentationml.slideLayout+xml" PartName="/ppt/slideLayouts/slideLayout838.xml"/>
  <Override ContentType="application/vnd.openxmlformats-officedocument.presentationml.slideLayout+xml" PartName="/ppt/slideLayouts/slideLayout153.xml"/>
  <Override ContentType="application/vnd.openxmlformats-officedocument.presentationml.slideLayout+xml" PartName="/ppt/slideLayouts/slideLayout250.xml"/>
  <Override ContentType="application/vnd.openxmlformats-officedocument.presentationml.slideLayout+xml" PartName="/ppt/slideLayouts/slideLayout927.xml"/>
  <Override ContentType="application/vnd.openxmlformats-officedocument.presentationml.slideLayout+xml" PartName="/ppt/slideLayouts/slideLayout234.xml"/>
  <Override ContentType="application/vnd.openxmlformats-officedocument.presentationml.slideLayout+xml" PartName="/ppt/slideLayouts/slideLayout420.xml"/>
  <Override ContentType="application/vnd.openxmlformats-officedocument.presentationml.slideLayout+xml" PartName="/ppt/slideLayouts/slideLayout595.xml"/>
  <Override ContentType="application/vnd.openxmlformats-officedocument.presentationml.slideLayout+xml" PartName="/ppt/slideLayouts/slideLayout781.xml"/>
  <Override ContentType="application/vnd.openxmlformats-officedocument.presentationml.slideLayout+xml" PartName="/ppt/slideLayouts/slideLayout692.xml"/>
  <Override ContentType="application/vnd.openxmlformats-officedocument.presentationml.slideLayout+xml" PartName="/ppt/slideLayouts/slideLayout580.xml"/>
  <Override ContentType="application/vnd.openxmlformats-officedocument.presentationml.slideLayout+xml" PartName="/ppt/slideLayouts/slideLayout122.xml"/>
  <Override ContentType="application/vnd.openxmlformats-officedocument.presentationml.slideLayout+xml" PartName="/ppt/slideLayouts/slideLayout338.xml"/>
  <Override ContentType="application/vnd.openxmlformats-officedocument.presentationml.slideLayout+xml" PartName="/ppt/slideLayouts/slideLayout710.xml"/>
  <Override ContentType="application/vnd.openxmlformats-officedocument.presentationml.slideLayout+xml" PartName="/ppt/slideLayouts/slideLayout637.xml"/>
  <Override ContentType="application/vnd.openxmlformats-officedocument.presentationml.slideLayout+xml" PartName="/ppt/slideLayouts/slideLayout796.xml"/>
  <Override ContentType="application/vnd.openxmlformats-officedocument.presentationml.slideLayout+xml" PartName="/ppt/slideLayouts/slideLayout912.xml"/>
  <Override ContentType="application/vnd.openxmlformats-officedocument.presentationml.slideLayout+xml" PartName="/ppt/slideLayouts/slideLayout435.xml"/>
  <Override ContentType="application/vnd.openxmlformats-officedocument.presentationml.slideLayout+xml" PartName="/ppt/slideLayouts/slideLayout893.xml"/>
  <Override ContentType="application/vnd.openxmlformats-officedocument.presentationml.slideLayout+xml" PartName="/ppt/slideLayouts/slideLayout84.xml"/>
  <Override ContentType="application/vnd.openxmlformats-officedocument.presentationml.slideLayout+xml" PartName="/ppt/slideLayouts/slideLayout193.xml"/>
  <Override ContentType="application/vnd.openxmlformats-officedocument.presentationml.slideLayout+xml" PartName="/ppt/slideLayouts/slideLayout362.xml"/>
  <Override ContentType="application/vnd.openxmlformats-officedocument.presentationml.slideLayout+xml" PartName="/ppt/slideLayouts/slideLayout451.xml"/>
  <Override ContentType="application/vnd.openxmlformats-officedocument.presentationml.slideLayout+xml" PartName="/ppt/slideLayouts/slideLayout823.xml"/>
  <Override ContentType="application/vnd.openxmlformats-officedocument.presentationml.slideLayout+xml" PartName="/ppt/slideLayouts/slideLayout176.xml"/>
  <Override ContentType="application/vnd.openxmlformats-officedocument.presentationml.slideLayout+xml" PartName="/ppt/slideLayouts/slideLayout750.xml"/>
  <Override ContentType="application/vnd.openxmlformats-officedocument.presentationml.slideLayout+xml" PartName="/ppt/slideLayouts/slideLayout106.xml"/>
  <Override ContentType="application/vnd.openxmlformats-officedocument.presentationml.slideLayout+xml" PartName="/ppt/slideLayouts/slideLayout28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467.xml"/>
  <Override ContentType="application/vnd.openxmlformats-officedocument.presentationml.slideLayout+xml" PartName="/ppt/slideLayouts/slideLayout394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725.xml"/>
  <Override ContentType="application/vnd.openxmlformats-officedocument.presentationml.slideLayout+xml" PartName="/ppt/slideLayouts/slideLayout377.xml"/>
  <Override ContentType="application/vnd.openxmlformats-officedocument.presentationml.slideLayout+xml" PartName="/ppt/slideLayouts/slideLayout622.xml"/>
  <Override ContentType="application/vnd.openxmlformats-officedocument.presentationml.slideLayout+xml" PartName="/ppt/slideLayouts/slideLayout161.xml"/>
  <Override ContentType="application/vnd.openxmlformats-officedocument.presentationml.slideLayout+xml" PartName="/ppt/slideLayouts/slideLayout652.xml"/>
  <Override ContentType="application/vnd.openxmlformats-officedocument.presentationml.slideLayout+xml" PartName="/ppt/slideLayouts/slideLayout524.xml"/>
  <Override ContentType="application/vnd.openxmlformats-officedocument.presentationml.slideLayout+xml" PartName="/ppt/slideLayouts/slideLayout490.xml"/>
  <Override ContentType="application/vnd.openxmlformats-officedocument.presentationml.slideLayout+xml" PartName="/ppt/slideLayouts/slideLayout266.xml"/>
  <Override ContentType="application/vnd.openxmlformats-officedocument.presentationml.slideLayout+xml" PartName="/ppt/slideLayouts/slideLayout249.xml"/>
  <Override ContentType="application/vnd.openxmlformats-officedocument.presentationml.slideLayout+xml" PartName="/ppt/slideLayouts/slideLayout168.xml"/>
  <Override ContentType="application/vnd.openxmlformats-officedocument.presentationml.slideLayout+xml" PartName="/ppt/slideLayouts/slideLayout210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296.xml"/>
  <Override ContentType="application/vnd.openxmlformats-officedocument.presentationml.slideLayout+xml" PartName="/ppt/slideLayouts/slideLayout926.xml"/>
  <Override ContentType="application/vnd.openxmlformats-officedocument.presentationml.slideLayout+xml" PartName="/ppt/slideLayouts/slideLayout596.xml"/>
  <Override ContentType="application/vnd.openxmlformats-officedocument.presentationml.slideLayout+xml" PartName="/ppt/slideLayouts/slideLayout421.xml"/>
  <Override ContentType="application/vnd.openxmlformats-officedocument.presentationml.slideLayout+xml" PartName="/ppt/slideLayouts/slideLayout235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853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782.xml"/>
  <Override ContentType="application/vnd.openxmlformats-officedocument.presentationml.slideLayout+xml" PartName="/ppt/slideLayouts/slideLayout308.xml"/>
  <Override ContentType="application/vnd.openxmlformats-officedocument.presentationml.slideLayout+xml" PartName="/ppt/slideLayouts/slideLayout578.xml"/>
  <Override ContentType="application/vnd.openxmlformats-officedocument.presentationml.slideLayout+xml" PartName="/ppt/slideLayouts/slideLayout225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764.xml"/>
  <Override ContentType="application/vnd.openxmlformats-officedocument.presentationml.slideLayout+xml" PartName="/ppt/slideLayouts/slideLayout162.xml"/>
  <Override ContentType="application/vnd.openxmlformats-officedocument.presentationml.slideLayout+xml" PartName="/ppt/slideLayouts/slideLayout251.xml"/>
  <Override ContentType="application/vnd.openxmlformats-officedocument.presentationml.slideLayout+xml" PartName="/ppt/slideLayouts/slideLayout99.xml"/>
  <Override ContentType="application/vnd.openxmlformats-officedocument.presentationml.slideLayout+xml" PartName="/ppt/slideLayouts/slideLayout152.xml"/>
  <Override ContentType="application/vnd.openxmlformats-officedocument.presentationml.slideLayout+xml" PartName="/ppt/slideLayouts/slideLayout339.xml"/>
  <Override ContentType="application/vnd.openxmlformats-officedocument.presentationml.slideLayout+xml" PartName="/ppt/slideLayouts/slideLayout436.xml"/>
  <Override ContentType="application/vnd.openxmlformats-officedocument.presentationml.slideLayout+xml" PartName="/ppt/slideLayouts/slideLayout711.xml"/>
  <Override ContentType="application/vnd.openxmlformats-officedocument.presentationml.slideLayout+xml" PartName="/ppt/slideLayouts/slideLayout563.xml"/>
  <Override ContentType="application/vnd.openxmlformats-officedocument.presentationml.slideLayout+xml" PartName="/ppt/slideLayouts/slideLayout797.xml"/>
  <Override ContentType="application/vnd.openxmlformats-officedocument.presentationml.slideLayout+xml" PartName="/ppt/slideLayouts/slideLayout85.xml"/>
  <Override ContentType="application/vnd.openxmlformats-officedocument.presentationml.slideLayout+xml" PartName="/ppt/slideLayouts/slideLayout509.xml"/>
  <Override ContentType="application/vnd.openxmlformats-officedocument.presentationml.slideLayout+xml" PartName="/ppt/slideLayouts/slideLayout691.xml"/>
  <Override ContentType="application/vnd.openxmlformats-officedocument.presentationml.slideLayout+xml" PartName="/ppt/slideLayouts/slideLayout177.xml"/>
  <Override ContentType="application/vnd.openxmlformats-officedocument.presentationml.slideLayout+xml" PartName="/ppt/slideLayouts/slideLayout669.xml"/>
  <Override ContentType="application/vnd.openxmlformats-officedocument.presentationml.slideLayout+xml" PartName="/ppt/slideLayouts/slideLayout779.xml"/>
  <Override ContentType="application/vnd.openxmlformats-officedocument.presentationml.slideLayout+xml" PartName="/ppt/slideLayouts/slideLayout324.xml"/>
  <Override ContentType="application/vnd.openxmlformats-officedocument.presentationml.slideLayout+xml" PartName="/ppt/slideLayouts/slideLayout452.xml"/>
  <Override ContentType="application/vnd.openxmlformats-officedocument.presentationml.slideLayout+xml" PartName="/ppt/slideLayouts/slideLayout892.xml"/>
  <Override ContentType="application/vnd.openxmlformats-officedocument.presentationml.slideLayout+xml" PartName="/ppt/slideLayouts/slideLayout167.xml"/>
  <Override ContentType="application/vnd.openxmlformats-officedocument.presentationml.slideLayout+xml" PartName="/ppt/slideLayouts/slideLayout107.xml"/>
  <Override ContentType="application/vnd.openxmlformats-officedocument.presentationml.slideLayout+xml" PartName="/ppt/slideLayouts/slideLayout468.xml"/>
  <Override ContentType="application/vnd.openxmlformats-officedocument.presentationml.slideLayout+xml" PartName="/ppt/slideLayouts/slideLayout220.xml"/>
  <Override ContentType="application/vnd.openxmlformats-officedocument.presentationml.slideLayout+xml" PartName="/ppt/slideLayouts/slideLayout395.xml"/>
  <Override ContentType="application/vnd.openxmlformats-officedocument.presentationml.slideLayout+xml" PartName="/ppt/slideLayouts/slideLayout581.xml"/>
  <Override ContentType="application/vnd.openxmlformats-officedocument.presentationml.slideLayout+xml" PartName="/ppt/slideLayouts/slideLayout869.xml"/>
  <Override ContentType="application/vnd.openxmlformats-officedocument.presentationml.slideLayout+xml" PartName="/ppt/slideLayouts/slideLayout911.xml"/>
  <Override ContentType="application/vnd.openxmlformats-officedocument.presentationml.slideLayout+xml" PartName="/ppt/slideLayouts/slideLayout564.xml"/>
  <Override ContentType="application/vnd.openxmlformats-officedocument.presentationml.slideLayout+xml" PartName="/ppt/slideLayouts/slideLayout290.xml"/>
  <Override ContentType="application/vnd.openxmlformats-officedocument.presentationml.slideLayout+xml" PartName="/ppt/slideLayouts/slideLayout378.xml"/>
  <Override ContentType="application/vnd.openxmlformats-officedocument.presentationml.slideLayout+xml" PartName="/ppt/slideLayouts/slideLayout636.xml"/>
  <Override ContentType="application/vnd.openxmlformats-officedocument.presentationml.slideLayout+xml" PartName="/ppt/slideLayouts/slideLayout822.xml"/>
  <Override ContentType="application/vnd.openxmlformats-officedocument.presentationml.slideLayout+xml" PartName="/ppt/slideLayouts/slideLayout653.xml"/>
  <Override ContentType="application/vnd.openxmlformats-officedocument.presentationml.slideLayout+xml" PartName="/ppt/slideLayouts/slideLayout508.xml"/>
  <Override ContentType="application/vnd.openxmlformats-officedocument.presentationml.slideLayout+xml" PartName="/ppt/slideLayouts/slideLayout267.xml"/>
  <Override ContentType="application/vnd.openxmlformats-officedocument.presentationml.slideLayout+xml" PartName="/ppt/slideLayouts/slideLayout525.xml"/>
  <Override ContentType="application/vnd.openxmlformats-officedocument.presentationml.slideLayout+xml" PartName="/ppt/slideLayouts/slideLayout363.xml"/>
  <Override ContentType="application/vnd.openxmlformats-officedocument.presentationml.slideLayout+xml" PartName="/ppt/slideLayouts/slideLayout70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621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380.xml"/>
  <Override ContentType="application/vnd.openxmlformats-officedocument.presentationml.slideLayout+xml" PartName="/ppt/slideLayouts/slideLayout726.xml"/>
  <Override ContentType="application/vnd.openxmlformats-officedocument.presentationml.slideLayout+xml" PartName="/ppt/slideLayouts/slideLayout510.xml"/>
  <Override ContentType="application/vnd.openxmlformats-officedocument.presentationml.slideLayout+xml" PartName="/ppt/slideLayouts/slideLayout491.xml"/>
  <Override ContentType="application/vnd.openxmlformats-officedocument.presentationml.slideLayout+xml" PartName="/ppt/slideLayouts/slideLayout837.xml"/>
  <Override ContentType="application/vnd.openxmlformats-officedocument.presentationml.slideLayout+xml" PartName="/ppt/slideLayouts/slideLayout392.xml"/>
  <Override ContentType="application/vnd.openxmlformats-officedocument.presentationml.slideLayout+xml" PartName="/ppt/slideLayouts/slideLayout120.xml"/>
  <Override ContentType="application/vnd.openxmlformats-officedocument.presentationml.slideLayout+xml" PartName="/ppt/slideLayouts/slideLayout163.xml"/>
  <Override ContentType="application/vnd.openxmlformats-officedocument.presentationml.slideLayout+xml" PartName="/ppt/slideLayouts/slideLayout437.xml"/>
  <Override ContentType="application/vnd.openxmlformats-officedocument.presentationml.slideLayout+xml" PartName="/ppt/slideLayouts/slideLayout623.xml"/>
  <Override ContentType="application/vnd.openxmlformats-officedocument.presentationml.slideLayout+xml" PartName="/ppt/slideLayouts/slideLayout852.xml"/>
  <Override ContentType="application/vnd.openxmlformats-officedocument.presentationml.slideLayout+xml" PartName="/ppt/slideLayouts/slideLayout538.xml"/>
  <Override ContentType="application/vnd.openxmlformats-officedocument.presentationml.slideLayout+xml" PartName="/ppt/slideLayouts/slideLayout895.xml"/>
  <Override ContentType="application/vnd.openxmlformats-officedocument.presentationml.slideLayout+xml" PartName="/ppt/slideLayouts/slideLayout309.xml"/>
  <Override ContentType="application/vnd.openxmlformats-officedocument.presentationml.slideLayout+xml" PartName="/ppt/slideLayouts/slideLayout666.xml"/>
  <Override ContentType="application/vnd.openxmlformats-officedocument.presentationml.slideLayout+xml" PartName="/ppt/slideLayouts/slideLayout593.xml"/>
  <Override ContentType="application/vnd.openxmlformats-officedocument.presentationml.slideLayout+xml" PartName="/ppt/slideLayouts/slideLayout550.xml"/>
  <Override ContentType="application/vnd.openxmlformats-officedocument.presentationml.slideLayout+xml" PartName="/ppt/slideLayouts/slideLayout724.xml"/>
  <Override ContentType="application/vnd.openxmlformats-officedocument.presentationml.slideLayout+xml" PartName="/ppt/slideLayouts/slideLayout208.xml"/>
  <Override ContentType="application/vnd.openxmlformats-officedocument.presentationml.slideLayout+xml" PartName="/ppt/slideLayouts/slideLayout767.xml"/>
  <Override ContentType="application/vnd.openxmlformats-officedocument.presentationml.slideLayout+xml" PartName="/ppt/slideLayouts/slideLayout178.xml"/>
  <Override ContentType="application/vnd.openxmlformats-officedocument.presentationml.slideLayout+xml" PartName="/ppt/slideLayouts/slideLayout135.xml"/>
  <Override ContentType="application/vnd.openxmlformats-officedocument.presentationml.slideLayout+xml" PartName="/ppt/slideLayouts/slideLayout422.xml"/>
  <Override ContentType="application/vnd.openxmlformats-officedocument.presentationml.slideLayout+xml" PartName="/ppt/slideLayouts/slideLayout465.xml"/>
  <Override ContentType="application/vnd.openxmlformats-officedocument.presentationml.slideLayout+xml" PartName="/ppt/slideLayouts/slideLayout291.xml"/>
  <Override ContentType="application/vnd.openxmlformats-officedocument.presentationml.slideLayout+xml" PartName="/ppt/slideLayouts/slideLayout880.xml"/>
  <Override ContentType="application/vnd.openxmlformats-officedocument.presentationml.slideLayout+xml" PartName="/ppt/slideLayouts/slideLayout194.xml"/>
  <Override ContentType="application/vnd.openxmlformats-officedocument.presentationml.slideLayout+xml" PartName="/ppt/slideLayouts/slideLayout925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151.xml"/>
  <Override ContentType="application/vnd.openxmlformats-officedocument.presentationml.slideLayout+xml" PartName="/ppt/slideLayouts/slideLayout409.xml"/>
  <Override ContentType="application/vnd.openxmlformats-officedocument.presentationml.slideLayout+xml" PartName="/ppt/slideLayouts/slideLayout795.xml"/>
  <Override ContentType="application/vnd.openxmlformats-officedocument.presentationml.slideLayout+xml" PartName="/ppt/slideLayouts/slideLayout638.xml"/>
  <Override ContentType="application/vnd.openxmlformats-officedocument.presentationml.slideLayout+xml" PartName="/ppt/slideLayouts/slideLayout752.xml"/>
  <Override ContentType="application/vnd.openxmlformats-officedocument.presentationml.slideLayout+xml" PartName="/ppt/slideLayouts/slideLayout221.xml"/>
  <Override ContentType="application/vnd.openxmlformats-officedocument.presentationml.slideLayout+xml" PartName="/ppt/slideLayouts/slideLayout522.xml"/>
  <Override ContentType="application/vnd.openxmlformats-officedocument.presentationml.slideLayout+xml" PartName="/ppt/slideLayouts/slideLayout868.xml"/>
  <Override ContentType="application/vnd.openxmlformats-officedocument.presentationml.slideLayout+xml" PartName="/ppt/slideLayouts/slideLayout336.xml"/>
  <Override ContentType="application/vnd.openxmlformats-officedocument.presentationml.slideLayout+xml" PartName="/ppt/slideLayouts/slideLayout825.xml"/>
  <Override ContentType="application/vnd.openxmlformats-officedocument.presentationml.slideLayout+xml" PartName="/ppt/slideLayouts/slideLayout166.xml"/>
  <Override ContentType="application/vnd.openxmlformats-officedocument.presentationml.slideLayout+xml" PartName="/ppt/slideLayouts/slideLayout379.xml"/>
  <Override ContentType="application/vnd.openxmlformats-officedocument.presentationml.slideLayout+xml" PartName="/ppt/slideLayouts/slideLayout565.xml"/>
  <Override ContentType="application/vnd.openxmlformats-officedocument.presentationml.slideLayout+xml" PartName="/ppt/slideLayouts/slideLayout264.xml"/>
  <Override ContentType="application/vnd.openxmlformats-officedocument.presentationml.slideLayout+xml" PartName="/ppt/slideLayouts/slideLayout123.xml"/>
  <Override ContentType="application/vnd.openxmlformats-officedocument.presentationml.slideLayout+xml" PartName="/ppt/slideLayouts/slideLayout86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364.xml"/>
  <Override ContentType="application/vnd.openxmlformats-officedocument.presentationml.slideLayout+xml" PartName="/ppt/slideLayouts/slideLayout910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780.xml"/>
  <Override ContentType="application/vnd.openxmlformats-officedocument.presentationml.slideLayout+xml" PartName="/ppt/slideLayouts/slideLayout321.xml"/>
  <Override ContentType="application/vnd.openxmlformats-officedocument.presentationml.slideLayout+xml" PartName="/ppt/slideLayouts/slideLayout492.xml"/>
  <Override ContentType="application/vnd.openxmlformats-officedocument.presentationml.slideLayout+xml" PartName="/ppt/slideLayouts/slideLayout236.xml"/>
  <Override ContentType="application/vnd.openxmlformats-officedocument.presentationml.slideLayout+xml" PartName="/ppt/slideLayouts/slideLayout191.xml"/>
  <Override ContentType="application/vnd.openxmlformats-officedocument.presentationml.slideLayout+xml" PartName="/ppt/slideLayouts/slideLayout279.xml"/>
  <Override ContentType="application/vnd.openxmlformats-officedocument.presentationml.slideLayout+xml" PartName="/ppt/slideLayouts/slideLayout537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08.xml"/>
  <Override ContentType="application/vnd.openxmlformats-officedocument.presentationml.slideLayout+xml" PartName="/ppt/slideLayouts/slideLayout138.xml"/>
  <Override ContentType="application/vnd.openxmlformats-officedocument.presentationml.slideLayout+xml" PartName="/ppt/slideLayouts/slideLayout693.xml"/>
  <Override ContentType="application/vnd.openxmlformats-officedocument.presentationml.slideLayout+xml" PartName="/ppt/slideLayouts/slideLayout438.xml"/>
  <Override ContentType="application/vnd.openxmlformats-officedocument.presentationml.slideLayout+xml" PartName="/ppt/slideLayouts/slideLayout667.xml"/>
  <Override ContentType="application/vnd.openxmlformats-officedocument.presentationml.slideLayout+xml" PartName="/ppt/slideLayouts/slideLayout624.xml"/>
  <Override ContentType="application/vnd.openxmlformats-officedocument.presentationml.slideLayout+xml" PartName="/ppt/slideLayouts/slideLayout650.xml"/>
  <Override ContentType="application/vnd.openxmlformats-officedocument.presentationml.slideLayout+xml" PartName="/ppt/slideLayouts/slideLayout551.xml"/>
  <Override ContentType="application/vnd.openxmlformats-officedocument.presentationml.slideLayout+xml" PartName="/ppt/slideLayouts/slideLayout179.xml"/>
  <Override ContentType="application/vnd.openxmlformats-officedocument.presentationml.slideLayout+xml" PartName="/ppt/slideLayouts/slideLayout365.xml"/>
  <Override ContentType="application/vnd.openxmlformats-officedocument.presentationml.slideLayout+xml" PartName="/ppt/slideLayouts/slideLayout322.xml"/>
  <Override ContentType="application/vnd.openxmlformats-officedocument.presentationml.slideLayout+xml" PartName="/ppt/slideLayouts/slideLayout136.xml"/>
  <Override ContentType="application/vnd.openxmlformats-officedocument.presentationml.slideLayout+xml" PartName="/ppt/slideLayouts/slideLayout839.xml"/>
  <Override ContentType="application/vnd.openxmlformats-officedocument.presentationml.slideLayout+xml" PartName="/ppt/slideLayouts/slideLayout292.xml"/>
  <Override ContentType="application/vnd.openxmlformats-officedocument.presentationml.slideLayout+xml" PartName="/ppt/slideLayouts/slideLayout423.xml"/>
  <Override ContentType="application/vnd.openxmlformats-officedocument.presentationml.slideLayout+xml" PartName="/ppt/slideLayouts/slideLayout924.xml"/>
  <Override ContentType="application/vnd.openxmlformats-officedocument.presentationml.slideLayout+xml" PartName="/ppt/slideLayouts/slideLayout539.xml"/>
  <Override ContentType="application/vnd.openxmlformats-officedocument.presentationml.slideLayout+xml" PartName="/ppt/slideLayouts/slideLayout594.xml"/>
  <Override ContentType="application/vnd.openxmlformats-officedocument.presentationml.slideLayout+xml" PartName="/ppt/slideLayouts/slideLayout894.xml"/>
  <Override ContentType="application/vnd.openxmlformats-officedocument.presentationml.slideLayout+xml" PartName="/ppt/slideLayouts/slideLayout466.xml"/>
  <Override ContentType="application/vnd.openxmlformats-officedocument.presentationml.slideLayout+xml" PartName="/ppt/slideLayouts/slideLayout851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164.xml"/>
  <Override ContentType="application/vnd.openxmlformats-officedocument.presentationml.slideLayout+xml" PartName="/ppt/slideLayouts/slideLayout766.xml"/>
  <Override ContentType="application/vnd.openxmlformats-officedocument.presentationml.slideLayout+xml" PartName="/ppt/slideLayouts/slideLayout723.xml"/>
  <Override ContentType="application/vnd.openxmlformats-officedocument.presentationml.slideLayout+xml" PartName="/ppt/slideLayouts/slideLayout209.xml"/>
  <Override ContentType="application/vnd.openxmlformats-officedocument.presentationml.slideLayout+xml" PartName="/ppt/slideLayouts/slideLayout121.xml"/>
  <Override ContentType="application/vnd.openxmlformats-officedocument.presentationml.slideLayout+xml" PartName="/ppt/slideLayouts/slideLayout337.xml"/>
  <Override ContentType="application/vnd.openxmlformats-officedocument.presentationml.slideLayout+xml" PartName="/ppt/slideLayouts/slideLayout824.xml"/>
  <Override ContentType="application/vnd.openxmlformats-officedocument.presentationml.slideLayout+xml" PartName="/ppt/slideLayouts/slideLayout867.xml"/>
  <Override ContentType="application/vnd.openxmlformats-officedocument.presentationml.slideLayout+xml" PartName="/ppt/slideLayouts/slideLayout523.xml"/>
  <Override ContentType="application/vnd.openxmlformats-officedocument.presentationml.slideLayout+xml" PartName="/ppt/slideLayouts/slideLayout222.xml"/>
  <Override ContentType="application/vnd.openxmlformats-officedocument.presentationml.slideLayout+xml" PartName="/ppt/slideLayouts/slideLayout566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65.xml"/>
  <Override ContentType="application/vnd.openxmlformats-officedocument.presentationml.slideLayout+xml" PartName="/ppt/slideLayouts/slideLayout639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109.xml"/>
  <Override ContentType="application/vnd.openxmlformats-officedocument.presentationml.slideLayout+xml" PartName="/ppt/slideLayouts/slideLayout794.xml"/>
  <Override ContentType="application/vnd.openxmlformats-officedocument.presentationml.slideLayout+xml" PartName="/ppt/slideLayouts/slideLayout751.xml"/>
  <Override ContentType="application/vnd.openxmlformats-officedocument.presentationml.slideLayout+xml" PartName="/ppt/slideLayouts/slideLayout450.xml"/>
  <Override ContentType="application/vnd.openxmlformats-officedocument.presentationml.slideLayout+xml" PartName="/ppt/slideLayouts/slideLayout192.xml"/>
  <Override ContentType="application/vnd.openxmlformats-officedocument.presentationml.slideLayout+xml" PartName="/ppt/slideLayouts/slideLayout493.xml"/>
  <Override ContentType="application/vnd.openxmlformats-officedocument.presentationml.slideLayout+xml" PartName="/ppt/slideLayouts/slideLayout237.xml"/>
  <Override ContentType="application/vnd.openxmlformats-officedocument.presentationml.slideLayout+xml" PartName="/ppt/slideLayouts/slideLayout87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694.xml"/>
  <Override ContentType="application/vnd.openxmlformats-officedocument.presentationml.slideLayout+xml" PartName="/ppt/slideLayouts/slideLayout350.xml"/>
  <Override ContentType="application/vnd.openxmlformats-officedocument.presentationml.slideLayout+xml" PartName="/ppt/slideLayouts/slideLayout739.xml"/>
  <Override ContentType="application/vnd.openxmlformats-officedocument.presentationml.slideLayout+xml" PartName="/ppt/slideLayouts/slideLayout393.xml"/>
  <Override ContentType="application/vnd.openxmlformats-officedocument.presentationml.slideLayout+xml" PartName="/ppt/slideLayouts/slideLayout651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4.xml"/>
  <Override ContentType="application/vnd.openxmlformats-officedocument.presentationml.slideMaster+xml" PartName="/ppt/slideMasters/slideMaster7.xml"/>
  <Override ContentType="application/vnd.openxmlformats-officedocument.presentationml.slideMaster+xml" PartName="/ppt/slideMasters/slideMaster6.xml"/>
  <Override ContentType="application/vnd.openxmlformats-officedocument.presentationml.slideMaster+xml" PartName="/ppt/slideMasters/slideMaster5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5.xml"/>
  <Override ContentType="application/vnd.openxmlformats-officedocument.presentationml.slide+xml" PartName="/ppt/slides/slide60.xml"/>
  <Override ContentType="application/vnd.openxmlformats-officedocument.presentationml.slide+xml" PartName="/ppt/slides/slide5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5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50.xml"/>
  <Override ContentType="application/vnd.openxmlformats-officedocument.presentationml.slide+xml" PartName="/ppt/slides/slide34.xml"/>
  <Override ContentType="application/vnd.openxmlformats-officedocument.presentationml.slide+xml" PartName="/ppt/slides/slide33.xml"/>
  <Override ContentType="application/vnd.openxmlformats-officedocument.presentationml.slide+xml" PartName="/ppt/slides/slide51.xml"/>
  <Override ContentType="application/vnd.openxmlformats-officedocument.presentationml.slide+xml" PartName="/ppt/slides/slide16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7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54.xml"/>
  <Override ContentType="application/vnd.openxmlformats-officedocument.presentationml.slide+xml" PartName="/ppt/slides/slide36.xml"/>
  <Override ContentType="application/vnd.openxmlformats-officedocument.presentationml.slide+xml" PartName="/ppt/slides/slide23.xml"/>
  <Override ContentType="application/vnd.openxmlformats-officedocument.presentationml.slide+xml" PartName="/ppt/slides/slide49.xml"/>
  <Override ContentType="application/vnd.openxmlformats-officedocument.presentationml.slide+xml" PartName="/ppt/slides/slide10.xml"/>
  <Override ContentType="application/vnd.openxmlformats-officedocument.presentationml.slide+xml" PartName="/ppt/slides/slide6.xml"/>
  <Override ContentType="application/vnd.openxmlformats-officedocument.presentationml.slide+xml" PartName="/ppt/slides/slide53.xml"/>
  <Override ContentType="application/vnd.openxmlformats-officedocument.presentationml.slide+xml" PartName="/ppt/slides/slide40.xml"/>
  <Override ContentType="application/vnd.openxmlformats-officedocument.presentationml.slide+xml" PartName="/ppt/slides/slide4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9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6.xml"/>
  <Override ContentType="application/vnd.openxmlformats-officedocument.presentationml.slide+xml" PartName="/ppt/slides/slide12.xml"/>
  <Override ContentType="application/vnd.openxmlformats-officedocument.presentationml.slide+xml" PartName="/ppt/slides/slide47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8.xml"/>
  <Override ContentType="application/vnd.openxmlformats-officedocument.presentationml.slide+xml" PartName="/ppt/slides/slide55.xml"/>
  <Override ContentType="application/vnd.openxmlformats-officedocument.presentationml.slide+xml" PartName="/ppt/slides/slide29.xml"/>
  <Override ContentType="application/vnd.openxmlformats-officedocument.presentationml.slide+xml" PartName="/ppt/slides/slide59.xml"/>
  <Override ContentType="application/vnd.openxmlformats-officedocument.presentationml.slide+xml" PartName="/ppt/slides/slide32.xml"/>
  <Override ContentType="application/vnd.openxmlformats-officedocument.presentationml.slide+xml" PartName="/ppt/slides/slide1.xml"/>
  <Override ContentType="application/vnd.openxmlformats-officedocument.presentationml.slide+xml" PartName="/ppt/slides/slide58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15.xml"/>
  <Override ContentType="application/vnd.openxmlformats-officedocument.presentationml.slide+xml" PartName="/ppt/slides/slide31.xml"/>
  <Override ContentType="application/vnd.openxmlformats-officedocument.presentationml.slide+xml" PartName="/ppt/slides/slide27.xml"/>
  <Override ContentType="application/vnd.openxmlformats-officedocument.presentationml.slide+xml" PartName="/ppt/slides/slide57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14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theme+xml" PartName="/ppt/theme/theme1.xml"/>
  <Override ContentType="application/vnd.openxmlformats-officedocument.theme+xml" PartName="/ppt/theme/theme7.xml"/>
  <Override ContentType="application/vnd.openxmlformats-officedocument.theme+xml" PartName="/ppt/theme/theme6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  <Override ContentType="application/vnd.openxmlformats-officedocument.theme+xml" PartName="/ppt/theme/theme5.xml"/>
  <Override ContentType="application/vnd.openxmlformats-officedocument.theme+xml" PartName="/ppt/theme/theme8.xml"/>
  <Override ContentType="application/vnd.openxmlformats-officedocument.presentationml.notesSlide+xml" PartName="/ppt/notesSlides/notesSlide5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5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51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56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57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58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54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47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60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48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5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49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53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10.xml"/>
  <Override ContentType="application/vnd.openxmlformats-officedocument.custom-properties+xml" PartName="/docProps/custom.xml"/>
  <Override ContentType="application/binary" PartName="/ppt/metadata"/>
  <Override ContentType="application/vnd.openxmlformats-officedocument.presentationml.notesMaster+xml" PartName="/ppt/notesMasters/notesMaster1.xml"/>
  <Override ContentType="application/vnd.openxmlformats-officedocument.presentationml.presProps+xml" PartName="/ppt/presProps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custom-properties" Target="docProps/custom.xml"/><Relationship Id="rId2" Type="http://schemas.openxmlformats.org/package/2006/relationships/metadata/core-properties" Target="docProps/core.xml"/><Relationship Id="rId3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5"/>
    <p:sldMasterId id="2147483655" r:id="rId6"/>
    <p:sldMasterId id="2147484093" r:id="rId7"/>
    <p:sldMasterId id="2147484105" r:id="rId8"/>
    <p:sldMasterId id="2147484562" r:id="rId9"/>
    <p:sldMasterId id="2147484574" r:id="rId10"/>
    <p:sldMasterId id="2147484586" r:id="rId11"/>
  </p:sldMasterIdLst>
  <p:notesMasterIdLst>
    <p:notesMasterId r:id="rId12"/>
  </p:notesMasterIdLst>
  <p:sldIdLst>
    <p:sldId id="256" r:id="rId13"/>
    <p:sldId id="257" r:id="rId14"/>
    <p:sldId id="258" r:id="rId15"/>
    <p:sldId id="259" r:id="rId16"/>
    <p:sldId id="260" r:id="rId17"/>
    <p:sldId id="261" r:id="rId18"/>
    <p:sldId id="262" r:id="rId19"/>
    <p:sldId id="263" r:id="rId20"/>
    <p:sldId id="264" r:id="rId21"/>
    <p:sldId id="265" r:id="rId22"/>
    <p:sldId id="266" r:id="rId23"/>
    <p:sldId id="267" r:id="rId24"/>
    <p:sldId id="268" r:id="rId25"/>
    <p:sldId id="269" r:id="rId26"/>
    <p:sldId id="270" r:id="rId27"/>
    <p:sldId id="271" r:id="rId28"/>
    <p:sldId id="272" r:id="rId29"/>
    <p:sldId id="273" r:id="rId30"/>
    <p:sldId id="274" r:id="rId31"/>
    <p:sldId id="275" r:id="rId32"/>
    <p:sldId id="276" r:id="rId33"/>
    <p:sldId id="277" r:id="rId34"/>
    <p:sldId id="278" r:id="rId35"/>
    <p:sldId id="279" r:id="rId36"/>
    <p:sldId id="280" r:id="rId37"/>
    <p:sldId id="281" r:id="rId38"/>
    <p:sldId id="282" r:id="rId39"/>
    <p:sldId id="283" r:id="rId40"/>
    <p:sldId id="284" r:id="rId41"/>
    <p:sldId id="285" r:id="rId42"/>
    <p:sldId id="286" r:id="rId43"/>
    <p:sldId id="287" r:id="rId44"/>
    <p:sldId id="288" r:id="rId45"/>
    <p:sldId id="289" r:id="rId46"/>
    <p:sldId id="290" r:id="rId47"/>
    <p:sldId id="291" r:id="rId48"/>
    <p:sldId id="292" r:id="rId49"/>
    <p:sldId id="293" r:id="rId50"/>
    <p:sldId id="294" r:id="rId51"/>
    <p:sldId id="295" r:id="rId52"/>
    <p:sldId id="296" r:id="rId53"/>
    <p:sldId id="297" r:id="rId54"/>
    <p:sldId id="298" r:id="rId55"/>
    <p:sldId id="299" r:id="rId56"/>
    <p:sldId id="300" r:id="rId57"/>
    <p:sldId id="301" r:id="rId58"/>
    <p:sldId id="302" r:id="rId59"/>
    <p:sldId id="303" r:id="rId60"/>
    <p:sldId id="304" r:id="rId61"/>
    <p:sldId id="305" r:id="rId62"/>
    <p:sldId id="306" r:id="rId63"/>
    <p:sldId id="307" r:id="rId64"/>
    <p:sldId id="308" r:id="rId65"/>
    <p:sldId id="309" r:id="rId66"/>
    <p:sldId id="310" r:id="rId67"/>
    <p:sldId id="311" r:id="rId68"/>
    <p:sldId id="312" r:id="rId69"/>
    <p:sldId id="313" r:id="rId70"/>
    <p:sldId id="314" r:id="rId71"/>
    <p:sldId id="315" r:id="rId72"/>
  </p:sldIdLst>
  <p:sldSz cy="6858000" cx="12192000"/>
  <p:notesSz cx="12192000" cy="6858000"/>
  <p:embeddedFontLst>
    <p:embeddedFont>
      <p:font typeface="Tahoma"/>
      <p:regular r:id="rId73"/>
      <p:bold r:id="rId74"/>
    </p:embeddedFont>
    <p:embeddedFont>
      <p:font typeface="Poppins Medium"/>
      <p:regular r:id="rId75"/>
      <p:bold r:id="rId76"/>
      <p:italic r:id="rId77"/>
      <p:boldItalic r:id="rId78"/>
    </p:embeddedFont>
    <p:embeddedFont>
      <p:font typeface="Helvetica Neue"/>
      <p:regular r:id="rId79"/>
      <p:bold r:id="rId80"/>
      <p:italic r:id="rId81"/>
      <p:boldItalic r:id="rId82"/>
    </p:embeddedFont>
    <p:embeddedFont>
      <p:font typeface="DM Sans"/>
      <p:regular r:id="rId83"/>
      <p:bold r:id="rId84"/>
      <p:italic r:id="rId85"/>
      <p:boldItalic r:id="rId86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  <p:ext uri="GoogleSlidesCustomDataVersion2">
      <go:slidesCustomData xmlns:go="http://customooxmlschemas.google.com/" r:id="rId87" roundtripDataSignature="AMtx7mi2TD5U8sAtUKC2kOfS3LTh2Fpif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AAA7FFBC-20A8-4EDF-9BA3-6CBFE0FB4CBB}">
  <a:tblStyle styleId="{AAA7FFBC-20A8-4EDF-9BA3-6CBFE0FB4CBB}" styleName="Table_0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 b="off" i="off"/>
    </a:band1H>
    <a:band2H>
      <a:tcTxStyle b="off" i="off"/>
    </a:band2H>
    <a:band1V>
      <a:tcTxStyle b="off" i="off"/>
    </a:band1V>
    <a:band2V>
      <a:tcTxStyle b="off" i="off"/>
    </a:band2V>
    <a:lastCol>
      <a:tcTxStyle b="off" i="off"/>
    </a:lastCol>
    <a:firstCol>
      <a:tcTxStyle b="off" i="off"/>
    </a:firstCol>
    <a:lastRow>
      <a:tcTxStyle b="off" i="off"/>
    </a:lastRow>
    <a:seCell>
      <a:tcTxStyle b="off" i="off"/>
    </a:seCell>
    <a:swCell>
      <a:tcTxStyle b="off" i="off"/>
    </a:swCell>
    <a:firstRow>
      <a:tcTxStyle b="off" i="off"/>
    </a:firstRow>
    <a:neCell>
      <a:tcTxStyle b="off" i="off"/>
    </a:neCell>
    <a:nwCell>
      <a:tcTxStyle b="off" i="off"/>
    </a:nwCell>
  </a:tblStyle>
  <a:tblStyle styleId="{86A26944-19D2-4775-A6FD-FCBAA8297117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  <a:tblStyle styleId="{164F6282-33AC-4E27-BEA4-D8DD7DD99D35}" styleName="Table_2">
    <a:wholeTbl>
      <a:tcTxStyle>
        <a:font>
          <a:latin typeface="Arial"/>
          <a:ea typeface="Arial"/>
          <a:cs typeface="Arial"/>
        </a:font>
        <a:srgbClr val="000000"/>
      </a:tcTx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2880" orient="horz"/>
        <p:guide pos="216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1" Type="http://schemas.openxmlformats.org/officeDocument/2006/relationships/theme" Target="theme/theme7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Master" Target="slideMasters/slideMaster5.xml"/><Relationship Id="rId5" Type="http://schemas.openxmlformats.org/officeDocument/2006/relationships/slideMaster" Target="slideMasters/slideMaster1.xml"/><Relationship Id="rId6" Type="http://schemas.openxmlformats.org/officeDocument/2006/relationships/slideMaster" Target="slideMasters/slideMaster2.xml"/><Relationship Id="rId7" Type="http://schemas.openxmlformats.org/officeDocument/2006/relationships/slideMaster" Target="slideMasters/slideMaster3.xml"/><Relationship Id="rId8" Type="http://schemas.openxmlformats.org/officeDocument/2006/relationships/slideMaster" Target="slideMasters/slideMaster4.xml"/><Relationship Id="rId40" Type="http://schemas.openxmlformats.org/officeDocument/2006/relationships/slide" Target="slides/slide28.xml"/><Relationship Id="rId42" Type="http://schemas.openxmlformats.org/officeDocument/2006/relationships/slide" Target="slides/slide30.xml"/><Relationship Id="rId41" Type="http://schemas.openxmlformats.org/officeDocument/2006/relationships/slide" Target="slides/slide29.xml"/><Relationship Id="rId44" Type="http://schemas.openxmlformats.org/officeDocument/2006/relationships/slide" Target="slides/slide32.xml"/><Relationship Id="rId43" Type="http://schemas.openxmlformats.org/officeDocument/2006/relationships/slide" Target="slides/slide31.xml"/><Relationship Id="rId46" Type="http://schemas.openxmlformats.org/officeDocument/2006/relationships/slide" Target="slides/slide34.xml"/><Relationship Id="rId45" Type="http://schemas.openxmlformats.org/officeDocument/2006/relationships/slide" Target="slides/slide33.xml"/><Relationship Id="rId48" Type="http://schemas.openxmlformats.org/officeDocument/2006/relationships/slide" Target="slides/slide36.xml"/><Relationship Id="rId47" Type="http://schemas.openxmlformats.org/officeDocument/2006/relationships/slide" Target="slides/slide35.xml"/><Relationship Id="rId49" Type="http://schemas.openxmlformats.org/officeDocument/2006/relationships/slide" Target="slides/slide37.xml"/><Relationship Id="rId31" Type="http://schemas.openxmlformats.org/officeDocument/2006/relationships/slide" Target="slides/slide19.xml"/><Relationship Id="rId30" Type="http://schemas.openxmlformats.org/officeDocument/2006/relationships/slide" Target="slides/slide18.xml"/><Relationship Id="rId33" Type="http://schemas.openxmlformats.org/officeDocument/2006/relationships/slide" Target="slides/slide21.xml"/><Relationship Id="rId32" Type="http://schemas.openxmlformats.org/officeDocument/2006/relationships/slide" Target="slides/slide20.xml"/><Relationship Id="rId35" Type="http://schemas.openxmlformats.org/officeDocument/2006/relationships/slide" Target="slides/slide23.xml"/><Relationship Id="rId34" Type="http://schemas.openxmlformats.org/officeDocument/2006/relationships/slide" Target="slides/slide22.xml"/><Relationship Id="rId37" Type="http://schemas.openxmlformats.org/officeDocument/2006/relationships/slide" Target="slides/slide25.xml"/><Relationship Id="rId36" Type="http://schemas.openxmlformats.org/officeDocument/2006/relationships/slide" Target="slides/slide24.xml"/><Relationship Id="rId39" Type="http://schemas.openxmlformats.org/officeDocument/2006/relationships/slide" Target="slides/slide27.xml"/><Relationship Id="rId38" Type="http://schemas.openxmlformats.org/officeDocument/2006/relationships/slide" Target="slides/slide26.xml"/><Relationship Id="rId20" Type="http://schemas.openxmlformats.org/officeDocument/2006/relationships/slide" Target="slides/slide8.xml"/><Relationship Id="rId22" Type="http://schemas.openxmlformats.org/officeDocument/2006/relationships/slide" Target="slides/slide10.xml"/><Relationship Id="rId21" Type="http://schemas.openxmlformats.org/officeDocument/2006/relationships/slide" Target="slides/slide9.xml"/><Relationship Id="rId24" Type="http://schemas.openxmlformats.org/officeDocument/2006/relationships/slide" Target="slides/slide12.xml"/><Relationship Id="rId23" Type="http://schemas.openxmlformats.org/officeDocument/2006/relationships/slide" Target="slides/slide11.xml"/><Relationship Id="rId26" Type="http://schemas.openxmlformats.org/officeDocument/2006/relationships/slide" Target="slides/slide14.xml"/><Relationship Id="rId25" Type="http://schemas.openxmlformats.org/officeDocument/2006/relationships/slide" Target="slides/slide13.xml"/><Relationship Id="rId28" Type="http://schemas.openxmlformats.org/officeDocument/2006/relationships/slide" Target="slides/slide16.xml"/><Relationship Id="rId27" Type="http://schemas.openxmlformats.org/officeDocument/2006/relationships/slide" Target="slides/slide15.xml"/><Relationship Id="rId29" Type="http://schemas.openxmlformats.org/officeDocument/2006/relationships/slide" Target="slides/slide17.xml"/><Relationship Id="rId11" Type="http://schemas.openxmlformats.org/officeDocument/2006/relationships/slideMaster" Target="slideMasters/slideMaster7.xml"/><Relationship Id="rId10" Type="http://schemas.openxmlformats.org/officeDocument/2006/relationships/slideMaster" Target="slideMasters/slideMaster6.xml"/><Relationship Id="rId13" Type="http://schemas.openxmlformats.org/officeDocument/2006/relationships/slide" Target="slides/slide1.xml"/><Relationship Id="rId12" Type="http://schemas.openxmlformats.org/officeDocument/2006/relationships/notesMaster" Target="notesMasters/notesMaster1.xml"/><Relationship Id="rId15" Type="http://schemas.openxmlformats.org/officeDocument/2006/relationships/slide" Target="slides/slide3.xml"/><Relationship Id="rId14" Type="http://schemas.openxmlformats.org/officeDocument/2006/relationships/slide" Target="slides/slide2.xml"/><Relationship Id="rId17" Type="http://schemas.openxmlformats.org/officeDocument/2006/relationships/slide" Target="slides/slide5.xml"/><Relationship Id="rId16" Type="http://schemas.openxmlformats.org/officeDocument/2006/relationships/slide" Target="slides/slide4.xml"/><Relationship Id="rId19" Type="http://schemas.openxmlformats.org/officeDocument/2006/relationships/slide" Target="slides/slide7.xml"/><Relationship Id="rId18" Type="http://schemas.openxmlformats.org/officeDocument/2006/relationships/slide" Target="slides/slide6.xml"/><Relationship Id="rId84" Type="http://schemas.openxmlformats.org/officeDocument/2006/relationships/font" Target="fonts/DMSans-bold.fntdata"/><Relationship Id="rId83" Type="http://schemas.openxmlformats.org/officeDocument/2006/relationships/font" Target="fonts/DMSans-regular.fntdata"/><Relationship Id="rId86" Type="http://schemas.openxmlformats.org/officeDocument/2006/relationships/font" Target="fonts/DMSans-boldItalic.fntdata"/><Relationship Id="rId85" Type="http://schemas.openxmlformats.org/officeDocument/2006/relationships/font" Target="fonts/DMSans-italic.fntdata"/><Relationship Id="rId87" Type="http://customschemas.google.com/relationships/presentationmetadata" Target="metadata"/><Relationship Id="rId80" Type="http://schemas.openxmlformats.org/officeDocument/2006/relationships/font" Target="fonts/HelveticaNeue-bold.fntdata"/><Relationship Id="rId82" Type="http://schemas.openxmlformats.org/officeDocument/2006/relationships/font" Target="fonts/HelveticaNeue-boldItalic.fntdata"/><Relationship Id="rId81" Type="http://schemas.openxmlformats.org/officeDocument/2006/relationships/font" Target="fonts/HelveticaNeue-italic.fntdata"/><Relationship Id="rId73" Type="http://schemas.openxmlformats.org/officeDocument/2006/relationships/font" Target="fonts/Tahoma-regular.fntdata"/><Relationship Id="rId72" Type="http://schemas.openxmlformats.org/officeDocument/2006/relationships/slide" Target="slides/slide60.xml"/><Relationship Id="rId75" Type="http://schemas.openxmlformats.org/officeDocument/2006/relationships/font" Target="fonts/PoppinsMedium-regular.fntdata"/><Relationship Id="rId74" Type="http://schemas.openxmlformats.org/officeDocument/2006/relationships/font" Target="fonts/Tahoma-bold.fntdata"/><Relationship Id="rId77" Type="http://schemas.openxmlformats.org/officeDocument/2006/relationships/font" Target="fonts/PoppinsMedium-italic.fntdata"/><Relationship Id="rId76" Type="http://schemas.openxmlformats.org/officeDocument/2006/relationships/font" Target="fonts/PoppinsMedium-bold.fntdata"/><Relationship Id="rId79" Type="http://schemas.openxmlformats.org/officeDocument/2006/relationships/font" Target="fonts/HelveticaNeue-regular.fntdata"/><Relationship Id="rId78" Type="http://schemas.openxmlformats.org/officeDocument/2006/relationships/font" Target="fonts/PoppinsMedium-boldItalic.fntdata"/><Relationship Id="rId71" Type="http://schemas.openxmlformats.org/officeDocument/2006/relationships/slide" Target="slides/slide59.xml"/><Relationship Id="rId70" Type="http://schemas.openxmlformats.org/officeDocument/2006/relationships/slide" Target="slides/slide58.xml"/><Relationship Id="rId62" Type="http://schemas.openxmlformats.org/officeDocument/2006/relationships/slide" Target="slides/slide50.xml"/><Relationship Id="rId61" Type="http://schemas.openxmlformats.org/officeDocument/2006/relationships/slide" Target="slides/slide49.xml"/><Relationship Id="rId64" Type="http://schemas.openxmlformats.org/officeDocument/2006/relationships/slide" Target="slides/slide52.xml"/><Relationship Id="rId63" Type="http://schemas.openxmlformats.org/officeDocument/2006/relationships/slide" Target="slides/slide51.xml"/><Relationship Id="rId66" Type="http://schemas.openxmlformats.org/officeDocument/2006/relationships/slide" Target="slides/slide54.xml"/><Relationship Id="rId65" Type="http://schemas.openxmlformats.org/officeDocument/2006/relationships/slide" Target="slides/slide53.xml"/><Relationship Id="rId68" Type="http://schemas.openxmlformats.org/officeDocument/2006/relationships/slide" Target="slides/slide56.xml"/><Relationship Id="rId67" Type="http://schemas.openxmlformats.org/officeDocument/2006/relationships/slide" Target="slides/slide55.xml"/><Relationship Id="rId60" Type="http://schemas.openxmlformats.org/officeDocument/2006/relationships/slide" Target="slides/slide48.xml"/><Relationship Id="rId69" Type="http://schemas.openxmlformats.org/officeDocument/2006/relationships/slide" Target="slides/slide57.xml"/><Relationship Id="rId51" Type="http://schemas.openxmlformats.org/officeDocument/2006/relationships/slide" Target="slides/slide39.xml"/><Relationship Id="rId50" Type="http://schemas.openxmlformats.org/officeDocument/2006/relationships/slide" Target="slides/slide38.xml"/><Relationship Id="rId53" Type="http://schemas.openxmlformats.org/officeDocument/2006/relationships/slide" Target="slides/slide41.xml"/><Relationship Id="rId52" Type="http://schemas.openxmlformats.org/officeDocument/2006/relationships/slide" Target="slides/slide40.xml"/><Relationship Id="rId55" Type="http://schemas.openxmlformats.org/officeDocument/2006/relationships/slide" Target="slides/slide43.xml"/><Relationship Id="rId54" Type="http://schemas.openxmlformats.org/officeDocument/2006/relationships/slide" Target="slides/slide42.xml"/><Relationship Id="rId57" Type="http://schemas.openxmlformats.org/officeDocument/2006/relationships/slide" Target="slides/slide45.xml"/><Relationship Id="rId56" Type="http://schemas.openxmlformats.org/officeDocument/2006/relationships/slide" Target="slides/slide44.xml"/><Relationship Id="rId59" Type="http://schemas.openxmlformats.org/officeDocument/2006/relationships/slide" Target="slides/slide47.xml"/><Relationship Id="rId58" Type="http://schemas.openxmlformats.org/officeDocument/2006/relationships/slide" Target="slides/slide46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2032400" y="514350"/>
            <a:ext cx="8128400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991" name="Shape 8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2" name="Google Shape;8992;p1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8993" name="Google Shape;8993;p1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17" name="Shape 9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8" name="Google Shape;9118;g37f3f49db0c_0_16:notes"/>
          <p:cNvSpPr txBox="1"/>
          <p:nvPr>
            <p:ph idx="1" type="body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19" name="Google Shape;9119;g37f3f49db0c_0_16:notes"/>
          <p:cNvSpPr/>
          <p:nvPr>
            <p:ph idx="2" type="sldImg"/>
          </p:nvPr>
        </p:nvSpPr>
        <p:spPr>
          <a:xfrm>
            <a:off x="1219200" y="857250"/>
            <a:ext cx="9753600" cy="2314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25" name="Shape 9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6" name="Google Shape;9126;g37ca39b6ccb_0_845:notes"/>
          <p:cNvSpPr/>
          <p:nvPr>
            <p:ph idx="2" type="sldImg"/>
          </p:nvPr>
        </p:nvSpPr>
        <p:spPr>
          <a:xfrm>
            <a:off x="1219200" y="857250"/>
            <a:ext cx="9753600" cy="2314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127" name="Google Shape;9127;g37ca39b6ccb_0_845:notes"/>
          <p:cNvSpPr txBox="1"/>
          <p:nvPr>
            <p:ph idx="1" type="body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t/>
            </a:r>
            <a:endParaRPr/>
          </a:p>
        </p:txBody>
      </p:sp>
      <p:sp>
        <p:nvSpPr>
          <p:cNvPr id="9128" name="Google Shape;9128;g37ca39b6ccb_0_845:notes"/>
          <p:cNvSpPr txBox="1"/>
          <p:nvPr>
            <p:ph idx="12" type="sldNum"/>
          </p:nvPr>
        </p:nvSpPr>
        <p:spPr>
          <a:xfrm>
            <a:off x="6905979" y="6513910"/>
            <a:ext cx="5283300" cy="3441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b="0" i="0" lang="en-US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‹#›</a:t>
            </a:fld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39" name="Shape 9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0" name="Google Shape;9140;p43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sp>
        <p:nvSpPr>
          <p:cNvPr id="9141" name="Google Shape;9141;p4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46" name="Shape 9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7" name="Google Shape;9147;g37e7728a92e_0_3:notes"/>
          <p:cNvSpPr/>
          <p:nvPr>
            <p:ph idx="2" type="sldImg"/>
          </p:nvPr>
        </p:nvSpPr>
        <p:spPr>
          <a:xfrm>
            <a:off x="2032400" y="514350"/>
            <a:ext cx="8128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8" name="Google Shape;9148;g37e7728a92e_0_3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54" name="Shape 9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5" name="Google Shape;9155;g37e7728a92e_0_12:notes"/>
          <p:cNvSpPr/>
          <p:nvPr>
            <p:ph idx="2" type="sldImg"/>
          </p:nvPr>
        </p:nvSpPr>
        <p:spPr>
          <a:xfrm>
            <a:off x="2032400" y="514350"/>
            <a:ext cx="8128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56" name="Google Shape;9156;g37e7728a92e_0_12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63" name="Shape 9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4" name="Google Shape;9164;p4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165" name="Google Shape;9165;p4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77" name="Shape 9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8" name="Google Shape;9178;p9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179" name="Google Shape;9179;p9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91" name="Shape 9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2" name="Google Shape;9192;p10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193" name="Google Shape;9193;p10:notes"/>
          <p:cNvSpPr/>
          <p:nvPr>
            <p:ph idx="2" type="sldImg"/>
          </p:nvPr>
        </p:nvSpPr>
        <p:spPr>
          <a:xfrm>
            <a:off x="2032400" y="514350"/>
            <a:ext cx="8128400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217" name="Shape 9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Google Shape;9218;p11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219" name="Google Shape;9219;p11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271" name="Shape 9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2" name="Google Shape;9272;p12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273" name="Google Shape;9273;p12:notes"/>
          <p:cNvSpPr/>
          <p:nvPr>
            <p:ph idx="2" type="sldImg"/>
          </p:nvPr>
        </p:nvSpPr>
        <p:spPr>
          <a:xfrm>
            <a:off x="2032400" y="514350"/>
            <a:ext cx="8128400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06" name="Shape 9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7" name="Google Shape;9007;p2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008" name="Google Shape;9008;p2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17" name="Shape 9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8" name="Google Shape;9418;p13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419" name="Google Shape;9419;p13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24" name="Shape 9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5" name="Google Shape;9425;p14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426" name="Google Shape;9426;p14:notes"/>
          <p:cNvSpPr/>
          <p:nvPr>
            <p:ph idx="2" type="sldImg"/>
          </p:nvPr>
        </p:nvSpPr>
        <p:spPr>
          <a:xfrm>
            <a:off x="2032400" y="514350"/>
            <a:ext cx="8128400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592" name="Shape 9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3" name="Google Shape;9593;p15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594" name="Google Shape;9594;p15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599" name="Shape 9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0" name="Google Shape;9600;p16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601" name="Google Shape;9601;p16:notes"/>
          <p:cNvSpPr/>
          <p:nvPr>
            <p:ph idx="2" type="sldImg"/>
          </p:nvPr>
        </p:nvSpPr>
        <p:spPr>
          <a:xfrm>
            <a:off x="2032400" y="514350"/>
            <a:ext cx="8128400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64" name="Shape 9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5" name="Google Shape;9765;p17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766" name="Google Shape;9766;p17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72" name="Shape 9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3" name="Google Shape;9773;p18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774" name="Google Shape;9774;p18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86" name="Shape 9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7" name="Google Shape;9787;p19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788" name="Google Shape;9788;p19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00" name="Shape 9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1" name="Google Shape;9801;p20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802" name="Google Shape;9802;p20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16" name="Shape 9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7" name="Google Shape;9817;p21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818" name="Google Shape;9818;p21:notes"/>
          <p:cNvSpPr/>
          <p:nvPr>
            <p:ph idx="2" type="sldImg"/>
          </p:nvPr>
        </p:nvSpPr>
        <p:spPr>
          <a:xfrm>
            <a:off x="2032400" y="514350"/>
            <a:ext cx="8128400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92" name="Shape 9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3" name="Google Shape;9993;p22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994" name="Google Shape;9994;p22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17" name="Shape 9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8" name="Google Shape;9018;p5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019" name="Google Shape;9019;p5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00" name="Shape 10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1" name="Google Shape;10001;p23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002" name="Google Shape;10002;p23:notes"/>
          <p:cNvSpPr/>
          <p:nvPr>
            <p:ph idx="2" type="sldImg"/>
          </p:nvPr>
        </p:nvSpPr>
        <p:spPr>
          <a:xfrm>
            <a:off x="2032400" y="514350"/>
            <a:ext cx="8128400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14" name="Shape 10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5" name="Google Shape;10015;p24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016" name="Google Shape;10016;p24:notes"/>
          <p:cNvSpPr/>
          <p:nvPr>
            <p:ph idx="2" type="sldImg"/>
          </p:nvPr>
        </p:nvSpPr>
        <p:spPr>
          <a:xfrm>
            <a:off x="2032400" y="514350"/>
            <a:ext cx="8128400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51" name="Shape 10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2" name="Google Shape;10152;p25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153" name="Google Shape;10153;p25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59" name="Shape 10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0" name="Google Shape;10160;p27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161" name="Google Shape;10161;p27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73" name="Shape 10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4" name="Google Shape;10174;p59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175" name="Google Shape;10175;p59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86" name="Shape 10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7" name="Google Shape;10187;g37c4742e468_0_39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188" name="Google Shape;10188;g37c4742e468_0_39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07" name="Shape 10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8" name="Google Shape;10208;g37d6251bc2b_1_10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209" name="Google Shape;10209;g37d6251bc2b_1_10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21" name="Shape 10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2" name="Google Shape;10222;g37daf023cd1_0_35:notes"/>
          <p:cNvSpPr/>
          <p:nvPr>
            <p:ph idx="2" type="sldImg"/>
          </p:nvPr>
        </p:nvSpPr>
        <p:spPr>
          <a:xfrm>
            <a:off x="2032400" y="514350"/>
            <a:ext cx="8128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23" name="Google Shape;10223;g37daf023cd1_0_35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29" name="Shape 1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0" name="Google Shape;10230;g37daf023cd1_0_1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231" name="Google Shape;10231;g37daf023cd1_0_1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45" name="Shape 10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6" name="Google Shape;10246;g37c4742e468_0_6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247" name="Google Shape;10247;g37c4742e468_0_6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31" name="Shape 9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2" name="Google Shape;9032;p6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33" name="Google Shape;9033;p6:notes"/>
          <p:cNvSpPr/>
          <p:nvPr>
            <p:ph idx="2" type="sldImg"/>
          </p:nvPr>
        </p:nvSpPr>
        <p:spPr>
          <a:xfrm>
            <a:off x="2032400" y="514350"/>
            <a:ext cx="8128400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58" name="Shape 10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9" name="Google Shape;10259;g37c4742e468_0_144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260" name="Google Shape;10260;g37c4742e468_0_144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75" name="Shape 10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6" name="Google Shape;10276;g37c4742e468_0_154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277" name="Google Shape;10277;g37c4742e468_0_154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90" name="Shape 10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1" name="Google Shape;10291;g37c4742e468_0_164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292" name="Google Shape;10292;g37c4742e468_0_164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03" name="Shape 10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4" name="Google Shape;10304;g37c4742e468_0_174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305" name="Google Shape;10305;g37c4742e468_0_174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18" name="Shape 10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9" name="Google Shape;10319;g37c4742e468_0_94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320" name="Google Shape;10320;g37c4742e468_0_94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31" name="Shape 10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2" name="Google Shape;10332;g37c4742e468_0_106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33" name="Google Shape;10333;g37c4742e468_0_106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51" name="Shape 10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2" name="Google Shape;10352;g37c4742e468_0_209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53" name="Google Shape;10353;g37c4742e468_0_209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65" name="Shape 10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6" name="Google Shape;10366;g37c4742e468_0_232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67" name="Google Shape;10367;g37c4742e468_0_232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80" name="Shape 10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1" name="Google Shape;10381;g37c4742e468_0_245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82" name="Google Shape;10382;g37c4742e468_0_245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95" name="Shape 10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6" name="Google Shape;10396;g37c4742e468_0_255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97" name="Google Shape;10397;g37c4742e468_0_255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37" name="Shape 9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8" name="Google Shape;9038;p7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039" name="Google Shape;9039;p7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9040" name="Google Shape;9040;p7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b="0" i="0" lang="en-US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‹#›</a:t>
            </a:fld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10" name="Shape 10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1" name="Google Shape;10411;g37d32568c28_1_2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12" name="Google Shape;10412;g37d32568c28_1_2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25" name="Shape 10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6" name="Google Shape;10426;g37c4742e468_0_82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427" name="Google Shape;10427;g37c4742e468_0_82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38" name="Shape 10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9" name="Google Shape;10439;g37ca39b6ccb_0_0:notes"/>
          <p:cNvSpPr/>
          <p:nvPr>
            <p:ph idx="2" type="sldImg"/>
          </p:nvPr>
        </p:nvSpPr>
        <p:spPr>
          <a:xfrm>
            <a:off x="2032400" y="514350"/>
            <a:ext cx="8128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0" name="Google Shape;10440;g37ca39b6ccb_0_0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47" name="Shape 10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8" name="Google Shape;10448;g37d32568c28_1_50:notes"/>
          <p:cNvSpPr/>
          <p:nvPr>
            <p:ph idx="2" type="sldImg"/>
          </p:nvPr>
        </p:nvSpPr>
        <p:spPr>
          <a:xfrm>
            <a:off x="2032400" y="514350"/>
            <a:ext cx="8128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9" name="Google Shape;10449;g37d32568c28_1_50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55" name="Shape 10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6" name="Google Shape;10456;g37ca39b6ccb_0_7:notes"/>
          <p:cNvSpPr/>
          <p:nvPr>
            <p:ph idx="2" type="sldImg"/>
          </p:nvPr>
        </p:nvSpPr>
        <p:spPr>
          <a:xfrm>
            <a:off x="2032400" y="514350"/>
            <a:ext cx="8128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57" name="Google Shape;10457;g37ca39b6ccb_0_7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do a recorded live demo. put in a link. walk them through the steps, here’s how you do it. in parallel with the form. </a:t>
            </a:r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64" name="Shape 10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5" name="Google Shape;10465;g37ca39b6ccb_0_13:notes"/>
          <p:cNvSpPr/>
          <p:nvPr>
            <p:ph idx="2" type="sldImg"/>
          </p:nvPr>
        </p:nvSpPr>
        <p:spPr>
          <a:xfrm>
            <a:off x="2032400" y="514350"/>
            <a:ext cx="8128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66" name="Google Shape;10466;g37ca39b6ccb_0_13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73" name="Shape 10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4" name="Google Shape;10474;g37d32568c28_1_42:notes"/>
          <p:cNvSpPr/>
          <p:nvPr>
            <p:ph idx="2" type="sldImg"/>
          </p:nvPr>
        </p:nvSpPr>
        <p:spPr>
          <a:xfrm>
            <a:off x="2032400" y="514350"/>
            <a:ext cx="8128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75" name="Google Shape;10475;g37d32568c28_1_42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80" name="Shape 10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1" name="Google Shape;10481;g37d98e4858e_0_1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482" name="Google Shape;10482;g37d98e4858e_0_1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93" name="Shape 10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4" name="Google Shape;10494;g37d98e4858e_0_13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  <p:sp>
        <p:nvSpPr>
          <p:cNvPr id="10495" name="Google Shape;10495;g37d98e4858e_0_13:notes"/>
          <p:cNvSpPr/>
          <p:nvPr>
            <p:ph idx="2" type="sldImg"/>
          </p:nvPr>
        </p:nvSpPr>
        <p:spPr>
          <a:xfrm>
            <a:off x="3810000" y="514350"/>
            <a:ext cx="4573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06" name="Shape 10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" name="Google Shape;10507;p63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</p:txBody>
      </p:sp>
      <p:sp>
        <p:nvSpPr>
          <p:cNvPr id="10508" name="Google Shape;10508;p6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51" name="Shape 9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2" name="Google Shape;9052;p8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053" name="Google Shape;9053;p8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286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15" name="Shape 10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" name="Google Shape;10516;g37d58d5429e_0_97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17" name="Google Shape;10517;g37d58d5429e_0_97:notes"/>
          <p:cNvSpPr/>
          <p:nvPr>
            <p:ph idx="2" type="sldImg"/>
          </p:nvPr>
        </p:nvSpPr>
        <p:spPr>
          <a:xfrm>
            <a:off x="2032400" y="514350"/>
            <a:ext cx="8128500" cy="25719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62" name="Shape 9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3" name="Google Shape;9063;p26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064" name="Google Shape;9064;p26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286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75" name="Shape 9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6" name="Google Shape;9076;p33:notes"/>
          <p:cNvSpPr/>
          <p:nvPr>
            <p:ph idx="2" type="sldImg"/>
          </p:nvPr>
        </p:nvSpPr>
        <p:spPr>
          <a:xfrm>
            <a:off x="3810000" y="514350"/>
            <a:ext cx="4573588" cy="257175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077" name="Google Shape;9077;p33:notes"/>
          <p:cNvSpPr txBox="1"/>
          <p:nvPr>
            <p:ph idx="1" type="body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286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00" name="Shape 9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1" name="Google Shape;9101;g37f3f49db0c_0_0:notes"/>
          <p:cNvSpPr txBox="1"/>
          <p:nvPr>
            <p:ph idx="1" type="body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02" name="Google Shape;9102;g37f3f49db0c_0_0:notes"/>
          <p:cNvSpPr/>
          <p:nvPr>
            <p:ph idx="2" type="sldImg"/>
          </p:nvPr>
        </p:nvSpPr>
        <p:spPr>
          <a:xfrm>
            <a:off x="1219200" y="857250"/>
            <a:ext cx="9753600" cy="23145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Relationship Id="rId3" Type="http://schemas.openxmlformats.org/officeDocument/2006/relationships/image" Target="../media/image2.png"/></Relationships>
</file>

<file path=ppt/slideLayouts/_rels/slideLayout1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1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1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1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1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1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1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1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1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1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1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1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1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1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1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1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1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Relationship Id="rId3" Type="http://schemas.openxmlformats.org/officeDocument/2006/relationships/image" Target="../media/image2.png"/></Relationships>
</file>

<file path=ppt/slideLayouts/_rels/slideLayout1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1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1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1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1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Relationship Id="rId3" Type="http://schemas.openxmlformats.org/officeDocument/2006/relationships/image" Target="../media/image2.png"/></Relationships>
</file>

<file path=ppt/slideLayouts/_rels/slideLayout1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1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1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1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1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1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Relationship Id="rId3" Type="http://schemas.openxmlformats.org/officeDocument/2006/relationships/image" Target="../media/image2.png"/></Relationships>
</file>

<file path=ppt/slideLayouts/_rels/slideLayout1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1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1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1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1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1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1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1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1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1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1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1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1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1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1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1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1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1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1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7.png"/></Relationships>
</file>

<file path=ppt/slideLayouts/_rels/slideLayout1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7.png"/></Relationships>
</file>

<file path=ppt/slideLayouts/_rels/slideLayout1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2.png"/></Relationships>
</file>

<file path=ppt/slideLayouts/_rels/slideLayout1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2.png"/></Relationships>
</file>

<file path=ppt/slideLayouts/_rels/slideLayout1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2.png"/></Relationships>
</file>

<file path=ppt/slideLayouts/_rels/slideLayout1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1.png"/></Relationships>
</file>

<file path=ppt/slideLayouts/_rels/slideLayout1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0.png"/></Relationships>
</file>

<file path=ppt/slideLayouts/_rels/slideLayout1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0.png"/></Relationships>
</file>

<file path=ppt/slideLayouts/_rels/slideLayout1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0.png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1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4.png"/></Relationships>
</file>

<file path=ppt/slideLayouts/_rels/slideLayout1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5.png"/></Relationships>
</file>

<file path=ppt/slideLayouts/_rels/slideLayout1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6.png"/></Relationships>
</file>

<file path=ppt/slideLayouts/_rels/slideLayout1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3.png"/></Relationships>
</file>

<file path=ppt/slideLayouts/_rels/slideLayout1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3.png"/></Relationships>
</file>

<file path=ppt/slideLayouts/_rels/slideLayout1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3.png"/></Relationships>
</file>

<file path=ppt/slideLayouts/_rels/slideLayout1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8.png"/></Relationships>
</file>

<file path=ppt/slideLayouts/_rels/slideLayout1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9.png"/></Relationships>
</file>

<file path=ppt/slideLayouts/_rels/slideLayout1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9.png"/></Relationships>
</file>

<file path=ppt/slideLayouts/_rels/slideLayout1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9.png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1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1.png"/></Relationships>
</file>

<file path=ppt/slideLayouts/_rels/slideLayout1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1.png"/></Relationships>
</file>

<file path=ppt/slideLayouts/_rels/slideLayout1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1.png"/></Relationships>
</file>

<file path=ppt/slideLayouts/_rels/slideLayout1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0.png"/></Relationships>
</file>

<file path=ppt/slideLayouts/_rels/slideLayout1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3.png"/></Relationships>
</file>

<file path=ppt/slideLayouts/_rels/slideLayout1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3.png"/></Relationships>
</file>

<file path=ppt/slideLayouts/_rels/slideLayout1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3.png"/></Relationships>
</file>

<file path=ppt/slideLayouts/_rels/slideLayout1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2.png"/></Relationships>
</file>

<file path=ppt/slideLayouts/_rels/slideLayout1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2.png"/></Relationships>
</file>

<file path=ppt/slideLayouts/_rels/slideLayout1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4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Relationship Id="rId3" Type="http://schemas.openxmlformats.org/officeDocument/2006/relationships/image" Target="../media/image2.png"/></Relationships>
</file>

<file path=ppt/slideLayouts/_rels/slideLayout1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2.png"/></Relationships>
</file>

<file path=ppt/slideLayouts/_rels/slideLayout1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4.png"/></Relationships>
</file>

<file path=ppt/slideLayouts/_rels/slideLayout1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1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1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1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Relationship Id="rId3" Type="http://schemas.openxmlformats.org/officeDocument/2006/relationships/image" Target="../media/image2.png"/></Relationships>
</file>

<file path=ppt/slideLayouts/_rels/slideLayout1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1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1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1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1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1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1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6.png"/><Relationship Id="rId3" Type="http://schemas.openxmlformats.org/officeDocument/2006/relationships/image" Target="../media/image38.png"/></Relationships>
</file>

<file path=ppt/slideLayouts/_rels/slideLayout1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9.jpg"/></Relationships>
</file>

<file path=ppt/slideLayouts/_rels/slideLayout1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4.png"/></Relationships>
</file>

<file path=ppt/slideLayouts/_rels/slideLayout1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Relationship Id="rId3" Type="http://schemas.openxmlformats.org/officeDocument/2006/relationships/image" Target="../media/image2.png"/></Relationships>
</file>

<file path=ppt/slideLayouts/_rels/slideLayout1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.png"/></Relationships>
</file>

<file path=ppt/slideLayouts/_rels/slideLayout2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2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2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2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2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2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2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Relationship Id="rId3" Type="http://schemas.openxmlformats.org/officeDocument/2006/relationships/image" Target="../media/image2.png"/></Relationships>
</file>

<file path=ppt/slideLayouts/_rels/slideLayout2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2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2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2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2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2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2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2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2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2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2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Relationship Id="rId3" Type="http://schemas.openxmlformats.org/officeDocument/2006/relationships/image" Target="../media/image2.png"/></Relationships>
</file>

<file path=ppt/slideLayouts/_rels/slideLayout2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2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2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2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2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2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2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2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2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Relationship Id="rId3" Type="http://schemas.openxmlformats.org/officeDocument/2006/relationships/image" Target="../media/image2.png"/></Relationships>
</file>

<file path=ppt/slideLayouts/_rels/slideLayout2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2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2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2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2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2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2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2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Relationship Id="rId3" Type="http://schemas.openxmlformats.org/officeDocument/2006/relationships/image" Target="../media/image2.png"/></Relationships>
</file>

<file path=ppt/slideLayouts/_rels/slideLayout2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2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Relationship Id="rId3" Type="http://schemas.openxmlformats.org/officeDocument/2006/relationships/image" Target="../media/image2.png"/></Relationships>
</file>

<file path=ppt/slideLayouts/_rels/slideLayout2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2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2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2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2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2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2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2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Relationship Id="rId3" Type="http://schemas.openxmlformats.org/officeDocument/2006/relationships/image" Target="../media/image2.png"/></Relationships>
</file>

<file path=ppt/slideLayouts/_rels/slideLayout2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2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2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2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2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2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2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2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2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Relationship Id="rId3" Type="http://schemas.openxmlformats.org/officeDocument/2006/relationships/image" Target="../media/image2.png"/></Relationships>
</file>

<file path=ppt/slideLayouts/_rels/slideLayout2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2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2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2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2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2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2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2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2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2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Relationship Id="rId3" Type="http://schemas.openxmlformats.org/officeDocument/2006/relationships/image" Target="../media/image2.png"/></Relationships>
</file>

<file path=ppt/slideLayouts/_rels/slideLayout2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2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2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2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2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2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.png"/></Relationships>
</file>

<file path=ppt/slideLayouts/_rels/slideLayout2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Relationship Id="rId3" Type="http://schemas.openxmlformats.org/officeDocument/2006/relationships/image" Target="../media/image2.png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</file>

<file path=ppt/slideLayouts/_rels/slideLayout2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2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Relationship Id="rId3" Type="http://schemas.openxmlformats.org/officeDocument/2006/relationships/image" Target="../media/image2.png"/></Relationships>
</file>

<file path=ppt/slideLayouts/_rels/slideLayout2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Relationship Id="rId3" Type="http://schemas.openxmlformats.org/officeDocument/2006/relationships/image" Target="../media/image2.png"/></Relationships>
</file>

<file path=ppt/slideLayouts/_rels/slideLayout2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Relationship Id="rId3" Type="http://schemas.openxmlformats.org/officeDocument/2006/relationships/image" Target="../media/image2.png"/></Relationships>
</file>

<file path=ppt/slideLayouts/_rels/slideLayout2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Relationship Id="rId3" Type="http://schemas.openxmlformats.org/officeDocument/2006/relationships/image" Target="../media/image2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/Relationships>
</file>

<file path=ppt/slideLayouts/_rels/slideLayout3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3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3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3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3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3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3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3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3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3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9.png"/><Relationship Id="rId3" Type="http://schemas.openxmlformats.org/officeDocument/2006/relationships/image" Target="../media/image10.png"/></Relationships>
</file>

<file path=ppt/slideLayouts/_rels/slideLayout3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9.png"/><Relationship Id="rId3" Type="http://schemas.openxmlformats.org/officeDocument/2006/relationships/image" Target="../media/image10.png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3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3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3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3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3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3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3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3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7.png"/></Relationships>
</file>

<file path=ppt/slideLayouts/_rels/slideLayout3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3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3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3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3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3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3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3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8.png"/></Relationships>
</file>

<file path=ppt/slideLayouts/_rels/slideLayout3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7.png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Relationship Id="rId3" Type="http://schemas.openxmlformats.org/officeDocument/2006/relationships/image" Target="../media/image2.png"/></Relationships>
</file>

<file path=ppt/slideLayouts/_rels/slideLayout3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7.png"/></Relationships>
</file>

<file path=ppt/slideLayouts/_rels/slideLayout3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2.png"/></Relationships>
</file>

<file path=ppt/slideLayouts/_rels/slideLayout3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2.png"/></Relationships>
</file>

<file path=ppt/slideLayouts/_rels/slideLayout3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2.png"/></Relationships>
</file>

<file path=ppt/slideLayouts/_rels/slideLayout3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0.png"/></Relationships>
</file>

<file path=ppt/slideLayouts/_rels/slideLayout3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5.png"/></Relationships>
</file>

<file path=ppt/slideLayouts/_rels/slideLayout3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6.png"/></Relationships>
</file>

<file path=ppt/slideLayouts/_rels/slideLayout3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3.png"/></Relationships>
</file>

<file path=ppt/slideLayouts/_rels/slideLayout3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3.png"/></Relationships>
</file>

<file path=ppt/slideLayouts/_rels/slideLayout3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3.png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8.png"/></Relationships>
</file>

<file path=ppt/slideLayouts/_rels/slideLayout3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9.png"/></Relationships>
</file>

<file path=ppt/slideLayouts/_rels/slideLayout3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9.png"/></Relationships>
</file>

<file path=ppt/slideLayouts/_rels/slideLayout3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9.png"/></Relationships>
</file>

<file path=ppt/slideLayouts/_rels/slideLayout3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3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3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3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Relationship Id="rId3" Type="http://schemas.openxmlformats.org/officeDocument/2006/relationships/image" Target="../media/image2.png"/></Relationships>
</file>

<file path=ppt/slideLayouts/_rels/slideLayout3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3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3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3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3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5.png"/></Relationships>
</file>

<file path=ppt/slideLayouts/_rels/slideLayout3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3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3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5.png"/><Relationship Id="rId3" Type="http://schemas.openxmlformats.org/officeDocument/2006/relationships/image" Target="../media/image49.png"/></Relationships>
</file>

<file path=ppt/slideLayouts/_rels/slideLayout3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0.png"/></Relationships>
</file>

<file path=ppt/slideLayouts/_rels/slideLayout3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1.png"/><Relationship Id="rId3" Type="http://schemas.openxmlformats.org/officeDocument/2006/relationships/image" Target="../media/image42.png"/></Relationships>
</file>

<file path=ppt/slideLayouts/_rels/slideLayout3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1.png"/><Relationship Id="rId3" Type="http://schemas.openxmlformats.org/officeDocument/2006/relationships/image" Target="../media/image50.png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4.png"/></Relationships>
</file>

<file path=ppt/slideLayouts/_rels/slideLayout3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3.png"/></Relationships>
</file>

<file path=ppt/slideLayouts/_rels/slideLayout3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6.png"/><Relationship Id="rId3" Type="http://schemas.openxmlformats.org/officeDocument/2006/relationships/image" Target="../media/image48.png"/></Relationships>
</file>

<file path=ppt/slideLayouts/_rels/slideLayout3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4.png"/><Relationship Id="rId3" Type="http://schemas.openxmlformats.org/officeDocument/2006/relationships/image" Target="../media/image47.png"/></Relationships>
</file>

<file path=ppt/slideLayouts/_rels/slideLayout3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1.png"/></Relationships>
</file>

<file path=ppt/slideLayouts/_rels/slideLayout3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5.png"/></Relationships>
</file>

<file path=ppt/slideLayouts/_rels/slideLayout3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1.png"/><Relationship Id="rId3" Type="http://schemas.openxmlformats.org/officeDocument/2006/relationships/image" Target="../media/image59.png"/></Relationships>
</file>

<file path=ppt/slideLayouts/_rels/slideLayout3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5.png"/></Relationships>
</file>

<file path=ppt/slideLayouts/_rels/slideLayout3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6.png"/></Relationships>
</file>

<file path=ppt/slideLayouts/_rels/slideLayout3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2.png"/><Relationship Id="rId3" Type="http://schemas.openxmlformats.org/officeDocument/2006/relationships/image" Target="../media/image48.png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6.png"/><Relationship Id="rId3" Type="http://schemas.openxmlformats.org/officeDocument/2006/relationships/image" Target="../media/image47.png"/></Relationships>
</file>

<file path=ppt/slideLayouts/_rels/slideLayout3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1.png"/><Relationship Id="rId3" Type="http://schemas.openxmlformats.org/officeDocument/2006/relationships/image" Target="../media/image53.png"/></Relationships>
</file>

<file path=ppt/slideLayouts/_rels/slideLayout3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1.png"/><Relationship Id="rId3" Type="http://schemas.openxmlformats.org/officeDocument/2006/relationships/image" Target="../media/image53.png"/></Relationships>
</file>

<file path=ppt/slideLayouts/_rels/slideLayout3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7.png"/></Relationships>
</file>

<file path=ppt/slideLayouts/_rels/slideLayout3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3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1.png"/><Relationship Id="rId3" Type="http://schemas.openxmlformats.org/officeDocument/2006/relationships/image" Target="../media/image59.png"/></Relationships>
</file>

<file path=ppt/slideLayouts/_rels/slideLayout3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8.png"/></Relationships>
</file>

<file path=ppt/slideLayouts/_rels/slideLayout3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0.png"/></Relationships>
</file>

<file path=ppt/slideLayouts/_rels/slideLayout3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0.png"/></Relationships>
</file>

<file path=ppt/slideLayouts/_rels/slideLayout3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0.png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3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8.jpg"/></Relationships>
</file>

<file path=ppt/slideLayouts/_rels/slideLayout3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1.png"/></Relationships>
</file>

<file path=ppt/slideLayouts/_rels/slideLayout3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0.png"/></Relationships>
</file>

<file path=ppt/slideLayouts/_rels/slideLayout3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0.png"/></Relationships>
</file>

<file path=ppt/slideLayouts/_rels/slideLayout3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0.png"/></Relationships>
</file>

<file path=ppt/slideLayouts/_rels/slideLayout3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4.png"/></Relationships>
</file>

<file path=ppt/slideLayouts/_rels/slideLayout3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0.png"/></Relationships>
</file>

<file path=ppt/slideLayouts/_rels/slideLayout3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3.png"/></Relationships>
</file>

<file path=ppt/slideLayouts/_rels/slideLayout3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3.png"/></Relationships>
</file>

<file path=ppt/slideLayouts/_rels/slideLayout3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3.pn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4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2.png"/></Relationships>
</file>

<file path=ppt/slideLayouts/_rels/slideLayout4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2.png"/></Relationships>
</file>

<file path=ppt/slideLayouts/_rels/slideLayout4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2.png"/></Relationships>
</file>

<file path=ppt/slideLayouts/_rels/slideLayout4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4.png"/></Relationships>
</file>

<file path=ppt/slideLayouts/_rels/slideLayout4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4.png"/></Relationships>
</file>

<file path=ppt/slideLayouts/_rels/slideLayout4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4.png"/></Relationships>
</file>

<file path=ppt/slideLayouts/_rels/slideLayout4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2.png"/></Relationships>
</file>

<file path=ppt/slideLayouts/_rels/slideLayout4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1.png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Relationship Id="rId3" Type="http://schemas.openxmlformats.org/officeDocument/2006/relationships/image" Target="../media/image2.png"/></Relationships>
</file>

<file path=ppt/slideLayouts/_rels/slideLayout4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3.png"/></Relationships>
</file>

<file path=ppt/slideLayouts/_rels/slideLayout4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4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4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4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4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4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1.png"/></Relationships>
</file>

<file path=ppt/slideLayouts/_rels/slideLayout4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1.png"/></Relationships>
</file>

<file path=ppt/slideLayouts/_rels/slideLayout4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1.png"/></Relationships>
</file>

<file path=ppt/slideLayouts/_rels/slideLayout4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9.png"/><Relationship Id="rId3" Type="http://schemas.openxmlformats.org/officeDocument/2006/relationships/image" Target="../media/image10.png"/></Relationships>
</file>

<file path=ppt/slideLayouts/_rels/slideLayout4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6.png"/><Relationship Id="rId3" Type="http://schemas.openxmlformats.org/officeDocument/2006/relationships/image" Target="../media/image38.png"/></Relationships>
</file>

<file path=ppt/slideLayouts/_rels/slideLayout4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9.jpg"/></Relationships>
</file>

<file path=ppt/slideLayouts/_rels/slideLayout4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4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4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1.png"/><Relationship Id="rId3" Type="http://schemas.openxmlformats.org/officeDocument/2006/relationships/image" Target="../media/image64.png"/></Relationships>
</file>

<file path=ppt/slideLayouts/_rels/slideLayout4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1.png"/></Relationships>
</file>

<file path=ppt/slideLayouts/_rels/slideLayout4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4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</file>

<file path=ppt/slideLayouts/_rels/slideLayout4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4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3.png"/></Relationships>
</file>

<file path=ppt/slideLayouts/_rels/slideLayout4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8.png"/></Relationships>
</file>

<file path=ppt/slideLayouts/_rels/slideLayout4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2.png"/></Relationships>
</file>

<file path=ppt/slideLayouts/_rels/slideLayout4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4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/Relationships>
</file>

<file path=ppt/slideLayouts/_rels/slideLayout4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4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4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1.png"/><Relationship Id="rId3" Type="http://schemas.openxmlformats.org/officeDocument/2006/relationships/image" Target="../media/image64.png"/></Relationships>
</file>

<file path=ppt/slideLayouts/_rels/slideLayout4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7.png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4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4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8.jpg"/></Relationships>
</file>

<file path=ppt/slideLayouts/_rels/slideLayout4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0.png"/></Relationships>
</file>

<file path=ppt/slideLayouts/_rels/slideLayout4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0.png"/></Relationships>
</file>

<file path=ppt/slideLayouts/_rels/slideLayout4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1.png"/></Relationships>
</file>

<file path=ppt/slideLayouts/_rels/slideLayout4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1.png"/></Relationships>
</file>

<file path=ppt/slideLayouts/_rels/slideLayout4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1.png"/></Relationships>
</file>

<file path=ppt/slideLayouts/_rels/slideLayout4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1.png"/></Relationships>
</file>

<file path=ppt/slideLayouts/_rels/slideLayout4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1.png"/></Relationships>
</file>

<file path=ppt/slideLayouts/_rels/slideLayout4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4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1.png"/></Relationships>
</file>

<file path=ppt/slideLayouts/_rels/slideLayout4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1.png"/></Relationships>
</file>

<file path=ppt/slideLayouts/_rels/slideLayout4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1.png"/></Relationships>
</file>

<file path=ppt/slideLayouts/_rels/slideLayout4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1.png"/></Relationships>
</file>

<file path=ppt/slideLayouts/_rels/slideLayout4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7.png"/></Relationships>
</file>

<file path=ppt/slideLayouts/_rels/slideLayout4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4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4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4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4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Relationship Id="rId3" Type="http://schemas.openxmlformats.org/officeDocument/2006/relationships/image" Target="../media/image70.png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4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Relationship Id="rId3" Type="http://schemas.openxmlformats.org/officeDocument/2006/relationships/image" Target="../media/image70.png"/></Relationships>
</file>

<file path=ppt/slideLayouts/_rels/slideLayout4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4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4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4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4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4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4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4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Relationship Id="rId3" Type="http://schemas.openxmlformats.org/officeDocument/2006/relationships/image" Target="../media/image70.png"/></Relationships>
</file>

<file path=ppt/slideLayouts/_rels/slideLayout4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4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Relationship Id="rId3" Type="http://schemas.openxmlformats.org/officeDocument/2006/relationships/image" Target="../media/image70.png"/></Relationships>
</file>

<file path=ppt/slideLayouts/_rels/slideLayout4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7.png"/></Relationships>
</file>

<file path=ppt/slideLayouts/_rels/slideLayout4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4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4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4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Relationship Id="rId3" Type="http://schemas.openxmlformats.org/officeDocument/2006/relationships/image" Target="../media/image70.png"/></Relationships>
</file>

<file path=ppt/slideLayouts/_rels/slideLayout4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Relationship Id="rId3" Type="http://schemas.openxmlformats.org/officeDocument/2006/relationships/image" Target="../media/image70.png"/></Relationships>
</file>

<file path=ppt/slideLayouts/_rels/slideLayout4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4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4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4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4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4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4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4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4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Relationship Id="rId3" Type="http://schemas.openxmlformats.org/officeDocument/2006/relationships/image" Target="../media/image70.png"/></Relationships>
</file>

<file path=ppt/slideLayouts/_rels/slideLayout4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4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4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4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4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4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4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Relationship Id="rId3" Type="http://schemas.openxmlformats.org/officeDocument/2006/relationships/image" Target="../media/image70.png"/></Relationships>
</file>

<file path=ppt/slideLayouts/_rels/slideLayout4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9.png"/><Relationship Id="rId3" Type="http://schemas.openxmlformats.org/officeDocument/2006/relationships/image" Target="../media/image10.png"/></Relationships>
</file>

<file path=ppt/slideLayouts/_rels/slideLayout4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Relationship Id="rId3" Type="http://schemas.openxmlformats.org/officeDocument/2006/relationships/image" Target="../media/image70.png"/></Relationships>
</file>

<file path=ppt/slideLayouts/_rels/slideLayout4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4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4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4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4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5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5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5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5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5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5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5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5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Relationship Id="rId3" Type="http://schemas.openxmlformats.org/officeDocument/2006/relationships/image" Target="../media/image70.png"/></Relationships>
</file>

<file path=ppt/slideLayouts/_rels/slideLayout5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Relationship Id="rId3" Type="http://schemas.openxmlformats.org/officeDocument/2006/relationships/image" Target="../media/image70.png"/></Relationships>
</file>

<file path=ppt/slideLayouts/_rels/slideLayout5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5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5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5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5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5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5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5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5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Relationship Id="rId3" Type="http://schemas.openxmlformats.org/officeDocument/2006/relationships/image" Target="../media/image70.png"/></Relationships>
</file>

<file path=ppt/slideLayouts/_rels/slideLayout5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5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5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5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5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5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5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5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5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5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Relationship Id="rId3" Type="http://schemas.openxmlformats.org/officeDocument/2006/relationships/image" Target="../media/image70.png"/></Relationships>
</file>

<file path=ppt/slideLayouts/_rels/slideLayout5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5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5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5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5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Relationship Id="rId3" Type="http://schemas.openxmlformats.org/officeDocument/2006/relationships/image" Target="../media/image70.png"/></Relationships>
</file>

<file path=ppt/slideLayouts/_rels/slideLayout5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5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5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5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5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Relationship Id="rId3" Type="http://schemas.openxmlformats.org/officeDocument/2006/relationships/image" Target="../media/image70.png"/></Relationships>
</file>

<file path=ppt/slideLayouts/_rels/slideLayout5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5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5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5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5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5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5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Relationship Id="rId3" Type="http://schemas.openxmlformats.org/officeDocument/2006/relationships/image" Target="../media/image70.png"/></Relationships>
</file>

<file path=ppt/slideLayouts/_rels/slideLayout5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5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5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5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5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Relationship Id="rId3" Type="http://schemas.openxmlformats.org/officeDocument/2006/relationships/image" Target="../media/image2.png"/></Relationships>
</file>

<file path=ppt/slideLayouts/_rels/slideLayout5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5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5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5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5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5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5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Relationship Id="rId3" Type="http://schemas.openxmlformats.org/officeDocument/2006/relationships/image" Target="../media/image70.png"/></Relationships>
</file>

<file path=ppt/slideLayouts/_rels/slideLayout5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5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Relationship Id="rId3" Type="http://schemas.openxmlformats.org/officeDocument/2006/relationships/image" Target="../media/image70.png"/></Relationships>
</file>

<file path=ppt/slideLayouts/_rels/slideLayout5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5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5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5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5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5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5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5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Relationship Id="rId3" Type="http://schemas.openxmlformats.org/officeDocument/2006/relationships/image" Target="../media/image70.png"/></Relationships>
</file>

<file path=ppt/slideLayouts/_rels/slideLayout5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Relationship Id="rId3" Type="http://schemas.openxmlformats.org/officeDocument/2006/relationships/image" Target="../media/image70.png"/></Relationships>
</file>

<file path=ppt/slideLayouts/_rels/slideLayout5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5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5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5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Relationship Id="rId3" Type="http://schemas.openxmlformats.org/officeDocument/2006/relationships/image" Target="../media/image70.png"/></Relationships>
</file>

<file path=ppt/slideLayouts/_rels/slideLayout5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Relationship Id="rId3" Type="http://schemas.openxmlformats.org/officeDocument/2006/relationships/image" Target="../media/image70.png"/></Relationships>
</file>

<file path=ppt/slideLayouts/_rels/slideLayout5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5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5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5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5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5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5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Relationship Id="rId3" Type="http://schemas.openxmlformats.org/officeDocument/2006/relationships/image" Target="../media/image70.png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5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Relationship Id="rId3" Type="http://schemas.openxmlformats.org/officeDocument/2006/relationships/image" Target="../media/image70.png"/></Relationships>
</file>

<file path=ppt/slideLayouts/_rels/slideLayout5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Relationship Id="rId3" Type="http://schemas.openxmlformats.org/officeDocument/2006/relationships/image" Target="../media/image70.png"/></Relationships>
</file>

<file path=ppt/slideLayouts/_rels/slideLayout5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Relationship Id="rId3" Type="http://schemas.openxmlformats.org/officeDocument/2006/relationships/image" Target="../media/image70.png"/></Relationships>
</file>

<file path=ppt/slideLayouts/_rels/slideLayout5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5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5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5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Relationship Id="rId3" Type="http://schemas.openxmlformats.org/officeDocument/2006/relationships/image" Target="../media/image70.png"/></Relationships>
</file>

<file path=ppt/slideLayouts/_rels/slideLayout5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5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5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5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5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5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5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5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5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5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Relationship Id="rId3" Type="http://schemas.openxmlformats.org/officeDocument/2006/relationships/image" Target="../media/image70.png"/></Relationships>
</file>

<file path=ppt/slideLayouts/_rels/slideLayout5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5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5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6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6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6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6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Relationship Id="rId3" Type="http://schemas.openxmlformats.org/officeDocument/2006/relationships/image" Target="../media/image70.png"/></Relationships>
</file>

<file path=ppt/slideLayouts/_rels/slideLayout6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7.png"/></Relationships>
</file>

<file path=ppt/slideLayouts/_rels/slideLayout6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7.png"/></Relationships>
</file>

<file path=ppt/slideLayouts/_rels/slideLayout6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2.png"/></Relationships>
</file>

<file path=ppt/slideLayouts/_rels/slideLayout6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2.png"/></Relationships>
</file>

<file path=ppt/slideLayouts/_rels/slideLayout6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2.png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Relationship Id="rId3" Type="http://schemas.openxmlformats.org/officeDocument/2006/relationships/image" Target="../media/image2.png"/></Relationships>
</file>

<file path=ppt/slideLayouts/_rels/slideLayout6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1.png"/></Relationships>
</file>

<file path=ppt/slideLayouts/_rels/slideLayout6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0.png"/></Relationships>
</file>

<file path=ppt/slideLayouts/_rels/slideLayout6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0.png"/></Relationships>
</file>

<file path=ppt/slideLayouts/_rels/slideLayout6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4.png"/></Relationships>
</file>

<file path=ppt/slideLayouts/_rels/slideLayout6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5.png"/></Relationships>
</file>

<file path=ppt/slideLayouts/_rels/slideLayout6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6.png"/></Relationships>
</file>

<file path=ppt/slideLayouts/_rels/slideLayout6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3.png"/></Relationships>
</file>

<file path=ppt/slideLayouts/_rels/slideLayout6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3.png"/></Relationships>
</file>

<file path=ppt/slideLayouts/_rels/slideLayout6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3.png"/></Relationships>
</file>

<file path=ppt/slideLayouts/_rels/slideLayout6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8.png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6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9.png"/></Relationships>
</file>

<file path=ppt/slideLayouts/_rels/slideLayout6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9.png"/></Relationships>
</file>

<file path=ppt/slideLayouts/_rels/slideLayout6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9.png"/></Relationships>
</file>

<file path=ppt/slideLayouts/_rels/slideLayout6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8.png"/></Relationships>
</file>

<file path=ppt/slideLayouts/_rels/slideLayout6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4.png"/></Relationships>
</file>

<file path=ppt/slideLayouts/_rels/slideLayout6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4.png"/></Relationships>
</file>

<file path=ppt/slideLayouts/_rels/slideLayout6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4.png"/></Relationships>
</file>

<file path=ppt/slideLayouts/_rels/slideLayout6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0.png"/></Relationships>
</file>

<file path=ppt/slideLayouts/_rels/slideLayout6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3.png"/></Relationships>
</file>

<file path=ppt/slideLayouts/_rels/slideLayout6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3.png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6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3.png"/></Relationships>
</file>

<file path=ppt/slideLayouts/_rels/slideLayout6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2.png"/></Relationships>
</file>

<file path=ppt/slideLayouts/_rels/slideLayout6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2.png"/></Relationships>
</file>

<file path=ppt/slideLayouts/_rels/slideLayout6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2.png"/></Relationships>
</file>

<file path=ppt/slideLayouts/_rels/slideLayout6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6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6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6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Relationship Id="rId3" Type="http://schemas.openxmlformats.org/officeDocument/2006/relationships/image" Target="../media/image70.png"/></Relationships>
</file>

<file path=ppt/slideLayouts/_rels/slideLayout6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6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6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6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6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6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6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73.png"/><Relationship Id="rId3" Type="http://schemas.openxmlformats.org/officeDocument/2006/relationships/image" Target="../media/image38.png"/></Relationships>
</file>

<file path=ppt/slideLayouts/_rels/slideLayout6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9.jpg"/></Relationships>
</file>

<file path=ppt/slideLayouts/_rels/slideLayout6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6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Relationship Id="rId3" Type="http://schemas.openxmlformats.org/officeDocument/2006/relationships/image" Target="../media/image70.png"/></Relationships>
</file>

<file path=ppt/slideLayouts/_rels/slideLayout6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6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Relationship Id="rId3" Type="http://schemas.openxmlformats.org/officeDocument/2006/relationships/image" Target="../media/image70.png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6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6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6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6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6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6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6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Relationship Id="rId3" Type="http://schemas.openxmlformats.org/officeDocument/2006/relationships/image" Target="../media/image70.png"/></Relationships>
</file>

<file path=ppt/slideLayouts/_rels/slideLayout6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6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Relationship Id="rId3" Type="http://schemas.openxmlformats.org/officeDocument/2006/relationships/image" Target="../media/image70.png"/></Relationships>
</file>

<file path=ppt/slideLayouts/_rels/slideLayout6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6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6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6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6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7.png"/></Relationships>
</file>

<file path=ppt/slideLayouts/_rels/slideLayout6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6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6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Relationship Id="rId3" Type="http://schemas.openxmlformats.org/officeDocument/2006/relationships/image" Target="../media/image70.png"/></Relationships>
</file>

<file path=ppt/slideLayouts/_rels/slideLayout6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Relationship Id="rId3" Type="http://schemas.openxmlformats.org/officeDocument/2006/relationships/image" Target="../media/image70.png"/></Relationships>
</file>

<file path=ppt/slideLayouts/_rels/slideLayout6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6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6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6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6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6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6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6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6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Relationship Id="rId3" Type="http://schemas.openxmlformats.org/officeDocument/2006/relationships/image" Target="../media/image70.png"/></Relationships>
</file>

<file path=ppt/slideLayouts/_rels/slideLayout6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6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6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6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6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6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6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6.png"/></Relationships>
</file>

<file path=ppt/slideLayouts/_rels/slideLayout6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6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6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Relationship Id="rId3" Type="http://schemas.openxmlformats.org/officeDocument/2006/relationships/image" Target="../media/image70.png"/></Relationships>
</file>

<file path=ppt/slideLayouts/_rels/slideLayout6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6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6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6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6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Relationship Id="rId3" Type="http://schemas.openxmlformats.org/officeDocument/2006/relationships/image" Target="../media/image70.png"/></Relationships>
</file>

<file path=ppt/slideLayouts/_rels/slideLayout6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6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6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6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6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Relationship Id="rId3" Type="http://schemas.openxmlformats.org/officeDocument/2006/relationships/image" Target="../media/image70.png"/></Relationships>
</file>

<file path=ppt/slideLayouts/_rels/slideLayout6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6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6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7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7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7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7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Relationship Id="rId3" Type="http://schemas.openxmlformats.org/officeDocument/2006/relationships/image" Target="../media/image70.png"/></Relationships>
</file>

<file path=ppt/slideLayouts/_rels/slideLayout7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7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7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7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Relationship Id="rId3" Type="http://schemas.openxmlformats.org/officeDocument/2006/relationships/image" Target="../media/image70.png"/></Relationships>
</file>

<file path=ppt/slideLayouts/_rels/slideLayout7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7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9.png"/><Relationship Id="rId3" Type="http://schemas.openxmlformats.org/officeDocument/2006/relationships/image" Target="../media/image10.png"/></Relationships>
</file>

<file path=ppt/slideLayouts/_rels/slideLayout7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7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7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7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/Relationships>
</file>

<file path=ppt/slideLayouts/_rels/slideLayout7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7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7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Relationship Id="rId3" Type="http://schemas.openxmlformats.org/officeDocument/2006/relationships/image" Target="../media/image70.png"/></Relationships>
</file>

<file path=ppt/slideLayouts/_rels/slideLayout7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7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Relationship Id="rId3" Type="http://schemas.openxmlformats.org/officeDocument/2006/relationships/image" Target="../media/image70.png"/></Relationships>
</file>

<file path=ppt/slideLayouts/_rels/slideLayout7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3.png"/></Relationships>
</file>

<file path=ppt/slideLayouts/_rels/slideLayout7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7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7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7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7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3.png"/></Relationships>
</file>

<file path=ppt/slideLayouts/_rels/slideLayout7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7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0.png"/></Relationships>
</file>

<file path=ppt/slideLayouts/_rels/slideLayout7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0.png"/></Relationships>
</file>

<file path=ppt/slideLayouts/_rels/slideLayout7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0.png"/></Relationships>
</file>

<file path=ppt/slideLayouts/_rels/slideLayout7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8.jpg"/></Relationships>
</file>

<file path=ppt/slideLayouts/_rels/slideLayout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7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1.png"/></Relationships>
</file>

<file path=ppt/slideLayouts/_rels/slideLayout7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7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7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7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7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7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7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Relationship Id="rId3" Type="http://schemas.openxmlformats.org/officeDocument/2006/relationships/image" Target="../media/image70.png"/></Relationships>
</file>

<file path=ppt/slideLayouts/_rels/slideLayout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7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7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7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7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7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7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/Relationships>
</file>

<file path=ppt/slideLayouts/_rels/slideLayout7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7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7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7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Relationship Id="rId3" Type="http://schemas.openxmlformats.org/officeDocument/2006/relationships/image" Target="../media/image70.png"/></Relationships>
</file>

<file path=ppt/slideLayouts/_rels/slideLayout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7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7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7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7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7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7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/Relationships>
</file>

<file path=ppt/slideLayouts/_rels/slideLayout7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9.png"/><Relationship Id="rId3" Type="http://schemas.openxmlformats.org/officeDocument/2006/relationships/image" Target="../media/image10.png"/></Relationships>
</file>

<file path=ppt/slideLayouts/_rels/slideLayout7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Relationship Id="rId3" Type="http://schemas.openxmlformats.org/officeDocument/2006/relationships/image" Target="../media/image70.png"/></Relationships>
</file>

<file path=ppt/slideLayouts/_rels/slideLayout7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7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7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7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7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7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7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2.png"/></Relationships>
</file>

<file path=ppt/slideLayouts/_rels/slideLayout7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.png"/><Relationship Id="rId3" Type="http://schemas.openxmlformats.org/officeDocument/2006/relationships/image" Target="../media/image70.png"/></Relationships>
</file>

<file path=ppt/slideLayouts/_rels/slideLayout7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Relationship Id="rId3" Type="http://schemas.openxmlformats.org/officeDocument/2006/relationships/image" Target="../media/image70.png"/></Relationships>
</file>

<file path=ppt/slideLayouts/_rels/slideLayout7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Relationship Id="rId3" Type="http://schemas.openxmlformats.org/officeDocument/2006/relationships/image" Target="../media/image70.png"/></Relationships>
</file>

<file path=ppt/slideLayouts/_rels/slideLayout7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7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7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7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Relationship Id="rId3" Type="http://schemas.openxmlformats.org/officeDocument/2006/relationships/image" Target="../media/image70.png"/></Relationships>
</file>

<file path=ppt/slideLayouts/_rels/slideLayout7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Relationship Id="rId3" Type="http://schemas.openxmlformats.org/officeDocument/2006/relationships/image" Target="../media/image70.png"/></Relationships>
</file>

<file path=ppt/slideLayouts/_rels/slideLayout7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7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7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7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7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7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9.png"/></Relationships>
</file>

<file path=ppt/slideLayouts/_rels/slideLayout7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Relationship Id="rId3" Type="http://schemas.openxmlformats.org/officeDocument/2006/relationships/image" Target="../media/image70.png"/></Relationships>
</file>

<file path=ppt/slideLayouts/_rels/slideLayout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7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Relationship Id="rId3" Type="http://schemas.openxmlformats.org/officeDocument/2006/relationships/image" Target="../media/image70.png"/></Relationships>
</file>

<file path=ppt/slideLayouts/_rels/slideLayout7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Relationship Id="rId3" Type="http://schemas.openxmlformats.org/officeDocument/2006/relationships/image" Target="../media/image70.png"/></Relationships>
</file>

<file path=ppt/slideLayouts/_rels/slideLayout7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8.png"/><Relationship Id="rId3" Type="http://schemas.openxmlformats.org/officeDocument/2006/relationships/image" Target="../media/image70.png"/></Relationships>
</file>

<file path=ppt/slideLayouts/_rels/slideLayout7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7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7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7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Relationship Id="rId3" Type="http://schemas.openxmlformats.org/officeDocument/2006/relationships/image" Target="../media/image70.png"/></Relationships>
</file>

<file path=ppt/slideLayouts/_rels/slideLayout7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7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7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7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7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7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7.png"/></Relationships>
</file>

<file path=ppt/slideLayouts/_rels/slideLayout7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7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7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7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Relationship Id="rId3" Type="http://schemas.openxmlformats.org/officeDocument/2006/relationships/image" Target="../media/image70.png"/></Relationships>
</file>

<file path=ppt/slideLayouts/_rels/slideLayout7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7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7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Relationship Id="rId3" Type="http://schemas.openxmlformats.org/officeDocument/2006/relationships/image" Target="../media/image2.png"/></Relationships>
</file>

<file path=ppt/slideLayouts/_rels/slideLayout8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8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8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8.png"/></Relationships>
</file>

<file path=ppt/slideLayouts/_rels/slideLayout8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Relationship Id="rId3" Type="http://schemas.openxmlformats.org/officeDocument/2006/relationships/image" Target="../media/image70.png"/></Relationships>
</file>

<file path=ppt/slideLayouts/_rels/slideLayout8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8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7.png"/></Relationships>
</file>

<file path=ppt/slideLayouts/_rels/slideLayout8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7.png"/></Relationships>
</file>

<file path=ppt/slideLayouts/_rels/slideLayout8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2.png"/></Relationships>
</file>

<file path=ppt/slideLayouts/_rels/slideLayout8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2.png"/></Relationships>
</file>

<file path=ppt/slideLayouts/_rels/slideLayout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8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2.png"/></Relationships>
</file>

<file path=ppt/slideLayouts/_rels/slideLayout8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1.png"/></Relationships>
</file>

<file path=ppt/slideLayouts/_rels/slideLayout8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0.png"/></Relationships>
</file>

<file path=ppt/slideLayouts/_rels/slideLayout8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0.png"/></Relationships>
</file>

<file path=ppt/slideLayouts/_rels/slideLayout8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0.png"/></Relationships>
</file>

<file path=ppt/slideLayouts/_rels/slideLayout8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4.png"/></Relationships>
</file>

<file path=ppt/slideLayouts/_rels/slideLayout8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5.png"/></Relationships>
</file>

<file path=ppt/slideLayouts/_rels/slideLayout8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6.png"/></Relationships>
</file>

<file path=ppt/slideLayouts/_rels/slideLayout8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3.png"/></Relationships>
</file>

<file path=ppt/slideLayouts/_rels/slideLayout8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3.png"/></Relationships>
</file>

<file path=ppt/slideLayouts/_rels/slideLayout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8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3.png"/></Relationships>
</file>

<file path=ppt/slideLayouts/_rels/slideLayout8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8.png"/></Relationships>
</file>

<file path=ppt/slideLayouts/_rels/slideLayout8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9.png"/></Relationships>
</file>

<file path=ppt/slideLayouts/_rels/slideLayout8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9.png"/></Relationships>
</file>

<file path=ppt/slideLayouts/_rels/slideLayout8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29.png"/></Relationships>
</file>

<file path=ppt/slideLayouts/_rels/slideLayout8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8.png"/></Relationships>
</file>

<file path=ppt/slideLayouts/_rels/slideLayout8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4.png"/></Relationships>
</file>

<file path=ppt/slideLayouts/_rels/slideLayout8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4.png"/></Relationships>
</file>

<file path=ppt/slideLayouts/_rels/slideLayout8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4.png"/></Relationships>
</file>

<file path=ppt/slideLayouts/_rels/slideLayout8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0.png"/></Relationships>
</file>

<file path=ppt/slideLayouts/_rels/slideLayout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8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3.png"/></Relationships>
</file>

<file path=ppt/slideLayouts/_rels/slideLayout8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3.png"/></Relationships>
</file>

<file path=ppt/slideLayouts/_rels/slideLayout8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3.png"/></Relationships>
</file>

<file path=ppt/slideLayouts/_rels/slideLayout8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2.png"/></Relationships>
</file>

<file path=ppt/slideLayouts/_rels/slideLayout8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2.png"/></Relationships>
</file>

<file path=ppt/slideLayouts/_rels/slideLayout8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2.png"/></Relationships>
</file>

<file path=ppt/slideLayouts/_rels/slideLayout8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8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8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8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Relationship Id="rId3" Type="http://schemas.openxmlformats.org/officeDocument/2006/relationships/image" Target="../media/image70.png"/></Relationships>
</file>

<file path=ppt/slideLayouts/_rels/slideLayout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8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8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8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8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8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8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5.png"/></Relationships>
</file>

<file path=ppt/slideLayouts/_rels/slideLayout8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73.png"/><Relationship Id="rId3" Type="http://schemas.openxmlformats.org/officeDocument/2006/relationships/image" Target="../media/image38.png"/></Relationships>
</file>

<file path=ppt/slideLayouts/_rels/slideLayout8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9.jpg"/></Relationships>
</file>

<file path=ppt/slideLayouts/_rels/slideLayout8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8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8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6.png"/><Relationship Id="rId3" Type="http://schemas.openxmlformats.org/officeDocument/2006/relationships/image" Target="../media/image47.png"/></Relationships>
</file>

<file path=ppt/slideLayouts/_rels/slideLayout8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1.png"/></Relationships>
</file>

<file path=ppt/slideLayouts/_rels/slideLayout8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1.png"/></Relationships>
</file>

<file path=ppt/slideLayouts/_rels/slideLayout8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5.png"/></Relationships>
</file>

<file path=ppt/slideLayouts/_rels/slideLayout8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1.png"/><Relationship Id="rId3" Type="http://schemas.openxmlformats.org/officeDocument/2006/relationships/image" Target="../media/image53.png"/></Relationships>
</file>

<file path=ppt/slideLayouts/_rels/slideLayout8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1.png"/><Relationship Id="rId3" Type="http://schemas.openxmlformats.org/officeDocument/2006/relationships/image" Target="../media/image53.png"/></Relationships>
</file>

<file path=ppt/slideLayouts/_rels/slideLayout8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1.png"/><Relationship Id="rId3" Type="http://schemas.openxmlformats.org/officeDocument/2006/relationships/image" Target="../media/image53.png"/></Relationships>
</file>

<file path=ppt/slideLayouts/_rels/slideLayout8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7.png"/></Relationships>
</file>

<file path=ppt/slideLayouts/_rels/slideLayout8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6.png"/></Relationships>
</file>

<file path=ppt/slideLayouts/_rels/slideLayout8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2.png"/><Relationship Id="rId3" Type="http://schemas.openxmlformats.org/officeDocument/2006/relationships/image" Target="../media/image48.png"/></Relationships>
</file>

<file path=ppt/slideLayouts/_rels/slideLayout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/Relationships>
</file>

<file path=ppt/slideLayouts/_rels/slideLayout8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8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0.png"/></Relationships>
</file>

<file path=ppt/slideLayouts/_rels/slideLayout8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0.png"/></Relationships>
</file>

<file path=ppt/slideLayouts/_rels/slideLayout8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0.png"/></Relationships>
</file>

<file path=ppt/slideLayouts/_rels/slideLayout8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8.jpg"/></Relationships>
</file>

<file path=ppt/slideLayouts/_rels/slideLayout8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1.png"/></Relationships>
</file>

<file path=ppt/slideLayouts/_rels/slideLayout8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3.png"/></Relationships>
</file>

<file path=ppt/slideLayouts/_rels/slideLayout8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.png"/></Relationships>
</file>

<file path=ppt/slideLayouts/_rels/slideLayout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8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.png"/></Relationships>
</file>

<file path=ppt/slideLayouts/_rels/slideLayout8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3.png"/></Relationships>
</file>

<file path=ppt/slideLayouts/_rels/slideLayout8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2.png"/></Relationships>
</file>

<file path=ppt/slideLayouts/_rels/slideLayout8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Relationship Id="rId3" Type="http://schemas.openxmlformats.org/officeDocument/2006/relationships/image" Target="../media/image70.png"/></Relationships>
</file>

<file path=ppt/slideLayouts/_rels/slideLayout8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Relationship Id="rId3" Type="http://schemas.openxmlformats.org/officeDocument/2006/relationships/image" Target="../media/image70.png"/></Relationships>
</file>

<file path=ppt/slideLayouts/_rels/slideLayout8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8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8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8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Relationship Id="rId3" Type="http://schemas.openxmlformats.org/officeDocument/2006/relationships/image" Target="../media/image70.png"/></Relationships>
</file>

<file path=ppt/slideLayouts/_rels/slideLayout8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Relationship Id="rId3" Type="http://schemas.openxmlformats.org/officeDocument/2006/relationships/image" Target="../media/image70.png"/></Relationships>
</file>

<file path=ppt/slideLayouts/_rels/slideLayout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8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8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8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8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8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8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8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5.png"/><Relationship Id="rId3" Type="http://schemas.openxmlformats.org/officeDocument/2006/relationships/image" Target="../media/image49.png"/></Relationships>
</file>

<file path=ppt/slideLayouts/_rels/slideLayout8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0.png"/></Relationships>
</file>

<file path=ppt/slideLayouts/_rels/slideLayout8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1.png"/><Relationship Id="rId3" Type="http://schemas.openxmlformats.org/officeDocument/2006/relationships/image" Target="../media/image50.png"/></Relationships>
</file>

<file path=ppt/slideLayouts/_rels/slideLayout8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77.png"/></Relationships>
</file>

<file path=ppt/slideLayouts/_rels/slideLayout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Relationship Id="rId3" Type="http://schemas.openxmlformats.org/officeDocument/2006/relationships/image" Target="../media/image2.png"/></Relationships>
</file>

<file path=ppt/slideLayouts/_rels/slideLayout8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3.png"/></Relationships>
</file>

<file path=ppt/slideLayouts/_rels/slideLayout8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46.png"/><Relationship Id="rId3" Type="http://schemas.openxmlformats.org/officeDocument/2006/relationships/image" Target="../media/image48.png"/></Relationships>
</file>

<file path=ppt/slideLayouts/_rels/slideLayout8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54.png"/><Relationship Id="rId3" Type="http://schemas.openxmlformats.org/officeDocument/2006/relationships/image" Target="../media/image47.png"/></Relationships>
</file>

<file path=ppt/slideLayouts/_rels/slideLayout8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3.png"/></Relationships>
</file>

<file path=ppt/slideLayouts/_rels/slideLayout8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62.png"/></Relationships>
</file>

<file path=ppt/slideLayouts/_rels/slideLayout8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5.png"/><Relationship Id="rId3" Type="http://schemas.openxmlformats.org/officeDocument/2006/relationships/image" Target="../media/image70.png"/></Relationships>
</file>

<file path=ppt/slideLayouts/_rels/slideLayout8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Relationship Id="rId3" Type="http://schemas.openxmlformats.org/officeDocument/2006/relationships/image" Target="../media/image70.png"/></Relationships>
</file>

<file path=ppt/slideLayouts/_rels/slideLayout8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8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8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Relationship Id="rId3" Type="http://schemas.openxmlformats.org/officeDocument/2006/relationships/image" Target="../media/image2.png"/></Relationships>
</file>

<file path=ppt/slideLayouts/_rels/slideLayout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9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Relationship Id="rId3" Type="http://schemas.openxmlformats.org/officeDocument/2006/relationships/image" Target="../media/image70.png"/></Relationships>
</file>

<file path=ppt/slideLayouts/_rels/slideLayout9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Relationship Id="rId3" Type="http://schemas.openxmlformats.org/officeDocument/2006/relationships/image" Target="../media/image70.png"/></Relationships>
</file>

<file path=ppt/slideLayouts/_rels/slideLayout9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9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9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9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9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9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4.png"/></Relationships>
</file>

<file path=ppt/slideLayouts/_rels/slideLayout9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11.png"/></Relationships>
</file>

<file path=ppt/slideLayouts/_rels/slideLayout9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image" Target="../media/image78.png"/></Relationships>
</file>

<file path=ppt/slideLayouts/_rels/slideLayout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9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9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1.png"/></Relationships>
</file>

<file path=ppt/slideLayouts/_rels/slideLayout9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1.png"/></Relationships>
</file>

<file path=ppt/slideLayouts/_rels/slideLayout9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1.png"/></Relationships>
</file>

<file path=ppt/slideLayouts/_rels/slideLayout9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1.png"/></Relationships>
</file>

<file path=ppt/slideLayouts/_rels/slideLayout9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1.png"/><Relationship Id="rId3" Type="http://schemas.openxmlformats.org/officeDocument/2006/relationships/image" Target="../media/image80.png"/></Relationships>
</file>

<file path=ppt/slideLayouts/_rels/slideLayout9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1.png"/></Relationships>
</file>

<file path=ppt/slideLayouts/_rels/slideLayout9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1.png"/></Relationships>
</file>

<file path=ppt/slideLayouts/_rels/slideLayout9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1.png"/></Relationships>
</file>

<file path=ppt/slideLayouts/_rels/slideLayout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9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1.png"/></Relationships>
</file>

<file path=ppt/slideLayouts/_rels/slideLayout9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1.png"/></Relationships>
</file>

<file path=ppt/slideLayouts/_rels/slideLayout9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7.png"/></Relationships>
</file>

<file path=ppt/slideLayouts/_rels/slideLayout9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9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1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7"/>
          <p:cNvSpPr txBox="1"/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i="0" sz="425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" name="Google Shape;13;p37"/>
          <p:cNvSpPr txBox="1"/>
          <p:nvPr>
            <p:ph idx="1" type="body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indent="-2286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indent="-2286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indent="-2286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indent="-2286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indent="-2286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indent="-2286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indent="-2286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indent="-2286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" name="Google Shape;14;p37"/>
          <p:cNvSpPr txBox="1"/>
          <p:nvPr>
            <p:ph idx="11" type="ftr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" name="Google Shape;15;p37"/>
          <p:cNvSpPr txBox="1"/>
          <p:nvPr>
            <p:ph idx="10" type="dt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" name="Google Shape;16;p37"/>
          <p:cNvSpPr txBox="1"/>
          <p:nvPr>
            <p:ph idx="12" type="sldNum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Title and Content">
    <p:spTree>
      <p:nvGrpSpPr>
        <p:cNvPr id="83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" name="Google Shape;85;p8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" name="Google Shape;86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" name="Google Shape;87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88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9" name="Google Shape;89;p8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0" name="Google Shape;90;p81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91" name="Google Shape;91;p8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" name="Google Shape;92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93" name="Google Shape;93;p8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Quotation">
  <p:cSld name="19_Quotation">
    <p:spTree>
      <p:nvGrpSpPr>
        <p:cNvPr id="1014" name="Shape 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" name="Google Shape;1015;p1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171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7" name="Google Shape;1017;p171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018" name="Google Shape;1018;p17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9" name="Google Shape;1019;p1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020" name="Google Shape;1020;p17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021" name="Google Shape;1021;p1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22" name="Google Shape;1022;p17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3" name="Google Shape;1023;p1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4" name="Google Shape;1024;p1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1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1026" name="Google Shape;1026;p17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itle and Content">
  <p:cSld name="9_Title and Content">
    <p:spTree>
      <p:nvGrpSpPr>
        <p:cNvPr id="1027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1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29" name="Google Shape;1029;p17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" name="Google Shape;1030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1" name="Google Shape;1031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" name="Google Shape;1032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3" name="Google Shape;1033;p17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34" name="Google Shape;1034;p172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035" name="Google Shape;1035;p172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6" name="Google Shape;1036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037" name="Google Shape;1037;p17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wo Content">
  <p:cSld name="9_Two Content">
    <p:spTree>
      <p:nvGrpSpPr>
        <p:cNvPr id="1038" name="Shape 1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" name="Google Shape;1039;p173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40" name="Google Shape;1040;p173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1041" name="Google Shape;1041;p1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42" name="Google Shape;1042;p17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3" name="Google Shape;1043;p1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4" name="Google Shape;1044;p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1045;p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6" name="Google Shape;1046;p173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047" name="Google Shape;1047;p173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8" name="Google Shape;1048;p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049" name="Google Shape;1049;p17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Comparison">
  <p:cSld name="9_Comparison">
    <p:spTree>
      <p:nvGrpSpPr>
        <p:cNvPr id="1050" name="Shape 1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1" name="Google Shape;1051;p1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52" name="Google Shape;1052;p17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3" name="Google Shape;1053;p1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4" name="Google Shape;1054;p1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1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6" name="Google Shape;1056;p174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57" name="Google Shape;1057;p174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058" name="Google Shape;1058;p174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059" name="Google Shape;1059;p174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060" name="Google Shape;1060;p174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061" name="Google Shape;1061;p174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2" name="Google Shape;1062;p1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063" name="Google Shape;1063;p17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itle Only">
  <p:cSld name="9_Title Only">
    <p:spTree>
      <p:nvGrpSpPr>
        <p:cNvPr id="1064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5" name="Google Shape;1065;p17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66" name="Google Shape;1066;p17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7" name="Google Shape;1067;p1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8" name="Google Shape;1068;p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9" name="Google Shape;1069;p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0" name="Google Shape;1070;p175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71" name="Google Shape;1071;p175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2" name="Google Shape;1072;p1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073" name="Google Shape;1073;p17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End">
  <p:cSld name="8_End">
    <p:spTree>
      <p:nvGrpSpPr>
        <p:cNvPr id="1074" name="Shape 1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" name="Google Shape;1075;p17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76" name="Google Shape;1076;p176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176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8" name="Google Shape;1078;p17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176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080" name="Google Shape;1080;p176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081" name="Google Shape;1081;p17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82" name="Google Shape;1082;p17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Blank">
  <p:cSld name="7_Blank">
    <p:spTree>
      <p:nvGrpSpPr>
        <p:cNvPr id="1083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p177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5" name="Google Shape;1085;p1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086" name="Google Shape;1086;p17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087" name="Google Shape;1087;p1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88" name="Google Shape;1088;p17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9" name="Google Shape;1089;p1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0" name="Google Shape;1090;p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1" name="Google Shape;1091;p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Cover">
  <p:cSld name="10_Cover">
    <p:spTree>
      <p:nvGrpSpPr>
        <p:cNvPr id="1092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17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178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95" name="Google Shape;1095;p178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096" name="Google Shape;1096;p178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7" name="Google Shape;1097;p17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098" name="Google Shape;1098;p178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178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0" name="Google Shape;1100;p17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Divider">
  <p:cSld name="10_Divider">
    <p:bg>
      <p:bgPr>
        <a:solidFill>
          <a:schemeClr val="lt2"/>
        </a:solidFill>
      </p:bgPr>
    </p:bg>
    <p:spTree>
      <p:nvGrpSpPr>
        <p:cNvPr id="110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2" name="Google Shape;1102;p17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03" name="Google Shape;1103;p179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179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179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6" name="Google Shape;1106;p17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7" name="Google Shape;1107;p179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08" name="Google Shape;1108;p179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Photo Slide">
  <p:cSld name="9_Photo Slide">
    <p:spTree>
      <p:nvGrpSpPr>
        <p:cNvPr id="1109" name="Shape 1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" name="Google Shape;1110;p180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1111" name="Google Shape;1111;p18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1112" name="Google Shape;1112;p18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13" name="Google Shape;1113;p180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180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15" name="Google Shape;1115;p180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16" name="Google Shape;1116;p18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94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8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6" name="Google Shape;96;p82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97" name="Google Shape;97;p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8" name="Google Shape;98;p8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" name="Google Shape;99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" name="Google Shape;100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01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" name="Google Shape;102;p82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03" name="Google Shape;103;p82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" name="Google Shape;104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05" name="Google Shape;105;p8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itle and Content">
  <p:cSld name="10_Title and Content">
    <p:spTree>
      <p:nvGrpSpPr>
        <p:cNvPr id="1117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8" name="Google Shape;1118;p1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19" name="Google Shape;1119;p18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0" name="Google Shape;1120;p1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1" name="Google Shape;1121;p1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1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23" name="Google Shape;1123;p18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24" name="Google Shape;1124;p181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125" name="Google Shape;1125;p18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6" name="Google Shape;1126;p1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127" name="Google Shape;1127;p18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wo Content">
  <p:cSld name="10_Two Content">
    <p:spTree>
      <p:nvGrpSpPr>
        <p:cNvPr id="1128" name="Shape 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" name="Google Shape;1129;p18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30" name="Google Shape;1130;p182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1131" name="Google Shape;1131;p1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32" name="Google Shape;1132;p18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3" name="Google Shape;1133;p1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4" name="Google Shape;1134;p1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36" name="Google Shape;1136;p182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137" name="Google Shape;1137;p182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8" name="Google Shape;1138;p1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139" name="Google Shape;1139;p18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Comparison">
  <p:cSld name="10_Comparison">
    <p:spTree>
      <p:nvGrpSpPr>
        <p:cNvPr id="1140" name="Shape 1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1" name="Google Shape;1141;p18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42" name="Google Shape;1142;p18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3" name="Google Shape;1143;p1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4" name="Google Shape;1144;p1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1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6" name="Google Shape;1146;p183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47" name="Google Shape;1147;p183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148" name="Google Shape;1148;p183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149" name="Google Shape;1149;p183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150" name="Google Shape;1150;p183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151" name="Google Shape;1151;p183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2" name="Google Shape;1152;p1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153" name="Google Shape;1153;p18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itle Only">
  <p:cSld name="10_Title Only">
    <p:spTree>
      <p:nvGrpSpPr>
        <p:cNvPr id="1154" name="Shape 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" name="Google Shape;1155;p1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56" name="Google Shape;1156;p18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7" name="Google Shape;1157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8" name="Google Shape;1158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60" name="Google Shape;1160;p184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61" name="Google Shape;1161;p184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2" name="Google Shape;1162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163" name="Google Shape;1163;p18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End">
  <p:cSld name="9_End">
    <p:spTree>
      <p:nvGrpSpPr>
        <p:cNvPr id="1164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5" name="Google Shape;1165;p18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66" name="Google Shape;1166;p185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185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68" name="Google Shape;1168;p18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185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170" name="Google Shape;1170;p185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171" name="Google Shape;1171;p18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72" name="Google Shape;1172;p185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Blank">
  <p:cSld name="8_Blank">
    <p:spTree>
      <p:nvGrpSpPr>
        <p:cNvPr id="1173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" name="Google Shape;1174;p186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5" name="Google Shape;1175;p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176" name="Google Shape;1176;p18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177" name="Google Shape;1177;p1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78" name="Google Shape;1178;p18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9" name="Google Shape;1179;p1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0" name="Google Shape;1180;p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" name="Google Shape;1181;p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End">
  <p:cSld name="10_End">
    <p:spTree>
      <p:nvGrpSpPr>
        <p:cNvPr id="1182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3" name="Google Shape;1183;p18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84" name="Google Shape;1184;p187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187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6" name="Google Shape;1186;p18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" name="Google Shape;1187;p187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188" name="Google Shape;1188;p187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189" name="Google Shape;1189;p18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90" name="Google Shape;1190;p187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Blank">
  <p:cSld name="9_Blank">
    <p:spTree>
      <p:nvGrpSpPr>
        <p:cNvPr id="1191" name="Shape 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" name="Google Shape;1192;p188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3" name="Google Shape;1193;p1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194" name="Google Shape;1194;p18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195" name="Google Shape;1195;p1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96" name="Google Shape;1196;p18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7" name="Google Shape;1197;p1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98" name="Google Shape;1198;p1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1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Quotation">
  <p:cSld name="26_Quotation">
    <p:spTree>
      <p:nvGrpSpPr>
        <p:cNvPr id="1200" name="Shape 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" name="Google Shape;1201;p18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" name="Google Shape;1202;p189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03" name="Google Shape;1203;p189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204" name="Google Shape;1204;p189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5" name="Google Shape;1205;p1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206" name="Google Shape;1206;p18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207" name="Google Shape;1207;p1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08" name="Google Shape;1208;p18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9" name="Google Shape;1209;p1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0" name="Google Shape;1210;p1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1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1212" name="Google Shape;1212;p18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Photo Slide">
  <p:cSld name="10_Photo Slide">
    <p:spTree>
      <p:nvGrpSpPr>
        <p:cNvPr id="1213" name="Shape 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" name="Google Shape;1214;p190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1215" name="Google Shape;1215;p1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1216" name="Google Shape;1216;p19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17" name="Google Shape;1217;p190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190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9" name="Google Shape;1219;p190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20" name="Google Shape;1220;p19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Photo Slide">
    <p:spTree>
      <p:nvGrpSpPr>
        <p:cNvPr id="106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83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108" name="Google Shape;108;p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109" name="Google Shape;109;p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0" name="Google Shape;110;p8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8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83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3" name="Google Shape;113;p8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itle and Content">
  <p:cSld name="11_Title and Content">
    <p:spTree>
      <p:nvGrpSpPr>
        <p:cNvPr id="1221" name="Shape 1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2" name="Google Shape;1222;p1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23" name="Google Shape;1223;p19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4" name="Google Shape;1224;p1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5" name="Google Shape;1225;p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27" name="Google Shape;1227;p19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8" name="Google Shape;1228;p191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229" name="Google Shape;1229;p19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0" name="Google Shape;1230;p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231" name="Google Shape;1231;p19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Cover">
  <p:cSld name="11_Cover">
    <p:spTree>
      <p:nvGrpSpPr>
        <p:cNvPr id="1232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19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4" name="Google Shape;1234;p192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35" name="Google Shape;1235;p192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236" name="Google Shape;1236;p192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37" name="Google Shape;1237;p19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38" name="Google Shape;1238;p19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192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40" name="Google Shape;1240;p19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Divider">
  <p:cSld name="11_Divider">
    <p:bg>
      <p:bgPr>
        <a:solidFill>
          <a:schemeClr val="lt2"/>
        </a:solidFill>
      </p:bgPr>
    </p:bg>
    <p:spTree>
      <p:nvGrpSpPr>
        <p:cNvPr id="124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2" name="Google Shape;1242;p19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43" name="Google Shape;1243;p193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19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193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46" name="Google Shape;1246;p19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47" name="Google Shape;1247;p193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48" name="Google Shape;1248;p193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Photo Slide">
  <p:cSld name="11_Photo Slide">
    <p:spTree>
      <p:nvGrpSpPr>
        <p:cNvPr id="1249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" name="Google Shape;1250;p194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1251" name="Google Shape;1251;p19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1252" name="Google Shape;1252;p19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53" name="Google Shape;1253;p194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194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5" name="Google Shape;1255;p194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56" name="Google Shape;1256;p19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Quotation">
  <p:cSld name="21_Quotation">
    <p:spTree>
      <p:nvGrpSpPr>
        <p:cNvPr id="1257" name="Shape 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" name="Google Shape;1258;p19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9" name="Google Shape;1259;p195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60" name="Google Shape;1260;p195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261" name="Google Shape;1261;p195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2" name="Google Shape;1262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263" name="Google Shape;1263;p19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264" name="Google Shape;1264;p19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65" name="Google Shape;1265;p19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6" name="Google Shape;1266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7" name="Google Shape;1267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8" name="Google Shape;1268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1269" name="Google Shape;1269;p19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wo Content">
  <p:cSld name="11_Two Content">
    <p:spTree>
      <p:nvGrpSpPr>
        <p:cNvPr id="1270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p196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72" name="Google Shape;1272;p196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1273" name="Google Shape;1273;p1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4" name="Google Shape;1274;p19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5" name="Google Shape;1275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76" name="Google Shape;1276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78" name="Google Shape;1278;p196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279" name="Google Shape;1279;p196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0" name="Google Shape;1280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281" name="Google Shape;1281;p19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Comparison">
  <p:cSld name="11_Comparison">
    <p:spTree>
      <p:nvGrpSpPr>
        <p:cNvPr id="1282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1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4" name="Google Shape;1284;p19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5" name="Google Shape;1285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6" name="Google Shape;1286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88" name="Google Shape;1288;p197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89" name="Google Shape;1289;p197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290" name="Google Shape;1290;p197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291" name="Google Shape;1291;p197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292" name="Google Shape;1292;p197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293" name="Google Shape;1293;p197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4" name="Google Shape;1294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295" name="Google Shape;1295;p19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itle Only">
  <p:cSld name="11_Title Only">
    <p:spTree>
      <p:nvGrpSpPr>
        <p:cNvPr id="1296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7" name="Google Shape;1297;p1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8" name="Google Shape;1298;p19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9" name="Google Shape;1299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0" name="Google Shape;1300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02" name="Google Shape;1302;p198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03" name="Google Shape;1303;p198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4" name="Google Shape;1304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305" name="Google Shape;1305;p19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End">
  <p:cSld name="11_End">
    <p:spTree>
      <p:nvGrpSpPr>
        <p:cNvPr id="1306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7" name="Google Shape;1307;p1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08" name="Google Shape;1308;p199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99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10" name="Google Shape;1310;p19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199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312" name="Google Shape;1312;p199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313" name="Google Shape;1313;p19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14" name="Google Shape;1314;p199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Blank">
  <p:cSld name="10_Blank">
    <p:spTree>
      <p:nvGrpSpPr>
        <p:cNvPr id="1315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" name="Google Shape;1316;p200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7" name="Google Shape;1317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318" name="Google Shape;1318;p20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319" name="Google Shape;1319;p2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0" name="Google Shape;1320;p20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1" name="Google Shape;1321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2" name="Google Shape;1322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114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Google Shape;115;p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6" name="Google Shape;116;p8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" name="Google Shape;117;p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" name="Google Shape;118;p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0" name="Google Shape;120;p84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1" name="Google Shape;121;p84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22" name="Google Shape;122;p84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23" name="Google Shape;123;p84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24" name="Google Shape;124;p84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25" name="Google Shape;125;p84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" name="Google Shape;126;p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27" name="Google Shape;127;p8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Blank">
  <p:cSld name="13_Blank">
    <p:spTree>
      <p:nvGrpSpPr>
        <p:cNvPr id="1324" name="Shape 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" name="Google Shape;1325;p20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6" name="Google Shape;1326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327" name="Google Shape;1327;p20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328" name="Google Shape;1328;p2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9" name="Google Shape;1329;p20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0" name="Google Shape;1330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1" name="Google Shape;1331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2" name="Google Shape;1332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4_Quotation">
  <p:cSld name="34_Quotation">
    <p:spTree>
      <p:nvGrpSpPr>
        <p:cNvPr id="1333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Google Shape;1334;p20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202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36" name="Google Shape;1336;p202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337" name="Google Shape;1337;p202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8" name="Google Shape;1338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339" name="Google Shape;1339;p20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340" name="Google Shape;1340;p2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1" name="Google Shape;1341;p20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2" name="Google Shape;1342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3" name="Google Shape;1343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4" name="Google Shape;1344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1345" name="Google Shape;1345;p20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Cover">
  <p:cSld name="15_Cover">
    <p:spTree>
      <p:nvGrpSpPr>
        <p:cNvPr id="1346" name="Shape 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" name="Google Shape;1347;p20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8" name="Google Shape;1348;p203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49" name="Google Shape;1349;p203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350" name="Google Shape;1350;p203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51" name="Google Shape;1351;p20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52" name="Google Shape;1352;p20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3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54" name="Google Shape;1354;p20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Divider">
  <p:cSld name="15_Divider">
    <p:bg>
      <p:bgPr>
        <a:solidFill>
          <a:schemeClr val="lt2"/>
        </a:solidFill>
      </p:bgPr>
    </p:bg>
    <p:spTree>
      <p:nvGrpSpPr>
        <p:cNvPr id="1355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6" name="Google Shape;1356;p20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57" name="Google Shape;1357;p204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4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60" name="Google Shape;1360;p20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61" name="Google Shape;1361;p204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62" name="Google Shape;1362;p204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Photo Slide">
  <p:cSld name="15_Photo Slide">
    <p:spTree>
      <p:nvGrpSpPr>
        <p:cNvPr id="1363" name="Shape 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" name="Google Shape;1364;p205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1365" name="Google Shape;1365;p20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1366" name="Google Shape;1366;p20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67" name="Google Shape;1367;p205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5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69" name="Google Shape;1369;p205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70" name="Google Shape;1370;p20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Title and Content">
  <p:cSld name="16_Title and Content">
    <p:spTree>
      <p:nvGrpSpPr>
        <p:cNvPr id="137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2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3" name="Google Shape;1373;p20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4" name="Google Shape;1374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5" name="Google Shape;1375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77" name="Google Shape;1377;p206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78" name="Google Shape;1378;p206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379" name="Google Shape;1379;p206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0" name="Google Shape;1380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381" name="Google Shape;1381;p20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wo Content">
  <p:cSld name="15_Two Content">
    <p:spTree>
      <p:nvGrpSpPr>
        <p:cNvPr id="1382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" name="Google Shape;1383;p207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84" name="Google Shape;1384;p207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1385" name="Google Shape;1385;p2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6" name="Google Shape;1386;p20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7" name="Google Shape;1387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8" name="Google Shape;1388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90" name="Google Shape;1390;p207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391" name="Google Shape;1391;p207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2" name="Google Shape;1392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393" name="Google Shape;1393;p20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Comparison">
  <p:cSld name="15_Comparison">
    <p:spTree>
      <p:nvGrpSpPr>
        <p:cNvPr id="1394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96" name="Google Shape;1396;p20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7" name="Google Shape;1397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8" name="Google Shape;1398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00" name="Google Shape;1400;p208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01" name="Google Shape;1401;p208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402" name="Google Shape;1402;p208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403" name="Google Shape;1403;p208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404" name="Google Shape;1404;p208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405" name="Google Shape;1405;p208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6" name="Google Shape;1406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407" name="Google Shape;1407;p20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itle Only">
  <p:cSld name="15_Title Only">
    <p:spTree>
      <p:nvGrpSpPr>
        <p:cNvPr id="1408" name="Shape 1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9" name="Google Shape;1409;p20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0" name="Google Shape;1410;p20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1" name="Google Shape;1411;p2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2" name="Google Shape;1412;p2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2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14" name="Google Shape;1414;p209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15" name="Google Shape;1415;p209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6" name="Google Shape;1416;p2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417" name="Google Shape;1417;p20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End">
  <p:cSld name="15_End">
    <p:spTree>
      <p:nvGrpSpPr>
        <p:cNvPr id="1418" name="Shape 1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9" name="Google Shape;1419;p21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0" name="Google Shape;1420;p210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210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2" name="Google Shape;1422;p21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3" name="Google Shape;1423;p210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424" name="Google Shape;1424;p210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425" name="Google Shape;1425;p21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6" name="Google Shape;1426;p210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Cover">
  <p:cSld name="1_Cover">
    <p:spTree>
      <p:nvGrpSpPr>
        <p:cNvPr id="128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8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" name="Google Shape;130;p85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1" name="Google Shape;131;p85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32" name="Google Shape;132;p85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3" name="Google Shape;133;p8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4" name="Google Shape;134;p8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85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6" name="Google Shape;136;p8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Blank">
  <p:cSld name="14_Blank">
    <p:spTree>
      <p:nvGrpSpPr>
        <p:cNvPr id="1427" name="Shape 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" name="Google Shape;1428;p21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9" name="Google Shape;1429;p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430" name="Google Shape;1430;p21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431" name="Google Shape;1431;p2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32" name="Google Shape;1432;p21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3" name="Google Shape;1433;p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4" name="Google Shape;1434;p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Cover">
  <p:cSld name="17_Cover">
    <p:spTree>
      <p:nvGrpSpPr>
        <p:cNvPr id="1436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" name="Google Shape;1437;p21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8" name="Google Shape;1438;p212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39" name="Google Shape;1439;p212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440" name="Google Shape;1440;p212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1" name="Google Shape;1441;p21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42" name="Google Shape;1442;p21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212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44" name="Google Shape;1444;p21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Divider">
  <p:cSld name="17_Divider">
    <p:bg>
      <p:bgPr>
        <a:solidFill>
          <a:schemeClr val="lt2"/>
        </a:solidFill>
      </p:bgPr>
    </p:bg>
    <p:spTree>
      <p:nvGrpSpPr>
        <p:cNvPr id="1445" name="Shape 1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6" name="Google Shape;1446;p21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47" name="Google Shape;1447;p213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21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213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50" name="Google Shape;1450;p21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1" name="Google Shape;1451;p213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52" name="Google Shape;1452;p213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Photo Slide">
  <p:cSld name="17_Photo Slide">
    <p:spTree>
      <p:nvGrpSpPr>
        <p:cNvPr id="1453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p214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1455" name="Google Shape;1455;p21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1456" name="Google Shape;1456;p21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57" name="Google Shape;1457;p214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214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59" name="Google Shape;1459;p214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60" name="Google Shape;1460;p21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Title and Content">
  <p:cSld name="18_Title and Content">
    <p:spTree>
      <p:nvGrpSpPr>
        <p:cNvPr id="146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2" name="Google Shape;1462;p2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63" name="Google Shape;1463;p21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4" name="Google Shape;1464;p2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5" name="Google Shape;1465;p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67" name="Google Shape;1467;p215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68" name="Google Shape;1468;p215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469" name="Google Shape;1469;p215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0" name="Google Shape;1470;p2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471" name="Google Shape;1471;p21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Two Content">
  <p:cSld name="17_Two Content">
    <p:spTree>
      <p:nvGrpSpPr>
        <p:cNvPr id="1472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" name="Google Shape;1473;p216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74" name="Google Shape;1474;p216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1475" name="Google Shape;1475;p21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76" name="Google Shape;1476;p21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7" name="Google Shape;1477;p2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8" name="Google Shape;1478;p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80" name="Google Shape;1480;p216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481" name="Google Shape;1481;p216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2" name="Google Shape;1482;p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483" name="Google Shape;1483;p21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Comparison">
  <p:cSld name="17_Comparison">
    <p:spTree>
      <p:nvGrpSpPr>
        <p:cNvPr id="1484" name="Shape 1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5" name="Google Shape;1485;p21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86" name="Google Shape;1486;p21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7" name="Google Shape;1487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8" name="Google Shape;1488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90" name="Google Shape;1490;p217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91" name="Google Shape;1491;p217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492" name="Google Shape;1492;p217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493" name="Google Shape;1493;p217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494" name="Google Shape;1494;p217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495" name="Google Shape;1495;p217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6" name="Google Shape;1496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497" name="Google Shape;1497;p21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Title Only">
  <p:cSld name="17_Title Only">
    <p:spTree>
      <p:nvGrpSpPr>
        <p:cNvPr id="1498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9" name="Google Shape;1499;p21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00" name="Google Shape;1500;p21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1" name="Google Shape;1501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2" name="Google Shape;1502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3" name="Google Shape;1503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04" name="Google Shape;1504;p218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05" name="Google Shape;1505;p218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6" name="Google Shape;1506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507" name="Google Shape;1507;p21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End">
  <p:cSld name="17_End">
    <p:spTree>
      <p:nvGrpSpPr>
        <p:cNvPr id="1508" name="Shape 1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9" name="Google Shape;1509;p2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10" name="Google Shape;1510;p219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219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12" name="Google Shape;1512;p21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219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514" name="Google Shape;1514;p219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515" name="Google Shape;1515;p21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16" name="Google Shape;1516;p219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Blank">
  <p:cSld name="16_Blank">
    <p:spTree>
      <p:nvGrpSpPr>
        <p:cNvPr id="1517" name="Shape 1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8" name="Google Shape;1518;p220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9" name="Google Shape;1519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520" name="Google Shape;1520;p22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521" name="Google Shape;1521;p22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22" name="Google Shape;1522;p22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4" name="Google Shape;1524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5" name="Google Shape;1525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Cover">
  <p:cSld name="2_Cover">
    <p:spTree>
      <p:nvGrpSpPr>
        <p:cNvPr id="137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8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" name="Google Shape;139;p86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0" name="Google Shape;140;p86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41" name="Google Shape;141;p8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2" name="Google Shape;142;p8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3" name="Google Shape;143;p8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86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5" name="Google Shape;145;p8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itle Slide" type="title">
  <p:cSld name="TITLE">
    <p:spTree>
      <p:nvGrpSpPr>
        <p:cNvPr id="1526" name="Shape 1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7" name="Google Shape;1527;p221"/>
          <p:cNvSpPr txBox="1"/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28" name="Google Shape;1528;p221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529" name="Google Shape;1529;p221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530" name="Google Shape;1530;p22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31" name="Google Shape;1531;p22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itle Slide_Yale Blue">
  <p:cSld name="3_Title Slide_Yale Blue">
    <p:spTree>
      <p:nvGrpSpPr>
        <p:cNvPr id="1532" name="Shape 1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" name="Google Shape;1533;p222"/>
          <p:cNvSpPr txBox="1"/>
          <p:nvPr>
            <p:ph idx="1" type="body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534" name="Google Shape;1534;p222"/>
          <p:cNvSpPr txBox="1"/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35" name="Google Shape;1535;p222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536" name="Google Shape;1536;p22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37" name="Google Shape;1537;p22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38" name="Google Shape;1538;p222"/>
          <p:cNvSpPr/>
          <p:nvPr/>
        </p:nvSpPr>
        <p:spPr>
          <a:xfrm rot="10800000">
            <a:off x="1" y="2000249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22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222"/>
          <p:cNvSpPr txBox="1"/>
          <p:nvPr>
            <p:ph idx="2" type="body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541" name="Google Shape;1541;p22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itle Slide_Yale Blue">
  <p:cSld name="4_Title Slide_Yale Blue">
    <p:spTree>
      <p:nvGrpSpPr>
        <p:cNvPr id="1542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p223"/>
          <p:cNvSpPr txBox="1"/>
          <p:nvPr>
            <p:ph idx="1" type="body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544" name="Google Shape;1544;p223"/>
          <p:cNvSpPr txBox="1"/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45" name="Google Shape;1545;p223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546" name="Google Shape;1546;p22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47" name="Google Shape;1547;p22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48" name="Google Shape;1548;p223"/>
          <p:cNvSpPr/>
          <p:nvPr/>
        </p:nvSpPr>
        <p:spPr>
          <a:xfrm rot="10800000">
            <a:off x="1" y="2000249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9" name="Google Shape;1549;p22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0" name="Google Shape;1550;p223"/>
          <p:cNvSpPr txBox="1"/>
          <p:nvPr>
            <p:ph idx="2" type="body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551" name="Google Shape;1551;p22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ullets Layout">
  <p:cSld name="Title and Bullets Layout">
    <p:spTree>
      <p:nvGrpSpPr>
        <p:cNvPr id="1552" name="Shape 1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3" name="Google Shape;1553;p224"/>
          <p:cNvSpPr txBox="1"/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54" name="Google Shape;1554;p22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5" name="Google Shape;1555;p22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6" name="Google Shape;1556;p224"/>
          <p:cNvSpPr txBox="1"/>
          <p:nvPr>
            <p:ph idx="1" type="body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557" name="Google Shape;1557;p22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Title and Content">
  <p:cSld name="19_Title and Content">
    <p:spTree>
      <p:nvGrpSpPr>
        <p:cNvPr id="1558" name="Shape 1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9" name="Google Shape;1559;p22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60" name="Google Shape;1560;p22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61" name="Google Shape;1561;p22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2" name="Google Shape;1562;p225"/>
          <p:cNvSpPr txBox="1"/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63" name="Google Shape;1563;p225"/>
          <p:cNvSpPr txBox="1"/>
          <p:nvPr>
            <p:ph idx="1" type="body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Section | Picture and Copy Layout">
  <p:cSld name="Two Section | Picture and Copy Layout">
    <p:spTree>
      <p:nvGrpSpPr>
        <p:cNvPr id="1564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" name="Google Shape;1565;p22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6" name="Google Shape;1566;p22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7" name="Google Shape;1567;p226"/>
          <p:cNvSpPr txBox="1"/>
          <p:nvPr>
            <p:ph idx="1" type="body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568" name="Google Shape;1568;p226"/>
          <p:cNvSpPr txBox="1"/>
          <p:nvPr>
            <p:ph idx="2" type="body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569" name="Google Shape;1569;p226"/>
          <p:cNvSpPr txBox="1"/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570" name="Google Shape;1570;p22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itle Slide_Yale Blue">
  <p:cSld name="5_Title Slide_Yale Blue">
    <p:spTree>
      <p:nvGrpSpPr>
        <p:cNvPr id="1571" name="Shape 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2" name="Google Shape;1572;p227"/>
          <p:cNvSpPr txBox="1"/>
          <p:nvPr>
            <p:ph idx="1" type="body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573" name="Google Shape;1573;p227"/>
          <p:cNvSpPr txBox="1"/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74" name="Google Shape;1574;p227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575" name="Google Shape;1575;p22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76" name="Google Shape;1576;p22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77" name="Google Shape;1577;p227"/>
          <p:cNvSpPr/>
          <p:nvPr/>
        </p:nvSpPr>
        <p:spPr>
          <a:xfrm rot="10800000">
            <a:off x="1" y="2000249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p22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227"/>
          <p:cNvSpPr txBox="1"/>
          <p:nvPr>
            <p:ph idx="2" type="body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580" name="Google Shape;1580;p22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itle and Bullets Layout">
  <p:cSld name="1_Title and Bullets Layout">
    <p:spTree>
      <p:nvGrpSpPr>
        <p:cNvPr id="1581" name="Shape 1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2" name="Google Shape;1582;p228"/>
          <p:cNvSpPr txBox="1"/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83" name="Google Shape;1583;p22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22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5" name="Google Shape;1585;p228"/>
          <p:cNvSpPr txBox="1"/>
          <p:nvPr>
            <p:ph idx="1" type="body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586" name="Google Shape;1586;p22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Title and Content">
  <p:cSld name="20_Title and Content">
    <p:spTree>
      <p:nvGrpSpPr>
        <p:cNvPr id="1587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" name="Google Shape;1588;p22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89" name="Google Shape;1589;p22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90" name="Google Shape;1590;p22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1" name="Google Shape;1591;p229"/>
          <p:cNvSpPr txBox="1"/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92" name="Google Shape;1592;p229"/>
          <p:cNvSpPr txBox="1"/>
          <p:nvPr>
            <p:ph idx="1" type="body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wo Section | Picture and Copy Layout">
  <p:cSld name="1_Two Section | Picture and Copy Layout">
    <p:spTree>
      <p:nvGrpSpPr>
        <p:cNvPr id="1593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p23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23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230"/>
          <p:cNvSpPr txBox="1"/>
          <p:nvPr>
            <p:ph idx="1" type="body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597" name="Google Shape;1597;p230"/>
          <p:cNvSpPr txBox="1"/>
          <p:nvPr>
            <p:ph idx="2" type="body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598" name="Google Shape;1598;p230"/>
          <p:cNvSpPr txBox="1"/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599" name="Google Shape;1599;p23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Divider">
  <p:cSld name="1_Divider">
    <p:bg>
      <p:bgPr>
        <a:solidFill>
          <a:schemeClr val="lt2"/>
        </a:solidFill>
      </p:bgPr>
    </p:bg>
    <p:spTree>
      <p:nvGrpSpPr>
        <p:cNvPr id="146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" name="Google Shape;147;p8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8" name="Google Shape;148;p87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87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87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1" name="Google Shape;151;p8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2" name="Google Shape;152;p87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3" name="Google Shape;153;p87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itle Slide_Yale Blue">
  <p:cSld name="6_Title Slide_Yale Blue">
    <p:spTree>
      <p:nvGrpSpPr>
        <p:cNvPr id="1600" name="Shape 1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1" name="Google Shape;1601;p231"/>
          <p:cNvSpPr txBox="1"/>
          <p:nvPr>
            <p:ph idx="1" type="body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02" name="Google Shape;1602;p231"/>
          <p:cNvSpPr txBox="1"/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03" name="Google Shape;1603;p231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604" name="Google Shape;1604;p23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05" name="Google Shape;1605;p23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06" name="Google Shape;1606;p231"/>
          <p:cNvSpPr/>
          <p:nvPr/>
        </p:nvSpPr>
        <p:spPr>
          <a:xfrm rot="10800000">
            <a:off x="1" y="2000249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p23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8" name="Google Shape;1608;p231"/>
          <p:cNvSpPr txBox="1"/>
          <p:nvPr>
            <p:ph idx="2" type="body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609" name="Google Shape;1609;p23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itle Slide_Yale Blue">
  <p:cSld name="7_Title Slide_Yale Blue">
    <p:spTree>
      <p:nvGrpSpPr>
        <p:cNvPr id="1610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232"/>
          <p:cNvSpPr txBox="1"/>
          <p:nvPr>
            <p:ph idx="1" type="body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12" name="Google Shape;1612;p232"/>
          <p:cNvSpPr txBox="1"/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13" name="Google Shape;1613;p232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614" name="Google Shape;1614;p23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15" name="Google Shape;1615;p23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16" name="Google Shape;1616;p232"/>
          <p:cNvSpPr/>
          <p:nvPr/>
        </p:nvSpPr>
        <p:spPr>
          <a:xfrm rot="10800000">
            <a:off x="1" y="2000249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7" name="Google Shape;1617;p23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8" name="Google Shape;1618;p232"/>
          <p:cNvSpPr txBox="1"/>
          <p:nvPr>
            <p:ph idx="2" type="body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619" name="Google Shape;1619;p23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itle Slide_Yale Blue">
  <p:cSld name="8_Title Slide_Yale Blue">
    <p:spTree>
      <p:nvGrpSpPr>
        <p:cNvPr id="1620" name="Shape 1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" name="Google Shape;1621;p233"/>
          <p:cNvSpPr txBox="1"/>
          <p:nvPr>
            <p:ph idx="1" type="body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22" name="Google Shape;1622;p233"/>
          <p:cNvSpPr txBox="1"/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23" name="Google Shape;1623;p233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624" name="Google Shape;1624;p23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25" name="Google Shape;1625;p23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26" name="Google Shape;1626;p233"/>
          <p:cNvSpPr/>
          <p:nvPr/>
        </p:nvSpPr>
        <p:spPr>
          <a:xfrm rot="10800000">
            <a:off x="1" y="2000249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7" name="Google Shape;1627;p23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8" name="Google Shape;1628;p233"/>
          <p:cNvSpPr txBox="1"/>
          <p:nvPr>
            <p:ph idx="2" type="body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629" name="Google Shape;1629;p23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itle and Bullets Layout">
  <p:cSld name="2_Title and Bullets Layout">
    <p:spTree>
      <p:nvGrpSpPr>
        <p:cNvPr id="1630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" name="Google Shape;1631;p234"/>
          <p:cNvSpPr txBox="1"/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32" name="Google Shape;1632;p23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3" name="Google Shape;1633;p23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4" name="Google Shape;1634;p234"/>
          <p:cNvSpPr txBox="1"/>
          <p:nvPr>
            <p:ph idx="1" type="body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635" name="Google Shape;1635;p23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Title and Content">
  <p:cSld name="21_Title and Content">
    <p:spTree>
      <p:nvGrpSpPr>
        <p:cNvPr id="1636" name="Shape 1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7" name="Google Shape;1637;p23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638" name="Google Shape;1638;p23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39" name="Google Shape;1639;p23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235"/>
          <p:cNvSpPr txBox="1"/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41" name="Google Shape;1641;p235"/>
          <p:cNvSpPr txBox="1"/>
          <p:nvPr>
            <p:ph idx="1" type="body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wo Section | Picture and Copy Layout">
  <p:cSld name="2_Two Section | Picture and Copy Layout">
    <p:spTree>
      <p:nvGrpSpPr>
        <p:cNvPr id="1642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p23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23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236"/>
          <p:cNvSpPr txBox="1"/>
          <p:nvPr>
            <p:ph idx="1" type="body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46" name="Google Shape;1646;p236"/>
          <p:cNvSpPr txBox="1"/>
          <p:nvPr>
            <p:ph idx="2" type="body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47" name="Google Shape;1647;p236"/>
          <p:cNvSpPr txBox="1"/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648" name="Google Shape;1648;p23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itle Slide_Yale Blue">
  <p:cSld name="9_Title Slide_Yale Blue">
    <p:spTree>
      <p:nvGrpSpPr>
        <p:cNvPr id="1649" name="Shape 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" name="Google Shape;1650;p237"/>
          <p:cNvSpPr txBox="1"/>
          <p:nvPr>
            <p:ph idx="1" type="body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51" name="Google Shape;1651;p237"/>
          <p:cNvSpPr txBox="1"/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52" name="Google Shape;1652;p237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653" name="Google Shape;1653;p23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54" name="Google Shape;1654;p23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55" name="Google Shape;1655;p237"/>
          <p:cNvSpPr/>
          <p:nvPr/>
        </p:nvSpPr>
        <p:spPr>
          <a:xfrm rot="10800000">
            <a:off x="1" y="2000249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23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237"/>
          <p:cNvSpPr txBox="1"/>
          <p:nvPr>
            <p:ph idx="2" type="body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658" name="Google Shape;1658;p23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itle and Bullets Layout">
  <p:cSld name="3_Title and Bullets Layout">
    <p:spTree>
      <p:nvGrpSpPr>
        <p:cNvPr id="1659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" name="Google Shape;1660;p238"/>
          <p:cNvSpPr txBox="1"/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61" name="Google Shape;1661;p23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23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238"/>
          <p:cNvSpPr txBox="1"/>
          <p:nvPr>
            <p:ph idx="1" type="body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664" name="Google Shape;1664;p23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Title and Content">
  <p:cSld name="22_Title and Content">
    <p:spTree>
      <p:nvGrpSpPr>
        <p:cNvPr id="1665" name="Shape 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6" name="Google Shape;1666;p23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667" name="Google Shape;1667;p23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68" name="Google Shape;1668;p23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239"/>
          <p:cNvSpPr txBox="1"/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70" name="Google Shape;1670;p239"/>
          <p:cNvSpPr txBox="1"/>
          <p:nvPr>
            <p:ph idx="1" type="body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wo Section | Picture and Copy Layout">
  <p:cSld name="3_Two Section | Picture and Copy Layout">
    <p:spTree>
      <p:nvGrpSpPr>
        <p:cNvPr id="1671" name="Shape 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" name="Google Shape;1672;p24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24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240"/>
          <p:cNvSpPr txBox="1"/>
          <p:nvPr>
            <p:ph idx="1" type="body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75" name="Google Shape;1675;p240"/>
          <p:cNvSpPr txBox="1"/>
          <p:nvPr>
            <p:ph idx="2" type="body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76" name="Google Shape;1676;p240"/>
          <p:cNvSpPr txBox="1"/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677" name="Google Shape;1677;p24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Photo Slide">
  <p:cSld name="1_Photo Slide">
    <p:spTree>
      <p:nvGrpSpPr>
        <p:cNvPr id="154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p88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156" name="Google Shape;156;p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157" name="Google Shape;157;p8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58" name="Google Shape;158;p8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8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" name="Google Shape;160;p88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1" name="Google Shape;161;p8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itle and Bullets Layout">
  <p:cSld name="4_Title and Bullets Layout">
    <p:spTree>
      <p:nvGrpSpPr>
        <p:cNvPr id="1678" name="Shape 1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" name="Google Shape;1679;p241"/>
          <p:cNvSpPr txBox="1"/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80" name="Google Shape;1680;p24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24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241"/>
          <p:cNvSpPr txBox="1"/>
          <p:nvPr>
            <p:ph idx="1" type="body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683" name="Google Shape;1683;p24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Title and Content">
  <p:cSld name="23_Title and Content">
    <p:spTree>
      <p:nvGrpSpPr>
        <p:cNvPr id="1684" name="Shape 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" name="Google Shape;1685;p24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686" name="Google Shape;1686;p24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87" name="Google Shape;1687;p24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8" name="Google Shape;1688;p242"/>
          <p:cNvSpPr txBox="1"/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89" name="Google Shape;1689;p242"/>
          <p:cNvSpPr txBox="1"/>
          <p:nvPr>
            <p:ph idx="1" type="body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wo Section | Picture and Copy Layout">
  <p:cSld name="4_Two Section | Picture and Copy Layout">
    <p:spTree>
      <p:nvGrpSpPr>
        <p:cNvPr id="1690" name="Shape 1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" name="Google Shape;1691;p24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2" name="Google Shape;1692;p24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3" name="Google Shape;1693;p243"/>
          <p:cNvSpPr txBox="1"/>
          <p:nvPr>
            <p:ph idx="1" type="body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94" name="Google Shape;1694;p243"/>
          <p:cNvSpPr txBox="1"/>
          <p:nvPr>
            <p:ph idx="2" type="body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95" name="Google Shape;1695;p243"/>
          <p:cNvSpPr txBox="1"/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696" name="Google Shape;1696;p24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itle Slide_Yale Blue">
  <p:cSld name="12_Title Slide_Yale Blue">
    <p:spTree>
      <p:nvGrpSpPr>
        <p:cNvPr id="1697" name="Shape 1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" name="Google Shape;1698;p244"/>
          <p:cNvSpPr txBox="1"/>
          <p:nvPr>
            <p:ph idx="1" type="body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99" name="Google Shape;1699;p244"/>
          <p:cNvSpPr txBox="1"/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00" name="Google Shape;1700;p244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701" name="Google Shape;1701;p24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02" name="Google Shape;1702;p24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03" name="Google Shape;1703;p244"/>
          <p:cNvSpPr/>
          <p:nvPr/>
        </p:nvSpPr>
        <p:spPr>
          <a:xfrm rot="10800000">
            <a:off x="1" y="2000249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24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244"/>
          <p:cNvSpPr txBox="1"/>
          <p:nvPr>
            <p:ph idx="2" type="body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706" name="Google Shape;1706;p24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itle and Bullets Layout">
  <p:cSld name="5_Title and Bullets Layout">
    <p:spTree>
      <p:nvGrpSpPr>
        <p:cNvPr id="1707" name="Shape 1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" name="Google Shape;1708;p245"/>
          <p:cNvSpPr txBox="1"/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09" name="Google Shape;1709;p24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p24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1" name="Google Shape;1711;p245"/>
          <p:cNvSpPr txBox="1"/>
          <p:nvPr>
            <p:ph idx="1" type="body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712" name="Google Shape;1712;p24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Title and Content">
  <p:cSld name="24_Title and Content">
    <p:spTree>
      <p:nvGrpSpPr>
        <p:cNvPr id="1713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4" name="Google Shape;1714;p24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15" name="Google Shape;1715;p24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16" name="Google Shape;1716;p24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246"/>
          <p:cNvSpPr txBox="1"/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18" name="Google Shape;1718;p246"/>
          <p:cNvSpPr txBox="1"/>
          <p:nvPr>
            <p:ph idx="1" type="body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wo Section | Picture and Copy Layout">
  <p:cSld name="5_Two Section | Picture and Copy Layout">
    <p:spTree>
      <p:nvGrpSpPr>
        <p:cNvPr id="1719" name="Shape 1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" name="Google Shape;1720;p24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24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247"/>
          <p:cNvSpPr txBox="1"/>
          <p:nvPr>
            <p:ph idx="1" type="body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723" name="Google Shape;1723;p247"/>
          <p:cNvSpPr txBox="1"/>
          <p:nvPr>
            <p:ph idx="2" type="body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724" name="Google Shape;1724;p247"/>
          <p:cNvSpPr txBox="1"/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725" name="Google Shape;1725;p24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itle and Bullets Layout">
  <p:cSld name="7_Title and Bullets Layout">
    <p:spTree>
      <p:nvGrpSpPr>
        <p:cNvPr id="1726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p248"/>
          <p:cNvSpPr txBox="1"/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28" name="Google Shape;1728;p24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24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248"/>
          <p:cNvSpPr txBox="1"/>
          <p:nvPr>
            <p:ph idx="1" type="body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731" name="Google Shape;1731;p24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wo Section | Picture and Copy Layout">
  <p:cSld name="7_Two Section | Picture and Copy Layout">
    <p:spTree>
      <p:nvGrpSpPr>
        <p:cNvPr id="1732" name="Shape 1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3" name="Google Shape;1733;p24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24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249"/>
          <p:cNvSpPr txBox="1"/>
          <p:nvPr>
            <p:ph idx="1" type="body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736" name="Google Shape;1736;p249"/>
          <p:cNvSpPr txBox="1"/>
          <p:nvPr>
            <p:ph idx="2" type="body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737" name="Google Shape;1737;p249"/>
          <p:cNvSpPr txBox="1"/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738" name="Google Shape;1738;p24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itle and Bullets Layout">
  <p:cSld name="8_Title and Bullets Layout">
    <p:spTree>
      <p:nvGrpSpPr>
        <p:cNvPr id="1739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Google Shape;1740;p250"/>
          <p:cNvSpPr txBox="1"/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41" name="Google Shape;1741;p25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25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250"/>
          <p:cNvSpPr txBox="1"/>
          <p:nvPr>
            <p:ph idx="1" type="body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1744" name="Google Shape;1744;p25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Quotation">
  <p:cSld name="2_Quotation">
    <p:spTree>
      <p:nvGrpSpPr>
        <p:cNvPr id="162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p8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" name="Google Shape;164;p89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5" name="Google Shape;165;p89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66" name="Google Shape;166;p89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" name="Google Shape;167;p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68" name="Google Shape;168;p8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69" name="Google Shape;169;p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0" name="Google Shape;170;p8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" name="Google Shape;171;p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" name="Google Shape;172;p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73;p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174" name="Google Shape;174;p8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Title and Content">
  <p:cSld name="26_Title and Content">
    <p:spTree>
      <p:nvGrpSpPr>
        <p:cNvPr id="1745" name="Shape 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6" name="Google Shape;1746;p25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47" name="Google Shape;1747;p25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48" name="Google Shape;1748;p25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9" name="Google Shape;1749;p251"/>
          <p:cNvSpPr txBox="1"/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50" name="Google Shape;1750;p251"/>
          <p:cNvSpPr txBox="1"/>
          <p:nvPr>
            <p:ph idx="1" type="body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wo Section | Picture and Copy Layout">
  <p:cSld name="8_Two Section | Picture and Copy Layout">
    <p:spTree>
      <p:nvGrpSpPr>
        <p:cNvPr id="1751" name="Shape 1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2" name="Google Shape;1752;p25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3" name="Google Shape;1753;p25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4" name="Google Shape;1754;p252"/>
          <p:cNvSpPr txBox="1"/>
          <p:nvPr>
            <p:ph idx="1" type="body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755" name="Google Shape;1755;p252"/>
          <p:cNvSpPr txBox="1"/>
          <p:nvPr>
            <p:ph idx="2" type="body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756" name="Google Shape;1756;p252"/>
          <p:cNvSpPr txBox="1"/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757" name="Google Shape;1757;p25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Cover">
  <p:cSld name="18_Cover">
    <p:spTree>
      <p:nvGrpSpPr>
        <p:cNvPr id="1758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9" name="Google Shape;1759;p25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0" name="Google Shape;1760;p253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61" name="Google Shape;1761;p253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762" name="Google Shape;1762;p253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63" name="Google Shape;1763;p25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764" name="Google Shape;1764;p25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253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66" name="Google Shape;1766;p25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Divider">
  <p:cSld name="18_Divider">
    <p:bg>
      <p:bgPr>
        <a:solidFill>
          <a:schemeClr val="lt2"/>
        </a:solidFill>
      </p:bgPr>
    </p:bg>
    <p:spTree>
      <p:nvGrpSpPr>
        <p:cNvPr id="1767" name="Shape 1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8" name="Google Shape;1768;p2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769" name="Google Shape;1769;p254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25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254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72" name="Google Shape;1772;p25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73" name="Google Shape;1773;p254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74" name="Google Shape;1774;p254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Photo Slide">
  <p:cSld name="18_Photo Slide">
    <p:spTree>
      <p:nvGrpSpPr>
        <p:cNvPr id="1775" name="Shape 1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6" name="Google Shape;1776;p255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1777" name="Google Shape;1777;p25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1778" name="Google Shape;1778;p25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779" name="Google Shape;1779;p255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255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81" name="Google Shape;1781;p255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82" name="Google Shape;1782;p25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5_Quotation">
  <p:cSld name="45_Quotation">
    <p:spTree>
      <p:nvGrpSpPr>
        <p:cNvPr id="1783" name="Shape 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4" name="Google Shape;1784;p25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5" name="Google Shape;1785;p256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86" name="Google Shape;1786;p256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787" name="Google Shape;1787;p256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8" name="Google Shape;1788;p2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789" name="Google Shape;1789;p25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790" name="Google Shape;1790;p25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91" name="Google Shape;1791;p25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2" name="Google Shape;1792;p2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3" name="Google Shape;1793;p2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4" name="Google Shape;1794;p2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1795" name="Google Shape;1795;p25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Title and Content">
  <p:cSld name="28_Title and Content">
    <p:spTree>
      <p:nvGrpSpPr>
        <p:cNvPr id="1796" name="Shape 1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7" name="Google Shape;1797;p25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98" name="Google Shape;1798;p25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9" name="Google Shape;1799;p2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0" name="Google Shape;1800;p2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1" name="Google Shape;1801;p2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02" name="Google Shape;1802;p257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03" name="Google Shape;1803;p257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04" name="Google Shape;1804;p257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5" name="Google Shape;1805;p2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806" name="Google Shape;1806;p25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Two Content">
  <p:cSld name="18_Two Content">
    <p:spTree>
      <p:nvGrpSpPr>
        <p:cNvPr id="1807" name="Shape 1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8" name="Google Shape;1808;p258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09" name="Google Shape;1809;p258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1810" name="Google Shape;1810;p25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11" name="Google Shape;1811;p25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2" name="Google Shape;1812;p2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13" name="Google Shape;1813;p2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4" name="Google Shape;1814;p2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15" name="Google Shape;1815;p258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16" name="Google Shape;1816;p258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7" name="Google Shape;1817;p2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818" name="Google Shape;1818;p25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Comparison">
  <p:cSld name="18_Comparison">
    <p:spTree>
      <p:nvGrpSpPr>
        <p:cNvPr id="1819" name="Shape 1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0" name="Google Shape;1820;p2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21" name="Google Shape;1821;p25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2" name="Google Shape;1822;p2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3" name="Google Shape;1823;p2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4" name="Google Shape;1824;p2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25" name="Google Shape;1825;p259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26" name="Google Shape;1826;p259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827" name="Google Shape;1827;p259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28" name="Google Shape;1828;p259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829" name="Google Shape;1829;p259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30" name="Google Shape;1830;p259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1" name="Google Shape;1831;p2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832" name="Google Shape;1832;p25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Title Only">
  <p:cSld name="18_Title Only">
    <p:spTree>
      <p:nvGrpSpPr>
        <p:cNvPr id="1833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4" name="Google Shape;1834;p2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35" name="Google Shape;1835;p26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6" name="Google Shape;1836;p2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7" name="Google Shape;1837;p2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1838;p2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39" name="Google Shape;1839;p26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40" name="Google Shape;1840;p260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1" name="Google Shape;1841;p2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842" name="Google Shape;1842;p26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itle and Content">
  <p:cSld name="1_Title and Content">
    <p:spTree>
      <p:nvGrpSpPr>
        <p:cNvPr id="175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" name="Google Shape;176;p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7" name="Google Shape;177;p9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" name="Google Shape;178;p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" name="Google Shape;179;p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180;p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1" name="Google Shape;181;p9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2" name="Google Shape;182;p90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3" name="Google Shape;183;p90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" name="Google Shape;184;p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85" name="Google Shape;185;p9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End">
  <p:cSld name="18_End">
    <p:spTree>
      <p:nvGrpSpPr>
        <p:cNvPr id="1843" name="Shape 1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4" name="Google Shape;1844;p26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45" name="Google Shape;1845;p261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261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47" name="Google Shape;1847;p26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8" name="Google Shape;1848;p261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49" name="Google Shape;1849;p261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1850" name="Google Shape;1850;p26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51" name="Google Shape;1851;p261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Blank">
  <p:cSld name="17_Blank">
    <p:spTree>
      <p:nvGrpSpPr>
        <p:cNvPr id="1852" name="Shape 1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" name="Google Shape;1853;p262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4" name="Google Shape;1854;p2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855" name="Google Shape;1855;p26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856" name="Google Shape;1856;p2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57" name="Google Shape;1857;p26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8" name="Google Shape;1858;p2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59" name="Google Shape;1859;p2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2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itle Slide" showMasterSp="0">
  <p:cSld name="3_Title Slide">
    <p:spTree>
      <p:nvGrpSpPr>
        <p:cNvPr id="186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263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863" name="Google Shape;1863;p26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64" name="Google Shape;1864;p263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865" name="Google Shape;1865;p26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2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66" name="Google Shape;1866;p263"/>
            <p:cNvPicPr preferRelativeResize="0"/>
            <p:nvPr/>
          </p:nvPicPr>
          <p:blipFill rotWithShape="1">
            <a:blip r:embed="rId3">
              <a:alphaModFix/>
            </a:blip>
            <a:srcRect b="20588" l="7219" r="72250" t="16937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867" name="Google Shape;1867;p263"/>
          <p:cNvSpPr txBox="1"/>
          <p:nvPr>
            <p:ph idx="1" type="subTitle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68" name="Google Shape;1868;p263"/>
          <p:cNvSpPr txBox="1"/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69" name="Google Shape;1869;p263"/>
          <p:cNvSpPr txBox="1"/>
          <p:nvPr>
            <p:ph idx="2" type="body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70" name="Google Shape;1870;p263"/>
          <p:cNvSpPr txBox="1"/>
          <p:nvPr>
            <p:ph idx="3" type="body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" showMasterSp="0">
  <p:cSld name="Table of Content">
    <p:spTree>
      <p:nvGrpSpPr>
        <p:cNvPr id="187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2" name="Google Shape;1872;p264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264"/>
          <p:cNvSpPr txBox="1"/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74" name="Google Shape;1874;p264"/>
          <p:cNvSpPr txBox="1"/>
          <p:nvPr>
            <p:ph idx="1" type="body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b="1" sz="1867"/>
            </a:lvl1pPr>
            <a:lvl2pPr indent="-347154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75" name="Google Shape;1875;p264"/>
          <p:cNvSpPr txBox="1"/>
          <p:nvPr>
            <p:ph idx="2" type="body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3132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b="0" sz="1333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876" name="Google Shape;1876;p26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descr="M:\Marketing Communication and Referral Access\Luis\newbrand\UCM_logo\master\horizontal\UCM_Logo_Master_Brand_Horizontal_Tagline_rgb.jpg" id="1877" name="Google Shape;1877;p26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Title and Content">
  <p:cSld name="27_Title and Content">
    <p:spTree>
      <p:nvGrpSpPr>
        <p:cNvPr id="1878" name="Shape 1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9" name="Google Shape;1879;p26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880" name="Google Shape;1880;p26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81" name="Google Shape;1881;p26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265"/>
          <p:cNvSpPr txBox="1"/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83" name="Google Shape;1883;p265"/>
          <p:cNvSpPr txBox="1"/>
          <p:nvPr>
            <p:ph idx="1" type="body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Cover">
  <p:cSld name="12_Cover">
    <p:spTree>
      <p:nvGrpSpPr>
        <p:cNvPr id="1884" name="Shape 1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5" name="Google Shape;1885;p26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266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87" name="Google Shape;1887;p266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888" name="Google Shape;1888;p26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89" name="Google Shape;1889;p26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90" name="Google Shape;1890;p26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266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92" name="Google Shape;1892;p26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Divider">
  <p:cSld name="12_Divider">
    <p:bg>
      <p:bgPr>
        <a:solidFill>
          <a:schemeClr val="lt2"/>
        </a:solidFill>
      </p:bgPr>
    </p:bg>
    <p:spTree>
      <p:nvGrpSpPr>
        <p:cNvPr id="1893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" name="Google Shape;1894;p26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95" name="Google Shape;1895;p267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267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267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98" name="Google Shape;1898;p26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99" name="Google Shape;1899;p267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00" name="Google Shape;1900;p267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Quotation">
  <p:cSld name="22_Quotation">
    <p:spTree>
      <p:nvGrpSpPr>
        <p:cNvPr id="1901" name="Shape 1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2" name="Google Shape;1902;p2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268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04" name="Google Shape;1904;p268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905" name="Google Shape;1905;p26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6" name="Google Shape;1906;p2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907" name="Google Shape;1907;p26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908" name="Google Shape;1908;p2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9" name="Google Shape;1909;p26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0" name="Google Shape;1910;p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1" name="Google Shape;1911;p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2" name="Google Shape;1912;p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1913" name="Google Shape;1913;p26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Photo Slide">
  <p:cSld name="12_Photo Slide">
    <p:spTree>
      <p:nvGrpSpPr>
        <p:cNvPr id="1914" name="Shape 1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5" name="Google Shape;1915;p269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1916" name="Google Shape;1916;p26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1917" name="Google Shape;1917;p26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18" name="Google Shape;1918;p269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269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20" name="Google Shape;1920;p269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21" name="Google Shape;1921;p26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itle and Content">
  <p:cSld name="12_Title and Content">
    <p:spTree>
      <p:nvGrpSpPr>
        <p:cNvPr id="1922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3" name="Google Shape;1923;p2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24" name="Google Shape;1924;p27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5" name="Google Shape;1925;p2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26" name="Google Shape;1926;p2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7" name="Google Shape;1927;p2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28" name="Google Shape;1928;p27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29" name="Google Shape;1929;p270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930" name="Google Shape;1930;p27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1" name="Google Shape;1931;p2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932" name="Google Shape;1932;p27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>
  <p:cSld name="Title Slide">
    <p:spTree>
      <p:nvGrpSpPr>
        <p:cNvPr id="17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8"/>
          <p:cNvSpPr txBox="1"/>
          <p:nvPr>
            <p:ph type="ctrTitle"/>
          </p:nvPr>
        </p:nvSpPr>
        <p:spPr>
          <a:xfrm>
            <a:off x="978852" y="1867788"/>
            <a:ext cx="8634095" cy="112839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i="0" sz="425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" name="Google Shape;19;p38"/>
          <p:cNvSpPr txBox="1"/>
          <p:nvPr>
            <p:ph idx="1" type="subTitle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" name="Google Shape;20;p38"/>
          <p:cNvSpPr txBox="1"/>
          <p:nvPr>
            <p:ph idx="11" type="ftr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" name="Google Shape;21;p38"/>
          <p:cNvSpPr txBox="1"/>
          <p:nvPr>
            <p:ph idx="10" type="dt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" name="Google Shape;22;p38"/>
          <p:cNvSpPr txBox="1"/>
          <p:nvPr>
            <p:ph idx="12" type="sldNum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ver B">
  <p:cSld name="Cover B">
    <p:spTree>
      <p:nvGrpSpPr>
        <p:cNvPr id="186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91"/>
          <p:cNvSpPr txBox="1"/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8" name="Google Shape;188;p91"/>
          <p:cNvSpPr txBox="1"/>
          <p:nvPr>
            <p:ph idx="1" type="subTitle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grpSp>
        <p:nvGrpSpPr>
          <p:cNvPr id="189" name="Google Shape;189;p91"/>
          <p:cNvGrpSpPr/>
          <p:nvPr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190" name="Google Shape;190;p91"/>
            <p:cNvSpPr/>
            <p:nvPr/>
          </p:nvSpPr>
          <p:spPr>
            <a:xfrm>
              <a:off x="7522541" y="1"/>
              <a:ext cx="4669459" cy="1098357"/>
            </a:xfrm>
            <a:custGeom>
              <a:rect b="b" l="l" r="r" t="t"/>
              <a:pathLst>
                <a:path extrusionOk="0" h="1098357" w="4669459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91"/>
            <p:cNvSpPr/>
            <p:nvPr/>
          </p:nvSpPr>
          <p:spPr>
            <a:xfrm>
              <a:off x="7649481" y="1"/>
              <a:ext cx="4542519" cy="983565"/>
            </a:xfrm>
            <a:custGeom>
              <a:rect b="b" l="l" r="r" t="t"/>
              <a:pathLst>
                <a:path extrusionOk="0" h="983565" w="4542519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92" name="Google Shape;192;p9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wo Content">
  <p:cSld name="12_Two Content">
    <p:spTree>
      <p:nvGrpSpPr>
        <p:cNvPr id="1933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27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35" name="Google Shape;1935;p271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1936" name="Google Shape;1936;p2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37" name="Google Shape;1937;p27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8" name="Google Shape;1938;p2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39" name="Google Shape;1939;p2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0" name="Google Shape;1940;p2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41" name="Google Shape;1941;p271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942" name="Google Shape;1942;p271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3" name="Google Shape;1943;p2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944" name="Google Shape;1944;p27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Comparison">
  <p:cSld name="12_Comparison">
    <p:spTree>
      <p:nvGrpSpPr>
        <p:cNvPr id="1945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6" name="Google Shape;1946;p2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7" name="Google Shape;1947;p27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8" name="Google Shape;1948;p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9" name="Google Shape;1949;p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0" name="Google Shape;1950;p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51" name="Google Shape;1951;p27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52" name="Google Shape;1952;p272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953" name="Google Shape;1953;p272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954" name="Google Shape;1954;p272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1955" name="Google Shape;1955;p272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956" name="Google Shape;1956;p27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7" name="Google Shape;1957;p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958" name="Google Shape;1958;p27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itle Only">
  <p:cSld name="12_Title Only">
    <p:spTree>
      <p:nvGrpSpPr>
        <p:cNvPr id="1959" name="Shape 1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0" name="Google Shape;1960;p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1" name="Google Shape;1961;p27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2" name="Google Shape;1962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3" name="Google Shape;1963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4" name="Google Shape;1964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65" name="Google Shape;1965;p273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66" name="Google Shape;1966;p27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7" name="Google Shape;1967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968" name="Google Shape;1968;p27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Cover">
  <p:cSld name="13_Cover">
    <p:spTree>
      <p:nvGrpSpPr>
        <p:cNvPr id="1969" name="Shape 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0" name="Google Shape;1970;p27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274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72" name="Google Shape;1972;p274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973" name="Google Shape;1973;p274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74" name="Google Shape;1974;p27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75" name="Google Shape;1975;p27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274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77" name="Google Shape;1977;p27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Divider">
  <p:cSld name="13_Divider">
    <p:bg>
      <p:bgPr>
        <a:solidFill>
          <a:schemeClr val="lt2"/>
        </a:solidFill>
      </p:bgPr>
    </p:bg>
    <p:spTree>
      <p:nvGrpSpPr>
        <p:cNvPr id="1978" name="Shape 1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9" name="Google Shape;1979;p2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980" name="Google Shape;1980;p275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27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275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83" name="Google Shape;1983;p27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84" name="Google Shape;1984;p275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85" name="Google Shape;1985;p275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Photo Slide">
  <p:cSld name="13_Photo Slide">
    <p:spTree>
      <p:nvGrpSpPr>
        <p:cNvPr id="1986" name="Shape 1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" name="Google Shape;1987;p276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1988" name="Google Shape;1988;p2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1989" name="Google Shape;1989;p27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90" name="Google Shape;1990;p276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276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2" name="Google Shape;1992;p276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93" name="Google Shape;1993;p27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Quotation">
  <p:cSld name="25_Quotation">
    <p:spTree>
      <p:nvGrpSpPr>
        <p:cNvPr id="1994" name="Shape 1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5" name="Google Shape;1995;p2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277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97" name="Google Shape;1997;p277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1998" name="Google Shape;1998;p27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9" name="Google Shape;1999;p2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000" name="Google Shape;2000;p27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001" name="Google Shape;2001;p2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2" name="Google Shape;2002;p27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3" name="Google Shape;2003;p2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4" name="Google Shape;2004;p2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5" name="Google Shape;2005;p2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006" name="Google Shape;2006;p27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itle and Content">
  <p:cSld name="13_Title and Content">
    <p:spTree>
      <p:nvGrpSpPr>
        <p:cNvPr id="2007" name="Shape 2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8" name="Google Shape;2008;p2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9" name="Google Shape;2009;p27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0" name="Google Shape;2010;p2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1" name="Google Shape;2011;p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2" name="Google Shape;2012;p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13" name="Google Shape;2013;p278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14" name="Google Shape;2014;p278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015" name="Google Shape;2015;p27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6" name="Google Shape;2016;p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017" name="Google Shape;2017;p27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wo Content">
  <p:cSld name="13_Two Content">
    <p:spTree>
      <p:nvGrpSpPr>
        <p:cNvPr id="2018" name="Shape 2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9" name="Google Shape;2019;p279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20" name="Google Shape;2020;p279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2021" name="Google Shape;2021;p2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22" name="Google Shape;2022;p27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3" name="Google Shape;2023;p2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24" name="Google Shape;2024;p2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5" name="Google Shape;2025;p2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26" name="Google Shape;2026;p279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027" name="Google Shape;2027;p279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8" name="Google Shape;2028;p2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029" name="Google Shape;2029;p27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Comparison">
  <p:cSld name="13_Comparison">
    <p:spTree>
      <p:nvGrpSpPr>
        <p:cNvPr id="2030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1" name="Google Shape;2031;p2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32" name="Google Shape;2032;p28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3" name="Google Shape;2033;p2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4" name="Google Shape;2034;p2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5" name="Google Shape;2035;p2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36" name="Google Shape;2036;p28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37" name="Google Shape;2037;p280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038" name="Google Shape;2038;p280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039" name="Google Shape;2039;p280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040" name="Google Shape;2040;p280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041" name="Google Shape;2041;p28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2" name="Google Shape;2042;p2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043" name="Google Shape;2043;p28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Cover">
  <p:cSld name="3_Cover">
    <p:spTree>
      <p:nvGrpSpPr>
        <p:cNvPr id="193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9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" name="Google Shape;195;p92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6" name="Google Shape;196;p92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197" name="Google Shape;197;p92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8" name="Google Shape;198;p9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99" name="Google Shape;199;p9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92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1" name="Google Shape;201;p9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itle Only">
  <p:cSld name="13_Title Only">
    <p:spTree>
      <p:nvGrpSpPr>
        <p:cNvPr id="2044" name="Shape 2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5" name="Google Shape;2045;p2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46" name="Google Shape;2046;p28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7" name="Google Shape;2047;p2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8" name="Google Shape;2048;p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50" name="Google Shape;2050;p28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51" name="Google Shape;2051;p28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2" name="Google Shape;2052;p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053" name="Google Shape;2053;p28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End">
  <p:cSld name="12_End">
    <p:spTree>
      <p:nvGrpSpPr>
        <p:cNvPr id="2054" name="Shape 2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5" name="Google Shape;2055;p2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56" name="Google Shape;2056;p282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282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58" name="Google Shape;2058;p28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9" name="Google Shape;2059;p282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060" name="Google Shape;2060;p282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061" name="Google Shape;2061;p28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62" name="Google Shape;2062;p282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Blank">
  <p:cSld name="11_Blank">
    <p:spTree>
      <p:nvGrpSpPr>
        <p:cNvPr id="2063" name="Shape 2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" name="Google Shape;2064;p28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5" name="Google Shape;2065;p2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066" name="Google Shape;2066;p28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067" name="Google Shape;2067;p2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68" name="Google Shape;2068;p28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9" name="Google Shape;2069;p2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70" name="Google Shape;2070;p2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1" name="Google Shape;2071;p2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End">
  <p:cSld name="13_End">
    <p:spTree>
      <p:nvGrpSpPr>
        <p:cNvPr id="2072" name="Shape 2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3" name="Google Shape;2073;p2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74" name="Google Shape;2074;p284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284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76" name="Google Shape;2076;p2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" name="Google Shape;2077;p284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078" name="Google Shape;2078;p284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079" name="Google Shape;2079;p28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80" name="Google Shape;2080;p284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Blank">
  <p:cSld name="12_Blank">
    <p:spTree>
      <p:nvGrpSpPr>
        <p:cNvPr id="2081" name="Shape 2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" name="Google Shape;2082;p285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3" name="Google Shape;2083;p2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084" name="Google Shape;2084;p28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085" name="Google Shape;2085;p2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86" name="Google Shape;2086;p28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7" name="Google Shape;2087;p2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88" name="Google Shape;2088;p2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9" name="Google Shape;2089;p2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Cover">
  <p:cSld name="14_Cover">
    <p:spTree>
      <p:nvGrpSpPr>
        <p:cNvPr id="2090" name="Shape 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" name="Google Shape;2091;p2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" name="Google Shape;2092;p286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93" name="Google Shape;2093;p286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2094" name="Google Shape;2094;p28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95" name="Google Shape;2095;p2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96" name="Google Shape;2096;p28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286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98" name="Google Shape;2098;p28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Divider">
  <p:cSld name="14_Divider">
    <p:bg>
      <p:bgPr>
        <a:solidFill>
          <a:schemeClr val="lt2"/>
        </a:solidFill>
      </p:bgPr>
    </p:bg>
    <p:spTree>
      <p:nvGrpSpPr>
        <p:cNvPr id="2099" name="Shape 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0" name="Google Shape;2100;p2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01" name="Google Shape;2101;p287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287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287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04" name="Google Shape;2104;p28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05" name="Google Shape;2105;p287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06" name="Google Shape;2106;p287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Photo Slide">
  <p:cSld name="14_Photo Slide">
    <p:spTree>
      <p:nvGrpSpPr>
        <p:cNvPr id="2107" name="Shape 2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8" name="Google Shape;2108;p288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2109" name="Google Shape;2109;p2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2110" name="Google Shape;2110;p2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11" name="Google Shape;2111;p28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28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3" name="Google Shape;2113;p288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14" name="Google Shape;2114;p28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Quotation">
  <p:cSld name="29_Quotation">
    <p:spTree>
      <p:nvGrpSpPr>
        <p:cNvPr id="2115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2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7" name="Google Shape;2117;p289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18" name="Google Shape;2118;p289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119" name="Google Shape;2119;p28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0" name="Google Shape;2120;p2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121" name="Google Shape;2121;p28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122" name="Google Shape;2122;p2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23" name="Google Shape;2123;p28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24" name="Google Shape;2124;p2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25" name="Google Shape;2125;p2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2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127" name="Google Shape;2127;p28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itle and Content">
  <p:cSld name="14_Title and Content">
    <p:spTree>
      <p:nvGrpSpPr>
        <p:cNvPr id="2128" name="Shape 2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9" name="Google Shape;2129;p2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30" name="Google Shape;2130;p29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1" name="Google Shape;2131;p2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2" name="Google Shape;2132;p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34" name="Google Shape;2134;p29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35" name="Google Shape;2135;p290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136" name="Google Shape;2136;p29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7" name="Google Shape;2137;p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138" name="Google Shape;2138;p29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Divider">
  <p:cSld name="2_Divider">
    <p:bg>
      <p:bgPr>
        <a:solidFill>
          <a:schemeClr val="lt2"/>
        </a:solidFill>
      </p:bgPr>
    </p:bg>
    <p:spTree>
      <p:nvGrpSpPr>
        <p:cNvPr id="202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oogle Shape;203;p9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04" name="Google Shape;204;p93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9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93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7" name="Google Shape;207;p9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8" name="Google Shape;208;p93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9" name="Google Shape;209;p93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wo Content">
  <p:cSld name="14_Two Content">
    <p:spTree>
      <p:nvGrpSpPr>
        <p:cNvPr id="2139" name="Shape 2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" name="Google Shape;2140;p29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41" name="Google Shape;2141;p291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2142" name="Google Shape;2142;p2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3" name="Google Shape;2143;p29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4" name="Google Shape;2144;p2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5" name="Google Shape;2145;p2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2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47" name="Google Shape;2147;p291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148" name="Google Shape;2148;p291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9" name="Google Shape;2149;p2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150" name="Google Shape;2150;p29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Comparison">
  <p:cSld name="14_Comparison">
    <p:spTree>
      <p:nvGrpSpPr>
        <p:cNvPr id="215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2" name="Google Shape;2152;p2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53" name="Google Shape;2153;p29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4" name="Google Shape;2154;p2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55" name="Google Shape;2155;p2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2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57" name="Google Shape;2157;p29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58" name="Google Shape;2158;p292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159" name="Google Shape;2159;p292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160" name="Google Shape;2160;p292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161" name="Google Shape;2161;p292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162" name="Google Shape;2162;p29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3" name="Google Shape;2163;p2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164" name="Google Shape;2164;p29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itle Only">
  <p:cSld name="14_Title Only">
    <p:spTree>
      <p:nvGrpSpPr>
        <p:cNvPr id="2165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2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7" name="Google Shape;2167;p29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8" name="Google Shape;2168;p2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69" name="Google Shape;2169;p2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0" name="Google Shape;2170;p2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71" name="Google Shape;2171;p293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72" name="Google Shape;2172;p29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3" name="Google Shape;2173;p2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174" name="Google Shape;2174;p29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End">
  <p:cSld name="14_End">
    <p:spTree>
      <p:nvGrpSpPr>
        <p:cNvPr id="2175" name="Shape 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6" name="Google Shape;2176;p29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77" name="Google Shape;2177;p294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294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79" name="Google Shape;2179;p29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0" name="Google Shape;2180;p294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181" name="Google Shape;2181;p294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182" name="Google Shape;2182;p29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83" name="Google Shape;2183;p294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Blank">
  <p:cSld name="15_Blank">
    <p:spTree>
      <p:nvGrpSpPr>
        <p:cNvPr id="2184" name="Shape 2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5" name="Google Shape;2185;p295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86" name="Google Shape;2186;p2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187" name="Google Shape;2187;p29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188" name="Google Shape;2188;p2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89" name="Google Shape;2189;p29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90" name="Google Shape;2190;p2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91" name="Google Shape;2191;p2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2" name="Google Shape;2192;p2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Cover">
  <p:cSld name="16_Cover">
    <p:spTree>
      <p:nvGrpSpPr>
        <p:cNvPr id="2193" name="Shape 2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4" name="Google Shape;2194;p29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296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96" name="Google Shape;2196;p296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2197" name="Google Shape;2197;p29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98" name="Google Shape;2198;p29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99" name="Google Shape;2199;p29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296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201" name="Google Shape;2201;p29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Divider">
  <p:cSld name="16_Divider">
    <p:bg>
      <p:bgPr>
        <a:solidFill>
          <a:schemeClr val="lt2"/>
        </a:solidFill>
      </p:bgPr>
    </p:bg>
    <p:spTree>
      <p:nvGrpSpPr>
        <p:cNvPr id="2202" name="Shape 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3" name="Google Shape;2203;p29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204" name="Google Shape;2204;p297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297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297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207" name="Google Shape;2207;p29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08" name="Google Shape;2208;p297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09" name="Google Shape;2209;p297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Photo Slide">
  <p:cSld name="16_Photo Slide">
    <p:spTree>
      <p:nvGrpSpPr>
        <p:cNvPr id="2210" name="Shape 2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" name="Google Shape;2211;p298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2212" name="Google Shape;2212;p29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2213" name="Google Shape;2213;p2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14" name="Google Shape;2214;p29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29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16" name="Google Shape;2216;p298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217" name="Google Shape;2217;p29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0_Quotation">
  <p:cSld name="30_Quotation">
    <p:spTree>
      <p:nvGrpSpPr>
        <p:cNvPr id="2218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9" name="Google Shape;2219;p2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299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21" name="Google Shape;2221;p299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222" name="Google Shape;2222;p29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23" name="Google Shape;2223;p2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224" name="Google Shape;2224;p29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225" name="Google Shape;2225;p2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26" name="Google Shape;2226;p29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7" name="Google Shape;2227;p2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28" name="Google Shape;2228;p2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9" name="Google Shape;2229;p2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230" name="Google Shape;2230;p29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itle and Content">
  <p:cSld name="15_Title and Content">
    <p:spTree>
      <p:nvGrpSpPr>
        <p:cNvPr id="2231" name="Shape 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2" name="Google Shape;2232;p3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33" name="Google Shape;2233;p30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4" name="Google Shape;2234;p3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5" name="Google Shape;2235;p3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6" name="Google Shape;2236;p3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237" name="Google Shape;2237;p30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38" name="Google Shape;2238;p300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239" name="Google Shape;2239;p30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0" name="Google Shape;2240;p3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241" name="Google Shape;2241;p30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Photo Slide">
  <p:cSld name="2_Photo Slide">
    <p:spTree>
      <p:nvGrpSpPr>
        <p:cNvPr id="210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p94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212" name="Google Shape;212;p9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213" name="Google Shape;213;p9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14" name="Google Shape;214;p94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94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94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7" name="Google Shape;217;p9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Two Content">
  <p:cSld name="16_Two Content">
    <p:spTree>
      <p:nvGrpSpPr>
        <p:cNvPr id="2242" name="Shape 2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3" name="Google Shape;2243;p30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44" name="Google Shape;2244;p301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2245" name="Google Shape;2245;p3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46" name="Google Shape;2246;p30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7" name="Google Shape;2247;p3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8" name="Google Shape;2248;p3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3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250" name="Google Shape;2250;p301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251" name="Google Shape;2251;p301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2" name="Google Shape;2252;p3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253" name="Google Shape;2253;p30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Comparison">
  <p:cSld name="16_Comparison">
    <p:spTree>
      <p:nvGrpSpPr>
        <p:cNvPr id="2254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5" name="Google Shape;2255;p3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56" name="Google Shape;2256;p30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57" name="Google Shape;2257;p3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58" name="Google Shape;2258;p3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3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260" name="Google Shape;2260;p30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61" name="Google Shape;2261;p302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262" name="Google Shape;2262;p302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263" name="Google Shape;2263;p302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264" name="Google Shape;2264;p302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265" name="Google Shape;2265;p30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66" name="Google Shape;2266;p3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267" name="Google Shape;2267;p30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Title Only">
  <p:cSld name="16_Title Only">
    <p:spTree>
      <p:nvGrpSpPr>
        <p:cNvPr id="2268" name="Shape 2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9" name="Google Shape;2269;p3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70" name="Google Shape;2270;p30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71" name="Google Shape;2271;p3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2" name="Google Shape;2272;p3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3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274" name="Google Shape;2274;p303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75" name="Google Shape;2275;p30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76" name="Google Shape;2276;p3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277" name="Google Shape;2277;p30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End">
  <p:cSld name="16_End">
    <p:spTree>
      <p:nvGrpSpPr>
        <p:cNvPr id="2278" name="Shape 2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9" name="Google Shape;2279;p3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80" name="Google Shape;2280;p304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304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2" name="Google Shape;2282;p30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304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284" name="Google Shape;2284;p304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285" name="Google Shape;2285;p30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286" name="Google Shape;2286;p304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Blank">
  <p:cSld name="18_Blank">
    <p:spTree>
      <p:nvGrpSpPr>
        <p:cNvPr id="2287" name="Shape 2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8" name="Google Shape;2288;p305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89" name="Google Shape;2289;p3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290" name="Google Shape;2290;p30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291" name="Google Shape;2291;p3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92" name="Google Shape;2292;p30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3" name="Google Shape;2293;p3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4" name="Google Shape;2294;p3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3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Cover">
  <p:cSld name="19_Cover">
    <p:spTree>
      <p:nvGrpSpPr>
        <p:cNvPr id="2296" name="Shape 2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7" name="Google Shape;2297;p30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306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99" name="Google Shape;2299;p306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2300" name="Google Shape;2300;p30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01" name="Google Shape;2301;p30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02" name="Google Shape;2302;p30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06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304" name="Google Shape;2304;p30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Photo Slide">
  <p:cSld name="19_Photo Slide">
    <p:spTree>
      <p:nvGrpSpPr>
        <p:cNvPr id="2305" name="Shape 2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6" name="Google Shape;2306;p307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2307" name="Google Shape;2307;p30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2308" name="Google Shape;2308;p30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09" name="Google Shape;2309;p307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07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11" name="Google Shape;2311;p307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12" name="Google Shape;2312;p30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6_Quotation">
  <p:cSld name="36_Quotation">
    <p:spTree>
      <p:nvGrpSpPr>
        <p:cNvPr id="2313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" name="Google Shape;2314;p3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308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16" name="Google Shape;2316;p308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317" name="Google Shape;2317;p30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18" name="Google Shape;2318;p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319" name="Google Shape;2319;p30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320" name="Google Shape;2320;p3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21" name="Google Shape;2321;p30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22" name="Google Shape;2322;p3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23" name="Google Shape;2323;p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325" name="Google Shape;2325;p30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Title and Content">
  <p:cSld name="17_Title and Content">
    <p:spTree>
      <p:nvGrpSpPr>
        <p:cNvPr id="2326" name="Shape 2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7" name="Google Shape;2327;p3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28" name="Google Shape;2328;p30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29" name="Google Shape;2329;p3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30" name="Google Shape;2330;p3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3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332" name="Google Shape;2332;p309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33" name="Google Shape;2333;p309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334" name="Google Shape;2334;p30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35" name="Google Shape;2335;p3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336" name="Google Shape;2336;p30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Two Content">
  <p:cSld name="19_Two Content">
    <p:spTree>
      <p:nvGrpSpPr>
        <p:cNvPr id="2337" name="Shape 2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8" name="Google Shape;2338;p31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39" name="Google Shape;2339;p310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2340" name="Google Shape;2340;p3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41" name="Google Shape;2341;p31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2" name="Google Shape;2342;p3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43" name="Google Shape;2343;p3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3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345" name="Google Shape;2345;p310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346" name="Google Shape;2346;p310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47" name="Google Shape;2347;p3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348" name="Google Shape;2348;p31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Quotation">
  <p:cSld name="3_Quotation">
    <p:spTree>
      <p:nvGrpSpPr>
        <p:cNvPr id="218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9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" name="Google Shape;220;p95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1" name="Google Shape;221;p95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22" name="Google Shape;222;p95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3" name="Google Shape;223;p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24" name="Google Shape;224;p9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25" name="Google Shape;225;p9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6" name="Google Shape;226;p9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7" name="Google Shape;227;p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8" name="Google Shape;228;p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30" name="Google Shape;230;p9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Comparison">
  <p:cSld name="19_Comparison">
    <p:spTree>
      <p:nvGrpSpPr>
        <p:cNvPr id="2349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51" name="Google Shape;2351;p31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52" name="Google Shape;2352;p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53" name="Google Shape;2353;p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355" name="Google Shape;2355;p31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56" name="Google Shape;2356;p311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357" name="Google Shape;2357;p311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358" name="Google Shape;2358;p311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359" name="Google Shape;2359;p311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360" name="Google Shape;2360;p31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61" name="Google Shape;2361;p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362" name="Google Shape;2362;p31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Title Only">
  <p:cSld name="19_Title Only">
    <p:spTree>
      <p:nvGrpSpPr>
        <p:cNvPr id="2363" name="Shape 2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4" name="Google Shape;2364;p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65" name="Google Shape;2365;p31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66" name="Google Shape;2366;p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67" name="Google Shape;2367;p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8" name="Google Shape;2368;p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369" name="Google Shape;2369;p31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70" name="Google Shape;2370;p31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71" name="Google Shape;2371;p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372" name="Google Shape;2372;p31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End">
  <p:cSld name="19_End">
    <p:spTree>
      <p:nvGrpSpPr>
        <p:cNvPr id="2373" name="Shape 2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4" name="Google Shape;2374;p31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375" name="Google Shape;2375;p313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313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77" name="Google Shape;2377;p31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313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379" name="Google Shape;2379;p313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380" name="Google Shape;2380;p31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381" name="Google Shape;2381;p313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Blank">
  <p:cSld name="19_Blank">
    <p:spTree>
      <p:nvGrpSpPr>
        <p:cNvPr id="2382" name="Shape 2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3" name="Google Shape;2383;p31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84" name="Google Shape;2384;p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385" name="Google Shape;2385;p31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386" name="Google Shape;2386;p3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87" name="Google Shape;2387;p31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88" name="Google Shape;2388;p3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89" name="Google Shape;2389;p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0" name="Google Shape;2390;p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Divider">
  <p:cSld name="19_Divider">
    <p:bg>
      <p:bgPr>
        <a:solidFill>
          <a:schemeClr val="lt2"/>
        </a:solidFill>
      </p:bgPr>
    </p:bg>
    <p:spTree>
      <p:nvGrpSpPr>
        <p:cNvPr id="2391" name="Shape 2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2" name="Google Shape;2392;p3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393" name="Google Shape;2393;p315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31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315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396" name="Google Shape;2396;p31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97" name="Google Shape;2397;p315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98" name="Google Shape;2398;p315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Cover">
  <p:cSld name="20_Cover">
    <p:spTree>
      <p:nvGrpSpPr>
        <p:cNvPr id="2399" name="Shape 2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0" name="Google Shape;2400;p31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1" name="Google Shape;2401;p316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02" name="Google Shape;2402;p316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2403" name="Google Shape;2403;p31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404" name="Google Shape;2404;p31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405" name="Google Shape;2405;p31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316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07" name="Google Shape;2407;p31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Photo Slide">
  <p:cSld name="20_Photo Slide">
    <p:spTree>
      <p:nvGrpSpPr>
        <p:cNvPr id="2408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9" name="Google Shape;2409;p317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2410" name="Google Shape;2410;p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2411" name="Google Shape;2411;p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412" name="Google Shape;2412;p317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317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4" name="Google Shape;2414;p317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15" name="Google Shape;2415;p31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9_Quotation">
  <p:cSld name="39_Quotation">
    <p:spTree>
      <p:nvGrpSpPr>
        <p:cNvPr id="2416" name="Shape 2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7" name="Google Shape;2417;p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318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19" name="Google Shape;2419;p318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420" name="Google Shape;2420;p31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21" name="Google Shape;2421;p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422" name="Google Shape;2422;p31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423" name="Google Shape;2423;p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24" name="Google Shape;2424;p31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25" name="Google Shape;2425;p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26" name="Google Shape;2426;p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7" name="Google Shape;2427;p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428" name="Google Shape;2428;p31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Title and Content">
  <p:cSld name="25_Title and Content">
    <p:spTree>
      <p:nvGrpSpPr>
        <p:cNvPr id="2429" name="Shape 2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0" name="Google Shape;2430;p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31" name="Google Shape;2431;p31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32" name="Google Shape;2432;p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33" name="Google Shape;2433;p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4" name="Google Shape;2434;p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435" name="Google Shape;2435;p319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36" name="Google Shape;2436;p319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437" name="Google Shape;2437;p31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38" name="Google Shape;2438;p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439" name="Google Shape;2439;p31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Two Content">
  <p:cSld name="20_Two Content">
    <p:spTree>
      <p:nvGrpSpPr>
        <p:cNvPr id="2440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1" name="Google Shape;2441;p32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42" name="Google Shape;2442;p320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2443" name="Google Shape;2443;p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44" name="Google Shape;2444;p32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45" name="Google Shape;2445;p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46" name="Google Shape;2446;p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7" name="Google Shape;2447;p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448" name="Google Shape;2448;p320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449" name="Google Shape;2449;p320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50" name="Google Shape;2450;p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451" name="Google Shape;2451;p32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itle and Content">
  <p:cSld name="2_Title and Content">
    <p:spTree>
      <p:nvGrpSpPr>
        <p:cNvPr id="23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" name="Google Shape;232;p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3" name="Google Shape;233;p9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" name="Google Shape;234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5" name="Google Shape;235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37" name="Google Shape;237;p96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8" name="Google Shape;238;p96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39" name="Google Shape;239;p96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0" name="Google Shape;240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41" name="Google Shape;241;p9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Comparison">
  <p:cSld name="20_Comparison">
    <p:spTree>
      <p:nvGrpSpPr>
        <p:cNvPr id="2452" name="Shape 2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3" name="Google Shape;2453;p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54" name="Google Shape;2454;p32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55" name="Google Shape;2455;p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56" name="Google Shape;2456;p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7" name="Google Shape;2457;p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458" name="Google Shape;2458;p32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59" name="Google Shape;2459;p321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460" name="Google Shape;2460;p321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461" name="Google Shape;2461;p321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462" name="Google Shape;2462;p321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463" name="Google Shape;2463;p32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64" name="Google Shape;2464;p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465" name="Google Shape;2465;p32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Title Only">
  <p:cSld name="20_Title Only">
    <p:spTree>
      <p:nvGrpSpPr>
        <p:cNvPr id="2466" name="Shape 2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7" name="Google Shape;2467;p3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68" name="Google Shape;2468;p32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69" name="Google Shape;2469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70" name="Google Shape;2470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1" name="Google Shape;2471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472" name="Google Shape;2472;p32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73" name="Google Shape;2473;p32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4" name="Google Shape;2474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475" name="Google Shape;2475;p32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End">
  <p:cSld name="20_End">
    <p:spTree>
      <p:nvGrpSpPr>
        <p:cNvPr id="2476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7" name="Google Shape;2477;p3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478" name="Google Shape;2478;p323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23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0" name="Google Shape;2480;p32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323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482" name="Google Shape;2482;p323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483" name="Google Shape;2483;p32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484" name="Google Shape;2484;p323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Blank">
  <p:cSld name="20_Blank">
    <p:spTree>
      <p:nvGrpSpPr>
        <p:cNvPr id="2485" name="Shape 2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6" name="Google Shape;2486;p32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87" name="Google Shape;2487;p3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488" name="Google Shape;2488;p32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489" name="Google Shape;2489;p3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90" name="Google Shape;2490;p32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91" name="Google Shape;2491;p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92" name="Google Shape;2492;p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3" name="Google Shape;2493;p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Divider">
  <p:cSld name="20_Divider">
    <p:bg>
      <p:bgPr>
        <a:solidFill>
          <a:schemeClr val="lt2"/>
        </a:solidFill>
      </p:bgPr>
    </p:bg>
    <p:spTree>
      <p:nvGrpSpPr>
        <p:cNvPr id="2494" name="Shape 2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5" name="Google Shape;2495;p32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496" name="Google Shape;2496;p325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32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325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99" name="Google Shape;2499;p32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00" name="Google Shape;2500;p325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01" name="Google Shape;2501;p325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Cover">
  <p:cSld name="21_Cover">
    <p:spTree>
      <p:nvGrpSpPr>
        <p:cNvPr id="2502" name="Shape 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3" name="Google Shape;2503;p32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4" name="Google Shape;2504;p326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05" name="Google Shape;2505;p326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2506" name="Google Shape;2506;p32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07" name="Google Shape;2507;p3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508" name="Google Shape;2508;p32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26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10" name="Google Shape;2510;p32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Divider">
  <p:cSld name="21_Divider">
    <p:bg>
      <p:bgPr>
        <a:solidFill>
          <a:schemeClr val="lt2"/>
        </a:solidFill>
      </p:bgPr>
    </p:bg>
    <p:spTree>
      <p:nvGrpSpPr>
        <p:cNvPr id="2511" name="Shape 2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2" name="Google Shape;2512;p3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13" name="Google Shape;2513;p327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327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327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16" name="Google Shape;2516;p32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17" name="Google Shape;2517;p327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18" name="Google Shape;2518;p327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3_Quotation">
  <p:cSld name="43_Quotation">
    <p:spTree>
      <p:nvGrpSpPr>
        <p:cNvPr id="2519" name="Shape 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0" name="Google Shape;2520;p3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328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22" name="Google Shape;2522;p328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523" name="Google Shape;2523;p32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24" name="Google Shape;2524;p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525" name="Google Shape;2525;p32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526" name="Google Shape;2526;p3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27" name="Google Shape;2527;p32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8" name="Google Shape;2528;p3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9" name="Google Shape;2529;p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531" name="Google Shape;2531;p32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Title and Content">
  <p:cSld name="29_Title and Content">
    <p:spTree>
      <p:nvGrpSpPr>
        <p:cNvPr id="2532" name="Shape 2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3" name="Google Shape;2533;p3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34" name="Google Shape;2534;p32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35" name="Google Shape;2535;p3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36" name="Google Shape;2536;p3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3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38" name="Google Shape;2538;p329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39" name="Google Shape;2539;p329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540" name="Google Shape;2540;p32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41" name="Google Shape;2541;p3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542" name="Google Shape;2542;p32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Two Content">
  <p:cSld name="21_Two Content">
    <p:spTree>
      <p:nvGrpSpPr>
        <p:cNvPr id="2543" name="Shape 2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4" name="Google Shape;2544;p33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45" name="Google Shape;2545;p330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2546" name="Google Shape;2546;p3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47" name="Google Shape;2547;p33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48" name="Google Shape;2548;p3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49" name="Google Shape;2549;p3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0" name="Google Shape;2550;p3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51" name="Google Shape;2551;p330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552" name="Google Shape;2552;p330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53" name="Google Shape;2553;p3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554" name="Google Shape;2554;p33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wo Content">
  <p:cSld name="1_Two Content">
    <p:spTree>
      <p:nvGrpSpPr>
        <p:cNvPr id="242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97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4" name="Google Shape;244;p97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245" name="Google Shape;245;p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46" name="Google Shape;246;p9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7" name="Google Shape;247;p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8" name="Google Shape;248;p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0" name="Google Shape;250;p97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51" name="Google Shape;251;p97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2" name="Google Shape;252;p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53" name="Google Shape;253;p9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Comparison">
  <p:cSld name="21_Comparison">
    <p:spTree>
      <p:nvGrpSpPr>
        <p:cNvPr id="2555" name="Shape 2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6" name="Google Shape;2556;p3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57" name="Google Shape;2557;p33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58" name="Google Shape;2558;p3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59" name="Google Shape;2559;p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0" name="Google Shape;2560;p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61" name="Google Shape;2561;p33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62" name="Google Shape;2562;p331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563" name="Google Shape;2563;p331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564" name="Google Shape;2564;p331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565" name="Google Shape;2565;p331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566" name="Google Shape;2566;p33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67" name="Google Shape;2567;p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568" name="Google Shape;2568;p33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Photo Slide">
  <p:cSld name="21_Photo Slide">
    <p:spTree>
      <p:nvGrpSpPr>
        <p:cNvPr id="2569" name="Shape 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" name="Google Shape;2570;p332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2571" name="Google Shape;2571;p3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2572" name="Google Shape;2572;p3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573" name="Google Shape;2573;p332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32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75" name="Google Shape;2575;p332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576" name="Google Shape;2576;p33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End">
  <p:cSld name="21_End">
    <p:spTree>
      <p:nvGrpSpPr>
        <p:cNvPr id="2577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3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579" name="Google Shape;2579;p333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33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81" name="Google Shape;2581;p3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333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583" name="Google Shape;2583;p333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584" name="Google Shape;2584;p33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85" name="Google Shape;2585;p333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Blank">
  <p:cSld name="21_Blank">
    <p:spTree>
      <p:nvGrpSpPr>
        <p:cNvPr id="2586" name="Shape 2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7" name="Google Shape;2587;p33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88" name="Google Shape;2588;p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589" name="Google Shape;2589;p33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590" name="Google Shape;2590;p3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91" name="Google Shape;2591;p33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2" name="Google Shape;2592;p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3" name="Google Shape;2593;p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4" name="Google Shape;2594;p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Title Only">
  <p:cSld name="21_Title Only">
    <p:spTree>
      <p:nvGrpSpPr>
        <p:cNvPr id="2595" name="Shape 2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6" name="Google Shape;2596;p3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97" name="Google Shape;2597;p33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8" name="Google Shape;2598;p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9" name="Google Shape;2599;p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0" name="Google Shape;2600;p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01" name="Google Shape;2601;p335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02" name="Google Shape;2602;p335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3" name="Google Shape;2603;p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604" name="Google Shape;2604;p33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Cover">
  <p:cSld name="22_Cover">
    <p:spTree>
      <p:nvGrpSpPr>
        <p:cNvPr id="2605" name="Shape 2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6" name="Google Shape;2606;p3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7" name="Google Shape;2607;p336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08" name="Google Shape;2608;p336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2609" name="Google Shape;2609;p33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610" name="Google Shape;2610;p3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611" name="Google Shape;2611;p33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36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613" name="Google Shape;2613;p33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Divider">
  <p:cSld name="22_Divider">
    <p:bg>
      <p:bgPr>
        <a:solidFill>
          <a:schemeClr val="lt2"/>
        </a:solidFill>
      </p:bgPr>
    </p:bg>
    <p:spTree>
      <p:nvGrpSpPr>
        <p:cNvPr id="2614" name="Shape 2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5" name="Google Shape;2615;p33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16" name="Google Shape;2616;p337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37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37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619" name="Google Shape;2619;p33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20" name="Google Shape;2620;p337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21" name="Google Shape;2621;p337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Photo Slide">
  <p:cSld name="22_Photo Slide">
    <p:spTree>
      <p:nvGrpSpPr>
        <p:cNvPr id="2622" name="Shape 2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3" name="Google Shape;2623;p338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2624" name="Google Shape;2624;p33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2625" name="Google Shape;2625;p33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626" name="Google Shape;2626;p33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3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28" name="Google Shape;2628;p338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629" name="Google Shape;2629;p33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4_Quotation">
  <p:cSld name="44_Quotation">
    <p:spTree>
      <p:nvGrpSpPr>
        <p:cNvPr id="2630" name="Shape 2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" name="Google Shape;2631;p3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2" name="Google Shape;2632;p339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33" name="Google Shape;2633;p339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634" name="Google Shape;2634;p33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35" name="Google Shape;2635;p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636" name="Google Shape;2636;p33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637" name="Google Shape;2637;p3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8" name="Google Shape;2638;p33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39" name="Google Shape;2639;p3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40" name="Google Shape;2640;p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1" name="Google Shape;2641;p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642" name="Google Shape;2642;p33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0_Title and Content">
  <p:cSld name="30_Title and Content">
    <p:spTree>
      <p:nvGrpSpPr>
        <p:cNvPr id="2643" name="Shape 2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4" name="Google Shape;2644;p3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45" name="Google Shape;2645;p34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6" name="Google Shape;2646;p3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47" name="Google Shape;2647;p3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8" name="Google Shape;2648;p3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49" name="Google Shape;2649;p34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50" name="Google Shape;2650;p340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651" name="Google Shape;2651;p34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52" name="Google Shape;2652;p3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653" name="Google Shape;2653;p34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Comparison">
  <p:cSld name="1_Comparison">
    <p:spTree>
      <p:nvGrpSpPr>
        <p:cNvPr id="254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56" name="Google Shape;256;p9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7" name="Google Shape;257;p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" name="Google Shape;258;p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0" name="Google Shape;260;p98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1" name="Google Shape;261;p98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62" name="Google Shape;262;p98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63" name="Google Shape;263;p98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64" name="Google Shape;264;p98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65" name="Google Shape;265;p98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" name="Google Shape;266;p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67" name="Google Shape;267;p9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Two Content">
  <p:cSld name="22_Two Content">
    <p:spTree>
      <p:nvGrpSpPr>
        <p:cNvPr id="2654" name="Shape 2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5" name="Google Shape;2655;p34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56" name="Google Shape;2656;p341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2657" name="Google Shape;2657;p3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58" name="Google Shape;2658;p34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59" name="Google Shape;2659;p3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60" name="Google Shape;2660;p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1" name="Google Shape;2661;p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62" name="Google Shape;2662;p341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663" name="Google Shape;2663;p341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4" name="Google Shape;2664;p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665" name="Google Shape;2665;p34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Comparison">
  <p:cSld name="22_Comparison">
    <p:spTree>
      <p:nvGrpSpPr>
        <p:cNvPr id="2666" name="Shape 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7" name="Google Shape;2667;p3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68" name="Google Shape;2668;p34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69" name="Google Shape;2669;p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70" name="Google Shape;2670;p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1" name="Google Shape;2671;p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72" name="Google Shape;2672;p34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73" name="Google Shape;2673;p342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674" name="Google Shape;2674;p342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675" name="Google Shape;2675;p342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676" name="Google Shape;2676;p342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677" name="Google Shape;2677;p34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78" name="Google Shape;2678;p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679" name="Google Shape;2679;p34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Title Only">
  <p:cSld name="22_Title Only">
    <p:spTree>
      <p:nvGrpSpPr>
        <p:cNvPr id="2680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1" name="Google Shape;2681;p3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82" name="Google Shape;2682;p34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83" name="Google Shape;2683;p3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84" name="Google Shape;2684;p3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3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86" name="Google Shape;2686;p343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87" name="Google Shape;2687;p34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88" name="Google Shape;2688;p3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689" name="Google Shape;2689;p34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End">
  <p:cSld name="22_End">
    <p:spTree>
      <p:nvGrpSpPr>
        <p:cNvPr id="2690" name="Shape 2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1" name="Google Shape;2691;p34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92" name="Google Shape;2692;p344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344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94" name="Google Shape;2694;p34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5" name="Google Shape;2695;p344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696" name="Google Shape;2696;p344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697" name="Google Shape;2697;p34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98" name="Google Shape;2698;p344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Blank">
  <p:cSld name="22_Blank">
    <p:spTree>
      <p:nvGrpSpPr>
        <p:cNvPr id="2699" name="Shape 2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0" name="Google Shape;2700;p345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01" name="Google Shape;2701;p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702" name="Google Shape;2702;p34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703" name="Google Shape;2703;p3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4" name="Google Shape;2704;p34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05" name="Google Shape;2705;p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06" name="Google Shape;2706;p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Cover B">
  <p:cSld name="1_Cover B">
    <p:spTree>
      <p:nvGrpSpPr>
        <p:cNvPr id="2708" name="Shape 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9" name="Google Shape;2709;p346"/>
          <p:cNvSpPr txBox="1"/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10" name="Google Shape;2710;p346"/>
          <p:cNvSpPr txBox="1"/>
          <p:nvPr>
            <p:ph idx="1" type="subTitle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grpSp>
        <p:nvGrpSpPr>
          <p:cNvPr id="2711" name="Google Shape;2711;p346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2712" name="Google Shape;2712;p346"/>
            <p:cNvSpPr/>
            <p:nvPr/>
          </p:nvSpPr>
          <p:spPr>
            <a:xfrm>
              <a:off x="7522541" y="1"/>
              <a:ext cx="4669459" cy="1098357"/>
            </a:xfrm>
            <a:custGeom>
              <a:rect b="b" l="l" r="r" t="t"/>
              <a:pathLst>
                <a:path extrusionOk="0" h="1098357" w="4669459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346"/>
            <p:cNvSpPr/>
            <p:nvPr/>
          </p:nvSpPr>
          <p:spPr>
            <a:xfrm>
              <a:off x="7649481" y="1"/>
              <a:ext cx="4542519" cy="983565"/>
            </a:xfrm>
            <a:custGeom>
              <a:rect b="b" l="l" r="r" t="t"/>
              <a:pathLst>
                <a:path extrusionOk="0" h="983565" w="4542519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2714" name="Google Shape;2714;p34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Cover">
  <p:cSld name="23_Cover">
    <p:spTree>
      <p:nvGrpSpPr>
        <p:cNvPr id="2715" name="Shape 2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6" name="Google Shape;2716;p3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7" name="Google Shape;2717;p347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18" name="Google Shape;2718;p347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2719" name="Google Shape;2719;p347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20" name="Google Shape;2720;p3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21" name="Google Shape;2721;p347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347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723" name="Google Shape;2723;p34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Divider">
  <p:cSld name="23_Divider">
    <p:bg>
      <p:bgPr>
        <a:solidFill>
          <a:schemeClr val="lt2"/>
        </a:solidFill>
      </p:bgPr>
    </p:bg>
    <p:spTree>
      <p:nvGrpSpPr>
        <p:cNvPr id="2724" name="Shape 2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5" name="Google Shape;2725;p3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26" name="Google Shape;2726;p348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348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348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729" name="Google Shape;2729;p34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30" name="Google Shape;2730;p348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31" name="Google Shape;2731;p348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Photo Slide">
  <p:cSld name="23_Photo Slide">
    <p:spTree>
      <p:nvGrpSpPr>
        <p:cNvPr id="2732" name="Shape 2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3" name="Google Shape;2733;p349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2734" name="Google Shape;2734;p3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2735" name="Google Shape;2735;p3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736" name="Google Shape;2736;p349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349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38" name="Google Shape;2738;p349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739" name="Google Shape;2739;p34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7_Quotation">
  <p:cSld name="47_Quotation">
    <p:spTree>
      <p:nvGrpSpPr>
        <p:cNvPr id="2740" name="Shape 2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1" name="Google Shape;2741;p3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2" name="Google Shape;2742;p350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43" name="Google Shape;2743;p350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744" name="Google Shape;2744;p35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45" name="Google Shape;2745;p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746" name="Google Shape;2746;p35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747" name="Google Shape;2747;p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48" name="Google Shape;2748;p35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9" name="Google Shape;2749;p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50" name="Google Shape;2750;p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51" name="Google Shape;2751;p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752" name="Google Shape;2752;p35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68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" name="Google Shape;269;p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0" name="Google Shape;270;p9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" name="Google Shape;271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2" name="Google Shape;272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73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4" name="Google Shape;274;p99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5" name="Google Shape;275;p99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" name="Google Shape;276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77" name="Google Shape;277;p9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1_Title and Content">
  <p:cSld name="31_Title and Content">
    <p:spTree>
      <p:nvGrpSpPr>
        <p:cNvPr id="2753" name="Shape 2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4" name="Google Shape;2754;p3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55" name="Google Shape;2755;p35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56" name="Google Shape;2756;p3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57" name="Google Shape;2757;p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58" name="Google Shape;2758;p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59" name="Google Shape;2759;p35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60" name="Google Shape;2760;p351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761" name="Google Shape;2761;p35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2" name="Google Shape;2762;p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763" name="Google Shape;2763;p35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Two Content">
  <p:cSld name="23_Two Content">
    <p:spTree>
      <p:nvGrpSpPr>
        <p:cNvPr id="2764" name="Shape 2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" name="Google Shape;2765;p35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66" name="Google Shape;2766;p352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2767" name="Google Shape;2767;p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68" name="Google Shape;2768;p35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9" name="Google Shape;2769;p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70" name="Google Shape;2770;p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72" name="Google Shape;2772;p352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773" name="Google Shape;2773;p352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4" name="Google Shape;2774;p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775" name="Google Shape;2775;p35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Comparison">
  <p:cSld name="23_Comparison">
    <p:spTree>
      <p:nvGrpSpPr>
        <p:cNvPr id="2776" name="Shape 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7" name="Google Shape;2777;p3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78" name="Google Shape;2778;p35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79" name="Google Shape;2779;p3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80" name="Google Shape;2780;p3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3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82" name="Google Shape;2782;p353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83" name="Google Shape;2783;p353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784" name="Google Shape;2784;p353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785" name="Google Shape;2785;p353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786" name="Google Shape;2786;p353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787" name="Google Shape;2787;p35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8" name="Google Shape;2788;p3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789" name="Google Shape;2789;p35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Title Only">
  <p:cSld name="23_Title Only">
    <p:spTree>
      <p:nvGrpSpPr>
        <p:cNvPr id="2790" name="Shape 2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1" name="Google Shape;2791;p3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92" name="Google Shape;2792;p35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3" name="Google Shape;2793;p3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94" name="Google Shape;2794;p3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5" name="Google Shape;2795;p3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96" name="Google Shape;2796;p354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97" name="Google Shape;2797;p35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8" name="Google Shape;2798;p3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799" name="Google Shape;2799;p35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End">
  <p:cSld name="23_End">
    <p:spTree>
      <p:nvGrpSpPr>
        <p:cNvPr id="2800" name="Shape 2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1" name="Google Shape;2801;p35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802" name="Google Shape;2802;p355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355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04" name="Google Shape;2804;p35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5" name="Google Shape;2805;p355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806" name="Google Shape;2806;p355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807" name="Google Shape;2807;p35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808" name="Google Shape;2808;p355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Blank">
  <p:cSld name="23_Blank">
    <p:spTree>
      <p:nvGrpSpPr>
        <p:cNvPr id="2809" name="Shape 2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0" name="Google Shape;2810;p356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11" name="Google Shape;2811;p3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812" name="Google Shape;2812;p35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813" name="Google Shape;2813;p3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14" name="Google Shape;2814;p35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5" name="Google Shape;2815;p3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6" name="Google Shape;2816;p3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3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9_Quotation">
  <p:cSld name="49_Quotation">
    <p:spTree>
      <p:nvGrpSpPr>
        <p:cNvPr id="2818" name="Shape 2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9" name="Google Shape;2819;p35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0" name="Google Shape;2820;p357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821" name="Google Shape;2821;p357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822" name="Google Shape;2822;p35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23" name="Google Shape;2823;p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824" name="Google Shape;2824;p35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825" name="Google Shape;2825;p3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26" name="Google Shape;2826;p35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27" name="Google Shape;2827;p3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28" name="Google Shape;2828;p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830" name="Google Shape;2830;p35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Divider">
  <p:cSld name="24_Divider">
    <p:bg>
      <p:bgPr>
        <a:solidFill>
          <a:schemeClr val="lt2"/>
        </a:solidFill>
      </p:bgPr>
    </p:bg>
    <p:spTree>
      <p:nvGrpSpPr>
        <p:cNvPr id="2831" name="Shape 2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2" name="Google Shape;2832;p35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833" name="Google Shape;2833;p358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358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358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836" name="Google Shape;2836;p35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37" name="Google Shape;2837;p358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838" name="Google Shape;2838;p358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Photo Slide">
  <p:cSld name="24_Photo Slide">
    <p:spTree>
      <p:nvGrpSpPr>
        <p:cNvPr id="2839" name="Shape 2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0" name="Google Shape;2840;p359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2841" name="Google Shape;2841;p35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2842" name="Google Shape;2842;p35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843" name="Google Shape;2843;p359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359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45" name="Google Shape;2845;p359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846" name="Google Shape;2846;p35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Cover">
  <p:cSld name="24_Cover">
    <p:spTree>
      <p:nvGrpSpPr>
        <p:cNvPr id="2847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p3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9" name="Google Shape;2849;p360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850" name="Google Shape;2850;p360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2851" name="Google Shape;2851;p360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52" name="Google Shape;2852;p3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53" name="Google Shape;2853;p360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360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855" name="Google Shape;2855;p36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End">
  <p:cSld name="End">
    <p:spTree>
      <p:nvGrpSpPr>
        <p:cNvPr id="278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0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80" name="Google Shape;280;p100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00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2" name="Google Shape;282;p10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100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84" name="Google Shape;284;p100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85" name="Google Shape;285;p10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86" name="Google Shape;286;p100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2_Title and Content">
  <p:cSld name="32_Title and Content">
    <p:spTree>
      <p:nvGrpSpPr>
        <p:cNvPr id="2856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7" name="Google Shape;2857;p3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58" name="Google Shape;2858;p36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59" name="Google Shape;2859;p3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0" name="Google Shape;2860;p3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1" name="Google Shape;2861;p3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862" name="Google Shape;2862;p36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863" name="Google Shape;2863;p361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864" name="Google Shape;2864;p36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65" name="Google Shape;2865;p3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866" name="Google Shape;2866;p36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Two Content">
  <p:cSld name="24_Two Content">
    <p:spTree>
      <p:nvGrpSpPr>
        <p:cNvPr id="2867" name="Shape 2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8" name="Google Shape;2868;p36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869" name="Google Shape;2869;p362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2870" name="Google Shape;2870;p3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71" name="Google Shape;2871;p36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72" name="Google Shape;2872;p3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73" name="Google Shape;2873;p3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4" name="Google Shape;2874;p3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875" name="Google Shape;2875;p362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876" name="Google Shape;2876;p362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77" name="Google Shape;2877;p3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878" name="Google Shape;2878;p36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Comparison">
  <p:cSld name="24_Comparison">
    <p:spTree>
      <p:nvGrpSpPr>
        <p:cNvPr id="2879" name="Shape 2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0" name="Google Shape;2880;p3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81" name="Google Shape;2881;p36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2" name="Google Shape;2882;p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83" name="Google Shape;2883;p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4" name="Google Shape;2884;p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885" name="Google Shape;2885;p363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886" name="Google Shape;2886;p363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887" name="Google Shape;2887;p363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888" name="Google Shape;2888;p363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2889" name="Google Shape;2889;p363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890" name="Google Shape;2890;p36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1" name="Google Shape;2891;p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892" name="Google Shape;2892;p36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Title Only">
  <p:cSld name="24_Title Only">
    <p:spTree>
      <p:nvGrpSpPr>
        <p:cNvPr id="2893" name="Shape 2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4" name="Google Shape;2894;p3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95" name="Google Shape;2895;p36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6" name="Google Shape;2896;p3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97" name="Google Shape;2897;p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8" name="Google Shape;2898;p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899" name="Google Shape;2899;p364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00" name="Google Shape;2900;p36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1" name="Google Shape;2901;p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902" name="Google Shape;2902;p36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1_Quotation">
  <p:cSld name="51_Quotation">
    <p:spTree>
      <p:nvGrpSpPr>
        <p:cNvPr id="2903" name="Shape 2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4" name="Google Shape;2904;p3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5" name="Google Shape;2905;p365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06" name="Google Shape;2906;p365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907" name="Google Shape;2907;p365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8" name="Google Shape;2908;p3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909" name="Google Shape;2909;p36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910" name="Google Shape;2910;p3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11" name="Google Shape;2911;p36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12" name="Google Shape;2912;p3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13" name="Google Shape;2913;p3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4" name="Google Shape;2914;p3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915" name="Google Shape;2915;p36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End">
  <p:cSld name="24_End">
    <p:spTree>
      <p:nvGrpSpPr>
        <p:cNvPr id="2916" name="Shape 2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7" name="Google Shape;2917;p3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918" name="Google Shape;2918;p366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366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20" name="Google Shape;2920;p36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1" name="Google Shape;2921;p366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922" name="Google Shape;2922;p366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923" name="Google Shape;2923;p36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924" name="Google Shape;2924;p36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Blank">
  <p:cSld name="24_Blank">
    <p:spTree>
      <p:nvGrpSpPr>
        <p:cNvPr id="2925" name="Shape 2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6" name="Google Shape;2926;p36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27" name="Google Shape;2927;p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928" name="Google Shape;2928;p36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929" name="Google Shape;2929;p3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30" name="Google Shape;2930;p36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1" name="Google Shape;2931;p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32" name="Google Shape;2932;p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3" name="Google Shape;2933;p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4_Quotation">
  <p:cSld name="54_Quotation">
    <p:spTree>
      <p:nvGrpSpPr>
        <p:cNvPr id="2934" name="Shape 2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5" name="Google Shape;2935;p3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6" name="Google Shape;2936;p368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37" name="Google Shape;2937;p368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938" name="Google Shape;2938;p36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39" name="Google Shape;2939;p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940" name="Google Shape;2940;p36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941" name="Google Shape;2941;p3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42" name="Google Shape;2942;p36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43" name="Google Shape;2943;p3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4" name="Google Shape;2944;p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5" name="Google Shape;2945;p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946" name="Google Shape;2946;p36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7_Quotation">
  <p:cSld name="57_Quotation">
    <p:spTree>
      <p:nvGrpSpPr>
        <p:cNvPr id="2947" name="Shape 2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8" name="Google Shape;2948;p3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9" name="Google Shape;2949;p369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50" name="Google Shape;2950;p369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951" name="Google Shape;2951;p36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52" name="Google Shape;2952;p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953" name="Google Shape;2953;p36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954" name="Google Shape;2954;p3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55" name="Google Shape;2955;p36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6" name="Google Shape;2956;p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57" name="Google Shape;2957;p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8" name="Google Shape;2958;p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959" name="Google Shape;2959;p36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9_Quotation">
  <p:cSld name="59_Quotation">
    <p:spTree>
      <p:nvGrpSpPr>
        <p:cNvPr id="2960" name="Shape 2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1" name="Google Shape;2961;p3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2" name="Google Shape;2962;p370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63" name="Google Shape;2963;p370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964" name="Google Shape;2964;p37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65" name="Google Shape;2965;p3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966" name="Google Shape;2966;p37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967" name="Google Shape;2967;p3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68" name="Google Shape;2968;p37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9" name="Google Shape;2969;p3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70" name="Google Shape;2970;p3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1" name="Google Shape;2971;p3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2972" name="Google Shape;2972;p37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>
  <p:cSld name="Blank">
    <p:spTree>
      <p:nvGrpSpPr>
        <p:cNvPr id="23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9"/>
          <p:cNvSpPr txBox="1"/>
          <p:nvPr>
            <p:ph idx="11" type="ftr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" name="Google Shape;25;p39"/>
          <p:cNvSpPr txBox="1"/>
          <p:nvPr>
            <p:ph idx="10" type="dt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" name="Google Shape;26;p39"/>
          <p:cNvSpPr txBox="1"/>
          <p:nvPr>
            <p:ph idx="12" type="sldNum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287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p10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" name="Google Shape;289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290" name="Google Shape;290;p10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91" name="Google Shape;291;p1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2" name="Google Shape;292;p10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" name="Google Shape;293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" name="Google Shape;294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Cover">
  <p:cSld name="25_Cover">
    <p:spTree>
      <p:nvGrpSpPr>
        <p:cNvPr id="2973" name="Shape 2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4" name="Google Shape;2974;p37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5" name="Google Shape;2975;p371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76" name="Google Shape;2976;p371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2977" name="Google Shape;2977;p371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78" name="Google Shape;2978;p37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79" name="Google Shape;2979;p37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371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981" name="Google Shape;2981;p37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Divider">
  <p:cSld name="25_Divider">
    <p:bg>
      <p:bgPr>
        <a:solidFill>
          <a:schemeClr val="lt2"/>
        </a:solidFill>
      </p:bgPr>
    </p:bg>
    <p:spTree>
      <p:nvGrpSpPr>
        <p:cNvPr id="2982" name="Shape 2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3" name="Google Shape;2983;p37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84" name="Google Shape;2984;p372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37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372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987" name="Google Shape;2987;p37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88" name="Google Shape;2988;p372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89" name="Google Shape;2989;p372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Photo Slide">
  <p:cSld name="25_Photo Slide">
    <p:spTree>
      <p:nvGrpSpPr>
        <p:cNvPr id="2990" name="Shape 2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1" name="Google Shape;2991;p373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2992" name="Google Shape;2992;p37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2993" name="Google Shape;2993;p37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994" name="Google Shape;2994;p37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37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96" name="Google Shape;2996;p373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997" name="Google Shape;2997;p37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3_Title and Content">
  <p:cSld name="33_Title and Content">
    <p:spTree>
      <p:nvGrpSpPr>
        <p:cNvPr id="2998" name="Shape 2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9" name="Google Shape;2999;p3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00" name="Google Shape;3000;p37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1" name="Google Shape;3001;p3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02" name="Google Shape;3002;p3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03" name="Google Shape;3003;p3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004" name="Google Shape;3004;p374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05" name="Google Shape;3005;p374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006" name="Google Shape;3006;p37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7" name="Google Shape;3007;p3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008" name="Google Shape;3008;p37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Two Content">
  <p:cSld name="25_Two Content">
    <p:spTree>
      <p:nvGrpSpPr>
        <p:cNvPr id="3009" name="Shape 3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" name="Google Shape;3010;p375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11" name="Google Shape;3011;p375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3012" name="Google Shape;3012;p3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13" name="Google Shape;3013;p37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14" name="Google Shape;3014;p3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15" name="Google Shape;3015;p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16" name="Google Shape;3016;p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017" name="Google Shape;3017;p375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018" name="Google Shape;3018;p375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9" name="Google Shape;3019;p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020" name="Google Shape;3020;p37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Comparison">
  <p:cSld name="25_Comparison">
    <p:spTree>
      <p:nvGrpSpPr>
        <p:cNvPr id="3021" name="Shape 3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2" name="Google Shape;3022;p3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23" name="Google Shape;3023;p37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4" name="Google Shape;3024;p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5" name="Google Shape;3025;p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26" name="Google Shape;3026;p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027" name="Google Shape;3027;p376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28" name="Google Shape;3028;p376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029" name="Google Shape;3029;p376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030" name="Google Shape;3030;p376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031" name="Google Shape;3031;p376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032" name="Google Shape;3032;p376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33" name="Google Shape;3033;p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034" name="Google Shape;3034;p37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Title Only">
  <p:cSld name="25_Title Only">
    <p:spTree>
      <p:nvGrpSpPr>
        <p:cNvPr id="3035" name="Shape 3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6" name="Google Shape;3036;p3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37" name="Google Shape;3037;p37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38" name="Google Shape;3038;p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39" name="Google Shape;3039;p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0" name="Google Shape;3040;p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041" name="Google Shape;3041;p377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42" name="Google Shape;3042;p37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43" name="Google Shape;3043;p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044" name="Google Shape;3044;p37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End">
  <p:cSld name="25_End">
    <p:spTree>
      <p:nvGrpSpPr>
        <p:cNvPr id="3045" name="Shape 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6" name="Google Shape;3046;p3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47" name="Google Shape;3047;p378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378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49" name="Google Shape;3049;p37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0" name="Google Shape;3050;p378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051" name="Google Shape;3051;p378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052" name="Google Shape;3052;p37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053" name="Google Shape;3053;p378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Blank">
  <p:cSld name="25_Blank">
    <p:spTree>
      <p:nvGrpSpPr>
        <p:cNvPr id="3054" name="Shape 3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5" name="Google Shape;3055;p37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56" name="Google Shape;3056;p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057" name="Google Shape;3057;p37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058" name="Google Shape;3058;p3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59" name="Google Shape;3059;p37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0" name="Google Shape;3060;p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61" name="Google Shape;3061;p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Cover">
  <p:cSld name="26_Cover">
    <p:spTree>
      <p:nvGrpSpPr>
        <p:cNvPr id="3063" name="Shape 3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4" name="Google Shape;3064;p38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5" name="Google Shape;3065;p380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66" name="Google Shape;3066;p380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3067" name="Google Shape;3067;p380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68" name="Google Shape;3068;p38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069" name="Google Shape;3069;p380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380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71" name="Google Shape;3071;p38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Cover">
  <p:cSld name="4_Cover">
    <p:spTree>
      <p:nvGrpSpPr>
        <p:cNvPr id="296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10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102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9" name="Google Shape;299;p102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300" name="Google Shape;300;p102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1" name="Google Shape;301;p10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02" name="Google Shape;302;p10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02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4" name="Google Shape;304;p10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Divider">
  <p:cSld name="26_Divider">
    <p:bg>
      <p:bgPr>
        <a:solidFill>
          <a:schemeClr val="lt2"/>
        </a:solidFill>
      </p:bgPr>
    </p:bg>
    <p:spTree>
      <p:nvGrpSpPr>
        <p:cNvPr id="3072" name="Shape 3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" name="Google Shape;3073;p38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074" name="Google Shape;3074;p381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38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381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77" name="Google Shape;3077;p38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78" name="Google Shape;3078;p381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79" name="Google Shape;3079;p381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4_Title and Content">
  <p:cSld name="34_Title and Content">
    <p:spTree>
      <p:nvGrpSpPr>
        <p:cNvPr id="3080" name="Shape 3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1" name="Google Shape;3081;p3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82" name="Google Shape;3082;p38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3" name="Google Shape;3083;p3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84" name="Google Shape;3084;p3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3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086" name="Google Shape;3086;p38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87" name="Google Shape;3087;p382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088" name="Google Shape;3088;p38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89" name="Google Shape;3089;p3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090" name="Google Shape;3090;p38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Two Content">
  <p:cSld name="26_Two Content">
    <p:spTree>
      <p:nvGrpSpPr>
        <p:cNvPr id="3091" name="Shape 3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" name="Google Shape;3092;p383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93" name="Google Shape;3093;p383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3094" name="Google Shape;3094;p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95" name="Google Shape;3095;p38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96" name="Google Shape;3096;p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97" name="Google Shape;3097;p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099" name="Google Shape;3099;p383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100" name="Google Shape;3100;p383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1" name="Google Shape;3101;p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102" name="Google Shape;3102;p38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Comparison">
  <p:cSld name="26_Comparison">
    <p:spTree>
      <p:nvGrpSpPr>
        <p:cNvPr id="3103" name="Shape 3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4" name="Google Shape;3104;p3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05" name="Google Shape;3105;p38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06" name="Google Shape;3106;p3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07" name="Google Shape;3107;p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8" name="Google Shape;3108;p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09" name="Google Shape;3109;p384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10" name="Google Shape;3110;p384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111" name="Google Shape;3111;p384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112" name="Google Shape;3112;p384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113" name="Google Shape;3113;p384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114" name="Google Shape;3114;p38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15" name="Google Shape;3115;p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116" name="Google Shape;3116;p38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Title Only">
  <p:cSld name="26_Title Only">
    <p:spTree>
      <p:nvGrpSpPr>
        <p:cNvPr id="3117" name="Shape 3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8" name="Google Shape;3118;p3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19" name="Google Shape;3119;p38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20" name="Google Shape;3120;p3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21" name="Google Shape;3121;p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2" name="Google Shape;3122;p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23" name="Google Shape;3123;p385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24" name="Google Shape;3124;p385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25" name="Google Shape;3125;p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126" name="Google Shape;3126;p38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End">
  <p:cSld name="26_End">
    <p:spTree>
      <p:nvGrpSpPr>
        <p:cNvPr id="3127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8" name="Google Shape;3128;p38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129" name="Google Shape;3129;p386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386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31" name="Google Shape;3131;p38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2" name="Google Shape;3132;p386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133" name="Google Shape;3133;p386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134" name="Google Shape;3134;p38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35" name="Google Shape;3135;p38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Blank">
  <p:cSld name="26_Blank">
    <p:spTree>
      <p:nvGrpSpPr>
        <p:cNvPr id="3136" name="Shape 3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7" name="Google Shape;3137;p38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38" name="Google Shape;3138;p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139" name="Google Shape;3139;p38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140" name="Google Shape;3140;p3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41" name="Google Shape;3141;p38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42" name="Google Shape;3142;p3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43" name="Google Shape;3143;p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4" name="Google Shape;3144;p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Photo Slide">
  <p:cSld name="26_Photo Slide">
    <p:spTree>
      <p:nvGrpSpPr>
        <p:cNvPr id="3145" name="Shape 3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6" name="Google Shape;3146;p388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147" name="Google Shape;3147;p3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3148" name="Google Shape;3148;p3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149" name="Google Shape;3149;p38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38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1" name="Google Shape;3151;p388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152" name="Google Shape;3152;p38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itle Slide" showMasterSp="0">
  <p:cSld name="4_Title Slide">
    <p:bg>
      <p:bgPr>
        <a:solidFill>
          <a:schemeClr val="lt1"/>
        </a:solidFill>
      </p:bgPr>
    </p:bg>
    <p:spTree>
      <p:nvGrpSpPr>
        <p:cNvPr id="3153" name="Shape 3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4" name="Google Shape;3154;p389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5" name="Google Shape;3155;p389"/>
          <p:cNvSpPr/>
          <p:nvPr/>
        </p:nvSpPr>
        <p:spPr>
          <a:xfrm>
            <a:off x="2" y="5100849"/>
            <a:ext cx="7111365" cy="1757680"/>
          </a:xfrm>
          <a:custGeom>
            <a:rect b="b" l="l" r="r" t="t"/>
            <a:pathLst>
              <a:path extrusionOk="0" h="1757679" w="7111365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156" name="Google Shape;3156;p38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157" name="Google Shape;3157;p389"/>
          <p:cNvSpPr/>
          <p:nvPr/>
        </p:nvSpPr>
        <p:spPr>
          <a:xfrm>
            <a:off x="1" y="5020055"/>
            <a:ext cx="12192000" cy="1838325"/>
          </a:xfrm>
          <a:custGeom>
            <a:rect b="b" l="l" r="r" t="t"/>
            <a:pathLst>
              <a:path extrusionOk="0" h="1838325" w="1219200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158" name="Google Shape;3158;p38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159" name="Google Shape;3159;p389"/>
          <p:cNvSpPr/>
          <p:nvPr/>
        </p:nvSpPr>
        <p:spPr>
          <a:xfrm>
            <a:off x="1520189" y="2812542"/>
            <a:ext cx="2286000" cy="0"/>
          </a:xfrm>
          <a:custGeom>
            <a:rect b="b" l="l" r="r" t="t"/>
            <a:pathLst>
              <a:path extrusionOk="0" h="120000"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cap="flat" cmpd="sng" w="32000">
            <a:solidFill>
              <a:srgbClr val="F5836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0" name="Google Shape;3160;p389"/>
          <p:cNvSpPr txBox="1"/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61" name="Google Shape;3161;p389"/>
          <p:cNvSpPr txBox="1"/>
          <p:nvPr>
            <p:ph idx="1" type="subTitle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162" name="Google Shape;3162;p38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63" name="Google Shape;3163;p389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164" name="Google Shape;3164;p38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0" lvl="0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3810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itle Slide" showMasterSp="0">
  <p:cSld name="5_Title Slide">
    <p:bg>
      <p:bgPr>
        <a:solidFill>
          <a:schemeClr val="lt1"/>
        </a:solidFill>
      </p:bgPr>
    </p:bg>
    <p:spTree>
      <p:nvGrpSpPr>
        <p:cNvPr id="3165" name="Shape 3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6" name="Google Shape;3166;p390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7" name="Google Shape;3167;p390"/>
          <p:cNvSpPr/>
          <p:nvPr/>
        </p:nvSpPr>
        <p:spPr>
          <a:xfrm>
            <a:off x="2" y="5100849"/>
            <a:ext cx="7111365" cy="1757680"/>
          </a:xfrm>
          <a:custGeom>
            <a:rect b="b" l="l" r="r" t="t"/>
            <a:pathLst>
              <a:path extrusionOk="0" h="1757679" w="7111365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168" name="Google Shape;3168;p39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169" name="Google Shape;3169;p390"/>
          <p:cNvSpPr/>
          <p:nvPr/>
        </p:nvSpPr>
        <p:spPr>
          <a:xfrm>
            <a:off x="1" y="5020055"/>
            <a:ext cx="12192000" cy="1838325"/>
          </a:xfrm>
          <a:custGeom>
            <a:rect b="b" l="l" r="r" t="t"/>
            <a:pathLst>
              <a:path extrusionOk="0" h="1838325" w="1219200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170" name="Google Shape;3170;p39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171" name="Google Shape;3171;p390"/>
          <p:cNvSpPr/>
          <p:nvPr/>
        </p:nvSpPr>
        <p:spPr>
          <a:xfrm>
            <a:off x="1520189" y="2812542"/>
            <a:ext cx="2286000" cy="0"/>
          </a:xfrm>
          <a:custGeom>
            <a:rect b="b" l="l" r="r" t="t"/>
            <a:pathLst>
              <a:path extrusionOk="0" h="120000"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cap="flat" cmpd="sng" w="32000">
            <a:solidFill>
              <a:srgbClr val="F5836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2" name="Google Shape;3172;p390"/>
          <p:cNvSpPr txBox="1"/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73" name="Google Shape;3173;p390"/>
          <p:cNvSpPr txBox="1"/>
          <p:nvPr>
            <p:ph idx="1" type="subTitle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174" name="Google Shape;3174;p39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75" name="Google Shape;3175;p390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176" name="Google Shape;3176;p39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0" lvl="0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3810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Divider">
  <p:cSld name="3_Divider">
    <p:bg>
      <p:bgPr>
        <a:solidFill>
          <a:schemeClr val="lt2"/>
        </a:solidFill>
      </p:bgPr>
    </p:bg>
    <p:spTree>
      <p:nvGrpSpPr>
        <p:cNvPr id="305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" name="Google Shape;306;p10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07" name="Google Shape;307;p103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0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03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10" name="Google Shape;310;p10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1" name="Google Shape;311;p103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2" name="Google Shape;312;p103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Cover">
  <p:cSld name="27_Cover">
    <p:spTree>
      <p:nvGrpSpPr>
        <p:cNvPr id="3177" name="Shape 3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8" name="Google Shape;3178;p39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9" name="Google Shape;3179;p391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80" name="Google Shape;3180;p391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3181" name="Google Shape;3181;p391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182" name="Google Shape;3182;p3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83" name="Google Shape;3183;p39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391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185" name="Google Shape;3185;p39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Divider">
  <p:cSld name="28_Divider">
    <p:bg>
      <p:bgPr>
        <a:solidFill>
          <a:schemeClr val="lt2"/>
        </a:solidFill>
      </p:bgPr>
    </p:bg>
    <p:spTree>
      <p:nvGrpSpPr>
        <p:cNvPr id="3186" name="Shape 3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7" name="Google Shape;3187;p39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188" name="Google Shape;3188;p392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39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392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191" name="Google Shape;3191;p39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92" name="Google Shape;3192;p392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93" name="Google Shape;3193;p392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Photo Slide">
  <p:cSld name="27_Photo Slide">
    <p:spTree>
      <p:nvGrpSpPr>
        <p:cNvPr id="3194" name="Shape 3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5" name="Google Shape;3195;p393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196" name="Google Shape;3196;p3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3197" name="Google Shape;3197;p3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198" name="Google Shape;3198;p39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39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00" name="Google Shape;3200;p393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201" name="Google Shape;3201;p39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5_Title and Content">
  <p:cSld name="35_Title and Content">
    <p:spTree>
      <p:nvGrpSpPr>
        <p:cNvPr id="3202" name="Shape 3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3" name="Google Shape;3203;p3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04" name="Google Shape;3204;p39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05" name="Google Shape;3205;p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06" name="Google Shape;3206;p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7" name="Google Shape;3207;p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208" name="Google Shape;3208;p394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09" name="Google Shape;3209;p394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210" name="Google Shape;3210;p39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11" name="Google Shape;3211;p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212" name="Google Shape;3212;p39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Two Content">
  <p:cSld name="27_Two Content">
    <p:spTree>
      <p:nvGrpSpPr>
        <p:cNvPr id="3213" name="Shape 3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4" name="Google Shape;3214;p395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15" name="Google Shape;3215;p395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3216" name="Google Shape;3216;p3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17" name="Google Shape;3217;p39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18" name="Google Shape;3218;p3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19" name="Google Shape;3219;p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0" name="Google Shape;3220;p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221" name="Google Shape;3221;p395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222" name="Google Shape;3222;p395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23" name="Google Shape;3223;p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224" name="Google Shape;3224;p39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Comparison">
  <p:cSld name="27_Comparison">
    <p:spTree>
      <p:nvGrpSpPr>
        <p:cNvPr id="3225" name="Shape 3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6" name="Google Shape;3226;p3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27" name="Google Shape;3227;p39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28" name="Google Shape;3228;p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29" name="Google Shape;3229;p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0" name="Google Shape;3230;p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231" name="Google Shape;3231;p396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32" name="Google Shape;3232;p396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233" name="Google Shape;3233;p396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234" name="Google Shape;3234;p396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235" name="Google Shape;3235;p396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236" name="Google Shape;3236;p396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37" name="Google Shape;3237;p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238" name="Google Shape;3238;p39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Title Only">
  <p:cSld name="27_Title Only">
    <p:spTree>
      <p:nvGrpSpPr>
        <p:cNvPr id="3239" name="Shape 3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0" name="Google Shape;3240;p3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41" name="Google Shape;3241;p39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42" name="Google Shape;3242;p3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43" name="Google Shape;3243;p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4" name="Google Shape;3244;p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245" name="Google Shape;3245;p397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46" name="Google Shape;3246;p39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47" name="Google Shape;3247;p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248" name="Google Shape;3248;p39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End">
  <p:cSld name="27_End">
    <p:spTree>
      <p:nvGrpSpPr>
        <p:cNvPr id="3249" name="Shape 3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0" name="Google Shape;3250;p3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251" name="Google Shape;3251;p398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398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53" name="Google Shape;3253;p39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4" name="Google Shape;3254;p398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255" name="Google Shape;3255;p398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256" name="Google Shape;3256;p39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57" name="Google Shape;3257;p398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Blank">
  <p:cSld name="27_Blank">
    <p:spTree>
      <p:nvGrpSpPr>
        <p:cNvPr id="3258" name="Shape 3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9" name="Google Shape;3259;p39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0" name="Google Shape;3260;p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261" name="Google Shape;3261;p39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262" name="Google Shape;3262;p3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63" name="Google Shape;3263;p39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64" name="Google Shape;3264;p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65" name="Google Shape;3265;p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6" name="Google Shape;3266;p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Cover">
  <p:cSld name="28_Cover">
    <p:spTree>
      <p:nvGrpSpPr>
        <p:cNvPr id="3267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8" name="Google Shape;3268;p4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9" name="Google Shape;3269;p400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70" name="Google Shape;3270;p400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3271" name="Google Shape;3271;p400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272" name="Google Shape;3272;p4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273" name="Google Shape;3273;p400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400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275" name="Google Shape;3275;p40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Photo Slide">
  <p:cSld name="3_Photo Slide">
    <p:spTree>
      <p:nvGrpSpPr>
        <p:cNvPr id="313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Google Shape;314;p104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15" name="Google Shape;315;p10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316" name="Google Shape;316;p10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17" name="Google Shape;317;p104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104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9" name="Google Shape;319;p104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20" name="Google Shape;320;p10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Divider">
  <p:cSld name="29_Divider">
    <p:bg>
      <p:bgPr>
        <a:solidFill>
          <a:schemeClr val="lt2"/>
        </a:solidFill>
      </p:bgPr>
    </p:bg>
    <p:spTree>
      <p:nvGrpSpPr>
        <p:cNvPr id="3276" name="Shape 3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" name="Google Shape;3277;p40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278" name="Google Shape;3278;p401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0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01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281" name="Google Shape;3281;p40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82" name="Google Shape;3282;p401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83" name="Google Shape;3283;p401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Photo Slide">
  <p:cSld name="28_Photo Slide">
    <p:spTree>
      <p:nvGrpSpPr>
        <p:cNvPr id="3284" name="Shape 3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5" name="Google Shape;3285;p402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286" name="Google Shape;3286;p40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3287" name="Google Shape;3287;p4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288" name="Google Shape;3288;p402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02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0" name="Google Shape;3290;p402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291" name="Google Shape;3291;p40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6_Title and Content">
  <p:cSld name="36_Title and Content">
    <p:spTree>
      <p:nvGrpSpPr>
        <p:cNvPr id="3292" name="Shape 3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3" name="Google Shape;3293;p4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94" name="Google Shape;3294;p40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95" name="Google Shape;3295;p4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96" name="Google Shape;3296;p4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7" name="Google Shape;3297;p4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298" name="Google Shape;3298;p403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99" name="Google Shape;3299;p403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300" name="Google Shape;3300;p40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01" name="Google Shape;3301;p4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302" name="Google Shape;3302;p40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Two Content">
  <p:cSld name="28_Two Content">
    <p:spTree>
      <p:nvGrpSpPr>
        <p:cNvPr id="3303" name="Shape 3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4" name="Google Shape;3304;p404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05" name="Google Shape;3305;p404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3306" name="Google Shape;3306;p4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07" name="Google Shape;3307;p40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08" name="Google Shape;3308;p4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09" name="Google Shape;3309;p4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0" name="Google Shape;3310;p4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311" name="Google Shape;3311;p404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312" name="Google Shape;3312;p404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13" name="Google Shape;3313;p4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314" name="Google Shape;3314;p40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Comparison">
  <p:cSld name="28_Comparison">
    <p:spTree>
      <p:nvGrpSpPr>
        <p:cNvPr id="3315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6" name="Google Shape;3316;p4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17" name="Google Shape;3317;p40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18" name="Google Shape;3318;p4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19" name="Google Shape;3319;p4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0" name="Google Shape;3320;p4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321" name="Google Shape;3321;p405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22" name="Google Shape;3322;p405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323" name="Google Shape;3323;p405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324" name="Google Shape;3324;p405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325" name="Google Shape;3325;p405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326" name="Google Shape;3326;p405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27" name="Google Shape;3327;p4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328" name="Google Shape;3328;p40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Title Only">
  <p:cSld name="28_Title Only">
    <p:spTree>
      <p:nvGrpSpPr>
        <p:cNvPr id="3329" name="Shape 3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0" name="Google Shape;3330;p4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31" name="Google Shape;3331;p40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32" name="Google Shape;3332;p4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33" name="Google Shape;3333;p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4" name="Google Shape;3334;p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335" name="Google Shape;3335;p406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36" name="Google Shape;3336;p406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37" name="Google Shape;3337;p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338" name="Google Shape;3338;p40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End">
  <p:cSld name="28_End">
    <p:spTree>
      <p:nvGrpSpPr>
        <p:cNvPr id="3339" name="Shape 3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0" name="Google Shape;3340;p4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341" name="Google Shape;3341;p407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407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43" name="Google Shape;3343;p4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4" name="Google Shape;3344;p407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345" name="Google Shape;3345;p407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346" name="Google Shape;3346;p40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347" name="Google Shape;3347;p407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Blank">
  <p:cSld name="28_Blank">
    <p:spTree>
      <p:nvGrpSpPr>
        <p:cNvPr id="3348" name="Shape 3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9" name="Google Shape;3349;p40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50" name="Google Shape;3350;p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351" name="Google Shape;3351;p40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352" name="Google Shape;3352;p4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53" name="Google Shape;3353;p40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54" name="Google Shape;3354;p4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55" name="Google Shape;3355;p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6" name="Google Shape;3356;p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itle Slide">
  <p:cSld name="6_Title Slide">
    <p:spTree>
      <p:nvGrpSpPr>
        <p:cNvPr id="3357" name="Shape 3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" name="Google Shape;3358;p409"/>
          <p:cNvSpPr txBox="1"/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59" name="Google Shape;3359;p409"/>
          <p:cNvSpPr txBox="1"/>
          <p:nvPr>
            <p:ph idx="1" type="subTitle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3360" name="Google Shape;3360;p409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361" name="Google Shape;3361;p40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62" name="Google Shape;3362;p40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itle Slide_Yale Blue">
  <p:cSld name="10_Title Slide_Yale Blue">
    <p:spTree>
      <p:nvGrpSpPr>
        <p:cNvPr id="3363" name="Shape 3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4" name="Google Shape;3364;p410"/>
          <p:cNvSpPr txBox="1"/>
          <p:nvPr>
            <p:ph idx="1" type="body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365" name="Google Shape;3365;p410"/>
          <p:cNvSpPr txBox="1"/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66" name="Google Shape;3366;p410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367" name="Google Shape;3367;p41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68" name="Google Shape;3368;p41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69" name="Google Shape;3369;p410"/>
          <p:cNvSpPr/>
          <p:nvPr/>
        </p:nvSpPr>
        <p:spPr>
          <a:xfrm rot="10800000">
            <a:off x="1" y="2000248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0" name="Google Shape;3370;p41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1" name="Google Shape;3371;p410"/>
          <p:cNvSpPr txBox="1"/>
          <p:nvPr>
            <p:ph idx="2" type="body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372" name="Google Shape;3372;p41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Quotation">
  <p:cSld name="6_Quotation">
    <p:spTree>
      <p:nvGrpSpPr>
        <p:cNvPr id="32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1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" name="Google Shape;323;p105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4" name="Google Shape;324;p105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25" name="Google Shape;325;p105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" name="Google Shape;326;p1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27" name="Google Shape;327;p10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28" name="Google Shape;328;p1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9" name="Google Shape;329;p10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0" name="Google Shape;330;p1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1" name="Google Shape;331;p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332;p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333" name="Google Shape;333;p10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itle Slide_Yale Blue">
  <p:cSld name="11_Title Slide_Yale Blue">
    <p:spTree>
      <p:nvGrpSpPr>
        <p:cNvPr id="3373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4" name="Google Shape;3374;p411"/>
          <p:cNvSpPr txBox="1"/>
          <p:nvPr>
            <p:ph idx="1" type="body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375" name="Google Shape;3375;p411"/>
          <p:cNvSpPr txBox="1"/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76" name="Google Shape;3376;p411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377" name="Google Shape;3377;p41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78" name="Google Shape;3378;p41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79" name="Google Shape;3379;p411"/>
          <p:cNvSpPr/>
          <p:nvPr/>
        </p:nvSpPr>
        <p:spPr>
          <a:xfrm rot="10800000">
            <a:off x="1" y="2000248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0" name="Google Shape;3380;p41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1" name="Google Shape;3381;p411"/>
          <p:cNvSpPr txBox="1"/>
          <p:nvPr>
            <p:ph idx="2" type="body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382" name="Google Shape;3382;p41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itle and Bullets Layout">
  <p:cSld name="6_Title and Bullets Layout">
    <p:spTree>
      <p:nvGrpSpPr>
        <p:cNvPr id="3383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412"/>
          <p:cNvSpPr txBox="1"/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85" name="Google Shape;3385;p41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6" name="Google Shape;3386;p41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7" name="Google Shape;3387;p412"/>
          <p:cNvSpPr txBox="1"/>
          <p:nvPr>
            <p:ph idx="1" type="body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388" name="Google Shape;3388;p41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7_Title and Content">
  <p:cSld name="37_Title and Content">
    <p:spTree>
      <p:nvGrpSpPr>
        <p:cNvPr id="3389" name="Shape 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0" name="Google Shape;3390;p4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391" name="Google Shape;3391;p41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392" name="Google Shape;3392;p41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3" name="Google Shape;3393;p413"/>
          <p:cNvSpPr txBox="1"/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94" name="Google Shape;3394;p413"/>
          <p:cNvSpPr txBox="1"/>
          <p:nvPr>
            <p:ph idx="1" type="body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wo Section | Picture and Copy Layout">
  <p:cSld name="6_Two Section | Picture and Copy Layout">
    <p:spTree>
      <p:nvGrpSpPr>
        <p:cNvPr id="3395" name="Shape 3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6" name="Google Shape;3396;p41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7" name="Google Shape;3397;p41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8" name="Google Shape;3398;p414"/>
          <p:cNvSpPr txBox="1"/>
          <p:nvPr>
            <p:ph idx="1" type="body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399" name="Google Shape;3399;p414"/>
          <p:cNvSpPr txBox="1"/>
          <p:nvPr>
            <p:ph idx="2" type="body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400" name="Google Shape;3400;p414"/>
          <p:cNvSpPr txBox="1"/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401" name="Google Shape;3401;p41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wo Section | Picture and Copy Layout">
  <p:cSld name="9_Two Section | Picture and Copy Layout">
    <p:spTree>
      <p:nvGrpSpPr>
        <p:cNvPr id="3402" name="Shape 3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3" name="Google Shape;3403;p41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4" name="Google Shape;3404;p41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5" name="Google Shape;3405;p415"/>
          <p:cNvSpPr txBox="1"/>
          <p:nvPr>
            <p:ph idx="1" type="body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406" name="Google Shape;3406;p415"/>
          <p:cNvSpPr txBox="1"/>
          <p:nvPr>
            <p:ph idx="2" type="body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407" name="Google Shape;3407;p415"/>
          <p:cNvSpPr txBox="1"/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408" name="Google Shape;3408;p41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itle Slide_Yale Blue">
  <p:cSld name="13_Title Slide_Yale Blue">
    <p:spTree>
      <p:nvGrpSpPr>
        <p:cNvPr id="3409" name="Shape 3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0" name="Google Shape;3410;p416"/>
          <p:cNvSpPr txBox="1"/>
          <p:nvPr>
            <p:ph idx="1" type="body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411" name="Google Shape;3411;p416"/>
          <p:cNvSpPr txBox="1"/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12" name="Google Shape;3412;p416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413" name="Google Shape;3413;p41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14" name="Google Shape;3414;p416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15" name="Google Shape;3415;p416"/>
          <p:cNvSpPr/>
          <p:nvPr/>
        </p:nvSpPr>
        <p:spPr>
          <a:xfrm rot="10800000">
            <a:off x="1" y="2000248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6" name="Google Shape;3416;p41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7" name="Google Shape;3417;p416"/>
          <p:cNvSpPr txBox="1"/>
          <p:nvPr>
            <p:ph idx="2" type="body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418" name="Google Shape;3418;p41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itle Slide_Yale Blue">
  <p:cSld name="14_Title Slide_Yale Blue">
    <p:spTree>
      <p:nvGrpSpPr>
        <p:cNvPr id="3419" name="Shape 3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" name="Google Shape;3420;p417"/>
          <p:cNvSpPr txBox="1"/>
          <p:nvPr>
            <p:ph idx="1" type="body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421" name="Google Shape;3421;p417"/>
          <p:cNvSpPr txBox="1"/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22" name="Google Shape;3422;p417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423" name="Google Shape;3423;p41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24" name="Google Shape;3424;p41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25" name="Google Shape;3425;p417"/>
          <p:cNvSpPr/>
          <p:nvPr/>
        </p:nvSpPr>
        <p:spPr>
          <a:xfrm rot="10800000">
            <a:off x="1" y="2000248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6" name="Google Shape;3426;p41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7" name="Google Shape;3427;p417"/>
          <p:cNvSpPr txBox="1"/>
          <p:nvPr>
            <p:ph idx="2" type="body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428" name="Google Shape;3428;p41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itle and Bullets Layout">
  <p:cSld name="9_Title and Bullets Layout">
    <p:spTree>
      <p:nvGrpSpPr>
        <p:cNvPr id="3429" name="Shape 3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" name="Google Shape;3430;p418"/>
          <p:cNvSpPr txBox="1"/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31" name="Google Shape;3431;p4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2" name="Google Shape;3432;p41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3" name="Google Shape;3433;p418"/>
          <p:cNvSpPr txBox="1"/>
          <p:nvPr>
            <p:ph idx="1" type="body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434" name="Google Shape;3434;p41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8_Title and Content">
  <p:cSld name="38_Title and Content">
    <p:spTree>
      <p:nvGrpSpPr>
        <p:cNvPr id="3435" name="Shape 3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6" name="Google Shape;3436;p41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437" name="Google Shape;3437;p41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38" name="Google Shape;3438;p41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9" name="Google Shape;3439;p419"/>
          <p:cNvSpPr txBox="1"/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40" name="Google Shape;3440;p419"/>
          <p:cNvSpPr txBox="1"/>
          <p:nvPr>
            <p:ph idx="1" type="body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wo Section | Picture and Copy Layout">
  <p:cSld name="10_Two Section | Picture and Copy Layout">
    <p:spTree>
      <p:nvGrpSpPr>
        <p:cNvPr id="3441" name="Shape 3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2" name="Google Shape;3442;p42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3" name="Google Shape;3443;p42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4" name="Google Shape;3444;p420"/>
          <p:cNvSpPr txBox="1"/>
          <p:nvPr>
            <p:ph idx="1" type="body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445" name="Google Shape;3445;p420"/>
          <p:cNvSpPr txBox="1"/>
          <p:nvPr>
            <p:ph idx="2" type="body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446" name="Google Shape;3446;p420"/>
          <p:cNvSpPr txBox="1"/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447" name="Google Shape;3447;p42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itle and Content">
  <p:cSld name="3_Title and Content">
    <p:spTree>
      <p:nvGrpSpPr>
        <p:cNvPr id="334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5" name="Google Shape;335;p1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36" name="Google Shape;336;p10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7" name="Google Shape;337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8" name="Google Shape;338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339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0" name="Google Shape;340;p106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1" name="Google Shape;341;p106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42" name="Google Shape;342;p106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3" name="Google Shape;343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44" name="Google Shape;344;p10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itle Slide_Yale Blue">
  <p:cSld name="15_Title Slide_Yale Blue">
    <p:spTree>
      <p:nvGrpSpPr>
        <p:cNvPr id="3448" name="Shape 3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9" name="Google Shape;3449;p421"/>
          <p:cNvSpPr txBox="1"/>
          <p:nvPr>
            <p:ph idx="1" type="body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450" name="Google Shape;3450;p421"/>
          <p:cNvSpPr txBox="1"/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51" name="Google Shape;3451;p421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452" name="Google Shape;3452;p42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53" name="Google Shape;3453;p42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54" name="Google Shape;3454;p421"/>
          <p:cNvSpPr/>
          <p:nvPr/>
        </p:nvSpPr>
        <p:spPr>
          <a:xfrm rot="10800000">
            <a:off x="1" y="2000248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5" name="Google Shape;3455;p42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6" name="Google Shape;3456;p421"/>
          <p:cNvSpPr txBox="1"/>
          <p:nvPr>
            <p:ph idx="2" type="body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457" name="Google Shape;3457;p42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itle and Bullets Layout">
  <p:cSld name="10_Title and Bullets Layout">
    <p:spTree>
      <p:nvGrpSpPr>
        <p:cNvPr id="3458" name="Shape 3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9" name="Google Shape;3459;p422"/>
          <p:cNvSpPr txBox="1"/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60" name="Google Shape;3460;p42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1" name="Google Shape;3461;p42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2" name="Google Shape;3462;p422"/>
          <p:cNvSpPr txBox="1"/>
          <p:nvPr>
            <p:ph idx="1" type="body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463" name="Google Shape;3463;p42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9_Title and Content">
  <p:cSld name="39_Title and Content">
    <p:spTree>
      <p:nvGrpSpPr>
        <p:cNvPr id="3464" name="Shape 3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5" name="Google Shape;3465;p42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466" name="Google Shape;3466;p42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67" name="Google Shape;3467;p42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8" name="Google Shape;3468;p423"/>
          <p:cNvSpPr txBox="1"/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69" name="Google Shape;3469;p423"/>
          <p:cNvSpPr txBox="1"/>
          <p:nvPr>
            <p:ph idx="1" type="body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wo Section | Picture and Copy Layout">
  <p:cSld name="11_Two Section | Picture and Copy Layout">
    <p:spTree>
      <p:nvGrpSpPr>
        <p:cNvPr id="3470" name="Shape 3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" name="Google Shape;3471;p42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2" name="Google Shape;3472;p42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3" name="Google Shape;3473;p424"/>
          <p:cNvSpPr txBox="1"/>
          <p:nvPr>
            <p:ph idx="1" type="body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474" name="Google Shape;3474;p424"/>
          <p:cNvSpPr txBox="1"/>
          <p:nvPr>
            <p:ph idx="2" type="body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475" name="Google Shape;3475;p424"/>
          <p:cNvSpPr txBox="1"/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476" name="Google Shape;3476;p42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Cover">
  <p:cSld name="29_Cover">
    <p:spTree>
      <p:nvGrpSpPr>
        <p:cNvPr id="3477" name="Shape 3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8" name="Google Shape;3478;p42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9" name="Google Shape;3479;p425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80" name="Google Shape;3480;p425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3481" name="Google Shape;3481;p425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482" name="Google Shape;3482;p4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483" name="Google Shape;3483;p42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425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485" name="Google Shape;3485;p42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0_Divider">
  <p:cSld name="30_Divider">
    <p:bg>
      <p:bgPr>
        <a:solidFill>
          <a:schemeClr val="lt2"/>
        </a:solidFill>
      </p:bgPr>
    </p:bg>
    <p:spTree>
      <p:nvGrpSpPr>
        <p:cNvPr id="3486" name="Shape 3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7" name="Google Shape;3487;p4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488" name="Google Shape;3488;p426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42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426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491" name="Google Shape;3491;p42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492" name="Google Shape;3492;p426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93" name="Google Shape;3493;p426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Photo Slide">
  <p:cSld name="29_Photo Slide">
    <p:spTree>
      <p:nvGrpSpPr>
        <p:cNvPr id="3494" name="Shape 3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5" name="Google Shape;3495;p427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496" name="Google Shape;3496;p42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3497" name="Google Shape;3497;p42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498" name="Google Shape;3498;p427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427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00" name="Google Shape;3500;p427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501" name="Google Shape;3501;p42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6_Quotation">
  <p:cSld name="66_Quotation">
    <p:spTree>
      <p:nvGrpSpPr>
        <p:cNvPr id="3502" name="Shape 3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3" name="Google Shape;3503;p4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4" name="Google Shape;3504;p428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05" name="Google Shape;3505;p428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506" name="Google Shape;3506;p42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07" name="Google Shape;3507;p4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508" name="Google Shape;3508;p42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509" name="Google Shape;3509;p4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10" name="Google Shape;3510;p42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11" name="Google Shape;3511;p4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12" name="Google Shape;3512;p4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3" name="Google Shape;3513;p4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3514" name="Google Shape;3514;p42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0_Title and Content">
  <p:cSld name="40_Title and Content">
    <p:spTree>
      <p:nvGrpSpPr>
        <p:cNvPr id="3515" name="Shape 3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6" name="Google Shape;3516;p4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17" name="Google Shape;3517;p42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18" name="Google Shape;3518;p4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19" name="Google Shape;3519;p4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0" name="Google Shape;3520;p4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21" name="Google Shape;3521;p429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22" name="Google Shape;3522;p429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523" name="Google Shape;3523;p42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24" name="Google Shape;3524;p4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525" name="Google Shape;3525;p42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Two Content">
  <p:cSld name="29_Two Content">
    <p:spTree>
      <p:nvGrpSpPr>
        <p:cNvPr id="3526" name="Shape 3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7" name="Google Shape;3527;p43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28" name="Google Shape;3528;p430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3529" name="Google Shape;3529;p4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30" name="Google Shape;3530;p43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31" name="Google Shape;3531;p4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32" name="Google Shape;3532;p4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4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34" name="Google Shape;3534;p430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535" name="Google Shape;3535;p430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36" name="Google Shape;3536;p4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537" name="Google Shape;3537;p43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wo Content">
  <p:cSld name="2_Two Content">
    <p:spTree>
      <p:nvGrpSpPr>
        <p:cNvPr id="345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107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7" name="Google Shape;347;p107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348" name="Google Shape;348;p1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9" name="Google Shape;349;p10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0" name="Google Shape;350;p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1" name="Google Shape;351;p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3" name="Google Shape;353;p107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54" name="Google Shape;354;p107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5" name="Google Shape;355;p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56" name="Google Shape;356;p10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Comparison">
  <p:cSld name="29_Comparison">
    <p:spTree>
      <p:nvGrpSpPr>
        <p:cNvPr id="3538" name="Shape 3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9" name="Google Shape;3539;p4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40" name="Google Shape;3540;p43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41" name="Google Shape;3541;p4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42" name="Google Shape;3542;p4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3" name="Google Shape;3543;p4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44" name="Google Shape;3544;p43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45" name="Google Shape;3545;p431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546" name="Google Shape;3546;p431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547" name="Google Shape;3547;p431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548" name="Google Shape;3548;p431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549" name="Google Shape;3549;p43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50" name="Google Shape;3550;p4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551" name="Google Shape;3551;p43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Title Only">
  <p:cSld name="29_Title Only">
    <p:spTree>
      <p:nvGrpSpPr>
        <p:cNvPr id="3552" name="Shape 3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3" name="Google Shape;3553;p4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54" name="Google Shape;3554;p43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5" name="Google Shape;3555;p4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56" name="Google Shape;3556;p4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7" name="Google Shape;3557;p4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58" name="Google Shape;3558;p43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59" name="Google Shape;3559;p43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0" name="Google Shape;3560;p4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561" name="Google Shape;3561;p43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End">
  <p:cSld name="29_End">
    <p:spTree>
      <p:nvGrpSpPr>
        <p:cNvPr id="3562" name="Shape 3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3" name="Google Shape;3563;p4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564" name="Google Shape;3564;p433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433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6" name="Google Shape;3566;p4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7" name="Google Shape;3567;p433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568" name="Google Shape;3568;p433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569" name="Google Shape;3569;p43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70" name="Google Shape;3570;p433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Blank">
  <p:cSld name="29_Blank">
    <p:spTree>
      <p:nvGrpSpPr>
        <p:cNvPr id="3571" name="Shape 3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2" name="Google Shape;3572;p43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3" name="Google Shape;3573;p4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574" name="Google Shape;3574;p43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575" name="Google Shape;3575;p4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76" name="Google Shape;3576;p43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77" name="Google Shape;3577;p4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78" name="Google Shape;3578;p4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9" name="Google Shape;3579;p4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41_Title and Content">
    <p:spTree>
      <p:nvGrpSpPr>
        <p:cNvPr id="3580" name="Shape 3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1" name="Google Shape;3581;p4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82" name="Google Shape;3582;p43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83" name="Google Shape;3583;p4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84" name="Google Shape;3584;p4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5" name="Google Shape;3585;p4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86" name="Google Shape;3586;p435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87" name="Google Shape;3587;p435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588" name="Google Shape;3588;p435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89" name="Google Shape;3589;p4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590" name="Google Shape;3590;p43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30_Photo Slide">
    <p:spTree>
      <p:nvGrpSpPr>
        <p:cNvPr id="3591" name="Shape 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2" name="Google Shape;3592;p436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593" name="Google Shape;3593;p43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3594" name="Google Shape;3594;p43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595" name="Google Shape;3595;p436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6" name="Google Shape;3596;p436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97" name="Google Shape;3597;p436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598" name="Google Shape;3598;p43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itle Slide">
  <p:cSld name="7_Title Slide">
    <p:spTree>
      <p:nvGrpSpPr>
        <p:cNvPr id="3599" name="Shape 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00" name="Google Shape;3600;p43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01" name="Google Shape;3601;p43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602" name="Google Shape;3602;p437"/>
          <p:cNvSpPr txBox="1"/>
          <p:nvPr>
            <p:ph idx="1" type="body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03" name="Google Shape;3603;p437"/>
          <p:cNvSpPr txBox="1"/>
          <p:nvPr>
            <p:ph idx="2" type="body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Image Left">
  <p:cSld name="Image Left">
    <p:spTree>
      <p:nvGrpSpPr>
        <p:cNvPr id="3604" name="Shape 3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05" name="Google Shape;3605;p43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3606" name="Google Shape;3606;p438"/>
          <p:cNvSpPr txBox="1"/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07" name="Google Shape;3607;p43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08" name="Google Shape;3608;p438"/>
          <p:cNvSpPr txBox="1"/>
          <p:nvPr>
            <p:ph idx="1" type="body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reaker-4">
  <p:cSld name="Breaker-4">
    <p:spTree>
      <p:nvGrpSpPr>
        <p:cNvPr id="3609" name="Shape 3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10" name="Google Shape;3610;p43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1" name="Google Shape;3611;p43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12" name="Google Shape;3612;p439"/>
          <p:cNvSpPr txBox="1"/>
          <p:nvPr>
            <p:ph idx="1" type="body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13" name="Google Shape;3613;p439"/>
          <p:cNvSpPr txBox="1"/>
          <p:nvPr>
            <p:ph idx="2" type="body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Breaker-4">
  <p:cSld name="1_Breaker-4">
    <p:spTree>
      <p:nvGrpSpPr>
        <p:cNvPr id="3614" name="Shape 3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15" name="Google Shape;3615;p44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6" name="Google Shape;3616;p44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17" name="Google Shape;3617;p440"/>
          <p:cNvSpPr txBox="1"/>
          <p:nvPr>
            <p:ph idx="1" type="body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18" name="Google Shape;3618;p440"/>
          <p:cNvSpPr txBox="1"/>
          <p:nvPr>
            <p:ph idx="2" type="body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Comparison">
  <p:cSld name="2_Comparison">
    <p:spTree>
      <p:nvGrpSpPr>
        <p:cNvPr id="357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oogle Shape;358;p1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9" name="Google Shape;359;p10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0" name="Google Shape;360;p1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1" name="Google Shape;361;p1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1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3" name="Google Shape;363;p108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4" name="Google Shape;364;p108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65" name="Google Shape;365;p108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6" name="Google Shape;366;p108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67" name="Google Shape;367;p108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8" name="Google Shape;368;p108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9" name="Google Shape;369;p1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70" name="Google Shape;370;p10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1_Title and Content">
  <p:cSld name="41_Title and Content 2">
    <p:spTree>
      <p:nvGrpSpPr>
        <p:cNvPr id="3619" name="Shape 3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20" name="Google Shape;3620;p44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621" name="Google Shape;3621;p44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22" name="Google Shape;3622;p44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23" name="Google Shape;3623;p441"/>
          <p:cNvSpPr txBox="1"/>
          <p:nvPr>
            <p:ph idx="1" type="body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ue Graphic Right">
  <p:cSld name="Blue Graphic Right">
    <p:spTree>
      <p:nvGrpSpPr>
        <p:cNvPr id="3624" name="Shape 3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25" name="Google Shape;3625;p44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626" name="Google Shape;3626;p442"/>
          <p:cNvSpPr txBox="1"/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27" name="Google Shape;3627;p442"/>
          <p:cNvSpPr txBox="1"/>
          <p:nvPr>
            <p:ph idx="1" type="body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28" name="Google Shape;3628;p442"/>
          <p:cNvSpPr txBox="1"/>
          <p:nvPr>
            <p:ph idx="12" type="sldNum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-Closing Slide">
  <p:cSld name="3-Closing Slide">
    <p:spTree>
      <p:nvGrpSpPr>
        <p:cNvPr id="3629" name="Shape 3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30" name="Google Shape;3630;p44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31" name="Google Shape;3631;p44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itle Slide">
  <p:cSld name="8_Title Slide">
    <p:spTree>
      <p:nvGrpSpPr>
        <p:cNvPr id="3632" name="Shape 3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33" name="Google Shape;3633;p44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34" name="Google Shape;3634;p44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635" name="Google Shape;3635;p444"/>
          <p:cNvSpPr txBox="1"/>
          <p:nvPr>
            <p:ph idx="1" type="body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36" name="Google Shape;3636;p444"/>
          <p:cNvSpPr txBox="1"/>
          <p:nvPr>
            <p:ph idx="2" type="body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2_Title and Content">
  <p:cSld name="42_Title and Content">
    <p:spTree>
      <p:nvGrpSpPr>
        <p:cNvPr id="3637" name="Shape 3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38" name="Google Shape;3638;p44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3639" name="Google Shape;3639;p445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40" name="Google Shape;3640;p445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41" name="Google Shape;3641;p445"/>
          <p:cNvSpPr txBox="1"/>
          <p:nvPr>
            <p:ph idx="1" type="body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Image Left">
  <p:cSld name="1_Image Left">
    <p:spTree>
      <p:nvGrpSpPr>
        <p:cNvPr id="3642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43" name="Google Shape;3643;p44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3644" name="Google Shape;3644;p446"/>
          <p:cNvSpPr txBox="1"/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45" name="Google Shape;3645;p446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46" name="Google Shape;3646;p446"/>
          <p:cNvSpPr txBox="1"/>
          <p:nvPr>
            <p:ph idx="1" type="body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Breaker-4">
  <p:cSld name="2_Breaker-4">
    <p:spTree>
      <p:nvGrpSpPr>
        <p:cNvPr id="3647" name="Shape 3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48" name="Google Shape;3648;p44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649" name="Google Shape;3649;p44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50" name="Google Shape;3650;p447"/>
          <p:cNvSpPr txBox="1"/>
          <p:nvPr>
            <p:ph idx="1" type="body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51" name="Google Shape;3651;p447"/>
          <p:cNvSpPr txBox="1"/>
          <p:nvPr>
            <p:ph idx="2" type="body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3_Title and Content">
  <p:cSld name="43_Title and Content">
    <p:spTree>
      <p:nvGrpSpPr>
        <p:cNvPr id="3652" name="Shape 3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3" name="Google Shape;3653;p44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654" name="Google Shape;3654;p448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55" name="Google Shape;3655;p44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56" name="Google Shape;3656;p448"/>
          <p:cNvSpPr txBox="1"/>
          <p:nvPr>
            <p:ph idx="1" type="body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Blue Graphic Right">
  <p:cSld name="1_Blue Graphic Right">
    <p:spTree>
      <p:nvGrpSpPr>
        <p:cNvPr id="3657" name="Shape 3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8" name="Google Shape;3658;p44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659" name="Google Shape;3659;p449"/>
          <p:cNvSpPr txBox="1"/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60" name="Google Shape;3660;p449"/>
          <p:cNvSpPr txBox="1"/>
          <p:nvPr>
            <p:ph idx="1" type="body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61" name="Google Shape;3661;p449"/>
          <p:cNvSpPr txBox="1"/>
          <p:nvPr>
            <p:ph idx="12" type="sldNum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3-Closing Slide">
  <p:cSld name="1_3-Closing Slide">
    <p:spTree>
      <p:nvGrpSpPr>
        <p:cNvPr id="3662" name="Shape 3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3" name="Google Shape;3663;p45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4" name="Google Shape;3664;p45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itle Only">
  <p:cSld name="1_Title Only">
    <p:spTree>
      <p:nvGrpSpPr>
        <p:cNvPr id="37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oogle Shape;372;p10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73" name="Google Shape;373;p10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4" name="Google Shape;374;p1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5" name="Google Shape;375;p1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1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77" name="Google Shape;377;p109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8" name="Google Shape;378;p109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9" name="Google Shape;379;p1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80" name="Google Shape;380;p10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itle Slide">
  <p:cSld name="9_Title Slide">
    <p:spTree>
      <p:nvGrpSpPr>
        <p:cNvPr id="3665" name="Shape 3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6" name="Google Shape;3666;p45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7" name="Google Shape;3667;p45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668" name="Google Shape;3668;p451"/>
          <p:cNvSpPr txBox="1"/>
          <p:nvPr>
            <p:ph idx="1" type="body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69" name="Google Shape;3669;p451"/>
          <p:cNvSpPr txBox="1"/>
          <p:nvPr>
            <p:ph idx="2" type="body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Breaker-4">
  <p:cSld name="3_Breaker-4">
    <p:spTree>
      <p:nvGrpSpPr>
        <p:cNvPr id="3670" name="Shape 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1" name="Google Shape;3671;p45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672" name="Google Shape;3672;p45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73" name="Google Shape;3673;p452"/>
          <p:cNvSpPr txBox="1"/>
          <p:nvPr>
            <p:ph idx="1" type="body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74" name="Google Shape;3674;p452"/>
          <p:cNvSpPr txBox="1"/>
          <p:nvPr>
            <p:ph idx="2" type="body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Breaker-4">
  <p:cSld name="4_Breaker-4">
    <p:spTree>
      <p:nvGrpSpPr>
        <p:cNvPr id="3675" name="Shape 3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6" name="Google Shape;3676;p45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677" name="Google Shape;3677;p45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78" name="Google Shape;3678;p453"/>
          <p:cNvSpPr txBox="1"/>
          <p:nvPr>
            <p:ph idx="1" type="body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79" name="Google Shape;3679;p453"/>
          <p:cNvSpPr txBox="1"/>
          <p:nvPr>
            <p:ph idx="2" type="body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4_Title and Content">
  <p:cSld name="44_Title and Content">
    <p:spTree>
      <p:nvGrpSpPr>
        <p:cNvPr id="3680" name="Shape 3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1" name="Google Shape;3681;p45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682" name="Google Shape;3682;p454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83" name="Google Shape;3683;p454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84" name="Google Shape;3684;p454"/>
          <p:cNvSpPr txBox="1"/>
          <p:nvPr>
            <p:ph idx="1" type="body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30_Photo Slide 2">
    <p:spTree>
      <p:nvGrpSpPr>
        <p:cNvPr id="3685" name="Shape 3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" name="Google Shape;3686;p455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687" name="Google Shape;3687;p45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3688" name="Google Shape;3688;p45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689" name="Google Shape;3689;p455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0" name="Google Shape;3690;p455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91" name="Google Shape;3691;p455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692" name="Google Shape;3692;p45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Breaker-4">
  <p:cSld name="5_Breaker-4">
    <p:spTree>
      <p:nvGrpSpPr>
        <p:cNvPr id="3693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94" name="Google Shape;3694;p45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695" name="Google Shape;3695;p45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696" name="Google Shape;3696;p456"/>
          <p:cNvSpPr txBox="1"/>
          <p:nvPr>
            <p:ph idx="1" type="body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697" name="Google Shape;3697;p456"/>
          <p:cNvSpPr txBox="1"/>
          <p:nvPr>
            <p:ph idx="2" type="body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Title Slide_Yale Blue">
  <p:cSld name="16_Title Slide_Yale Blue">
    <p:spTree>
      <p:nvGrpSpPr>
        <p:cNvPr id="3698" name="Shape 3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9" name="Google Shape;3699;p457"/>
          <p:cNvSpPr txBox="1"/>
          <p:nvPr>
            <p:ph idx="1" type="body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700" name="Google Shape;3700;p457"/>
          <p:cNvSpPr txBox="1"/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01" name="Google Shape;3701;p457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702" name="Google Shape;3702;p45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03" name="Google Shape;3703;p45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04" name="Google Shape;3704;p457"/>
          <p:cNvSpPr/>
          <p:nvPr/>
        </p:nvSpPr>
        <p:spPr>
          <a:xfrm rot="10800000">
            <a:off x="1" y="2000249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05" name="Google Shape;3705;p45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06" name="Google Shape;3706;p457"/>
          <p:cNvSpPr txBox="1"/>
          <p:nvPr>
            <p:ph idx="2" type="body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707" name="Google Shape;3707;p45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itle and Bullets Layout">
  <p:cSld name="11_Title and Bullets Layout">
    <p:spTree>
      <p:nvGrpSpPr>
        <p:cNvPr id="3708" name="Shape 3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9" name="Google Shape;3709;p458"/>
          <p:cNvSpPr txBox="1"/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10" name="Google Shape;3710;p45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11" name="Google Shape;3711;p45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12" name="Google Shape;3712;p458"/>
          <p:cNvSpPr txBox="1"/>
          <p:nvPr>
            <p:ph idx="1" type="body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713" name="Google Shape;3713;p45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5_Title and Content">
  <p:cSld name="45_Title and Content">
    <p:spTree>
      <p:nvGrpSpPr>
        <p:cNvPr id="3714" name="Shape 3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5" name="Google Shape;3715;p45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716" name="Google Shape;3716;p45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717" name="Google Shape;3717;p45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18" name="Google Shape;3718;p459"/>
          <p:cNvSpPr txBox="1"/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19" name="Google Shape;3719;p459"/>
          <p:cNvSpPr txBox="1"/>
          <p:nvPr>
            <p:ph idx="1" type="body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wo Section | Picture and Copy Layout">
  <p:cSld name="12_Two Section | Picture and Copy Layout">
    <p:spTree>
      <p:nvGrpSpPr>
        <p:cNvPr id="3720" name="Shape 3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1" name="Google Shape;3721;p46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2" name="Google Shape;3722;p46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3" name="Google Shape;3723;p460"/>
          <p:cNvSpPr txBox="1"/>
          <p:nvPr>
            <p:ph idx="1" type="body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724" name="Google Shape;3724;p460"/>
          <p:cNvSpPr txBox="1"/>
          <p:nvPr>
            <p:ph idx="2" type="body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725" name="Google Shape;3725;p460"/>
          <p:cNvSpPr txBox="1"/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726" name="Google Shape;3726;p46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End">
  <p:cSld name="1_End">
    <p:spTree>
      <p:nvGrpSpPr>
        <p:cNvPr id="38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2" name="Google Shape;382;p11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83" name="Google Shape;383;p110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10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11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" name="Google Shape;386;p110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87" name="Google Shape;387;p110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88" name="Google Shape;388;p11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89" name="Google Shape;389;p110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able of Content" showMasterSp="0">
  <p:cSld name="2_Table of Content">
    <p:spTree>
      <p:nvGrpSpPr>
        <p:cNvPr id="3727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8" name="Google Shape;3728;p461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9" name="Google Shape;3729;p461"/>
          <p:cNvSpPr txBox="1"/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30" name="Google Shape;3730;p461"/>
          <p:cNvSpPr txBox="1"/>
          <p:nvPr>
            <p:ph idx="1" type="body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b="1" sz="1867"/>
            </a:lvl1pPr>
            <a:lvl2pPr indent="-347154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731" name="Google Shape;3731;p461"/>
          <p:cNvSpPr txBox="1"/>
          <p:nvPr>
            <p:ph idx="2" type="body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3132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b="0" sz="1333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732" name="Google Shape;3732;p46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descr="M:\Marketing Communication and Referral Access\Luis\newbrand\UCM_logo\master\horizontal\UCM_Logo_Master_Brand_Horizontal_Tagline_rgb.jpg" id="3733" name="Google Shape;3733;p46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Title Slide_Yale Blue">
  <p:cSld name="17_Title Slide_Yale Blue">
    <p:spTree>
      <p:nvGrpSpPr>
        <p:cNvPr id="3734" name="Shape 3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5" name="Google Shape;3735;p462"/>
          <p:cNvSpPr txBox="1"/>
          <p:nvPr>
            <p:ph idx="1" type="body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736" name="Google Shape;3736;p462"/>
          <p:cNvSpPr txBox="1"/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37" name="Google Shape;3737;p462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738" name="Google Shape;3738;p46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39" name="Google Shape;3739;p46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40" name="Google Shape;3740;p462"/>
          <p:cNvSpPr/>
          <p:nvPr/>
        </p:nvSpPr>
        <p:spPr>
          <a:xfrm rot="10800000">
            <a:off x="1" y="2000248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41" name="Google Shape;3741;p46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42" name="Google Shape;3742;p462"/>
          <p:cNvSpPr txBox="1"/>
          <p:nvPr>
            <p:ph idx="2" type="body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743" name="Google Shape;3743;p46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itle and Bullets Layout">
  <p:cSld name="12_Title and Bullets Layout">
    <p:spTree>
      <p:nvGrpSpPr>
        <p:cNvPr id="3744" name="Shape 3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5" name="Google Shape;3745;p463"/>
          <p:cNvSpPr txBox="1"/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46" name="Google Shape;3746;p46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47" name="Google Shape;3747;p46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48" name="Google Shape;3748;p463"/>
          <p:cNvSpPr txBox="1"/>
          <p:nvPr>
            <p:ph idx="1" type="body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749" name="Google Shape;3749;p46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6_Title and Content">
  <p:cSld name="46_Title and Content">
    <p:spTree>
      <p:nvGrpSpPr>
        <p:cNvPr id="3750" name="Shape 3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1" name="Google Shape;3751;p46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752" name="Google Shape;3752;p46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753" name="Google Shape;3753;p46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4" name="Google Shape;3754;p464"/>
          <p:cNvSpPr txBox="1"/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55" name="Google Shape;3755;p464"/>
          <p:cNvSpPr txBox="1"/>
          <p:nvPr>
            <p:ph idx="1" type="body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wo Section | Picture and Copy Layout">
  <p:cSld name="13_Two Section | Picture and Copy Layout">
    <p:spTree>
      <p:nvGrpSpPr>
        <p:cNvPr id="3756" name="Shape 3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7" name="Google Shape;3757;p46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8" name="Google Shape;3758;p46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9" name="Google Shape;3759;p465"/>
          <p:cNvSpPr txBox="1"/>
          <p:nvPr>
            <p:ph idx="1" type="body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760" name="Google Shape;3760;p465"/>
          <p:cNvSpPr txBox="1"/>
          <p:nvPr>
            <p:ph idx="2" type="body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761" name="Google Shape;3761;p465"/>
          <p:cNvSpPr txBox="1"/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762" name="Google Shape;3762;p46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Title Slide_Yale Blue">
  <p:cSld name="18_Title Slide_Yale Blue">
    <p:spTree>
      <p:nvGrpSpPr>
        <p:cNvPr id="3763" name="Shape 3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4" name="Google Shape;3764;p466"/>
          <p:cNvSpPr txBox="1"/>
          <p:nvPr>
            <p:ph idx="1" type="body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765" name="Google Shape;3765;p466"/>
          <p:cNvSpPr txBox="1"/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66" name="Google Shape;3766;p466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767" name="Google Shape;3767;p46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68" name="Google Shape;3768;p466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69" name="Google Shape;3769;p466"/>
          <p:cNvSpPr/>
          <p:nvPr/>
        </p:nvSpPr>
        <p:spPr>
          <a:xfrm rot="10800000">
            <a:off x="1" y="2000248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70" name="Google Shape;3770;p46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71" name="Google Shape;3771;p466"/>
          <p:cNvSpPr txBox="1"/>
          <p:nvPr>
            <p:ph idx="2" type="body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772" name="Google Shape;3772;p46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Title Slide_Yale Blue">
  <p:cSld name="19_Title Slide_Yale Blue">
    <p:spTree>
      <p:nvGrpSpPr>
        <p:cNvPr id="3773" name="Shape 3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4" name="Google Shape;3774;p467"/>
          <p:cNvSpPr txBox="1"/>
          <p:nvPr>
            <p:ph idx="1" type="body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775" name="Google Shape;3775;p467"/>
          <p:cNvSpPr txBox="1"/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76" name="Google Shape;3776;p467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777" name="Google Shape;3777;p46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78" name="Google Shape;3778;p46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79" name="Google Shape;3779;p467"/>
          <p:cNvSpPr/>
          <p:nvPr/>
        </p:nvSpPr>
        <p:spPr>
          <a:xfrm rot="10800000">
            <a:off x="1" y="2000248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0" name="Google Shape;3780;p46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1" name="Google Shape;3781;p467"/>
          <p:cNvSpPr txBox="1"/>
          <p:nvPr>
            <p:ph idx="2" type="body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782" name="Google Shape;3782;p46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itle and Bullets Layout">
  <p:cSld name="13_Title and Bullets Layout">
    <p:spTree>
      <p:nvGrpSpPr>
        <p:cNvPr id="3783" name="Shape 3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4" name="Google Shape;3784;p468"/>
          <p:cNvSpPr txBox="1"/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85" name="Google Shape;3785;p46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6" name="Google Shape;3786;p46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7" name="Google Shape;3787;p468"/>
          <p:cNvSpPr txBox="1"/>
          <p:nvPr>
            <p:ph idx="1" type="body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788" name="Google Shape;3788;p46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7_Title and Content">
  <p:cSld name="47_Title and Content">
    <p:spTree>
      <p:nvGrpSpPr>
        <p:cNvPr id="3789" name="Shape 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0" name="Google Shape;3790;p46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791" name="Google Shape;3791;p46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792" name="Google Shape;3792;p46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3" name="Google Shape;3793;p469"/>
          <p:cNvSpPr txBox="1"/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94" name="Google Shape;3794;p469"/>
          <p:cNvSpPr txBox="1"/>
          <p:nvPr>
            <p:ph idx="1" type="body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wo Section | Picture and Copy Layout">
  <p:cSld name="14_Two Section | Picture and Copy Layout">
    <p:spTree>
      <p:nvGrpSpPr>
        <p:cNvPr id="3795" name="Shape 3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6" name="Google Shape;3796;p4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7" name="Google Shape;3797;p47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8" name="Google Shape;3798;p470"/>
          <p:cNvSpPr txBox="1"/>
          <p:nvPr>
            <p:ph idx="1" type="body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799" name="Google Shape;3799;p470"/>
          <p:cNvSpPr txBox="1"/>
          <p:nvPr>
            <p:ph idx="2" type="body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800" name="Google Shape;3800;p470"/>
          <p:cNvSpPr txBox="1"/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801" name="Google Shape;3801;p47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>
  <p:cSld name="Two Content">
    <p:spTree>
      <p:nvGrpSpPr>
        <p:cNvPr id="27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40"/>
          <p:cNvSpPr txBox="1"/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i="0" sz="425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" name="Google Shape;29;p40"/>
          <p:cNvSpPr txBox="1"/>
          <p:nvPr>
            <p:ph idx="1" type="body"/>
          </p:nvPr>
        </p:nvSpPr>
        <p:spPr>
          <a:xfrm>
            <a:off x="609600" y="1577340"/>
            <a:ext cx="5303520" cy="452628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indent="-2286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indent="-2286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indent="-2286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indent="-2286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indent="-2286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indent="-2286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indent="-2286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indent="-2286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" name="Google Shape;30;p40"/>
          <p:cNvSpPr txBox="1"/>
          <p:nvPr>
            <p:ph idx="2" type="body"/>
          </p:nvPr>
        </p:nvSpPr>
        <p:spPr>
          <a:xfrm>
            <a:off x="6868159" y="1152207"/>
            <a:ext cx="4359909" cy="417639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i="0" sz="12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indent="-2286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indent="-2286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indent="-2286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indent="-2286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indent="-2286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indent="-2286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indent="-2286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" name="Google Shape;31;p40"/>
          <p:cNvSpPr txBox="1"/>
          <p:nvPr>
            <p:ph idx="11" type="ftr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" name="Google Shape;32;p40"/>
          <p:cNvSpPr txBox="1"/>
          <p:nvPr>
            <p:ph idx="10" type="dt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" name="Google Shape;33;p40"/>
          <p:cNvSpPr txBox="1"/>
          <p:nvPr>
            <p:ph idx="12" type="sldNum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Blank">
  <p:cSld name="1_Blank">
    <p:spTree>
      <p:nvGrpSpPr>
        <p:cNvPr id="390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11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2" name="Google Shape;392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93" name="Google Shape;393;p11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94" name="Google Shape;394;p1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5" name="Google Shape;395;p11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" name="Google Shape;396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" name="Google Shape;397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itle and Bullets Layout">
  <p:cSld name="14_Title and Bullets Layout">
    <p:spTree>
      <p:nvGrpSpPr>
        <p:cNvPr id="3802" name="Shape 3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3" name="Google Shape;3803;p471"/>
          <p:cNvSpPr txBox="1"/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04" name="Google Shape;3804;p47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47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6" name="Google Shape;3806;p471"/>
          <p:cNvSpPr txBox="1"/>
          <p:nvPr>
            <p:ph idx="1" type="body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807" name="Google Shape;3807;p47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8_Title and Content">
  <p:cSld name="48_Title and Content">
    <p:spTree>
      <p:nvGrpSpPr>
        <p:cNvPr id="3808" name="Shape 3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" name="Google Shape;3809;p47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810" name="Google Shape;3810;p47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11" name="Google Shape;3811;p47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2" name="Google Shape;3812;p472"/>
          <p:cNvSpPr txBox="1"/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13" name="Google Shape;3813;p472"/>
          <p:cNvSpPr txBox="1"/>
          <p:nvPr>
            <p:ph idx="1" type="body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wo Section | Picture and Copy Layout">
  <p:cSld name="15_Two Section | Picture and Copy Layout">
    <p:spTree>
      <p:nvGrpSpPr>
        <p:cNvPr id="3814" name="Shape 3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5" name="Google Shape;3815;p47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6" name="Google Shape;3816;p47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7" name="Google Shape;3817;p473"/>
          <p:cNvSpPr txBox="1"/>
          <p:nvPr>
            <p:ph idx="1" type="body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818" name="Google Shape;3818;p473"/>
          <p:cNvSpPr txBox="1"/>
          <p:nvPr>
            <p:ph idx="2" type="body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819" name="Google Shape;3819;p473"/>
          <p:cNvSpPr txBox="1"/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820" name="Google Shape;3820;p47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itle and Bullets Layout">
  <p:cSld name="15_Title and Bullets Layout">
    <p:spTree>
      <p:nvGrpSpPr>
        <p:cNvPr id="3821" name="Shape 3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2" name="Google Shape;3822;p474"/>
          <p:cNvSpPr txBox="1"/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23" name="Google Shape;3823;p4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4" name="Google Shape;3824;p47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5" name="Google Shape;3825;p474"/>
          <p:cNvSpPr txBox="1"/>
          <p:nvPr>
            <p:ph idx="1" type="body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826" name="Google Shape;3826;p47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9_Title and Content">
  <p:cSld name="49_Title and Content">
    <p:spTree>
      <p:nvGrpSpPr>
        <p:cNvPr id="3827" name="Shape 3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8" name="Google Shape;3828;p47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829" name="Google Shape;3829;p47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30" name="Google Shape;3830;p47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1" name="Google Shape;3831;p475"/>
          <p:cNvSpPr txBox="1"/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32" name="Google Shape;3832;p475"/>
          <p:cNvSpPr txBox="1"/>
          <p:nvPr>
            <p:ph idx="1" type="body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Two Section | Picture and Copy Layout">
  <p:cSld name="16_Two Section | Picture and Copy Layout">
    <p:spTree>
      <p:nvGrpSpPr>
        <p:cNvPr id="3833" name="Shape 3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4" name="Google Shape;3834;p47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5" name="Google Shape;3835;p47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6" name="Google Shape;3836;p476"/>
          <p:cNvSpPr txBox="1"/>
          <p:nvPr>
            <p:ph idx="1" type="body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837" name="Google Shape;3837;p476"/>
          <p:cNvSpPr txBox="1"/>
          <p:nvPr>
            <p:ph idx="2" type="body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838" name="Google Shape;3838;p476"/>
          <p:cNvSpPr txBox="1"/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839" name="Google Shape;3839;p47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3840" name="Shape 3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1" name="Google Shape;3841;p477"/>
          <p:cNvSpPr txBox="1"/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b="1" sz="4000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42" name="Google Shape;3842;p477"/>
          <p:cNvSpPr txBox="1"/>
          <p:nvPr>
            <p:ph idx="1" type="body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/>
        </p:txBody>
      </p:sp>
      <p:sp>
        <p:nvSpPr>
          <p:cNvPr id="3843" name="Google Shape;3843;p477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844" name="Google Shape;3844;p47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45" name="Google Shape;3845;p47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3846" name="Shape 3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7" name="Google Shape;3847;p478"/>
          <p:cNvSpPr txBox="1"/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b="1" sz="2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48" name="Google Shape;3848;p478"/>
          <p:cNvSpPr txBox="1"/>
          <p:nvPr>
            <p:ph idx="1" type="body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4318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indent="-4064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indent="-3810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indent="-355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indent="-355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indent="-355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indent="-355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indent="-355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indent="-355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/>
        </p:txBody>
      </p:sp>
      <p:sp>
        <p:nvSpPr>
          <p:cNvPr id="3849" name="Google Shape;3849;p478"/>
          <p:cNvSpPr txBox="1"/>
          <p:nvPr>
            <p:ph idx="2" type="body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/>
        </p:txBody>
      </p:sp>
      <p:sp>
        <p:nvSpPr>
          <p:cNvPr id="3850" name="Google Shape;3850;p478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851" name="Google Shape;3851;p47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52" name="Google Shape;3852;p47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EVERYDAY - CONTENT ONLY" showMasterSp="0">
  <p:cSld name="EVERYDAY - CONTENT ONLY">
    <p:spTree>
      <p:nvGrpSpPr>
        <p:cNvPr id="3853" name="Shape 3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4" name="Google Shape;3854;p479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55" name="Google Shape;3855;p479"/>
          <p:cNvSpPr/>
          <p:nvPr/>
        </p:nvSpPr>
        <p:spPr>
          <a:xfrm>
            <a:off x="6863643" y="16267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56" name="Google Shape;3856;p479"/>
          <p:cNvSpPr txBox="1"/>
          <p:nvPr>
            <p:ph idx="1" type="body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857" name="Google Shape;3857;p479"/>
          <p:cNvSpPr/>
          <p:nvPr/>
        </p:nvSpPr>
        <p:spPr>
          <a:xfrm>
            <a:off x="6863643" y="519648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58" name="Google Shape;3858;p479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59" name="Google Shape;3859;p479"/>
          <p:cNvSpPr txBox="1"/>
          <p:nvPr>
            <p:ph idx="2" type="body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860" name="Google Shape;3860;p479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861" name="Google Shape;3861;p479"/>
          <p:cNvSpPr txBox="1"/>
          <p:nvPr>
            <p:ph idx="12" type="sldNum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862" name="Google Shape;3862;p47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EVERYDAY - CONTENT ONLY" showMasterSp="0">
  <p:cSld name="1_EVERYDAY - CONTENT ONLY">
    <p:spTree>
      <p:nvGrpSpPr>
        <p:cNvPr id="3863" name="Shape 3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4" name="Google Shape;3864;p48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5" name="Google Shape;3865;p480"/>
          <p:cNvSpPr/>
          <p:nvPr/>
        </p:nvSpPr>
        <p:spPr>
          <a:xfrm>
            <a:off x="6863643" y="16267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66" name="Google Shape;3866;p480"/>
          <p:cNvSpPr txBox="1"/>
          <p:nvPr>
            <p:ph idx="1" type="body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867" name="Google Shape;3867;p480"/>
          <p:cNvSpPr/>
          <p:nvPr/>
        </p:nvSpPr>
        <p:spPr>
          <a:xfrm>
            <a:off x="6863643" y="519648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68" name="Google Shape;3868;p480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69" name="Google Shape;3869;p480"/>
          <p:cNvSpPr txBox="1"/>
          <p:nvPr>
            <p:ph idx="2" type="body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870" name="Google Shape;3870;p48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871" name="Google Shape;3871;p480"/>
          <p:cNvSpPr txBox="1"/>
          <p:nvPr>
            <p:ph idx="12" type="sldNum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872" name="Google Shape;3872;p48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Quotation">
  <p:cSld name="7_Quotation">
    <p:spTree>
      <p:nvGrpSpPr>
        <p:cNvPr id="399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" name="Google Shape;401;p112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2" name="Google Shape;402;p112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03" name="Google Shape;403;p112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4" name="Google Shape;404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05" name="Google Shape;405;p11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06" name="Google Shape;406;p1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7" name="Google Shape;407;p11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8" name="Google Shape;408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9" name="Google Shape;409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411" name="Google Shape;411;p11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EVERYDAY - CONTENT ONLY" showMasterSp="0">
  <p:cSld name="2_EVERYDAY - CONTENT ONLY">
    <p:spTree>
      <p:nvGrpSpPr>
        <p:cNvPr id="3873" name="Shape 3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4" name="Google Shape;3874;p481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5" name="Google Shape;3875;p481"/>
          <p:cNvSpPr/>
          <p:nvPr/>
        </p:nvSpPr>
        <p:spPr>
          <a:xfrm>
            <a:off x="6863643" y="16267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76" name="Google Shape;3876;p481"/>
          <p:cNvSpPr txBox="1"/>
          <p:nvPr>
            <p:ph idx="1" type="body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877" name="Google Shape;3877;p481"/>
          <p:cNvSpPr/>
          <p:nvPr/>
        </p:nvSpPr>
        <p:spPr>
          <a:xfrm>
            <a:off x="6863643" y="519648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78" name="Google Shape;3878;p481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79" name="Google Shape;3879;p481"/>
          <p:cNvSpPr txBox="1"/>
          <p:nvPr>
            <p:ph idx="2" type="body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880" name="Google Shape;3880;p481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881" name="Google Shape;3881;p481"/>
          <p:cNvSpPr txBox="1"/>
          <p:nvPr>
            <p:ph idx="12" type="sldNum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882" name="Google Shape;3882;p48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50_Title and Content">
    <p:spTree>
      <p:nvGrpSpPr>
        <p:cNvPr id="3883" name="Shape 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4" name="Google Shape;3884;p4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885" name="Google Shape;3885;p48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86" name="Google Shape;3886;p4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87" name="Google Shape;3887;p4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88" name="Google Shape;3888;p4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89" name="Google Shape;3889;p48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90" name="Google Shape;3890;p482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891" name="Google Shape;3891;p48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92" name="Google Shape;3892;p4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893" name="Google Shape;3893;p48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30_Photo Slide 3">
    <p:spTree>
      <p:nvGrpSpPr>
        <p:cNvPr id="3894" name="Shape 3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5" name="Google Shape;3895;p483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896" name="Google Shape;3896;p4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3897" name="Google Shape;3897;p4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898" name="Google Shape;3898;p48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9" name="Google Shape;3899;p48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00" name="Google Shape;3900;p483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901" name="Google Shape;3901;p48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30_Photo Slide 4">
    <p:spTree>
      <p:nvGrpSpPr>
        <p:cNvPr id="3902" name="Shape 3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3" name="Google Shape;3903;p484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904" name="Google Shape;3904;p48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3905" name="Google Shape;3905;p48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906" name="Google Shape;3906;p484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7" name="Google Shape;3907;p484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08" name="Google Shape;3908;p484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909" name="Google Shape;3909;p48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30_Photo Slide 5">
    <p:spTree>
      <p:nvGrpSpPr>
        <p:cNvPr id="3910" name="Shape 3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" name="Google Shape;3911;p485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912" name="Google Shape;3912;p4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3913" name="Google Shape;3913;p4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914" name="Google Shape;3914;p485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5" name="Google Shape;3915;p485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16" name="Google Shape;3916;p485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917" name="Google Shape;3917;p48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Divider">
  <p:cSld name="31_Divider">
    <p:bg>
      <p:bgPr>
        <a:solidFill>
          <a:schemeClr val="lt2"/>
        </a:solidFill>
      </p:bgPr>
    </p:bg>
    <p:spTree>
      <p:nvGrpSpPr>
        <p:cNvPr id="3918" name="Shape 3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19" name="Google Shape;3919;p48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920" name="Google Shape;3920;p486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1" name="Google Shape;3921;p48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2" name="Google Shape;3922;p486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23" name="Google Shape;3923;p48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24" name="Google Shape;3924;p486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25" name="Google Shape;3925;p486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Title and Bullets Layout">
  <p:cSld name="16_Title and Bullets Layout">
    <p:spTree>
      <p:nvGrpSpPr>
        <p:cNvPr id="3926" name="Shape 3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7" name="Google Shape;3927;p487"/>
          <p:cNvSpPr txBox="1"/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28" name="Google Shape;3928;p48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9" name="Google Shape;3929;p48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0" name="Google Shape;3930;p487"/>
          <p:cNvSpPr txBox="1"/>
          <p:nvPr>
            <p:ph idx="1" type="body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3931" name="Google Shape;3931;p48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0_Title and Content">
  <p:cSld name="50_Title and Content 2">
    <p:spTree>
      <p:nvGrpSpPr>
        <p:cNvPr id="3932" name="Shape 3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3" name="Google Shape;3933;p48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934" name="Google Shape;3934;p48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935" name="Google Shape;3935;p48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6" name="Google Shape;3936;p488"/>
          <p:cNvSpPr txBox="1"/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37" name="Google Shape;3937;p488"/>
          <p:cNvSpPr txBox="1"/>
          <p:nvPr>
            <p:ph idx="1" type="body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Two Section | Picture and Copy Layout">
  <p:cSld name="17_Two Section | Picture and Copy Layout">
    <p:spTree>
      <p:nvGrpSpPr>
        <p:cNvPr id="3938" name="Shape 3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9" name="Google Shape;3939;p48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0" name="Google Shape;3940;p48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1" name="Google Shape;3941;p489"/>
          <p:cNvSpPr txBox="1"/>
          <p:nvPr>
            <p:ph idx="1" type="body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942" name="Google Shape;3942;p489"/>
          <p:cNvSpPr txBox="1"/>
          <p:nvPr>
            <p:ph idx="2" type="body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943" name="Google Shape;3943;p489"/>
          <p:cNvSpPr txBox="1"/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3944" name="Google Shape;3944;p48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>
  <p:cSld name="30_Two Content">
    <p:spTree>
      <p:nvGrpSpPr>
        <p:cNvPr id="3945" name="Shape 3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6" name="Google Shape;3946;p49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47" name="Google Shape;3947;p490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3948" name="Google Shape;3948;p4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49" name="Google Shape;3949;p49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50" name="Google Shape;3950;p4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51" name="Google Shape;3951;p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52" name="Google Shape;3952;p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53" name="Google Shape;3953;p490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954" name="Google Shape;3954;p490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55" name="Google Shape;3955;p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956" name="Google Shape;3956;p49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showMasterSp="0">
  <p:cSld name="Title Slide">
    <p:bg>
      <p:bgPr>
        <a:solidFill>
          <a:schemeClr val="lt1"/>
        </a:solidFill>
      </p:bgPr>
    </p:bg>
    <p:spTree>
      <p:nvGrpSpPr>
        <p:cNvPr id="412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113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" name="Google Shape;414;p113"/>
          <p:cNvSpPr/>
          <p:nvPr/>
        </p:nvSpPr>
        <p:spPr>
          <a:xfrm>
            <a:off x="3" y="5100849"/>
            <a:ext cx="7111365" cy="1757680"/>
          </a:xfrm>
          <a:custGeom>
            <a:rect b="b" l="l" r="r" t="t"/>
            <a:pathLst>
              <a:path extrusionOk="0" h="1757679" w="7111365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15" name="Google Shape;415;p11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416" name="Google Shape;416;p113"/>
          <p:cNvSpPr/>
          <p:nvPr/>
        </p:nvSpPr>
        <p:spPr>
          <a:xfrm>
            <a:off x="1" y="5020056"/>
            <a:ext cx="12192000" cy="1838325"/>
          </a:xfrm>
          <a:custGeom>
            <a:rect b="b" l="l" r="r" t="t"/>
            <a:pathLst>
              <a:path extrusionOk="0" h="1838325" w="1219200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17" name="Google Shape;417;p11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418" name="Google Shape;418;p113"/>
          <p:cNvSpPr/>
          <p:nvPr/>
        </p:nvSpPr>
        <p:spPr>
          <a:xfrm>
            <a:off x="1520189" y="2812542"/>
            <a:ext cx="2286000" cy="0"/>
          </a:xfrm>
          <a:custGeom>
            <a:rect b="b" l="l" r="r" t="t"/>
            <a:pathLst>
              <a:path extrusionOk="0" h="120000"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cap="flat" cmpd="sng" w="32000">
            <a:solidFill>
              <a:srgbClr val="F5836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113"/>
          <p:cNvSpPr txBox="1"/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0" name="Google Shape;420;p113"/>
          <p:cNvSpPr txBox="1"/>
          <p:nvPr>
            <p:ph idx="1" type="subTitle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21" name="Google Shape;421;p11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2" name="Google Shape;422;p113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423" name="Google Shape;423;p11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0" lvl="0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38102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itle Slide" showMasterSp="0">
  <p:cSld name="10_Title Slide">
    <p:spTree>
      <p:nvGrpSpPr>
        <p:cNvPr id="3957" name="Shape 3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8" name="Google Shape;3958;p491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959" name="Google Shape;3959;p49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960" name="Google Shape;3960;p491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3961" name="Google Shape;3961;p491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2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962" name="Google Shape;3962;p491"/>
            <p:cNvPicPr preferRelativeResize="0"/>
            <p:nvPr/>
          </p:nvPicPr>
          <p:blipFill rotWithShape="1">
            <a:blip r:embed="rId3">
              <a:alphaModFix/>
            </a:blip>
            <a:srcRect b="20588" l="7219" r="72250" t="16937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3963" name="Google Shape;3963;p491"/>
          <p:cNvSpPr txBox="1"/>
          <p:nvPr>
            <p:ph idx="1" type="subTitle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964" name="Google Shape;3964;p491"/>
          <p:cNvSpPr txBox="1"/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65" name="Google Shape;3965;p491"/>
          <p:cNvSpPr txBox="1"/>
          <p:nvPr>
            <p:ph idx="2" type="body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966" name="Google Shape;3966;p491"/>
          <p:cNvSpPr txBox="1"/>
          <p:nvPr>
            <p:ph idx="3" type="body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able of Content" showMasterSp="0">
  <p:cSld name="1_Table of Content">
    <p:spTree>
      <p:nvGrpSpPr>
        <p:cNvPr id="3967" name="Shape 3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8" name="Google Shape;3968;p492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9" name="Google Shape;3969;p492"/>
          <p:cNvSpPr txBox="1"/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70" name="Google Shape;3970;p492"/>
          <p:cNvSpPr txBox="1"/>
          <p:nvPr>
            <p:ph idx="1" type="body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b="1" sz="1867"/>
            </a:lvl1pPr>
            <a:lvl2pPr indent="-347154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971" name="Google Shape;3971;p492"/>
          <p:cNvSpPr txBox="1"/>
          <p:nvPr>
            <p:ph idx="2" type="body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3132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b="0" sz="1333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972" name="Google Shape;3972;p49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descr="M:\Marketing Communication and Referral Access\Luis\newbrand\UCM_logo\master\horizontal\UCM_Logo_Master_Brand_Horizontal_Tagline_rgb.jpg" id="3973" name="Google Shape;3973;p49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51_Title and Content">
    <p:spTree>
      <p:nvGrpSpPr>
        <p:cNvPr id="3974" name="Shape 3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5" name="Google Shape;3975;p4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76" name="Google Shape;3976;p49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77" name="Google Shape;3977;p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8" name="Google Shape;3978;p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9" name="Google Shape;3979;p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80" name="Google Shape;3980;p493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81" name="Google Shape;3981;p493"/>
          <p:cNvSpPr txBox="1"/>
          <p:nvPr>
            <p:ph idx="1" type="body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982" name="Google Shape;3982;p493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83" name="Google Shape;3983;p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3984" name="Google Shape;3984;p493"/>
          <p:cNvSpPr txBox="1"/>
          <p:nvPr>
            <p:ph idx="11" type="ftr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30_Photo Slide 6">
    <p:spTree>
      <p:nvGrpSpPr>
        <p:cNvPr id="3985" name="Shape 3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6" name="Google Shape;3986;p494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3987" name="Google Shape;3987;p49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3988" name="Google Shape;3988;p49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989" name="Google Shape;3989;p494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0" name="Google Shape;3990;p494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91" name="Google Shape;3991;p494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992" name="Google Shape;3992;p49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Breaker-4">
  <p:cSld name="6_Breaker-4">
    <p:spTree>
      <p:nvGrpSpPr>
        <p:cNvPr id="3993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4" name="Google Shape;3994;p49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95" name="Google Shape;3995;p49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996" name="Google Shape;3996;p495"/>
          <p:cNvSpPr txBox="1"/>
          <p:nvPr>
            <p:ph idx="1" type="body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3997" name="Google Shape;3997;p495"/>
          <p:cNvSpPr txBox="1"/>
          <p:nvPr>
            <p:ph idx="2" type="body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Section Header">
  <p:cSld name="1_Section Header">
    <p:spTree>
      <p:nvGrpSpPr>
        <p:cNvPr id="3998" name="Shape 3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9" name="Google Shape;3999;p496"/>
          <p:cNvSpPr txBox="1"/>
          <p:nvPr>
            <p:ph type="title"/>
          </p:nvPr>
        </p:nvSpPr>
        <p:spPr>
          <a:xfrm>
            <a:off x="963084" y="4406904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b="1" sz="4000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00" name="Google Shape;4000;p496"/>
          <p:cNvSpPr txBox="1"/>
          <p:nvPr>
            <p:ph idx="1" type="body"/>
          </p:nvPr>
        </p:nvSpPr>
        <p:spPr>
          <a:xfrm>
            <a:off x="963084" y="2906714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/>
        </p:txBody>
      </p:sp>
      <p:sp>
        <p:nvSpPr>
          <p:cNvPr id="4001" name="Google Shape;4001;p496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4002" name="Google Shape;4002;p49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03" name="Google Shape;4003;p496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Content with Caption">
  <p:cSld name="1_Content with Caption">
    <p:spTree>
      <p:nvGrpSpPr>
        <p:cNvPr id="4004" name="Shape 4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5" name="Google Shape;4005;p497"/>
          <p:cNvSpPr txBox="1"/>
          <p:nvPr>
            <p:ph type="title"/>
          </p:nvPr>
        </p:nvSpPr>
        <p:spPr>
          <a:xfrm>
            <a:off x="609605" y="273052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b="1" sz="2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06" name="Google Shape;4006;p497"/>
          <p:cNvSpPr txBox="1"/>
          <p:nvPr>
            <p:ph idx="1" type="body"/>
          </p:nvPr>
        </p:nvSpPr>
        <p:spPr>
          <a:xfrm>
            <a:off x="4766734" y="273055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4318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indent="-4064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indent="-3810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indent="-355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indent="-355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indent="-355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indent="-355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indent="-355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indent="-355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/>
        </p:txBody>
      </p:sp>
      <p:sp>
        <p:nvSpPr>
          <p:cNvPr id="4007" name="Google Shape;4007;p497"/>
          <p:cNvSpPr txBox="1"/>
          <p:nvPr>
            <p:ph idx="2" type="body"/>
          </p:nvPr>
        </p:nvSpPr>
        <p:spPr>
          <a:xfrm>
            <a:off x="609605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/>
        </p:txBody>
      </p:sp>
      <p:sp>
        <p:nvSpPr>
          <p:cNvPr id="4008" name="Google Shape;4008;p497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4009" name="Google Shape;4009;p49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10" name="Google Shape;4010;p49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EVERYDAY - CONTENT ONLY" showMasterSp="0">
  <p:cSld name="3_EVERYDAY - CONTENT ONLY">
    <p:spTree>
      <p:nvGrpSpPr>
        <p:cNvPr id="4011" name="Shape 4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2" name="Google Shape;4012;p49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498"/>
          <p:cNvSpPr/>
          <p:nvPr/>
        </p:nvSpPr>
        <p:spPr>
          <a:xfrm>
            <a:off x="6863643" y="16267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014" name="Google Shape;4014;p498"/>
          <p:cNvSpPr txBox="1"/>
          <p:nvPr>
            <p:ph idx="1" type="body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015" name="Google Shape;4015;p498"/>
          <p:cNvSpPr/>
          <p:nvPr/>
        </p:nvSpPr>
        <p:spPr>
          <a:xfrm>
            <a:off x="6863643" y="519648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016" name="Google Shape;4016;p498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17" name="Google Shape;4017;p498"/>
          <p:cNvSpPr txBox="1"/>
          <p:nvPr>
            <p:ph idx="2" type="body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018" name="Google Shape;4018;p49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019" name="Google Shape;4019;p498"/>
          <p:cNvSpPr txBox="1"/>
          <p:nvPr>
            <p:ph idx="12" type="sldNum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020" name="Google Shape;4020;p49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51_Title and Content 2">
    <p:spTree>
      <p:nvGrpSpPr>
        <p:cNvPr id="4021" name="Shape 4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2" name="Google Shape;4022;p4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23" name="Google Shape;4023;p49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24" name="Google Shape;4024;p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25" name="Google Shape;4025;p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26" name="Google Shape;4026;p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27" name="Google Shape;4027;p499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28" name="Google Shape;4028;p499"/>
          <p:cNvSpPr txBox="1"/>
          <p:nvPr>
            <p:ph idx="1" type="body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029" name="Google Shape;4029;p499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30" name="Google Shape;4030;p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031" name="Google Shape;4031;p499"/>
          <p:cNvSpPr txBox="1"/>
          <p:nvPr>
            <p:ph idx="11" type="ftr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30_Photo Slide 7">
    <p:spTree>
      <p:nvGrpSpPr>
        <p:cNvPr id="4032" name="Shape 4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3" name="Google Shape;4033;p500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034" name="Google Shape;4034;p5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4035" name="Google Shape;4035;p50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036" name="Google Shape;4036;p500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7" name="Google Shape;4037;p500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38" name="Google Shape;4038;p500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039" name="Google Shape;4039;p50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Quotation">
  <p:cSld name="8_Quotation">
    <p:spTree>
      <p:nvGrpSpPr>
        <p:cNvPr id="424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11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" name="Google Shape;426;p114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7" name="Google Shape;427;p114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28" name="Google Shape;428;p114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9" name="Google Shape;429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30" name="Google Shape;430;p11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31" name="Google Shape;431;p11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32" name="Google Shape;432;p11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3" name="Google Shape;433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4" name="Google Shape;434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435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436" name="Google Shape;436;p11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30_Photo Slide 8">
    <p:spTree>
      <p:nvGrpSpPr>
        <p:cNvPr id="4040" name="Shape 4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1" name="Google Shape;4041;p501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042" name="Google Shape;4042;p5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4043" name="Google Shape;4043;p50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044" name="Google Shape;4044;p501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5" name="Google Shape;4045;p501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46" name="Google Shape;4046;p501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047" name="Google Shape;4047;p50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EVERYDAY - CONTENT ONLY" showMasterSp="0">
  <p:cSld name="4_EVERYDAY - CONTENT ONLY">
    <p:spTree>
      <p:nvGrpSpPr>
        <p:cNvPr id="4048" name="Shape 4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9" name="Google Shape;4049;p50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0" name="Google Shape;4050;p502"/>
          <p:cNvSpPr/>
          <p:nvPr/>
        </p:nvSpPr>
        <p:spPr>
          <a:xfrm>
            <a:off x="6863643" y="16267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051" name="Google Shape;4051;p502"/>
          <p:cNvSpPr txBox="1"/>
          <p:nvPr>
            <p:ph idx="1" type="body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052" name="Google Shape;4052;p502"/>
          <p:cNvSpPr/>
          <p:nvPr/>
        </p:nvSpPr>
        <p:spPr>
          <a:xfrm>
            <a:off x="6863643" y="519648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053" name="Google Shape;4053;p502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54" name="Google Shape;4054;p502"/>
          <p:cNvSpPr txBox="1"/>
          <p:nvPr>
            <p:ph idx="2" type="body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055" name="Google Shape;4055;p502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056" name="Google Shape;4056;p502"/>
          <p:cNvSpPr txBox="1"/>
          <p:nvPr>
            <p:ph idx="12" type="sldNum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057" name="Google Shape;4057;p50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Title Slide_Yale Blue">
  <p:cSld name="20_Title Slide_Yale Blue">
    <p:spTree>
      <p:nvGrpSpPr>
        <p:cNvPr id="4058" name="Shape 4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9" name="Google Shape;4059;p503"/>
          <p:cNvSpPr txBox="1"/>
          <p:nvPr>
            <p:ph idx="1" type="body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060" name="Google Shape;4060;p503"/>
          <p:cNvSpPr txBox="1"/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61" name="Google Shape;4061;p503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4062" name="Google Shape;4062;p50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63" name="Google Shape;4063;p503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64" name="Google Shape;4064;p503"/>
          <p:cNvSpPr/>
          <p:nvPr/>
        </p:nvSpPr>
        <p:spPr>
          <a:xfrm rot="10800000">
            <a:off x="1" y="2000248"/>
            <a:ext cx="2785068" cy="2042851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5" name="Google Shape;4065;p50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6" name="Google Shape;4066;p503"/>
          <p:cNvSpPr txBox="1"/>
          <p:nvPr>
            <p:ph idx="2" type="body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4067" name="Google Shape;4067;p50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EVERYDAY - CONTENT ONLY" showMasterSp="0">
  <p:cSld name="5_EVERYDAY - CONTENT ONLY">
    <p:spTree>
      <p:nvGrpSpPr>
        <p:cNvPr id="4068" name="Shape 4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9" name="Google Shape;4069;p50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0" name="Google Shape;4070;p504"/>
          <p:cNvSpPr/>
          <p:nvPr/>
        </p:nvSpPr>
        <p:spPr>
          <a:xfrm>
            <a:off x="6863643" y="16267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071" name="Google Shape;4071;p504"/>
          <p:cNvSpPr txBox="1"/>
          <p:nvPr>
            <p:ph idx="1" type="body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072" name="Google Shape;4072;p504"/>
          <p:cNvSpPr/>
          <p:nvPr/>
        </p:nvSpPr>
        <p:spPr>
          <a:xfrm>
            <a:off x="6863643" y="519648"/>
            <a:ext cx="5328356" cy="812272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073" name="Google Shape;4073;p504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74" name="Google Shape;4074;p504"/>
          <p:cNvSpPr txBox="1"/>
          <p:nvPr>
            <p:ph idx="2" type="body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075" name="Google Shape;4075;p504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076" name="Google Shape;4076;p504"/>
          <p:cNvSpPr txBox="1"/>
          <p:nvPr>
            <p:ph idx="12" type="sldNum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000" u="none" cap="none" strike="noStrik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077" name="Google Shape;4077;p50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51_Title and Content 3">
    <p:spTree>
      <p:nvGrpSpPr>
        <p:cNvPr id="4078" name="Shape 4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9" name="Google Shape;4079;p5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80" name="Google Shape;4080;p50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81" name="Google Shape;4081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82" name="Google Shape;4082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3" name="Google Shape;4083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84" name="Google Shape;4084;p505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85" name="Google Shape;4085;p505"/>
          <p:cNvSpPr txBox="1"/>
          <p:nvPr>
            <p:ph idx="1" type="body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086" name="Google Shape;4086;p505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7" name="Google Shape;4087;p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088" name="Google Shape;4088;p505"/>
          <p:cNvSpPr txBox="1"/>
          <p:nvPr>
            <p:ph idx="11" type="ftr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30_Photo Slide 9">
    <p:spTree>
      <p:nvGrpSpPr>
        <p:cNvPr id="4089" name="Shape 4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0" name="Google Shape;4090;p506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091" name="Google Shape;4091;p50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4092" name="Google Shape;4092;p50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093" name="Google Shape;4093;p506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4" name="Google Shape;4094;p506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95" name="Google Shape;4095;p506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096" name="Google Shape;4096;p50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51_Title and Content 4">
    <p:spTree>
      <p:nvGrpSpPr>
        <p:cNvPr id="4097" name="Shape 4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oogle Shape;4098;p5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99" name="Google Shape;4099;p50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00" name="Google Shape;4100;p5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01" name="Google Shape;4101;p5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2" name="Google Shape;4102;p5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03" name="Google Shape;4103;p507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04" name="Google Shape;4104;p507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105" name="Google Shape;4105;p507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06" name="Google Shape;4106;p5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107" name="Google Shape;4107;p50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30_Photo Slide 10">
    <p:spTree>
      <p:nvGrpSpPr>
        <p:cNvPr id="4108" name="Shape 4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9" name="Google Shape;4109;p508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110" name="Google Shape;4110;p50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4111" name="Google Shape;4111;p50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112" name="Google Shape;4112;p50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3" name="Google Shape;4113;p50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14" name="Google Shape;4114;p508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115" name="Google Shape;4115;p50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Breaker-4">
  <p:cSld name="7_Breaker-4">
    <p:spTree>
      <p:nvGrpSpPr>
        <p:cNvPr id="4116" name="Shape 4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17" name="Google Shape;4117;p50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4118" name="Google Shape;4118;p50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4119" name="Google Shape;4119;p509"/>
          <p:cNvSpPr txBox="1"/>
          <p:nvPr>
            <p:ph idx="1" type="body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120" name="Google Shape;4120;p509"/>
          <p:cNvSpPr txBox="1"/>
          <p:nvPr>
            <p:ph idx="2" type="body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1_Title and Content">
  <p:cSld name="51_Title and Content 5">
    <p:spTree>
      <p:nvGrpSpPr>
        <p:cNvPr id="4121" name="Shape 4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22" name="Google Shape;4122;p51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123" name="Google Shape;4123;p51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24" name="Google Shape;4124;p51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25" name="Google Shape;4125;p510"/>
          <p:cNvSpPr txBox="1"/>
          <p:nvPr>
            <p:ph idx="1" type="body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Divider">
  <p:cSld name="4_Divider">
    <p:bg>
      <p:bgPr>
        <a:solidFill>
          <a:schemeClr val="lt2"/>
        </a:solidFill>
      </p:bgPr>
    </p:bg>
    <p:spTree>
      <p:nvGrpSpPr>
        <p:cNvPr id="437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" name="Google Shape;438;p11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39" name="Google Shape;439;p115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11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115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42" name="Google Shape;442;p11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3" name="Google Shape;443;p115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4" name="Google Shape;444;p115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52_Title and Content">
    <p:spTree>
      <p:nvGrpSpPr>
        <p:cNvPr id="4126" name="Shape 4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7" name="Google Shape;4127;p5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28" name="Google Shape;4128;p51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29" name="Google Shape;4129;p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30" name="Google Shape;4130;p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31" name="Google Shape;4131;p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32" name="Google Shape;4132;p51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33" name="Google Shape;4133;p511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134" name="Google Shape;4134;p51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35" name="Google Shape;4135;p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136" name="Google Shape;4136;p51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able of Content" showMasterSp="0">
  <p:cSld name="3_Table of Content">
    <p:spTree>
      <p:nvGrpSpPr>
        <p:cNvPr id="4137" name="Shape 4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8" name="Google Shape;4138;p512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9" name="Google Shape;4139;p512"/>
          <p:cNvSpPr txBox="1"/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40" name="Google Shape;4140;p512"/>
          <p:cNvSpPr txBox="1"/>
          <p:nvPr>
            <p:ph idx="1" type="body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b="1" sz="1867"/>
            </a:lvl1pPr>
            <a:lvl2pPr indent="-347154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141" name="Google Shape;4141;p512"/>
          <p:cNvSpPr txBox="1"/>
          <p:nvPr>
            <p:ph idx="2" type="body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3132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b="0" sz="1333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142" name="Google Shape;4142;p51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descr="M:\Marketing Communication and Referral Access\Luis\newbrand\UCM_logo\master\horizontal\UCM_Logo_Master_Brand_Horizontal_Tagline_rgb.jpg" id="4143" name="Google Shape;4143;p51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Title and Bullets Layout">
  <p:cSld name="17_Title and Bullets Layout">
    <p:spTree>
      <p:nvGrpSpPr>
        <p:cNvPr id="4144" name="Shape 4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5" name="Google Shape;4145;p513"/>
          <p:cNvSpPr txBox="1"/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46" name="Google Shape;4146;p5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7" name="Google Shape;4147;p51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513"/>
          <p:cNvSpPr txBox="1"/>
          <p:nvPr>
            <p:ph idx="1" type="body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4149" name="Google Shape;4149;p51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2_Title and Content">
  <p:cSld name="52_Title and Content 2">
    <p:spTree>
      <p:nvGrpSpPr>
        <p:cNvPr id="4150" name="Shape 4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1" name="Google Shape;4151;p51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152" name="Google Shape;4152;p51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153" name="Google Shape;4153;p51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4" name="Google Shape;4154;p514"/>
          <p:cNvSpPr txBox="1"/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55" name="Google Shape;4155;p514"/>
          <p:cNvSpPr txBox="1"/>
          <p:nvPr>
            <p:ph idx="1" type="body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161" name="Shape 4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2" name="Google Shape;4162;p69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63" name="Google Shape;4163;p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164" name="Google Shape;4164;p6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165" name="Google Shape;4165;p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66" name="Google Shape;4166;p6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67" name="Google Shape;4167;p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68" name="Google Shape;4168;p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9" name="Google Shape;4169;p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4170" name="Shape 4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1" name="Google Shape;4171;p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72" name="Google Shape;4172;p7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73" name="Google Shape;4173;p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74" name="Google Shape;4174;p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5" name="Google Shape;4175;p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176" name="Google Shape;4176;p7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77" name="Google Shape;4177;p70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178" name="Google Shape;4178;p7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79" name="Google Shape;4179;p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180" name="Google Shape;4180;p7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ver">
  <p:cSld name="Cover">
    <p:spTree>
      <p:nvGrpSpPr>
        <p:cNvPr id="4181" name="Shape 4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2" name="Google Shape;4182;p5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3" name="Google Shape;4183;p515"/>
          <p:cNvSpPr txBox="1"/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84" name="Google Shape;4184;p515"/>
          <p:cNvSpPr txBox="1"/>
          <p:nvPr>
            <p:ph idx="1" type="subTitle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4185" name="Google Shape;4185;p515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186" name="Google Shape;4186;p5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187" name="Google Shape;4187;p51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515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189" name="Google Shape;4189;p51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Divider">
  <p:cSld name="Divider">
    <p:bg>
      <p:bgPr>
        <a:solidFill>
          <a:schemeClr val="lt2"/>
        </a:solidFill>
      </p:bgPr>
    </p:bg>
    <p:spTree>
      <p:nvGrpSpPr>
        <p:cNvPr id="4190" name="Shape 4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1" name="Google Shape;4191;p5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192" name="Google Shape;4192;p516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51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516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195" name="Google Shape;4195;p51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196" name="Google Shape;4196;p516"/>
          <p:cNvSpPr txBox="1"/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97" name="Google Shape;4197;p516"/>
          <p:cNvSpPr txBox="1"/>
          <p:nvPr>
            <p:ph idx="1" type="subTitle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Photo Slide">
    <p:spTree>
      <p:nvGrpSpPr>
        <p:cNvPr id="4198" name="Shape 4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9" name="Google Shape;4199;p517"/>
          <p:cNvSpPr txBox="1"/>
          <p:nvPr>
            <p:ph idx="1" type="body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200" name="Google Shape;4200;p5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4201" name="Google Shape;4201;p5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202" name="Google Shape;4202;p517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517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04" name="Google Shape;4204;p517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205" name="Google Shape;4205;p51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ation">
  <p:cSld name="Quotation">
    <p:spTree>
      <p:nvGrpSpPr>
        <p:cNvPr id="4206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p5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8" name="Google Shape;4208;p518"/>
          <p:cNvSpPr txBox="1"/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09" name="Google Shape;4209;p518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210" name="Google Shape;4210;p51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11" name="Google Shape;4211;p5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212" name="Google Shape;4212;p51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213" name="Google Shape;4213;p5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14" name="Google Shape;4214;p51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15" name="Google Shape;4215;p5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16" name="Google Shape;4216;p5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7" name="Google Shape;4217;p5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4218" name="Google Shape;4218;p51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wo Content">
  <p:cSld name="3_Two Content">
    <p:spTree>
      <p:nvGrpSpPr>
        <p:cNvPr id="445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oogle Shape;446;p116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7" name="Google Shape;447;p116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448" name="Google Shape;448;p11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49" name="Google Shape;449;p11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0" name="Google Shape;450;p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1" name="Google Shape;451;p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452;p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53" name="Google Shape;453;p116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54" name="Google Shape;454;p116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" name="Google Shape;455;p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56" name="Google Shape;456;p11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4219" name="Shape 4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0" name="Google Shape;4220;p519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21" name="Google Shape;4221;p519"/>
          <p:cNvSpPr txBox="1"/>
          <p:nvPr>
            <p:ph idx="1" type="body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4222" name="Google Shape;4222;p5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23" name="Google Shape;4223;p51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24" name="Google Shape;4224;p5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25" name="Google Shape;4225;p5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6" name="Google Shape;4226;p5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227" name="Google Shape;4227;p519"/>
          <p:cNvSpPr txBox="1"/>
          <p:nvPr>
            <p:ph idx="2" type="body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228" name="Google Shape;4228;p519"/>
          <p:cNvSpPr txBox="1"/>
          <p:nvPr>
            <p:ph idx="12" type="sldNum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29" name="Google Shape;4229;p5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230" name="Google Shape;4230;p51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4231" name="Shape 4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2" name="Google Shape;4232;p5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33" name="Google Shape;4233;p52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34" name="Google Shape;4234;p5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35" name="Google Shape;4235;p5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6" name="Google Shape;4236;p5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237" name="Google Shape;4237;p520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38" name="Google Shape;4238;p520"/>
          <p:cNvSpPr txBox="1"/>
          <p:nvPr>
            <p:ph idx="1" type="body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239" name="Google Shape;4239;p520"/>
          <p:cNvSpPr txBox="1"/>
          <p:nvPr>
            <p:ph idx="2" type="body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240" name="Google Shape;4240;p520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241" name="Google Shape;4241;p520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242" name="Google Shape;4242;p520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43" name="Google Shape;4243;p5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244" name="Google Shape;4244;p52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4245" name="Shape 4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6" name="Google Shape;4246;p5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47" name="Google Shape;4247;p52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48" name="Google Shape;4248;p5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49" name="Google Shape;4249;p5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0" name="Google Shape;4250;p5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251" name="Google Shape;4251;p52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52" name="Google Shape;4252;p521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53" name="Google Shape;4253;p5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254" name="Google Shape;4254;p52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End">
  <p:cSld name="End">
    <p:spTree>
      <p:nvGrpSpPr>
        <p:cNvPr id="4255" name="Shape 4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6" name="Google Shape;4256;p5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257" name="Google Shape;4257;p522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22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9" name="Google Shape;4259;p5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0" name="Google Shape;4260;p522"/>
          <p:cNvSpPr txBox="1"/>
          <p:nvPr>
            <p:ph idx="1" type="body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261" name="Google Shape;4261;p522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4262" name="Google Shape;4262;p52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263" name="Google Shape;4263;p522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ver B">
  <p:cSld name="Cover B">
    <p:spTree>
      <p:nvGrpSpPr>
        <p:cNvPr id="4264" name="Shape 4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5" name="Google Shape;4265;p523"/>
          <p:cNvSpPr txBox="1"/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66" name="Google Shape;4266;p523"/>
          <p:cNvSpPr txBox="1"/>
          <p:nvPr>
            <p:ph idx="1" type="subTitle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grpSp>
        <p:nvGrpSpPr>
          <p:cNvPr id="4267" name="Google Shape;4267;p523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4268" name="Google Shape;4268;p523"/>
            <p:cNvSpPr/>
            <p:nvPr/>
          </p:nvSpPr>
          <p:spPr>
            <a:xfrm>
              <a:off x="7522541" y="1"/>
              <a:ext cx="4669459" cy="1098357"/>
            </a:xfrm>
            <a:custGeom>
              <a:rect b="b" l="l" r="r" t="t"/>
              <a:pathLst>
                <a:path extrusionOk="0" h="1098357" w="4669459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523"/>
            <p:cNvSpPr/>
            <p:nvPr/>
          </p:nvSpPr>
          <p:spPr>
            <a:xfrm>
              <a:off x="7649481" y="1"/>
              <a:ext cx="4542519" cy="983565"/>
            </a:xfrm>
            <a:custGeom>
              <a:rect b="b" l="l" r="r" t="t"/>
              <a:pathLst>
                <a:path extrusionOk="0" h="983565" w="4542519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4270" name="Google Shape;4270;p52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Divider">
  <p:cSld name="Divider">
    <p:bg>
      <p:bgPr>
        <a:solidFill>
          <a:schemeClr val="lt2"/>
        </a:solidFill>
      </p:bgPr>
    </p:bg>
    <p:spTree>
      <p:nvGrpSpPr>
        <p:cNvPr id="4276" name="Shape 4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7" name="Google Shape;4277;p7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78" name="Google Shape;4278;p72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9" name="Google Shape;4279;p7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0" name="Google Shape;4280;p72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81" name="Google Shape;4281;p7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82" name="Google Shape;4282;p72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83" name="Google Shape;4283;p72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284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5" name="Google Shape;4285;p524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86" name="Google Shape;4286;p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287" name="Google Shape;4287;p52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288" name="Google Shape;4288;p52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289" name="Google Shape;4289;p52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90" name="Google Shape;4290;p5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291" name="Google Shape;4291;p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92" name="Google Shape;4292;p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0_Photo Slide">
  <p:cSld name="30_Photo Slide">
    <p:spTree>
      <p:nvGrpSpPr>
        <p:cNvPr id="4293" name="Shape 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Google Shape;4294;p525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/>
        </p:txBody>
      </p:sp>
      <p:cxnSp>
        <p:nvCxnSpPr>
          <p:cNvPr id="4295" name="Google Shape;4295;p52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</p:cxnSp>
      <p:grpSp>
        <p:nvGrpSpPr>
          <p:cNvPr id="4296" name="Google Shape;4296;p52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297" name="Google Shape;4297;p525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25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99" name="Google Shape;4299;p525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300" name="Google Shape;4300;p52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ver">
  <p:cSld name="Cover">
    <p:spTree>
      <p:nvGrpSpPr>
        <p:cNvPr id="4301" name="Shape 4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2" name="Google Shape;4302;p52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03" name="Google Shape;4303;p526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04" name="Google Shape;4304;p526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4305" name="Google Shape;4305;p526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06" name="Google Shape;4306;p52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307" name="Google Shape;4307;p52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8" name="Google Shape;4308;p526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09" name="Google Shape;4309;p52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ation" type="obj">
  <p:cSld name="OBJECT">
    <p:spTree>
      <p:nvGrpSpPr>
        <p:cNvPr id="4310" name="Shape 4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" name="Google Shape;4311;p52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12" name="Google Shape;4312;p527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13" name="Google Shape;4313;p527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314" name="Google Shape;4314;p527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5" name="Google Shape;4315;p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316" name="Google Shape;4316;p52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317" name="Google Shape;4317;p52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18" name="Google Shape;4318;p52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19" name="Google Shape;4319;p5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20" name="Google Shape;4320;p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21" name="Google Shape;4321;p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322" name="Google Shape;4322;p52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Comparison">
  <p:cSld name="3_Comparison">
    <p:spTree>
      <p:nvGrpSpPr>
        <p:cNvPr id="457" name="Shape 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8" name="Google Shape;458;p11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9" name="Google Shape;459;p11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0" name="Google Shape;460;p1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1" name="Google Shape;461;p1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462;p1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63" name="Google Shape;463;p117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4" name="Google Shape;464;p117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65" name="Google Shape;465;p117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66" name="Google Shape;466;p117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67" name="Google Shape;467;p117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68" name="Google Shape;468;p117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9" name="Google Shape;469;p1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70" name="Google Shape;470;p11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Quotation">
  <p:cSld name="1_Quotation">
    <p:spTree>
      <p:nvGrpSpPr>
        <p:cNvPr id="4323" name="Shape 4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4" name="Google Shape;4324;p52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25" name="Google Shape;4325;p528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26" name="Google Shape;4326;p528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327" name="Google Shape;4327;p52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28" name="Google Shape;4328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329" name="Google Shape;4329;p52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330" name="Google Shape;4330;p5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31" name="Google Shape;4331;p52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32" name="Google Shape;4332;p5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33" name="Google Shape;4333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34" name="Google Shape;4334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335" name="Google Shape;4335;p52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Title and Content">
    <p:spTree>
      <p:nvGrpSpPr>
        <p:cNvPr id="4336" name="Shape 4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7" name="Google Shape;4337;p5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38" name="Google Shape;4338;p52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39" name="Google Shape;4339;p5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40" name="Google Shape;4340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1" name="Google Shape;4341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42" name="Google Shape;4342;p52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43" name="Google Shape;4343;p529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344" name="Google Shape;4344;p529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45" name="Google Shape;4345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346" name="Google Shape;4346;p52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4347" name="Shape 4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8" name="Google Shape;4348;p53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49" name="Google Shape;4349;p530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4350" name="Google Shape;4350;p53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51" name="Google Shape;4351;p53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52" name="Google Shape;4352;p5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53" name="Google Shape;4353;p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4" name="Google Shape;4354;p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55" name="Google Shape;4355;p530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356" name="Google Shape;4356;p530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7" name="Google Shape;4357;p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358" name="Google Shape;4358;p53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Photo Slide">
    <p:spTree>
      <p:nvGrpSpPr>
        <p:cNvPr id="4359" name="Shape 4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0" name="Google Shape;4360;p531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361" name="Google Shape;4361;p53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4362" name="Google Shape;4362;p53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363" name="Google Shape;4363;p531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4" name="Google Shape;4364;p531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65" name="Google Shape;4365;p531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366" name="Google Shape;4366;p53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4367" name="Shape 4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68" name="Google Shape;4368;p5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69" name="Google Shape;4369;p53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70" name="Google Shape;4370;p5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71" name="Google Shape;4371;p5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2" name="Google Shape;4372;p5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73" name="Google Shape;4373;p532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74" name="Google Shape;4374;p532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375" name="Google Shape;4375;p532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376" name="Google Shape;4376;p532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377" name="Google Shape;4377;p532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378" name="Google Shape;4378;p532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79" name="Google Shape;4379;p5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380" name="Google Shape;4380;p53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Cover">
  <p:cSld name="1_Cover">
    <p:spTree>
      <p:nvGrpSpPr>
        <p:cNvPr id="4381" name="Shape 4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" name="Google Shape;4382;p53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83" name="Google Shape;4383;p533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84" name="Google Shape;4384;p533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4385" name="Google Shape;4385;p533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86" name="Google Shape;4386;p53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387" name="Google Shape;4387;p53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8" name="Google Shape;4388;p533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89" name="Google Shape;4389;p53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Divider">
  <p:cSld name="1_Divider">
    <p:bg>
      <p:bgPr>
        <a:solidFill>
          <a:schemeClr val="lt2"/>
        </a:solidFill>
      </p:bgPr>
    </p:bg>
    <p:spTree>
      <p:nvGrpSpPr>
        <p:cNvPr id="4390" name="Shape 4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1" name="Google Shape;4391;p53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392" name="Google Shape;4392;p534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3" name="Google Shape;4393;p53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4" name="Google Shape;4394;p534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95" name="Google Shape;4395;p53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96" name="Google Shape;4396;p534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97" name="Google Shape;4397;p534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Photo Slide">
  <p:cSld name="1_Photo Slide">
    <p:spTree>
      <p:nvGrpSpPr>
        <p:cNvPr id="4398" name="Shape 4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9" name="Google Shape;4399;p535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400" name="Google Shape;4400;p53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4401" name="Google Shape;4401;p53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402" name="Google Shape;4402;p535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3" name="Google Shape;4403;p535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04" name="Google Shape;4404;p535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405" name="Google Shape;4405;p53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Quotation">
  <p:cSld name="2_Quotation">
    <p:spTree>
      <p:nvGrpSpPr>
        <p:cNvPr id="4406" name="Shape 4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7" name="Google Shape;4407;p53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08" name="Google Shape;4408;p536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09" name="Google Shape;4409;p536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410" name="Google Shape;4410;p53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11" name="Google Shape;4411;p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412" name="Google Shape;4412;p53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413" name="Google Shape;4413;p5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14" name="Google Shape;4414;p53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15" name="Google Shape;4415;p5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16" name="Google Shape;4416;p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17" name="Google Shape;4417;p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418" name="Google Shape;4418;p53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itle and Content">
  <p:cSld name="1_Title and Content">
    <p:spTree>
      <p:nvGrpSpPr>
        <p:cNvPr id="4419" name="Shape 4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20" name="Google Shape;4420;p53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21" name="Google Shape;4421;p53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22" name="Google Shape;4422;p5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23" name="Google Shape;4423;p5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24" name="Google Shape;4424;p5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25" name="Google Shape;4425;p53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26" name="Google Shape;4426;p537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427" name="Google Shape;4427;p537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28" name="Google Shape;4428;p5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429" name="Google Shape;4429;p53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itle Only">
  <p:cSld name="2_Title Only">
    <p:spTree>
      <p:nvGrpSpPr>
        <p:cNvPr id="47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" name="Google Shape;472;p11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73" name="Google Shape;473;p11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4" name="Google Shape;474;p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5" name="Google Shape;475;p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7" name="Google Shape;477;p118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8" name="Google Shape;478;p118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9" name="Google Shape;479;p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80" name="Google Shape;480;p11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Quotation">
  <p:cSld name="4_Quotation">
    <p:spTree>
      <p:nvGrpSpPr>
        <p:cNvPr id="4430" name="Shape 4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1" name="Google Shape;4431;p53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32" name="Google Shape;4432;p538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33" name="Google Shape;4433;p538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434" name="Google Shape;4434;p53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35" name="Google Shape;4435;p5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436" name="Google Shape;4436;p53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437" name="Google Shape;4437;p5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38" name="Google Shape;4438;p53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39" name="Google Shape;4439;p5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40" name="Google Shape;4440;p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41" name="Google Shape;4441;p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442" name="Google Shape;4442;p53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ver B">
  <p:cSld name="Cover B">
    <p:spTree>
      <p:nvGrpSpPr>
        <p:cNvPr id="4443" name="Shape 4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" name="Google Shape;4444;p539"/>
          <p:cNvSpPr txBox="1"/>
          <p:nvPr>
            <p:ph type="ctrTitle"/>
          </p:nvPr>
        </p:nvSpPr>
        <p:spPr>
          <a:xfrm>
            <a:off x="513349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45" name="Google Shape;4445;p539"/>
          <p:cNvSpPr txBox="1"/>
          <p:nvPr>
            <p:ph idx="1" type="subTitle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grpSp>
        <p:nvGrpSpPr>
          <p:cNvPr id="4446" name="Google Shape;4446;p539"/>
          <p:cNvGrpSpPr/>
          <p:nvPr/>
        </p:nvGrpSpPr>
        <p:grpSpPr>
          <a:xfrm flipH="1">
            <a:off x="225" y="2"/>
            <a:ext cx="6418638" cy="1509802"/>
            <a:chOff x="7522541" y="1"/>
            <a:chExt cx="4669459" cy="1098357"/>
          </a:xfrm>
        </p:grpSpPr>
        <p:sp>
          <p:nvSpPr>
            <p:cNvPr id="4447" name="Google Shape;4447;p539"/>
            <p:cNvSpPr/>
            <p:nvPr/>
          </p:nvSpPr>
          <p:spPr>
            <a:xfrm>
              <a:off x="7522541" y="1"/>
              <a:ext cx="4669459" cy="1098357"/>
            </a:xfrm>
            <a:custGeom>
              <a:rect b="b" l="l" r="r" t="t"/>
              <a:pathLst>
                <a:path extrusionOk="0" h="1098357" w="4669459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8" name="Google Shape;4448;p539"/>
            <p:cNvSpPr/>
            <p:nvPr/>
          </p:nvSpPr>
          <p:spPr>
            <a:xfrm>
              <a:off x="7649481" y="1"/>
              <a:ext cx="4542519" cy="983565"/>
            </a:xfrm>
            <a:custGeom>
              <a:rect b="b" l="l" r="r" t="t"/>
              <a:pathLst>
                <a:path extrusionOk="0" h="983565" w="4542519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449" name="Google Shape;4449;p53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Cover">
  <p:cSld name="2_Cover">
    <p:spTree>
      <p:nvGrpSpPr>
        <p:cNvPr id="4450" name="Shape 4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1" name="Google Shape;4451;p54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52" name="Google Shape;4452;p540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53" name="Google Shape;4453;p540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4454" name="Google Shape;4454;p540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55" name="Google Shape;4455;p54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456" name="Google Shape;4456;p540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7" name="Google Shape;4457;p540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58" name="Google Shape;4458;p54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Divider">
  <p:cSld name="2_Divider">
    <p:bg>
      <p:bgPr>
        <a:solidFill>
          <a:schemeClr val="lt2"/>
        </a:solidFill>
      </p:bgPr>
    </p:bg>
    <p:spTree>
      <p:nvGrpSpPr>
        <p:cNvPr id="4459" name="Shape 4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0" name="Google Shape;4460;p54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461" name="Google Shape;4461;p541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2" name="Google Shape;4462;p54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3" name="Google Shape;4463;p541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64" name="Google Shape;4464;p54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65" name="Google Shape;4465;p541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66" name="Google Shape;4466;p541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Photo Slide">
  <p:cSld name="2_Photo Slide">
    <p:spTree>
      <p:nvGrpSpPr>
        <p:cNvPr id="4467" name="Shape 4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8" name="Google Shape;4468;p542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469" name="Google Shape;4469;p54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4470" name="Google Shape;4470;p5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471" name="Google Shape;4471;p542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2" name="Google Shape;4472;p542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73" name="Google Shape;4473;p542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474" name="Google Shape;4474;p54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Quotation">
  <p:cSld name="3_Quotation">
    <p:spTree>
      <p:nvGrpSpPr>
        <p:cNvPr id="4475" name="Shape 4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6" name="Google Shape;4476;p54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77" name="Google Shape;4477;p543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78" name="Google Shape;4478;p543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479" name="Google Shape;4479;p543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80" name="Google Shape;4480;p5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481" name="Google Shape;4481;p54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482" name="Google Shape;4482;p54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83" name="Google Shape;4483;p54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84" name="Google Shape;4484;p5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85" name="Google Shape;4485;p5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6" name="Google Shape;4486;p5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487" name="Google Shape;4487;p54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Quotation">
  <p:cSld name="5_Quotation">
    <p:spTree>
      <p:nvGrpSpPr>
        <p:cNvPr id="4488" name="Shape 4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9" name="Google Shape;4489;p54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90" name="Google Shape;4490;p544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91" name="Google Shape;4491;p54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492" name="Google Shape;4492;p544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93" name="Google Shape;4493;p5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494" name="Google Shape;4494;p54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495" name="Google Shape;4495;p5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96" name="Google Shape;4496;p54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97" name="Google Shape;4497;p5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98" name="Google Shape;4498;p5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9" name="Google Shape;4499;p5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500" name="Google Shape;4500;p54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itle and Content">
  <p:cSld name="2_Title and Content">
    <p:spTree>
      <p:nvGrpSpPr>
        <p:cNvPr id="4501" name="Shape 4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2" name="Google Shape;4502;p5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03" name="Google Shape;4503;p54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04" name="Google Shape;4504;p5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05" name="Google Shape;4505;p5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6" name="Google Shape;4506;p5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07" name="Google Shape;4507;p54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08" name="Google Shape;4508;p545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509" name="Google Shape;4509;p545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10" name="Google Shape;4510;p5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511" name="Google Shape;4511;p54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wo Content">
  <p:cSld name="1_Two Content">
    <p:spTree>
      <p:nvGrpSpPr>
        <p:cNvPr id="4512" name="Shape 4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3" name="Google Shape;4513;p54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14" name="Google Shape;4514;p546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4515" name="Google Shape;4515;p54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16" name="Google Shape;4516;p54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17" name="Google Shape;4517;p5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18" name="Google Shape;4518;p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9" name="Google Shape;4519;p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20" name="Google Shape;4520;p546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521" name="Google Shape;4521;p546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22" name="Google Shape;4522;p5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523" name="Google Shape;4523;p54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Comparison">
  <p:cSld name="1_Comparison">
    <p:spTree>
      <p:nvGrpSpPr>
        <p:cNvPr id="4524" name="Shape 4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5" name="Google Shape;4525;p54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26" name="Google Shape;4526;p54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27" name="Google Shape;4527;p5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28" name="Google Shape;4528;p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9" name="Google Shape;4529;p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30" name="Google Shape;4530;p547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31" name="Google Shape;4531;p547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532" name="Google Shape;4532;p547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533" name="Google Shape;4533;p547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534" name="Google Shape;4534;p547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535" name="Google Shape;4535;p547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36" name="Google Shape;4536;p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537" name="Google Shape;4537;p54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End">
  <p:cSld name="2_End">
    <p:spTree>
      <p:nvGrpSpPr>
        <p:cNvPr id="48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2" name="Google Shape;482;p1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83" name="Google Shape;483;p119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119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5" name="Google Shape;485;p11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119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87" name="Google Shape;487;p119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488" name="Google Shape;488;p11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89" name="Google Shape;489;p119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4538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9" name="Google Shape;4539;p5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40" name="Google Shape;4540;p54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41" name="Google Shape;4541;p5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42" name="Google Shape;4542;p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43" name="Google Shape;4543;p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44" name="Google Shape;4544;p54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45" name="Google Shape;4545;p54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46" name="Google Shape;4546;p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547" name="Google Shape;4547;p54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End">
  <p:cSld name="End">
    <p:spTree>
      <p:nvGrpSpPr>
        <p:cNvPr id="4548" name="Shape 4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49" name="Google Shape;4549;p54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550" name="Google Shape;4550;p549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1" name="Google Shape;4551;p549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52" name="Google Shape;4552;p54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53" name="Google Shape;4553;p549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554" name="Google Shape;4554;p549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4555" name="Google Shape;4555;p54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556" name="Google Shape;4556;p549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Cover">
  <p:cSld name="3_Cover">
    <p:spTree>
      <p:nvGrpSpPr>
        <p:cNvPr id="4557" name="Shape 4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8" name="Google Shape;4558;p55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59" name="Google Shape;4559;p550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60" name="Google Shape;4560;p550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4561" name="Google Shape;4561;p550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62" name="Google Shape;4562;p55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563" name="Google Shape;4563;p550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4" name="Google Shape;4564;p550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65" name="Google Shape;4565;p55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Divider">
  <p:cSld name="3_Divider">
    <p:bg>
      <p:bgPr>
        <a:solidFill>
          <a:schemeClr val="lt2"/>
        </a:solidFill>
      </p:bgPr>
    </p:bg>
    <p:spTree>
      <p:nvGrpSpPr>
        <p:cNvPr id="4566" name="Shape 4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7" name="Google Shape;4567;p55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568" name="Google Shape;4568;p551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9" name="Google Shape;4569;p55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0" name="Google Shape;4570;p551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71" name="Google Shape;4571;p55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72" name="Google Shape;4572;p551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73" name="Google Shape;4573;p551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Photo Slide">
  <p:cSld name="3_Photo Slide">
    <p:spTree>
      <p:nvGrpSpPr>
        <p:cNvPr id="4574" name="Shape 4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5" name="Google Shape;4575;p552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576" name="Google Shape;4576;p5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4577" name="Google Shape;4577;p5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578" name="Google Shape;4578;p552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9" name="Google Shape;4579;p552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80" name="Google Shape;4580;p552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581" name="Google Shape;4581;p55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Quotation">
  <p:cSld name="6_Quotation">
    <p:spTree>
      <p:nvGrpSpPr>
        <p:cNvPr id="4582" name="Shape 4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3" name="Google Shape;4583;p55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84" name="Google Shape;4584;p553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85" name="Google Shape;4585;p553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586" name="Google Shape;4586;p553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87" name="Google Shape;4587;p5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588" name="Google Shape;4588;p55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589" name="Google Shape;4589;p5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90" name="Google Shape;4590;p55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1" name="Google Shape;4591;p5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92" name="Google Shape;4592;p5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93" name="Google Shape;4593;p5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594" name="Google Shape;4594;p55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itle and Content">
  <p:cSld name="3_Title and Content">
    <p:spTree>
      <p:nvGrpSpPr>
        <p:cNvPr id="4595" name="Shape 4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6" name="Google Shape;4596;p5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597" name="Google Shape;4597;p55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8" name="Google Shape;4598;p5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599" name="Google Shape;4599;p5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00" name="Google Shape;4600;p5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01" name="Google Shape;4601;p554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02" name="Google Shape;4602;p554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603" name="Google Shape;4603;p554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4" name="Google Shape;4604;p5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605" name="Google Shape;4605;p55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wo Content">
  <p:cSld name="2_Two Content">
    <p:spTree>
      <p:nvGrpSpPr>
        <p:cNvPr id="4606" name="Shape 4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7" name="Google Shape;4607;p55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08" name="Google Shape;4608;p555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4609" name="Google Shape;4609;p55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10" name="Google Shape;4610;p55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11" name="Google Shape;4611;p5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12" name="Google Shape;4612;p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13" name="Google Shape;4613;p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14" name="Google Shape;4614;p555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615" name="Google Shape;4615;p555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16" name="Google Shape;4616;p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617" name="Google Shape;4617;p55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Comparison">
  <p:cSld name="2_Comparison">
    <p:spTree>
      <p:nvGrpSpPr>
        <p:cNvPr id="4618" name="Shape 4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9" name="Google Shape;4619;p5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20" name="Google Shape;4620;p55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21" name="Google Shape;4621;p5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22" name="Google Shape;4622;p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23" name="Google Shape;4623;p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24" name="Google Shape;4624;p556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25" name="Google Shape;4625;p556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626" name="Google Shape;4626;p556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627" name="Google Shape;4627;p556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628" name="Google Shape;4628;p556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629" name="Google Shape;4629;p55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0" name="Google Shape;4630;p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631" name="Google Shape;4631;p55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itle Only">
  <p:cSld name="1_Title Only">
    <p:spTree>
      <p:nvGrpSpPr>
        <p:cNvPr id="4632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3" name="Google Shape;4633;p5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34" name="Google Shape;4634;p55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35" name="Google Shape;4635;p5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36" name="Google Shape;4636;p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7" name="Google Shape;4637;p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38" name="Google Shape;4638;p55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39" name="Google Shape;4639;p557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40" name="Google Shape;4640;p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641" name="Google Shape;4641;p55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Blank">
  <p:cSld name="2_Blank">
    <p:spTree>
      <p:nvGrpSpPr>
        <p:cNvPr id="490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120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" name="Google Shape;492;p1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93" name="Google Shape;493;p12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94" name="Google Shape;494;p12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5" name="Google Shape;495;p12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6" name="Google Shape;496;p1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7" name="Google Shape;497;p1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1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End">
  <p:cSld name="1_End">
    <p:spTree>
      <p:nvGrpSpPr>
        <p:cNvPr id="4642" name="Shape 4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3" name="Google Shape;4643;p5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44" name="Google Shape;4644;p558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5" name="Google Shape;4645;p558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46" name="Google Shape;4646;p55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47" name="Google Shape;4647;p558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648" name="Google Shape;4648;p558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4649" name="Google Shape;4649;p55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50" name="Google Shape;4650;p558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Blank">
  <p:cSld name="1_Blank">
    <p:spTree>
      <p:nvGrpSpPr>
        <p:cNvPr id="4651" name="Shape 4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2" name="Google Shape;4652;p559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53" name="Google Shape;4653;p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654" name="Google Shape;4654;p55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655" name="Google Shape;4655;p5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56" name="Google Shape;4656;p55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57" name="Google Shape;4657;p5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58" name="Google Shape;4658;p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9" name="Google Shape;4659;p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Quotation">
  <p:cSld name="7_Quotation">
    <p:spTree>
      <p:nvGrpSpPr>
        <p:cNvPr id="4660" name="Shape 4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1" name="Google Shape;4661;p56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62" name="Google Shape;4662;p560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63" name="Google Shape;4663;p560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664" name="Google Shape;4664;p560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65" name="Google Shape;4665;p5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666" name="Google Shape;4666;p56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667" name="Google Shape;4667;p5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68" name="Google Shape;4668;p56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69" name="Google Shape;4669;p5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70" name="Google Shape;4670;p5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1" name="Google Shape;4671;p5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672" name="Google Shape;4672;p56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showMasterSp="0">
  <p:cSld name="Title Slide">
    <p:bg>
      <p:bgPr>
        <a:solidFill>
          <a:schemeClr val="lt1"/>
        </a:solidFill>
      </p:bgPr>
    </p:bg>
    <p:spTree>
      <p:nvGrpSpPr>
        <p:cNvPr id="4673" name="Shape 4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4" name="Google Shape;4674;p561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75" name="Google Shape;4675;p561"/>
          <p:cNvSpPr/>
          <p:nvPr/>
        </p:nvSpPr>
        <p:spPr>
          <a:xfrm>
            <a:off x="3" y="5100849"/>
            <a:ext cx="7111365" cy="1757679"/>
          </a:xfrm>
          <a:custGeom>
            <a:rect b="b" l="l" r="r" t="t"/>
            <a:pathLst>
              <a:path extrusionOk="0" h="1757679" w="7111365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676" name="Google Shape;4676;p56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4677" name="Google Shape;4677;p561"/>
          <p:cNvSpPr/>
          <p:nvPr/>
        </p:nvSpPr>
        <p:spPr>
          <a:xfrm>
            <a:off x="1" y="5020056"/>
            <a:ext cx="12192000" cy="1838325"/>
          </a:xfrm>
          <a:custGeom>
            <a:rect b="b" l="l" r="r" t="t"/>
            <a:pathLst>
              <a:path extrusionOk="0" h="1838325" w="1219200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678" name="Google Shape;4678;p56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4679" name="Google Shape;4679;p561"/>
          <p:cNvSpPr/>
          <p:nvPr/>
        </p:nvSpPr>
        <p:spPr>
          <a:xfrm>
            <a:off x="1520189" y="2812542"/>
            <a:ext cx="2286000" cy="0"/>
          </a:xfrm>
          <a:custGeom>
            <a:rect b="b" l="l" r="r" t="t"/>
            <a:pathLst>
              <a:path extrusionOk="0" h="120000"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cap="flat" cmpd="sng" w="32000">
            <a:solidFill>
              <a:srgbClr val="F5836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80" name="Google Shape;4680;p561"/>
          <p:cNvSpPr txBox="1"/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81" name="Google Shape;4681;p561"/>
          <p:cNvSpPr txBox="1"/>
          <p:nvPr>
            <p:ph idx="1" type="subTitle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682" name="Google Shape;4682;p56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83" name="Google Shape;4683;p561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4684" name="Google Shape;4684;p56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0" lvl="0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38102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Quotation">
  <p:cSld name="8_Quotation">
    <p:spTree>
      <p:nvGrpSpPr>
        <p:cNvPr id="4685" name="Shape 4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6" name="Google Shape;4686;p56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87" name="Google Shape;4687;p562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88" name="Google Shape;4688;p562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689" name="Google Shape;4689;p562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90" name="Google Shape;4690;p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691" name="Google Shape;4691;p56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692" name="Google Shape;4692;p5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93" name="Google Shape;4693;p56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94" name="Google Shape;4694;p5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95" name="Google Shape;4695;p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96" name="Google Shape;4696;p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697" name="Google Shape;4697;p56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wo Content">
  <p:cSld name="3_Two Content">
    <p:spTree>
      <p:nvGrpSpPr>
        <p:cNvPr id="4698" name="Shape 4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9" name="Google Shape;4699;p563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00" name="Google Shape;4700;p563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4701" name="Google Shape;4701;p5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02" name="Google Shape;4702;p56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03" name="Google Shape;4703;p5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04" name="Google Shape;4704;p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05" name="Google Shape;4705;p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06" name="Google Shape;4706;p563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707" name="Google Shape;4707;p563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08" name="Google Shape;4708;p5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709" name="Google Shape;4709;p56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Comparison">
  <p:cSld name="3_Comparison">
    <p:spTree>
      <p:nvGrpSpPr>
        <p:cNvPr id="4710" name="Shape 4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1" name="Google Shape;4711;p5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12" name="Google Shape;4712;p56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13" name="Google Shape;4713;p5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14" name="Google Shape;4714;p5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15" name="Google Shape;4715;p5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16" name="Google Shape;4716;p564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17" name="Google Shape;4717;p564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718" name="Google Shape;4718;p564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719" name="Google Shape;4719;p564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720" name="Google Shape;4720;p564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721" name="Google Shape;4721;p564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22" name="Google Shape;4722;p5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723" name="Google Shape;4723;p56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itle Only">
  <p:cSld name="2_Title Only">
    <p:spTree>
      <p:nvGrpSpPr>
        <p:cNvPr id="4724" name="Shape 4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5" name="Google Shape;4725;p56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26" name="Google Shape;4726;p56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27" name="Google Shape;4727;p5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28" name="Google Shape;4728;p5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29" name="Google Shape;4729;p5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30" name="Google Shape;4730;p56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31" name="Google Shape;4731;p565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32" name="Google Shape;4732;p5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733" name="Google Shape;4733;p56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End">
  <p:cSld name="2_End">
    <p:spTree>
      <p:nvGrpSpPr>
        <p:cNvPr id="4734" name="Shape 4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5" name="Google Shape;4735;p5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36" name="Google Shape;4736;p566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7" name="Google Shape;4737;p566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38" name="Google Shape;4738;p56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39" name="Google Shape;4739;p566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740" name="Google Shape;4740;p566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4741" name="Google Shape;4741;p56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742" name="Google Shape;4742;p566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Blank">
  <p:cSld name="2_Blank">
    <p:spTree>
      <p:nvGrpSpPr>
        <p:cNvPr id="4743" name="Shape 4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4" name="Google Shape;4744;p567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45" name="Google Shape;4745;p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746" name="Google Shape;4746;p56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747" name="Google Shape;4747;p56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48" name="Google Shape;4748;p56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49" name="Google Shape;4749;p5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50" name="Google Shape;4750;p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1" name="Google Shape;4751;p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>
  <p:cSld name="Title Only">
    <p:spTree>
      <p:nvGrpSpPr>
        <p:cNvPr id="34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1"/>
          <p:cNvSpPr txBox="1"/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i="0" sz="425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" name="Google Shape;36;p41"/>
          <p:cNvSpPr txBox="1"/>
          <p:nvPr>
            <p:ph idx="11" type="ftr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" name="Google Shape;37;p41"/>
          <p:cNvSpPr txBox="1"/>
          <p:nvPr>
            <p:ph idx="10" type="dt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" name="Google Shape;38;p41"/>
          <p:cNvSpPr txBox="1"/>
          <p:nvPr>
            <p:ph idx="12" type="sldNum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Cover">
  <p:cSld name="5_Cover">
    <p:spTree>
      <p:nvGrpSpPr>
        <p:cNvPr id="499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p12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121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2" name="Google Shape;502;p121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503" name="Google Shape;503;p121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4" name="Google Shape;504;p12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05" name="Google Shape;505;p12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121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07" name="Google Shape;507;p12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Cover">
  <p:cSld name="4_Cover">
    <p:spTree>
      <p:nvGrpSpPr>
        <p:cNvPr id="4752" name="Shape 4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3" name="Google Shape;4753;p56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4" name="Google Shape;4754;p568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55" name="Google Shape;4755;p568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4756" name="Google Shape;4756;p568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757" name="Google Shape;4757;p56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758" name="Google Shape;4758;p568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9" name="Google Shape;4759;p568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60" name="Google Shape;4760;p56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Divider">
  <p:cSld name="4_Divider">
    <p:bg>
      <p:bgPr>
        <a:solidFill>
          <a:schemeClr val="lt2"/>
        </a:solidFill>
      </p:bgPr>
    </p:bg>
    <p:spTree>
      <p:nvGrpSpPr>
        <p:cNvPr id="4761" name="Shape 4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2" name="Google Shape;4762;p56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763" name="Google Shape;4763;p569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4" name="Google Shape;4764;p569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5" name="Google Shape;4765;p569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66" name="Google Shape;4766;p56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67" name="Google Shape;4767;p569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68" name="Google Shape;4768;p569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Cover">
  <p:cSld name="5_Cover">
    <p:spTree>
      <p:nvGrpSpPr>
        <p:cNvPr id="4769" name="Shape 4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0" name="Google Shape;4770;p57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1" name="Google Shape;4771;p570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72" name="Google Shape;4772;p570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4773" name="Google Shape;4773;p570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774" name="Google Shape;4774;p57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775" name="Google Shape;4775;p570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6" name="Google Shape;4776;p570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77" name="Google Shape;4777;p57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itle Only">
  <p:cSld name="3_Title Only">
    <p:spTree>
      <p:nvGrpSpPr>
        <p:cNvPr id="4778" name="Shape 4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9" name="Google Shape;4779;p57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780" name="Google Shape;4780;p57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81" name="Google Shape;4781;p5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82" name="Google Shape;4782;p5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83" name="Google Shape;4783;p5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84" name="Google Shape;4784;p57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85" name="Google Shape;4785;p571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86" name="Google Shape;4786;p5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787" name="Google Shape;4787;p57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End">
  <p:cSld name="3_End">
    <p:spTree>
      <p:nvGrpSpPr>
        <p:cNvPr id="4788" name="Shape 4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9" name="Google Shape;4789;p5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90" name="Google Shape;4790;p572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1" name="Google Shape;4791;p572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92" name="Google Shape;4792;p57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3" name="Google Shape;4793;p572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794" name="Google Shape;4794;p572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4795" name="Google Shape;4795;p57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796" name="Google Shape;4796;p57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Divider">
  <p:cSld name="6_Divider">
    <p:bg>
      <p:bgPr>
        <a:solidFill>
          <a:schemeClr val="lt2"/>
        </a:solidFill>
      </p:bgPr>
    </p:bg>
    <p:spTree>
      <p:nvGrpSpPr>
        <p:cNvPr id="4797" name="Shape 4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98" name="Google Shape;4798;p57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799" name="Google Shape;4799;p573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0" name="Google Shape;4800;p57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1" name="Google Shape;4801;p573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02" name="Google Shape;4802;p57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03" name="Google Shape;4803;p573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804" name="Google Shape;4804;p573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Photo Slide">
  <p:cSld name="5_Photo Slide">
    <p:spTree>
      <p:nvGrpSpPr>
        <p:cNvPr id="4805" name="Shape 4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6" name="Google Shape;4806;p574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807" name="Google Shape;4807;p57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4808" name="Google Shape;4808;p57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809" name="Google Shape;4809;p574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0" name="Google Shape;4810;p574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11" name="Google Shape;4811;p574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812" name="Google Shape;4812;p57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Quotation">
  <p:cSld name="11_Quotation">
    <p:spTree>
      <p:nvGrpSpPr>
        <p:cNvPr id="4813" name="Shape 4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4" name="Google Shape;4814;p57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15" name="Google Shape;4815;p575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816" name="Google Shape;4816;p575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817" name="Google Shape;4817;p575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18" name="Google Shape;4818;p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819" name="Google Shape;4819;p57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820" name="Google Shape;4820;p5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21" name="Google Shape;4821;p57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22" name="Google Shape;4822;p5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23" name="Google Shape;4823;p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24" name="Google Shape;4824;p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825" name="Google Shape;4825;p57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Quotation">
  <p:cSld name="12_Quotation">
    <p:spTree>
      <p:nvGrpSpPr>
        <p:cNvPr id="4826" name="Shape 4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7" name="Google Shape;4827;p57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28" name="Google Shape;4828;p576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829" name="Google Shape;4829;p576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830" name="Google Shape;4830;p57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31" name="Google Shape;4831;p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832" name="Google Shape;4832;p57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833" name="Google Shape;4833;p5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34" name="Google Shape;4834;p57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35" name="Google Shape;4835;p5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36" name="Google Shape;4836;p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37" name="Google Shape;4837;p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838" name="Google Shape;4838;p57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itle and Content">
  <p:cSld name="5_Title and Content">
    <p:spTree>
      <p:nvGrpSpPr>
        <p:cNvPr id="4839" name="Shape 4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40" name="Google Shape;4840;p5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41" name="Google Shape;4841;p57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42" name="Google Shape;4842;p5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43" name="Google Shape;4843;p5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4" name="Google Shape;4844;p5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45" name="Google Shape;4845;p57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846" name="Google Shape;4846;p577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847" name="Google Shape;4847;p577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48" name="Google Shape;4848;p5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849" name="Google Shape;4849;p57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Divider">
  <p:cSld name="5_Divider">
    <p:bg>
      <p:bgPr>
        <a:solidFill>
          <a:schemeClr val="lt2"/>
        </a:solidFill>
      </p:bgPr>
    </p:bg>
    <p:spTree>
      <p:nvGrpSpPr>
        <p:cNvPr id="508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" name="Google Shape;509;p12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10" name="Google Shape;510;p122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12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122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13" name="Google Shape;513;p12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4" name="Google Shape;514;p122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5" name="Google Shape;515;p122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wo Content">
  <p:cSld name="5_Two Content">
    <p:spTree>
      <p:nvGrpSpPr>
        <p:cNvPr id="4850" name="Shape 4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1" name="Google Shape;4851;p57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852" name="Google Shape;4852;p578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4853" name="Google Shape;4853;p5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54" name="Google Shape;4854;p57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5" name="Google Shape;4855;p5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56" name="Google Shape;4856;p5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7" name="Google Shape;4857;p5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58" name="Google Shape;4858;p578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859" name="Google Shape;4859;p578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60" name="Google Shape;4860;p5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861" name="Google Shape;4861;p57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Comparison">
  <p:cSld name="5_Comparison">
    <p:spTree>
      <p:nvGrpSpPr>
        <p:cNvPr id="4862" name="Shape 4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3" name="Google Shape;4863;p5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64" name="Google Shape;4864;p57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65" name="Google Shape;4865;p5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66" name="Google Shape;4866;p5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67" name="Google Shape;4867;p5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68" name="Google Shape;4868;p579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869" name="Google Shape;4869;p579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870" name="Google Shape;4870;p579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871" name="Google Shape;4871;p579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872" name="Google Shape;4872;p579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873" name="Google Shape;4873;p579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74" name="Google Shape;4874;p5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875" name="Google Shape;4875;p57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itle Only">
  <p:cSld name="5_Title Only">
    <p:spTree>
      <p:nvGrpSpPr>
        <p:cNvPr id="4876" name="Shape 4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77" name="Google Shape;4877;p58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78" name="Google Shape;4878;p58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79" name="Google Shape;4879;p5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80" name="Google Shape;4880;p5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1" name="Google Shape;4881;p5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82" name="Google Shape;4882;p58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883" name="Google Shape;4883;p580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4" name="Google Shape;4884;p5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885" name="Google Shape;4885;p58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End">
  <p:cSld name="4_End">
    <p:spTree>
      <p:nvGrpSpPr>
        <p:cNvPr id="4886" name="Shape 4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7" name="Google Shape;4887;p58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888" name="Google Shape;4888;p581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9" name="Google Shape;4889;p581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90" name="Google Shape;4890;p58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91" name="Google Shape;4891;p581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892" name="Google Shape;4892;p581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4893" name="Google Shape;4893;p58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894" name="Google Shape;4894;p581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Blank">
  <p:cSld name="3_Blank">
    <p:spTree>
      <p:nvGrpSpPr>
        <p:cNvPr id="4895" name="Shape 4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6" name="Google Shape;4896;p582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97" name="Google Shape;4897;p5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898" name="Google Shape;4898;p58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899" name="Google Shape;4899;p5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00" name="Google Shape;4900;p58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01" name="Google Shape;4901;p5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02" name="Google Shape;4902;p5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03" name="Google Shape;4903;p5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Cover">
  <p:cSld name="7_Cover">
    <p:spTree>
      <p:nvGrpSpPr>
        <p:cNvPr id="4904" name="Shape 4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5" name="Google Shape;4905;p58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06" name="Google Shape;4906;p583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907" name="Google Shape;4907;p583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4908" name="Google Shape;4908;p583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09" name="Google Shape;4909;p58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910" name="Google Shape;4910;p58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1" name="Google Shape;4911;p583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12" name="Google Shape;4912;p58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Divider">
  <p:cSld name="7_Divider">
    <p:bg>
      <p:bgPr>
        <a:solidFill>
          <a:schemeClr val="lt2"/>
        </a:solidFill>
      </p:bgPr>
    </p:bg>
    <p:spTree>
      <p:nvGrpSpPr>
        <p:cNvPr id="4913" name="Shape 4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4" name="Google Shape;4914;p58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915" name="Google Shape;4915;p584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6" name="Google Shape;4916;p58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7" name="Google Shape;4917;p584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18" name="Google Shape;4918;p58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19" name="Google Shape;4919;p584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920" name="Google Shape;4920;p584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Quotation">
  <p:cSld name="13_Quotation">
    <p:spTree>
      <p:nvGrpSpPr>
        <p:cNvPr id="4921" name="Shape 4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2" name="Google Shape;4922;p58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23" name="Google Shape;4923;p585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924" name="Google Shape;4924;p585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925" name="Google Shape;4925;p585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6" name="Google Shape;4926;p5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927" name="Google Shape;4927;p58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928" name="Google Shape;4928;p58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29" name="Google Shape;4929;p58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0" name="Google Shape;4930;p5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31" name="Google Shape;4931;p5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2" name="Google Shape;4932;p5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4933" name="Google Shape;4933;p58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itle and Content">
  <p:cSld name="6_Title and Content">
    <p:spTree>
      <p:nvGrpSpPr>
        <p:cNvPr id="4934" name="Shape 4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5" name="Google Shape;4935;p5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36" name="Google Shape;4936;p58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7" name="Google Shape;4937;p5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38" name="Google Shape;4938;p5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9" name="Google Shape;4939;p5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40" name="Google Shape;4940;p58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941" name="Google Shape;4941;p586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942" name="Google Shape;4942;p58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43" name="Google Shape;4943;p5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944" name="Google Shape;4944;p58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wo Content">
  <p:cSld name="6_Two Content">
    <p:spTree>
      <p:nvGrpSpPr>
        <p:cNvPr id="4945" name="Shape 4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6" name="Google Shape;4946;p58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947" name="Google Shape;4947;p587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4948" name="Google Shape;4948;p5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49" name="Google Shape;4949;p58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50" name="Google Shape;4950;p5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51" name="Google Shape;4951;p5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2" name="Google Shape;4952;p5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53" name="Google Shape;4953;p587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954" name="Google Shape;4954;p587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5" name="Google Shape;4955;p5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956" name="Google Shape;4956;p58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Cover">
  <p:cSld name="6_Cover">
    <p:spTree>
      <p:nvGrpSpPr>
        <p:cNvPr id="516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" name="Google Shape;517;p12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123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9" name="Google Shape;519;p123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520" name="Google Shape;520;p123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1" name="Google Shape;521;p12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22" name="Google Shape;522;p12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123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24" name="Google Shape;524;p12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Comparison">
  <p:cSld name="6_Comparison">
    <p:spTree>
      <p:nvGrpSpPr>
        <p:cNvPr id="4957" name="Shape 4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8" name="Google Shape;4958;p5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59" name="Google Shape;4959;p58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60" name="Google Shape;4960;p5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61" name="Google Shape;4961;p5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62" name="Google Shape;4962;p5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63" name="Google Shape;4963;p588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964" name="Google Shape;4964;p588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965" name="Google Shape;4965;p588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966" name="Google Shape;4966;p588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967" name="Google Shape;4967;p588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968" name="Google Shape;4968;p58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69" name="Google Shape;4969;p5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970" name="Google Shape;4970;p58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Photo Slide">
  <p:cSld name="6_Photo Slide">
    <p:spTree>
      <p:nvGrpSpPr>
        <p:cNvPr id="4971" name="Shape 4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2" name="Google Shape;4972;p589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4973" name="Google Shape;4973;p58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4974" name="Google Shape;4974;p58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975" name="Google Shape;4975;p589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6" name="Google Shape;4976;p589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77" name="Google Shape;4977;p589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978" name="Google Shape;4978;p58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End">
  <p:cSld name="5_End">
    <p:spTree>
      <p:nvGrpSpPr>
        <p:cNvPr id="4979" name="Shape 4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0" name="Google Shape;4980;p59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81" name="Google Shape;4981;p590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2" name="Google Shape;4982;p590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83" name="Google Shape;4983;p59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4" name="Google Shape;4984;p590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4985" name="Google Shape;4985;p590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4986" name="Google Shape;4986;p59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87" name="Google Shape;4987;p590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Blank">
  <p:cSld name="4_Blank">
    <p:spTree>
      <p:nvGrpSpPr>
        <p:cNvPr id="4988" name="Shape 4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9" name="Google Shape;4989;p591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0" name="Google Shape;4990;p5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4991" name="Google Shape;4991;p59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992" name="Google Shape;4992;p5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93" name="Google Shape;4993;p59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94" name="Google Shape;4994;p5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995" name="Google Shape;4995;p5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6" name="Google Shape;4996;p5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itle Only">
  <p:cSld name="6_Title Only">
    <p:spTree>
      <p:nvGrpSpPr>
        <p:cNvPr id="4997" name="Shape 4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8" name="Google Shape;4998;p5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999" name="Google Shape;4999;p59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00" name="Google Shape;5000;p5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01" name="Google Shape;5001;p5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02" name="Google Shape;5002;p5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03" name="Google Shape;5003;p592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04" name="Google Shape;5004;p592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5" name="Google Shape;5005;p5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006" name="Google Shape;5006;p59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Cover">
  <p:cSld name="8_Cover">
    <p:spTree>
      <p:nvGrpSpPr>
        <p:cNvPr id="5007" name="Shape 5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8" name="Google Shape;5008;p59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09" name="Google Shape;5009;p593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10" name="Google Shape;5010;p593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5011" name="Google Shape;5011;p593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12" name="Google Shape;5012;p59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013" name="Google Shape;5013;p59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4" name="Google Shape;5014;p593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15" name="Google Shape;5015;p59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Divider">
  <p:cSld name="8_Divider">
    <p:bg>
      <p:bgPr>
        <a:solidFill>
          <a:schemeClr val="lt2"/>
        </a:solidFill>
      </p:bgPr>
    </p:bg>
    <p:spTree>
      <p:nvGrpSpPr>
        <p:cNvPr id="5016" name="Shape 5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" name="Google Shape;5017;p59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018" name="Google Shape;5018;p594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9" name="Google Shape;5019;p59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0" name="Google Shape;5020;p594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21" name="Google Shape;5021;p59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22" name="Google Shape;5022;p594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23" name="Google Shape;5023;p594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Quotation">
  <p:cSld name="14_Quotation">
    <p:spTree>
      <p:nvGrpSpPr>
        <p:cNvPr id="5024" name="Shape 5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5" name="Google Shape;5025;p59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26" name="Google Shape;5026;p595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27" name="Google Shape;5027;p595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028" name="Google Shape;5028;p595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29" name="Google Shape;5029;p5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030" name="Google Shape;5030;p59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031" name="Google Shape;5031;p5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32" name="Google Shape;5032;p59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33" name="Google Shape;5033;p5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34" name="Google Shape;5034;p5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35" name="Google Shape;5035;p5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036" name="Google Shape;5036;p59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itle and Content">
  <p:cSld name="7_Title and Content">
    <p:spTree>
      <p:nvGrpSpPr>
        <p:cNvPr id="5037" name="Shape 5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38" name="Google Shape;5038;p5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39" name="Google Shape;5039;p59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0" name="Google Shape;5040;p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41" name="Google Shape;5041;p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2" name="Google Shape;5042;p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43" name="Google Shape;5043;p59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44" name="Google Shape;5044;p596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045" name="Google Shape;5045;p59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46" name="Google Shape;5046;p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047" name="Google Shape;5047;p59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wo Content">
  <p:cSld name="7_Two Content">
    <p:spTree>
      <p:nvGrpSpPr>
        <p:cNvPr id="5048" name="Shape 5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9" name="Google Shape;5049;p59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50" name="Google Shape;5050;p597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5051" name="Google Shape;5051;p59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52" name="Google Shape;5052;p59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3" name="Google Shape;5053;p5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54" name="Google Shape;5054;p5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55" name="Google Shape;5055;p5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56" name="Google Shape;5056;p597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057" name="Google Shape;5057;p597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58" name="Google Shape;5058;p5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059" name="Google Shape;5059;p59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itle Only">
  <p:cSld name="3_Title Only">
    <p:spTree>
      <p:nvGrpSpPr>
        <p:cNvPr id="525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" name="Google Shape;526;p12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7" name="Google Shape;527;p12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8" name="Google Shape;528;p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9" name="Google Shape;529;p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31" name="Google Shape;531;p124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2" name="Google Shape;532;p124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" name="Google Shape;533;p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34" name="Google Shape;534;p12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Comparison">
  <p:cSld name="7_Comparison">
    <p:spTree>
      <p:nvGrpSpPr>
        <p:cNvPr id="5060" name="Shape 5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61" name="Google Shape;5061;p59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62" name="Google Shape;5062;p59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63" name="Google Shape;5063;p5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64" name="Google Shape;5064;p5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5" name="Google Shape;5065;p5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66" name="Google Shape;5066;p598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67" name="Google Shape;5067;p598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068" name="Google Shape;5068;p598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069" name="Google Shape;5069;p598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070" name="Google Shape;5070;p598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071" name="Google Shape;5071;p59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72" name="Google Shape;5072;p5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073" name="Google Shape;5073;p59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Photo Slide">
  <p:cSld name="7_Photo Slide">
    <p:spTree>
      <p:nvGrpSpPr>
        <p:cNvPr id="5074" name="Shape 5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5" name="Google Shape;5075;p599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5076" name="Google Shape;5076;p59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5077" name="Google Shape;5077;p59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078" name="Google Shape;5078;p599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9" name="Google Shape;5079;p599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80" name="Google Shape;5080;p599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081" name="Google Shape;5081;p59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Quotation">
  <p:cSld name="15_Quotation">
    <p:spTree>
      <p:nvGrpSpPr>
        <p:cNvPr id="5082" name="Shape 5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3" name="Google Shape;5083;p60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84" name="Google Shape;5084;p600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85" name="Google Shape;5085;p600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086" name="Google Shape;5086;p600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87" name="Google Shape;5087;p6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088" name="Google Shape;5088;p60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089" name="Google Shape;5089;p60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090" name="Google Shape;5090;p60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91" name="Google Shape;5091;p6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92" name="Google Shape;5092;p6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3" name="Google Shape;5093;p6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094" name="Google Shape;5094;p60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End">
  <p:cSld name="6_End">
    <p:spTree>
      <p:nvGrpSpPr>
        <p:cNvPr id="5095" name="Shape 5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6" name="Google Shape;5096;p60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097" name="Google Shape;5097;p601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8" name="Google Shape;5098;p601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99" name="Google Shape;5099;p60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00" name="Google Shape;5100;p601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101" name="Google Shape;5101;p601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5102" name="Google Shape;5102;p60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103" name="Google Shape;5103;p601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Blank">
  <p:cSld name="5_Blank">
    <p:spTree>
      <p:nvGrpSpPr>
        <p:cNvPr id="5104" name="Shape 5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5" name="Google Shape;5105;p602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06" name="Google Shape;5106;p6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107" name="Google Shape;5107;p60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108" name="Google Shape;5108;p6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09" name="Google Shape;5109;p60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10" name="Google Shape;5110;p6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11" name="Google Shape;5111;p6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2" name="Google Shape;5112;p6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itle Only">
  <p:cSld name="7_Title Only">
    <p:spTree>
      <p:nvGrpSpPr>
        <p:cNvPr id="5113" name="Shape 5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4" name="Google Shape;5114;p6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15" name="Google Shape;5115;p60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16" name="Google Shape;5116;p6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17" name="Google Shape;5117;p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8" name="Google Shape;5118;p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19" name="Google Shape;5119;p603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20" name="Google Shape;5120;p603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21" name="Google Shape;5121;p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122" name="Google Shape;5122;p60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Photo Slide">
  <p:cSld name="8_Photo Slide">
    <p:spTree>
      <p:nvGrpSpPr>
        <p:cNvPr id="5123" name="Shape 5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Google Shape;5124;p604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5125" name="Google Shape;5125;p60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5126" name="Google Shape;5126;p60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127" name="Google Shape;5127;p604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8" name="Google Shape;5128;p604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29" name="Google Shape;5129;p604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130" name="Google Shape;5130;p60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Quotation">
  <p:cSld name="16_Quotation">
    <p:spTree>
      <p:nvGrpSpPr>
        <p:cNvPr id="5131" name="Shape 5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2" name="Google Shape;5132;p60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3" name="Google Shape;5133;p605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34" name="Google Shape;5134;p605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135" name="Google Shape;5135;p605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6" name="Google Shape;5136;p6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137" name="Google Shape;5137;p60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138" name="Google Shape;5138;p6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39" name="Google Shape;5139;p60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0" name="Google Shape;5140;p6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41" name="Google Shape;5141;p6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2" name="Google Shape;5142;p6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143" name="Google Shape;5143;p60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itle and Content">
  <p:cSld name="8_Title and Content">
    <p:spTree>
      <p:nvGrpSpPr>
        <p:cNvPr id="5144" name="Shape 5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45" name="Google Shape;5145;p6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46" name="Google Shape;5146;p60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7" name="Google Shape;5147;p6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48" name="Google Shape;5148;p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9" name="Google Shape;5149;p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50" name="Google Shape;5150;p60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51" name="Google Shape;5151;p606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152" name="Google Shape;5152;p60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53" name="Google Shape;5153;p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154" name="Google Shape;5154;p60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wo Content">
  <p:cSld name="8_Two Content">
    <p:spTree>
      <p:nvGrpSpPr>
        <p:cNvPr id="5155" name="Shape 5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6" name="Google Shape;5156;p60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57" name="Google Shape;5157;p607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5158" name="Google Shape;5158;p6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59" name="Google Shape;5159;p60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60" name="Google Shape;5160;p6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61" name="Google Shape;5161;p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2" name="Google Shape;5162;p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63" name="Google Shape;5163;p607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164" name="Google Shape;5164;p607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5" name="Google Shape;5165;p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166" name="Google Shape;5166;p60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Cover">
  <p:cSld name="7_Cover">
    <p:spTree>
      <p:nvGrpSpPr>
        <p:cNvPr id="535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12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" name="Google Shape;537;p125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8" name="Google Shape;538;p125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539" name="Google Shape;539;p125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0" name="Google Shape;540;p12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41" name="Google Shape;541;p12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125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43" name="Google Shape;543;p12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Comparison">
  <p:cSld name="8_Comparison">
    <p:spTree>
      <p:nvGrpSpPr>
        <p:cNvPr id="5167" name="Shape 5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8" name="Google Shape;5168;p6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69" name="Google Shape;5169;p60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70" name="Google Shape;5170;p6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71" name="Google Shape;5171;p6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72" name="Google Shape;5172;p6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73" name="Google Shape;5173;p608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74" name="Google Shape;5174;p608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175" name="Google Shape;5175;p608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176" name="Google Shape;5176;p608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177" name="Google Shape;5177;p608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178" name="Google Shape;5178;p60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79" name="Google Shape;5179;p6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180" name="Google Shape;5180;p60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itle Only">
  <p:cSld name="8_Title Only">
    <p:spTree>
      <p:nvGrpSpPr>
        <p:cNvPr id="5181" name="Shape 5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2" name="Google Shape;5182;p60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83" name="Google Shape;5183;p60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4" name="Google Shape;5184;p6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85" name="Google Shape;5185;p6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6" name="Google Shape;5186;p6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87" name="Google Shape;5187;p60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88" name="Google Shape;5188;p609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89" name="Google Shape;5189;p6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190" name="Google Shape;5190;p60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End">
  <p:cSld name="7_End">
    <p:spTree>
      <p:nvGrpSpPr>
        <p:cNvPr id="519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92" name="Google Shape;5192;p61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193" name="Google Shape;5193;p610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4" name="Google Shape;5194;p610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95" name="Google Shape;5195;p61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96" name="Google Shape;5196;p610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197" name="Google Shape;5197;p610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5198" name="Google Shape;5198;p61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199" name="Google Shape;5199;p610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Blank">
  <p:cSld name="6_Blank">
    <p:spTree>
      <p:nvGrpSpPr>
        <p:cNvPr id="5200" name="Shape 5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" name="Google Shape;5201;p611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02" name="Google Shape;5202;p6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203" name="Google Shape;5203;p61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204" name="Google Shape;5204;p61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05" name="Google Shape;5205;p61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6" name="Google Shape;5206;p6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07" name="Google Shape;5207;p6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8" name="Google Shape;5208;p6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Quotation">
  <p:cSld name="17_Quotation">
    <p:spTree>
      <p:nvGrpSpPr>
        <p:cNvPr id="5209" name="Shape 5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0" name="Google Shape;5210;p61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11" name="Google Shape;5211;p612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212" name="Google Shape;5212;p612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213" name="Google Shape;5213;p612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14" name="Google Shape;5214;p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215" name="Google Shape;5215;p61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216" name="Google Shape;5216;p6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17" name="Google Shape;5217;p61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18" name="Google Shape;5218;p6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19" name="Google Shape;5219;p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0" name="Google Shape;5220;p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221" name="Google Shape;5221;p61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Cover">
  <p:cSld name="9_Cover">
    <p:spTree>
      <p:nvGrpSpPr>
        <p:cNvPr id="5222" name="Shape 5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3" name="Google Shape;5223;p61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24" name="Google Shape;5224;p613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225" name="Google Shape;5225;p613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5226" name="Google Shape;5226;p613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27" name="Google Shape;5227;p61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228" name="Google Shape;5228;p61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9" name="Google Shape;5229;p613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30" name="Google Shape;5230;p61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Divider">
  <p:cSld name="9_Divider">
    <p:bg>
      <p:bgPr>
        <a:solidFill>
          <a:schemeClr val="lt2"/>
        </a:solidFill>
      </p:bgPr>
    </p:bg>
    <p:spTree>
      <p:nvGrpSpPr>
        <p:cNvPr id="5231" name="Shape 5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32" name="Google Shape;5232;p61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233" name="Google Shape;5233;p614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4" name="Google Shape;5234;p61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5" name="Google Shape;5235;p614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36" name="Google Shape;5236;p61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37" name="Google Shape;5237;p614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238" name="Google Shape;5238;p614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Photo Slide">
  <p:cSld name="9_Photo Slide">
    <p:spTree>
      <p:nvGrpSpPr>
        <p:cNvPr id="5239" name="Shape 5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0" name="Google Shape;5240;p615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5241" name="Google Shape;5241;p61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5242" name="Google Shape;5242;p61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243" name="Google Shape;5243;p615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4" name="Google Shape;5244;p615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45" name="Google Shape;5245;p615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246" name="Google Shape;5246;p61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itle and Content">
  <p:cSld name="9_Title and Content">
    <p:spTree>
      <p:nvGrpSpPr>
        <p:cNvPr id="5247" name="Shape 5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48" name="Google Shape;5248;p6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49" name="Google Shape;5249;p61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50" name="Google Shape;5250;p6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51" name="Google Shape;5251;p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52" name="Google Shape;5252;p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53" name="Google Shape;5253;p61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254" name="Google Shape;5254;p616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255" name="Google Shape;5255;p61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56" name="Google Shape;5256;p6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257" name="Google Shape;5257;p61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wo Content">
  <p:cSld name="9_Two Content">
    <p:spTree>
      <p:nvGrpSpPr>
        <p:cNvPr id="5258" name="Shape 5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9" name="Google Shape;5259;p61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260" name="Google Shape;5260;p617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5261" name="Google Shape;5261;p61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62" name="Google Shape;5262;p61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3" name="Google Shape;5263;p6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64" name="Google Shape;5264;p6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5" name="Google Shape;5265;p6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66" name="Google Shape;5266;p617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267" name="Google Shape;5267;p617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68" name="Google Shape;5268;p6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269" name="Google Shape;5269;p61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Quotation">
  <p:cSld name="10_Quotation">
    <p:spTree>
      <p:nvGrpSpPr>
        <p:cNvPr id="544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2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" name="Google Shape;546;p126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47" name="Google Shape;547;p126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48" name="Google Shape;548;p126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9" name="Google Shape;549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50" name="Google Shape;550;p12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51" name="Google Shape;551;p12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2" name="Google Shape;552;p12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" name="Google Shape;553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4" name="Google Shape;554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556" name="Google Shape;556;p12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Comparison">
  <p:cSld name="9_Comparison">
    <p:spTree>
      <p:nvGrpSpPr>
        <p:cNvPr id="5270" name="Shape 5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1" name="Google Shape;5271;p61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72" name="Google Shape;5272;p61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73" name="Google Shape;5273;p6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74" name="Google Shape;5274;p6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75" name="Google Shape;5275;p6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76" name="Google Shape;5276;p618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277" name="Google Shape;5277;p618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278" name="Google Shape;5278;p618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279" name="Google Shape;5279;p618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280" name="Google Shape;5280;p618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281" name="Google Shape;5281;p61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82" name="Google Shape;5282;p6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283" name="Google Shape;5283;p61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itle Only">
  <p:cSld name="9_Title Only">
    <p:spTree>
      <p:nvGrpSpPr>
        <p:cNvPr id="5284" name="Shape 5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5" name="Google Shape;5285;p61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286" name="Google Shape;5286;p61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87" name="Google Shape;5287;p6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288" name="Google Shape;5288;p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89" name="Google Shape;5289;p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90" name="Google Shape;5290;p61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291" name="Google Shape;5291;p619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92" name="Google Shape;5292;p6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293" name="Google Shape;5293;p61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End">
  <p:cSld name="8_End">
    <p:spTree>
      <p:nvGrpSpPr>
        <p:cNvPr id="5294" name="Shape 5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5" name="Google Shape;5295;p62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296" name="Google Shape;5296;p620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7" name="Google Shape;5297;p620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8" name="Google Shape;5298;p62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99" name="Google Shape;5299;p620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300" name="Google Shape;5300;p620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5301" name="Google Shape;5301;p62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02" name="Google Shape;5302;p620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Blank">
  <p:cSld name="7_Blank">
    <p:spTree>
      <p:nvGrpSpPr>
        <p:cNvPr id="5303" name="Shape 5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" name="Google Shape;5304;p621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5" name="Google Shape;5305;p6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306" name="Google Shape;5306;p62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307" name="Google Shape;5307;p6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08" name="Google Shape;5308;p62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9" name="Google Shape;5309;p6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10" name="Google Shape;5310;p6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1" name="Google Shape;5311;p6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Cover">
  <p:cSld name="10_Cover">
    <p:spTree>
      <p:nvGrpSpPr>
        <p:cNvPr id="5312" name="Shape 5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3" name="Google Shape;5313;p62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14" name="Google Shape;5314;p622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15" name="Google Shape;5315;p622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5316" name="Google Shape;5316;p62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17" name="Google Shape;5317;p62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318" name="Google Shape;5318;p62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9" name="Google Shape;5319;p622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20" name="Google Shape;5320;p62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Divider">
  <p:cSld name="10_Divider">
    <p:bg>
      <p:bgPr>
        <a:solidFill>
          <a:schemeClr val="lt2"/>
        </a:solidFill>
      </p:bgPr>
    </p:bg>
    <p:spTree>
      <p:nvGrpSpPr>
        <p:cNvPr id="5321" name="Shape 5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2" name="Google Shape;5322;p62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323" name="Google Shape;5323;p623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4" name="Google Shape;5324;p62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5" name="Google Shape;5325;p623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26" name="Google Shape;5326;p62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27" name="Google Shape;5327;p623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28" name="Google Shape;5328;p623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Quotation">
  <p:cSld name="19_Quotation">
    <p:spTree>
      <p:nvGrpSpPr>
        <p:cNvPr id="5329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0" name="Google Shape;5330;p62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31" name="Google Shape;5331;p624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32" name="Google Shape;5332;p62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333" name="Google Shape;5333;p624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4" name="Google Shape;5334;p6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335" name="Google Shape;5335;p62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336" name="Google Shape;5336;p62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37" name="Google Shape;5337;p62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8" name="Google Shape;5338;p6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39" name="Google Shape;5339;p6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0" name="Google Shape;5340;p6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341" name="Google Shape;5341;p62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Photo Slide">
  <p:cSld name="10_Photo Slide">
    <p:spTree>
      <p:nvGrpSpPr>
        <p:cNvPr id="5342" name="Shape 5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3" name="Google Shape;5343;p625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5344" name="Google Shape;5344;p62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5345" name="Google Shape;5345;p62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346" name="Google Shape;5346;p625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7" name="Google Shape;5347;p625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48" name="Google Shape;5348;p625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349" name="Google Shape;5349;p62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Quotation">
  <p:cSld name="20_Quotation">
    <p:spTree>
      <p:nvGrpSpPr>
        <p:cNvPr id="5350" name="Shape 5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1" name="Google Shape;5351;p62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52" name="Google Shape;5352;p626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53" name="Google Shape;5353;p626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354" name="Google Shape;5354;p62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5" name="Google Shape;5355;p6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356" name="Google Shape;5356;p62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357" name="Google Shape;5357;p6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58" name="Google Shape;5358;p62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59" name="Google Shape;5359;p6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60" name="Google Shape;5360;p6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61" name="Google Shape;5361;p6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362" name="Google Shape;5362;p62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itle and Content">
  <p:cSld name="10_Title and Content">
    <p:spTree>
      <p:nvGrpSpPr>
        <p:cNvPr id="5363" name="Shape 5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4" name="Google Shape;5364;p62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65" name="Google Shape;5365;p62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66" name="Google Shape;5366;p6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67" name="Google Shape;5367;p6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68" name="Google Shape;5368;p6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69" name="Google Shape;5369;p62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70" name="Google Shape;5370;p627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371" name="Google Shape;5371;p627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72" name="Google Shape;5372;p6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373" name="Google Shape;5373;p62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Divider">
  <p:cSld name="6_Divider">
    <p:bg>
      <p:bgPr>
        <a:solidFill>
          <a:schemeClr val="lt2"/>
        </a:solidFill>
      </p:bgPr>
    </p:bg>
    <p:spTree>
      <p:nvGrpSpPr>
        <p:cNvPr id="557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" name="Google Shape;558;p12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59" name="Google Shape;559;p127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127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127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62" name="Google Shape;562;p12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63" name="Google Shape;563;p127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4" name="Google Shape;564;p127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wo Content">
  <p:cSld name="10_Two Content">
    <p:spTree>
      <p:nvGrpSpPr>
        <p:cNvPr id="5374" name="Shape 5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5" name="Google Shape;5375;p62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76" name="Google Shape;5376;p628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5377" name="Google Shape;5377;p6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78" name="Google Shape;5378;p62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79" name="Google Shape;5379;p6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80" name="Google Shape;5380;p6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81" name="Google Shape;5381;p6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82" name="Google Shape;5382;p628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383" name="Google Shape;5383;p628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84" name="Google Shape;5384;p6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385" name="Google Shape;5385;p62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Comparison">
  <p:cSld name="10_Comparison">
    <p:spTree>
      <p:nvGrpSpPr>
        <p:cNvPr id="5386" name="Shape 5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87" name="Google Shape;5387;p6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388" name="Google Shape;5388;p62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89" name="Google Shape;5389;p6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390" name="Google Shape;5390;p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1" name="Google Shape;5391;p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92" name="Google Shape;5392;p629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93" name="Google Shape;5393;p629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394" name="Google Shape;5394;p629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395" name="Google Shape;5395;p629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396" name="Google Shape;5396;p629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397" name="Google Shape;5397;p629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98" name="Google Shape;5398;p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399" name="Google Shape;5399;p62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itle Only">
  <p:cSld name="10_Title Only">
    <p:spTree>
      <p:nvGrpSpPr>
        <p:cNvPr id="5400" name="Shape 5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01" name="Google Shape;5401;p63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02" name="Google Shape;5402;p63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3" name="Google Shape;5403;p6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04" name="Google Shape;5404;p6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05" name="Google Shape;5405;p6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06" name="Google Shape;5406;p63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407" name="Google Shape;5407;p630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8" name="Google Shape;5408;p6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409" name="Google Shape;5409;p63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End">
  <p:cSld name="9_End">
    <p:spTree>
      <p:nvGrpSpPr>
        <p:cNvPr id="5410" name="Shape 5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11" name="Google Shape;5411;p63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12" name="Google Shape;5412;p631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3" name="Google Shape;5413;p631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14" name="Google Shape;5414;p63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15" name="Google Shape;5415;p631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416" name="Google Shape;5416;p631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5417" name="Google Shape;5417;p63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418" name="Google Shape;5418;p631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Blank">
  <p:cSld name="8_Blank">
    <p:spTree>
      <p:nvGrpSpPr>
        <p:cNvPr id="5419" name="Shape 5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0" name="Google Shape;5420;p632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21" name="Google Shape;5421;p6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422" name="Google Shape;5422;p63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423" name="Google Shape;5423;p6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24" name="Google Shape;5424;p63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25" name="Google Shape;5425;p6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26" name="Google Shape;5426;p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7" name="Google Shape;5427;p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Blank">
  <p:cSld name="11_Blank">
    <p:spTree>
      <p:nvGrpSpPr>
        <p:cNvPr id="5428" name="Shape 5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9" name="Google Shape;5429;p633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30" name="Google Shape;5430;p6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431" name="Google Shape;5431;p63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432" name="Google Shape;5432;p63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33" name="Google Shape;5433;p63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34" name="Google Shape;5434;p6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35" name="Google Shape;5435;p6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6" name="Google Shape;5436;p6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Quotation">
  <p:cSld name="26_Quotation">
    <p:spTree>
      <p:nvGrpSpPr>
        <p:cNvPr id="5437" name="Shape 5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8" name="Google Shape;5438;p63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39" name="Google Shape;5439;p634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440" name="Google Shape;5440;p63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441" name="Google Shape;5441;p634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2" name="Google Shape;5442;p6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443" name="Google Shape;5443;p63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444" name="Google Shape;5444;p63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45" name="Google Shape;5445;p63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6" name="Google Shape;5446;p6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47" name="Google Shape;5447;p6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8" name="Google Shape;5448;p6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449" name="Google Shape;5449;p63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Quotation">
  <p:cSld name="28_Quotation">
    <p:spTree>
      <p:nvGrpSpPr>
        <p:cNvPr id="5450" name="Shape 5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1" name="Google Shape;5451;p63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52" name="Google Shape;5452;p635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453" name="Google Shape;5453;p635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454" name="Google Shape;5454;p635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55" name="Google Shape;5455;p6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456" name="Google Shape;5456;p63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457" name="Google Shape;5457;p63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58" name="Google Shape;5458;p63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59" name="Google Shape;5459;p6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60" name="Google Shape;5460;p6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1" name="Google Shape;5461;p6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462" name="Google Shape;5462;p63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Cover">
  <p:cSld name="14_Cover">
    <p:spTree>
      <p:nvGrpSpPr>
        <p:cNvPr id="5463" name="Shape 5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4" name="Google Shape;5464;p63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65" name="Google Shape;5465;p636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466" name="Google Shape;5466;p636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5467" name="Google Shape;5467;p636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68" name="Google Shape;5468;p63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469" name="Google Shape;5469;p63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0" name="Google Shape;5470;p636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71" name="Google Shape;5471;p63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Divider">
  <p:cSld name="14_Divider">
    <p:bg>
      <p:bgPr>
        <a:solidFill>
          <a:schemeClr val="lt2"/>
        </a:solidFill>
      </p:bgPr>
    </p:bg>
    <p:spTree>
      <p:nvGrpSpPr>
        <p:cNvPr id="5472" name="Shape 5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73" name="Google Shape;5473;p63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474" name="Google Shape;5474;p637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5" name="Google Shape;5475;p637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6" name="Google Shape;5476;p637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77" name="Google Shape;5477;p63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478" name="Google Shape;5478;p637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479" name="Google Shape;5479;p637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itle and Content">
  <p:cSld name="4_Title and Content">
    <p:spTree>
      <p:nvGrpSpPr>
        <p:cNvPr id="565" name="Shape 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" name="Google Shape;566;p12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7" name="Google Shape;567;p12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8" name="Google Shape;568;p1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9" name="Google Shape;569;p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1" name="Google Shape;571;p128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2" name="Google Shape;572;p128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73" name="Google Shape;573;p128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4" name="Google Shape;574;p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75" name="Google Shape;575;p12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Photo Slide">
  <p:cSld name="14_Photo Slide">
    <p:spTree>
      <p:nvGrpSpPr>
        <p:cNvPr id="5480" name="Shape 5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1" name="Google Shape;5481;p638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5482" name="Google Shape;5482;p63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5483" name="Google Shape;5483;p63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484" name="Google Shape;5484;p63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5" name="Google Shape;5485;p63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86" name="Google Shape;5486;p638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487" name="Google Shape;5487;p63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0_Quotation">
  <p:cSld name="30_Quotation">
    <p:spTree>
      <p:nvGrpSpPr>
        <p:cNvPr id="5488" name="Shape 5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9" name="Google Shape;5489;p63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90" name="Google Shape;5490;p639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491" name="Google Shape;5491;p639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492" name="Google Shape;5492;p639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93" name="Google Shape;5493;p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494" name="Google Shape;5494;p63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495" name="Google Shape;5495;p63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496" name="Google Shape;5496;p63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97" name="Google Shape;5497;p6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98" name="Google Shape;5498;p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9" name="Google Shape;5499;p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500" name="Google Shape;5500;p63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1_Quotation">
  <p:cSld name="31_Quotation">
    <p:spTree>
      <p:nvGrpSpPr>
        <p:cNvPr id="5501" name="Shape 5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2" name="Google Shape;5502;p64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03" name="Google Shape;5503;p640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504" name="Google Shape;5504;p640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505" name="Google Shape;5505;p640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06" name="Google Shape;5506;p6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507" name="Google Shape;5507;p64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508" name="Google Shape;5508;p6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09" name="Google Shape;5509;p64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10" name="Google Shape;5510;p6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11" name="Google Shape;5511;p6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2" name="Google Shape;5512;p6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513" name="Google Shape;5513;p64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itle and Content">
  <p:cSld name="15_Title and Content">
    <p:spTree>
      <p:nvGrpSpPr>
        <p:cNvPr id="5514" name="Shape 5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5" name="Google Shape;5515;p64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16" name="Google Shape;5516;p64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17" name="Google Shape;5517;p6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18" name="Google Shape;5518;p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9" name="Google Shape;5519;p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20" name="Google Shape;5520;p64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521" name="Google Shape;5521;p641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522" name="Google Shape;5522;p641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23" name="Google Shape;5523;p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524" name="Google Shape;5524;p64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wo Content">
  <p:cSld name="14_Two Content">
    <p:spTree>
      <p:nvGrpSpPr>
        <p:cNvPr id="5525" name="Shape 5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6" name="Google Shape;5526;p642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527" name="Google Shape;5527;p642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5528" name="Google Shape;5528;p64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29" name="Google Shape;5529;p64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0" name="Google Shape;5530;p6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31" name="Google Shape;5531;p6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2" name="Google Shape;5532;p6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33" name="Google Shape;5533;p642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534" name="Google Shape;5534;p642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5" name="Google Shape;5535;p6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536" name="Google Shape;5536;p64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Comparison">
  <p:cSld name="14_Comparison">
    <p:spTree>
      <p:nvGrpSpPr>
        <p:cNvPr id="5537" name="Shape 5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38" name="Google Shape;5538;p64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39" name="Google Shape;5539;p64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40" name="Google Shape;5540;p6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41" name="Google Shape;5541;p6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2" name="Google Shape;5542;p6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43" name="Google Shape;5543;p643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544" name="Google Shape;5544;p643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545" name="Google Shape;5545;p643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546" name="Google Shape;5546;p643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547" name="Google Shape;5547;p643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548" name="Google Shape;5548;p643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49" name="Google Shape;5549;p6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550" name="Google Shape;5550;p64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itle Only">
  <p:cSld name="14_Title Only">
    <p:spTree>
      <p:nvGrpSpPr>
        <p:cNvPr id="5551" name="Shape 5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2" name="Google Shape;5552;p6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53" name="Google Shape;5553;p64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54" name="Google Shape;5554;p6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55" name="Google Shape;5555;p6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6" name="Google Shape;5556;p6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57" name="Google Shape;5557;p644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558" name="Google Shape;5558;p644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59" name="Google Shape;5559;p6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560" name="Google Shape;5560;p64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End">
  <p:cSld name="13_End">
    <p:spTree>
      <p:nvGrpSpPr>
        <p:cNvPr id="5561" name="Shape 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2" name="Google Shape;5562;p6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563" name="Google Shape;5563;p645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4" name="Google Shape;5564;p645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65" name="Google Shape;5565;p645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6" name="Google Shape;5566;p645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567" name="Google Shape;5567;p645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5568" name="Google Shape;5568;p64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569" name="Google Shape;5569;p645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Blank">
  <p:cSld name="12_Blank">
    <p:spTree>
      <p:nvGrpSpPr>
        <p:cNvPr id="5570" name="Shape 5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1" name="Google Shape;5571;p64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72" name="Google Shape;5572;p6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573" name="Google Shape;5573;p64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574" name="Google Shape;5574;p64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75" name="Google Shape;5575;p64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76" name="Google Shape;5576;p6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77" name="Google Shape;5577;p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8" name="Google Shape;5578;p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4_Quotation">
  <p:cSld name="34_Quotation">
    <p:spTree>
      <p:nvGrpSpPr>
        <p:cNvPr id="5579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" name="Google Shape;5580;p64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1" name="Google Shape;5581;p647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582" name="Google Shape;5582;p647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583" name="Google Shape;5583;p647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84" name="Google Shape;5584;p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585" name="Google Shape;5585;p64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586" name="Google Shape;5586;p64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87" name="Google Shape;5587;p64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88" name="Google Shape;5588;p6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89" name="Google Shape;5589;p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0" name="Google Shape;5590;p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591" name="Google Shape;5591;p64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wo Content">
  <p:cSld name="4_Two Content">
    <p:spTree>
      <p:nvGrpSpPr>
        <p:cNvPr id="576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p129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8" name="Google Shape;578;p129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579" name="Google Shape;579;p1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80" name="Google Shape;580;p12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" name="Google Shape;581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2" name="Google Shape;582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4" name="Google Shape;584;p129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85" name="Google Shape;585;p129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6" name="Google Shape;586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87" name="Google Shape;587;p12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5_Quotation">
  <p:cSld name="35_Quotation">
    <p:spTree>
      <p:nvGrpSpPr>
        <p:cNvPr id="5592" name="Shape 5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3" name="Google Shape;5593;p64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4" name="Google Shape;5594;p648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595" name="Google Shape;5595;p648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596" name="Google Shape;5596;p64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97" name="Google Shape;5597;p6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598" name="Google Shape;5598;p64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599" name="Google Shape;5599;p6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600" name="Google Shape;5600;p64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01" name="Google Shape;5601;p6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602" name="Google Shape;5602;p6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3" name="Google Shape;5603;p6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604" name="Google Shape;5604;p64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6_Quotation">
  <p:cSld name="36_Quotation">
    <p:spTree>
      <p:nvGrpSpPr>
        <p:cNvPr id="5605" name="Shape 5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6" name="Google Shape;5606;p64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7" name="Google Shape;5607;p649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08" name="Google Shape;5608;p649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609" name="Google Shape;5609;p649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10" name="Google Shape;5610;p6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611" name="Google Shape;5611;p64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612" name="Google Shape;5612;p64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613" name="Google Shape;5613;p64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14" name="Google Shape;5614;p6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615" name="Google Shape;5615;p6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16" name="Google Shape;5616;p6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617" name="Google Shape;5617;p64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7_Quotation">
  <p:cSld name="37_Quotation">
    <p:spTree>
      <p:nvGrpSpPr>
        <p:cNvPr id="5618" name="Shape 5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9" name="Google Shape;5619;p65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0" name="Google Shape;5620;p650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21" name="Google Shape;5621;p650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622" name="Google Shape;5622;p650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23" name="Google Shape;5623;p6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624" name="Google Shape;5624;p65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625" name="Google Shape;5625;p6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626" name="Google Shape;5626;p65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27" name="Google Shape;5627;p6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628" name="Google Shape;5628;p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9" name="Google Shape;5629;p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630" name="Google Shape;5630;p65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Cover">
  <p:cSld name="15_Cover">
    <p:spTree>
      <p:nvGrpSpPr>
        <p:cNvPr id="5631" name="Shape 5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" name="Google Shape;5632;p65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33" name="Google Shape;5633;p651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34" name="Google Shape;5634;p651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5635" name="Google Shape;5635;p651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636" name="Google Shape;5636;p65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637" name="Google Shape;5637;p65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8" name="Google Shape;5638;p651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39" name="Google Shape;5639;p65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Divider">
  <p:cSld name="15_Divider">
    <p:bg>
      <p:bgPr>
        <a:solidFill>
          <a:schemeClr val="lt2"/>
        </a:solidFill>
      </p:bgPr>
    </p:bg>
    <p:spTree>
      <p:nvGrpSpPr>
        <p:cNvPr id="5640" name="Shape 5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1" name="Google Shape;5641;p65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642" name="Google Shape;5642;p652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3" name="Google Shape;5643;p65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4" name="Google Shape;5644;p652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45" name="Google Shape;5645;p65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646" name="Google Shape;5646;p652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47" name="Google Shape;5647;p652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Photo Slide">
  <p:cSld name="15_Photo Slide">
    <p:spTree>
      <p:nvGrpSpPr>
        <p:cNvPr id="5648" name="Shape 5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9" name="Google Shape;5649;p653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5650" name="Google Shape;5650;p65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5651" name="Google Shape;5651;p65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652" name="Google Shape;5652;p65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3" name="Google Shape;5653;p65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54" name="Google Shape;5654;p653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655" name="Google Shape;5655;p65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8_Quotation">
  <p:cSld name="38_Quotation">
    <p:spTree>
      <p:nvGrpSpPr>
        <p:cNvPr id="5656" name="Shape 5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7" name="Google Shape;5657;p65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8" name="Google Shape;5658;p654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59" name="Google Shape;5659;p65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660" name="Google Shape;5660;p654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61" name="Google Shape;5661;p6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662" name="Google Shape;5662;p65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663" name="Google Shape;5663;p6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664" name="Google Shape;5664;p65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65" name="Google Shape;5665;p6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666" name="Google Shape;5666;p6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7" name="Google Shape;5667;p6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668" name="Google Shape;5668;p65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Title and Content">
  <p:cSld name="16_Title and Content">
    <p:spTree>
      <p:nvGrpSpPr>
        <p:cNvPr id="5669" name="Shape 5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70" name="Google Shape;5670;p65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671" name="Google Shape;5671;p65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72" name="Google Shape;5672;p6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673" name="Google Shape;5673;p6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74" name="Google Shape;5674;p6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75" name="Google Shape;5675;p65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76" name="Google Shape;5676;p655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677" name="Google Shape;5677;p655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78" name="Google Shape;5678;p6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679" name="Google Shape;5679;p65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wo Content">
  <p:cSld name="15_Two Content">
    <p:spTree>
      <p:nvGrpSpPr>
        <p:cNvPr id="5680" name="Shape 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1" name="Google Shape;5681;p65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82" name="Google Shape;5682;p656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5683" name="Google Shape;5683;p6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684" name="Google Shape;5684;p65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85" name="Google Shape;5685;p6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686" name="Google Shape;5686;p6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7" name="Google Shape;5687;p6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88" name="Google Shape;5688;p656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689" name="Google Shape;5689;p656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90" name="Google Shape;5690;p6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691" name="Google Shape;5691;p65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Comparison">
  <p:cSld name="15_Comparison">
    <p:spTree>
      <p:nvGrpSpPr>
        <p:cNvPr id="5692" name="Shape 5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93" name="Google Shape;5693;p6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694" name="Google Shape;5694;p65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95" name="Google Shape;5695;p6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696" name="Google Shape;5696;p6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97" name="Google Shape;5697;p6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98" name="Google Shape;5698;p657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99" name="Google Shape;5699;p657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700" name="Google Shape;5700;p657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701" name="Google Shape;5701;p657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702" name="Google Shape;5702;p657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703" name="Google Shape;5703;p657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04" name="Google Shape;5704;p6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705" name="Google Shape;5705;p65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Photo Slide">
  <p:cSld name="4_Photo Slide">
    <p:spTree>
      <p:nvGrpSpPr>
        <p:cNvPr id="588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p130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590" name="Google Shape;590;p13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591" name="Google Shape;591;p13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92" name="Google Shape;592;p130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30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4" name="Google Shape;594;p130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95" name="Google Shape;595;p13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itle Only">
  <p:cSld name="15_Title Only">
    <p:spTree>
      <p:nvGrpSpPr>
        <p:cNvPr id="5706" name="Shape 5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07" name="Google Shape;5707;p6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708" name="Google Shape;5708;p65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09" name="Google Shape;5709;p6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10" name="Google Shape;5710;p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1" name="Google Shape;5711;p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12" name="Google Shape;5712;p65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13" name="Google Shape;5713;p65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4" name="Google Shape;5714;p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715" name="Google Shape;5715;p65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End">
  <p:cSld name="15_End">
    <p:spTree>
      <p:nvGrpSpPr>
        <p:cNvPr id="5716" name="Shape 5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7" name="Google Shape;5717;p6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18" name="Google Shape;5718;p659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9" name="Google Shape;5719;p659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20" name="Google Shape;5720;p65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21" name="Google Shape;5721;p659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722" name="Google Shape;5722;p659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5723" name="Google Shape;5723;p65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24" name="Google Shape;5724;p659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Blank">
  <p:cSld name="14_Blank">
    <p:spTree>
      <p:nvGrpSpPr>
        <p:cNvPr id="5725" name="Shape 5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6" name="Google Shape;5726;p660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27" name="Google Shape;5727;p6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728" name="Google Shape;5728;p66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729" name="Google Shape;5729;p6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730" name="Google Shape;5730;p66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1" name="Google Shape;5731;p6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32" name="Google Shape;5732;p6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33" name="Google Shape;5733;p6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Cover">
  <p:cSld name="17_Cover">
    <p:spTree>
      <p:nvGrpSpPr>
        <p:cNvPr id="5734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66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6" name="Google Shape;5736;p661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37" name="Google Shape;5737;p661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5738" name="Google Shape;5738;p661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39" name="Google Shape;5739;p66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740" name="Google Shape;5740;p66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1" name="Google Shape;5741;p661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42" name="Google Shape;5742;p66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Divider">
  <p:cSld name="17_Divider">
    <p:bg>
      <p:bgPr>
        <a:solidFill>
          <a:schemeClr val="lt2"/>
        </a:solidFill>
      </p:bgPr>
    </p:bg>
    <p:spTree>
      <p:nvGrpSpPr>
        <p:cNvPr id="5743" name="Shape 5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4" name="Google Shape;5744;p66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745" name="Google Shape;5745;p662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6" name="Google Shape;5746;p66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7" name="Google Shape;5747;p662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48" name="Google Shape;5748;p66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749" name="Google Shape;5749;p662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50" name="Google Shape;5750;p662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Photo Slide">
  <p:cSld name="17_Photo Slide">
    <p:spTree>
      <p:nvGrpSpPr>
        <p:cNvPr id="5751" name="Shape 5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2" name="Google Shape;5752;p663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5753" name="Google Shape;5753;p66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5754" name="Google Shape;5754;p66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755" name="Google Shape;5755;p66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6" name="Google Shape;5756;p66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57" name="Google Shape;5757;p663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758" name="Google Shape;5758;p66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1_Quotation">
  <p:cSld name="41_Quotation">
    <p:spTree>
      <p:nvGrpSpPr>
        <p:cNvPr id="5759" name="Shape 5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0" name="Google Shape;5760;p66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1" name="Google Shape;5761;p664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62" name="Google Shape;5762;p66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763" name="Google Shape;5763;p664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4" name="Google Shape;5764;p6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765" name="Google Shape;5765;p66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766" name="Google Shape;5766;p6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767" name="Google Shape;5767;p66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68" name="Google Shape;5768;p6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69" name="Google Shape;5769;p6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0" name="Google Shape;5770;p6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771" name="Google Shape;5771;p66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Title and Content">
  <p:cSld name="18_Title and Content">
    <p:spTree>
      <p:nvGrpSpPr>
        <p:cNvPr id="5772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3" name="Google Shape;5773;p66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774" name="Google Shape;5774;p66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75" name="Google Shape;5775;p6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76" name="Google Shape;5776;p6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7" name="Google Shape;5777;p6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78" name="Google Shape;5778;p66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79" name="Google Shape;5779;p665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780" name="Google Shape;5780;p665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1" name="Google Shape;5781;p6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782" name="Google Shape;5782;p66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Two Content">
  <p:cSld name="17_Two Content">
    <p:spTree>
      <p:nvGrpSpPr>
        <p:cNvPr id="5783" name="Shape 5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4" name="Google Shape;5784;p66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85" name="Google Shape;5785;p666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5786" name="Google Shape;5786;p6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787" name="Google Shape;5787;p66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8" name="Google Shape;5788;p6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89" name="Google Shape;5789;p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0" name="Google Shape;5790;p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91" name="Google Shape;5791;p666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792" name="Google Shape;5792;p666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93" name="Google Shape;5793;p6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794" name="Google Shape;5794;p66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Comparison">
  <p:cSld name="17_Comparison">
    <p:spTree>
      <p:nvGrpSpPr>
        <p:cNvPr id="5795" name="Shape 5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6" name="Google Shape;5796;p66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797" name="Google Shape;5797;p66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98" name="Google Shape;5798;p6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99" name="Google Shape;5799;p6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0" name="Google Shape;5800;p6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01" name="Google Shape;5801;p667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02" name="Google Shape;5802;p667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803" name="Google Shape;5803;p667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804" name="Google Shape;5804;p667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5805" name="Google Shape;5805;p667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806" name="Google Shape;5806;p667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07" name="Google Shape;5807;p6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808" name="Google Shape;5808;p66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Blank" type="blank">
  <p:cSld name="BLANK">
    <p:spTree>
      <p:nvGrpSpPr>
        <p:cNvPr id="39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7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" name="Google Shape;41;p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F4F3EC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42" name="Google Shape;42;p78"/>
          <p:cNvSpPr txBox="1"/>
          <p:nvPr>
            <p:ph idx="11" type="ftr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3" name="Google Shape;43;p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" name="Google Shape;44;p7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" name="Google Shape;45;p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" name="Google Shape;46;p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76923C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Comparison">
  <p:cSld name="4_Comparison">
    <p:spTree>
      <p:nvGrpSpPr>
        <p:cNvPr id="596" name="Shape 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7" name="Google Shape;597;p13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8" name="Google Shape;598;p13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9" name="Google Shape;599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0" name="Google Shape;600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02" name="Google Shape;602;p131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3" name="Google Shape;603;p131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04" name="Google Shape;604;p131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05" name="Google Shape;605;p131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06" name="Google Shape;606;p131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07" name="Google Shape;607;p13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8" name="Google Shape;608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09" name="Google Shape;609;p13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Title Only">
  <p:cSld name="17_Title Only">
    <p:spTree>
      <p:nvGrpSpPr>
        <p:cNvPr id="5809" name="Shape 5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10" name="Google Shape;5810;p66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11" name="Google Shape;5811;p66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2" name="Google Shape;5812;p6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13" name="Google Shape;5813;p6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4" name="Google Shape;5814;p6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5" name="Google Shape;5815;p66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16" name="Google Shape;5816;p66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7" name="Google Shape;5817;p6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818" name="Google Shape;5818;p66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End">
  <p:cSld name="17_End">
    <p:spTree>
      <p:nvGrpSpPr>
        <p:cNvPr id="5819" name="Shape 5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20" name="Google Shape;5820;p6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821" name="Google Shape;5821;p669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2" name="Google Shape;5822;p669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23" name="Google Shape;5823;p66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24" name="Google Shape;5824;p669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825" name="Google Shape;5825;p669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5826" name="Google Shape;5826;p66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827" name="Google Shape;5827;p669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Blank">
  <p:cSld name="16_Blank">
    <p:spTree>
      <p:nvGrpSpPr>
        <p:cNvPr id="5828" name="Shape 5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9" name="Google Shape;5829;p670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30" name="Google Shape;5830;p6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831" name="Google Shape;5831;p67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832" name="Google Shape;5832;p6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33" name="Google Shape;5833;p67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4" name="Google Shape;5834;p6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35" name="Google Shape;5835;p6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6" name="Google Shape;5836;p6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2_Quotation">
  <p:cSld name="42_Quotation">
    <p:spTree>
      <p:nvGrpSpPr>
        <p:cNvPr id="5837" name="Shape 5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8" name="Google Shape;5838;p67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39" name="Google Shape;5839;p671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40" name="Google Shape;5840;p671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841" name="Google Shape;5841;p671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2" name="Google Shape;5842;p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5843" name="Google Shape;5843;p67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844" name="Google Shape;5844;p67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45" name="Google Shape;5845;p67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46" name="Google Shape;5846;p6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47" name="Google Shape;5847;p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8" name="Google Shape;5848;p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5849" name="Google Shape;5849;p67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itle Slide" type="title">
  <p:cSld name="TITLE">
    <p:spTree>
      <p:nvGrpSpPr>
        <p:cNvPr id="5850" name="Shape 5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1" name="Google Shape;5851;p672"/>
          <p:cNvSpPr txBox="1"/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52" name="Google Shape;5852;p672"/>
          <p:cNvSpPr txBox="1"/>
          <p:nvPr>
            <p:ph idx="1" type="subTitle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5853" name="Google Shape;5853;p672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854" name="Google Shape;5854;p67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55" name="Google Shape;5855;p672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itle Slide_Yale Blue">
  <p:cSld name="3_Title Slide_Yale Blue">
    <p:spTree>
      <p:nvGrpSpPr>
        <p:cNvPr id="5856" name="Shape 5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" name="Google Shape;5857;p673"/>
          <p:cNvSpPr txBox="1"/>
          <p:nvPr>
            <p:ph idx="1" type="body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858" name="Google Shape;5858;p673"/>
          <p:cNvSpPr txBox="1"/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59" name="Google Shape;5859;p673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860" name="Google Shape;5860;p67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61" name="Google Shape;5861;p67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862" name="Google Shape;5862;p673"/>
          <p:cNvSpPr/>
          <p:nvPr/>
        </p:nvSpPr>
        <p:spPr>
          <a:xfrm rot="10800000">
            <a:off x="5756" y="1999991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3" name="Google Shape;5863;p67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4" name="Google Shape;5864;p673"/>
          <p:cNvSpPr txBox="1"/>
          <p:nvPr>
            <p:ph idx="2" type="body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5865" name="Google Shape;5865;p67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itle Slide_Yale Blue">
  <p:cSld name="4_Title Slide_Yale Blue">
    <p:spTree>
      <p:nvGrpSpPr>
        <p:cNvPr id="5866" name="Shape 5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" name="Google Shape;5867;p674"/>
          <p:cNvSpPr txBox="1"/>
          <p:nvPr>
            <p:ph idx="1" type="body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868" name="Google Shape;5868;p674"/>
          <p:cNvSpPr txBox="1"/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69" name="Google Shape;5869;p674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870" name="Google Shape;5870;p67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71" name="Google Shape;5871;p67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872" name="Google Shape;5872;p674"/>
          <p:cNvSpPr/>
          <p:nvPr/>
        </p:nvSpPr>
        <p:spPr>
          <a:xfrm rot="10800000">
            <a:off x="5756" y="1999991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3" name="Google Shape;5873;p67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4" name="Google Shape;5874;p674"/>
          <p:cNvSpPr txBox="1"/>
          <p:nvPr>
            <p:ph idx="2" type="body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5875" name="Google Shape;5875;p67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ullets Layout">
  <p:cSld name="Title and Bullets Layout">
    <p:spTree>
      <p:nvGrpSpPr>
        <p:cNvPr id="5876" name="Shape 5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" name="Google Shape;5877;p675"/>
          <p:cNvSpPr txBox="1"/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78" name="Google Shape;5878;p67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9" name="Google Shape;5879;p67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0" name="Google Shape;5880;p675"/>
          <p:cNvSpPr txBox="1"/>
          <p:nvPr>
            <p:ph idx="1" type="body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5881" name="Google Shape;5881;p67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Title and Content">
  <p:cSld name="19_Title and Content">
    <p:spTree>
      <p:nvGrpSpPr>
        <p:cNvPr id="5882" name="Shape 5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3" name="Google Shape;5883;p67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884" name="Google Shape;5884;p67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885" name="Google Shape;5885;p67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6" name="Google Shape;5886;p676"/>
          <p:cNvSpPr txBox="1"/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87" name="Google Shape;5887;p676"/>
          <p:cNvSpPr txBox="1"/>
          <p:nvPr>
            <p:ph idx="1" type="body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Section | Picture and Copy Layout">
  <p:cSld name="Two Section | Picture and Copy Layout">
    <p:spTree>
      <p:nvGrpSpPr>
        <p:cNvPr id="5888" name="Shape 5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9" name="Google Shape;5889;p67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0" name="Google Shape;5890;p67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1" name="Google Shape;5891;p677"/>
          <p:cNvSpPr txBox="1"/>
          <p:nvPr>
            <p:ph idx="1" type="body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892" name="Google Shape;5892;p677"/>
          <p:cNvSpPr txBox="1"/>
          <p:nvPr>
            <p:ph idx="2" type="body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893" name="Google Shape;5893;p677"/>
          <p:cNvSpPr txBox="1"/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5894" name="Google Shape;5894;p67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Quotation">
  <p:cSld name="12_Quotation">
    <p:spTree>
      <p:nvGrpSpPr>
        <p:cNvPr id="610" name="Shape 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Google Shape;611;p13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" name="Google Shape;612;p132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3" name="Google Shape;613;p132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14" name="Google Shape;614;p132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5" name="Google Shape;615;p1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16" name="Google Shape;616;p13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17" name="Google Shape;617;p1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18" name="Google Shape;618;p13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9" name="Google Shape;619;p1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0" name="Google Shape;620;p1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1" name="Google Shape;621;p1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622" name="Google Shape;622;p13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itle Slide_Yale Blue">
  <p:cSld name="5_Title Slide_Yale Blue">
    <p:spTree>
      <p:nvGrpSpPr>
        <p:cNvPr id="5895" name="Shape 5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6" name="Google Shape;5896;p678"/>
          <p:cNvSpPr txBox="1"/>
          <p:nvPr>
            <p:ph idx="1" type="body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897" name="Google Shape;5897;p678"/>
          <p:cNvSpPr txBox="1"/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898" name="Google Shape;5898;p678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899" name="Google Shape;5899;p67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00" name="Google Shape;5900;p67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901" name="Google Shape;5901;p678"/>
          <p:cNvSpPr/>
          <p:nvPr/>
        </p:nvSpPr>
        <p:spPr>
          <a:xfrm rot="10800000">
            <a:off x="5756" y="1999991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2" name="Google Shape;5902;p678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3" name="Google Shape;5903;p678"/>
          <p:cNvSpPr txBox="1"/>
          <p:nvPr>
            <p:ph idx="2" type="body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5904" name="Google Shape;5904;p67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itle and Bullets Layout">
  <p:cSld name="1_Title and Bullets Layout">
    <p:spTree>
      <p:nvGrpSpPr>
        <p:cNvPr id="5905" name="Shape 5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6" name="Google Shape;5906;p679"/>
          <p:cNvSpPr txBox="1"/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07" name="Google Shape;5907;p67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8" name="Google Shape;5908;p67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9" name="Google Shape;5909;p679"/>
          <p:cNvSpPr txBox="1"/>
          <p:nvPr>
            <p:ph idx="1" type="body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5910" name="Google Shape;5910;p67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wo Section | Picture and Copy Layout">
  <p:cSld name="1_Two Section | Picture and Copy Layout">
    <p:spTree>
      <p:nvGrpSpPr>
        <p:cNvPr id="5911" name="Shape 5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2" name="Google Shape;5912;p68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3" name="Google Shape;5913;p68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4" name="Google Shape;5914;p680"/>
          <p:cNvSpPr txBox="1"/>
          <p:nvPr>
            <p:ph idx="1" type="body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915" name="Google Shape;5915;p680"/>
          <p:cNvSpPr txBox="1"/>
          <p:nvPr>
            <p:ph idx="2" type="body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916" name="Google Shape;5916;p680"/>
          <p:cNvSpPr txBox="1"/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5917" name="Google Shape;5917;p68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itle Slide_Yale Blue">
  <p:cSld name="6_Title Slide_Yale Blue">
    <p:spTree>
      <p:nvGrpSpPr>
        <p:cNvPr id="5918" name="Shape 5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9" name="Google Shape;5919;p681"/>
          <p:cNvSpPr txBox="1"/>
          <p:nvPr>
            <p:ph idx="1" type="body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920" name="Google Shape;5920;p681"/>
          <p:cNvSpPr txBox="1"/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21" name="Google Shape;5921;p681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922" name="Google Shape;5922;p68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23" name="Google Shape;5923;p68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924" name="Google Shape;5924;p681"/>
          <p:cNvSpPr/>
          <p:nvPr/>
        </p:nvSpPr>
        <p:spPr>
          <a:xfrm rot="10800000">
            <a:off x="5756" y="1999991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25" name="Google Shape;5925;p68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26" name="Google Shape;5926;p681"/>
          <p:cNvSpPr txBox="1"/>
          <p:nvPr>
            <p:ph idx="2" type="body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5927" name="Google Shape;5927;p68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itle Slide_Yale Blue">
  <p:cSld name="7_Title Slide_Yale Blue">
    <p:spTree>
      <p:nvGrpSpPr>
        <p:cNvPr id="5928" name="Shape 5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9" name="Google Shape;5929;p682"/>
          <p:cNvSpPr txBox="1"/>
          <p:nvPr>
            <p:ph idx="1" type="body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930" name="Google Shape;5930;p682"/>
          <p:cNvSpPr txBox="1"/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31" name="Google Shape;5931;p682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932" name="Google Shape;5932;p68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33" name="Google Shape;5933;p682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934" name="Google Shape;5934;p682"/>
          <p:cNvSpPr/>
          <p:nvPr/>
        </p:nvSpPr>
        <p:spPr>
          <a:xfrm rot="10800000">
            <a:off x="5756" y="1999991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5" name="Google Shape;5935;p682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6" name="Google Shape;5936;p682"/>
          <p:cNvSpPr txBox="1"/>
          <p:nvPr>
            <p:ph idx="2" type="body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5937" name="Google Shape;5937;p68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itle Slide_Yale Blue">
  <p:cSld name="8_Title Slide_Yale Blue">
    <p:spTree>
      <p:nvGrpSpPr>
        <p:cNvPr id="5938" name="Shape 5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" name="Google Shape;5939;p683"/>
          <p:cNvSpPr txBox="1"/>
          <p:nvPr>
            <p:ph idx="1" type="body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940" name="Google Shape;5940;p683"/>
          <p:cNvSpPr txBox="1"/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41" name="Google Shape;5941;p683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942" name="Google Shape;5942;p68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43" name="Google Shape;5943;p68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944" name="Google Shape;5944;p683"/>
          <p:cNvSpPr/>
          <p:nvPr/>
        </p:nvSpPr>
        <p:spPr>
          <a:xfrm rot="10800000">
            <a:off x="5756" y="1999991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5" name="Google Shape;5945;p68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6" name="Google Shape;5946;p683"/>
          <p:cNvSpPr txBox="1"/>
          <p:nvPr>
            <p:ph idx="2" type="body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5947" name="Google Shape;5947;p68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itle and Bullets Layout">
  <p:cSld name="2_Title and Bullets Layout">
    <p:spTree>
      <p:nvGrpSpPr>
        <p:cNvPr id="5948" name="Shape 5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" name="Google Shape;5949;p684"/>
          <p:cNvSpPr txBox="1"/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50" name="Google Shape;5950;p68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1" name="Google Shape;5951;p68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2" name="Google Shape;5952;p684"/>
          <p:cNvSpPr txBox="1"/>
          <p:nvPr>
            <p:ph idx="1" type="body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5953" name="Google Shape;5953;p68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Title and Content">
  <p:cSld name="21_Title and Content">
    <p:spTree>
      <p:nvGrpSpPr>
        <p:cNvPr id="5954" name="Shape 5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5" name="Google Shape;5955;p68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956" name="Google Shape;5956;p68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957" name="Google Shape;5957;p68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8" name="Google Shape;5958;p685"/>
          <p:cNvSpPr txBox="1"/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59" name="Google Shape;5959;p685"/>
          <p:cNvSpPr txBox="1"/>
          <p:nvPr>
            <p:ph idx="1" type="body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wo Section | Picture and Copy Layout">
  <p:cSld name="2_Two Section | Picture and Copy Layout">
    <p:spTree>
      <p:nvGrpSpPr>
        <p:cNvPr id="5960" name="Shape 5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1" name="Google Shape;5961;p68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2" name="Google Shape;5962;p68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3" name="Google Shape;5963;p686"/>
          <p:cNvSpPr txBox="1"/>
          <p:nvPr>
            <p:ph idx="1" type="body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964" name="Google Shape;5964;p686"/>
          <p:cNvSpPr txBox="1"/>
          <p:nvPr>
            <p:ph idx="2" type="body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965" name="Google Shape;5965;p686"/>
          <p:cNvSpPr txBox="1"/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5966" name="Google Shape;5966;p68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itle Slide_Yale Blue">
  <p:cSld name="9_Title Slide_Yale Blue">
    <p:spTree>
      <p:nvGrpSpPr>
        <p:cNvPr id="5967" name="Shape 5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8" name="Google Shape;5968;p687"/>
          <p:cNvSpPr txBox="1"/>
          <p:nvPr>
            <p:ph idx="1" type="body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969" name="Google Shape;5969;p687"/>
          <p:cNvSpPr txBox="1"/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70" name="Google Shape;5970;p687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971" name="Google Shape;5971;p68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72" name="Google Shape;5972;p68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973" name="Google Shape;5973;p687"/>
          <p:cNvSpPr/>
          <p:nvPr/>
        </p:nvSpPr>
        <p:spPr>
          <a:xfrm rot="10800000">
            <a:off x="5756" y="1999991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4" name="Google Shape;5974;p687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5" name="Google Shape;5975;p687"/>
          <p:cNvSpPr txBox="1"/>
          <p:nvPr>
            <p:ph idx="2" type="body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5976" name="Google Shape;5976;p68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Cover">
  <p:cSld name="8_Cover">
    <p:spTree>
      <p:nvGrpSpPr>
        <p:cNvPr id="623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13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133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26" name="Google Shape;626;p133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627" name="Google Shape;627;p133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8" name="Google Shape;628;p13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29" name="Google Shape;629;p13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133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1" name="Google Shape;631;p13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itle and Bullets Layout">
  <p:cSld name="3_Title and Bullets Layout">
    <p:spTree>
      <p:nvGrpSpPr>
        <p:cNvPr id="5977" name="Shape 5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8" name="Google Shape;5978;p688"/>
          <p:cNvSpPr txBox="1"/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79" name="Google Shape;5979;p68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0" name="Google Shape;5980;p68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1" name="Google Shape;5981;p688"/>
          <p:cNvSpPr txBox="1"/>
          <p:nvPr>
            <p:ph idx="1" type="body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5982" name="Google Shape;5982;p68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Title and Content">
  <p:cSld name="22_Title and Content">
    <p:spTree>
      <p:nvGrpSpPr>
        <p:cNvPr id="5983" name="Shape 5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4" name="Google Shape;5984;p68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985" name="Google Shape;5985;p68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986" name="Google Shape;5986;p68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7" name="Google Shape;5987;p689"/>
          <p:cNvSpPr txBox="1"/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88" name="Google Shape;5988;p689"/>
          <p:cNvSpPr txBox="1"/>
          <p:nvPr>
            <p:ph idx="1" type="body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wo Section | Picture and Copy Layout">
  <p:cSld name="3_Two Section | Picture and Copy Layout">
    <p:spTree>
      <p:nvGrpSpPr>
        <p:cNvPr id="5989" name="Shape 5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" name="Google Shape;5990;p69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1" name="Google Shape;5991;p69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2" name="Google Shape;5992;p690"/>
          <p:cNvSpPr txBox="1"/>
          <p:nvPr>
            <p:ph idx="1" type="body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993" name="Google Shape;5993;p690"/>
          <p:cNvSpPr txBox="1"/>
          <p:nvPr>
            <p:ph idx="2" type="body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994" name="Google Shape;5994;p690"/>
          <p:cNvSpPr txBox="1"/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5995" name="Google Shape;5995;p69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itle Slide_Yale Blue">
  <p:cSld name="11_Title Slide_Yale Blue">
    <p:spTree>
      <p:nvGrpSpPr>
        <p:cNvPr id="5996" name="Shape 5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7" name="Google Shape;5997;p691"/>
          <p:cNvSpPr txBox="1"/>
          <p:nvPr>
            <p:ph idx="1" type="body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5998" name="Google Shape;5998;p691"/>
          <p:cNvSpPr txBox="1"/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99" name="Google Shape;5999;p691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6000" name="Google Shape;6000;p69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01" name="Google Shape;6001;p69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002" name="Google Shape;6002;p691"/>
          <p:cNvSpPr/>
          <p:nvPr/>
        </p:nvSpPr>
        <p:spPr>
          <a:xfrm rot="10800000">
            <a:off x="5756" y="1999991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3" name="Google Shape;6003;p69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4" name="Google Shape;6004;p691"/>
          <p:cNvSpPr txBox="1"/>
          <p:nvPr>
            <p:ph idx="2" type="body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6005" name="Google Shape;6005;p69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itle and Bullets Layout">
  <p:cSld name="4_Title and Bullets Layout">
    <p:spTree>
      <p:nvGrpSpPr>
        <p:cNvPr id="6006" name="Shape 6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7" name="Google Shape;6007;p692"/>
          <p:cNvSpPr txBox="1"/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08" name="Google Shape;6008;p69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9" name="Google Shape;6009;p69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0" name="Google Shape;6010;p692"/>
          <p:cNvSpPr txBox="1"/>
          <p:nvPr>
            <p:ph idx="1" type="body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6011" name="Google Shape;6011;p69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Title and Content">
  <p:cSld name="23_Title and Content">
    <p:spTree>
      <p:nvGrpSpPr>
        <p:cNvPr id="6012" name="Shape 6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3" name="Google Shape;6013;p69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14" name="Google Shape;6014;p69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015" name="Google Shape;6015;p69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6" name="Google Shape;6016;p693"/>
          <p:cNvSpPr txBox="1"/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17" name="Google Shape;6017;p693"/>
          <p:cNvSpPr txBox="1"/>
          <p:nvPr>
            <p:ph idx="1" type="body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wo Section | Picture and Copy Layout">
  <p:cSld name="4_Two Section | Picture and Copy Layout">
    <p:spTree>
      <p:nvGrpSpPr>
        <p:cNvPr id="6018" name="Shape 6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9" name="Google Shape;6019;p69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0" name="Google Shape;6020;p69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1" name="Google Shape;6021;p694"/>
          <p:cNvSpPr txBox="1"/>
          <p:nvPr>
            <p:ph idx="1" type="body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022" name="Google Shape;6022;p694"/>
          <p:cNvSpPr txBox="1"/>
          <p:nvPr>
            <p:ph idx="2" type="body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023" name="Google Shape;6023;p694"/>
          <p:cNvSpPr txBox="1"/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6024" name="Google Shape;6024;p69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itle Slide_Yale Blue">
  <p:cSld name="12_Title Slide_Yale Blue">
    <p:spTree>
      <p:nvGrpSpPr>
        <p:cNvPr id="6025" name="Shape 6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6" name="Google Shape;6026;p695"/>
          <p:cNvSpPr txBox="1"/>
          <p:nvPr>
            <p:ph idx="1" type="body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027" name="Google Shape;6027;p695"/>
          <p:cNvSpPr txBox="1"/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b="1" i="0" sz="5334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28" name="Google Shape;6028;p695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6029" name="Google Shape;6029;p69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30" name="Google Shape;6030;p69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031" name="Google Shape;6031;p695"/>
          <p:cNvSpPr/>
          <p:nvPr/>
        </p:nvSpPr>
        <p:spPr>
          <a:xfrm rot="10800000">
            <a:off x="5756" y="1999991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2" name="Google Shape;6032;p695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3" name="Google Shape;6033;p695"/>
          <p:cNvSpPr txBox="1"/>
          <p:nvPr>
            <p:ph idx="2" type="body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6034" name="Google Shape;6034;p69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itle and Bullets Layout">
  <p:cSld name="5_Title and Bullets Layout">
    <p:spTree>
      <p:nvGrpSpPr>
        <p:cNvPr id="6035" name="Shape 6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6" name="Google Shape;6036;p696"/>
          <p:cNvSpPr txBox="1"/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37" name="Google Shape;6037;p69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8" name="Google Shape;6038;p69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9" name="Google Shape;6039;p696"/>
          <p:cNvSpPr txBox="1"/>
          <p:nvPr>
            <p:ph idx="1" type="body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6040" name="Google Shape;6040;p69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Title and Content">
  <p:cSld name="24_Title and Content">
    <p:spTree>
      <p:nvGrpSpPr>
        <p:cNvPr id="6041" name="Shape 6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2" name="Google Shape;6042;p69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43" name="Google Shape;6043;p69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044" name="Google Shape;6044;p69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5" name="Google Shape;6045;p697"/>
          <p:cNvSpPr txBox="1"/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46" name="Google Shape;6046;p697"/>
          <p:cNvSpPr txBox="1"/>
          <p:nvPr>
            <p:ph idx="1" type="body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Divider">
  <p:cSld name="7_Divider">
    <p:bg>
      <p:bgPr>
        <a:solidFill>
          <a:schemeClr val="lt2"/>
        </a:solidFill>
      </p:bgPr>
    </p:bg>
    <p:spTree>
      <p:nvGrpSpPr>
        <p:cNvPr id="632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" name="Google Shape;633;p13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34" name="Google Shape;634;p134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13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134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7" name="Google Shape;637;p13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8" name="Google Shape;638;p134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9" name="Google Shape;639;p134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wo Section | Picture and Copy Layout">
  <p:cSld name="5_Two Section | Picture and Copy Layout">
    <p:spTree>
      <p:nvGrpSpPr>
        <p:cNvPr id="6047" name="Shape 6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8" name="Google Shape;6048;p69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9" name="Google Shape;6049;p69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0" name="Google Shape;6050;p698"/>
          <p:cNvSpPr txBox="1"/>
          <p:nvPr>
            <p:ph idx="1" type="body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051" name="Google Shape;6051;p698"/>
          <p:cNvSpPr txBox="1"/>
          <p:nvPr>
            <p:ph idx="2" type="body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052" name="Google Shape;6052;p698"/>
          <p:cNvSpPr txBox="1"/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6053" name="Google Shape;6053;p69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itle and Bullets Layout">
  <p:cSld name="7_Title and Bullets Layout">
    <p:spTree>
      <p:nvGrpSpPr>
        <p:cNvPr id="6054" name="Shape 6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5" name="Google Shape;6055;p699"/>
          <p:cNvSpPr txBox="1"/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56" name="Google Shape;6056;p69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7" name="Google Shape;6057;p69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8" name="Google Shape;6058;p699"/>
          <p:cNvSpPr txBox="1"/>
          <p:nvPr>
            <p:ph idx="1" type="body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6059" name="Google Shape;6059;p69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wo Section | Picture and Copy Layout">
  <p:cSld name="7_Two Section | Picture and Copy Layout">
    <p:spTree>
      <p:nvGrpSpPr>
        <p:cNvPr id="6060" name="Shape 6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1" name="Google Shape;6061;p70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2" name="Google Shape;6062;p70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3" name="Google Shape;6063;p700"/>
          <p:cNvSpPr txBox="1"/>
          <p:nvPr>
            <p:ph idx="1" type="body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064" name="Google Shape;6064;p700"/>
          <p:cNvSpPr txBox="1"/>
          <p:nvPr>
            <p:ph idx="2" type="body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065" name="Google Shape;6065;p700"/>
          <p:cNvSpPr txBox="1"/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6066" name="Google Shape;6066;p70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Title and Content">
  <p:cSld name="26_Title and Content">
    <p:spTree>
      <p:nvGrpSpPr>
        <p:cNvPr id="6067" name="Shape 6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8" name="Google Shape;6068;p70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69" name="Google Shape;6069;p70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070" name="Google Shape;6070;p70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1" name="Google Shape;6071;p701"/>
          <p:cNvSpPr txBox="1"/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72" name="Google Shape;6072;p701"/>
          <p:cNvSpPr txBox="1"/>
          <p:nvPr>
            <p:ph idx="1" type="body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Cover">
  <p:cSld name="18_Cover">
    <p:spTree>
      <p:nvGrpSpPr>
        <p:cNvPr id="6073" name="Shape 6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4" name="Google Shape;6074;p70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5" name="Google Shape;6075;p702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76" name="Google Shape;6076;p702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6077" name="Google Shape;6077;p70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078" name="Google Shape;6078;p70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079" name="Google Shape;6079;p70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0" name="Google Shape;6080;p702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81" name="Google Shape;6081;p70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Divider">
  <p:cSld name="18_Divider">
    <p:bg>
      <p:bgPr>
        <a:solidFill>
          <a:schemeClr val="lt2"/>
        </a:solidFill>
      </p:bgPr>
    </p:bg>
    <p:spTree>
      <p:nvGrpSpPr>
        <p:cNvPr id="6082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70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084" name="Google Shape;6084;p703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5" name="Google Shape;6085;p70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6" name="Google Shape;6086;p703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87" name="Google Shape;6087;p70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88" name="Google Shape;6088;p703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89" name="Google Shape;6089;p703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Photo Slide">
  <p:cSld name="18_Photo Slide">
    <p:spTree>
      <p:nvGrpSpPr>
        <p:cNvPr id="6090" name="Shape 6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1" name="Google Shape;6091;p704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6092" name="Google Shape;6092;p70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6093" name="Google Shape;6093;p70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094" name="Google Shape;6094;p704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5" name="Google Shape;6095;p704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96" name="Google Shape;6096;p704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097" name="Google Shape;6097;p70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5_Quotation">
  <p:cSld name="45_Quotation">
    <p:spTree>
      <p:nvGrpSpPr>
        <p:cNvPr id="6098" name="Shape 6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9" name="Google Shape;6099;p70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00" name="Google Shape;6100;p705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01" name="Google Shape;6101;p705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102" name="Google Shape;6102;p705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03" name="Google Shape;6103;p7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104" name="Google Shape;6104;p70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105" name="Google Shape;6105;p7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106" name="Google Shape;6106;p70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07" name="Google Shape;6107;p7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08" name="Google Shape;6108;p7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09" name="Google Shape;6109;p7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110" name="Google Shape;6110;p70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Title and Content">
  <p:cSld name="28_Title and Content">
    <p:spTree>
      <p:nvGrpSpPr>
        <p:cNvPr id="6111" name="Shape 6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2" name="Google Shape;6112;p7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113" name="Google Shape;6113;p70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14" name="Google Shape;6114;p7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15" name="Google Shape;6115;p7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16" name="Google Shape;6116;p7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17" name="Google Shape;6117;p70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18" name="Google Shape;6118;p706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119" name="Google Shape;6119;p70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20" name="Google Shape;6120;p7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121" name="Google Shape;6121;p70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Two Content">
  <p:cSld name="18_Two Content">
    <p:spTree>
      <p:nvGrpSpPr>
        <p:cNvPr id="6122" name="Shape 6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" name="Google Shape;6123;p70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24" name="Google Shape;6124;p707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6125" name="Google Shape;6125;p7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126" name="Google Shape;6126;p70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27" name="Google Shape;6127;p7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28" name="Google Shape;6128;p7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29" name="Google Shape;6129;p7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30" name="Google Shape;6130;p707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131" name="Google Shape;6131;p707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2" name="Google Shape;6132;p7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133" name="Google Shape;6133;p70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Photo Slide">
  <p:cSld name="5_Photo Slide">
    <p:spTree>
      <p:nvGrpSpPr>
        <p:cNvPr id="640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p135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642" name="Google Shape;642;p13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643" name="Google Shape;643;p13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44" name="Google Shape;644;p135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135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6" name="Google Shape;646;p135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47" name="Google Shape;647;p13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Comparison">
  <p:cSld name="18_Comparison">
    <p:spTree>
      <p:nvGrpSpPr>
        <p:cNvPr id="6134" name="Shape 6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5" name="Google Shape;6135;p7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136" name="Google Shape;6136;p70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37" name="Google Shape;6137;p7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38" name="Google Shape;6138;p7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9" name="Google Shape;6139;p7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40" name="Google Shape;6140;p708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41" name="Google Shape;6141;p708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142" name="Google Shape;6142;p708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143" name="Google Shape;6143;p708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144" name="Google Shape;6144;p708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145" name="Google Shape;6145;p70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46" name="Google Shape;6146;p7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147" name="Google Shape;6147;p70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Title Only">
  <p:cSld name="18_Title Only">
    <p:spTree>
      <p:nvGrpSpPr>
        <p:cNvPr id="6148" name="Shape 6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9" name="Google Shape;6149;p70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150" name="Google Shape;6150;p70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51" name="Google Shape;6151;p7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52" name="Google Shape;6152;p7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53" name="Google Shape;6153;p7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54" name="Google Shape;6154;p70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55" name="Google Shape;6155;p709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56" name="Google Shape;6156;p7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157" name="Google Shape;6157;p70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End">
  <p:cSld name="18_End">
    <p:spTree>
      <p:nvGrpSpPr>
        <p:cNvPr id="6158" name="Shape 6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9" name="Google Shape;6159;p71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160" name="Google Shape;6160;p710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1" name="Google Shape;6161;p710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62" name="Google Shape;6162;p71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3" name="Google Shape;6163;p710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164" name="Google Shape;6164;p710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6165" name="Google Shape;6165;p71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166" name="Google Shape;6166;p710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Blank">
  <p:cSld name="17_Blank">
    <p:spTree>
      <p:nvGrpSpPr>
        <p:cNvPr id="6167" name="Shape 6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8" name="Google Shape;6168;p711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69" name="Google Shape;6169;p7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170" name="Google Shape;6170;p71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171" name="Google Shape;6171;p71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172" name="Google Shape;6172;p71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73" name="Google Shape;6173;p7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174" name="Google Shape;6174;p7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5" name="Google Shape;6175;p7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itle Slide" showMasterSp="0">
  <p:cSld name="3_Title Slide">
    <p:spTree>
      <p:nvGrpSpPr>
        <p:cNvPr id="6176" name="Shape 6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7" name="Google Shape;6177;p712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178" name="Google Shape;6178;p71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179" name="Google Shape;6179;p712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6180" name="Google Shape;6180;p712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81" name="Google Shape;6181;p712"/>
            <p:cNvPicPr preferRelativeResize="0"/>
            <p:nvPr/>
          </p:nvPicPr>
          <p:blipFill rotWithShape="1">
            <a:blip r:embed="rId3">
              <a:alphaModFix/>
            </a:blip>
            <a:srcRect b="20587" l="7218" r="72250" t="16936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6182" name="Google Shape;6182;p712"/>
          <p:cNvSpPr txBox="1"/>
          <p:nvPr>
            <p:ph idx="1" type="subTitle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183" name="Google Shape;6183;p712"/>
          <p:cNvSpPr txBox="1"/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84" name="Google Shape;6184;p712"/>
          <p:cNvSpPr txBox="1"/>
          <p:nvPr>
            <p:ph idx="2" type="body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185" name="Google Shape;6185;p712"/>
          <p:cNvSpPr txBox="1"/>
          <p:nvPr>
            <p:ph idx="3" type="body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" showMasterSp="0">
  <p:cSld name="Table of Content">
    <p:spTree>
      <p:nvGrpSpPr>
        <p:cNvPr id="6186" name="Shape 6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7" name="Google Shape;6187;p713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8" name="Google Shape;6188;p713"/>
          <p:cNvSpPr txBox="1"/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89" name="Google Shape;6189;p713"/>
          <p:cNvSpPr txBox="1"/>
          <p:nvPr>
            <p:ph idx="1" type="body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b="1" sz="1867"/>
            </a:lvl1pPr>
            <a:lvl2pPr indent="-347154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190" name="Google Shape;6190;p713"/>
          <p:cNvSpPr txBox="1"/>
          <p:nvPr>
            <p:ph idx="2" type="body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3132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b="0" sz="1333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191" name="Google Shape;6191;p71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descr="M:\Marketing Communication and Referral Access\Luis\newbrand\UCM_logo\master\horizontal\UCM_Logo_Master_Brand_Horizontal_Tagline_rgb.jpg" id="6192" name="Google Shape;6192;p71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Cover">
  <p:cSld name="6_Cover">
    <p:spTree>
      <p:nvGrpSpPr>
        <p:cNvPr id="6193" name="Shape 6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4" name="Google Shape;6194;p71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5" name="Google Shape;6195;p714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96" name="Google Shape;6196;p714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6197" name="Google Shape;6197;p714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198" name="Google Shape;6198;p7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199" name="Google Shape;6199;p71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0" name="Google Shape;6200;p714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01" name="Google Shape;6201;p71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Quotation">
  <p:cSld name="9_Quotation">
    <p:spTree>
      <p:nvGrpSpPr>
        <p:cNvPr id="6202" name="Shape 6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3" name="Google Shape;6203;p71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04" name="Google Shape;6204;p715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205" name="Google Shape;6205;p715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206" name="Google Shape;6206;p71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07" name="Google Shape;6207;p7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208" name="Google Shape;6208;p71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209" name="Google Shape;6209;p71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10" name="Google Shape;6210;p71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11" name="Google Shape;6211;p7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12" name="Google Shape;6212;p7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13" name="Google Shape;6213;p7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214" name="Google Shape;6214;p71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Divider">
  <p:cSld name="5_Divider">
    <p:bg>
      <p:bgPr>
        <a:solidFill>
          <a:schemeClr val="lt2"/>
        </a:solidFill>
      </p:bgPr>
    </p:bg>
    <p:spTree>
      <p:nvGrpSpPr>
        <p:cNvPr id="6215" name="Shape 6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16" name="Google Shape;6216;p7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217" name="Google Shape;6217;p716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8" name="Google Shape;6218;p71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9" name="Google Shape;6219;p716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20" name="Google Shape;6220;p71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21" name="Google Shape;6221;p716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222" name="Google Shape;6222;p716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Quotation">
  <p:cSld name="10_Quotation">
    <p:spTree>
      <p:nvGrpSpPr>
        <p:cNvPr id="6223" name="Shape 6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4" name="Google Shape;6224;p71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5" name="Google Shape;6225;p717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226" name="Google Shape;6226;p717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227" name="Google Shape;6227;p71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28" name="Google Shape;6228;p7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229" name="Google Shape;6229;p71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230" name="Google Shape;6230;p71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31" name="Google Shape;6231;p71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32" name="Google Shape;6232;p7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33" name="Google Shape;6233;p7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34" name="Google Shape;6234;p7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235" name="Google Shape;6235;p71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itle and Content">
  <p:cSld name="5_Title and Content">
    <p:spTree>
      <p:nvGrpSpPr>
        <p:cNvPr id="648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" name="Google Shape;649;p1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0" name="Google Shape;650;p13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" name="Google Shape;651;p1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2" name="Google Shape;652;p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" name="Google Shape;653;p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54" name="Google Shape;654;p136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55" name="Google Shape;655;p136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56" name="Google Shape;656;p136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7" name="Google Shape;657;p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58" name="Google Shape;658;p13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itle and Content">
  <p:cSld name="4_Title and Content">
    <p:spTree>
      <p:nvGrpSpPr>
        <p:cNvPr id="6236" name="Shape 6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37" name="Google Shape;6237;p71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38" name="Google Shape;6238;p71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39" name="Google Shape;6239;p7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40" name="Google Shape;6240;p7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1" name="Google Shape;6241;p7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42" name="Google Shape;6242;p71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243" name="Google Shape;6243;p718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244" name="Google Shape;6244;p71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45" name="Google Shape;6245;p7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246" name="Google Shape;6246;p71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wo Content">
  <p:cSld name="4_Two Content">
    <p:spTree>
      <p:nvGrpSpPr>
        <p:cNvPr id="6247" name="Shape 6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8" name="Google Shape;6248;p71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249" name="Google Shape;6249;p719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6250" name="Google Shape;6250;p7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51" name="Google Shape;6251;p71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52" name="Google Shape;6252;p7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53" name="Google Shape;6253;p7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54" name="Google Shape;6254;p7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55" name="Google Shape;6255;p719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256" name="Google Shape;6256;p719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57" name="Google Shape;6257;p7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258" name="Google Shape;6258;p71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Comparison">
  <p:cSld name="4_Comparison">
    <p:spTree>
      <p:nvGrpSpPr>
        <p:cNvPr id="6259" name="Shape 6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60" name="Google Shape;6260;p72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261" name="Google Shape;6261;p72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62" name="Google Shape;6262;p7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63" name="Google Shape;6263;p7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64" name="Google Shape;6264;p7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65" name="Google Shape;6265;p72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266" name="Google Shape;6266;p720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267" name="Google Shape;6267;p720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268" name="Google Shape;6268;p720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269" name="Google Shape;6269;p720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270" name="Google Shape;6270;p72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71" name="Google Shape;6271;p7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272" name="Google Shape;6272;p72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Cover">
  <p:cSld name="11_Cover">
    <p:spTree>
      <p:nvGrpSpPr>
        <p:cNvPr id="6273" name="Shape 6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4" name="Google Shape;6274;p72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5" name="Google Shape;6275;p721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276" name="Google Shape;6276;p721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6277" name="Google Shape;6277;p721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78" name="Google Shape;6278;p7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79" name="Google Shape;6279;p72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0" name="Google Shape;6280;p721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81" name="Google Shape;6281;p72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Divider">
  <p:cSld name="11_Divider">
    <p:bg>
      <p:bgPr>
        <a:solidFill>
          <a:schemeClr val="lt2"/>
        </a:solidFill>
      </p:bgPr>
    </p:bg>
    <p:spTree>
      <p:nvGrpSpPr>
        <p:cNvPr id="6282" name="Shape 6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3" name="Google Shape;6283;p72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284" name="Google Shape;6284;p722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5" name="Google Shape;6285;p72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6" name="Google Shape;6286;p722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87" name="Google Shape;6287;p72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88" name="Google Shape;6288;p722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289" name="Google Shape;6289;p722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Photo Slide">
  <p:cSld name="4_Photo Slide">
    <p:spTree>
      <p:nvGrpSpPr>
        <p:cNvPr id="6290" name="Shape 6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1" name="Google Shape;6291;p723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6292" name="Google Shape;6292;p72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6293" name="Google Shape;6293;p7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294" name="Google Shape;6294;p72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5" name="Google Shape;6295;p72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96" name="Google Shape;6296;p723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297" name="Google Shape;6297;p72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Quotation">
  <p:cSld name="18_Quotation">
    <p:spTree>
      <p:nvGrpSpPr>
        <p:cNvPr id="6298" name="Shape 6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9" name="Google Shape;6299;p72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0" name="Google Shape;6300;p724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01" name="Google Shape;6301;p72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302" name="Google Shape;6302;p72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03" name="Google Shape;6303;p7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304" name="Google Shape;6304;p72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305" name="Google Shape;6305;p72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06" name="Google Shape;6306;p72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7" name="Google Shape;6307;p7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08" name="Google Shape;6308;p7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09" name="Google Shape;6309;p7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310" name="Google Shape;6310;p72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itle and Content">
  <p:cSld name="11_Title and Content">
    <p:spTree>
      <p:nvGrpSpPr>
        <p:cNvPr id="6311" name="Shape 6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12" name="Google Shape;6312;p7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13" name="Google Shape;6313;p72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14" name="Google Shape;6314;p7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15" name="Google Shape;6315;p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16" name="Google Shape;6316;p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17" name="Google Shape;6317;p72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18" name="Google Shape;6318;p725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319" name="Google Shape;6319;p72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20" name="Google Shape;6320;p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321" name="Google Shape;6321;p72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Quotation">
  <p:cSld name="21_Quotation">
    <p:spTree>
      <p:nvGrpSpPr>
        <p:cNvPr id="6322" name="Shape 6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3" name="Google Shape;6323;p72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4" name="Google Shape;6324;p726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25" name="Google Shape;6325;p726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326" name="Google Shape;6326;p726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27" name="Google Shape;6327;p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328" name="Google Shape;6328;p72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329" name="Google Shape;6329;p7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30" name="Google Shape;6330;p72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31" name="Google Shape;6331;p7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32" name="Google Shape;6332;p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33" name="Google Shape;6333;p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334" name="Google Shape;6334;p72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Photo Slide">
  <p:cSld name="11_Photo Slide">
    <p:spTree>
      <p:nvGrpSpPr>
        <p:cNvPr id="6335" name="Shape 6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6" name="Google Shape;6336;p727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6337" name="Google Shape;6337;p72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6338" name="Google Shape;6338;p72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339" name="Google Shape;6339;p727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0" name="Google Shape;6340;p727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41" name="Google Shape;6341;p727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342" name="Google Shape;6342;p72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wo Content">
  <p:cSld name="5_Two Content">
    <p:spTree>
      <p:nvGrpSpPr>
        <p:cNvPr id="659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" name="Google Shape;660;p137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1" name="Google Shape;661;p137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662" name="Google Shape;662;p1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63" name="Google Shape;663;p13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4" name="Google Shape;664;p1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5" name="Google Shape;665;p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Google Shape;666;p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7" name="Google Shape;667;p137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68" name="Google Shape;668;p137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9" name="Google Shape;669;p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70" name="Google Shape;670;p13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End">
  <p:cSld name="10_End">
    <p:spTree>
      <p:nvGrpSpPr>
        <p:cNvPr id="6343" name="Shape 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4" name="Google Shape;6344;p72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345" name="Google Shape;6345;p728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6" name="Google Shape;6346;p728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47" name="Google Shape;6347;p72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8" name="Google Shape;6348;p728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349" name="Google Shape;6349;p728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6350" name="Google Shape;6350;p72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351" name="Google Shape;6351;p728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Blank">
  <p:cSld name="9_Blank">
    <p:spTree>
      <p:nvGrpSpPr>
        <p:cNvPr id="6352" name="Shape 6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3" name="Google Shape;6353;p72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54" name="Google Shape;6354;p7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355" name="Google Shape;6355;p72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356" name="Google Shape;6356;p72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57" name="Google Shape;6357;p72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58" name="Google Shape;6358;p7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59" name="Google Shape;6359;p7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60" name="Google Shape;6360;p7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itle Only">
  <p:cSld name="4_Title Only">
    <p:spTree>
      <p:nvGrpSpPr>
        <p:cNvPr id="6361" name="Shape 6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2" name="Google Shape;6362;p7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363" name="Google Shape;6363;p73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4" name="Google Shape;6364;p7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365" name="Google Shape;6365;p7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66" name="Google Shape;6366;p7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67" name="Google Shape;6367;p73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68" name="Google Shape;6368;p73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69" name="Google Shape;6369;p7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370" name="Google Shape;6370;p73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Cover B">
  <p:cSld name="1_Cover B">
    <p:spTree>
      <p:nvGrpSpPr>
        <p:cNvPr id="6371" name="Shape 6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2" name="Google Shape;6372;p731"/>
          <p:cNvSpPr txBox="1"/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73" name="Google Shape;6373;p731"/>
          <p:cNvSpPr txBox="1"/>
          <p:nvPr>
            <p:ph idx="1" type="subTitle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grpSp>
        <p:nvGrpSpPr>
          <p:cNvPr id="6374" name="Google Shape;6374;p731"/>
          <p:cNvGrpSpPr/>
          <p:nvPr/>
        </p:nvGrpSpPr>
        <p:grpSpPr>
          <a:xfrm flipH="1">
            <a:off x="225" y="1"/>
            <a:ext cx="6418638" cy="1509802"/>
            <a:chOff x="7522541" y="1"/>
            <a:chExt cx="4669459" cy="1098357"/>
          </a:xfrm>
        </p:grpSpPr>
        <p:sp>
          <p:nvSpPr>
            <p:cNvPr id="6375" name="Google Shape;6375;p731"/>
            <p:cNvSpPr/>
            <p:nvPr/>
          </p:nvSpPr>
          <p:spPr>
            <a:xfrm>
              <a:off x="7522541" y="1"/>
              <a:ext cx="4669459" cy="1098357"/>
            </a:xfrm>
            <a:custGeom>
              <a:rect b="b" l="l" r="r" t="t"/>
              <a:pathLst>
                <a:path extrusionOk="0" h="1098357" w="4669459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6" name="Google Shape;6376;p731"/>
            <p:cNvSpPr/>
            <p:nvPr/>
          </p:nvSpPr>
          <p:spPr>
            <a:xfrm>
              <a:off x="7649481" y="1"/>
              <a:ext cx="4542519" cy="983565"/>
            </a:xfrm>
            <a:custGeom>
              <a:rect b="b" l="l" r="r" t="t"/>
              <a:pathLst>
                <a:path extrusionOk="0" h="983565" w="4542519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6377" name="Google Shape;6377;p73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Divider">
  <p:cSld name="12_Divider">
    <p:bg>
      <p:bgPr>
        <a:solidFill>
          <a:schemeClr val="lt2"/>
        </a:solidFill>
      </p:bgPr>
    </p:bg>
    <p:spTree>
      <p:nvGrpSpPr>
        <p:cNvPr id="6378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9" name="Google Shape;6379;p73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380" name="Google Shape;6380;p732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1" name="Google Shape;6381;p73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2" name="Google Shape;6382;p732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83" name="Google Shape;6383;p73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84" name="Google Shape;6384;p732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85" name="Google Shape;6385;p732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Photo Slide">
  <p:cSld name="12_Photo Slide">
    <p:spTree>
      <p:nvGrpSpPr>
        <p:cNvPr id="6386" name="Shape 6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7" name="Google Shape;6387;p733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6388" name="Google Shape;6388;p73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6389" name="Google Shape;6389;p7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390" name="Google Shape;6390;p73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1" name="Google Shape;6391;p73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92" name="Google Shape;6392;p733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393" name="Google Shape;6393;p73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Quotation">
  <p:cSld name="22_Quotation">
    <p:spTree>
      <p:nvGrpSpPr>
        <p:cNvPr id="6394" name="Shape 6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5" name="Google Shape;6395;p73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6" name="Google Shape;6396;p734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97" name="Google Shape;6397;p73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398" name="Google Shape;6398;p73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99" name="Google Shape;6399;p7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400" name="Google Shape;6400;p73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401" name="Google Shape;6401;p7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02" name="Google Shape;6402;p73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03" name="Google Shape;6403;p7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04" name="Google Shape;6404;p7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5" name="Google Shape;6405;p7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406" name="Google Shape;6406;p73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Quotation">
  <p:cSld name="23_Quotation">
    <p:spTree>
      <p:nvGrpSpPr>
        <p:cNvPr id="6407" name="Shape 6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8" name="Google Shape;6408;p73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9" name="Google Shape;6409;p735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10" name="Google Shape;6410;p735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411" name="Google Shape;6411;p73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12" name="Google Shape;6412;p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413" name="Google Shape;6413;p73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414" name="Google Shape;6414;p7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15" name="Google Shape;6415;p73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16" name="Google Shape;6416;p7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17" name="Google Shape;6417;p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18" name="Google Shape;6418;p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419" name="Google Shape;6419;p73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itle and Content">
  <p:cSld name="12_Title and Content">
    <p:spTree>
      <p:nvGrpSpPr>
        <p:cNvPr id="6420" name="Shape 6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1" name="Google Shape;6421;p73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22" name="Google Shape;6422;p73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23" name="Google Shape;6423;p7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24" name="Google Shape;6424;p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25" name="Google Shape;6425;p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26" name="Google Shape;6426;p73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27" name="Google Shape;6427;p736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428" name="Google Shape;6428;p736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29" name="Google Shape;6429;p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430" name="Google Shape;6430;p73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wo Content">
  <p:cSld name="11_Two Content">
    <p:spTree>
      <p:nvGrpSpPr>
        <p:cNvPr id="6431" name="Shape 6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2" name="Google Shape;6432;p73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33" name="Google Shape;6433;p737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6434" name="Google Shape;6434;p7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35" name="Google Shape;6435;p73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36" name="Google Shape;6436;p7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37" name="Google Shape;6437;p7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8" name="Google Shape;6438;p7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39" name="Google Shape;6439;p737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440" name="Google Shape;6440;p737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41" name="Google Shape;6441;p7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442" name="Google Shape;6442;p73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Comparison">
  <p:cSld name="5_Comparison">
    <p:spTree>
      <p:nvGrpSpPr>
        <p:cNvPr id="67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" name="Google Shape;672;p1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3" name="Google Shape;673;p13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4" name="Google Shape;674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5" name="Google Shape;675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676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77" name="Google Shape;677;p138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8" name="Google Shape;678;p138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79" name="Google Shape;679;p138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80" name="Google Shape;680;p138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81" name="Google Shape;681;p138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82" name="Google Shape;682;p138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3" name="Google Shape;683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84" name="Google Shape;684;p13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Comparison">
  <p:cSld name="11_Comparison">
    <p:spTree>
      <p:nvGrpSpPr>
        <p:cNvPr id="6443" name="Shape 6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4" name="Google Shape;6444;p73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45" name="Google Shape;6445;p73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46" name="Google Shape;6446;p7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47" name="Google Shape;6447;p7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48" name="Google Shape;6448;p7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49" name="Google Shape;6449;p73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50" name="Google Shape;6450;p738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451" name="Google Shape;6451;p738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452" name="Google Shape;6452;p738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453" name="Google Shape;6453;p738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454" name="Google Shape;6454;p73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55" name="Google Shape;6455;p7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456" name="Google Shape;6456;p73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itle Only">
  <p:cSld name="11_Title Only">
    <p:spTree>
      <p:nvGrpSpPr>
        <p:cNvPr id="6457" name="Shape 6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8" name="Google Shape;6458;p7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59" name="Google Shape;6459;p73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60" name="Google Shape;6460;p7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61" name="Google Shape;6461;p7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62" name="Google Shape;6462;p7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63" name="Google Shape;6463;p73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64" name="Google Shape;6464;p73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65" name="Google Shape;6465;p7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466" name="Google Shape;6466;p73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End">
  <p:cSld name="11_End">
    <p:spTree>
      <p:nvGrpSpPr>
        <p:cNvPr id="6467" name="Shape 6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" name="Google Shape;6468;p74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469" name="Google Shape;6469;p740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0" name="Google Shape;6470;p740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71" name="Google Shape;6471;p74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2" name="Google Shape;6472;p740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473" name="Google Shape;6473;p740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6474" name="Google Shape;6474;p74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475" name="Google Shape;6475;p740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Blank">
  <p:cSld name="10_Blank">
    <p:spTree>
      <p:nvGrpSpPr>
        <p:cNvPr id="6476" name="Shape 6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7" name="Google Shape;6477;p74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78" name="Google Shape;6478;p7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479" name="Google Shape;6479;p74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480" name="Google Shape;6480;p7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481" name="Google Shape;6481;p74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82" name="Google Shape;6482;p7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483" name="Google Shape;6483;p7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84" name="Google Shape;6484;p7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Cover">
  <p:cSld name="12_Cover">
    <p:spTree>
      <p:nvGrpSpPr>
        <p:cNvPr id="6485" name="Shape 6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6" name="Google Shape;6486;p742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7" name="Google Shape;6487;p742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88" name="Google Shape;6488;p742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6489" name="Google Shape;6489;p74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90" name="Google Shape;6490;p74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491" name="Google Shape;6491;p74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2" name="Google Shape;6492;p742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93" name="Google Shape;6493;p74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Divider">
  <p:cSld name="13_Divider">
    <p:bg>
      <p:bgPr>
        <a:solidFill>
          <a:schemeClr val="lt2"/>
        </a:solidFill>
      </p:bgPr>
    </p:bg>
    <p:spTree>
      <p:nvGrpSpPr>
        <p:cNvPr id="6494" name="Shape 6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5" name="Google Shape;6495;p74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96" name="Google Shape;6496;p743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7" name="Google Shape;6497;p74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8" name="Google Shape;6498;p743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99" name="Google Shape;6499;p74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500" name="Google Shape;6500;p743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501" name="Google Shape;6501;p743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Quotation">
  <p:cSld name="24_Quotation">
    <p:spTree>
      <p:nvGrpSpPr>
        <p:cNvPr id="6502" name="Shape 6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3" name="Google Shape;6503;p74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4" name="Google Shape;6504;p744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505" name="Google Shape;6505;p74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506" name="Google Shape;6506;p74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07" name="Google Shape;6507;p7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508" name="Google Shape;6508;p74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509" name="Google Shape;6509;p7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10" name="Google Shape;6510;p74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1" name="Google Shape;6511;p7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12" name="Google Shape;6512;p7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13" name="Google Shape;6513;p7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514" name="Google Shape;6514;p74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itle and Content">
  <p:cSld name="13_Title and Content">
    <p:spTree>
      <p:nvGrpSpPr>
        <p:cNvPr id="6515" name="Shape 6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6" name="Google Shape;6516;p7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17" name="Google Shape;6517;p74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8" name="Google Shape;6518;p7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19" name="Google Shape;6519;p7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0" name="Google Shape;6520;p7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21" name="Google Shape;6521;p74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522" name="Google Shape;6522;p745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523" name="Google Shape;6523;p74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4" name="Google Shape;6524;p7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525" name="Google Shape;6525;p74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wo Content">
  <p:cSld name="12_Two Content">
    <p:spTree>
      <p:nvGrpSpPr>
        <p:cNvPr id="6526" name="Shape 6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7" name="Google Shape;6527;p74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528" name="Google Shape;6528;p746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6529" name="Google Shape;6529;p7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30" name="Google Shape;6530;p74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31" name="Google Shape;6531;p7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32" name="Google Shape;6532;p7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3" name="Google Shape;6533;p7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34" name="Google Shape;6534;p746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535" name="Google Shape;6535;p746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36" name="Google Shape;6536;p7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537" name="Google Shape;6537;p74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Comparison">
  <p:cSld name="12_Comparison">
    <p:spTree>
      <p:nvGrpSpPr>
        <p:cNvPr id="6538" name="Shape 6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9" name="Google Shape;6539;p7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40" name="Google Shape;6540;p74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41" name="Google Shape;6541;p7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42" name="Google Shape;6542;p7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43" name="Google Shape;6543;p7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44" name="Google Shape;6544;p74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545" name="Google Shape;6545;p747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546" name="Google Shape;6546;p747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547" name="Google Shape;6547;p747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548" name="Google Shape;6548;p747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549" name="Google Shape;6549;p74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50" name="Google Shape;6550;p7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551" name="Google Shape;6551;p74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itle Only">
  <p:cSld name="4_Title Only">
    <p:spTree>
      <p:nvGrpSpPr>
        <p:cNvPr id="685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" name="Google Shape;686;p13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7" name="Google Shape;687;p13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" name="Google Shape;688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9" name="Google Shape;689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" name="Google Shape;690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91" name="Google Shape;691;p139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2" name="Google Shape;692;p139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3" name="Google Shape;693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94" name="Google Shape;694;p13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Photo Slide">
  <p:cSld name="13_Photo Slide">
    <p:spTree>
      <p:nvGrpSpPr>
        <p:cNvPr id="6552" name="Shape 6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" name="Google Shape;6553;p748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6554" name="Google Shape;6554;p74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6555" name="Google Shape;6555;p74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556" name="Google Shape;6556;p74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7" name="Google Shape;6557;p74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58" name="Google Shape;6558;p748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559" name="Google Shape;6559;p74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End">
  <p:cSld name="12_End">
    <p:spTree>
      <p:nvGrpSpPr>
        <p:cNvPr id="6560" name="Shape 6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1" name="Google Shape;6561;p74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562" name="Google Shape;6562;p749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3" name="Google Shape;6563;p749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64" name="Google Shape;6564;p74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5" name="Google Shape;6565;p749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566" name="Google Shape;6566;p749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6567" name="Google Shape;6567;p74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568" name="Google Shape;6568;p749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Blank">
  <p:cSld name="13_Blank">
    <p:spTree>
      <p:nvGrpSpPr>
        <p:cNvPr id="6569" name="Shape 6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0" name="Google Shape;6570;p75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71" name="Google Shape;6571;p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572" name="Google Shape;6572;p75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573" name="Google Shape;6573;p7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74" name="Google Shape;6574;p75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75" name="Google Shape;6575;p7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76" name="Google Shape;6576;p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7" name="Google Shape;6577;p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itle Only">
  <p:cSld name="12_Title Only">
    <p:spTree>
      <p:nvGrpSpPr>
        <p:cNvPr id="6578" name="Shape 6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9" name="Google Shape;6579;p75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580" name="Google Shape;6580;p75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1" name="Google Shape;6581;p7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82" name="Google Shape;6582;p7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3" name="Google Shape;6583;p7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84" name="Google Shape;6584;p75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585" name="Google Shape;6585;p75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86" name="Google Shape;6586;p7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587" name="Google Shape;6587;p75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Cover">
  <p:cSld name="13_Cover">
    <p:spTree>
      <p:nvGrpSpPr>
        <p:cNvPr id="6588" name="Shape 6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9" name="Google Shape;6589;p752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0" name="Google Shape;6590;p752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591" name="Google Shape;6591;p752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6592" name="Google Shape;6592;p75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593" name="Google Shape;6593;p7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594" name="Google Shape;6594;p75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5" name="Google Shape;6595;p752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596" name="Google Shape;6596;p75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Divider">
  <p:cSld name="16_Divider">
    <p:bg>
      <p:bgPr>
        <a:solidFill>
          <a:schemeClr val="lt2"/>
        </a:solidFill>
      </p:bgPr>
    </p:bg>
    <p:spTree>
      <p:nvGrpSpPr>
        <p:cNvPr id="6597" name="Shape 6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8" name="Google Shape;6598;p7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599" name="Google Shape;6599;p753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0" name="Google Shape;6600;p75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1" name="Google Shape;6601;p753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02" name="Google Shape;6602;p75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03" name="Google Shape;6603;p753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04" name="Google Shape;6604;p753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Quotation">
  <p:cSld name="25_Quotation">
    <p:spTree>
      <p:nvGrpSpPr>
        <p:cNvPr id="6605" name="Shape 6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6" name="Google Shape;6606;p75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7" name="Google Shape;6607;p754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08" name="Google Shape;6608;p75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609" name="Google Shape;6609;p75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10" name="Google Shape;6610;p7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611" name="Google Shape;6611;p75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612" name="Google Shape;6612;p7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13" name="Google Shape;6613;p75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14" name="Google Shape;6614;p7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15" name="Google Shape;6615;p7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6" name="Google Shape;6616;p7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617" name="Google Shape;6617;p75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itle and Content">
  <p:cSld name="14_Title and Content">
    <p:spTree>
      <p:nvGrpSpPr>
        <p:cNvPr id="6618" name="Shape 6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9" name="Google Shape;6619;p7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20" name="Google Shape;6620;p75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21" name="Google Shape;6621;p7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22" name="Google Shape;6622;p7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23" name="Google Shape;6623;p7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24" name="Google Shape;6624;p75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25" name="Google Shape;6625;p755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626" name="Google Shape;6626;p75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27" name="Google Shape;6627;p7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628" name="Google Shape;6628;p75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wo Content">
  <p:cSld name="13_Two Content">
    <p:spTree>
      <p:nvGrpSpPr>
        <p:cNvPr id="6629" name="Shape 6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0" name="Google Shape;6630;p75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31" name="Google Shape;6631;p756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6632" name="Google Shape;6632;p7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33" name="Google Shape;6633;p75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34" name="Google Shape;6634;p7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35" name="Google Shape;6635;p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36" name="Google Shape;6636;p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37" name="Google Shape;6637;p756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638" name="Google Shape;6638;p756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9" name="Google Shape;6639;p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640" name="Google Shape;6640;p75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Comparison">
  <p:cSld name="13_Comparison">
    <p:spTree>
      <p:nvGrpSpPr>
        <p:cNvPr id="6641" name="Shape 6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42" name="Google Shape;6642;p75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43" name="Google Shape;6643;p75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44" name="Google Shape;6644;p7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45" name="Google Shape;6645;p7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46" name="Google Shape;6646;p7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47" name="Google Shape;6647;p75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48" name="Google Shape;6648;p757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649" name="Google Shape;6649;p757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650" name="Google Shape;6650;p757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651" name="Google Shape;6651;p757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652" name="Google Shape;6652;p75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53" name="Google Shape;6653;p7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654" name="Google Shape;6654;p75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End">
  <p:cSld name="3_End">
    <p:spTree>
      <p:nvGrpSpPr>
        <p:cNvPr id="695" name="Shape 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" name="Google Shape;696;p14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97" name="Google Shape;697;p140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140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99" name="Google Shape;699;p14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140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01" name="Google Shape;701;p140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02" name="Google Shape;702;p14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3" name="Google Shape;703;p140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Photo Slide">
  <p:cSld name="16_Photo Slide">
    <p:spTree>
      <p:nvGrpSpPr>
        <p:cNvPr id="6655" name="Shape 6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" name="Google Shape;6656;p758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6657" name="Google Shape;6657;p75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6658" name="Google Shape;6658;p75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659" name="Google Shape;6659;p75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0" name="Google Shape;6660;p75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61" name="Google Shape;6661;p758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662" name="Google Shape;6662;p75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Quotation">
  <p:cSld name="27_Quotation">
    <p:spTree>
      <p:nvGrpSpPr>
        <p:cNvPr id="6663" name="Shape 6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4" name="Google Shape;6664;p75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5" name="Google Shape;6665;p759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66" name="Google Shape;6666;p759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667" name="Google Shape;6667;p75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68" name="Google Shape;6668;p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669" name="Google Shape;6669;p75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670" name="Google Shape;6670;p75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71" name="Google Shape;6671;p75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72" name="Google Shape;6672;p7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73" name="Google Shape;6673;p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74" name="Google Shape;6674;p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675" name="Google Shape;6675;p75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End">
  <p:cSld name="14_End">
    <p:spTree>
      <p:nvGrpSpPr>
        <p:cNvPr id="6676" name="Shape 6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7" name="Google Shape;6677;p7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678" name="Google Shape;6678;p760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9" name="Google Shape;6679;p760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80" name="Google Shape;6680;p76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1" name="Google Shape;6681;p760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682" name="Google Shape;6682;p760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6683" name="Google Shape;6683;p76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684" name="Google Shape;6684;p760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Blank">
  <p:cSld name="15_Blank">
    <p:spTree>
      <p:nvGrpSpPr>
        <p:cNvPr id="6685" name="Shape 6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6" name="Google Shape;6686;p76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87" name="Google Shape;6687;p7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688" name="Google Shape;6688;p76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689" name="Google Shape;6689;p76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90" name="Google Shape;6690;p76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91" name="Google Shape;6691;p7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92" name="Google Shape;6692;p7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93" name="Google Shape;6693;p7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itle Only">
  <p:cSld name="13_Title Only">
    <p:spTree>
      <p:nvGrpSpPr>
        <p:cNvPr id="6694" name="Shape 6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5" name="Google Shape;6695;p76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696" name="Google Shape;6696;p76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97" name="Google Shape;6697;p7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98" name="Google Shape;6698;p7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99" name="Google Shape;6699;p7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00" name="Google Shape;6700;p762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01" name="Google Shape;6701;p762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02" name="Google Shape;6702;p7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703" name="Google Shape;6703;p76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Photo Slide">
  <p:cSld name="19_Photo Slide">
    <p:spTree>
      <p:nvGrpSpPr>
        <p:cNvPr id="6704" name="Shape 6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5" name="Google Shape;6705;p763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6706" name="Google Shape;6706;p76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6707" name="Google Shape;6707;p76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08" name="Google Shape;6708;p76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9" name="Google Shape;6709;p76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10" name="Google Shape;6710;p763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711" name="Google Shape;6711;p76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Quotation">
  <p:cSld name="29_Quotation">
    <p:spTree>
      <p:nvGrpSpPr>
        <p:cNvPr id="6712" name="Shape 6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3" name="Google Shape;6713;p7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4" name="Google Shape;6714;p764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15" name="Google Shape;6715;p76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716" name="Google Shape;6716;p76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17" name="Google Shape;6717;p7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718" name="Google Shape;6718;p76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719" name="Google Shape;6719;p7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20" name="Google Shape;6720;p76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21" name="Google Shape;6721;p7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22" name="Google Shape;6722;p7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23" name="Google Shape;6723;p7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724" name="Google Shape;6724;p76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Title and Content">
  <p:cSld name="17_Title and Content">
    <p:spTree>
      <p:nvGrpSpPr>
        <p:cNvPr id="6725" name="Shape 6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6" name="Google Shape;6726;p76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27" name="Google Shape;6727;p76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28" name="Google Shape;6728;p7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29" name="Google Shape;6729;p7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0" name="Google Shape;6730;p7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31" name="Google Shape;6731;p76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32" name="Google Shape;6732;p765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733" name="Google Shape;6733;p76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34" name="Google Shape;6734;p7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735" name="Google Shape;6735;p76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Two Content">
  <p:cSld name="16_Two Content">
    <p:spTree>
      <p:nvGrpSpPr>
        <p:cNvPr id="6736" name="Shape 6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7" name="Google Shape;6737;p76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38" name="Google Shape;6738;p766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6739" name="Google Shape;6739;p76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40" name="Google Shape;6740;p76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41" name="Google Shape;6741;p7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42" name="Google Shape;6742;p7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3" name="Google Shape;6743;p7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44" name="Google Shape;6744;p766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745" name="Google Shape;6745;p766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46" name="Google Shape;6746;p7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747" name="Google Shape;6747;p76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Comparison">
  <p:cSld name="16_Comparison">
    <p:spTree>
      <p:nvGrpSpPr>
        <p:cNvPr id="6748" name="Shape 6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9" name="Google Shape;6749;p7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50" name="Google Shape;6750;p76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51" name="Google Shape;6751;p7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52" name="Google Shape;6752;p7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3" name="Google Shape;6753;p7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54" name="Google Shape;6754;p76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55" name="Google Shape;6755;p767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756" name="Google Shape;6756;p767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757" name="Google Shape;6757;p767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758" name="Google Shape;6758;p767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759" name="Google Shape;6759;p76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60" name="Google Shape;6760;p7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761" name="Google Shape;6761;p76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Divider">
  <p:cSld name="Divider">
    <p:bg>
      <p:bgPr>
        <a:solidFill>
          <a:schemeClr val="lt2"/>
        </a:solidFill>
      </p:bgPr>
    </p:bg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oogle Shape;54;p6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5" name="Google Shape;55;p67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67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67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8" name="Google Shape;58;p6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" name="Google Shape;59;p67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" name="Google Shape;60;p67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Blank">
  <p:cSld name="3_Blank">
    <p:spTree>
      <p:nvGrpSpPr>
        <p:cNvPr id="704" name="Shape 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" name="Google Shape;705;p14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6" name="Google Shape;706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07" name="Google Shape;707;p14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08" name="Google Shape;708;p14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9" name="Google Shape;709;p14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" name="Google Shape;710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1" name="Google Shape;711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" name="Google Shape;712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Title Only">
  <p:cSld name="16_Title Only">
    <p:spTree>
      <p:nvGrpSpPr>
        <p:cNvPr id="6762" name="Shape 6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63" name="Google Shape;6763;p7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64" name="Google Shape;6764;p76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5" name="Google Shape;6765;p7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66" name="Google Shape;6766;p7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67" name="Google Shape;6767;p7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68" name="Google Shape;6768;p76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69" name="Google Shape;6769;p76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0" name="Google Shape;6770;p7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771" name="Google Shape;6771;p76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End">
  <p:cSld name="16_End">
    <p:spTree>
      <p:nvGrpSpPr>
        <p:cNvPr id="6772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7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774" name="Google Shape;6774;p769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5" name="Google Shape;6775;p769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76" name="Google Shape;6776;p76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7" name="Google Shape;6777;p769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778" name="Google Shape;6778;p769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6779" name="Google Shape;6779;p76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780" name="Google Shape;6780;p769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Blank">
  <p:cSld name="18_Blank">
    <p:spTree>
      <p:nvGrpSpPr>
        <p:cNvPr id="6781" name="Shape 6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2" name="Google Shape;6782;p77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83" name="Google Shape;6783;p7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784" name="Google Shape;6784;p77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785" name="Google Shape;6785;p7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86" name="Google Shape;6786;p77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87" name="Google Shape;6787;p7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88" name="Google Shape;6788;p7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9" name="Google Shape;6789;p7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2_Quotation">
  <p:cSld name="32_Quotation">
    <p:spTree>
      <p:nvGrpSpPr>
        <p:cNvPr id="6790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1" name="Google Shape;6791;p77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2" name="Google Shape;6792;p771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93" name="Google Shape;6793;p771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794" name="Google Shape;6794;p77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95" name="Google Shape;6795;p7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796" name="Google Shape;6796;p77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797" name="Google Shape;6797;p77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798" name="Google Shape;6798;p77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99" name="Google Shape;6799;p7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00" name="Google Shape;6800;p7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1" name="Google Shape;6801;p7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802" name="Google Shape;6802;p77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Cover">
  <p:cSld name="16_Cover">
    <p:spTree>
      <p:nvGrpSpPr>
        <p:cNvPr id="6803" name="Shape 6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4" name="Google Shape;6804;p772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5" name="Google Shape;6805;p772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806" name="Google Shape;6806;p772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6807" name="Google Shape;6807;p77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808" name="Google Shape;6808;p7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809" name="Google Shape;6809;p77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0" name="Google Shape;6810;p772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811" name="Google Shape;6811;p77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Divider">
  <p:cSld name="19_Divider">
    <p:bg>
      <p:bgPr>
        <a:solidFill>
          <a:schemeClr val="lt2"/>
        </a:solidFill>
      </p:bgPr>
    </p:bg>
    <p:spTree>
      <p:nvGrpSpPr>
        <p:cNvPr id="6812" name="Shape 6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3" name="Google Shape;6813;p77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814" name="Google Shape;6814;p773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5" name="Google Shape;6815;p77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6" name="Google Shape;6816;p773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817" name="Google Shape;6817;p77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18" name="Google Shape;6818;p773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819" name="Google Shape;6819;p773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Photo Slide">
  <p:cSld name="20_Photo Slide">
    <p:spTree>
      <p:nvGrpSpPr>
        <p:cNvPr id="6820" name="Shape 6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1" name="Google Shape;6821;p774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6822" name="Google Shape;6822;p77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6823" name="Google Shape;6823;p77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824" name="Google Shape;6824;p774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5" name="Google Shape;6825;p774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26" name="Google Shape;6826;p774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827" name="Google Shape;6827;p77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3_Quotation">
  <p:cSld name="33_Quotation">
    <p:spTree>
      <p:nvGrpSpPr>
        <p:cNvPr id="6828" name="Shape 6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9" name="Google Shape;6829;p77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0" name="Google Shape;6830;p775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831" name="Google Shape;6831;p775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832" name="Google Shape;6832;p77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33" name="Google Shape;6833;p7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834" name="Google Shape;6834;p77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835" name="Google Shape;6835;p77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36" name="Google Shape;6836;p77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37" name="Google Shape;6837;p7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38" name="Google Shape;6838;p7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9" name="Google Shape;6839;p7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840" name="Google Shape;6840;p77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Title and Content">
  <p:cSld name="20_Title and Content">
    <p:spTree>
      <p:nvGrpSpPr>
        <p:cNvPr id="6841" name="Shape 6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2" name="Google Shape;6842;p77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43" name="Google Shape;6843;p77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4" name="Google Shape;6844;p7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45" name="Google Shape;6845;p7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6" name="Google Shape;6846;p7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47" name="Google Shape;6847;p77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848" name="Google Shape;6848;p776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849" name="Google Shape;6849;p776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0" name="Google Shape;6850;p7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851" name="Google Shape;6851;p77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Two Content">
  <p:cSld name="19_Two Content">
    <p:spTree>
      <p:nvGrpSpPr>
        <p:cNvPr id="6852" name="Shape 6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3" name="Google Shape;6853;p77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854" name="Google Shape;6854;p777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6855" name="Google Shape;6855;p77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56" name="Google Shape;6856;p77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57" name="Google Shape;6857;p7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58" name="Google Shape;6858;p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9" name="Google Shape;6859;p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60" name="Google Shape;6860;p777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861" name="Google Shape;6861;p777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62" name="Google Shape;6862;p7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863" name="Google Shape;6863;p77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itle Slide" showMasterSp="0">
  <p:cSld name="1_Title Slide">
    <p:bg>
      <p:bgPr>
        <a:solidFill>
          <a:schemeClr val="lt1"/>
        </a:solidFill>
      </p:bgPr>
    </p:bg>
    <p:spTree>
      <p:nvGrpSpPr>
        <p:cNvPr id="713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" name="Google Shape;714;p142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" name="Google Shape;715;p142"/>
          <p:cNvSpPr/>
          <p:nvPr/>
        </p:nvSpPr>
        <p:spPr>
          <a:xfrm>
            <a:off x="3" y="5100849"/>
            <a:ext cx="7111365" cy="1757680"/>
          </a:xfrm>
          <a:custGeom>
            <a:rect b="b" l="l" r="r" t="t"/>
            <a:pathLst>
              <a:path extrusionOk="0" h="1757679" w="7111365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16" name="Google Shape;716;p14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717" name="Google Shape;717;p142"/>
          <p:cNvSpPr/>
          <p:nvPr/>
        </p:nvSpPr>
        <p:spPr>
          <a:xfrm>
            <a:off x="1" y="5020056"/>
            <a:ext cx="12192000" cy="1838325"/>
          </a:xfrm>
          <a:custGeom>
            <a:rect b="b" l="l" r="r" t="t"/>
            <a:pathLst>
              <a:path extrusionOk="0" h="1838325" w="1219200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18" name="Google Shape;718;p14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719" name="Google Shape;719;p142"/>
          <p:cNvSpPr/>
          <p:nvPr/>
        </p:nvSpPr>
        <p:spPr>
          <a:xfrm>
            <a:off x="1520189" y="2812542"/>
            <a:ext cx="2286000" cy="0"/>
          </a:xfrm>
          <a:custGeom>
            <a:rect b="b" l="l" r="r" t="t"/>
            <a:pathLst>
              <a:path extrusionOk="0" h="120000"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cap="flat" cmpd="sng" w="32000">
            <a:solidFill>
              <a:srgbClr val="F5836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" name="Google Shape;720;p142"/>
          <p:cNvSpPr txBox="1"/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1" name="Google Shape;721;p142"/>
          <p:cNvSpPr txBox="1"/>
          <p:nvPr>
            <p:ph idx="1" type="subTitle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22" name="Google Shape;722;p14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3" name="Google Shape;723;p142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724" name="Google Shape;724;p142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0" lvl="0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38102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38102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Comparison">
  <p:cSld name="19_Comparison">
    <p:spTree>
      <p:nvGrpSpPr>
        <p:cNvPr id="6864" name="Shape 6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5" name="Google Shape;6865;p7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66" name="Google Shape;6866;p77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7" name="Google Shape;6867;p7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68" name="Google Shape;6868;p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9" name="Google Shape;6869;p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70" name="Google Shape;6870;p77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871" name="Google Shape;6871;p778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872" name="Google Shape;6872;p778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873" name="Google Shape;6873;p778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874" name="Google Shape;6874;p778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875" name="Google Shape;6875;p77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76" name="Google Shape;6876;p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877" name="Google Shape;6877;p77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Title Only">
  <p:cSld name="19_Title Only">
    <p:spTree>
      <p:nvGrpSpPr>
        <p:cNvPr id="6878" name="Shape 6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9" name="Google Shape;6879;p7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880" name="Google Shape;6880;p77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1" name="Google Shape;6881;p7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82" name="Google Shape;6882;p7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3" name="Google Shape;6883;p7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84" name="Google Shape;6884;p77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885" name="Google Shape;6885;p77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86" name="Google Shape;6886;p7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887" name="Google Shape;6887;p77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End">
  <p:cSld name="19_End">
    <p:spTree>
      <p:nvGrpSpPr>
        <p:cNvPr id="6888" name="Shape 6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89" name="Google Shape;6889;p78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890" name="Google Shape;6890;p780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1" name="Google Shape;6891;p780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92" name="Google Shape;6892;p78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3" name="Google Shape;6893;p780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894" name="Google Shape;6894;p780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6895" name="Google Shape;6895;p78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896" name="Google Shape;6896;p780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Blank">
  <p:cSld name="19_Blank">
    <p:spTree>
      <p:nvGrpSpPr>
        <p:cNvPr id="6897" name="Shape 6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8" name="Google Shape;6898;p78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99" name="Google Shape;6899;p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900" name="Google Shape;6900;p78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901" name="Google Shape;6901;p7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02" name="Google Shape;6902;p78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3" name="Google Shape;6903;p7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04" name="Google Shape;6904;p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5" name="Google Shape;6905;p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Cover">
  <p:cSld name="19_Cover">
    <p:spTree>
      <p:nvGrpSpPr>
        <p:cNvPr id="6906" name="Shape 6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7" name="Google Shape;6907;p782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8" name="Google Shape;6908;p782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09" name="Google Shape;6909;p782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6910" name="Google Shape;6910;p78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11" name="Google Shape;6911;p78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12" name="Google Shape;6912;p78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3" name="Google Shape;6913;p782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14" name="Google Shape;6914;p78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Divider">
  <p:cSld name="20_Divider">
    <p:bg>
      <p:bgPr>
        <a:solidFill>
          <a:schemeClr val="lt2"/>
        </a:solidFill>
      </p:bgPr>
    </p:bg>
    <p:spTree>
      <p:nvGrpSpPr>
        <p:cNvPr id="6915" name="Shape 6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6" name="Google Shape;6916;p78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917" name="Google Shape;6917;p783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8" name="Google Shape;6918;p78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9" name="Google Shape;6919;p783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20" name="Google Shape;6920;p78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921" name="Google Shape;6921;p783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22" name="Google Shape;6922;p783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9_Quotation">
  <p:cSld name="39_Quotation">
    <p:spTree>
      <p:nvGrpSpPr>
        <p:cNvPr id="6923" name="Shape 6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4" name="Google Shape;6924;p78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5" name="Google Shape;6925;p784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26" name="Google Shape;6926;p78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927" name="Google Shape;6927;p78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28" name="Google Shape;6928;p7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929" name="Google Shape;6929;p78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930" name="Google Shape;6930;p78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31" name="Google Shape;6931;p78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32" name="Google Shape;6932;p7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33" name="Google Shape;6933;p7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34" name="Google Shape;6934;p7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935" name="Google Shape;6935;p78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Photo Slide">
  <p:cSld name="21_Photo Slide">
    <p:spTree>
      <p:nvGrpSpPr>
        <p:cNvPr id="6936" name="Shape 6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7" name="Google Shape;6937;p785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6938" name="Google Shape;6938;p78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6939" name="Google Shape;6939;p7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940" name="Google Shape;6940;p785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1" name="Google Shape;6941;p785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42" name="Google Shape;6942;p785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943" name="Google Shape;6943;p78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0_Quotation">
  <p:cSld name="40_Quotation">
    <p:spTree>
      <p:nvGrpSpPr>
        <p:cNvPr id="6944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5" name="Google Shape;6945;p78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6" name="Google Shape;6946;p786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47" name="Google Shape;6947;p786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948" name="Google Shape;6948;p786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9" name="Google Shape;6949;p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950" name="Google Shape;6950;p78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951" name="Google Shape;6951;p78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52" name="Google Shape;6952;p78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53" name="Google Shape;6953;p7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54" name="Google Shape;6954;p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55" name="Google Shape;6955;p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6956" name="Google Shape;6956;p78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Title and Content">
  <p:cSld name="25_Title and Content">
    <p:spTree>
      <p:nvGrpSpPr>
        <p:cNvPr id="6957" name="Shape 6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58" name="Google Shape;6958;p7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59" name="Google Shape;6959;p78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60" name="Google Shape;6960;p7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61" name="Google Shape;6961;p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62" name="Google Shape;6962;p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63" name="Google Shape;6963;p78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64" name="Google Shape;6964;p787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965" name="Google Shape;6965;p78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66" name="Google Shape;6966;p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967" name="Google Shape;6967;p78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itle Only">
  <p:cSld name="5_Title Only">
    <p:spTree>
      <p:nvGrpSpPr>
        <p:cNvPr id="725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6" name="Google Shape;726;p1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27" name="Google Shape;727;p14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8" name="Google Shape;728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9" name="Google Shape;729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" name="Google Shape;730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1" name="Google Shape;731;p143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2" name="Google Shape;732;p143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3" name="Google Shape;733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34" name="Google Shape;734;p14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Two Content">
  <p:cSld name="20_Two Content">
    <p:spTree>
      <p:nvGrpSpPr>
        <p:cNvPr id="6968" name="Shape 6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9" name="Google Shape;6969;p78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70" name="Google Shape;6970;p788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6971" name="Google Shape;6971;p7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72" name="Google Shape;6972;p78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73" name="Google Shape;6973;p7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74" name="Google Shape;6974;p7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75" name="Google Shape;6975;p7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76" name="Google Shape;6976;p788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977" name="Google Shape;6977;p788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78" name="Google Shape;6978;p7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979" name="Google Shape;6979;p78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Comparison">
  <p:cSld name="20_Comparison">
    <p:spTree>
      <p:nvGrpSpPr>
        <p:cNvPr id="6980" name="Shape 6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1" name="Google Shape;6981;p7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82" name="Google Shape;6982;p78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83" name="Google Shape;6983;p7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84" name="Google Shape;6984;p7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85" name="Google Shape;6985;p7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86" name="Google Shape;6986;p78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87" name="Google Shape;6987;p789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988" name="Google Shape;6988;p789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989" name="Google Shape;6989;p789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6990" name="Google Shape;6990;p789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6991" name="Google Shape;6991;p78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92" name="Google Shape;6992;p7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6993" name="Google Shape;6993;p78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Title Only">
  <p:cSld name="20_Title Only">
    <p:spTree>
      <p:nvGrpSpPr>
        <p:cNvPr id="6994" name="Shape 6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95" name="Google Shape;6995;p7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6996" name="Google Shape;6996;p79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97" name="Google Shape;6997;p7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98" name="Google Shape;6998;p7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99" name="Google Shape;6999;p7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00" name="Google Shape;7000;p79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01" name="Google Shape;7001;p79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02" name="Google Shape;7002;p7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003" name="Google Shape;7003;p79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End">
  <p:cSld name="20_End">
    <p:spTree>
      <p:nvGrpSpPr>
        <p:cNvPr id="7004" name="Shape 7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5" name="Google Shape;7005;p7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06" name="Google Shape;7006;p791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7" name="Google Shape;7007;p791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008" name="Google Shape;7008;p79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9" name="Google Shape;7009;p791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010" name="Google Shape;7010;p791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011" name="Google Shape;7011;p79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12" name="Google Shape;7012;p791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Blank">
  <p:cSld name="20_Blank">
    <p:spTree>
      <p:nvGrpSpPr>
        <p:cNvPr id="7013" name="Shape 7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" name="Google Shape;7014;p792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5" name="Google Shape;7015;p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016" name="Google Shape;7016;p79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017" name="Google Shape;7017;p79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18" name="Google Shape;7018;p79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19" name="Google Shape;7019;p7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20" name="Google Shape;7020;p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21" name="Google Shape;7021;p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Cover">
  <p:cSld name="20_Cover">
    <p:spTree>
      <p:nvGrpSpPr>
        <p:cNvPr id="7022" name="Shape 7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" name="Google Shape;7023;p79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24" name="Google Shape;7024;p793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25" name="Google Shape;7025;p793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7026" name="Google Shape;7026;p793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027" name="Google Shape;7027;p79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028" name="Google Shape;7028;p79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9" name="Google Shape;7029;p793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30" name="Google Shape;7030;p79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itle and Bullets Layout">
  <p:cSld name="6_Title and Bullets Layout">
    <p:spTree>
      <p:nvGrpSpPr>
        <p:cNvPr id="7031" name="Shape 7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2" name="Google Shape;7032;p794"/>
          <p:cNvSpPr txBox="1"/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33" name="Google Shape;7033;p79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34" name="Google Shape;7034;p79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35" name="Google Shape;7035;p794"/>
          <p:cNvSpPr txBox="1"/>
          <p:nvPr>
            <p:ph idx="1" type="body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036" name="Google Shape;7036;p79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Title and Content">
  <p:cSld name="27_Title and Content">
    <p:spTree>
      <p:nvGrpSpPr>
        <p:cNvPr id="7037" name="Shape 7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8" name="Google Shape;7038;p79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039" name="Google Shape;7039;p79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040" name="Google Shape;7040;p79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41" name="Google Shape;7041;p795"/>
          <p:cNvSpPr txBox="1"/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42" name="Google Shape;7042;p795"/>
          <p:cNvSpPr txBox="1"/>
          <p:nvPr>
            <p:ph idx="1" type="body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wo Section | Picture and Copy Layout">
  <p:cSld name="6_Two Section | Picture and Copy Layout">
    <p:spTree>
      <p:nvGrpSpPr>
        <p:cNvPr id="7043" name="Shape 7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4" name="Google Shape;7044;p79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45" name="Google Shape;7045;p79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46" name="Google Shape;7046;p796"/>
          <p:cNvSpPr txBox="1"/>
          <p:nvPr>
            <p:ph idx="1" type="body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047" name="Google Shape;7047;p796"/>
          <p:cNvSpPr txBox="1"/>
          <p:nvPr>
            <p:ph idx="2" type="body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048" name="Google Shape;7048;p796"/>
          <p:cNvSpPr txBox="1"/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049" name="Google Shape;7049;p79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able of Content" showMasterSp="0">
  <p:cSld name="1_Table of Content">
    <p:spTree>
      <p:nvGrpSpPr>
        <p:cNvPr id="7050" name="Shape 7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1" name="Google Shape;7051;p797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52" name="Google Shape;7052;p797"/>
          <p:cNvSpPr txBox="1"/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53" name="Google Shape;7053;p797"/>
          <p:cNvSpPr txBox="1"/>
          <p:nvPr>
            <p:ph idx="1" type="body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b="1" sz="1867"/>
            </a:lvl1pPr>
            <a:lvl2pPr indent="-347154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054" name="Google Shape;7054;p797"/>
          <p:cNvSpPr txBox="1"/>
          <p:nvPr>
            <p:ph idx="2" type="body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3132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b="0" sz="1333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055" name="Google Shape;7055;p79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descr="M:\Marketing Communication and Referral Access\Luis\newbrand\UCM_logo\master\horizontal\UCM_Logo_Master_Brand_Horizontal_Tagline_rgb.jpg" id="7056" name="Google Shape;7056;p79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itle and Content">
  <p:cSld name="6_Title and Content">
    <p:spTree>
      <p:nvGrpSpPr>
        <p:cNvPr id="735" name="Shape 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6" name="Google Shape;736;p1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37" name="Google Shape;737;p14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8" name="Google Shape;738;p1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9" name="Google Shape;739;p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" name="Google Shape;740;p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41" name="Google Shape;741;p144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2" name="Google Shape;742;p144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43" name="Google Shape;743;p144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" name="Google Shape;744;p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45" name="Google Shape;745;p14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7057" name="Shape 7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8" name="Google Shape;7058;p798"/>
          <p:cNvSpPr txBox="1"/>
          <p:nvPr>
            <p:ph type="title"/>
          </p:nvPr>
        </p:nvSpPr>
        <p:spPr>
          <a:xfrm>
            <a:off x="963084" y="4406903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b="1" sz="4000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59" name="Google Shape;7059;p798"/>
          <p:cNvSpPr txBox="1"/>
          <p:nvPr>
            <p:ph idx="1" type="body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/>
        </p:txBody>
      </p:sp>
      <p:sp>
        <p:nvSpPr>
          <p:cNvPr id="7060" name="Google Shape;7060;p798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061" name="Google Shape;7061;p79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62" name="Google Shape;7062;p79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7063" name="Shape 7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4" name="Google Shape;7064;p799"/>
          <p:cNvSpPr txBox="1"/>
          <p:nvPr>
            <p:ph type="title"/>
          </p:nvPr>
        </p:nvSpPr>
        <p:spPr>
          <a:xfrm>
            <a:off x="609605" y="273051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b="1"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65" name="Google Shape;7065;p799"/>
          <p:cNvSpPr txBox="1"/>
          <p:nvPr>
            <p:ph idx="1" type="body"/>
          </p:nvPr>
        </p:nvSpPr>
        <p:spPr>
          <a:xfrm>
            <a:off x="4766733" y="273054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4318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indent="-4064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indent="-3810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indent="-355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indent="-355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indent="-355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indent="-355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indent="-355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indent="-355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/>
        </p:txBody>
      </p:sp>
      <p:sp>
        <p:nvSpPr>
          <p:cNvPr id="7066" name="Google Shape;7066;p799"/>
          <p:cNvSpPr txBox="1"/>
          <p:nvPr>
            <p:ph idx="2" type="body"/>
          </p:nvPr>
        </p:nvSpPr>
        <p:spPr>
          <a:xfrm>
            <a:off x="609605" y="1435103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/>
        </p:txBody>
      </p:sp>
      <p:sp>
        <p:nvSpPr>
          <p:cNvPr id="7067" name="Google Shape;7067;p799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068" name="Google Shape;7068;p79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69" name="Google Shape;7069;p79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EVERYDAY - CONTENT ONLY" showMasterSp="0">
  <p:cSld name="EVERYDAY - CONTENT ONLY">
    <p:spTree>
      <p:nvGrpSpPr>
        <p:cNvPr id="7070" name="Shape 7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1" name="Google Shape;7071;p800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72" name="Google Shape;7072;p800"/>
          <p:cNvSpPr/>
          <p:nvPr/>
        </p:nvSpPr>
        <p:spPr>
          <a:xfrm>
            <a:off x="6863643" y="16267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073" name="Google Shape;7073;p800"/>
          <p:cNvSpPr txBox="1"/>
          <p:nvPr>
            <p:ph idx="1" type="body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074" name="Google Shape;7074;p800"/>
          <p:cNvSpPr/>
          <p:nvPr/>
        </p:nvSpPr>
        <p:spPr>
          <a:xfrm>
            <a:off x="6863643" y="519648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075" name="Google Shape;7075;p800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76" name="Google Shape;7076;p800"/>
          <p:cNvSpPr txBox="1"/>
          <p:nvPr>
            <p:ph idx="2" type="body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7077" name="Google Shape;7077;p800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078" name="Google Shape;7078;p800"/>
          <p:cNvSpPr txBox="1"/>
          <p:nvPr>
            <p:ph idx="12" type="sldNum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079" name="Google Shape;7079;p80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29_Title and Content">
    <p:spTree>
      <p:nvGrpSpPr>
        <p:cNvPr id="7080" name="Shape 7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1" name="Google Shape;7081;p8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082" name="Google Shape;7082;p80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83" name="Google Shape;7083;p8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84" name="Google Shape;7084;p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85" name="Google Shape;7085;p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86" name="Google Shape;7086;p80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87" name="Google Shape;7087;p801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088" name="Google Shape;7088;p80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9" name="Google Shape;7089;p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090" name="Google Shape;7090;p80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22_Photo Slide">
    <p:spTree>
      <p:nvGrpSpPr>
        <p:cNvPr id="7091" name="Shape 7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2" name="Google Shape;7092;p802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7093" name="Google Shape;7093;p80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7094" name="Google Shape;7094;p8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095" name="Google Shape;7095;p802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6" name="Google Shape;7096;p802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097" name="Google Shape;7097;p802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098" name="Google Shape;7098;p80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22_Photo Slide 2">
    <p:spTree>
      <p:nvGrpSpPr>
        <p:cNvPr id="7099" name="Shape 7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0" name="Google Shape;7100;p803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7101" name="Google Shape;7101;p80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7102" name="Google Shape;7102;p80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103" name="Google Shape;7103;p80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4" name="Google Shape;7104;p80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05" name="Google Shape;7105;p803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106" name="Google Shape;7106;p80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Cover">
  <p:cSld name="21_Cover">
    <p:spTree>
      <p:nvGrpSpPr>
        <p:cNvPr id="7107" name="Shape 7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8" name="Google Shape;7108;p80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09" name="Google Shape;7109;p804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10" name="Google Shape;7110;p804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7111" name="Google Shape;7111;p804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112" name="Google Shape;7112;p80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113" name="Google Shape;7113;p80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4" name="Google Shape;7114;p804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15" name="Google Shape;7115;p80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Divider">
  <p:cSld name="21_Divider">
    <p:bg>
      <p:bgPr>
        <a:solidFill>
          <a:schemeClr val="lt2"/>
        </a:solidFill>
      </p:bgPr>
    </p:bg>
    <p:spTree>
      <p:nvGrpSpPr>
        <p:cNvPr id="7116" name="Shape 7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7" name="Google Shape;7117;p80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118" name="Google Shape;7118;p805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9" name="Google Shape;7119;p80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0" name="Google Shape;7120;p805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21" name="Google Shape;7121;p80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122" name="Google Shape;7122;p805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23" name="Google Shape;7123;p805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Photo Slide">
  <p:cSld name="22_Photo Slide 3">
    <p:spTree>
      <p:nvGrpSpPr>
        <p:cNvPr id="7124" name="Shape 7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5" name="Google Shape;7125;p806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7126" name="Google Shape;7126;p80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7127" name="Google Shape;7127;p80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128" name="Google Shape;7128;p806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9" name="Google Shape;7129;p806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30" name="Google Shape;7130;p806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131" name="Google Shape;7131;p80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3_Quotation">
  <p:cSld name="43_Quotation">
    <p:spTree>
      <p:nvGrpSpPr>
        <p:cNvPr id="7132" name="Shape 7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3" name="Google Shape;7133;p80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34" name="Google Shape;7134;p807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35" name="Google Shape;7135;p807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136" name="Google Shape;7136;p80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7" name="Google Shape;7137;p8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138" name="Google Shape;7138;p80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139" name="Google Shape;7139;p8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40" name="Google Shape;7140;p80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41" name="Google Shape;7141;p8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42" name="Google Shape;7142;p8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43" name="Google Shape;7143;p8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144" name="Google Shape;7144;p80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wo Content">
  <p:cSld name="6_Two Content">
    <p:spTree>
      <p:nvGrpSpPr>
        <p:cNvPr id="746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145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8" name="Google Shape;748;p145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749" name="Google Shape;749;p1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50" name="Google Shape;750;p14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1" name="Google Shape;751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2" name="Google Shape;752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" name="Google Shape;753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54" name="Google Shape;754;p145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55" name="Google Shape;755;p145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6" name="Google Shape;756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57" name="Google Shape;757;p14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Title and Content">
  <p:cSld name="29_Title and Content 2">
    <p:spTree>
      <p:nvGrpSpPr>
        <p:cNvPr id="7145" name="Shape 7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6" name="Google Shape;7146;p80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47" name="Google Shape;7147;p80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48" name="Google Shape;7148;p8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49" name="Google Shape;7149;p8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0" name="Google Shape;7150;p8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51" name="Google Shape;7151;p80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52" name="Google Shape;7152;p808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153" name="Google Shape;7153;p80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54" name="Google Shape;7154;p8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155" name="Google Shape;7155;p80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Two Content">
  <p:cSld name="21_Two Content">
    <p:spTree>
      <p:nvGrpSpPr>
        <p:cNvPr id="7156" name="Shape 7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7" name="Google Shape;7157;p80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58" name="Google Shape;7158;p809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7159" name="Google Shape;7159;p8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60" name="Google Shape;7160;p80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61" name="Google Shape;7161;p8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62" name="Google Shape;7162;p8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63" name="Google Shape;7163;p8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4" name="Google Shape;7164;p809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165" name="Google Shape;7165;p809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6" name="Google Shape;7166;p8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167" name="Google Shape;7167;p80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Comparison">
  <p:cSld name="21_Comparison">
    <p:spTree>
      <p:nvGrpSpPr>
        <p:cNvPr id="7168" name="Shape 7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9" name="Google Shape;7169;p8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70" name="Google Shape;7170;p81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71" name="Google Shape;7171;p8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72" name="Google Shape;7172;p8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73" name="Google Shape;7173;p8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74" name="Google Shape;7174;p81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75" name="Google Shape;7175;p810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176" name="Google Shape;7176;p810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177" name="Google Shape;7177;p810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178" name="Google Shape;7178;p810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179" name="Google Shape;7179;p81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0" name="Google Shape;7180;p8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181" name="Google Shape;7181;p81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Title Only">
  <p:cSld name="21_Title Only">
    <p:spTree>
      <p:nvGrpSpPr>
        <p:cNvPr id="7182" name="Shape 7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83" name="Google Shape;7183;p81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184" name="Google Shape;7184;p81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85" name="Google Shape;7185;p8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86" name="Google Shape;7186;p8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7" name="Google Shape;7187;p8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88" name="Google Shape;7188;p81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89" name="Google Shape;7189;p81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90" name="Google Shape;7190;p8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191" name="Google Shape;7191;p81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End">
  <p:cSld name="21_End">
    <p:spTree>
      <p:nvGrpSpPr>
        <p:cNvPr id="7192" name="Shape 7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93" name="Google Shape;7193;p8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194" name="Google Shape;7194;p812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5" name="Google Shape;7195;p812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96" name="Google Shape;7196;p81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97" name="Google Shape;7197;p812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198" name="Google Shape;7198;p812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199" name="Google Shape;7199;p81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00" name="Google Shape;7200;p81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_Blank">
  <p:cSld name="21_Blank">
    <p:spTree>
      <p:nvGrpSpPr>
        <p:cNvPr id="7201" name="Shape 7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2" name="Google Shape;7202;p81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03" name="Google Shape;7203;p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204" name="Google Shape;7204;p81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205" name="Google Shape;7205;p8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06" name="Google Shape;7206;p81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07" name="Google Shape;7207;p8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08" name="Google Shape;7208;p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9" name="Google Shape;7209;p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Cover">
  <p:cSld name="22_Cover">
    <p:spTree>
      <p:nvGrpSpPr>
        <p:cNvPr id="7210" name="Shape 7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1" name="Google Shape;7211;p81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12" name="Google Shape;7212;p814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13" name="Google Shape;7213;p814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7214" name="Google Shape;7214;p814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15" name="Google Shape;7215;p8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16" name="Google Shape;7216;p81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7" name="Google Shape;7217;p814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18" name="Google Shape;7218;p81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Divider">
  <p:cSld name="22_Divider">
    <p:bg>
      <p:bgPr>
        <a:solidFill>
          <a:schemeClr val="lt2"/>
        </a:solidFill>
      </p:bgPr>
    </p:bg>
    <p:spTree>
      <p:nvGrpSpPr>
        <p:cNvPr id="7219" name="Shape 7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0" name="Google Shape;7220;p8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21" name="Google Shape;7221;p815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2" name="Google Shape;7222;p81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3" name="Google Shape;7223;p815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24" name="Google Shape;7224;p81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25" name="Google Shape;7225;p815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26" name="Google Shape;7226;p815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Photo Slide">
  <p:cSld name="23_Photo Slide">
    <p:spTree>
      <p:nvGrpSpPr>
        <p:cNvPr id="7227" name="Shape 7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8" name="Google Shape;7228;p816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7229" name="Google Shape;7229;p81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7230" name="Google Shape;7230;p8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231" name="Google Shape;7231;p816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2" name="Google Shape;7232;p816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33" name="Google Shape;7233;p816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234" name="Google Shape;7234;p81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4_Quotation">
  <p:cSld name="44_Quotation">
    <p:spTree>
      <p:nvGrpSpPr>
        <p:cNvPr id="7235" name="Shape 7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6" name="Google Shape;7236;p81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7" name="Google Shape;7237;p817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38" name="Google Shape;7238;p817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239" name="Google Shape;7239;p81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40" name="Google Shape;7240;p8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241" name="Google Shape;7241;p81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242" name="Google Shape;7242;p81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43" name="Google Shape;7243;p81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44" name="Google Shape;7244;p8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45" name="Google Shape;7245;p8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6" name="Google Shape;7246;p8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247" name="Google Shape;7247;p81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Comparison">
  <p:cSld name="6_Comparison">
    <p:spTree>
      <p:nvGrpSpPr>
        <p:cNvPr id="758" name="Shape 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9" name="Google Shape;759;p1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60" name="Google Shape;760;p14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1" name="Google Shape;761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2" name="Google Shape;762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" name="Google Shape;763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64" name="Google Shape;764;p146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5" name="Google Shape;765;p146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66" name="Google Shape;766;p146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67" name="Google Shape;767;p146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68" name="Google Shape;768;p146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69" name="Google Shape;769;p146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0" name="Google Shape;770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71" name="Google Shape;771;p14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0_Title and Content">
  <p:cSld name="30_Title and Content">
    <p:spTree>
      <p:nvGrpSpPr>
        <p:cNvPr id="7248" name="Shape 7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49" name="Google Shape;7249;p81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50" name="Google Shape;7250;p81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51" name="Google Shape;7251;p8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52" name="Google Shape;7252;p8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3" name="Google Shape;7253;p8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54" name="Google Shape;7254;p81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55" name="Google Shape;7255;p818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256" name="Google Shape;7256;p81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57" name="Google Shape;7257;p8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258" name="Google Shape;7258;p81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Two Content">
  <p:cSld name="22_Two Content">
    <p:spTree>
      <p:nvGrpSpPr>
        <p:cNvPr id="7259" name="Shape 7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" name="Google Shape;7260;p81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61" name="Google Shape;7261;p819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7262" name="Google Shape;7262;p8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63" name="Google Shape;7263;p81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64" name="Google Shape;7264;p8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65" name="Google Shape;7265;p8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6" name="Google Shape;7266;p8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67" name="Google Shape;7267;p819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268" name="Google Shape;7268;p819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69" name="Google Shape;7269;p8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270" name="Google Shape;7270;p81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Comparison">
  <p:cSld name="22_Comparison">
    <p:spTree>
      <p:nvGrpSpPr>
        <p:cNvPr id="7271" name="Shape 7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2" name="Google Shape;7272;p82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73" name="Google Shape;7273;p82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74" name="Google Shape;7274;p8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75" name="Google Shape;7275;p8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6" name="Google Shape;7276;p8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77" name="Google Shape;7277;p82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78" name="Google Shape;7278;p820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279" name="Google Shape;7279;p820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280" name="Google Shape;7280;p820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281" name="Google Shape;7281;p820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282" name="Google Shape;7282;p82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83" name="Google Shape;7283;p8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284" name="Google Shape;7284;p82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Title Only">
  <p:cSld name="22_Title Only">
    <p:spTree>
      <p:nvGrpSpPr>
        <p:cNvPr id="7285" name="Shape 7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6" name="Google Shape;7286;p8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287" name="Google Shape;7287;p82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88" name="Google Shape;7288;p8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89" name="Google Shape;7289;p8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0" name="Google Shape;7290;p8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91" name="Google Shape;7291;p82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92" name="Google Shape;7292;p82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93" name="Google Shape;7293;p8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294" name="Google Shape;7294;p82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End">
  <p:cSld name="22_End">
    <p:spTree>
      <p:nvGrpSpPr>
        <p:cNvPr id="7295" name="Shape 7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96" name="Google Shape;7296;p8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97" name="Google Shape;7297;p822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8" name="Google Shape;7298;p822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99" name="Google Shape;7299;p82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0" name="Google Shape;7300;p822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301" name="Google Shape;7301;p822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302" name="Google Shape;7302;p82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03" name="Google Shape;7303;p82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2_Blank">
  <p:cSld name="22_Blank">
    <p:spTree>
      <p:nvGrpSpPr>
        <p:cNvPr id="7304" name="Shape 7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5" name="Google Shape;7305;p82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06" name="Google Shape;7306;p8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307" name="Google Shape;7307;p82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308" name="Google Shape;7308;p82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09" name="Google Shape;7309;p82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10" name="Google Shape;7310;p8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11" name="Google Shape;7311;p8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2" name="Google Shape;7312;p8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Title Slide" showMasterSp="0">
  <p:cSld name="1_Title Slide">
    <p:bg>
      <p:bgPr>
        <a:solidFill>
          <a:schemeClr val="lt1"/>
        </a:solidFill>
      </p:bgPr>
    </p:bg>
    <p:spTree>
      <p:nvGrpSpPr>
        <p:cNvPr id="7313" name="Shape 7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4" name="Google Shape;7314;p824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15" name="Google Shape;7315;p824"/>
          <p:cNvSpPr/>
          <p:nvPr/>
        </p:nvSpPr>
        <p:spPr>
          <a:xfrm>
            <a:off x="2" y="5100849"/>
            <a:ext cx="7111365" cy="1757679"/>
          </a:xfrm>
          <a:custGeom>
            <a:rect b="b" l="l" r="r" t="t"/>
            <a:pathLst>
              <a:path extrusionOk="0" h="1757679" w="7111365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316" name="Google Shape;7316;p82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7317" name="Google Shape;7317;p824"/>
          <p:cNvSpPr/>
          <p:nvPr/>
        </p:nvSpPr>
        <p:spPr>
          <a:xfrm>
            <a:off x="1" y="5020055"/>
            <a:ext cx="12192000" cy="1838325"/>
          </a:xfrm>
          <a:custGeom>
            <a:rect b="b" l="l" r="r" t="t"/>
            <a:pathLst>
              <a:path extrusionOk="0" h="1838325" w="1219200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318" name="Google Shape;7318;p82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7319" name="Google Shape;7319;p824"/>
          <p:cNvSpPr/>
          <p:nvPr/>
        </p:nvSpPr>
        <p:spPr>
          <a:xfrm>
            <a:off x="1520189" y="2812542"/>
            <a:ext cx="2286000" cy="0"/>
          </a:xfrm>
          <a:custGeom>
            <a:rect b="b" l="l" r="r" t="t"/>
            <a:pathLst>
              <a:path extrusionOk="0" h="120000"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cap="flat" cmpd="sng" w="32000">
            <a:solidFill>
              <a:srgbClr val="F5836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20" name="Google Shape;7320;p824"/>
          <p:cNvSpPr txBox="1"/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21" name="Google Shape;7321;p824"/>
          <p:cNvSpPr txBox="1"/>
          <p:nvPr>
            <p:ph idx="1" type="subTitle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322" name="Google Shape;7322;p82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23" name="Google Shape;7323;p824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324" name="Google Shape;7324;p82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0" lvl="0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38100" marR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3810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6_Quotation">
  <p:cSld name="46_Quotation">
    <p:spTree>
      <p:nvGrpSpPr>
        <p:cNvPr id="7325" name="Shape 7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6" name="Google Shape;7326;p82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27" name="Google Shape;7327;p825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28" name="Google Shape;7328;p825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329" name="Google Shape;7329;p82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30" name="Google Shape;7330;p8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331" name="Google Shape;7331;p82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332" name="Google Shape;7332;p8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33" name="Google Shape;7333;p82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34" name="Google Shape;7334;p8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35" name="Google Shape;7335;p8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6" name="Google Shape;7336;p8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337" name="Google Shape;7337;p82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Two Content">
  <p:cSld name="23_Two Content">
    <p:spTree>
      <p:nvGrpSpPr>
        <p:cNvPr id="7338" name="Shape 7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9" name="Google Shape;7339;p82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40" name="Google Shape;7340;p826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7341" name="Google Shape;7341;p8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42" name="Google Shape;7342;p82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3" name="Google Shape;7343;p8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44" name="Google Shape;7344;p8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5" name="Google Shape;7345;p8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46" name="Google Shape;7346;p826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347" name="Google Shape;7347;p826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48" name="Google Shape;7348;p8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349" name="Google Shape;7349;p82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Comparison">
  <p:cSld name="23_Comparison">
    <p:spTree>
      <p:nvGrpSpPr>
        <p:cNvPr id="7350" name="Shape 7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1" name="Google Shape;7351;p82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52" name="Google Shape;7352;p82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3" name="Google Shape;7353;p8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54" name="Google Shape;7354;p8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5" name="Google Shape;7355;p8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56" name="Google Shape;7356;p82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57" name="Google Shape;7357;p827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358" name="Google Shape;7358;p827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359" name="Google Shape;7359;p827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360" name="Google Shape;7360;p827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361" name="Google Shape;7361;p82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62" name="Google Shape;7362;p8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363" name="Google Shape;7363;p82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itle Only">
  <p:cSld name="6_Title Only">
    <p:spTree>
      <p:nvGrpSpPr>
        <p:cNvPr id="772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3" name="Google Shape;773;p14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4" name="Google Shape;774;p14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5" name="Google Shape;775;p1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6" name="Google Shape;776;p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7" name="Google Shape;777;p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78" name="Google Shape;778;p147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79" name="Google Shape;779;p147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0" name="Google Shape;780;p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81" name="Google Shape;781;p14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Title Only">
  <p:cSld name="23_Title Only">
    <p:spTree>
      <p:nvGrpSpPr>
        <p:cNvPr id="7364" name="Shape 7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65" name="Google Shape;7365;p8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66" name="Google Shape;7366;p82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67" name="Google Shape;7367;p8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68" name="Google Shape;7368;p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9" name="Google Shape;7369;p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70" name="Google Shape;7370;p82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71" name="Google Shape;7371;p82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72" name="Google Shape;7372;p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373" name="Google Shape;7373;p82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End">
  <p:cSld name="23_End">
    <p:spTree>
      <p:nvGrpSpPr>
        <p:cNvPr id="7374" name="Shape 7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5" name="Google Shape;7375;p82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376" name="Google Shape;7376;p829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7" name="Google Shape;7377;p829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78" name="Google Shape;7378;p82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79" name="Google Shape;7379;p829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380" name="Google Shape;7380;p829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381" name="Google Shape;7381;p82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82" name="Google Shape;7382;p829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Blank">
  <p:cSld name="23_Blank">
    <p:spTree>
      <p:nvGrpSpPr>
        <p:cNvPr id="7383" name="Shape 7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4" name="Google Shape;7384;p83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85" name="Google Shape;7385;p8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386" name="Google Shape;7386;p83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387" name="Google Shape;7387;p8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388" name="Google Shape;7388;p83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89" name="Google Shape;7389;p8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90" name="Google Shape;7390;p8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1" name="Google Shape;7391;p8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Cover">
  <p:cSld name="23_Cover">
    <p:spTree>
      <p:nvGrpSpPr>
        <p:cNvPr id="7392" name="Shape 7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" name="Google Shape;7393;p83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94" name="Google Shape;7394;p831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95" name="Google Shape;7395;p831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7396" name="Google Shape;7396;p831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97" name="Google Shape;7397;p83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98" name="Google Shape;7398;p83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9" name="Google Shape;7399;p831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00" name="Google Shape;7400;p83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_Divider">
  <p:cSld name="23_Divider">
    <p:bg>
      <p:bgPr>
        <a:solidFill>
          <a:schemeClr val="lt2"/>
        </a:solidFill>
      </p:bgPr>
    </p:bg>
    <p:spTree>
      <p:nvGrpSpPr>
        <p:cNvPr id="7401" name="Shape 7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2" name="Google Shape;7402;p83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03" name="Google Shape;7403;p832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4" name="Google Shape;7404;p83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5" name="Google Shape;7405;p832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06" name="Google Shape;7406;p83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407" name="Google Shape;7407;p832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08" name="Google Shape;7408;p832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7_Quotation">
  <p:cSld name="47_Quotation">
    <p:spTree>
      <p:nvGrpSpPr>
        <p:cNvPr id="7409" name="Shape 7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0" name="Google Shape;7410;p83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11" name="Google Shape;7411;p833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12" name="Google Shape;7412;p833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413" name="Google Shape;7413;p83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14" name="Google Shape;7414;p8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415" name="Google Shape;7415;p83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416" name="Google Shape;7416;p8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417" name="Google Shape;7417;p83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18" name="Google Shape;7418;p8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419" name="Google Shape;7419;p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0" name="Google Shape;7420;p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421" name="Google Shape;7421;p83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8_Quotation">
  <p:cSld name="48_Quotation">
    <p:spTree>
      <p:nvGrpSpPr>
        <p:cNvPr id="7422" name="Shape 7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3" name="Google Shape;7423;p83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24" name="Google Shape;7424;p834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25" name="Google Shape;7425;p83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426" name="Google Shape;7426;p83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7" name="Google Shape;7427;p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428" name="Google Shape;7428;p83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429" name="Google Shape;7429;p8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430" name="Google Shape;7430;p83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31" name="Google Shape;7431;p8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432" name="Google Shape;7432;p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3" name="Google Shape;7433;p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434" name="Google Shape;7434;p83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9_Quotation">
  <p:cSld name="49_Quotation">
    <p:spTree>
      <p:nvGrpSpPr>
        <p:cNvPr id="7435" name="Shape 7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6" name="Google Shape;7436;p83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37" name="Google Shape;7437;p835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38" name="Google Shape;7438;p835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439" name="Google Shape;7439;p83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0" name="Google Shape;7440;p8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441" name="Google Shape;7441;p83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442" name="Google Shape;7442;p8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443" name="Google Shape;7443;p83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44" name="Google Shape;7444;p8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445" name="Google Shape;7445;p8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46" name="Google Shape;7446;p8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447" name="Google Shape;7447;p83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Cover">
  <p:cSld name="24_Cover">
    <p:spTree>
      <p:nvGrpSpPr>
        <p:cNvPr id="7448" name="Shape 7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9" name="Google Shape;7449;p83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0" name="Google Shape;7450;p836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51" name="Google Shape;7451;p836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7452" name="Google Shape;7452;p836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453" name="Google Shape;7453;p8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454" name="Google Shape;7454;p83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5" name="Google Shape;7455;p836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56" name="Google Shape;7456;p83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Divider">
  <p:cSld name="24_Divider">
    <p:bg>
      <p:bgPr>
        <a:solidFill>
          <a:schemeClr val="lt2"/>
        </a:solidFill>
      </p:bgPr>
    </p:bg>
    <p:spTree>
      <p:nvGrpSpPr>
        <p:cNvPr id="7457" name="Shape 7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58" name="Google Shape;7458;p83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59" name="Google Shape;7459;p837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0" name="Google Shape;7460;p837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1" name="Google Shape;7461;p837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62" name="Google Shape;7462;p83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463" name="Google Shape;7463;p837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64" name="Google Shape;7464;p837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End">
  <p:cSld name="4_End">
    <p:spTree>
      <p:nvGrpSpPr>
        <p:cNvPr id="782" name="Shape 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3" name="Google Shape;783;p1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84" name="Google Shape;784;p148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148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6" name="Google Shape;786;p14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148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88" name="Google Shape;788;p148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89" name="Google Shape;789;p14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90" name="Google Shape;790;p148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Photo Slide">
  <p:cSld name="24_Photo Slide">
    <p:spTree>
      <p:nvGrpSpPr>
        <p:cNvPr id="7465" name="Shape 7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6" name="Google Shape;7466;p838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7467" name="Google Shape;7467;p83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7468" name="Google Shape;7468;p83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469" name="Google Shape;7469;p83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0" name="Google Shape;7470;p83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471" name="Google Shape;7471;p838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472" name="Google Shape;7472;p83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0_Quotation">
  <p:cSld name="50_Quotation">
    <p:spTree>
      <p:nvGrpSpPr>
        <p:cNvPr id="7473" name="Shape 7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4" name="Google Shape;7474;p83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5" name="Google Shape;7475;p839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76" name="Google Shape;7476;p839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477" name="Google Shape;7477;p83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78" name="Google Shape;7478;p8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479" name="Google Shape;7479;p83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480" name="Google Shape;7480;p8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481" name="Google Shape;7481;p83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82" name="Google Shape;7482;p8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483" name="Google Shape;7483;p8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84" name="Google Shape;7484;p8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485" name="Google Shape;7485;p83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1_Quotation">
  <p:cSld name="51_Quotation">
    <p:spTree>
      <p:nvGrpSpPr>
        <p:cNvPr id="7486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p84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8" name="Google Shape;7488;p840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89" name="Google Shape;7489;p840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490" name="Google Shape;7490;p84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91" name="Google Shape;7491;p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492" name="Google Shape;7492;p84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493" name="Google Shape;7493;p8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494" name="Google Shape;7494;p84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95" name="Google Shape;7495;p8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496" name="Google Shape;7496;p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97" name="Google Shape;7497;p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498" name="Google Shape;7498;p84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1_Title and Content">
  <p:cSld name="31_Title and Content">
    <p:spTree>
      <p:nvGrpSpPr>
        <p:cNvPr id="7499" name="Shape 7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0" name="Google Shape;7500;p8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501" name="Google Shape;7501;p84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02" name="Google Shape;7502;p8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503" name="Google Shape;7503;p8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04" name="Google Shape;7504;p8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05" name="Google Shape;7505;p84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506" name="Google Shape;7506;p841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507" name="Google Shape;7507;p84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08" name="Google Shape;7508;p8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509" name="Google Shape;7509;p84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Two Content">
  <p:cSld name="24_Two Content">
    <p:spTree>
      <p:nvGrpSpPr>
        <p:cNvPr id="7510" name="Shape 7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1" name="Google Shape;7511;p842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512" name="Google Shape;7512;p842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7513" name="Google Shape;7513;p8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514" name="Google Shape;7514;p84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15" name="Google Shape;7515;p8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516" name="Google Shape;7516;p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17" name="Google Shape;7517;p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18" name="Google Shape;7518;p842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519" name="Google Shape;7519;p842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20" name="Google Shape;7520;p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521" name="Google Shape;7521;p84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Comparison">
  <p:cSld name="24_Comparison">
    <p:spTree>
      <p:nvGrpSpPr>
        <p:cNvPr id="7522" name="Shape 7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3" name="Google Shape;7523;p84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524" name="Google Shape;7524;p84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25" name="Google Shape;7525;p8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526" name="Google Shape;7526;p8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27" name="Google Shape;7527;p8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28" name="Google Shape;7528;p843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529" name="Google Shape;7529;p843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530" name="Google Shape;7530;p843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531" name="Google Shape;7531;p843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532" name="Google Shape;7532;p843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533" name="Google Shape;7533;p84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34" name="Google Shape;7534;p8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535" name="Google Shape;7535;p84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Title Only">
  <p:cSld name="24_Title Only">
    <p:spTree>
      <p:nvGrpSpPr>
        <p:cNvPr id="7536" name="Shape 7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7" name="Google Shape;7537;p8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538" name="Google Shape;7538;p84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39" name="Google Shape;7539;p8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540" name="Google Shape;7540;p8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41" name="Google Shape;7541;p8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42" name="Google Shape;7542;p844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543" name="Google Shape;7543;p84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44" name="Google Shape;7544;p8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545" name="Google Shape;7545;p84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End">
  <p:cSld name="24_End">
    <p:spTree>
      <p:nvGrpSpPr>
        <p:cNvPr id="7546" name="Shape 7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47" name="Google Shape;7547;p8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548" name="Google Shape;7548;p845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9" name="Google Shape;7549;p845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50" name="Google Shape;7550;p84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1" name="Google Shape;7551;p845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552" name="Google Shape;7552;p845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553" name="Google Shape;7553;p84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554" name="Google Shape;7554;p845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4_Blank">
  <p:cSld name="24_Blank">
    <p:spTree>
      <p:nvGrpSpPr>
        <p:cNvPr id="7555" name="Shape 7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6" name="Google Shape;7556;p846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57" name="Google Shape;7557;p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558" name="Google Shape;7558;p84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559" name="Google Shape;7559;p8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560" name="Google Shape;7560;p84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61" name="Google Shape;7561;p8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562" name="Google Shape;7562;p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63" name="Google Shape;7563;p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2_Quotation">
  <p:cSld name="52_Quotation">
    <p:spTree>
      <p:nvGrpSpPr>
        <p:cNvPr id="7564" name="Shape 7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5" name="Google Shape;7565;p84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6" name="Google Shape;7566;p847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567" name="Google Shape;7567;p847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568" name="Google Shape;7568;p84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69" name="Google Shape;7569;p8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570" name="Google Shape;7570;p84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571" name="Google Shape;7571;p8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572" name="Google Shape;7572;p84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73" name="Google Shape;7573;p8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574" name="Google Shape;7574;p8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75" name="Google Shape;7575;p8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576" name="Google Shape;7576;p84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Divider">
  <p:cSld name="8_Divider">
    <p:bg>
      <p:bgPr>
        <a:solidFill>
          <a:schemeClr val="lt2"/>
        </a:solidFill>
      </p:bgPr>
    </p:bg>
    <p:spTree>
      <p:nvGrpSpPr>
        <p:cNvPr id="79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" name="Google Shape;792;p14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93" name="Google Shape;793;p149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149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149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96" name="Google Shape;796;p14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7" name="Google Shape;797;p149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8" name="Google Shape;798;p149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3_Quotation">
  <p:cSld name="53_Quotation">
    <p:spTree>
      <p:nvGrpSpPr>
        <p:cNvPr id="7577" name="Shape 7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8" name="Google Shape;7578;p84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9" name="Google Shape;7579;p848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580" name="Google Shape;7580;p848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581" name="Google Shape;7581;p84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82" name="Google Shape;7582;p8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583" name="Google Shape;7583;p84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584" name="Google Shape;7584;p84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585" name="Google Shape;7585;p84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86" name="Google Shape;7586;p8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587" name="Google Shape;7587;p8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88" name="Google Shape;7588;p8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589" name="Google Shape;7589;p84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4_Quotation">
  <p:cSld name="54_Quotation">
    <p:spTree>
      <p:nvGrpSpPr>
        <p:cNvPr id="7590" name="Shape 7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1" name="Google Shape;7591;p84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2" name="Google Shape;7592;p849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593" name="Google Shape;7593;p849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594" name="Google Shape;7594;p84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95" name="Google Shape;7595;p8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596" name="Google Shape;7596;p84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597" name="Google Shape;7597;p8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598" name="Google Shape;7598;p84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99" name="Google Shape;7599;p8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00" name="Google Shape;7600;p8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1" name="Google Shape;7601;p8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602" name="Google Shape;7602;p84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5_Quotation">
  <p:cSld name="55_Quotation">
    <p:spTree>
      <p:nvGrpSpPr>
        <p:cNvPr id="7603" name="Shape 7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4" name="Google Shape;7604;p85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5" name="Google Shape;7605;p850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06" name="Google Shape;7606;p850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607" name="Google Shape;7607;p85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8" name="Google Shape;7608;p8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609" name="Google Shape;7609;p85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610" name="Google Shape;7610;p8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11" name="Google Shape;7611;p85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12" name="Google Shape;7612;p8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13" name="Google Shape;7613;p8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4" name="Google Shape;7614;p8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615" name="Google Shape;7615;p85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Cover">
  <p:cSld name="25_Cover">
    <p:spTree>
      <p:nvGrpSpPr>
        <p:cNvPr id="7616" name="Shape 7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7" name="Google Shape;7617;p85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8" name="Google Shape;7618;p851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19" name="Google Shape;7619;p851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7620" name="Google Shape;7620;p851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621" name="Google Shape;7621;p8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622" name="Google Shape;7622;p85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3" name="Google Shape;7623;p851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24" name="Google Shape;7624;p85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Divider">
  <p:cSld name="25_Divider">
    <p:bg>
      <p:bgPr>
        <a:solidFill>
          <a:schemeClr val="lt2"/>
        </a:solidFill>
      </p:bgPr>
    </p:bg>
    <p:spTree>
      <p:nvGrpSpPr>
        <p:cNvPr id="7625" name="Shape 7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26" name="Google Shape;7626;p8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627" name="Google Shape;7627;p852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8" name="Google Shape;7628;p85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9" name="Google Shape;7629;p852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30" name="Google Shape;7630;p85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631" name="Google Shape;7631;p852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32" name="Google Shape;7632;p852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Photo Slide">
  <p:cSld name="25_Photo Slide">
    <p:spTree>
      <p:nvGrpSpPr>
        <p:cNvPr id="7633" name="Shape 7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4" name="Google Shape;7634;p853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7635" name="Google Shape;7635;p85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7636" name="Google Shape;7636;p8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637" name="Google Shape;7637;p85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8" name="Google Shape;7638;p85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39" name="Google Shape;7639;p853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640" name="Google Shape;7640;p85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6_Quotation">
  <p:cSld name="56_Quotation">
    <p:spTree>
      <p:nvGrpSpPr>
        <p:cNvPr id="7641" name="Shape 7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2" name="Google Shape;7642;p85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3" name="Google Shape;7643;p854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44" name="Google Shape;7644;p85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645" name="Google Shape;7645;p85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46" name="Google Shape;7646;p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647" name="Google Shape;7647;p85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648" name="Google Shape;7648;p8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49" name="Google Shape;7649;p85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50" name="Google Shape;7650;p8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51" name="Google Shape;7651;p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2" name="Google Shape;7652;p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653" name="Google Shape;7653;p85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2_Title and Content">
  <p:cSld name="32_Title and Content">
    <p:spTree>
      <p:nvGrpSpPr>
        <p:cNvPr id="7654" name="Shape 7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5" name="Google Shape;7655;p8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56" name="Google Shape;7656;p85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57" name="Google Shape;7657;p8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58" name="Google Shape;7658;p8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9" name="Google Shape;7659;p8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60" name="Google Shape;7660;p85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61" name="Google Shape;7661;p855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662" name="Google Shape;7662;p85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63" name="Google Shape;7663;p8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664" name="Google Shape;7664;p85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Two Content">
  <p:cSld name="25_Two Content">
    <p:spTree>
      <p:nvGrpSpPr>
        <p:cNvPr id="7665" name="Shape 7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6" name="Google Shape;7666;p85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67" name="Google Shape;7667;p856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7668" name="Google Shape;7668;p8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69" name="Google Shape;7669;p85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70" name="Google Shape;7670;p8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71" name="Google Shape;7671;p8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2" name="Google Shape;7672;p8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73" name="Google Shape;7673;p856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674" name="Google Shape;7674;p856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75" name="Google Shape;7675;p8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676" name="Google Shape;7676;p85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Comparison">
  <p:cSld name="25_Comparison">
    <p:spTree>
      <p:nvGrpSpPr>
        <p:cNvPr id="7677" name="Shape 7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78" name="Google Shape;7678;p85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79" name="Google Shape;7679;p85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80" name="Google Shape;7680;p8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81" name="Google Shape;7681;p8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82" name="Google Shape;7682;p8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83" name="Google Shape;7683;p85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84" name="Google Shape;7684;p857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685" name="Google Shape;7685;p857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686" name="Google Shape;7686;p857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687" name="Google Shape;7687;p857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688" name="Google Shape;7688;p85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89" name="Google Shape;7689;p8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690" name="Google Shape;7690;p85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Photo Slide">
  <p:cSld name="6_Photo Slide">
    <p:spTree>
      <p:nvGrpSpPr>
        <p:cNvPr id="799" name="Shape 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" name="Google Shape;800;p150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01" name="Google Shape;801;p15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802" name="Google Shape;802;p15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03" name="Google Shape;803;p150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150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50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06" name="Google Shape;806;p15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Title Only">
  <p:cSld name="25_Title Only">
    <p:spTree>
      <p:nvGrpSpPr>
        <p:cNvPr id="7691" name="Shape 7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2" name="Google Shape;7692;p8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693" name="Google Shape;7693;p85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94" name="Google Shape;7694;p8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95" name="Google Shape;7695;p8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96" name="Google Shape;7696;p8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97" name="Google Shape;7697;p85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98" name="Google Shape;7698;p85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99" name="Google Shape;7699;p8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700" name="Google Shape;7700;p85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End">
  <p:cSld name="25_End">
    <p:spTree>
      <p:nvGrpSpPr>
        <p:cNvPr id="7701" name="Shape 7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2" name="Google Shape;7702;p8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703" name="Google Shape;7703;p859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4" name="Google Shape;7704;p859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05" name="Google Shape;7705;p85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6" name="Google Shape;7706;p859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707" name="Google Shape;7707;p859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708" name="Google Shape;7708;p85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709" name="Google Shape;7709;p859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5_Blank">
  <p:cSld name="25_Blank">
    <p:spTree>
      <p:nvGrpSpPr>
        <p:cNvPr id="7710" name="Shape 7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1" name="Google Shape;7711;p86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12" name="Google Shape;7712;p8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713" name="Google Shape;7713;p86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714" name="Google Shape;7714;p8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715" name="Google Shape;7715;p86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16" name="Google Shape;7716;p8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17" name="Google Shape;7717;p8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18" name="Google Shape;7718;p8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Cover">
  <p:cSld name="26_Cover">
    <p:spTree>
      <p:nvGrpSpPr>
        <p:cNvPr id="7719" name="Shape 7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" name="Google Shape;7720;p86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1" name="Google Shape;7721;p861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722" name="Google Shape;7722;p861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7723" name="Google Shape;7723;p861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724" name="Google Shape;7724;p86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725" name="Google Shape;7725;p86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6" name="Google Shape;7726;p861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727" name="Google Shape;7727;p86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Divider">
  <p:cSld name="26_Divider">
    <p:bg>
      <p:bgPr>
        <a:solidFill>
          <a:schemeClr val="lt2"/>
        </a:solidFill>
      </p:bgPr>
    </p:bg>
    <p:spTree>
      <p:nvGrpSpPr>
        <p:cNvPr id="7728" name="Shape 7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29" name="Google Shape;7729;p86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730" name="Google Shape;7730;p862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1" name="Google Shape;7731;p86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2" name="Google Shape;7732;p862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733" name="Google Shape;7733;p86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734" name="Google Shape;7734;p862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735" name="Google Shape;7735;p862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Photo Slide">
  <p:cSld name="26_Photo Slide">
    <p:spTree>
      <p:nvGrpSpPr>
        <p:cNvPr id="7736" name="Shape 7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7" name="Google Shape;7737;p863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7738" name="Google Shape;7738;p86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7739" name="Google Shape;7739;p86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740" name="Google Shape;7740;p863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1" name="Google Shape;7741;p863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42" name="Google Shape;7742;p863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7743" name="Google Shape;7743;p86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7_Quotation">
  <p:cSld name="57_Quotation">
    <p:spTree>
      <p:nvGrpSpPr>
        <p:cNvPr id="7744" name="Shape 7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5" name="Google Shape;7745;p8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6" name="Google Shape;7746;p864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747" name="Google Shape;7747;p86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748" name="Google Shape;7748;p86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49" name="Google Shape;7749;p8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750" name="Google Shape;7750;p86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751" name="Google Shape;7751;p8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752" name="Google Shape;7752;p86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53" name="Google Shape;7753;p8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54" name="Google Shape;7754;p8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5" name="Google Shape;7755;p8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756" name="Google Shape;7756;p86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3_Title and Content">
  <p:cSld name="33_Title and Content">
    <p:spTree>
      <p:nvGrpSpPr>
        <p:cNvPr id="7757" name="Shape 7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8" name="Google Shape;7758;p86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759" name="Google Shape;7759;p86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60" name="Google Shape;7760;p8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61" name="Google Shape;7761;p8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2" name="Google Shape;7762;p8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63" name="Google Shape;7763;p86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764" name="Google Shape;7764;p865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765" name="Google Shape;7765;p86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66" name="Google Shape;7766;p8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767" name="Google Shape;7767;p86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Two Content">
  <p:cSld name="26_Two Content">
    <p:spTree>
      <p:nvGrpSpPr>
        <p:cNvPr id="7768" name="Shape 7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9" name="Google Shape;7769;p86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770" name="Google Shape;7770;p866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7771" name="Google Shape;7771;p86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772" name="Google Shape;7772;p86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73" name="Google Shape;7773;p8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74" name="Google Shape;7774;p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75" name="Google Shape;7775;p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76" name="Google Shape;7776;p866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777" name="Google Shape;7777;p866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8" name="Google Shape;7778;p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779" name="Google Shape;7779;p86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Comparison">
  <p:cSld name="26_Comparison">
    <p:spTree>
      <p:nvGrpSpPr>
        <p:cNvPr id="7780" name="Shape 7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1" name="Google Shape;7781;p8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782" name="Google Shape;7782;p86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83" name="Google Shape;7783;p8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84" name="Google Shape;7784;p8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85" name="Google Shape;7785;p8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86" name="Google Shape;7786;p86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787" name="Google Shape;7787;p867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788" name="Google Shape;7788;p867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789" name="Google Shape;7789;p867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7790" name="Google Shape;7790;p867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791" name="Google Shape;7791;p86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92" name="Google Shape;7792;p8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793" name="Google Shape;7793;p86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ver">
  <p:cSld name="Cover">
    <p:spTree>
      <p:nvGrpSpPr>
        <p:cNvPr id="6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7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79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" name="Google Shape;64;p79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65" name="Google Shape;65;p79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" name="Google Shape;66;p7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7" name="Google Shape;67;p79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79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9" name="Google Shape;69;p7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Quotation">
  <p:cSld name="16_Quotation">
    <p:spTree>
      <p:nvGrpSpPr>
        <p:cNvPr id="807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p15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" name="Google Shape;809;p151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0" name="Google Shape;810;p151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1" name="Google Shape;811;p15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2" name="Google Shape;812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13" name="Google Shape;813;p15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14" name="Google Shape;814;p1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15" name="Google Shape;815;p15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6" name="Google Shape;816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7" name="Google Shape;817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819" name="Google Shape;819;p15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Title Only">
  <p:cSld name="26_Title Only">
    <p:spTree>
      <p:nvGrpSpPr>
        <p:cNvPr id="7794" name="Shape 7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95" name="Google Shape;7795;p8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796" name="Google Shape;7796;p86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97" name="Google Shape;7797;p8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98" name="Google Shape;7798;p8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99" name="Google Shape;7799;p8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00" name="Google Shape;7800;p86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01" name="Google Shape;7801;p86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02" name="Google Shape;7802;p8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803" name="Google Shape;7803;p86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End">
  <p:cSld name="26_End">
    <p:spTree>
      <p:nvGrpSpPr>
        <p:cNvPr id="7804" name="Shape 7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05" name="Google Shape;7805;p8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806" name="Google Shape;7806;p869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7" name="Google Shape;7807;p869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08" name="Google Shape;7808;p86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9" name="Google Shape;7809;p869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810" name="Google Shape;7810;p869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811" name="Google Shape;7811;p86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812" name="Google Shape;7812;p869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6_Blank">
  <p:cSld name="26_Blank">
    <p:spTree>
      <p:nvGrpSpPr>
        <p:cNvPr id="7813" name="Shape 7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4" name="Google Shape;7814;p87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15" name="Google Shape;7815;p8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816" name="Google Shape;7816;p87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817" name="Google Shape;7817;p8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818" name="Google Shape;7818;p87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19" name="Google Shape;7819;p8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820" name="Google Shape;7820;p8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21" name="Google Shape;7821;p8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8_Quotation">
  <p:cSld name="58_Quotation">
    <p:spTree>
      <p:nvGrpSpPr>
        <p:cNvPr id="7822" name="Shape 7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" name="Google Shape;7823;p87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4" name="Google Shape;7824;p871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25" name="Google Shape;7825;p871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826" name="Google Shape;7826;p87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27" name="Google Shape;7827;p8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828" name="Google Shape;7828;p87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829" name="Google Shape;7829;p87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830" name="Google Shape;7830;p87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31" name="Google Shape;7831;p8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832" name="Google Shape;7832;p8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33" name="Google Shape;7833;p8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7834" name="Google Shape;7834;p87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34_Title and Content">
    <p:spTree>
      <p:nvGrpSpPr>
        <p:cNvPr id="7835" name="Shape 7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36" name="Google Shape;7836;p8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7837" name="Google Shape;7837;p87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38" name="Google Shape;7838;p8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839" name="Google Shape;7839;p8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40" name="Google Shape;7840;p8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41" name="Google Shape;7841;p872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42" name="Google Shape;7842;p872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843" name="Google Shape;7843;p872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44" name="Google Shape;7844;p8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845" name="Google Shape;7845;p87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Title Slide">
  <p:cSld name="4_Title Slide">
    <p:spTree>
      <p:nvGrpSpPr>
        <p:cNvPr id="7846" name="Shape 7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7" name="Google Shape;7847;p873"/>
          <p:cNvSpPr txBox="1"/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48" name="Google Shape;7848;p873"/>
          <p:cNvSpPr txBox="1"/>
          <p:nvPr>
            <p:ph idx="1" type="subTitle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7849" name="Google Shape;7849;p873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850" name="Google Shape;7850;p87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51" name="Google Shape;7851;p87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itle Slide_Yale Blue">
  <p:cSld name="10_Title Slide_Yale Blue">
    <p:spTree>
      <p:nvGrpSpPr>
        <p:cNvPr id="7852" name="Shape 7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3" name="Google Shape;7853;p874"/>
          <p:cNvSpPr txBox="1"/>
          <p:nvPr>
            <p:ph idx="1" type="body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854" name="Google Shape;7854;p874"/>
          <p:cNvSpPr txBox="1"/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55" name="Google Shape;7855;p874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856" name="Google Shape;7856;p87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57" name="Google Shape;7857;p87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58" name="Google Shape;7858;p874"/>
          <p:cNvSpPr/>
          <p:nvPr/>
        </p:nvSpPr>
        <p:spPr>
          <a:xfrm rot="10800000">
            <a:off x="5756" y="1999990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9" name="Google Shape;7859;p874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0" name="Google Shape;7860;p874"/>
          <p:cNvSpPr txBox="1"/>
          <p:nvPr>
            <p:ph idx="2" type="body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861" name="Google Shape;7861;p87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itle Slide_Yale Blue">
  <p:cSld name="13_Title Slide_Yale Blue">
    <p:spTree>
      <p:nvGrpSpPr>
        <p:cNvPr id="7862" name="Shape 7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3" name="Google Shape;7863;p875"/>
          <p:cNvSpPr txBox="1"/>
          <p:nvPr>
            <p:ph idx="1" type="body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864" name="Google Shape;7864;p875"/>
          <p:cNvSpPr txBox="1"/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65" name="Google Shape;7865;p875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866" name="Google Shape;7866;p87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67" name="Google Shape;7867;p87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68" name="Google Shape;7868;p875"/>
          <p:cNvSpPr/>
          <p:nvPr/>
        </p:nvSpPr>
        <p:spPr>
          <a:xfrm rot="10800000">
            <a:off x="5756" y="1999990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9" name="Google Shape;7869;p875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0" name="Google Shape;7870;p875"/>
          <p:cNvSpPr txBox="1"/>
          <p:nvPr>
            <p:ph idx="2" type="body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871" name="Google Shape;7871;p87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itle and Bullets Layout">
  <p:cSld name="8_Title and Bullets Layout">
    <p:spTree>
      <p:nvGrpSpPr>
        <p:cNvPr id="7872" name="Shape 7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3" name="Google Shape;7873;p876"/>
          <p:cNvSpPr txBox="1"/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74" name="Google Shape;7874;p87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5" name="Google Shape;7875;p87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6" name="Google Shape;7876;p876"/>
          <p:cNvSpPr txBox="1"/>
          <p:nvPr>
            <p:ph idx="1" type="body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877" name="Google Shape;7877;p87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4_Title and Content">
  <p:cSld name="34_Title and Content 2">
    <p:spTree>
      <p:nvGrpSpPr>
        <p:cNvPr id="7878" name="Shape 7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9" name="Google Shape;7879;p87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80" name="Google Shape;7880;p87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81" name="Google Shape;7881;p87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2" name="Google Shape;7882;p877"/>
          <p:cNvSpPr txBox="1"/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83" name="Google Shape;7883;p877"/>
          <p:cNvSpPr txBox="1"/>
          <p:nvPr>
            <p:ph idx="1" type="body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itle and Content">
  <p:cSld name="7_Title and Content">
    <p:spTree>
      <p:nvGrpSpPr>
        <p:cNvPr id="820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1" name="Google Shape;821;p1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2" name="Google Shape;822;p15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3" name="Google Shape;823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4" name="Google Shape;824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26" name="Google Shape;826;p15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7" name="Google Shape;827;p152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28" name="Google Shape;828;p152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9" name="Google Shape;829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30" name="Google Shape;830;p15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wo Section | Picture and Copy Layout">
  <p:cSld name="8_Two Section | Picture and Copy Layout">
    <p:spTree>
      <p:nvGrpSpPr>
        <p:cNvPr id="7884" name="Shape 7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" name="Google Shape;7885;p87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6" name="Google Shape;7886;p87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7" name="Google Shape;7887;p878"/>
          <p:cNvSpPr txBox="1"/>
          <p:nvPr>
            <p:ph idx="1" type="body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888" name="Google Shape;7888;p878"/>
          <p:cNvSpPr txBox="1"/>
          <p:nvPr>
            <p:ph idx="2" type="body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889" name="Google Shape;7889;p878"/>
          <p:cNvSpPr txBox="1"/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890" name="Google Shape;7890;p87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itle Slide_Yale Blue">
  <p:cSld name="14_Title Slide_Yale Blue">
    <p:spTree>
      <p:nvGrpSpPr>
        <p:cNvPr id="7891" name="Shape 7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2" name="Google Shape;7892;p879"/>
          <p:cNvSpPr txBox="1"/>
          <p:nvPr>
            <p:ph idx="1" type="body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893" name="Google Shape;7893;p879"/>
          <p:cNvSpPr txBox="1"/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94" name="Google Shape;7894;p879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895" name="Google Shape;7895;p87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96" name="Google Shape;7896;p87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97" name="Google Shape;7897;p879"/>
          <p:cNvSpPr/>
          <p:nvPr/>
        </p:nvSpPr>
        <p:spPr>
          <a:xfrm rot="10800000">
            <a:off x="5756" y="1999990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8" name="Google Shape;7898;p879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9" name="Google Shape;7899;p879"/>
          <p:cNvSpPr txBox="1"/>
          <p:nvPr>
            <p:ph idx="2" type="body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900" name="Google Shape;7900;p87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itle and Bullets Layout">
  <p:cSld name="9_Title and Bullets Layout">
    <p:spTree>
      <p:nvGrpSpPr>
        <p:cNvPr id="7901" name="Shape 7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2" name="Google Shape;7902;p880"/>
          <p:cNvSpPr txBox="1"/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03" name="Google Shape;7903;p88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4" name="Google Shape;7904;p88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5" name="Google Shape;7905;p880"/>
          <p:cNvSpPr txBox="1"/>
          <p:nvPr>
            <p:ph idx="1" type="body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906" name="Google Shape;7906;p88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5_Title and Content">
  <p:cSld name="35_Title and Content">
    <p:spTree>
      <p:nvGrpSpPr>
        <p:cNvPr id="7907" name="Shape 7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8" name="Google Shape;7908;p88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09" name="Google Shape;7909;p88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910" name="Google Shape;7910;p88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1" name="Google Shape;7911;p881"/>
          <p:cNvSpPr txBox="1"/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12" name="Google Shape;7912;p881"/>
          <p:cNvSpPr txBox="1"/>
          <p:nvPr>
            <p:ph idx="1" type="body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Two Section | Picture and Copy Layout">
  <p:cSld name="9_Two Section | Picture and Copy Layout">
    <p:spTree>
      <p:nvGrpSpPr>
        <p:cNvPr id="7913" name="Shape 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4" name="Google Shape;7914;p88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5" name="Google Shape;7915;p88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6" name="Google Shape;7916;p882"/>
          <p:cNvSpPr txBox="1"/>
          <p:nvPr>
            <p:ph idx="1" type="body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917" name="Google Shape;7917;p882"/>
          <p:cNvSpPr txBox="1"/>
          <p:nvPr>
            <p:ph idx="2" type="body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918" name="Google Shape;7918;p882"/>
          <p:cNvSpPr txBox="1"/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919" name="Google Shape;7919;p88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itle Slide_Yale Blue">
  <p:cSld name="15_Title Slide_Yale Blue">
    <p:spTree>
      <p:nvGrpSpPr>
        <p:cNvPr id="7920" name="Shape 7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1" name="Google Shape;7921;p883"/>
          <p:cNvSpPr txBox="1"/>
          <p:nvPr>
            <p:ph idx="1" type="body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922" name="Google Shape;7922;p883"/>
          <p:cNvSpPr txBox="1"/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23" name="Google Shape;7923;p883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924" name="Google Shape;7924;p88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25" name="Google Shape;7925;p88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926" name="Google Shape;7926;p883"/>
          <p:cNvSpPr/>
          <p:nvPr/>
        </p:nvSpPr>
        <p:spPr>
          <a:xfrm rot="10800000">
            <a:off x="5756" y="1999990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7" name="Google Shape;7927;p883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8" name="Google Shape;7928;p883"/>
          <p:cNvSpPr txBox="1"/>
          <p:nvPr>
            <p:ph idx="2" type="body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929" name="Google Shape;7929;p88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6_Title Slide_Yale Blue">
  <p:cSld name="16_Title Slide_Yale Blue">
    <p:spTree>
      <p:nvGrpSpPr>
        <p:cNvPr id="7930" name="Shape 7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1" name="Google Shape;7931;p884"/>
          <p:cNvSpPr txBox="1"/>
          <p:nvPr>
            <p:ph idx="1" type="body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932" name="Google Shape;7932;p884"/>
          <p:cNvSpPr txBox="1"/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33" name="Google Shape;7933;p884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934" name="Google Shape;7934;p88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35" name="Google Shape;7935;p88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936" name="Google Shape;7936;p884"/>
          <p:cNvSpPr/>
          <p:nvPr/>
        </p:nvSpPr>
        <p:spPr>
          <a:xfrm rot="10800000">
            <a:off x="5756" y="1999990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7" name="Google Shape;7937;p884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8" name="Google Shape;7938;p884"/>
          <p:cNvSpPr txBox="1"/>
          <p:nvPr>
            <p:ph idx="2" type="body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939" name="Google Shape;7939;p88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7_Title Slide_Yale Blue">
  <p:cSld name="17_Title Slide_Yale Blue">
    <p:spTree>
      <p:nvGrpSpPr>
        <p:cNvPr id="7940" name="Shape 7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1" name="Google Shape;7941;p885"/>
          <p:cNvSpPr txBox="1"/>
          <p:nvPr>
            <p:ph idx="1" type="body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942" name="Google Shape;7942;p885"/>
          <p:cNvSpPr txBox="1"/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43" name="Google Shape;7943;p885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944" name="Google Shape;7944;p88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45" name="Google Shape;7945;p88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946" name="Google Shape;7946;p885"/>
          <p:cNvSpPr/>
          <p:nvPr/>
        </p:nvSpPr>
        <p:spPr>
          <a:xfrm rot="10800000">
            <a:off x="5756" y="1999990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47" name="Google Shape;7947;p885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48" name="Google Shape;7948;p885"/>
          <p:cNvSpPr txBox="1"/>
          <p:nvPr>
            <p:ph idx="2" type="body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949" name="Google Shape;7949;p88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itle and Bullets Layout">
  <p:cSld name="10_Title and Bullets Layout">
    <p:spTree>
      <p:nvGrpSpPr>
        <p:cNvPr id="7950" name="Shape 7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1" name="Google Shape;7951;p886"/>
          <p:cNvSpPr txBox="1"/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52" name="Google Shape;7952;p88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53" name="Google Shape;7953;p88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54" name="Google Shape;7954;p886"/>
          <p:cNvSpPr txBox="1"/>
          <p:nvPr>
            <p:ph idx="1" type="body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955" name="Google Shape;7955;p88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6_Title and Content">
  <p:cSld name="36_Title and Content">
    <p:spTree>
      <p:nvGrpSpPr>
        <p:cNvPr id="7956" name="Shape 7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7" name="Google Shape;7957;p88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58" name="Google Shape;7958;p88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959" name="Google Shape;7959;p88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0" name="Google Shape;7960;p887"/>
          <p:cNvSpPr txBox="1"/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61" name="Google Shape;7961;p887"/>
          <p:cNvSpPr txBox="1"/>
          <p:nvPr>
            <p:ph idx="1" type="body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wo Content">
  <p:cSld name="7_Two Content">
    <p:spTree>
      <p:nvGrpSpPr>
        <p:cNvPr id="83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" name="Google Shape;832;p153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3" name="Google Shape;833;p153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834" name="Google Shape;834;p1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5" name="Google Shape;835;p15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6" name="Google Shape;836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7" name="Google Shape;837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39" name="Google Shape;839;p153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40" name="Google Shape;840;p153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1" name="Google Shape;841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42" name="Google Shape;842;p15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_Two Section | Picture and Copy Layout">
  <p:cSld name="10_Two Section | Picture and Copy Layout">
    <p:spTree>
      <p:nvGrpSpPr>
        <p:cNvPr id="7962" name="Shape 7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3" name="Google Shape;7963;p88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4" name="Google Shape;7964;p88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5" name="Google Shape;7965;p888"/>
          <p:cNvSpPr txBox="1"/>
          <p:nvPr>
            <p:ph idx="1" type="body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966" name="Google Shape;7966;p888"/>
          <p:cNvSpPr txBox="1"/>
          <p:nvPr>
            <p:ph idx="2" type="body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967" name="Google Shape;7967;p888"/>
          <p:cNvSpPr txBox="1"/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968" name="Google Shape;7968;p88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Title Slide_Yale Blue">
  <p:cSld name="18_Title Slide_Yale Blue">
    <p:spTree>
      <p:nvGrpSpPr>
        <p:cNvPr id="7969" name="Shape 7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0" name="Google Shape;7970;p889"/>
          <p:cNvSpPr txBox="1"/>
          <p:nvPr>
            <p:ph idx="1" type="body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971" name="Google Shape;7971;p889"/>
          <p:cNvSpPr txBox="1"/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72" name="Google Shape;7972;p889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973" name="Google Shape;7973;p88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74" name="Google Shape;7974;p88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975" name="Google Shape;7975;p889"/>
          <p:cNvSpPr/>
          <p:nvPr/>
        </p:nvSpPr>
        <p:spPr>
          <a:xfrm rot="10800000">
            <a:off x="5756" y="1999990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76" name="Google Shape;7976;p889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77" name="Google Shape;7977;p889"/>
          <p:cNvSpPr txBox="1"/>
          <p:nvPr>
            <p:ph idx="2" type="body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978" name="Google Shape;7978;p88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itle and Bullets Layout">
  <p:cSld name="11_Title and Bullets Layout">
    <p:spTree>
      <p:nvGrpSpPr>
        <p:cNvPr id="7979" name="Shape 7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0" name="Google Shape;7980;p890"/>
          <p:cNvSpPr txBox="1"/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81" name="Google Shape;7981;p89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2" name="Google Shape;7982;p89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3" name="Google Shape;7983;p890"/>
          <p:cNvSpPr txBox="1"/>
          <p:nvPr>
            <p:ph idx="1" type="body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7984" name="Google Shape;7984;p89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7_Title and Content">
  <p:cSld name="37_Title and Content">
    <p:spTree>
      <p:nvGrpSpPr>
        <p:cNvPr id="7985" name="Shape 7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6" name="Google Shape;7986;p89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87" name="Google Shape;7987;p89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988" name="Google Shape;7988;p89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9" name="Google Shape;7989;p891"/>
          <p:cNvSpPr txBox="1"/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90" name="Google Shape;7990;p891"/>
          <p:cNvSpPr txBox="1"/>
          <p:nvPr>
            <p:ph idx="1" type="body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_Two Section | Picture and Copy Layout">
  <p:cSld name="11_Two Section | Picture and Copy Layout">
    <p:spTree>
      <p:nvGrpSpPr>
        <p:cNvPr id="7991" name="Shape 7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2" name="Google Shape;7992;p89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93" name="Google Shape;7993;p89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94" name="Google Shape;7994;p892"/>
          <p:cNvSpPr txBox="1"/>
          <p:nvPr>
            <p:ph idx="1" type="body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995" name="Google Shape;7995;p892"/>
          <p:cNvSpPr txBox="1"/>
          <p:nvPr>
            <p:ph idx="2" type="body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996" name="Google Shape;7996;p892"/>
          <p:cNvSpPr txBox="1"/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7997" name="Google Shape;7997;p89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9_Title Slide_Yale Blue">
  <p:cSld name="19_Title Slide_Yale Blue">
    <p:spTree>
      <p:nvGrpSpPr>
        <p:cNvPr id="7998" name="Shape 7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9" name="Google Shape;7999;p893"/>
          <p:cNvSpPr txBox="1"/>
          <p:nvPr>
            <p:ph idx="1" type="body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000" name="Google Shape;8000;p893"/>
          <p:cNvSpPr txBox="1"/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01" name="Google Shape;8001;p893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002" name="Google Shape;8002;p89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03" name="Google Shape;8003;p89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004" name="Google Shape;8004;p893"/>
          <p:cNvSpPr/>
          <p:nvPr/>
        </p:nvSpPr>
        <p:spPr>
          <a:xfrm rot="10800000">
            <a:off x="5756" y="1999990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05" name="Google Shape;8005;p893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06" name="Google Shape;8006;p893"/>
          <p:cNvSpPr txBox="1"/>
          <p:nvPr>
            <p:ph idx="2" type="body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8007" name="Google Shape;8007;p89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itle and Bullets Layout">
  <p:cSld name="12_Title and Bullets Layout">
    <p:spTree>
      <p:nvGrpSpPr>
        <p:cNvPr id="8008" name="Shape 8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9" name="Google Shape;8009;p894"/>
          <p:cNvSpPr txBox="1"/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10" name="Google Shape;8010;p89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1" name="Google Shape;8011;p89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2" name="Google Shape;8012;p894"/>
          <p:cNvSpPr txBox="1"/>
          <p:nvPr>
            <p:ph idx="1" type="body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8013" name="Google Shape;8013;p89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8_Title and Content">
  <p:cSld name="38_Title and Content">
    <p:spTree>
      <p:nvGrpSpPr>
        <p:cNvPr id="8014" name="Shape 8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5" name="Google Shape;8015;p89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16" name="Google Shape;8016;p89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17" name="Google Shape;8017;p89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8" name="Google Shape;8018;p895"/>
          <p:cNvSpPr txBox="1"/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19" name="Google Shape;8019;p895"/>
          <p:cNvSpPr txBox="1"/>
          <p:nvPr>
            <p:ph idx="1" type="body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_Two Section | Picture and Copy Layout">
  <p:cSld name="12_Two Section | Picture and Copy Layout">
    <p:spTree>
      <p:nvGrpSpPr>
        <p:cNvPr id="8020" name="Shape 8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1" name="Google Shape;8021;p89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2" name="Google Shape;8022;p89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3" name="Google Shape;8023;p896"/>
          <p:cNvSpPr txBox="1"/>
          <p:nvPr>
            <p:ph idx="1" type="body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024" name="Google Shape;8024;p896"/>
          <p:cNvSpPr txBox="1"/>
          <p:nvPr>
            <p:ph idx="2" type="body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025" name="Google Shape;8025;p896"/>
          <p:cNvSpPr txBox="1"/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8026" name="Google Shape;8026;p89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_Title Slide_Yale Blue">
  <p:cSld name="20_Title Slide_Yale Blue">
    <p:spTree>
      <p:nvGrpSpPr>
        <p:cNvPr id="8027" name="Shape 8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" name="Google Shape;8028;p897"/>
          <p:cNvSpPr txBox="1"/>
          <p:nvPr>
            <p:ph idx="1" type="body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>
            <a:lvl1pPr indent="-228600" lvl="0" marL="4572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029" name="Google Shape;8029;p897"/>
          <p:cNvSpPr txBox="1"/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b="1" i="0" sz="5333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30" name="Google Shape;8030;p897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031" name="Google Shape;8031;p89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32" name="Google Shape;8032;p89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033" name="Google Shape;8033;p897"/>
          <p:cNvSpPr/>
          <p:nvPr/>
        </p:nvSpPr>
        <p:spPr>
          <a:xfrm rot="10800000">
            <a:off x="5756" y="1999990"/>
            <a:ext cx="2779313" cy="2043109"/>
          </a:xfrm>
          <a:custGeom>
            <a:rect b="b" l="l" r="r" t="t"/>
            <a:pathLst>
              <a:path extrusionOk="0" h="1031873" w="10293751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34" name="Google Shape;8034;p897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35" name="Google Shape;8035;p897"/>
          <p:cNvSpPr txBox="1"/>
          <p:nvPr>
            <p:ph idx="2" type="body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b="0" i="0" sz="320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8036" name="Google Shape;8036;p89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Comparison">
  <p:cSld name="7_Comparison">
    <p:spTree>
      <p:nvGrpSpPr>
        <p:cNvPr id="843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" name="Google Shape;844;p1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5" name="Google Shape;845;p15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" name="Google Shape;846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7" name="Google Shape;847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49" name="Google Shape;849;p154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0" name="Google Shape;850;p154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851" name="Google Shape;851;p154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52" name="Google Shape;852;p154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853" name="Google Shape;853;p154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54" name="Google Shape;854;p154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5" name="Google Shape;855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56" name="Google Shape;856;p154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itle and Bullets Layout">
  <p:cSld name="13_Title and Bullets Layout">
    <p:spTree>
      <p:nvGrpSpPr>
        <p:cNvPr id="8037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" name="Google Shape;8038;p898"/>
          <p:cNvSpPr txBox="1"/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39" name="Google Shape;8039;p89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40" name="Google Shape;8040;p89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41" name="Google Shape;8041;p898"/>
          <p:cNvSpPr txBox="1"/>
          <p:nvPr>
            <p:ph idx="1" type="body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8042" name="Google Shape;8042;p89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9_Title and Content">
  <p:cSld name="39_Title and Content">
    <p:spTree>
      <p:nvGrpSpPr>
        <p:cNvPr id="8043" name="Shape 8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4" name="Google Shape;8044;p89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45" name="Google Shape;8045;p89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46" name="Google Shape;8046;p89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47" name="Google Shape;8047;p899"/>
          <p:cNvSpPr txBox="1"/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48" name="Google Shape;8048;p899"/>
          <p:cNvSpPr txBox="1"/>
          <p:nvPr>
            <p:ph idx="1" type="body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_Two Section | Picture and Copy Layout">
  <p:cSld name="13_Two Section | Picture and Copy Layout">
    <p:spTree>
      <p:nvGrpSpPr>
        <p:cNvPr id="8049" name="Shape 8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0" name="Google Shape;8050;p90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1" name="Google Shape;8051;p90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2" name="Google Shape;8052;p900"/>
          <p:cNvSpPr txBox="1"/>
          <p:nvPr>
            <p:ph idx="1" type="body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053" name="Google Shape;8053;p900"/>
          <p:cNvSpPr txBox="1"/>
          <p:nvPr>
            <p:ph idx="2" type="body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054" name="Google Shape;8054;p900"/>
          <p:cNvSpPr txBox="1"/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8055" name="Google Shape;8055;p90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itle and Bullets Layout">
  <p:cSld name="14_Title and Bullets Layout">
    <p:spTree>
      <p:nvGrpSpPr>
        <p:cNvPr id="8056" name="Shape 8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7" name="Google Shape;8057;p901"/>
          <p:cNvSpPr txBox="1"/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58" name="Google Shape;8058;p90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9" name="Google Shape;8059;p90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60" name="Google Shape;8060;p901"/>
          <p:cNvSpPr txBox="1"/>
          <p:nvPr>
            <p:ph idx="1" type="body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8061" name="Google Shape;8061;p90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0_Title and Content">
  <p:cSld name="40_Title and Content">
    <p:spTree>
      <p:nvGrpSpPr>
        <p:cNvPr id="8062" name="Shape 8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3" name="Google Shape;8063;p90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64" name="Google Shape;8064;p90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65" name="Google Shape;8065;p90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66" name="Google Shape;8066;p902"/>
          <p:cNvSpPr txBox="1"/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67" name="Google Shape;8067;p902"/>
          <p:cNvSpPr txBox="1"/>
          <p:nvPr>
            <p:ph idx="1" type="body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_Two Section | Picture and Copy Layout">
  <p:cSld name="14_Two Section | Picture and Copy Layout">
    <p:spTree>
      <p:nvGrpSpPr>
        <p:cNvPr id="8068" name="Shape 8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" name="Google Shape;8069;p90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0" name="Google Shape;8070;p90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1" name="Google Shape;8071;p903"/>
          <p:cNvSpPr txBox="1"/>
          <p:nvPr>
            <p:ph idx="1" type="body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072" name="Google Shape;8072;p903"/>
          <p:cNvSpPr txBox="1"/>
          <p:nvPr>
            <p:ph idx="2" type="body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073" name="Google Shape;8073;p903"/>
          <p:cNvSpPr txBox="1"/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8074" name="Google Shape;8074;p90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Cover">
  <p:cSld name="27_Cover">
    <p:spTree>
      <p:nvGrpSpPr>
        <p:cNvPr id="8075" name="Shape 8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6" name="Google Shape;8076;p90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7" name="Google Shape;8077;p904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78" name="Google Shape;8078;p904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8079" name="Google Shape;8079;p904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080" name="Google Shape;8080;p90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081" name="Google Shape;8081;p90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2" name="Google Shape;8082;p904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083" name="Google Shape;8083;p90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Divider">
  <p:cSld name="27_Divider">
    <p:bg>
      <p:bgPr>
        <a:solidFill>
          <a:schemeClr val="lt2"/>
        </a:solidFill>
      </p:bgPr>
    </p:bg>
    <p:spTree>
      <p:nvGrpSpPr>
        <p:cNvPr id="8084" name="Shape 8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5" name="Google Shape;8085;p90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086" name="Google Shape;8086;p905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7" name="Google Shape;8087;p90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8" name="Google Shape;8088;p905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089" name="Google Shape;8089;p90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090" name="Google Shape;8090;p905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91" name="Google Shape;8091;p905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Photo Slide">
  <p:cSld name="27_Photo Slide">
    <p:spTree>
      <p:nvGrpSpPr>
        <p:cNvPr id="8092" name="Shape 8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3" name="Google Shape;8093;p906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094" name="Google Shape;8094;p90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8095" name="Google Shape;8095;p90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096" name="Google Shape;8096;p906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7" name="Google Shape;8097;p906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98" name="Google Shape;8098;p906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099" name="Google Shape;8099;p90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9_Quotation">
  <p:cSld name="59_Quotation">
    <p:spTree>
      <p:nvGrpSpPr>
        <p:cNvPr id="8100" name="Shape 8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1" name="Google Shape;8101;p90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2" name="Google Shape;8102;p907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03" name="Google Shape;8103;p907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04" name="Google Shape;8104;p90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05" name="Google Shape;8105;p9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106" name="Google Shape;8106;p90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107" name="Google Shape;8107;p9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08" name="Google Shape;8108;p90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09" name="Google Shape;8109;p9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10" name="Google Shape;8110;p9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11" name="Google Shape;8111;p9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8112" name="Google Shape;8112;p90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itle Only">
  <p:cSld name="7_Title Only">
    <p:spTree>
      <p:nvGrpSpPr>
        <p:cNvPr id="857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8" name="Google Shape;858;p1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9" name="Google Shape;859;p15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0" name="Google Shape;860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1" name="Google Shape;861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3" name="Google Shape;863;p155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4" name="Google Shape;864;p155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5" name="Google Shape;865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66" name="Google Shape;866;p155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1_Title and Content">
  <p:cSld name="41_Title and Content">
    <p:spTree>
      <p:nvGrpSpPr>
        <p:cNvPr id="8113" name="Shape 8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14" name="Google Shape;8114;p90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15" name="Google Shape;8115;p90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16" name="Google Shape;8116;p9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17" name="Google Shape;8117;p9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18" name="Google Shape;8118;p9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19" name="Google Shape;8119;p90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20" name="Google Shape;8120;p908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21" name="Google Shape;8121;p90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22" name="Google Shape;8122;p9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123" name="Google Shape;8123;p90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Two Content">
  <p:cSld name="27_Two Content">
    <p:spTree>
      <p:nvGrpSpPr>
        <p:cNvPr id="8124" name="Shape 8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5" name="Google Shape;8125;p90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26" name="Google Shape;8126;p909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8127" name="Google Shape;8127;p9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28" name="Google Shape;8128;p90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29" name="Google Shape;8129;p9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30" name="Google Shape;8130;p9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1" name="Google Shape;8131;p9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32" name="Google Shape;8132;p909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33" name="Google Shape;8133;p909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34" name="Google Shape;8134;p9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135" name="Google Shape;8135;p90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Comparison">
  <p:cSld name="27_Comparison">
    <p:spTree>
      <p:nvGrpSpPr>
        <p:cNvPr id="8136" name="Shape 8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37" name="Google Shape;8137;p9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38" name="Google Shape;8138;p91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39" name="Google Shape;8139;p9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40" name="Google Shape;8140;p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1" name="Google Shape;8141;p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42" name="Google Shape;8142;p91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43" name="Google Shape;8143;p910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8144" name="Google Shape;8144;p910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45" name="Google Shape;8145;p910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8146" name="Google Shape;8146;p910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47" name="Google Shape;8147;p91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8" name="Google Shape;8148;p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149" name="Google Shape;8149;p91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Title Only">
  <p:cSld name="27_Title Only">
    <p:spTree>
      <p:nvGrpSpPr>
        <p:cNvPr id="8150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1" name="Google Shape;8151;p91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52" name="Google Shape;8152;p91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53" name="Google Shape;8153;p9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54" name="Google Shape;8154;p9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55" name="Google Shape;8155;p9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56" name="Google Shape;8156;p91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57" name="Google Shape;8157;p91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58" name="Google Shape;8158;p9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159" name="Google Shape;8159;p91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End">
  <p:cSld name="27_End">
    <p:spTree>
      <p:nvGrpSpPr>
        <p:cNvPr id="8160" name="Shape 8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61" name="Google Shape;8161;p9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162" name="Google Shape;8162;p912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3" name="Google Shape;8163;p912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64" name="Google Shape;8164;p91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65" name="Google Shape;8165;p912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66" name="Google Shape;8166;p912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8167" name="Google Shape;8167;p91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168" name="Google Shape;8168;p91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7_Blank">
  <p:cSld name="27_Blank">
    <p:spTree>
      <p:nvGrpSpPr>
        <p:cNvPr id="8169" name="Shape 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0" name="Google Shape;8170;p91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71" name="Google Shape;8171;p9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172" name="Google Shape;8172;p91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173" name="Google Shape;8173;p9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74" name="Google Shape;8174;p91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75" name="Google Shape;8175;p9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76" name="Google Shape;8176;p9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77" name="Google Shape;8177;p9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Title Slide" showMasterSp="0">
  <p:cSld name="5_Title Slide">
    <p:spTree>
      <p:nvGrpSpPr>
        <p:cNvPr id="8178" name="Shape 8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9" name="Google Shape;8179;p914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180" name="Google Shape;8180;p91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81" name="Google Shape;8181;p914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8182" name="Google Shape;8182;p914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r>
                <a:t/>
              </a:r>
              <a:endParaRPr b="0" i="0" sz="24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83" name="Google Shape;8183;p914"/>
            <p:cNvPicPr preferRelativeResize="0"/>
            <p:nvPr/>
          </p:nvPicPr>
          <p:blipFill rotWithShape="1">
            <a:blip r:embed="rId3">
              <a:alphaModFix/>
            </a:blip>
            <a:srcRect b="20587" l="7218" r="72250" t="16936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184" name="Google Shape;8184;p914"/>
          <p:cNvSpPr txBox="1"/>
          <p:nvPr>
            <p:ph idx="1" type="subTitle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85" name="Google Shape;8185;p914"/>
          <p:cNvSpPr txBox="1"/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86" name="Google Shape;8186;p914"/>
          <p:cNvSpPr txBox="1"/>
          <p:nvPr>
            <p:ph idx="2" type="body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87" name="Google Shape;8187;p914"/>
          <p:cNvSpPr txBox="1"/>
          <p:nvPr>
            <p:ph idx="3" type="body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Table of Content" showMasterSp="0">
  <p:cSld name="2_Table of Content">
    <p:spTree>
      <p:nvGrpSpPr>
        <p:cNvPr id="8188" name="Shape 8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9" name="Google Shape;8189;p915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90" name="Google Shape;8190;p915"/>
          <p:cNvSpPr txBox="1"/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91" name="Google Shape;8191;p915"/>
          <p:cNvSpPr txBox="1"/>
          <p:nvPr>
            <p:ph idx="1" type="body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b="1" sz="1867"/>
            </a:lvl1pPr>
            <a:lvl2pPr indent="-347154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92" name="Google Shape;8192;p915"/>
          <p:cNvSpPr txBox="1"/>
          <p:nvPr>
            <p:ph idx="2" type="body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3132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b="0" sz="1333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193" name="Google Shape;8193;p91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descr="M:\Marketing Communication and Referral Access\Luis\newbrand\UCM_logo\master\horizontal\UCM_Logo_Master_Brand_Horizontal_Tagline_rgb.jpg" id="8194" name="Google Shape;8194;p91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42_Title and Content">
    <p:spTree>
      <p:nvGrpSpPr>
        <p:cNvPr id="8195" name="Shape 8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6" name="Google Shape;8196;p9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197" name="Google Shape;8197;p91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98" name="Google Shape;8198;p9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99" name="Google Shape;8199;p9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0" name="Google Shape;8200;p9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01" name="Google Shape;8201;p91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02" name="Google Shape;8202;p916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203" name="Google Shape;8203;p916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04" name="Google Shape;8204;p9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205" name="Google Shape;8205;p91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28_Photo Slide">
    <p:spTree>
      <p:nvGrpSpPr>
        <p:cNvPr id="8206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917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208" name="Google Shape;8208;p91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8209" name="Google Shape;8209;p9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210" name="Google Shape;8210;p917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1" name="Google Shape;8211;p917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12" name="Google Shape;8212;p917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213" name="Google Shape;8213;p91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End">
  <p:cSld name="5_End">
    <p:spTree>
      <p:nvGrpSpPr>
        <p:cNvPr id="867" name="Shape 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8" name="Google Shape;868;p1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69" name="Google Shape;869;p156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156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71" name="Google Shape;871;p15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" name="Google Shape;872;p156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73" name="Google Shape;873;p156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874" name="Google Shape;874;p15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75" name="Google Shape;875;p156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Title Slide">
  <p:cSld name="6_Title Slide">
    <p:spTree>
      <p:nvGrpSpPr>
        <p:cNvPr id="8214" name="Shape 8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15" name="Google Shape;8215;p91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216" name="Google Shape;8216;p91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217" name="Google Shape;8217;p918"/>
          <p:cNvSpPr txBox="1"/>
          <p:nvPr>
            <p:ph idx="1" type="body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218" name="Google Shape;8218;p918"/>
          <p:cNvSpPr txBox="1"/>
          <p:nvPr>
            <p:ph idx="2" type="body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2_Title and Content">
  <p:cSld name="42_Title and Content 2">
    <p:spTree>
      <p:nvGrpSpPr>
        <p:cNvPr id="8219" name="Shape 8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20" name="Google Shape;8220;p91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119" y="762"/>
            <a:ext cx="12189291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8221" name="Google Shape;8221;p91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22" name="Google Shape;8222;p91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223" name="Google Shape;8223;p919"/>
          <p:cNvSpPr txBox="1"/>
          <p:nvPr>
            <p:ph idx="1" type="body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3_Title and Content">
  <p:cSld name="43_Title and Content">
    <p:spTree>
      <p:nvGrpSpPr>
        <p:cNvPr id="8224" name="Shape 8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25" name="Google Shape;8225;p92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2119" y="762"/>
            <a:ext cx="12189293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8226" name="Google Shape;8226;p92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27" name="Google Shape;8227;p92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228" name="Google Shape;8228;p920"/>
          <p:cNvSpPr txBox="1"/>
          <p:nvPr>
            <p:ph idx="1" type="body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Image Left">
  <p:cSld name="Image Left">
    <p:spTree>
      <p:nvGrpSpPr>
        <p:cNvPr id="8229" name="Shape 8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30" name="Google Shape;8230;p92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8231" name="Google Shape;8231;p921"/>
          <p:cNvSpPr txBox="1"/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32" name="Google Shape;8232;p92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233" name="Google Shape;8233;p921"/>
          <p:cNvSpPr txBox="1"/>
          <p:nvPr>
            <p:ph idx="1" type="body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reaker-4">
  <p:cSld name="Breaker-4">
    <p:spTree>
      <p:nvGrpSpPr>
        <p:cNvPr id="8234" name="Shape 8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35" name="Google Shape;8235;p92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236" name="Google Shape;8236;p92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237" name="Google Shape;8237;p922"/>
          <p:cNvSpPr txBox="1"/>
          <p:nvPr>
            <p:ph idx="1" type="body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238" name="Google Shape;8238;p922"/>
          <p:cNvSpPr txBox="1"/>
          <p:nvPr>
            <p:ph idx="2" type="body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Breaker-4">
  <p:cSld name="1_Breaker-4">
    <p:spTree>
      <p:nvGrpSpPr>
        <p:cNvPr id="8239" name="Shape 8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40" name="Google Shape;8240;p92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8241" name="Google Shape;8241;p92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242" name="Google Shape;8242;p923"/>
          <p:cNvSpPr txBox="1"/>
          <p:nvPr>
            <p:ph idx="1" type="body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243" name="Google Shape;8243;p923"/>
          <p:cNvSpPr txBox="1"/>
          <p:nvPr>
            <p:ph idx="2" type="body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Breaker-4">
  <p:cSld name="2_Breaker-4">
    <p:spTree>
      <p:nvGrpSpPr>
        <p:cNvPr id="8244" name="Shape 8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45" name="Google Shape;8245;p92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8246" name="Google Shape;8246;p92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247" name="Google Shape;8247;p924"/>
          <p:cNvSpPr txBox="1"/>
          <p:nvPr>
            <p:ph idx="1" type="body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248" name="Google Shape;8248;p924"/>
          <p:cNvSpPr txBox="1"/>
          <p:nvPr>
            <p:ph idx="2" type="body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4_Title and Content">
  <p:cSld name="44_Title and Content">
    <p:spTree>
      <p:nvGrpSpPr>
        <p:cNvPr id="8249" name="Shape 8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50" name="Google Shape;8250;p92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0"/>
            <a:ext cx="121904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8251" name="Google Shape;8251;p925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52" name="Google Shape;8252;p92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253" name="Google Shape;8253;p925"/>
          <p:cNvSpPr txBox="1"/>
          <p:nvPr>
            <p:ph idx="1" type="body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ue Graphic Right">
  <p:cSld name="Blue Graphic Right">
    <p:spTree>
      <p:nvGrpSpPr>
        <p:cNvPr id="8254" name="Shape 8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55" name="Google Shape;8255;p92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256" name="Google Shape;8256;p926"/>
          <p:cNvSpPr txBox="1"/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57" name="Google Shape;8257;p926"/>
          <p:cNvSpPr txBox="1"/>
          <p:nvPr>
            <p:ph idx="1" type="body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258" name="Google Shape;8258;p926"/>
          <p:cNvSpPr txBox="1"/>
          <p:nvPr>
            <p:ph idx="12" type="sldNum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-Closing Slide">
  <p:cSld name="3-Closing Slide">
    <p:spTree>
      <p:nvGrpSpPr>
        <p:cNvPr id="8259" name="Shape 8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60" name="Google Shape;8260;p92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261" name="Google Shape;8261;p92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Blank">
  <p:cSld name="4_Blank">
    <p:spTree>
      <p:nvGrpSpPr>
        <p:cNvPr id="876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157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8" name="Google Shape;878;p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79" name="Google Shape;879;p15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80" name="Google Shape;880;p15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81" name="Google Shape;881;p15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2" name="Google Shape;882;p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3" name="Google Shape;883;p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28_Photo Slide 2">
    <p:spTree>
      <p:nvGrpSpPr>
        <p:cNvPr id="8262" name="Shape 8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3" name="Google Shape;8263;p928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264" name="Google Shape;8264;p92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8265" name="Google Shape;8265;p92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266" name="Google Shape;8266;p92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7" name="Google Shape;8267;p92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68" name="Google Shape;8268;p928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269" name="Google Shape;8269;p92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itle and Bullets Layout">
  <p:cSld name="15_Title and Bullets Layout">
    <p:spTree>
      <p:nvGrpSpPr>
        <p:cNvPr id="8270" name="Shape 8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1" name="Google Shape;8271;p929"/>
          <p:cNvSpPr txBox="1"/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72" name="Google Shape;8272;p92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3" name="Google Shape;8273;p92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4" name="Google Shape;8274;p929"/>
          <p:cNvSpPr txBox="1"/>
          <p:nvPr>
            <p:ph idx="1" type="body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640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64045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indent="-364045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indent="-364045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indent="-364045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pic>
        <p:nvPicPr>
          <p:cNvPr id="8275" name="Google Shape;8275;p92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5_Title and Content">
  <p:cSld name="45_Title and Content">
    <p:spTree>
      <p:nvGrpSpPr>
        <p:cNvPr id="8276" name="Shape 8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7" name="Google Shape;8277;p93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278" name="Google Shape;8278;p93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279" name="Google Shape;8279;p93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80" name="Google Shape;8280;p930"/>
          <p:cNvSpPr txBox="1"/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81" name="Google Shape;8281;p930"/>
          <p:cNvSpPr txBox="1"/>
          <p:nvPr>
            <p:ph idx="1" type="body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5_Two Section | Picture and Copy Layout">
  <p:cSld name="15_Two Section | Picture and Copy Layout">
    <p:spTree>
      <p:nvGrpSpPr>
        <p:cNvPr id="8282" name="Shape 8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3" name="Google Shape;8283;p93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84" name="Google Shape;8284;p93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r>
              <a:t/>
            </a:r>
            <a:endParaRPr b="0" i="0" sz="1351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85" name="Google Shape;8285;p931"/>
          <p:cNvSpPr txBox="1"/>
          <p:nvPr>
            <p:ph idx="1" type="body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b="0" i="1" sz="12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286" name="Google Shape;8286;p931"/>
          <p:cNvSpPr txBox="1"/>
          <p:nvPr>
            <p:ph idx="2" type="body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b="0" sz="2133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indent="-347154" lvl="1" marL="9144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b="0" sz="1867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287" name="Google Shape;8287;p931"/>
          <p:cNvSpPr txBox="1"/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b="1" i="0" sz="480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8288" name="Google Shape;8288;p93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Table of Content" showMasterSp="0">
  <p:cSld name="3_Table of Content">
    <p:spTree>
      <p:nvGrpSpPr>
        <p:cNvPr id="8289" name="Shape 8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0" name="Google Shape;8290;p932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t/>
            </a:r>
            <a:endParaRPr b="0" i="0" sz="24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91" name="Google Shape;8291;p932"/>
          <p:cNvSpPr txBox="1"/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92" name="Google Shape;8292;p932"/>
          <p:cNvSpPr txBox="1"/>
          <p:nvPr>
            <p:ph idx="1" type="body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7154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b="1" sz="1867"/>
            </a:lvl1pPr>
            <a:lvl2pPr indent="-347154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indent="-347154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indent="-347154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indent="-347154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293" name="Google Shape;8293;p932"/>
          <p:cNvSpPr txBox="1"/>
          <p:nvPr>
            <p:ph idx="2" type="body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313245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b="0" sz="1333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294" name="Google Shape;8294;p932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b="0" i="0" sz="1467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descr="M:\Marketing Communication and Referral Access\Luis\newbrand\UCM_logo\master\horizontal\UCM_Logo_Master_Brand_Horizontal_Tagline_rgb.jpg" id="8295" name="Google Shape;8295;p93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Section Header">
  <p:cSld name="1_Section Header">
    <p:spTree>
      <p:nvGrpSpPr>
        <p:cNvPr id="8296" name="Shape 8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7" name="Google Shape;8297;p933"/>
          <p:cNvSpPr txBox="1"/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b="1" sz="4000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98" name="Google Shape;8298;p933"/>
          <p:cNvSpPr txBox="1"/>
          <p:nvPr>
            <p:ph idx="1" type="body"/>
          </p:nvPr>
        </p:nvSpPr>
        <p:spPr>
          <a:xfrm>
            <a:off x="963084" y="2906714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/>
        </p:txBody>
      </p:sp>
      <p:sp>
        <p:nvSpPr>
          <p:cNvPr id="8299" name="Google Shape;8299;p933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300" name="Google Shape;8300;p93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01" name="Google Shape;8301;p93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Content with Caption">
  <p:cSld name="1_Content with Caption">
    <p:spTree>
      <p:nvGrpSpPr>
        <p:cNvPr id="8302" name="Shape 8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3" name="Google Shape;8303;p934"/>
          <p:cNvSpPr txBox="1"/>
          <p:nvPr>
            <p:ph type="title"/>
          </p:nvPr>
        </p:nvSpPr>
        <p:spPr>
          <a:xfrm>
            <a:off x="609605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b="1"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04" name="Google Shape;8304;p934"/>
          <p:cNvSpPr txBox="1"/>
          <p:nvPr>
            <p:ph idx="1" type="body"/>
          </p:nvPr>
        </p:nvSpPr>
        <p:spPr>
          <a:xfrm>
            <a:off x="4766734" y="273055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4318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indent="-4064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indent="-3810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indent="-355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indent="-355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indent="-355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indent="-355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indent="-355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indent="-355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/>
        </p:txBody>
      </p:sp>
      <p:sp>
        <p:nvSpPr>
          <p:cNvPr id="8305" name="Google Shape;8305;p934"/>
          <p:cNvSpPr txBox="1"/>
          <p:nvPr>
            <p:ph idx="2" type="body"/>
          </p:nvPr>
        </p:nvSpPr>
        <p:spPr>
          <a:xfrm>
            <a:off x="609605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/>
        </p:txBody>
      </p:sp>
      <p:sp>
        <p:nvSpPr>
          <p:cNvPr id="8306" name="Google Shape;8306;p934"/>
          <p:cNvSpPr txBox="1"/>
          <p:nvPr>
            <p:ph idx="10" type="dt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307" name="Google Shape;8307;p93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08" name="Google Shape;8308;p93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EVERYDAY - CONTENT ONLY" showMasterSp="0">
  <p:cSld name="1_EVERYDAY - CONTENT ONLY">
    <p:spTree>
      <p:nvGrpSpPr>
        <p:cNvPr id="8309" name="Shape 8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0" name="Google Shape;8310;p935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11" name="Google Shape;8311;p935"/>
          <p:cNvSpPr/>
          <p:nvPr/>
        </p:nvSpPr>
        <p:spPr>
          <a:xfrm>
            <a:off x="6863643" y="16267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312" name="Google Shape;8312;p935"/>
          <p:cNvSpPr txBox="1"/>
          <p:nvPr>
            <p:ph idx="1" type="body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313" name="Google Shape;8313;p935"/>
          <p:cNvSpPr/>
          <p:nvPr/>
        </p:nvSpPr>
        <p:spPr>
          <a:xfrm>
            <a:off x="6863643" y="519648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314" name="Google Shape;8314;p935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15" name="Google Shape;8315;p935"/>
          <p:cNvSpPr txBox="1"/>
          <p:nvPr>
            <p:ph idx="2" type="body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316" name="Google Shape;8316;p935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317" name="Google Shape;8317;p935"/>
          <p:cNvSpPr txBox="1"/>
          <p:nvPr>
            <p:ph idx="12" type="sldNum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318" name="Google Shape;8318;p93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46_Title and Content">
    <p:spTree>
      <p:nvGrpSpPr>
        <p:cNvPr id="8319" name="Shape 8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0" name="Google Shape;8320;p9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21" name="Google Shape;8321;p93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22" name="Google Shape;8322;p9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23" name="Google Shape;8323;p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4" name="Google Shape;8324;p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25" name="Google Shape;8325;p936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26" name="Google Shape;8326;p936"/>
          <p:cNvSpPr txBox="1"/>
          <p:nvPr>
            <p:ph idx="1" type="body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327" name="Google Shape;8327;p93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28" name="Google Shape;8328;p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329" name="Google Shape;8329;p936"/>
          <p:cNvSpPr txBox="1"/>
          <p:nvPr>
            <p:ph idx="11" type="ftr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28_Photo Slide 3">
    <p:spTree>
      <p:nvGrpSpPr>
        <p:cNvPr id="8330" name="Shape 8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1" name="Google Shape;8331;p937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332" name="Google Shape;8332;p93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8333" name="Google Shape;8333;p93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34" name="Google Shape;8334;p937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5" name="Google Shape;8335;p937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36" name="Google Shape;8336;p937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337" name="Google Shape;8337;p93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Cover">
  <p:cSld name="9_Cover">
    <p:spTree>
      <p:nvGrpSpPr>
        <p:cNvPr id="885" name="Shape 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" name="Google Shape;886;p15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" name="Google Shape;887;p158"/>
          <p:cNvSpPr txBox="1"/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8" name="Google Shape;888;p158"/>
          <p:cNvSpPr txBox="1"/>
          <p:nvPr>
            <p:ph idx="1" type="subTitle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889" name="Google Shape;889;p158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90" name="Google Shape;890;p15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91" name="Google Shape;891;p158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158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93" name="Google Shape;893;p15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28_Photo Slide 4">
    <p:spTree>
      <p:nvGrpSpPr>
        <p:cNvPr id="8338" name="Shape 8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9" name="Google Shape;8339;p938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340" name="Google Shape;8340;p93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8341" name="Google Shape;8341;p93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42" name="Google Shape;8342;p938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3" name="Google Shape;8343;p938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44" name="Google Shape;8344;p938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345" name="Google Shape;8345;p93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_EVERYDAY - CONTENT ONLY" showMasterSp="0">
  <p:cSld name="2_EVERYDAY - CONTENT ONLY">
    <p:spTree>
      <p:nvGrpSpPr>
        <p:cNvPr id="8346" name="Shape 8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7" name="Google Shape;8347;p939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8" name="Google Shape;8348;p939"/>
          <p:cNvSpPr/>
          <p:nvPr/>
        </p:nvSpPr>
        <p:spPr>
          <a:xfrm>
            <a:off x="6863643" y="16267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349" name="Google Shape;8349;p939"/>
          <p:cNvSpPr txBox="1"/>
          <p:nvPr>
            <p:ph idx="1" type="body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350" name="Google Shape;8350;p939"/>
          <p:cNvSpPr/>
          <p:nvPr/>
        </p:nvSpPr>
        <p:spPr>
          <a:xfrm>
            <a:off x="6863643" y="519648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351" name="Google Shape;8351;p939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52" name="Google Shape;8352;p939"/>
          <p:cNvSpPr txBox="1"/>
          <p:nvPr>
            <p:ph idx="2" type="body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353" name="Google Shape;8353;p939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354" name="Google Shape;8354;p939"/>
          <p:cNvSpPr txBox="1"/>
          <p:nvPr>
            <p:ph idx="12" type="sldNum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355" name="Google Shape;8355;p93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EVERYDAY - CONTENT ONLY" showMasterSp="0">
  <p:cSld name="3_EVERYDAY - CONTENT ONLY">
    <p:spTree>
      <p:nvGrpSpPr>
        <p:cNvPr id="8356" name="Shape 8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7" name="Google Shape;8357;p940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58" name="Google Shape;8358;p940"/>
          <p:cNvSpPr/>
          <p:nvPr/>
        </p:nvSpPr>
        <p:spPr>
          <a:xfrm>
            <a:off x="6863643" y="16267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359" name="Google Shape;8359;p940"/>
          <p:cNvSpPr txBox="1"/>
          <p:nvPr>
            <p:ph idx="1" type="body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360" name="Google Shape;8360;p940"/>
          <p:cNvSpPr/>
          <p:nvPr/>
        </p:nvSpPr>
        <p:spPr>
          <a:xfrm>
            <a:off x="6863643" y="519648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361" name="Google Shape;8361;p940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62" name="Google Shape;8362;p940"/>
          <p:cNvSpPr txBox="1"/>
          <p:nvPr>
            <p:ph idx="2" type="body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363" name="Google Shape;8363;p940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364" name="Google Shape;8364;p940"/>
          <p:cNvSpPr txBox="1"/>
          <p:nvPr>
            <p:ph idx="12" type="sldNum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365" name="Google Shape;8365;p94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0_Quotation">
  <p:cSld name="60_Quotation">
    <p:spTree>
      <p:nvGrpSpPr>
        <p:cNvPr id="8366" name="Shape 8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7" name="Google Shape;8367;p94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68" name="Google Shape;8368;p941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69" name="Google Shape;8369;p941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370" name="Google Shape;8370;p941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71" name="Google Shape;8371;p9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372" name="Google Shape;8372;p94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373" name="Google Shape;8373;p94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74" name="Google Shape;8374;p94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75" name="Google Shape;8375;p9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76" name="Google Shape;8376;p9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77" name="Google Shape;8377;p9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8378" name="Google Shape;8378;p94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1_Quotation">
  <p:cSld name="61_Quotation">
    <p:spTree>
      <p:nvGrpSpPr>
        <p:cNvPr id="8379" name="Shape 8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0" name="Google Shape;8380;p94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81" name="Google Shape;8381;p942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82" name="Google Shape;8382;p942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383" name="Google Shape;8383;p942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84" name="Google Shape;8384;p9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385" name="Google Shape;8385;p94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386" name="Google Shape;8386;p94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87" name="Google Shape;8387;p94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88" name="Google Shape;8388;p9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89" name="Google Shape;8389;p9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90" name="Google Shape;8390;p9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8391" name="Google Shape;8391;p94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Cover">
  <p:cSld name="28_Cover">
    <p:spTree>
      <p:nvGrpSpPr>
        <p:cNvPr id="8392" name="Shape 8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3" name="Google Shape;8393;p94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94" name="Google Shape;8394;p943"/>
          <p:cNvSpPr txBox="1"/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95" name="Google Shape;8395;p943"/>
          <p:cNvSpPr txBox="1"/>
          <p:nvPr>
            <p:ph idx="1" type="subTitle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8396" name="Google Shape;8396;p943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397" name="Google Shape;8397;p94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398" name="Google Shape;8398;p943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9" name="Google Shape;8399;p943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00" name="Google Shape;8400;p94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Divider">
  <p:cSld name="28_Divider">
    <p:bg>
      <p:bgPr>
        <a:solidFill>
          <a:schemeClr val="lt2"/>
        </a:solidFill>
      </p:bgPr>
    </p:bg>
    <p:spTree>
      <p:nvGrpSpPr>
        <p:cNvPr id="8401" name="Shape 8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02" name="Google Shape;8402;p94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403" name="Google Shape;8403;p944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4" name="Google Shape;8404;p944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5" name="Google Shape;8405;p944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06" name="Google Shape;8406;p94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407" name="Google Shape;8407;p944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408" name="Google Shape;8408;p944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Photo Slide">
  <p:cSld name="28_Photo Slide 5">
    <p:spTree>
      <p:nvGrpSpPr>
        <p:cNvPr id="8409" name="Shape 8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0" name="Google Shape;8410;p945"/>
          <p:cNvSpPr txBox="1"/>
          <p:nvPr>
            <p:ph idx="1" type="body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411" name="Google Shape;8411;p94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8412" name="Google Shape;8412;p94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413" name="Google Shape;8413;p945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4" name="Google Shape;8414;p945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15" name="Google Shape;8415;p945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416" name="Google Shape;8416;p94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2_Quotation">
  <p:cSld name="62_Quotation">
    <p:spTree>
      <p:nvGrpSpPr>
        <p:cNvPr id="8417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8" name="Google Shape;8418;p94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19" name="Google Shape;8419;p946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420" name="Google Shape;8420;p946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421" name="Google Shape;8421;p946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22" name="Google Shape;8422;p9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423" name="Google Shape;8423;p94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424" name="Google Shape;8424;p94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25" name="Google Shape;8425;p94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26" name="Google Shape;8426;p9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27" name="Google Shape;8427;p9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8" name="Google Shape;8428;p9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8429" name="Google Shape;8429;p94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3_Quotation">
  <p:cSld name="63_Quotation">
    <p:spTree>
      <p:nvGrpSpPr>
        <p:cNvPr id="8430" name="Shape 8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1" name="Google Shape;8431;p94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2" name="Google Shape;8432;p947"/>
          <p:cNvSpPr txBox="1"/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433" name="Google Shape;8433;p947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434" name="Google Shape;8434;p947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35" name="Google Shape;8435;p9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436" name="Google Shape;8436;p94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437" name="Google Shape;8437;p94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38" name="Google Shape;8438;p94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39" name="Google Shape;8439;p9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40" name="Google Shape;8440;p9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1" name="Google Shape;8441;p9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8442" name="Google Shape;8442;p94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9_Divider">
  <p:cSld name="9_Divider">
    <p:bg>
      <p:bgPr>
        <a:solidFill>
          <a:schemeClr val="lt2"/>
        </a:solidFill>
      </p:bgPr>
    </p:bg>
    <p:spTree>
      <p:nvGrpSpPr>
        <p:cNvPr id="894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" name="Google Shape;895;p15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96" name="Google Shape;896;p159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159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159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99" name="Google Shape;899;p15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0" name="Google Shape;900;p159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01" name="Google Shape;901;p159"/>
          <p:cNvSpPr txBox="1"/>
          <p:nvPr>
            <p:ph idx="1" type="subTitle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6_Title and Content">
  <p:cSld name="46_Title and Content 2">
    <p:spTree>
      <p:nvGrpSpPr>
        <p:cNvPr id="8443" name="Shape 8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4" name="Google Shape;8444;p9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45" name="Google Shape;8445;p94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46" name="Google Shape;8446;p9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47" name="Google Shape;8447;p9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8" name="Google Shape;8448;p9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49" name="Google Shape;8449;p94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450" name="Google Shape;8450;p948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451" name="Google Shape;8451;p948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52" name="Google Shape;8452;p9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453" name="Google Shape;8453;p94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Two Content">
  <p:cSld name="28_Two Content">
    <p:spTree>
      <p:nvGrpSpPr>
        <p:cNvPr id="8454" name="Shape 8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5" name="Google Shape;8455;p949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456" name="Google Shape;8456;p949"/>
          <p:cNvSpPr txBox="1"/>
          <p:nvPr>
            <p:ph idx="1" type="body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8457" name="Google Shape;8457;p94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58" name="Google Shape;8458;p94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59" name="Google Shape;8459;p9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60" name="Google Shape;8460;p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61" name="Google Shape;8461;p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62" name="Google Shape;8462;p949"/>
          <p:cNvSpPr txBox="1"/>
          <p:nvPr>
            <p:ph idx="2" type="body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463" name="Google Shape;8463;p949"/>
          <p:cNvSpPr txBox="1"/>
          <p:nvPr>
            <p:ph idx="12" type="sldNum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64" name="Google Shape;8464;p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465" name="Google Shape;8465;p94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Comparison">
  <p:cSld name="28_Comparison">
    <p:spTree>
      <p:nvGrpSpPr>
        <p:cNvPr id="8466" name="Shape 8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67" name="Google Shape;8467;p9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68" name="Google Shape;8468;p95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9" name="Google Shape;8469;p9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70" name="Google Shape;8470;p9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71" name="Google Shape;8471;p9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72" name="Google Shape;8472;p950"/>
          <p:cNvSpPr txBox="1"/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473" name="Google Shape;8473;p950"/>
          <p:cNvSpPr txBox="1"/>
          <p:nvPr>
            <p:ph idx="1" type="body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8474" name="Google Shape;8474;p950"/>
          <p:cNvSpPr txBox="1"/>
          <p:nvPr>
            <p:ph idx="2" type="body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475" name="Google Shape;8475;p950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8476" name="Google Shape;8476;p950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477" name="Google Shape;8477;p950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8" name="Google Shape;8478;p9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479" name="Google Shape;8479;p95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Title Only">
  <p:cSld name="28_Title Only">
    <p:spTree>
      <p:nvGrpSpPr>
        <p:cNvPr id="8480" name="Shape 8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81" name="Google Shape;8481;p95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82" name="Google Shape;8482;p95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83" name="Google Shape;8483;p9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84" name="Google Shape;8484;p9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85" name="Google Shape;8485;p9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86" name="Google Shape;8486;p95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487" name="Google Shape;8487;p951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88" name="Google Shape;8488;p9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489" name="Google Shape;8489;p95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End">
  <p:cSld name="28_End">
    <p:spTree>
      <p:nvGrpSpPr>
        <p:cNvPr id="8490" name="Shape 8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1" name="Google Shape;8491;p95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492" name="Google Shape;8492;p952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3" name="Google Shape;8493;p952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94" name="Google Shape;8494;p95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5" name="Google Shape;8495;p952"/>
          <p:cNvSpPr txBox="1"/>
          <p:nvPr>
            <p:ph idx="1" type="body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496" name="Google Shape;8496;p952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8497" name="Google Shape;8497;p95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498" name="Google Shape;8498;p95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8_Blank">
  <p:cSld name="28_Blank">
    <p:spTree>
      <p:nvGrpSpPr>
        <p:cNvPr id="8499" name="Shape 8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0" name="Google Shape;8500;p953"/>
          <p:cNvSpPr txBox="1"/>
          <p:nvPr>
            <p:ph idx="12" type="sldNum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01" name="Google Shape;8501;p9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502" name="Google Shape;8502;p95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503" name="Google Shape;8503;p9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04" name="Google Shape;8504;p95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05" name="Google Shape;8505;p9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06" name="Google Shape;8506;p9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7" name="Google Shape;8507;p9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Title Slide">
  <p:cSld name="7_Title Slide">
    <p:spTree>
      <p:nvGrpSpPr>
        <p:cNvPr id="8508" name="Shape 8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09" name="Google Shape;8509;p95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510" name="Google Shape;8510;p95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511" name="Google Shape;8511;p954"/>
          <p:cNvSpPr txBox="1"/>
          <p:nvPr>
            <p:ph idx="1" type="body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512" name="Google Shape;8512;p954"/>
          <p:cNvSpPr txBox="1"/>
          <p:nvPr>
            <p:ph idx="2" type="body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Image Left">
  <p:cSld name="1_Image Left">
    <p:spTree>
      <p:nvGrpSpPr>
        <p:cNvPr id="8513" name="Shape 8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14" name="Google Shape;8514;p95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8515" name="Google Shape;8515;p955"/>
          <p:cNvSpPr txBox="1"/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16" name="Google Shape;8516;p95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17" name="Google Shape;8517;p955"/>
          <p:cNvSpPr txBox="1"/>
          <p:nvPr>
            <p:ph idx="1" type="body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3_Breaker-4">
  <p:cSld name="3_Breaker-4">
    <p:spTree>
      <p:nvGrpSpPr>
        <p:cNvPr id="8518" name="Shape 8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19" name="Google Shape;8519;p95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520" name="Google Shape;8520;p95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521" name="Google Shape;8521;p956"/>
          <p:cNvSpPr txBox="1"/>
          <p:nvPr>
            <p:ph idx="1" type="body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522" name="Google Shape;8522;p956"/>
          <p:cNvSpPr txBox="1"/>
          <p:nvPr>
            <p:ph idx="2" type="body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7_Title and Content">
  <p:cSld name="47_Title and Content">
    <p:spTree>
      <p:nvGrpSpPr>
        <p:cNvPr id="8523" name="Shape 8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24" name="Google Shape;8524;p957"/>
          <p:cNvPicPr preferRelativeResize="0"/>
          <p:nvPr/>
        </p:nvPicPr>
        <p:blipFill rotWithShape="1">
          <a:blip r:embed="rId2">
            <a:alphaModFix/>
          </a:blip>
          <a:srcRect b="0" l="0" r="12171" t="12180"/>
          <a:stretch/>
        </p:blipFill>
        <p:spPr>
          <a:xfrm>
            <a:off x="1524" y="0"/>
            <a:ext cx="1219047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525" name="Google Shape;8525;p95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26" name="Google Shape;8526;p95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27" name="Google Shape;8527;p957"/>
          <p:cNvSpPr txBox="1"/>
          <p:nvPr>
            <p:ph idx="1" type="body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8_Quotation">
  <p:cSld name="18_Quotation">
    <p:spTree>
      <p:nvGrpSpPr>
        <p:cNvPr id="902" name="Shape 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" name="Google Shape;903;p1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" name="Google Shape;904;p160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05" name="Google Shape;905;p160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906" name="Google Shape;906;p160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7" name="Google Shape;907;p1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908" name="Google Shape;908;p16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909" name="Google Shape;909;p1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10" name="Google Shape;910;p16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1" name="Google Shape;911;p1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2" name="Google Shape;912;p1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1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914" name="Google Shape;914;p16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Blue Graphic Right">
  <p:cSld name="1_Blue Graphic Right">
    <p:spTree>
      <p:nvGrpSpPr>
        <p:cNvPr id="8528" name="Shape 8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29" name="Google Shape;8529;p95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530" name="Google Shape;8530;p958"/>
          <p:cNvSpPr txBox="1"/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31" name="Google Shape;8531;p958"/>
          <p:cNvSpPr txBox="1"/>
          <p:nvPr>
            <p:ph idx="1" type="body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532" name="Google Shape;8532;p958"/>
          <p:cNvSpPr txBox="1"/>
          <p:nvPr>
            <p:ph idx="12" type="sldNum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3-Closing Slide">
  <p:cSld name="1_3-Closing Slide">
    <p:spTree>
      <p:nvGrpSpPr>
        <p:cNvPr id="8533" name="Shape 8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34" name="Google Shape;8534;p95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535" name="Google Shape;8535;p95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itle Slide">
  <p:cSld name="8_Title Slide">
    <p:spTree>
      <p:nvGrpSpPr>
        <p:cNvPr id="8536" name="Shape 8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37" name="Google Shape;8537;p96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538" name="Google Shape;8538;p96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539" name="Google Shape;8539;p960"/>
          <p:cNvSpPr txBox="1"/>
          <p:nvPr>
            <p:ph idx="1" type="body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540" name="Google Shape;8540;p960"/>
          <p:cNvSpPr txBox="1"/>
          <p:nvPr>
            <p:ph idx="2" type="body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_EVERYDAY - CONTENT ONLY" showMasterSp="0">
  <p:cSld name="4_EVERYDAY - CONTENT ONLY">
    <p:spTree>
      <p:nvGrpSpPr>
        <p:cNvPr id="8541" name="Shape 8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2" name="Google Shape;8542;p961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43" name="Google Shape;8543;p961"/>
          <p:cNvSpPr/>
          <p:nvPr/>
        </p:nvSpPr>
        <p:spPr>
          <a:xfrm>
            <a:off x="6863643" y="16267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44" name="Google Shape;8544;p961"/>
          <p:cNvSpPr txBox="1"/>
          <p:nvPr>
            <p:ph idx="1" type="body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545" name="Google Shape;8545;p961"/>
          <p:cNvSpPr/>
          <p:nvPr/>
        </p:nvSpPr>
        <p:spPr>
          <a:xfrm>
            <a:off x="6863643" y="519648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46" name="Google Shape;8546;p961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47" name="Google Shape;8547;p961"/>
          <p:cNvSpPr txBox="1"/>
          <p:nvPr>
            <p:ph idx="2" type="body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548" name="Google Shape;8548;p961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549" name="Google Shape;8549;p961"/>
          <p:cNvSpPr txBox="1"/>
          <p:nvPr>
            <p:ph idx="12" type="sldNum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50" name="Google Shape;8550;p96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EVERYDAY - CONTENT ONLY" showMasterSp="0">
  <p:cSld name="5_EVERYDAY - CONTENT ONLY">
    <p:spTree>
      <p:nvGrpSpPr>
        <p:cNvPr id="8551" name="Shape 8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2" name="Google Shape;8552;p962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3" name="Google Shape;8553;p962"/>
          <p:cNvSpPr/>
          <p:nvPr/>
        </p:nvSpPr>
        <p:spPr>
          <a:xfrm>
            <a:off x="6863643" y="16267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54" name="Google Shape;8554;p962"/>
          <p:cNvSpPr txBox="1"/>
          <p:nvPr>
            <p:ph idx="1" type="body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indent="-355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indent="-3302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indent="-3302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555" name="Google Shape;8555;p962"/>
          <p:cNvSpPr/>
          <p:nvPr/>
        </p:nvSpPr>
        <p:spPr>
          <a:xfrm>
            <a:off x="6863643" y="519648"/>
            <a:ext cx="5328342" cy="812286"/>
          </a:xfrm>
          <a:custGeom>
            <a:rect b="b" l="l" r="r" t="t"/>
            <a:pathLst>
              <a:path extrusionOk="0" h="20619" w="2160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r>
              <a:t/>
            </a:r>
            <a:endParaRPr b="0" i="0" sz="1525" u="none" cap="none" strike="noStrik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56" name="Google Shape;8556;p962"/>
          <p:cNvSpPr txBox="1"/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b="1" sz="32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57" name="Google Shape;8557;p962"/>
          <p:cNvSpPr txBox="1"/>
          <p:nvPr>
            <p:ph idx="2" type="body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558" name="Google Shape;8558;p962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cap="flat" cmpd="sng" w="9525">
            <a:solidFill>
              <a:srgbClr val="7F7F7F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559" name="Google Shape;8559;p962"/>
          <p:cNvSpPr txBox="1"/>
          <p:nvPr>
            <p:ph idx="12" type="sldNum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60" name="Google Shape;8560;p962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4_Quotation">
  <p:cSld name="64_Quotation">
    <p:spTree>
      <p:nvGrpSpPr>
        <p:cNvPr id="8561" name="Shape 8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2" name="Google Shape;8562;p96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3" name="Google Shape;8563;p963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64" name="Google Shape;8564;p963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565" name="Google Shape;8565;p96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66" name="Google Shape;8566;p9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567" name="Google Shape;8567;p96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568" name="Google Shape;8568;p9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569" name="Google Shape;8569;p96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70" name="Google Shape;8570;p9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71" name="Google Shape;8571;p9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2" name="Google Shape;8572;p9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8573" name="Google Shape;8573;p96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5_Quotation">
  <p:cSld name="65_Quotation">
    <p:spTree>
      <p:nvGrpSpPr>
        <p:cNvPr id="8574" name="Shape 8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5" name="Google Shape;8575;p9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6" name="Google Shape;8576;p964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77" name="Google Shape;8577;p964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578" name="Google Shape;8578;p964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79" name="Google Shape;8579;p9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580" name="Google Shape;8580;p964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581" name="Google Shape;8581;p9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582" name="Google Shape;8582;p964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83" name="Google Shape;8583;p9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84" name="Google Shape;8584;p9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5" name="Google Shape;8585;p9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8586" name="Google Shape;8586;p96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Cover">
  <p:cSld name="29_Cover">
    <p:spTree>
      <p:nvGrpSpPr>
        <p:cNvPr id="8587" name="Shape 8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8" name="Google Shape;8588;p96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9" name="Google Shape;8589;p965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90" name="Google Shape;8590;p965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8591" name="Google Shape;8591;p965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592" name="Google Shape;8592;p9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593" name="Google Shape;8593;p965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4" name="Google Shape;8594;p965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95" name="Google Shape;8595;p96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Divider">
  <p:cSld name="29_Divider">
    <p:bg>
      <p:bgPr>
        <a:solidFill>
          <a:schemeClr val="lt2"/>
        </a:solidFill>
      </p:bgPr>
    </p:bg>
    <p:spTree>
      <p:nvGrpSpPr>
        <p:cNvPr id="8596" name="Shape 8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7" name="Google Shape;8597;p96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598" name="Google Shape;8598;p966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9" name="Google Shape;8599;p966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0" name="Google Shape;8600;p966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01" name="Google Shape;8601;p96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02" name="Google Shape;8602;p966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03" name="Google Shape;8603;p966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Photo Slide">
  <p:cSld name="29_Photo Slide">
    <p:spTree>
      <p:nvGrpSpPr>
        <p:cNvPr id="8604" name="Shape 8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5" name="Google Shape;8605;p967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606" name="Google Shape;8606;p96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8607" name="Google Shape;8607;p96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608" name="Google Shape;8608;p967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9" name="Google Shape;8609;p967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10" name="Google Shape;8610;p967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611" name="Google Shape;8611;p96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ation" type="obj">
  <p:cSld name="OBJECT">
    <p:spTree>
      <p:nvGrpSpPr>
        <p:cNvPr id="70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80"/>
          <p:cNvSpPr txBox="1"/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" name="Google Shape;73;p80"/>
          <p:cNvSpPr txBox="1"/>
          <p:nvPr>
            <p:ph idx="1" type="body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4" name="Google Shape;74;p80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" name="Google Shape;75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76" name="Google Shape;76;p80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7" name="Google Shape;77;p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" name="Google Shape;78;p8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" name="Google Shape;79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" name="Google Shape;80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81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descr="Open quotation mark with solid fill" id="82" name="Google Shape;82;p8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itle and Content">
  <p:cSld name="8_Title and Content">
    <p:spTree>
      <p:nvGrpSpPr>
        <p:cNvPr id="915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6" name="Google Shape;916;p1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17" name="Google Shape;917;p16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8" name="Google Shape;918;p1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9" name="Google Shape;919;p1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1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21" name="Google Shape;921;p161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22" name="Google Shape;922;p161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923" name="Google Shape;923;p161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4" name="Google Shape;924;p1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925" name="Google Shape;925;p161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6_Quotation">
  <p:cSld name="66_Quotation">
    <p:spTree>
      <p:nvGrpSpPr>
        <p:cNvPr id="8612" name="Shape 8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3" name="Google Shape;8613;p96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4" name="Google Shape;8614;p968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15" name="Google Shape;8615;p968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616" name="Google Shape;8616;p96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17" name="Google Shape;8617;p9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618" name="Google Shape;8618;p96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619" name="Google Shape;8619;p9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620" name="Google Shape;8620;p968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21" name="Google Shape;8621;p9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22" name="Google Shape;8622;p9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3" name="Google Shape;8623;p9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8624" name="Google Shape;8624;p96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7_Quotation">
  <p:cSld name="67_Quotation">
    <p:spTree>
      <p:nvGrpSpPr>
        <p:cNvPr id="8625" name="Shape 8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6" name="Google Shape;8626;p96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7" name="Google Shape;8627;p969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28" name="Google Shape;8628;p969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629" name="Google Shape;8629;p969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30" name="Google Shape;8630;p9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631" name="Google Shape;8631;p969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632" name="Google Shape;8632;p96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633" name="Google Shape;8633;p96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34" name="Google Shape;8634;p9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35" name="Google Shape;8635;p9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6" name="Google Shape;8636;p9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8637" name="Google Shape;8637;p96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48_Title and Content">
  <p:cSld name="48_Title and Content">
    <p:spTree>
      <p:nvGrpSpPr>
        <p:cNvPr id="8638" name="Shape 8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39" name="Google Shape;8639;p9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640" name="Google Shape;8640;p97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41" name="Google Shape;8641;p9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42" name="Google Shape;8642;p9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3" name="Google Shape;8643;p9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44" name="Google Shape;8644;p97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45" name="Google Shape;8645;p970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646" name="Google Shape;8646;p97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47" name="Google Shape;8647;p9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648" name="Google Shape;8648;p97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Two Content">
  <p:cSld name="29_Two Content">
    <p:spTree>
      <p:nvGrpSpPr>
        <p:cNvPr id="8649" name="Shape 8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0" name="Google Shape;8650;p97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51" name="Google Shape;8651;p971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8652" name="Google Shape;8652;p97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653" name="Google Shape;8653;p97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54" name="Google Shape;8654;p9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55" name="Google Shape;8655;p9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6" name="Google Shape;8656;p9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57" name="Google Shape;8657;p971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658" name="Google Shape;8658;p971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59" name="Google Shape;8659;p9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660" name="Google Shape;8660;p97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Comparison">
  <p:cSld name="29_Comparison">
    <p:spTree>
      <p:nvGrpSpPr>
        <p:cNvPr id="8661" name="Shape 8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62" name="Google Shape;8662;p9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663" name="Google Shape;8663;p97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64" name="Google Shape;8664;p9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65" name="Google Shape;8665;p9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66" name="Google Shape;8666;p9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67" name="Google Shape;8667;p972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68" name="Google Shape;8668;p972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8669" name="Google Shape;8669;p972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670" name="Google Shape;8670;p972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8671" name="Google Shape;8671;p972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672" name="Google Shape;8672;p972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73" name="Google Shape;8673;p9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674" name="Google Shape;8674;p972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Title Only">
  <p:cSld name="29_Title Only">
    <p:spTree>
      <p:nvGrpSpPr>
        <p:cNvPr id="8675" name="Shape 8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76" name="Google Shape;8676;p97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677" name="Google Shape;8677;p97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8" name="Google Shape;8678;p9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79" name="Google Shape;8679;p9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0" name="Google Shape;8680;p9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81" name="Google Shape;8681;p973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82" name="Google Shape;8682;p97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83" name="Google Shape;8683;p9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684" name="Google Shape;8684;p97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End">
  <p:cSld name="29_End">
    <p:spTree>
      <p:nvGrpSpPr>
        <p:cNvPr id="8685" name="Shape 8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86" name="Google Shape;8686;p97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687" name="Google Shape;8687;p974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8" name="Google Shape;8688;p974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89" name="Google Shape;8689;p97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0" name="Google Shape;8690;p974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691" name="Google Shape;8691;p974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8692" name="Google Shape;8692;p97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693" name="Google Shape;8693;p974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9_Blank">
  <p:cSld name="29_Blank">
    <p:spTree>
      <p:nvGrpSpPr>
        <p:cNvPr id="8694" name="Shape 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5" name="Google Shape;8695;p975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96" name="Google Shape;8696;p9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697" name="Google Shape;8697;p975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698" name="Google Shape;8698;p97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699" name="Google Shape;8699;p975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00" name="Google Shape;8700;p9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01" name="Google Shape;8701;p9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02" name="Google Shape;8702;p9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>
  <p:cSld name="30_Two Content">
    <p:spTree>
      <p:nvGrpSpPr>
        <p:cNvPr id="8703" name="Shape 8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" name="Google Shape;8704;p976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05" name="Google Shape;8705;p976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8706" name="Google Shape;8706;p97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707" name="Google Shape;8707;p97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08" name="Google Shape;8708;p9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09" name="Google Shape;8709;p9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0" name="Google Shape;8710;p9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r>
                  <a:t/>
                </a:r>
                <a:endParaRPr b="0" i="0" sz="18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11" name="Google Shape;8711;p976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712" name="Google Shape;8712;p976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13" name="Google Shape;8713;p9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714" name="Google Shape;8714;p976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1-Line Title (Blank, Logo Top)">
  <p:cSld name="1_1-Line Title (Blank, Logo Top)">
    <p:spTree>
      <p:nvGrpSpPr>
        <p:cNvPr id="8715" name="Shape 8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716" name="Google Shape;8716;p977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cap="flat" cmpd="sng" w="12700">
            <a:solidFill>
              <a:srgbClr val="C9C9C9"/>
            </a:solidFill>
            <a:prstDash val="solid"/>
            <a:miter lim="800000"/>
            <a:headEnd len="sm" w="sm" type="none"/>
            <a:tailEnd len="med" w="med" type="oval"/>
          </a:ln>
        </p:spPr>
      </p:cxnSp>
      <p:sp>
        <p:nvSpPr>
          <p:cNvPr id="8717" name="Google Shape;8717;p977"/>
          <p:cNvSpPr txBox="1"/>
          <p:nvPr>
            <p:ph idx="1" type="body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718" name="Google Shape;8718;p977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r>
              <a:t/>
            </a:r>
            <a:endParaRPr b="0" i="0" sz="1425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19" name="Google Shape;8719;p977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r>
              <a:t/>
            </a:r>
            <a:endParaRPr b="0" i="0" sz="1425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descr="LM_LUMC_3C_V.png" id="8720" name="Google Shape;8720;p97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wo Content">
  <p:cSld name="8_Two Content">
    <p:spTree>
      <p:nvGrpSpPr>
        <p:cNvPr id="926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p162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28" name="Google Shape;928;p162"/>
          <p:cNvSpPr txBox="1"/>
          <p:nvPr>
            <p:ph idx="1" type="body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929" name="Google Shape;929;p1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30" name="Google Shape;930;p16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1" name="Google Shape;931;p1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2" name="Google Shape;932;p1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1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34" name="Google Shape;934;p162"/>
          <p:cNvSpPr txBox="1"/>
          <p:nvPr>
            <p:ph idx="2" type="body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935" name="Google Shape;935;p162"/>
          <p:cNvSpPr txBox="1"/>
          <p:nvPr>
            <p:ph idx="12" type="sldNum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6" name="Google Shape;936;p1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937" name="Google Shape;937;p162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 Line Title (Logo UR)">
  <p:cSld name="1 Line Title (Logo UR)">
    <p:spTree>
      <p:nvGrpSpPr>
        <p:cNvPr id="8721" name="Shape 8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722" name="Google Shape;8722;p978"/>
          <p:cNvCxnSpPr/>
          <p:nvPr/>
        </p:nvCxnSpPr>
        <p:spPr>
          <a:xfrm>
            <a:off x="1" y="1129976"/>
            <a:ext cx="10289400" cy="0"/>
          </a:xfrm>
          <a:prstGeom prst="straightConnector1">
            <a:avLst/>
          </a:prstGeom>
          <a:noFill/>
          <a:ln cap="flat" cmpd="sng" w="12700">
            <a:solidFill>
              <a:srgbClr val="C9C9C9"/>
            </a:solidFill>
            <a:prstDash val="solid"/>
            <a:miter lim="800000"/>
            <a:headEnd len="sm" w="sm" type="none"/>
            <a:tailEnd len="med" w="med" type="oval"/>
          </a:ln>
        </p:spPr>
      </p:cxnSp>
      <p:sp>
        <p:nvSpPr>
          <p:cNvPr id="8723" name="Google Shape;8723;p978"/>
          <p:cNvSpPr txBox="1"/>
          <p:nvPr>
            <p:ph idx="1" type="body"/>
          </p:nvPr>
        </p:nvSpPr>
        <p:spPr>
          <a:xfrm>
            <a:off x="700619" y="533967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724" name="Google Shape;8724;p978"/>
          <p:cNvSpPr/>
          <p:nvPr/>
        </p:nvSpPr>
        <p:spPr>
          <a:xfrm>
            <a:off x="9815333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25" name="Google Shape;8725;p978"/>
          <p:cNvSpPr txBox="1"/>
          <p:nvPr>
            <p:ph idx="2" type="body"/>
          </p:nvPr>
        </p:nvSpPr>
        <p:spPr>
          <a:xfrm>
            <a:off x="700619" y="1359436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0" i="0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i="1" sz="2000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i="1" sz="2000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i="1" sz="2000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i="1" sz="2000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8732" name="Shape 8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3" name="Google Shape;8733;p77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34" name="Google Shape;8734;p77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35" name="Google Shape;8735;p77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736" name="Shape 8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7" name="Google Shape;8737;p988"/>
          <p:cNvSpPr txBox="1"/>
          <p:nvPr>
            <p:ph type="ctrTitle"/>
          </p:nvPr>
        </p:nvSpPr>
        <p:spPr>
          <a:xfrm>
            <a:off x="457200" y="1420283"/>
            <a:ext cx="5181600" cy="98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38" name="Google Shape;8738;p988"/>
          <p:cNvSpPr txBox="1"/>
          <p:nvPr>
            <p:ph idx="1" type="subTitle"/>
          </p:nvPr>
        </p:nvSpPr>
        <p:spPr>
          <a:xfrm>
            <a:off x="914400" y="2590800"/>
            <a:ext cx="4267200" cy="1168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lvl="0" algn="ctr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2133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7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8739" name="Google Shape;8739;p988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40" name="Google Shape;8740;p988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41" name="Google Shape;8741;p988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8742" name="Shape 8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3" name="Google Shape;8743;p989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44" name="Google Shape;8744;p989"/>
          <p:cNvSpPr txBox="1"/>
          <p:nvPr>
            <p:ph idx="1" type="body"/>
          </p:nvPr>
        </p:nvSpPr>
        <p:spPr>
          <a:xfrm>
            <a:off x="304800" y="1066800"/>
            <a:ext cx="5486400" cy="3017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indent="-3429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indent="-342900" lvl="4" marL="22860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745" name="Google Shape;8745;p989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46" name="Google Shape;8746;p989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47" name="Google Shape;8747;p989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8748" name="Shape 8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9" name="Google Shape;8749;p990"/>
          <p:cNvSpPr txBox="1"/>
          <p:nvPr>
            <p:ph type="title"/>
          </p:nvPr>
        </p:nvSpPr>
        <p:spPr>
          <a:xfrm>
            <a:off x="481542" y="2937934"/>
            <a:ext cx="5181600" cy="9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b="1" sz="2667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50" name="Google Shape;8750;p990"/>
          <p:cNvSpPr txBox="1"/>
          <p:nvPr>
            <p:ph idx="1" type="body"/>
          </p:nvPr>
        </p:nvSpPr>
        <p:spPr>
          <a:xfrm>
            <a:off x="481542" y="1937809"/>
            <a:ext cx="5181600" cy="10002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indent="-228600" lvl="1" marL="914400" algn="l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indent="-228600" lvl="2" marL="1371600" algn="l"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indent="-228600" lvl="3" marL="18288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indent="-228600" lvl="4" marL="22860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indent="-228600" lvl="5" marL="27432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indent="-228600" lvl="6" marL="32004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indent="-228600" lvl="7" marL="3657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indent="-228600" lvl="8" marL="41148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8751" name="Google Shape;8751;p990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52" name="Google Shape;8752;p990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53" name="Google Shape;8753;p990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8754" name="Shape 8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5" name="Google Shape;8755;p991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56" name="Google Shape;8756;p991"/>
          <p:cNvSpPr txBox="1"/>
          <p:nvPr>
            <p:ph idx="1" type="body"/>
          </p:nvPr>
        </p:nvSpPr>
        <p:spPr>
          <a:xfrm>
            <a:off x="304800" y="1066800"/>
            <a:ext cx="2692500" cy="3017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7154" lvl="0" marL="4572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indent="-330200" lvl="1" marL="9144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indent="-313245" lvl="2" marL="1371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indent="-304800" lvl="3" marL="1828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indent="-304800" lvl="4" marL="22860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indent="-304800" lvl="5" marL="27432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indent="-304800" lvl="6" marL="32004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indent="-304800" lvl="7" marL="3657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indent="-304800" lvl="8" marL="411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/>
        </p:txBody>
      </p:sp>
      <p:sp>
        <p:nvSpPr>
          <p:cNvPr id="8757" name="Google Shape;8757;p991"/>
          <p:cNvSpPr txBox="1"/>
          <p:nvPr>
            <p:ph idx="2" type="body"/>
          </p:nvPr>
        </p:nvSpPr>
        <p:spPr>
          <a:xfrm>
            <a:off x="3098800" y="1066800"/>
            <a:ext cx="2692500" cy="3017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7154" lvl="0" marL="4572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indent="-330200" lvl="1" marL="9144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indent="-313245" lvl="2" marL="1371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indent="-304800" lvl="3" marL="1828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indent="-304800" lvl="4" marL="22860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indent="-304800" lvl="5" marL="27432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indent="-304800" lvl="6" marL="32004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indent="-304800" lvl="7" marL="3657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indent="-304800" lvl="8" marL="411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/>
        </p:txBody>
      </p:sp>
      <p:sp>
        <p:nvSpPr>
          <p:cNvPr id="8758" name="Google Shape;8758;p991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59" name="Google Shape;8759;p991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60" name="Google Shape;8760;p991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8761" name="Shape 8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2" name="Google Shape;8762;p992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33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63" name="Google Shape;8763;p992"/>
          <p:cNvSpPr txBox="1"/>
          <p:nvPr>
            <p:ph idx="1" type="body"/>
          </p:nvPr>
        </p:nvSpPr>
        <p:spPr>
          <a:xfrm>
            <a:off x="304800" y="1023409"/>
            <a:ext cx="2693400" cy="426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1pPr>
            <a:lvl2pPr indent="-228600" lvl="1" marL="9144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b="1" sz="1333"/>
            </a:lvl2pPr>
            <a:lvl3pPr indent="-228600" lvl="2" marL="1371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3pPr>
            <a:lvl4pPr indent="-228600" lvl="3" marL="18288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4pPr>
            <a:lvl5pPr indent="-228600" lvl="4" marL="22860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5pPr>
            <a:lvl6pPr indent="-228600" lvl="5" marL="27432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6pPr>
            <a:lvl7pPr indent="-228600" lvl="6" marL="32004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7pPr>
            <a:lvl8pPr indent="-228600" lvl="7" marL="3657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8pPr>
            <a:lvl9pPr indent="-228600" lvl="8" marL="41148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9pPr>
          </a:lstStyle>
          <a:p/>
        </p:txBody>
      </p:sp>
      <p:sp>
        <p:nvSpPr>
          <p:cNvPr id="8764" name="Google Shape;8764;p992"/>
          <p:cNvSpPr txBox="1"/>
          <p:nvPr>
            <p:ph idx="2" type="body"/>
          </p:nvPr>
        </p:nvSpPr>
        <p:spPr>
          <a:xfrm>
            <a:off x="304800" y="1449917"/>
            <a:ext cx="2693400" cy="2634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30200" lvl="0" marL="457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indent="-313245" lvl="1" marL="9144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indent="-304800" lvl="2" marL="1371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indent="-296354" lvl="3" marL="18288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indent="-296354" lvl="4" marL="22860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indent="-296354" lvl="5" marL="27432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indent="-296354" lvl="6" marL="32004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indent="-296354" lvl="7" marL="3657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indent="-296354" lvl="8" marL="41148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/>
        </p:txBody>
      </p:sp>
      <p:sp>
        <p:nvSpPr>
          <p:cNvPr id="8765" name="Google Shape;8765;p992"/>
          <p:cNvSpPr txBox="1"/>
          <p:nvPr>
            <p:ph idx="3" type="body"/>
          </p:nvPr>
        </p:nvSpPr>
        <p:spPr>
          <a:xfrm>
            <a:off x="3096684" y="1023409"/>
            <a:ext cx="2694600" cy="426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1pPr>
            <a:lvl2pPr indent="-228600" lvl="1" marL="9144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b="1" sz="1333"/>
            </a:lvl2pPr>
            <a:lvl3pPr indent="-228600" lvl="2" marL="1371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3pPr>
            <a:lvl4pPr indent="-228600" lvl="3" marL="18288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4pPr>
            <a:lvl5pPr indent="-228600" lvl="4" marL="22860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5pPr>
            <a:lvl6pPr indent="-228600" lvl="5" marL="27432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6pPr>
            <a:lvl7pPr indent="-228600" lvl="6" marL="32004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7pPr>
            <a:lvl8pPr indent="-228600" lvl="7" marL="3657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8pPr>
            <a:lvl9pPr indent="-228600" lvl="8" marL="41148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b="1" sz="1067"/>
            </a:lvl9pPr>
          </a:lstStyle>
          <a:p/>
        </p:txBody>
      </p:sp>
      <p:sp>
        <p:nvSpPr>
          <p:cNvPr id="8766" name="Google Shape;8766;p992"/>
          <p:cNvSpPr txBox="1"/>
          <p:nvPr>
            <p:ph idx="4" type="body"/>
          </p:nvPr>
        </p:nvSpPr>
        <p:spPr>
          <a:xfrm>
            <a:off x="3096684" y="1449917"/>
            <a:ext cx="2694600" cy="2634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30200" lvl="0" marL="457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indent="-313245" lvl="1" marL="9144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indent="-304800" lvl="2" marL="1371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indent="-296354" lvl="3" marL="18288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indent="-296354" lvl="4" marL="22860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indent="-296354" lvl="5" marL="27432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indent="-296354" lvl="6" marL="32004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indent="-296354" lvl="7" marL="3657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indent="-296354" lvl="8" marL="41148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/>
        </p:txBody>
      </p:sp>
      <p:sp>
        <p:nvSpPr>
          <p:cNvPr id="8767" name="Google Shape;8767;p992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68" name="Google Shape;8768;p992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69" name="Google Shape;8769;p992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8770" name="Shape 8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1" name="Google Shape;8771;p993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72" name="Google Shape;8772;p993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73" name="Google Shape;8773;p993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74" name="Google Shape;8774;p993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8775" name="Shape 8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6" name="Google Shape;8776;p994"/>
          <p:cNvSpPr txBox="1"/>
          <p:nvPr>
            <p:ph type="title"/>
          </p:nvPr>
        </p:nvSpPr>
        <p:spPr>
          <a:xfrm>
            <a:off x="304800" y="182033"/>
            <a:ext cx="2005500" cy="7746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b="1" sz="1333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77" name="Google Shape;8777;p994"/>
          <p:cNvSpPr txBox="1"/>
          <p:nvPr>
            <p:ph idx="1" type="body"/>
          </p:nvPr>
        </p:nvSpPr>
        <p:spPr>
          <a:xfrm>
            <a:off x="2383367" y="182034"/>
            <a:ext cx="3407700" cy="3902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64045" lvl="0" marL="4572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indent="-347154" lvl="1" marL="9144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indent="-330200" lvl="2" marL="1371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indent="-313245" lvl="3" marL="18288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indent="-313245" lvl="4" marL="22860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indent="-313245" lvl="5" marL="27432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indent="-313245" lvl="6" marL="32004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indent="-313245" lvl="7" marL="3657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indent="-313245" lvl="8" marL="41148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/>
        </p:txBody>
      </p:sp>
      <p:sp>
        <p:nvSpPr>
          <p:cNvPr id="8778" name="Google Shape;8778;p994"/>
          <p:cNvSpPr txBox="1"/>
          <p:nvPr>
            <p:ph idx="2" type="body"/>
          </p:nvPr>
        </p:nvSpPr>
        <p:spPr>
          <a:xfrm>
            <a:off x="304800" y="956734"/>
            <a:ext cx="2005500" cy="3127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indent="-228600" lvl="1" marL="914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indent="-228600" lvl="2" marL="1371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indent="-228600" lvl="3" marL="18288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indent="-228600" lvl="4" marL="22860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indent="-228600" lvl="5" marL="27432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indent="-228600" lvl="6" marL="32004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indent="-228600" lvl="7" marL="3657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indent="-228600" lvl="8" marL="41148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/>
        </p:txBody>
      </p:sp>
      <p:sp>
        <p:nvSpPr>
          <p:cNvPr id="8779" name="Google Shape;8779;p994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80" name="Google Shape;8780;p994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81" name="Google Shape;8781;p994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8782" name="Shape 8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3" name="Google Shape;8783;p995"/>
          <p:cNvSpPr txBox="1"/>
          <p:nvPr>
            <p:ph type="title"/>
          </p:nvPr>
        </p:nvSpPr>
        <p:spPr>
          <a:xfrm>
            <a:off x="1194859" y="3200400"/>
            <a:ext cx="3657600" cy="3777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b="1" sz="1333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84" name="Google Shape;8784;p995"/>
          <p:cNvSpPr/>
          <p:nvPr>
            <p:ph idx="2" type="pic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8785" name="Google Shape;8785;p995"/>
          <p:cNvSpPr txBox="1"/>
          <p:nvPr>
            <p:ph idx="1" type="body"/>
          </p:nvPr>
        </p:nvSpPr>
        <p:spPr>
          <a:xfrm>
            <a:off x="1194859" y="3578225"/>
            <a:ext cx="3657600" cy="53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indent="-228600" lvl="1" marL="914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indent="-228600" lvl="2" marL="1371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indent="-228600" lvl="3" marL="18288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indent="-228600" lvl="4" marL="22860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indent="-228600" lvl="5" marL="27432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indent="-228600" lvl="6" marL="32004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indent="-228600" lvl="7" marL="3657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indent="-228600" lvl="8" marL="41148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/>
        </p:txBody>
      </p:sp>
      <p:sp>
        <p:nvSpPr>
          <p:cNvPr id="8786" name="Google Shape;8786;p995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87" name="Google Shape;8787;p995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88" name="Google Shape;8788;p995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Comparison">
  <p:cSld name="8_Comparison">
    <p:spTree>
      <p:nvGrpSpPr>
        <p:cNvPr id="938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9" name="Google Shape;939;p1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40" name="Google Shape;940;p16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1" name="Google Shape;941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2" name="Google Shape;942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44" name="Google Shape;944;p163"/>
          <p:cNvSpPr txBox="1"/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45" name="Google Shape;945;p163"/>
          <p:cNvSpPr txBox="1"/>
          <p:nvPr>
            <p:ph idx="1" type="body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946" name="Google Shape;946;p163"/>
          <p:cNvSpPr txBox="1"/>
          <p:nvPr>
            <p:ph idx="2" type="body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947" name="Google Shape;947;p163"/>
          <p:cNvSpPr txBox="1"/>
          <p:nvPr>
            <p:ph idx="3" type="body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948" name="Google Shape;948;p163"/>
          <p:cNvSpPr txBox="1"/>
          <p:nvPr>
            <p:ph idx="4" type="body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949" name="Google Shape;949;p163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0" name="Google Shape;950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951" name="Google Shape;951;p163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8789" name="Shape 8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0" name="Google Shape;8790;p996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91" name="Google Shape;8791;p996"/>
          <p:cNvSpPr txBox="1"/>
          <p:nvPr>
            <p:ph idx="1" type="body"/>
          </p:nvPr>
        </p:nvSpPr>
        <p:spPr>
          <a:xfrm rot="5400000">
            <a:off x="1539300" y="-167700"/>
            <a:ext cx="3017400" cy="5486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indent="-3429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indent="-342900" lvl="4" marL="22860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792" name="Google Shape;8792;p996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93" name="Google Shape;8793;p996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94" name="Google Shape;8794;p996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8795" name="Shape 8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6" name="Google Shape;8796;p997"/>
          <p:cNvSpPr txBox="1"/>
          <p:nvPr>
            <p:ph type="title"/>
          </p:nvPr>
        </p:nvSpPr>
        <p:spPr>
          <a:xfrm rot="5400000">
            <a:off x="3154950" y="1447742"/>
            <a:ext cx="3900900" cy="137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97" name="Google Shape;8797;p997"/>
          <p:cNvSpPr txBox="1"/>
          <p:nvPr>
            <p:ph idx="1" type="body"/>
          </p:nvPr>
        </p:nvSpPr>
        <p:spPr>
          <a:xfrm rot="5400000">
            <a:off x="361000" y="126992"/>
            <a:ext cx="3900900" cy="40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indent="-3429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indent="-342900" lvl="4" marL="22860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798" name="Google Shape;8798;p997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99" name="Google Shape;8799;p997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00" name="Google Shape;8800;p997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8806" name="Shape 8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7" name="Google Shape;8807;g37ca39b6ccb_0_86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8" name="Google Shape;8808;g37ca39b6ccb_0_8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809" name="Google Shape;8809;g37ca39b6ccb_0_86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810" name="Google Shape;8810;g37ca39b6ccb_0_8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811" name="Google Shape;8811;g37ca39b6ccb_0_86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12" name="Google Shape;8812;g37ca39b6ccb_0_8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13" name="Google Shape;8813;g37ca39b6ccb_0_8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4" name="Google Shape;8814;g37ca39b6ccb_0_8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ver">
  <p:cSld name="Cover">
    <p:spTree>
      <p:nvGrpSpPr>
        <p:cNvPr id="8815" name="Shape 8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6" name="Google Shape;8816;g37ca39b6ccb_0_872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7" name="Google Shape;8817;g37ca39b6ccb_0_872"/>
          <p:cNvSpPr txBox="1"/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18" name="Google Shape;8818;g37ca39b6ccb_0_872"/>
          <p:cNvSpPr txBox="1"/>
          <p:nvPr>
            <p:ph idx="1" type="subTitle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sp>
        <p:nvSpPr>
          <p:cNvPr id="8819" name="Google Shape;8819;g37ca39b6ccb_0_872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20" name="Google Shape;8820;g37ca39b6ccb_0_8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821" name="Google Shape;8821;g37ca39b6ccb_0_872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2" name="Google Shape;8822;g37ca39b6ccb_0_872"/>
            <p:cNvSpPr/>
            <p:nvPr/>
          </p:nvSpPr>
          <p:spPr>
            <a:xfrm>
              <a:off x="0" y="5020348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23" name="Google Shape;8823;g37ca39b6ccb_0_872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Divider">
  <p:cSld name="Divider">
    <p:bg>
      <p:bgPr>
        <a:solidFill>
          <a:schemeClr val="lt2"/>
        </a:solidFill>
      </p:bgPr>
    </p:bg>
    <p:spTree>
      <p:nvGrpSpPr>
        <p:cNvPr id="8824" name="Shape 8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25" name="Google Shape;8825;g37ca39b6ccb_0_88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826" name="Google Shape;8826;g37ca39b6ccb_0_881"/>
            <p:cNvSpPr/>
            <p:nvPr/>
          </p:nvSpPr>
          <p:spPr>
            <a:xfrm>
              <a:off x="1" y="5100270"/>
              <a:ext cx="7111369" cy="1757730"/>
            </a:xfrm>
            <a:custGeom>
              <a:rect b="b" l="l" r="r" t="t"/>
              <a:pathLst>
                <a:path extrusionOk="0" h="1757730" w="7111369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7" name="Google Shape;8827;g37ca39b6ccb_0_881"/>
            <p:cNvSpPr/>
            <p:nvPr/>
          </p:nvSpPr>
          <p:spPr>
            <a:xfrm>
              <a:off x="0" y="5038944"/>
              <a:ext cx="12192000" cy="1819056"/>
            </a:xfrm>
            <a:custGeom>
              <a:rect b="b" l="l" r="r" t="t"/>
              <a:pathLst>
                <a:path extrusionOk="0" h="1819056" w="1219200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8" name="Google Shape;8828;g37ca39b6ccb_0_881"/>
            <p:cNvSpPr/>
            <p:nvPr/>
          </p:nvSpPr>
          <p:spPr>
            <a:xfrm>
              <a:off x="0" y="5020347"/>
              <a:ext cx="12192000" cy="1837653"/>
            </a:xfrm>
            <a:custGeom>
              <a:rect b="b" l="l" r="r" t="t"/>
              <a:pathLst>
                <a:path extrusionOk="0" h="1837653" w="1219200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29" name="Google Shape;8829;g37ca39b6ccb_0_88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30" name="Google Shape;8830;g37ca39b6ccb_0_881"/>
          <p:cNvSpPr txBox="1"/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31" name="Google Shape;8831;g37ca39b6ccb_0_881"/>
          <p:cNvSpPr txBox="1"/>
          <p:nvPr>
            <p:ph idx="1" type="subTitle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Slide">
  <p:cSld name="Photo Slide">
    <p:spTree>
      <p:nvGrpSpPr>
        <p:cNvPr id="8832" name="Shape 8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3" name="Google Shape;8833;g37ca39b6ccb_0_889"/>
          <p:cNvSpPr txBox="1"/>
          <p:nvPr>
            <p:ph idx="1" type="body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8834" name="Google Shape;8834;g37ca39b6ccb_0_88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8835" name="Google Shape;8835;g37ca39b6ccb_0_88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836" name="Google Shape;8836;g37ca39b6ccb_0_889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7" name="Google Shape;8837;g37ca39b6ccb_0_889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38" name="Google Shape;8838;g37ca39b6ccb_0_889"/>
          <p:cNvSpPr/>
          <p:nvPr>
            <p:ph idx="2" type="pic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839" name="Google Shape;8839;g37ca39b6ccb_0_88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ation" type="obj">
  <p:cSld name="OBJECT">
    <p:spTree>
      <p:nvGrpSpPr>
        <p:cNvPr id="8840" name="Shape 8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1" name="Google Shape;8841;g37ca39b6ccb_0_89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2" name="Google Shape;8842;g37ca39b6ccb_0_897"/>
          <p:cNvSpPr txBox="1"/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43" name="Google Shape;8843;g37ca39b6ccb_0_897"/>
          <p:cNvSpPr txBox="1"/>
          <p:nvPr>
            <p:ph idx="1" type="body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844" name="Google Shape;8844;g37ca39b6ccb_0_89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45" name="Google Shape;8845;g37ca39b6ccb_0_8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846" name="Google Shape;8846;g37ca39b6ccb_0_89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847" name="Google Shape;8847;g37ca39b6ccb_0_89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848" name="Google Shape;8848;g37ca39b6ccb_0_89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49" name="Google Shape;8849;g37ca39b6ccb_0_8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50" name="Google Shape;8850;g37ca39b6ccb_0_8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1" name="Google Shape;8851;g37ca39b6ccb_0_8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descr="Open quotation mark with solid fill" id="8852" name="Google Shape;8852;g37ca39b6ccb_0_89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>
  <p:cSld name="Title and Content">
    <p:spTree>
      <p:nvGrpSpPr>
        <p:cNvPr id="8853" name="Shape 8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4" name="Google Shape;8854;g37ca39b6ccb_0_9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855" name="Google Shape;8855;g37ca39b6ccb_0_910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56" name="Google Shape;8856;g37ca39b6ccb_0_9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57" name="Google Shape;8857;g37ca39b6ccb_0_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8" name="Google Shape;8858;g37ca39b6ccb_0_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59" name="Google Shape;8859;g37ca39b6ccb_0_910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60" name="Google Shape;8860;g37ca39b6ccb_0_910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861" name="Google Shape;8861;g37ca39b6ccb_0_910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62" name="Google Shape;8862;g37ca39b6ccb_0_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863" name="Google Shape;8863;g37ca39b6ccb_0_910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8864" name="Shape 8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5" name="Google Shape;8865;g37ca39b6ccb_0_92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66" name="Google Shape;8866;g37ca39b6ccb_0_921"/>
          <p:cNvSpPr txBox="1"/>
          <p:nvPr>
            <p:ph idx="1" type="body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grpSp>
        <p:nvGrpSpPr>
          <p:cNvPr id="8867" name="Google Shape;8867;g37ca39b6ccb_0_9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868" name="Google Shape;8868;g37ca39b6ccb_0_921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69" name="Google Shape;8869;g37ca39b6ccb_0_9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70" name="Google Shape;8870;g37ca39b6ccb_0_9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1" name="Google Shape;8871;g37ca39b6ccb_0_9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72" name="Google Shape;8872;g37ca39b6ccb_0_921"/>
          <p:cNvSpPr txBox="1"/>
          <p:nvPr>
            <p:ph idx="2" type="body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873" name="Google Shape;8873;g37ca39b6ccb_0_921"/>
          <p:cNvSpPr txBox="1"/>
          <p:nvPr>
            <p:ph idx="12" type="sldNum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74" name="Google Shape;8874;g37ca39b6ccb_0_9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875" name="Google Shape;8875;g37ca39b6ccb_0_92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8876" name="Shape 8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77" name="Google Shape;8877;g37ca39b6ccb_0_9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878" name="Google Shape;8878;g37ca39b6ccb_0_933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9" name="Google Shape;8879;g37ca39b6ccb_0_9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80" name="Google Shape;8880;g37ca39b6ccb_0_9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1" name="Google Shape;8881;g37ca39b6ccb_0_9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82" name="Google Shape;8882;g37ca39b6ccb_0_933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83" name="Google Shape;8883;g37ca39b6ccb_0_933"/>
          <p:cNvSpPr txBox="1"/>
          <p:nvPr>
            <p:ph idx="1" type="body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8884" name="Google Shape;8884;g37ca39b6ccb_0_933"/>
          <p:cNvSpPr txBox="1"/>
          <p:nvPr>
            <p:ph idx="2" type="body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rm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885" name="Google Shape;8885;g37ca39b6ccb_0_933"/>
          <p:cNvSpPr txBox="1"/>
          <p:nvPr>
            <p:ph idx="3" type="body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0" lIns="182875" spcFirstLastPara="1" rIns="182875" wrap="square" tIns="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 sz="240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 sz="2000"/>
            </a:lvl2pPr>
            <a:lvl3pPr indent="-2286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 sz="1800"/>
            </a:lvl3pPr>
            <a:lvl4pPr indent="-2286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4pPr>
            <a:lvl5pPr indent="-2286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 sz="1600"/>
            </a:lvl5pPr>
            <a:lvl6pPr indent="-2286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8886" name="Google Shape;8886;g37ca39b6ccb_0_933"/>
          <p:cNvSpPr txBox="1"/>
          <p:nvPr>
            <p:ph idx="4" type="body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0" lIns="182875" spcFirstLastPara="1" rIns="182875" wrap="square" tIns="0">
            <a:noAutofit/>
          </a:bodyPr>
          <a:lstStyle>
            <a:lvl1pPr indent="-355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indent="-3302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indent="-3175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indent="-3175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887" name="Google Shape;8887;g37ca39b6ccb_0_933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88" name="Google Shape;8888;g37ca39b6ccb_0_9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889" name="Google Shape;8889;g37ca39b6ccb_0_933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Photo Slide">
  <p:cSld name="7_Photo Slide">
    <p:spTree>
      <p:nvGrpSpPr>
        <p:cNvPr id="952" name="Shape 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" name="Google Shape;953;p164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954" name="Google Shape;954;p16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955" name="Google Shape;955;p16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56" name="Google Shape;956;p164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164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" name="Google Shape;958;p164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59" name="Google Shape;959;p16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8890" name="Shape 8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1" name="Google Shape;8891;g37ca39b6ccb_0_9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892" name="Google Shape;8892;g37ca39b6ccb_0_94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3" name="Google Shape;8893;g37ca39b6ccb_0_9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94" name="Google Shape;8894;g37ca39b6ccb_0_9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5" name="Google Shape;8895;g37ca39b6ccb_0_9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96" name="Google Shape;8896;g37ca39b6ccb_0_947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897" name="Google Shape;8897;g37ca39b6ccb_0_947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98" name="Google Shape;8898;g37ca39b6ccb_0_9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8899" name="Google Shape;8899;g37ca39b6ccb_0_947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End">
  <p:cSld name="End">
    <p:spTree>
      <p:nvGrpSpPr>
        <p:cNvPr id="8900" name="Shape 8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1" name="Google Shape;8901;g37ca39b6ccb_0_95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902" name="Google Shape;8902;g37ca39b6ccb_0_957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3" name="Google Shape;8903;g37ca39b6ccb_0_957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04" name="Google Shape;8904;g37ca39b6ccb_0_957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05" name="Google Shape;8905;g37ca39b6ccb_0_957"/>
          <p:cNvSpPr txBox="1"/>
          <p:nvPr>
            <p:ph idx="1" type="body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8906" name="Google Shape;8906;g37ca39b6ccb_0_957"/>
          <p:cNvSpPr txBox="1"/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8907" name="Google Shape;8907;g37ca39b6ccb_0_957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08" name="Google Shape;8908;g37ca39b6ccb_0_957"/>
          <p:cNvSpPr/>
          <p:nvPr>
            <p:ph idx="2" type="pic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ver B">
  <p:cSld name="Cover B">
    <p:spTree>
      <p:nvGrpSpPr>
        <p:cNvPr id="8909" name="Shape 8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0" name="Google Shape;8910;g37ca39b6ccb_0_966"/>
          <p:cNvSpPr txBox="1"/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911" name="Google Shape;8911;g37ca39b6ccb_0_966"/>
          <p:cNvSpPr txBox="1"/>
          <p:nvPr>
            <p:ph idx="1" type="subTitle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/>
        </p:txBody>
      </p:sp>
      <p:grpSp>
        <p:nvGrpSpPr>
          <p:cNvPr id="8912" name="Google Shape;8912;g37ca39b6ccb_0_966"/>
          <p:cNvGrpSpPr/>
          <p:nvPr/>
        </p:nvGrpSpPr>
        <p:grpSpPr>
          <a:xfrm flipH="1">
            <a:off x="225" y="1"/>
            <a:ext cx="6418638" cy="1509802"/>
            <a:chOff x="7522541" y="1"/>
            <a:chExt cx="4669459" cy="1098357"/>
          </a:xfrm>
        </p:grpSpPr>
        <p:sp>
          <p:nvSpPr>
            <p:cNvPr id="8913" name="Google Shape;8913;g37ca39b6ccb_0_966"/>
            <p:cNvSpPr/>
            <p:nvPr/>
          </p:nvSpPr>
          <p:spPr>
            <a:xfrm>
              <a:off x="7522541" y="1"/>
              <a:ext cx="4669459" cy="1098357"/>
            </a:xfrm>
            <a:custGeom>
              <a:rect b="b" l="l" r="r" t="t"/>
              <a:pathLst>
                <a:path extrusionOk="0" h="1098357" w="4669459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4" name="Google Shape;8914;g37ca39b6ccb_0_966"/>
            <p:cNvSpPr/>
            <p:nvPr/>
          </p:nvSpPr>
          <p:spPr>
            <a:xfrm>
              <a:off x="7649481" y="1"/>
              <a:ext cx="4542519" cy="983565"/>
            </a:xfrm>
            <a:custGeom>
              <a:rect b="b" l="l" r="r" t="t"/>
              <a:pathLst>
                <a:path extrusionOk="0" h="983565" w="4542519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915" name="Google Shape;8915;g37ca39b6ccb_0_966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8922" name="Shape 8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3" name="Google Shape;8923;g37d58d5429e_0_125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24" name="Google Shape;8924;g37d58d5429e_0_125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25" name="Google Shape;8925;g37d58d5429e_0_125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926" name="Shape 8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7" name="Google Shape;8927;g37d58d5429e_0_129"/>
          <p:cNvSpPr txBox="1"/>
          <p:nvPr>
            <p:ph type="ctrTitle"/>
          </p:nvPr>
        </p:nvSpPr>
        <p:spPr>
          <a:xfrm>
            <a:off x="457200" y="1420283"/>
            <a:ext cx="5181600" cy="98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28" name="Google Shape;8928;g37d58d5429e_0_129"/>
          <p:cNvSpPr txBox="1"/>
          <p:nvPr>
            <p:ph idx="1" type="subTitle"/>
          </p:nvPr>
        </p:nvSpPr>
        <p:spPr>
          <a:xfrm>
            <a:off x="914400" y="2590800"/>
            <a:ext cx="4267200" cy="11685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lvl="0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1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9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3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3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3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3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3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300"/>
              <a:buNone/>
              <a:defRPr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8929" name="Google Shape;8929;g37d58d5429e_0_129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30" name="Google Shape;8930;g37d58d5429e_0_129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31" name="Google Shape;8931;g37d58d5429e_0_129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8932" name="Shape 8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3" name="Google Shape;8933;g37d58d5429e_0_135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34" name="Google Shape;8934;g37d58d5429e_0_135"/>
          <p:cNvSpPr txBox="1"/>
          <p:nvPr>
            <p:ph idx="1" type="body"/>
          </p:nvPr>
        </p:nvSpPr>
        <p:spPr>
          <a:xfrm>
            <a:off x="304800" y="1066800"/>
            <a:ext cx="5486400" cy="30174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indent="-304800" lvl="0" marL="457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1pPr>
            <a:lvl2pPr indent="-304800" lvl="1" marL="914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/>
            </a:lvl2pPr>
            <a:lvl3pPr indent="-304800" lvl="2" marL="1371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3pPr>
            <a:lvl4pPr indent="-304800" lvl="3" marL="1828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/>
            </a:lvl4pPr>
            <a:lvl5pPr indent="-304800" lvl="4" marL="22860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/>
            </a:lvl5pPr>
            <a:lvl6pPr indent="-304800" lvl="5" marL="2743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6pPr>
            <a:lvl7pPr indent="-304800" lvl="6" marL="3200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7pPr>
            <a:lvl8pPr indent="-304800" lvl="7" marL="3657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8pPr>
            <a:lvl9pPr indent="-304800" lvl="8" marL="4114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9pPr>
          </a:lstStyle>
          <a:p/>
        </p:txBody>
      </p:sp>
      <p:sp>
        <p:nvSpPr>
          <p:cNvPr id="8935" name="Google Shape;8935;g37d58d5429e_0_135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36" name="Google Shape;8936;g37d58d5429e_0_135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37" name="Google Shape;8937;g37d58d5429e_0_135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8938" name="Shape 8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9" name="Google Shape;8939;g37d58d5429e_0_141"/>
          <p:cNvSpPr txBox="1"/>
          <p:nvPr>
            <p:ph type="title"/>
          </p:nvPr>
        </p:nvSpPr>
        <p:spPr>
          <a:xfrm>
            <a:off x="481542" y="2937933"/>
            <a:ext cx="5181600" cy="9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Calibri"/>
              <a:buNone/>
              <a:defRPr b="1" sz="2700" cap="none"/>
            </a:lvl1pPr>
            <a:lvl2pPr lvl="1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40" name="Google Shape;8940;g37d58d5429e_0_141"/>
          <p:cNvSpPr txBox="1"/>
          <p:nvPr>
            <p:ph idx="1" type="body"/>
          </p:nvPr>
        </p:nvSpPr>
        <p:spPr>
          <a:xfrm>
            <a:off x="481542" y="1937809"/>
            <a:ext cx="5181600" cy="1000200"/>
          </a:xfrm>
          <a:prstGeom prst="rect">
            <a:avLst/>
          </a:prstGeom>
          <a:noFill/>
          <a:ln>
            <a:noFill/>
          </a:ln>
        </p:spPr>
        <p:txBody>
          <a:bodyPr anchorCtr="0" anchor="b" bIns="30475" lIns="60950" spcFirstLastPara="1" rIns="60950" wrap="square" tIns="30475">
            <a:normAutofit/>
          </a:bodyPr>
          <a:lstStyle>
            <a:lvl1pPr indent="-228600" lvl="0" marL="457200" algn="l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300"/>
              <a:buNone/>
              <a:defRPr sz="1300">
                <a:solidFill>
                  <a:srgbClr val="888888"/>
                </a:solidFill>
              </a:defRPr>
            </a:lvl1pPr>
            <a:lvl2pPr indent="-228600" lvl="1" marL="9144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indent="-228600" lvl="2" marL="13716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100">
                <a:solidFill>
                  <a:srgbClr val="888888"/>
                </a:solidFill>
              </a:defRPr>
            </a:lvl3pPr>
            <a:lvl4pPr indent="-228600" lvl="3" marL="18288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4pPr>
            <a:lvl5pPr indent="-228600" lvl="4" marL="22860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5pPr>
            <a:lvl6pPr indent="-228600" lvl="5" marL="27432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6pPr>
            <a:lvl7pPr indent="-228600" lvl="6" marL="32004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7pPr>
            <a:lvl8pPr indent="-228600" lvl="7" marL="36576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8pPr>
            <a:lvl9pPr indent="-228600" lvl="8" marL="41148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8941" name="Google Shape;8941;g37d58d5429e_0_141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42" name="Google Shape;8942;g37d58d5429e_0_141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43" name="Google Shape;8943;g37d58d5429e_0_141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8944" name="Shape 8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5" name="Google Shape;8945;g37d58d5429e_0_147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46" name="Google Shape;8946;g37d58d5429e_0_147"/>
          <p:cNvSpPr txBox="1"/>
          <p:nvPr>
            <p:ph idx="1" type="body"/>
          </p:nvPr>
        </p:nvSpPr>
        <p:spPr>
          <a:xfrm>
            <a:off x="304800" y="1066800"/>
            <a:ext cx="2692500" cy="30174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indent="-349250" lvl="0" marL="4572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 sz="1900"/>
            </a:lvl1pPr>
            <a:lvl2pPr indent="-330200" lvl="1" marL="9144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indent="-311150" lvl="2" marL="13716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Char char="•"/>
              <a:defRPr sz="1300"/>
            </a:lvl3pPr>
            <a:lvl4pPr indent="-304800" lvl="3" marL="1828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indent="-304800" lvl="4" marL="22860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indent="-304800" lvl="5" marL="2743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indent="-304800" lvl="6" marL="3200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indent="-304800" lvl="7" marL="3657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indent="-304800" lvl="8" marL="4114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/>
        </p:txBody>
      </p:sp>
      <p:sp>
        <p:nvSpPr>
          <p:cNvPr id="8947" name="Google Shape;8947;g37d58d5429e_0_147"/>
          <p:cNvSpPr txBox="1"/>
          <p:nvPr>
            <p:ph idx="2" type="body"/>
          </p:nvPr>
        </p:nvSpPr>
        <p:spPr>
          <a:xfrm>
            <a:off x="3098800" y="1066800"/>
            <a:ext cx="2692500" cy="30174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indent="-349250" lvl="0" marL="4572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900"/>
              <a:buChar char="•"/>
              <a:defRPr sz="1900"/>
            </a:lvl1pPr>
            <a:lvl2pPr indent="-330200" lvl="1" marL="9144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indent="-311150" lvl="2" marL="13716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Char char="•"/>
              <a:defRPr sz="1300"/>
            </a:lvl3pPr>
            <a:lvl4pPr indent="-304800" lvl="3" marL="1828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indent="-304800" lvl="4" marL="22860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indent="-304800" lvl="5" marL="2743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indent="-304800" lvl="6" marL="3200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indent="-304800" lvl="7" marL="3657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indent="-304800" lvl="8" marL="4114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/>
        </p:txBody>
      </p:sp>
      <p:sp>
        <p:nvSpPr>
          <p:cNvPr id="8948" name="Google Shape;8948;g37d58d5429e_0_147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49" name="Google Shape;8949;g37d58d5429e_0_147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50" name="Google Shape;8950;g37d58d5429e_0_147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8951" name="Shape 8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2" name="Google Shape;8952;g37d58d5429e_0_154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53" name="Google Shape;8953;g37d58d5429e_0_154"/>
          <p:cNvSpPr txBox="1"/>
          <p:nvPr>
            <p:ph idx="1" type="body"/>
          </p:nvPr>
        </p:nvSpPr>
        <p:spPr>
          <a:xfrm>
            <a:off x="304800" y="1023409"/>
            <a:ext cx="2693400" cy="426600"/>
          </a:xfrm>
          <a:prstGeom prst="rect">
            <a:avLst/>
          </a:prstGeom>
          <a:noFill/>
          <a:ln>
            <a:noFill/>
          </a:ln>
        </p:spPr>
        <p:txBody>
          <a:bodyPr anchorCtr="0" anchor="b" bIns="30475" lIns="60950" spcFirstLastPara="1" rIns="60950" wrap="square" tIns="30475">
            <a:normAutofit/>
          </a:bodyPr>
          <a:lstStyle>
            <a:lvl1pPr indent="-228600" lvl="0" marL="4572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1pPr>
            <a:lvl2pPr indent="-228600" lvl="1" marL="9144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None/>
              <a:defRPr b="1" sz="1300"/>
            </a:lvl2pPr>
            <a:lvl3pPr indent="-228600" lvl="2" marL="1371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3pPr>
            <a:lvl4pPr indent="-228600" lvl="3" marL="1828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4pPr>
            <a:lvl5pPr indent="-228600" lvl="4" marL="22860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5pPr>
            <a:lvl6pPr indent="-228600" lvl="5" marL="2743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6pPr>
            <a:lvl7pPr indent="-228600" lvl="6" marL="3200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7pPr>
            <a:lvl8pPr indent="-228600" lvl="7" marL="3657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8pPr>
            <a:lvl9pPr indent="-228600" lvl="8" marL="4114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9pPr>
          </a:lstStyle>
          <a:p/>
        </p:txBody>
      </p:sp>
      <p:sp>
        <p:nvSpPr>
          <p:cNvPr id="8954" name="Google Shape;8954;g37d58d5429e_0_154"/>
          <p:cNvSpPr txBox="1"/>
          <p:nvPr>
            <p:ph idx="2" type="body"/>
          </p:nvPr>
        </p:nvSpPr>
        <p:spPr>
          <a:xfrm>
            <a:off x="304800" y="1449917"/>
            <a:ext cx="2693400" cy="26343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indent="-330200" lvl="0" marL="4572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indent="-311150" lvl="1" marL="9144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Char char="–"/>
              <a:defRPr sz="1300"/>
            </a:lvl2pPr>
            <a:lvl3pPr indent="-304800" lvl="2" marL="1371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indent="-298450" lvl="3" marL="1828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–"/>
              <a:defRPr sz="1100"/>
            </a:lvl4pPr>
            <a:lvl5pPr indent="-298450" lvl="4" marL="22860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»"/>
              <a:defRPr sz="1100"/>
            </a:lvl5pPr>
            <a:lvl6pPr indent="-298450" lvl="5" marL="2743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sz="1100"/>
            </a:lvl6pPr>
            <a:lvl7pPr indent="-298450" lvl="6" marL="3200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sz="1100"/>
            </a:lvl7pPr>
            <a:lvl8pPr indent="-298450" lvl="7" marL="3657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sz="1100"/>
            </a:lvl8pPr>
            <a:lvl9pPr indent="-298450" lvl="8" marL="4114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sz="1100"/>
            </a:lvl9pPr>
          </a:lstStyle>
          <a:p/>
        </p:txBody>
      </p:sp>
      <p:sp>
        <p:nvSpPr>
          <p:cNvPr id="8955" name="Google Shape;8955;g37d58d5429e_0_154"/>
          <p:cNvSpPr txBox="1"/>
          <p:nvPr>
            <p:ph idx="3" type="body"/>
          </p:nvPr>
        </p:nvSpPr>
        <p:spPr>
          <a:xfrm>
            <a:off x="3096683" y="1023409"/>
            <a:ext cx="2694600" cy="426600"/>
          </a:xfrm>
          <a:prstGeom prst="rect">
            <a:avLst/>
          </a:prstGeom>
          <a:noFill/>
          <a:ln>
            <a:noFill/>
          </a:ln>
        </p:spPr>
        <p:txBody>
          <a:bodyPr anchorCtr="0" anchor="b" bIns="30475" lIns="60950" spcFirstLastPara="1" rIns="60950" wrap="square" tIns="30475">
            <a:normAutofit/>
          </a:bodyPr>
          <a:lstStyle>
            <a:lvl1pPr indent="-228600" lvl="0" marL="4572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1pPr>
            <a:lvl2pPr indent="-228600" lvl="1" marL="9144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None/>
              <a:defRPr b="1" sz="1300"/>
            </a:lvl2pPr>
            <a:lvl3pPr indent="-228600" lvl="2" marL="1371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3pPr>
            <a:lvl4pPr indent="-228600" lvl="3" marL="1828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4pPr>
            <a:lvl5pPr indent="-228600" lvl="4" marL="22860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5pPr>
            <a:lvl6pPr indent="-228600" lvl="5" marL="2743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6pPr>
            <a:lvl7pPr indent="-228600" lvl="6" marL="3200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7pPr>
            <a:lvl8pPr indent="-228600" lvl="7" marL="3657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8pPr>
            <a:lvl9pPr indent="-228600" lvl="8" marL="4114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b="1" sz="1100"/>
            </a:lvl9pPr>
          </a:lstStyle>
          <a:p/>
        </p:txBody>
      </p:sp>
      <p:sp>
        <p:nvSpPr>
          <p:cNvPr id="8956" name="Google Shape;8956;g37d58d5429e_0_154"/>
          <p:cNvSpPr txBox="1"/>
          <p:nvPr>
            <p:ph idx="4" type="body"/>
          </p:nvPr>
        </p:nvSpPr>
        <p:spPr>
          <a:xfrm>
            <a:off x="3096683" y="1449917"/>
            <a:ext cx="2694600" cy="26343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indent="-330200" lvl="0" marL="4572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indent="-311150" lvl="1" marL="9144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Char char="–"/>
              <a:defRPr sz="1300"/>
            </a:lvl2pPr>
            <a:lvl3pPr indent="-304800" lvl="2" marL="1371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indent="-298450" lvl="3" marL="1828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–"/>
              <a:defRPr sz="1100"/>
            </a:lvl4pPr>
            <a:lvl5pPr indent="-298450" lvl="4" marL="22860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»"/>
              <a:defRPr sz="1100"/>
            </a:lvl5pPr>
            <a:lvl6pPr indent="-298450" lvl="5" marL="2743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sz="1100"/>
            </a:lvl6pPr>
            <a:lvl7pPr indent="-298450" lvl="6" marL="3200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sz="1100"/>
            </a:lvl7pPr>
            <a:lvl8pPr indent="-298450" lvl="7" marL="3657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sz="1100"/>
            </a:lvl8pPr>
            <a:lvl9pPr indent="-298450" lvl="8" marL="4114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sz="1100"/>
            </a:lvl9pPr>
          </a:lstStyle>
          <a:p/>
        </p:txBody>
      </p:sp>
      <p:sp>
        <p:nvSpPr>
          <p:cNvPr id="8957" name="Google Shape;8957;g37d58d5429e_0_154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58" name="Google Shape;8958;g37d58d5429e_0_154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59" name="Google Shape;8959;g37d58d5429e_0_154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8960" name="Shape 8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1" name="Google Shape;8961;g37d58d5429e_0_163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62" name="Google Shape;8962;g37d58d5429e_0_163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63" name="Google Shape;8963;g37d58d5429e_0_163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64" name="Google Shape;8964;g37d58d5429e_0_163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End">
  <p:cSld name="6_End">
    <p:spTree>
      <p:nvGrpSpPr>
        <p:cNvPr id="960" name="Shape 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1" name="Google Shape;961;p16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2" name="Google Shape;962;p165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165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4" name="Google Shape;964;p16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165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966" name="Google Shape;966;p165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967" name="Google Shape;967;p16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8" name="Google Shape;968;p165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8965" name="Shape 8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6" name="Google Shape;8966;g37d58d5429e_0_168"/>
          <p:cNvSpPr txBox="1"/>
          <p:nvPr>
            <p:ph type="title"/>
          </p:nvPr>
        </p:nvSpPr>
        <p:spPr>
          <a:xfrm>
            <a:off x="304800" y="182033"/>
            <a:ext cx="2005500" cy="774900"/>
          </a:xfrm>
          <a:prstGeom prst="rect">
            <a:avLst/>
          </a:prstGeom>
          <a:noFill/>
          <a:ln>
            <a:noFill/>
          </a:ln>
        </p:spPr>
        <p:txBody>
          <a:bodyPr anchorCtr="0" anchor="b" bIns="30475" lIns="60950" spcFirstLastPara="1" rIns="60950" wrap="square" tIns="30475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Calibri"/>
              <a:buNone/>
              <a:defRPr b="1" sz="1300"/>
            </a:lvl1pPr>
            <a:lvl2pPr lvl="1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67" name="Google Shape;8967;g37d58d5429e_0_168"/>
          <p:cNvSpPr txBox="1"/>
          <p:nvPr>
            <p:ph idx="1" type="body"/>
          </p:nvPr>
        </p:nvSpPr>
        <p:spPr>
          <a:xfrm>
            <a:off x="2383367" y="182033"/>
            <a:ext cx="3407700" cy="39021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indent="-361950" lvl="0" marL="4572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1pPr>
            <a:lvl2pPr indent="-349250" lvl="1" marL="9144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900"/>
              <a:buChar char="–"/>
              <a:defRPr sz="1900"/>
            </a:lvl2pPr>
            <a:lvl3pPr indent="-330200" lvl="2" marL="13716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indent="-311150" lvl="3" marL="18288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Char char="–"/>
              <a:defRPr sz="1300"/>
            </a:lvl4pPr>
            <a:lvl5pPr indent="-311150" lvl="4" marL="22860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Char char="»"/>
              <a:defRPr sz="1300"/>
            </a:lvl5pPr>
            <a:lvl6pPr indent="-311150" lvl="5" marL="27432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Char char="•"/>
              <a:defRPr sz="1300"/>
            </a:lvl6pPr>
            <a:lvl7pPr indent="-311150" lvl="6" marL="32004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Char char="•"/>
              <a:defRPr sz="1300"/>
            </a:lvl7pPr>
            <a:lvl8pPr indent="-311150" lvl="7" marL="36576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Char char="•"/>
              <a:defRPr sz="1300"/>
            </a:lvl8pPr>
            <a:lvl9pPr indent="-311150" lvl="8" marL="411480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Char char="•"/>
              <a:defRPr sz="1300"/>
            </a:lvl9pPr>
          </a:lstStyle>
          <a:p/>
        </p:txBody>
      </p:sp>
      <p:sp>
        <p:nvSpPr>
          <p:cNvPr id="8968" name="Google Shape;8968;g37d58d5429e_0_168"/>
          <p:cNvSpPr txBox="1"/>
          <p:nvPr>
            <p:ph idx="2" type="body"/>
          </p:nvPr>
        </p:nvSpPr>
        <p:spPr>
          <a:xfrm>
            <a:off x="304800" y="956733"/>
            <a:ext cx="2005500" cy="31275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indent="-228600" lvl="0" marL="457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1pPr>
            <a:lvl2pPr indent="-228600" lvl="1" marL="914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indent="-228600" lvl="2" marL="1371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3pPr>
            <a:lvl4pPr indent="-228600" lvl="3" marL="18288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indent="-228600" lvl="4" marL="22860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indent="-228600" lvl="5" marL="27432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indent="-228600" lvl="6" marL="32004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indent="-228600" lvl="7" marL="3657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indent="-228600" lvl="8" marL="41148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/>
        </p:txBody>
      </p:sp>
      <p:sp>
        <p:nvSpPr>
          <p:cNvPr id="8969" name="Google Shape;8969;g37d58d5429e_0_168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70" name="Google Shape;8970;g37d58d5429e_0_168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71" name="Google Shape;8971;g37d58d5429e_0_168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8972" name="Shape 8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3" name="Google Shape;8973;g37d58d5429e_0_175"/>
          <p:cNvSpPr txBox="1"/>
          <p:nvPr>
            <p:ph type="title"/>
          </p:nvPr>
        </p:nvSpPr>
        <p:spPr>
          <a:xfrm>
            <a:off x="1194859" y="3200400"/>
            <a:ext cx="3657600" cy="377700"/>
          </a:xfrm>
          <a:prstGeom prst="rect">
            <a:avLst/>
          </a:prstGeom>
          <a:noFill/>
          <a:ln>
            <a:noFill/>
          </a:ln>
        </p:spPr>
        <p:txBody>
          <a:bodyPr anchorCtr="0" anchor="b" bIns="30475" lIns="60950" spcFirstLastPara="1" rIns="60950" wrap="square" tIns="30475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Calibri"/>
              <a:buNone/>
              <a:defRPr b="1" sz="1300"/>
            </a:lvl1pPr>
            <a:lvl2pPr lvl="1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74" name="Google Shape;8974;g37d58d5429e_0_175"/>
          <p:cNvSpPr/>
          <p:nvPr>
            <p:ph idx="2" type="pic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8975" name="Google Shape;8975;g37d58d5429e_0_175"/>
          <p:cNvSpPr txBox="1"/>
          <p:nvPr>
            <p:ph idx="1" type="body"/>
          </p:nvPr>
        </p:nvSpPr>
        <p:spPr>
          <a:xfrm>
            <a:off x="1194859" y="3578225"/>
            <a:ext cx="3657600" cy="5367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indent="-228600" lvl="0" marL="457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1pPr>
            <a:lvl2pPr indent="-228600" lvl="1" marL="914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indent="-228600" lvl="2" marL="1371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3pPr>
            <a:lvl4pPr indent="-228600" lvl="3" marL="18288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indent="-228600" lvl="4" marL="22860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indent="-228600" lvl="5" marL="27432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indent="-228600" lvl="6" marL="32004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indent="-228600" lvl="7" marL="3657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indent="-228600" lvl="8" marL="41148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/>
        </p:txBody>
      </p:sp>
      <p:sp>
        <p:nvSpPr>
          <p:cNvPr id="8976" name="Google Shape;8976;g37d58d5429e_0_175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77" name="Google Shape;8977;g37d58d5429e_0_175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78" name="Google Shape;8978;g37d58d5429e_0_175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8979" name="Shape 8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0" name="Google Shape;8980;g37d58d5429e_0_182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81" name="Google Shape;8981;g37d58d5429e_0_182"/>
          <p:cNvSpPr txBox="1"/>
          <p:nvPr>
            <p:ph idx="1" type="body"/>
          </p:nvPr>
        </p:nvSpPr>
        <p:spPr>
          <a:xfrm rot="5400000">
            <a:off x="1539300" y="-167700"/>
            <a:ext cx="3017400" cy="54864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indent="-304800" lvl="0" marL="457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1pPr>
            <a:lvl2pPr indent="-304800" lvl="1" marL="914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/>
            </a:lvl2pPr>
            <a:lvl3pPr indent="-304800" lvl="2" marL="1371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3pPr>
            <a:lvl4pPr indent="-304800" lvl="3" marL="1828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/>
            </a:lvl4pPr>
            <a:lvl5pPr indent="-304800" lvl="4" marL="22860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/>
            </a:lvl5pPr>
            <a:lvl6pPr indent="-304800" lvl="5" marL="2743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6pPr>
            <a:lvl7pPr indent="-304800" lvl="6" marL="3200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7pPr>
            <a:lvl8pPr indent="-304800" lvl="7" marL="3657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8pPr>
            <a:lvl9pPr indent="-304800" lvl="8" marL="4114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9pPr>
          </a:lstStyle>
          <a:p/>
        </p:txBody>
      </p:sp>
      <p:sp>
        <p:nvSpPr>
          <p:cNvPr id="8982" name="Google Shape;8982;g37d58d5429e_0_182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83" name="Google Shape;8983;g37d58d5429e_0_182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84" name="Google Shape;8984;g37d58d5429e_0_182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8985" name="Shape 8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6" name="Google Shape;8986;g37d58d5429e_0_188"/>
          <p:cNvSpPr txBox="1"/>
          <p:nvPr>
            <p:ph type="title"/>
          </p:nvPr>
        </p:nvSpPr>
        <p:spPr>
          <a:xfrm rot="5400000">
            <a:off x="3154950" y="1447742"/>
            <a:ext cx="3900900" cy="137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87" name="Google Shape;8987;g37d58d5429e_0_188"/>
          <p:cNvSpPr txBox="1"/>
          <p:nvPr>
            <p:ph idx="1" type="body"/>
          </p:nvPr>
        </p:nvSpPr>
        <p:spPr>
          <a:xfrm rot="5400000">
            <a:off x="361000" y="126992"/>
            <a:ext cx="3900900" cy="40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indent="-304800" lvl="0" marL="457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1pPr>
            <a:lvl2pPr indent="-304800" lvl="1" marL="914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/>
            </a:lvl2pPr>
            <a:lvl3pPr indent="-304800" lvl="2" marL="1371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3pPr>
            <a:lvl4pPr indent="-304800" lvl="3" marL="1828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/>
            </a:lvl4pPr>
            <a:lvl5pPr indent="-304800" lvl="4" marL="22860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/>
            </a:lvl5pPr>
            <a:lvl6pPr indent="-304800" lvl="5" marL="27432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6pPr>
            <a:lvl7pPr indent="-304800" lvl="6" marL="32004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7pPr>
            <a:lvl8pPr indent="-304800" lvl="7" marL="3657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8pPr>
            <a:lvl9pPr indent="-304800" lvl="8" marL="4114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/>
            </a:lvl9pPr>
          </a:lstStyle>
          <a:p/>
        </p:txBody>
      </p:sp>
      <p:sp>
        <p:nvSpPr>
          <p:cNvPr id="8988" name="Google Shape;8988;g37d58d5429e_0_188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89" name="Google Shape;8989;g37d58d5429e_0_188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900"/>
              <a:buNone/>
              <a:defRPr/>
            </a:lvl9pPr>
          </a:lstStyle>
          <a:p/>
        </p:txBody>
      </p:sp>
      <p:sp>
        <p:nvSpPr>
          <p:cNvPr id="8990" name="Google Shape;8990;g37d58d5429e_0_188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5_Blank">
  <p:cSld name="5_Blank">
    <p:spTree>
      <p:nvGrpSpPr>
        <p:cNvPr id="969" name="Shape 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" name="Google Shape;970;p166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1" name="Google Shape;971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972" name="Google Shape;972;p16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973" name="Google Shape;973;p1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74" name="Google Shape;974;p166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5" name="Google Shape;975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6" name="Google Shape;976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Title Only">
  <p:cSld name="8_Title Only">
    <p:spTree>
      <p:nvGrpSpPr>
        <p:cNvPr id="978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1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80" name="Google Shape;980;p167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" name="Google Shape;981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" name="Google Shape;982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4" name="Google Shape;984;p167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85" name="Google Shape;985;p167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6" name="Google Shape;986;p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987" name="Google Shape;987;p167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7_End">
  <p:cSld name="7_End">
    <p:spTree>
      <p:nvGrpSpPr>
        <p:cNvPr id="988" name="Shape 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" name="Google Shape;989;p1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0" name="Google Shape;990;p168"/>
            <p:cNvSpPr/>
            <p:nvPr/>
          </p:nvSpPr>
          <p:spPr>
            <a:xfrm flipH="1">
              <a:off x="0" y="0"/>
              <a:ext cx="12192000" cy="2148830"/>
            </a:xfrm>
            <a:custGeom>
              <a:rect b="b" l="l" r="r" t="t"/>
              <a:pathLst>
                <a:path extrusionOk="0" h="2148830" w="1219200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168"/>
            <p:cNvSpPr/>
            <p:nvPr/>
          </p:nvSpPr>
          <p:spPr>
            <a:xfrm flipH="1">
              <a:off x="0" y="0"/>
              <a:ext cx="12192000" cy="1992138"/>
            </a:xfrm>
            <a:custGeom>
              <a:rect b="b" l="l" r="r" t="t"/>
              <a:pathLst>
                <a:path extrusionOk="0" h="1992138" w="1219200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2" name="Google Shape;992;p16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168"/>
          <p:cNvSpPr txBox="1"/>
          <p:nvPr>
            <p:ph idx="1" type="body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994" name="Google Shape;994;p168"/>
          <p:cNvSpPr txBox="1"/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995" name="Google Shape;995;p168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96" name="Google Shape;996;p168"/>
          <p:cNvSpPr/>
          <p:nvPr>
            <p:ph idx="2" type="pic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6_Blank">
  <p:cSld name="6_Blank">
    <p:spTree>
      <p:nvGrpSpPr>
        <p:cNvPr id="997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" name="Google Shape;998;p169"/>
          <p:cNvSpPr txBox="1"/>
          <p:nvPr>
            <p:ph idx="12" type="sldNum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indent="0" lvl="1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indent="0" lvl="2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indent="0" lvl="3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indent="0" lvl="4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indent="0" lvl="5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indent="0" lvl="6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indent="0" lvl="7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indent="0" lvl="8" mar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9" name="Google Shape;999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cap="flat" cmpd="sng" w="9525">
            <a:solidFill>
              <a:srgbClr val="AEB3B7"/>
            </a:solidFill>
            <a:prstDash val="solid"/>
            <a:miter lim="800000"/>
            <a:headEnd len="sm" w="sm" type="none"/>
            <a:tailEnd len="sm" w="sm" type="none"/>
          </a:ln>
        </p:spPr>
      </p:cxnSp>
      <p:sp>
        <p:nvSpPr>
          <p:cNvPr id="1000" name="Google Shape;1000;p169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001" name="Google Shape;1001;p1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02" name="Google Shape;1002;p169"/>
            <p:cNvPicPr preferRelativeResize="0"/>
            <p:nvPr/>
          </p:nvPicPr>
          <p:blipFill rotWithShape="1">
            <a:blip r:embed="rId2">
              <a:alphaModFix/>
            </a:blip>
            <a:srcRect b="0" l="0" r="0" t="0"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3" name="Google Shape;1003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4" name="Google Shape;1004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rect b="b" l="l" r="r" t="t"/>
                <a:pathLst>
                  <a:path extrusionOk="0" h="1427495" w="5005729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rect b="b" l="l" r="r" t="t"/>
                <a:pathLst>
                  <a:path extrusionOk="0" h="1389331" w="486182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8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8_Photo Slide">
  <p:cSld name="8_Photo Slide">
    <p:spTree>
      <p:nvGrpSpPr>
        <p:cNvPr id="1006" name="Shape 1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" name="Google Shape;1007;p170"/>
          <p:cNvSpPr txBox="1"/>
          <p:nvPr>
            <p:ph idx="1" type="body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indent="-3429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indent="-342900" lvl="2" marL="1371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indent="-342900" lvl="3" marL="1828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indent="-342900" lvl="4" marL="2286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indent="-342900" lvl="5" marL="27432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cxnSp>
        <p:nvCxnSpPr>
          <p:cNvPr id="1008" name="Google Shape;1008;p1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cap="flat" cmpd="sng" w="31750">
            <a:solidFill>
              <a:schemeClr val="accent3"/>
            </a:solidFill>
            <a:prstDash val="solid"/>
            <a:miter lim="800000"/>
            <a:headEnd len="sm" w="sm" type="none"/>
            <a:tailEnd len="sm" w="sm" type="none"/>
          </a:ln>
        </p:spPr>
      </p:cxnSp>
      <p:grpSp>
        <p:nvGrpSpPr>
          <p:cNvPr id="1009" name="Google Shape;1009;p17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10" name="Google Shape;1010;p170"/>
            <p:cNvSpPr/>
            <p:nvPr/>
          </p:nvSpPr>
          <p:spPr>
            <a:xfrm>
              <a:off x="0" y="5532510"/>
              <a:ext cx="2807368" cy="600807"/>
            </a:xfrm>
            <a:custGeom>
              <a:rect b="b" l="l" r="r" t="t"/>
              <a:pathLst>
                <a:path extrusionOk="0" h="600807" w="2807368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170"/>
            <p:cNvSpPr/>
            <p:nvPr/>
          </p:nvSpPr>
          <p:spPr>
            <a:xfrm>
              <a:off x="0" y="5379426"/>
              <a:ext cx="2807368" cy="649803"/>
            </a:xfrm>
            <a:custGeom>
              <a:rect b="b" l="l" r="r" t="t"/>
              <a:pathLst>
                <a:path extrusionOk="0" h="649803" w="2807368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2" name="Google Shape;1012;p170"/>
          <p:cNvSpPr/>
          <p:nvPr>
            <p:ph idx="2" type="pic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13" name="Google Shape;1013;p170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theme" Target="../theme/theme7.xml"/></Relationships>
</file>

<file path=ppt/slideMasters/_rels/slideMaster2.xml.rels><?xml version="1.0" encoding="UTF-8" standalone="yes"?><Relationships xmlns="http://schemas.openxmlformats.org/package/2006/relationships"><Relationship Id="rId190" Type="http://schemas.openxmlformats.org/officeDocument/2006/relationships/slideLayout" Target="../slideLayouts/slideLayout196.xml"/><Relationship Id="rId194" Type="http://schemas.openxmlformats.org/officeDocument/2006/relationships/slideLayout" Target="../slideLayouts/slideLayout200.xml"/><Relationship Id="rId193" Type="http://schemas.openxmlformats.org/officeDocument/2006/relationships/slideLayout" Target="../slideLayouts/slideLayout199.xml"/><Relationship Id="rId192" Type="http://schemas.openxmlformats.org/officeDocument/2006/relationships/slideLayout" Target="../slideLayouts/slideLayout198.xml"/><Relationship Id="rId191" Type="http://schemas.openxmlformats.org/officeDocument/2006/relationships/slideLayout" Target="../slideLayouts/slideLayout197.xml"/><Relationship Id="rId187" Type="http://schemas.openxmlformats.org/officeDocument/2006/relationships/slideLayout" Target="../slideLayouts/slideLayout193.xml"/><Relationship Id="rId186" Type="http://schemas.openxmlformats.org/officeDocument/2006/relationships/slideLayout" Target="../slideLayouts/slideLayout192.xml"/><Relationship Id="rId185" Type="http://schemas.openxmlformats.org/officeDocument/2006/relationships/slideLayout" Target="../slideLayouts/slideLayout191.xml"/><Relationship Id="rId184" Type="http://schemas.openxmlformats.org/officeDocument/2006/relationships/slideLayout" Target="../slideLayouts/slideLayout190.xml"/><Relationship Id="rId189" Type="http://schemas.openxmlformats.org/officeDocument/2006/relationships/slideLayout" Target="../slideLayouts/slideLayout195.xml"/><Relationship Id="rId188" Type="http://schemas.openxmlformats.org/officeDocument/2006/relationships/slideLayout" Target="../slideLayouts/slideLayout194.xml"/><Relationship Id="rId183" Type="http://schemas.openxmlformats.org/officeDocument/2006/relationships/slideLayout" Target="../slideLayouts/slideLayout189.xml"/><Relationship Id="rId182" Type="http://schemas.openxmlformats.org/officeDocument/2006/relationships/slideLayout" Target="../slideLayouts/slideLayout188.xml"/><Relationship Id="rId181" Type="http://schemas.openxmlformats.org/officeDocument/2006/relationships/slideLayout" Target="../slideLayouts/slideLayout187.xml"/><Relationship Id="rId180" Type="http://schemas.openxmlformats.org/officeDocument/2006/relationships/slideLayout" Target="../slideLayouts/slideLayout186.xml"/><Relationship Id="rId176" Type="http://schemas.openxmlformats.org/officeDocument/2006/relationships/slideLayout" Target="../slideLayouts/slideLayout182.xml"/><Relationship Id="rId297" Type="http://schemas.openxmlformats.org/officeDocument/2006/relationships/slideLayout" Target="../slideLayouts/slideLayout303.xml"/><Relationship Id="rId175" Type="http://schemas.openxmlformats.org/officeDocument/2006/relationships/slideLayout" Target="../slideLayouts/slideLayout181.xml"/><Relationship Id="rId296" Type="http://schemas.openxmlformats.org/officeDocument/2006/relationships/slideLayout" Target="../slideLayouts/slideLayout302.xml"/><Relationship Id="rId174" Type="http://schemas.openxmlformats.org/officeDocument/2006/relationships/slideLayout" Target="../slideLayouts/slideLayout180.xml"/><Relationship Id="rId295" Type="http://schemas.openxmlformats.org/officeDocument/2006/relationships/slideLayout" Target="../slideLayouts/slideLayout301.xml"/><Relationship Id="rId173" Type="http://schemas.openxmlformats.org/officeDocument/2006/relationships/slideLayout" Target="../slideLayouts/slideLayout179.xml"/><Relationship Id="rId294" Type="http://schemas.openxmlformats.org/officeDocument/2006/relationships/slideLayout" Target="../slideLayouts/slideLayout300.xml"/><Relationship Id="rId179" Type="http://schemas.openxmlformats.org/officeDocument/2006/relationships/slideLayout" Target="../slideLayouts/slideLayout185.xml"/><Relationship Id="rId178" Type="http://schemas.openxmlformats.org/officeDocument/2006/relationships/slideLayout" Target="../slideLayouts/slideLayout184.xml"/><Relationship Id="rId299" Type="http://schemas.openxmlformats.org/officeDocument/2006/relationships/slideLayout" Target="../slideLayouts/slideLayout305.xml"/><Relationship Id="rId177" Type="http://schemas.openxmlformats.org/officeDocument/2006/relationships/slideLayout" Target="../slideLayouts/slideLayout183.xml"/><Relationship Id="rId298" Type="http://schemas.openxmlformats.org/officeDocument/2006/relationships/slideLayout" Target="../slideLayouts/slideLayout304.xml"/><Relationship Id="rId198" Type="http://schemas.openxmlformats.org/officeDocument/2006/relationships/slideLayout" Target="../slideLayouts/slideLayout204.xml"/><Relationship Id="rId197" Type="http://schemas.openxmlformats.org/officeDocument/2006/relationships/slideLayout" Target="../slideLayouts/slideLayout203.xml"/><Relationship Id="rId196" Type="http://schemas.openxmlformats.org/officeDocument/2006/relationships/slideLayout" Target="../slideLayouts/slideLayout202.xml"/><Relationship Id="rId195" Type="http://schemas.openxmlformats.org/officeDocument/2006/relationships/slideLayout" Target="../slideLayouts/slideLayout201.xml"/><Relationship Id="rId199" Type="http://schemas.openxmlformats.org/officeDocument/2006/relationships/slideLayout" Target="../slideLayouts/slideLayout205.xml"/><Relationship Id="rId150" Type="http://schemas.openxmlformats.org/officeDocument/2006/relationships/slideLayout" Target="../slideLayouts/slideLayout156.xml"/><Relationship Id="rId271" Type="http://schemas.openxmlformats.org/officeDocument/2006/relationships/slideLayout" Target="../slideLayouts/slideLayout277.xml"/><Relationship Id="rId392" Type="http://schemas.openxmlformats.org/officeDocument/2006/relationships/slideLayout" Target="../slideLayouts/slideLayout398.xml"/><Relationship Id="rId270" Type="http://schemas.openxmlformats.org/officeDocument/2006/relationships/slideLayout" Target="../slideLayouts/slideLayout276.xml"/><Relationship Id="rId391" Type="http://schemas.openxmlformats.org/officeDocument/2006/relationships/slideLayout" Target="../slideLayouts/slideLayout397.xml"/><Relationship Id="rId390" Type="http://schemas.openxmlformats.org/officeDocument/2006/relationships/slideLayout" Target="../slideLayouts/slideLayout396.xml"/><Relationship Id="rId1" Type="http://schemas.openxmlformats.org/officeDocument/2006/relationships/slideLayout" Target="../slideLayouts/slideLayout7.xml"/><Relationship Id="rId2" Type="http://schemas.openxmlformats.org/officeDocument/2006/relationships/slideLayout" Target="../slideLayouts/slideLayout8.xml"/><Relationship Id="rId3" Type="http://schemas.openxmlformats.org/officeDocument/2006/relationships/slideLayout" Target="../slideLayouts/slideLayout9.xml"/><Relationship Id="rId149" Type="http://schemas.openxmlformats.org/officeDocument/2006/relationships/slideLayout" Target="../slideLayouts/slideLayout155.xml"/><Relationship Id="rId4" Type="http://schemas.openxmlformats.org/officeDocument/2006/relationships/slideLayout" Target="../slideLayouts/slideLayout10.xml"/><Relationship Id="rId148" Type="http://schemas.openxmlformats.org/officeDocument/2006/relationships/slideLayout" Target="../slideLayouts/slideLayout154.xml"/><Relationship Id="rId269" Type="http://schemas.openxmlformats.org/officeDocument/2006/relationships/slideLayout" Target="../slideLayouts/slideLayout275.xml"/><Relationship Id="rId9" Type="http://schemas.openxmlformats.org/officeDocument/2006/relationships/slideLayout" Target="../slideLayouts/slideLayout15.xml"/><Relationship Id="rId143" Type="http://schemas.openxmlformats.org/officeDocument/2006/relationships/slideLayout" Target="../slideLayouts/slideLayout149.xml"/><Relationship Id="rId264" Type="http://schemas.openxmlformats.org/officeDocument/2006/relationships/slideLayout" Target="../slideLayouts/slideLayout270.xml"/><Relationship Id="rId385" Type="http://schemas.openxmlformats.org/officeDocument/2006/relationships/slideLayout" Target="../slideLayouts/slideLayout391.xml"/><Relationship Id="rId142" Type="http://schemas.openxmlformats.org/officeDocument/2006/relationships/slideLayout" Target="../slideLayouts/slideLayout148.xml"/><Relationship Id="rId263" Type="http://schemas.openxmlformats.org/officeDocument/2006/relationships/slideLayout" Target="../slideLayouts/slideLayout269.xml"/><Relationship Id="rId384" Type="http://schemas.openxmlformats.org/officeDocument/2006/relationships/slideLayout" Target="../slideLayouts/slideLayout390.xml"/><Relationship Id="rId141" Type="http://schemas.openxmlformats.org/officeDocument/2006/relationships/slideLayout" Target="../slideLayouts/slideLayout147.xml"/><Relationship Id="rId262" Type="http://schemas.openxmlformats.org/officeDocument/2006/relationships/slideLayout" Target="../slideLayouts/slideLayout268.xml"/><Relationship Id="rId383" Type="http://schemas.openxmlformats.org/officeDocument/2006/relationships/slideLayout" Target="../slideLayouts/slideLayout389.xml"/><Relationship Id="rId140" Type="http://schemas.openxmlformats.org/officeDocument/2006/relationships/slideLayout" Target="../slideLayouts/slideLayout146.xml"/><Relationship Id="rId261" Type="http://schemas.openxmlformats.org/officeDocument/2006/relationships/slideLayout" Target="../slideLayouts/slideLayout267.xml"/><Relationship Id="rId382" Type="http://schemas.openxmlformats.org/officeDocument/2006/relationships/slideLayout" Target="../slideLayouts/slideLayout388.xml"/><Relationship Id="rId5" Type="http://schemas.openxmlformats.org/officeDocument/2006/relationships/slideLayout" Target="../slideLayouts/slideLayout11.xml"/><Relationship Id="rId147" Type="http://schemas.openxmlformats.org/officeDocument/2006/relationships/slideLayout" Target="../slideLayouts/slideLayout153.xml"/><Relationship Id="rId268" Type="http://schemas.openxmlformats.org/officeDocument/2006/relationships/slideLayout" Target="../slideLayouts/slideLayout274.xml"/><Relationship Id="rId389" Type="http://schemas.openxmlformats.org/officeDocument/2006/relationships/slideLayout" Target="../slideLayouts/slideLayout395.xml"/><Relationship Id="rId6" Type="http://schemas.openxmlformats.org/officeDocument/2006/relationships/slideLayout" Target="../slideLayouts/slideLayout12.xml"/><Relationship Id="rId146" Type="http://schemas.openxmlformats.org/officeDocument/2006/relationships/slideLayout" Target="../slideLayouts/slideLayout152.xml"/><Relationship Id="rId267" Type="http://schemas.openxmlformats.org/officeDocument/2006/relationships/slideLayout" Target="../slideLayouts/slideLayout273.xml"/><Relationship Id="rId388" Type="http://schemas.openxmlformats.org/officeDocument/2006/relationships/slideLayout" Target="../slideLayouts/slideLayout394.xml"/><Relationship Id="rId7" Type="http://schemas.openxmlformats.org/officeDocument/2006/relationships/slideLayout" Target="../slideLayouts/slideLayout13.xml"/><Relationship Id="rId145" Type="http://schemas.openxmlformats.org/officeDocument/2006/relationships/slideLayout" Target="../slideLayouts/slideLayout151.xml"/><Relationship Id="rId266" Type="http://schemas.openxmlformats.org/officeDocument/2006/relationships/slideLayout" Target="../slideLayouts/slideLayout272.xml"/><Relationship Id="rId387" Type="http://schemas.openxmlformats.org/officeDocument/2006/relationships/slideLayout" Target="../slideLayouts/slideLayout393.xml"/><Relationship Id="rId8" Type="http://schemas.openxmlformats.org/officeDocument/2006/relationships/slideLayout" Target="../slideLayouts/slideLayout14.xml"/><Relationship Id="rId144" Type="http://schemas.openxmlformats.org/officeDocument/2006/relationships/slideLayout" Target="../slideLayouts/slideLayout150.xml"/><Relationship Id="rId265" Type="http://schemas.openxmlformats.org/officeDocument/2006/relationships/slideLayout" Target="../slideLayouts/slideLayout271.xml"/><Relationship Id="rId386" Type="http://schemas.openxmlformats.org/officeDocument/2006/relationships/slideLayout" Target="../slideLayouts/slideLayout392.xml"/><Relationship Id="rId260" Type="http://schemas.openxmlformats.org/officeDocument/2006/relationships/slideLayout" Target="../slideLayouts/slideLayout266.xml"/><Relationship Id="rId381" Type="http://schemas.openxmlformats.org/officeDocument/2006/relationships/slideLayout" Target="../slideLayouts/slideLayout387.xml"/><Relationship Id="rId380" Type="http://schemas.openxmlformats.org/officeDocument/2006/relationships/slideLayout" Target="../slideLayouts/slideLayout386.xml"/><Relationship Id="rId139" Type="http://schemas.openxmlformats.org/officeDocument/2006/relationships/slideLayout" Target="../slideLayouts/slideLayout145.xml"/><Relationship Id="rId138" Type="http://schemas.openxmlformats.org/officeDocument/2006/relationships/slideLayout" Target="../slideLayouts/slideLayout144.xml"/><Relationship Id="rId259" Type="http://schemas.openxmlformats.org/officeDocument/2006/relationships/slideLayout" Target="../slideLayouts/slideLayout265.xml"/><Relationship Id="rId137" Type="http://schemas.openxmlformats.org/officeDocument/2006/relationships/slideLayout" Target="../slideLayouts/slideLayout143.xml"/><Relationship Id="rId258" Type="http://schemas.openxmlformats.org/officeDocument/2006/relationships/slideLayout" Target="../slideLayouts/slideLayout264.xml"/><Relationship Id="rId379" Type="http://schemas.openxmlformats.org/officeDocument/2006/relationships/slideLayout" Target="../slideLayouts/slideLayout385.xml"/><Relationship Id="rId132" Type="http://schemas.openxmlformats.org/officeDocument/2006/relationships/slideLayout" Target="../slideLayouts/slideLayout138.xml"/><Relationship Id="rId253" Type="http://schemas.openxmlformats.org/officeDocument/2006/relationships/slideLayout" Target="../slideLayouts/slideLayout259.xml"/><Relationship Id="rId374" Type="http://schemas.openxmlformats.org/officeDocument/2006/relationships/slideLayout" Target="../slideLayouts/slideLayout380.xml"/><Relationship Id="rId131" Type="http://schemas.openxmlformats.org/officeDocument/2006/relationships/slideLayout" Target="../slideLayouts/slideLayout137.xml"/><Relationship Id="rId252" Type="http://schemas.openxmlformats.org/officeDocument/2006/relationships/slideLayout" Target="../slideLayouts/slideLayout258.xml"/><Relationship Id="rId373" Type="http://schemas.openxmlformats.org/officeDocument/2006/relationships/slideLayout" Target="../slideLayouts/slideLayout379.xml"/><Relationship Id="rId130" Type="http://schemas.openxmlformats.org/officeDocument/2006/relationships/slideLayout" Target="../slideLayouts/slideLayout136.xml"/><Relationship Id="rId251" Type="http://schemas.openxmlformats.org/officeDocument/2006/relationships/slideLayout" Target="../slideLayouts/slideLayout257.xml"/><Relationship Id="rId372" Type="http://schemas.openxmlformats.org/officeDocument/2006/relationships/slideLayout" Target="../slideLayouts/slideLayout378.xml"/><Relationship Id="rId250" Type="http://schemas.openxmlformats.org/officeDocument/2006/relationships/slideLayout" Target="../slideLayouts/slideLayout256.xml"/><Relationship Id="rId371" Type="http://schemas.openxmlformats.org/officeDocument/2006/relationships/slideLayout" Target="../slideLayouts/slideLayout377.xml"/><Relationship Id="rId136" Type="http://schemas.openxmlformats.org/officeDocument/2006/relationships/slideLayout" Target="../slideLayouts/slideLayout142.xml"/><Relationship Id="rId257" Type="http://schemas.openxmlformats.org/officeDocument/2006/relationships/slideLayout" Target="../slideLayouts/slideLayout263.xml"/><Relationship Id="rId378" Type="http://schemas.openxmlformats.org/officeDocument/2006/relationships/slideLayout" Target="../slideLayouts/slideLayout384.xml"/><Relationship Id="rId135" Type="http://schemas.openxmlformats.org/officeDocument/2006/relationships/slideLayout" Target="../slideLayouts/slideLayout141.xml"/><Relationship Id="rId256" Type="http://schemas.openxmlformats.org/officeDocument/2006/relationships/slideLayout" Target="../slideLayouts/slideLayout262.xml"/><Relationship Id="rId377" Type="http://schemas.openxmlformats.org/officeDocument/2006/relationships/slideLayout" Target="../slideLayouts/slideLayout383.xml"/><Relationship Id="rId134" Type="http://schemas.openxmlformats.org/officeDocument/2006/relationships/slideLayout" Target="../slideLayouts/slideLayout140.xml"/><Relationship Id="rId255" Type="http://schemas.openxmlformats.org/officeDocument/2006/relationships/slideLayout" Target="../slideLayouts/slideLayout261.xml"/><Relationship Id="rId376" Type="http://schemas.openxmlformats.org/officeDocument/2006/relationships/slideLayout" Target="../slideLayouts/slideLayout382.xml"/><Relationship Id="rId133" Type="http://schemas.openxmlformats.org/officeDocument/2006/relationships/slideLayout" Target="../slideLayouts/slideLayout139.xml"/><Relationship Id="rId254" Type="http://schemas.openxmlformats.org/officeDocument/2006/relationships/slideLayout" Target="../slideLayouts/slideLayout260.xml"/><Relationship Id="rId375" Type="http://schemas.openxmlformats.org/officeDocument/2006/relationships/slideLayout" Target="../slideLayouts/slideLayout381.xml"/><Relationship Id="rId172" Type="http://schemas.openxmlformats.org/officeDocument/2006/relationships/slideLayout" Target="../slideLayouts/slideLayout178.xml"/><Relationship Id="rId293" Type="http://schemas.openxmlformats.org/officeDocument/2006/relationships/slideLayout" Target="../slideLayouts/slideLayout299.xml"/><Relationship Id="rId171" Type="http://schemas.openxmlformats.org/officeDocument/2006/relationships/slideLayout" Target="../slideLayouts/slideLayout177.xml"/><Relationship Id="rId292" Type="http://schemas.openxmlformats.org/officeDocument/2006/relationships/slideLayout" Target="../slideLayouts/slideLayout298.xml"/><Relationship Id="rId170" Type="http://schemas.openxmlformats.org/officeDocument/2006/relationships/slideLayout" Target="../slideLayouts/slideLayout176.xml"/><Relationship Id="rId291" Type="http://schemas.openxmlformats.org/officeDocument/2006/relationships/slideLayout" Target="../slideLayouts/slideLayout297.xml"/><Relationship Id="rId290" Type="http://schemas.openxmlformats.org/officeDocument/2006/relationships/slideLayout" Target="../slideLayouts/slideLayout296.xml"/><Relationship Id="rId165" Type="http://schemas.openxmlformats.org/officeDocument/2006/relationships/slideLayout" Target="../slideLayouts/slideLayout171.xml"/><Relationship Id="rId286" Type="http://schemas.openxmlformats.org/officeDocument/2006/relationships/slideLayout" Target="../slideLayouts/slideLayout292.xml"/><Relationship Id="rId164" Type="http://schemas.openxmlformats.org/officeDocument/2006/relationships/slideLayout" Target="../slideLayouts/slideLayout170.xml"/><Relationship Id="rId285" Type="http://schemas.openxmlformats.org/officeDocument/2006/relationships/slideLayout" Target="../slideLayouts/slideLayout291.xml"/><Relationship Id="rId163" Type="http://schemas.openxmlformats.org/officeDocument/2006/relationships/slideLayout" Target="../slideLayouts/slideLayout169.xml"/><Relationship Id="rId284" Type="http://schemas.openxmlformats.org/officeDocument/2006/relationships/slideLayout" Target="../slideLayouts/slideLayout290.xml"/><Relationship Id="rId162" Type="http://schemas.openxmlformats.org/officeDocument/2006/relationships/slideLayout" Target="../slideLayouts/slideLayout168.xml"/><Relationship Id="rId283" Type="http://schemas.openxmlformats.org/officeDocument/2006/relationships/slideLayout" Target="../slideLayouts/slideLayout289.xml"/><Relationship Id="rId169" Type="http://schemas.openxmlformats.org/officeDocument/2006/relationships/slideLayout" Target="../slideLayouts/slideLayout175.xml"/><Relationship Id="rId168" Type="http://schemas.openxmlformats.org/officeDocument/2006/relationships/slideLayout" Target="../slideLayouts/slideLayout174.xml"/><Relationship Id="rId289" Type="http://schemas.openxmlformats.org/officeDocument/2006/relationships/slideLayout" Target="../slideLayouts/slideLayout295.xml"/><Relationship Id="rId167" Type="http://schemas.openxmlformats.org/officeDocument/2006/relationships/slideLayout" Target="../slideLayouts/slideLayout173.xml"/><Relationship Id="rId288" Type="http://schemas.openxmlformats.org/officeDocument/2006/relationships/slideLayout" Target="../slideLayouts/slideLayout294.xml"/><Relationship Id="rId166" Type="http://schemas.openxmlformats.org/officeDocument/2006/relationships/slideLayout" Target="../slideLayouts/slideLayout172.xml"/><Relationship Id="rId287" Type="http://schemas.openxmlformats.org/officeDocument/2006/relationships/slideLayout" Target="../slideLayouts/slideLayout293.xml"/><Relationship Id="rId161" Type="http://schemas.openxmlformats.org/officeDocument/2006/relationships/slideLayout" Target="../slideLayouts/slideLayout167.xml"/><Relationship Id="rId282" Type="http://schemas.openxmlformats.org/officeDocument/2006/relationships/slideLayout" Target="../slideLayouts/slideLayout288.xml"/><Relationship Id="rId160" Type="http://schemas.openxmlformats.org/officeDocument/2006/relationships/slideLayout" Target="../slideLayouts/slideLayout166.xml"/><Relationship Id="rId281" Type="http://schemas.openxmlformats.org/officeDocument/2006/relationships/slideLayout" Target="../slideLayouts/slideLayout287.xml"/><Relationship Id="rId280" Type="http://schemas.openxmlformats.org/officeDocument/2006/relationships/slideLayout" Target="../slideLayouts/slideLayout286.xml"/><Relationship Id="rId159" Type="http://schemas.openxmlformats.org/officeDocument/2006/relationships/slideLayout" Target="../slideLayouts/slideLayout165.xml"/><Relationship Id="rId154" Type="http://schemas.openxmlformats.org/officeDocument/2006/relationships/slideLayout" Target="../slideLayouts/slideLayout160.xml"/><Relationship Id="rId275" Type="http://schemas.openxmlformats.org/officeDocument/2006/relationships/slideLayout" Target="../slideLayouts/slideLayout281.xml"/><Relationship Id="rId396" Type="http://schemas.openxmlformats.org/officeDocument/2006/relationships/slideLayout" Target="../slideLayouts/slideLayout402.xml"/><Relationship Id="rId153" Type="http://schemas.openxmlformats.org/officeDocument/2006/relationships/slideLayout" Target="../slideLayouts/slideLayout159.xml"/><Relationship Id="rId274" Type="http://schemas.openxmlformats.org/officeDocument/2006/relationships/slideLayout" Target="../slideLayouts/slideLayout280.xml"/><Relationship Id="rId395" Type="http://schemas.openxmlformats.org/officeDocument/2006/relationships/slideLayout" Target="../slideLayouts/slideLayout401.xml"/><Relationship Id="rId152" Type="http://schemas.openxmlformats.org/officeDocument/2006/relationships/slideLayout" Target="../slideLayouts/slideLayout158.xml"/><Relationship Id="rId273" Type="http://schemas.openxmlformats.org/officeDocument/2006/relationships/slideLayout" Target="../slideLayouts/slideLayout279.xml"/><Relationship Id="rId394" Type="http://schemas.openxmlformats.org/officeDocument/2006/relationships/slideLayout" Target="../slideLayouts/slideLayout400.xml"/><Relationship Id="rId151" Type="http://schemas.openxmlformats.org/officeDocument/2006/relationships/slideLayout" Target="../slideLayouts/slideLayout157.xml"/><Relationship Id="rId272" Type="http://schemas.openxmlformats.org/officeDocument/2006/relationships/slideLayout" Target="../slideLayouts/slideLayout278.xml"/><Relationship Id="rId393" Type="http://schemas.openxmlformats.org/officeDocument/2006/relationships/slideLayout" Target="../slideLayouts/slideLayout399.xml"/><Relationship Id="rId158" Type="http://schemas.openxmlformats.org/officeDocument/2006/relationships/slideLayout" Target="../slideLayouts/slideLayout164.xml"/><Relationship Id="rId279" Type="http://schemas.openxmlformats.org/officeDocument/2006/relationships/slideLayout" Target="../slideLayouts/slideLayout285.xml"/><Relationship Id="rId157" Type="http://schemas.openxmlformats.org/officeDocument/2006/relationships/slideLayout" Target="../slideLayouts/slideLayout163.xml"/><Relationship Id="rId278" Type="http://schemas.openxmlformats.org/officeDocument/2006/relationships/slideLayout" Target="../slideLayouts/slideLayout284.xml"/><Relationship Id="rId399" Type="http://schemas.openxmlformats.org/officeDocument/2006/relationships/slideLayout" Target="../slideLayouts/slideLayout405.xml"/><Relationship Id="rId156" Type="http://schemas.openxmlformats.org/officeDocument/2006/relationships/slideLayout" Target="../slideLayouts/slideLayout162.xml"/><Relationship Id="rId277" Type="http://schemas.openxmlformats.org/officeDocument/2006/relationships/slideLayout" Target="../slideLayouts/slideLayout283.xml"/><Relationship Id="rId398" Type="http://schemas.openxmlformats.org/officeDocument/2006/relationships/slideLayout" Target="../slideLayouts/slideLayout404.xml"/><Relationship Id="rId155" Type="http://schemas.openxmlformats.org/officeDocument/2006/relationships/slideLayout" Target="../slideLayouts/slideLayout161.xml"/><Relationship Id="rId276" Type="http://schemas.openxmlformats.org/officeDocument/2006/relationships/slideLayout" Target="../slideLayouts/slideLayout282.xml"/><Relationship Id="rId397" Type="http://schemas.openxmlformats.org/officeDocument/2006/relationships/slideLayout" Target="../slideLayouts/slideLayout403.xml"/><Relationship Id="rId40" Type="http://schemas.openxmlformats.org/officeDocument/2006/relationships/slideLayout" Target="../slideLayouts/slideLayout46.xml"/><Relationship Id="rId42" Type="http://schemas.openxmlformats.org/officeDocument/2006/relationships/slideLayout" Target="../slideLayouts/slideLayout48.xml"/><Relationship Id="rId41" Type="http://schemas.openxmlformats.org/officeDocument/2006/relationships/slideLayout" Target="../slideLayouts/slideLayout47.xml"/><Relationship Id="rId44" Type="http://schemas.openxmlformats.org/officeDocument/2006/relationships/slideLayout" Target="../slideLayouts/slideLayout50.xml"/><Relationship Id="rId43" Type="http://schemas.openxmlformats.org/officeDocument/2006/relationships/slideLayout" Target="../slideLayouts/slideLayout49.xml"/><Relationship Id="rId46" Type="http://schemas.openxmlformats.org/officeDocument/2006/relationships/slideLayout" Target="../slideLayouts/slideLayout52.xml"/><Relationship Id="rId45" Type="http://schemas.openxmlformats.org/officeDocument/2006/relationships/slideLayout" Target="../slideLayouts/slideLayout51.xml"/><Relationship Id="rId48" Type="http://schemas.openxmlformats.org/officeDocument/2006/relationships/slideLayout" Target="../slideLayouts/slideLayout54.xml"/><Relationship Id="rId47" Type="http://schemas.openxmlformats.org/officeDocument/2006/relationships/slideLayout" Target="../slideLayouts/slideLayout53.xml"/><Relationship Id="rId49" Type="http://schemas.openxmlformats.org/officeDocument/2006/relationships/slideLayout" Target="../slideLayouts/slideLayout55.xml"/><Relationship Id="rId31" Type="http://schemas.openxmlformats.org/officeDocument/2006/relationships/slideLayout" Target="../slideLayouts/slideLayout37.xml"/><Relationship Id="rId30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39.xml"/><Relationship Id="rId32" Type="http://schemas.openxmlformats.org/officeDocument/2006/relationships/slideLayout" Target="../slideLayouts/slideLayout38.xml"/><Relationship Id="rId35" Type="http://schemas.openxmlformats.org/officeDocument/2006/relationships/slideLayout" Target="../slideLayouts/slideLayout41.xml"/><Relationship Id="rId34" Type="http://schemas.openxmlformats.org/officeDocument/2006/relationships/slideLayout" Target="../slideLayouts/slideLayout40.xml"/><Relationship Id="rId37" Type="http://schemas.openxmlformats.org/officeDocument/2006/relationships/slideLayout" Target="../slideLayouts/slideLayout43.xml"/><Relationship Id="rId36" Type="http://schemas.openxmlformats.org/officeDocument/2006/relationships/slideLayout" Target="../slideLayouts/slideLayout42.xml"/><Relationship Id="rId39" Type="http://schemas.openxmlformats.org/officeDocument/2006/relationships/slideLayout" Target="../slideLayouts/slideLayout45.xml"/><Relationship Id="rId38" Type="http://schemas.openxmlformats.org/officeDocument/2006/relationships/slideLayout" Target="../slideLayouts/slideLayout44.xml"/><Relationship Id="rId20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27.xml"/><Relationship Id="rId24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29.xml"/><Relationship Id="rId409" Type="http://schemas.openxmlformats.org/officeDocument/2006/relationships/slideLayout" Target="../slideLayouts/slideLayout415.xml"/><Relationship Id="rId404" Type="http://schemas.openxmlformats.org/officeDocument/2006/relationships/slideLayout" Target="../slideLayouts/slideLayout410.xml"/><Relationship Id="rId403" Type="http://schemas.openxmlformats.org/officeDocument/2006/relationships/slideLayout" Target="../slideLayouts/slideLayout409.xml"/><Relationship Id="rId402" Type="http://schemas.openxmlformats.org/officeDocument/2006/relationships/slideLayout" Target="../slideLayouts/slideLayout408.xml"/><Relationship Id="rId401" Type="http://schemas.openxmlformats.org/officeDocument/2006/relationships/slideLayout" Target="../slideLayouts/slideLayout407.xml"/><Relationship Id="rId408" Type="http://schemas.openxmlformats.org/officeDocument/2006/relationships/slideLayout" Target="../slideLayouts/slideLayout414.xml"/><Relationship Id="rId407" Type="http://schemas.openxmlformats.org/officeDocument/2006/relationships/slideLayout" Target="../slideLayouts/slideLayout413.xml"/><Relationship Id="rId406" Type="http://schemas.openxmlformats.org/officeDocument/2006/relationships/slideLayout" Target="../slideLayouts/slideLayout412.xml"/><Relationship Id="rId405" Type="http://schemas.openxmlformats.org/officeDocument/2006/relationships/slideLayout" Target="../slideLayouts/slideLayout411.xml"/><Relationship Id="rId26" Type="http://schemas.openxmlformats.org/officeDocument/2006/relationships/slideLayout" Target="../slideLayouts/slideLayout32.xml"/><Relationship Id="rId25" Type="http://schemas.openxmlformats.org/officeDocument/2006/relationships/slideLayout" Target="../slideLayouts/slideLayout31.xml"/><Relationship Id="rId28" Type="http://schemas.openxmlformats.org/officeDocument/2006/relationships/slideLayout" Target="../slideLayouts/slideLayout34.xml"/><Relationship Id="rId27" Type="http://schemas.openxmlformats.org/officeDocument/2006/relationships/slideLayout" Target="../slideLayouts/slideLayout33.xml"/><Relationship Id="rId400" Type="http://schemas.openxmlformats.org/officeDocument/2006/relationships/slideLayout" Target="../slideLayouts/slideLayout406.xml"/><Relationship Id="rId29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6.xml"/><Relationship Id="rId13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18.xml"/><Relationship Id="rId15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0.xml"/><Relationship Id="rId17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24.xml"/><Relationship Id="rId84" Type="http://schemas.openxmlformats.org/officeDocument/2006/relationships/slideLayout" Target="../slideLayouts/slideLayout90.xml"/><Relationship Id="rId83" Type="http://schemas.openxmlformats.org/officeDocument/2006/relationships/slideLayout" Target="../slideLayouts/slideLayout89.xml"/><Relationship Id="rId86" Type="http://schemas.openxmlformats.org/officeDocument/2006/relationships/slideLayout" Target="../slideLayouts/slideLayout92.xml"/><Relationship Id="rId85" Type="http://schemas.openxmlformats.org/officeDocument/2006/relationships/slideLayout" Target="../slideLayouts/slideLayout91.xml"/><Relationship Id="rId88" Type="http://schemas.openxmlformats.org/officeDocument/2006/relationships/slideLayout" Target="../slideLayouts/slideLayout94.xml"/><Relationship Id="rId87" Type="http://schemas.openxmlformats.org/officeDocument/2006/relationships/slideLayout" Target="../slideLayouts/slideLayout93.xml"/><Relationship Id="rId89" Type="http://schemas.openxmlformats.org/officeDocument/2006/relationships/slideLayout" Target="../slideLayouts/slideLayout95.xml"/><Relationship Id="rId80" Type="http://schemas.openxmlformats.org/officeDocument/2006/relationships/slideLayout" Target="../slideLayouts/slideLayout86.xml"/><Relationship Id="rId82" Type="http://schemas.openxmlformats.org/officeDocument/2006/relationships/slideLayout" Target="../slideLayouts/slideLayout88.xml"/><Relationship Id="rId81" Type="http://schemas.openxmlformats.org/officeDocument/2006/relationships/slideLayout" Target="../slideLayouts/slideLayout87.xml"/><Relationship Id="rId73" Type="http://schemas.openxmlformats.org/officeDocument/2006/relationships/slideLayout" Target="../slideLayouts/slideLayout79.xml"/><Relationship Id="rId72" Type="http://schemas.openxmlformats.org/officeDocument/2006/relationships/slideLayout" Target="../slideLayouts/slideLayout78.xml"/><Relationship Id="rId75" Type="http://schemas.openxmlformats.org/officeDocument/2006/relationships/slideLayout" Target="../slideLayouts/slideLayout81.xml"/><Relationship Id="rId74" Type="http://schemas.openxmlformats.org/officeDocument/2006/relationships/slideLayout" Target="../slideLayouts/slideLayout80.xml"/><Relationship Id="rId77" Type="http://schemas.openxmlformats.org/officeDocument/2006/relationships/slideLayout" Target="../slideLayouts/slideLayout83.xml"/><Relationship Id="rId76" Type="http://schemas.openxmlformats.org/officeDocument/2006/relationships/slideLayout" Target="../slideLayouts/slideLayout82.xml"/><Relationship Id="rId79" Type="http://schemas.openxmlformats.org/officeDocument/2006/relationships/slideLayout" Target="../slideLayouts/slideLayout85.xml"/><Relationship Id="rId78" Type="http://schemas.openxmlformats.org/officeDocument/2006/relationships/slideLayout" Target="../slideLayouts/slideLayout84.xml"/><Relationship Id="rId71" Type="http://schemas.openxmlformats.org/officeDocument/2006/relationships/slideLayout" Target="../slideLayouts/slideLayout77.xml"/><Relationship Id="rId70" Type="http://schemas.openxmlformats.org/officeDocument/2006/relationships/slideLayout" Target="../slideLayouts/slideLayout76.xml"/><Relationship Id="rId62" Type="http://schemas.openxmlformats.org/officeDocument/2006/relationships/slideLayout" Target="../slideLayouts/slideLayout68.xml"/><Relationship Id="rId61" Type="http://schemas.openxmlformats.org/officeDocument/2006/relationships/slideLayout" Target="../slideLayouts/slideLayout67.xml"/><Relationship Id="rId64" Type="http://schemas.openxmlformats.org/officeDocument/2006/relationships/slideLayout" Target="../slideLayouts/slideLayout70.xml"/><Relationship Id="rId63" Type="http://schemas.openxmlformats.org/officeDocument/2006/relationships/slideLayout" Target="../slideLayouts/slideLayout69.xml"/><Relationship Id="rId66" Type="http://schemas.openxmlformats.org/officeDocument/2006/relationships/slideLayout" Target="../slideLayouts/slideLayout72.xml"/><Relationship Id="rId65" Type="http://schemas.openxmlformats.org/officeDocument/2006/relationships/slideLayout" Target="../slideLayouts/slideLayout71.xml"/><Relationship Id="rId68" Type="http://schemas.openxmlformats.org/officeDocument/2006/relationships/slideLayout" Target="../slideLayouts/slideLayout74.xml"/><Relationship Id="rId67" Type="http://schemas.openxmlformats.org/officeDocument/2006/relationships/slideLayout" Target="../slideLayouts/slideLayout73.xml"/><Relationship Id="rId60" Type="http://schemas.openxmlformats.org/officeDocument/2006/relationships/slideLayout" Target="../slideLayouts/slideLayout66.xml"/><Relationship Id="rId69" Type="http://schemas.openxmlformats.org/officeDocument/2006/relationships/slideLayout" Target="../slideLayouts/slideLayout75.xml"/><Relationship Id="rId51" Type="http://schemas.openxmlformats.org/officeDocument/2006/relationships/slideLayout" Target="../slideLayouts/slideLayout57.xml"/><Relationship Id="rId50" Type="http://schemas.openxmlformats.org/officeDocument/2006/relationships/slideLayout" Target="../slideLayouts/slideLayout56.xml"/><Relationship Id="rId53" Type="http://schemas.openxmlformats.org/officeDocument/2006/relationships/slideLayout" Target="../slideLayouts/slideLayout59.xml"/><Relationship Id="rId52" Type="http://schemas.openxmlformats.org/officeDocument/2006/relationships/slideLayout" Target="../slideLayouts/slideLayout58.xml"/><Relationship Id="rId55" Type="http://schemas.openxmlformats.org/officeDocument/2006/relationships/slideLayout" Target="../slideLayouts/slideLayout61.xml"/><Relationship Id="rId54" Type="http://schemas.openxmlformats.org/officeDocument/2006/relationships/slideLayout" Target="../slideLayouts/slideLayout60.xml"/><Relationship Id="rId57" Type="http://schemas.openxmlformats.org/officeDocument/2006/relationships/slideLayout" Target="../slideLayouts/slideLayout63.xml"/><Relationship Id="rId56" Type="http://schemas.openxmlformats.org/officeDocument/2006/relationships/slideLayout" Target="../slideLayouts/slideLayout62.xml"/><Relationship Id="rId59" Type="http://schemas.openxmlformats.org/officeDocument/2006/relationships/slideLayout" Target="../slideLayouts/slideLayout65.xml"/><Relationship Id="rId58" Type="http://schemas.openxmlformats.org/officeDocument/2006/relationships/slideLayout" Target="../slideLayouts/slideLayout64.xml"/><Relationship Id="rId107" Type="http://schemas.openxmlformats.org/officeDocument/2006/relationships/slideLayout" Target="../slideLayouts/slideLayout113.xml"/><Relationship Id="rId228" Type="http://schemas.openxmlformats.org/officeDocument/2006/relationships/slideLayout" Target="../slideLayouts/slideLayout234.xml"/><Relationship Id="rId349" Type="http://schemas.openxmlformats.org/officeDocument/2006/relationships/slideLayout" Target="../slideLayouts/slideLayout355.xml"/><Relationship Id="rId106" Type="http://schemas.openxmlformats.org/officeDocument/2006/relationships/slideLayout" Target="../slideLayouts/slideLayout112.xml"/><Relationship Id="rId227" Type="http://schemas.openxmlformats.org/officeDocument/2006/relationships/slideLayout" Target="../slideLayouts/slideLayout233.xml"/><Relationship Id="rId348" Type="http://schemas.openxmlformats.org/officeDocument/2006/relationships/slideLayout" Target="../slideLayouts/slideLayout354.xml"/><Relationship Id="rId105" Type="http://schemas.openxmlformats.org/officeDocument/2006/relationships/slideLayout" Target="../slideLayouts/slideLayout111.xml"/><Relationship Id="rId226" Type="http://schemas.openxmlformats.org/officeDocument/2006/relationships/slideLayout" Target="../slideLayouts/slideLayout232.xml"/><Relationship Id="rId347" Type="http://schemas.openxmlformats.org/officeDocument/2006/relationships/slideLayout" Target="../slideLayouts/slideLayout353.xml"/><Relationship Id="rId104" Type="http://schemas.openxmlformats.org/officeDocument/2006/relationships/slideLayout" Target="../slideLayouts/slideLayout110.xml"/><Relationship Id="rId225" Type="http://schemas.openxmlformats.org/officeDocument/2006/relationships/slideLayout" Target="../slideLayouts/slideLayout231.xml"/><Relationship Id="rId346" Type="http://schemas.openxmlformats.org/officeDocument/2006/relationships/slideLayout" Target="../slideLayouts/slideLayout352.xml"/><Relationship Id="rId109" Type="http://schemas.openxmlformats.org/officeDocument/2006/relationships/slideLayout" Target="../slideLayouts/slideLayout115.xml"/><Relationship Id="rId108" Type="http://schemas.openxmlformats.org/officeDocument/2006/relationships/slideLayout" Target="../slideLayouts/slideLayout114.xml"/><Relationship Id="rId229" Type="http://schemas.openxmlformats.org/officeDocument/2006/relationships/slideLayout" Target="../slideLayouts/slideLayout235.xml"/><Relationship Id="rId220" Type="http://schemas.openxmlformats.org/officeDocument/2006/relationships/slideLayout" Target="../slideLayouts/slideLayout226.xml"/><Relationship Id="rId341" Type="http://schemas.openxmlformats.org/officeDocument/2006/relationships/slideLayout" Target="../slideLayouts/slideLayout347.xml"/><Relationship Id="rId340" Type="http://schemas.openxmlformats.org/officeDocument/2006/relationships/slideLayout" Target="../slideLayouts/slideLayout346.xml"/><Relationship Id="rId103" Type="http://schemas.openxmlformats.org/officeDocument/2006/relationships/slideLayout" Target="../slideLayouts/slideLayout109.xml"/><Relationship Id="rId224" Type="http://schemas.openxmlformats.org/officeDocument/2006/relationships/slideLayout" Target="../slideLayouts/slideLayout230.xml"/><Relationship Id="rId345" Type="http://schemas.openxmlformats.org/officeDocument/2006/relationships/slideLayout" Target="../slideLayouts/slideLayout351.xml"/><Relationship Id="rId102" Type="http://schemas.openxmlformats.org/officeDocument/2006/relationships/slideLayout" Target="../slideLayouts/slideLayout108.xml"/><Relationship Id="rId223" Type="http://schemas.openxmlformats.org/officeDocument/2006/relationships/slideLayout" Target="../slideLayouts/slideLayout229.xml"/><Relationship Id="rId344" Type="http://schemas.openxmlformats.org/officeDocument/2006/relationships/slideLayout" Target="../slideLayouts/slideLayout350.xml"/><Relationship Id="rId101" Type="http://schemas.openxmlformats.org/officeDocument/2006/relationships/slideLayout" Target="../slideLayouts/slideLayout107.xml"/><Relationship Id="rId222" Type="http://schemas.openxmlformats.org/officeDocument/2006/relationships/slideLayout" Target="../slideLayouts/slideLayout228.xml"/><Relationship Id="rId343" Type="http://schemas.openxmlformats.org/officeDocument/2006/relationships/slideLayout" Target="../slideLayouts/slideLayout349.xml"/><Relationship Id="rId100" Type="http://schemas.openxmlformats.org/officeDocument/2006/relationships/slideLayout" Target="../slideLayouts/slideLayout106.xml"/><Relationship Id="rId221" Type="http://schemas.openxmlformats.org/officeDocument/2006/relationships/slideLayout" Target="../slideLayouts/slideLayout227.xml"/><Relationship Id="rId342" Type="http://schemas.openxmlformats.org/officeDocument/2006/relationships/slideLayout" Target="../slideLayouts/slideLayout348.xml"/><Relationship Id="rId217" Type="http://schemas.openxmlformats.org/officeDocument/2006/relationships/slideLayout" Target="../slideLayouts/slideLayout223.xml"/><Relationship Id="rId338" Type="http://schemas.openxmlformats.org/officeDocument/2006/relationships/slideLayout" Target="../slideLayouts/slideLayout344.xml"/><Relationship Id="rId216" Type="http://schemas.openxmlformats.org/officeDocument/2006/relationships/slideLayout" Target="../slideLayouts/slideLayout222.xml"/><Relationship Id="rId337" Type="http://schemas.openxmlformats.org/officeDocument/2006/relationships/slideLayout" Target="../slideLayouts/slideLayout343.xml"/><Relationship Id="rId215" Type="http://schemas.openxmlformats.org/officeDocument/2006/relationships/slideLayout" Target="../slideLayouts/slideLayout221.xml"/><Relationship Id="rId336" Type="http://schemas.openxmlformats.org/officeDocument/2006/relationships/slideLayout" Target="../slideLayouts/slideLayout342.xml"/><Relationship Id="rId214" Type="http://schemas.openxmlformats.org/officeDocument/2006/relationships/slideLayout" Target="../slideLayouts/slideLayout220.xml"/><Relationship Id="rId335" Type="http://schemas.openxmlformats.org/officeDocument/2006/relationships/slideLayout" Target="../slideLayouts/slideLayout341.xml"/><Relationship Id="rId219" Type="http://schemas.openxmlformats.org/officeDocument/2006/relationships/slideLayout" Target="../slideLayouts/slideLayout225.xml"/><Relationship Id="rId218" Type="http://schemas.openxmlformats.org/officeDocument/2006/relationships/slideLayout" Target="../slideLayouts/slideLayout224.xml"/><Relationship Id="rId339" Type="http://schemas.openxmlformats.org/officeDocument/2006/relationships/slideLayout" Target="../slideLayouts/slideLayout345.xml"/><Relationship Id="rId330" Type="http://schemas.openxmlformats.org/officeDocument/2006/relationships/slideLayout" Target="../slideLayouts/slideLayout336.xml"/><Relationship Id="rId213" Type="http://schemas.openxmlformats.org/officeDocument/2006/relationships/slideLayout" Target="../slideLayouts/slideLayout219.xml"/><Relationship Id="rId334" Type="http://schemas.openxmlformats.org/officeDocument/2006/relationships/slideLayout" Target="../slideLayouts/slideLayout340.xml"/><Relationship Id="rId212" Type="http://schemas.openxmlformats.org/officeDocument/2006/relationships/slideLayout" Target="../slideLayouts/slideLayout218.xml"/><Relationship Id="rId333" Type="http://schemas.openxmlformats.org/officeDocument/2006/relationships/slideLayout" Target="../slideLayouts/slideLayout339.xml"/><Relationship Id="rId211" Type="http://schemas.openxmlformats.org/officeDocument/2006/relationships/slideLayout" Target="../slideLayouts/slideLayout217.xml"/><Relationship Id="rId332" Type="http://schemas.openxmlformats.org/officeDocument/2006/relationships/slideLayout" Target="../slideLayouts/slideLayout338.xml"/><Relationship Id="rId210" Type="http://schemas.openxmlformats.org/officeDocument/2006/relationships/slideLayout" Target="../slideLayouts/slideLayout216.xml"/><Relationship Id="rId331" Type="http://schemas.openxmlformats.org/officeDocument/2006/relationships/slideLayout" Target="../slideLayouts/slideLayout337.xml"/><Relationship Id="rId370" Type="http://schemas.openxmlformats.org/officeDocument/2006/relationships/slideLayout" Target="../slideLayouts/slideLayout376.xml"/><Relationship Id="rId129" Type="http://schemas.openxmlformats.org/officeDocument/2006/relationships/slideLayout" Target="../slideLayouts/slideLayout135.xml"/><Relationship Id="rId128" Type="http://schemas.openxmlformats.org/officeDocument/2006/relationships/slideLayout" Target="../slideLayouts/slideLayout134.xml"/><Relationship Id="rId249" Type="http://schemas.openxmlformats.org/officeDocument/2006/relationships/slideLayout" Target="../slideLayouts/slideLayout255.xml"/><Relationship Id="rId127" Type="http://schemas.openxmlformats.org/officeDocument/2006/relationships/slideLayout" Target="../slideLayouts/slideLayout133.xml"/><Relationship Id="rId248" Type="http://schemas.openxmlformats.org/officeDocument/2006/relationships/slideLayout" Target="../slideLayouts/slideLayout254.xml"/><Relationship Id="rId369" Type="http://schemas.openxmlformats.org/officeDocument/2006/relationships/slideLayout" Target="../slideLayouts/slideLayout375.xml"/><Relationship Id="rId126" Type="http://schemas.openxmlformats.org/officeDocument/2006/relationships/slideLayout" Target="../slideLayouts/slideLayout132.xml"/><Relationship Id="rId247" Type="http://schemas.openxmlformats.org/officeDocument/2006/relationships/slideLayout" Target="../slideLayouts/slideLayout253.xml"/><Relationship Id="rId368" Type="http://schemas.openxmlformats.org/officeDocument/2006/relationships/slideLayout" Target="../slideLayouts/slideLayout374.xml"/><Relationship Id="rId121" Type="http://schemas.openxmlformats.org/officeDocument/2006/relationships/slideLayout" Target="../slideLayouts/slideLayout127.xml"/><Relationship Id="rId242" Type="http://schemas.openxmlformats.org/officeDocument/2006/relationships/slideLayout" Target="../slideLayouts/slideLayout248.xml"/><Relationship Id="rId363" Type="http://schemas.openxmlformats.org/officeDocument/2006/relationships/slideLayout" Target="../slideLayouts/slideLayout369.xml"/><Relationship Id="rId120" Type="http://schemas.openxmlformats.org/officeDocument/2006/relationships/slideLayout" Target="../slideLayouts/slideLayout126.xml"/><Relationship Id="rId241" Type="http://schemas.openxmlformats.org/officeDocument/2006/relationships/slideLayout" Target="../slideLayouts/slideLayout247.xml"/><Relationship Id="rId362" Type="http://schemas.openxmlformats.org/officeDocument/2006/relationships/slideLayout" Target="../slideLayouts/slideLayout368.xml"/><Relationship Id="rId240" Type="http://schemas.openxmlformats.org/officeDocument/2006/relationships/slideLayout" Target="../slideLayouts/slideLayout246.xml"/><Relationship Id="rId361" Type="http://schemas.openxmlformats.org/officeDocument/2006/relationships/slideLayout" Target="../slideLayouts/slideLayout367.xml"/><Relationship Id="rId360" Type="http://schemas.openxmlformats.org/officeDocument/2006/relationships/slideLayout" Target="../slideLayouts/slideLayout366.xml"/><Relationship Id="rId125" Type="http://schemas.openxmlformats.org/officeDocument/2006/relationships/slideLayout" Target="../slideLayouts/slideLayout131.xml"/><Relationship Id="rId246" Type="http://schemas.openxmlformats.org/officeDocument/2006/relationships/slideLayout" Target="../slideLayouts/slideLayout252.xml"/><Relationship Id="rId367" Type="http://schemas.openxmlformats.org/officeDocument/2006/relationships/slideLayout" Target="../slideLayouts/slideLayout373.xml"/><Relationship Id="rId124" Type="http://schemas.openxmlformats.org/officeDocument/2006/relationships/slideLayout" Target="../slideLayouts/slideLayout130.xml"/><Relationship Id="rId245" Type="http://schemas.openxmlformats.org/officeDocument/2006/relationships/slideLayout" Target="../slideLayouts/slideLayout251.xml"/><Relationship Id="rId366" Type="http://schemas.openxmlformats.org/officeDocument/2006/relationships/slideLayout" Target="../slideLayouts/slideLayout372.xml"/><Relationship Id="rId123" Type="http://schemas.openxmlformats.org/officeDocument/2006/relationships/slideLayout" Target="../slideLayouts/slideLayout129.xml"/><Relationship Id="rId244" Type="http://schemas.openxmlformats.org/officeDocument/2006/relationships/slideLayout" Target="../slideLayouts/slideLayout250.xml"/><Relationship Id="rId365" Type="http://schemas.openxmlformats.org/officeDocument/2006/relationships/slideLayout" Target="../slideLayouts/slideLayout371.xml"/><Relationship Id="rId122" Type="http://schemas.openxmlformats.org/officeDocument/2006/relationships/slideLayout" Target="../slideLayouts/slideLayout128.xml"/><Relationship Id="rId243" Type="http://schemas.openxmlformats.org/officeDocument/2006/relationships/slideLayout" Target="../slideLayouts/slideLayout249.xml"/><Relationship Id="rId364" Type="http://schemas.openxmlformats.org/officeDocument/2006/relationships/slideLayout" Target="../slideLayouts/slideLayout370.xml"/><Relationship Id="rId95" Type="http://schemas.openxmlformats.org/officeDocument/2006/relationships/slideLayout" Target="../slideLayouts/slideLayout101.xml"/><Relationship Id="rId94" Type="http://schemas.openxmlformats.org/officeDocument/2006/relationships/slideLayout" Target="../slideLayouts/slideLayout100.xml"/><Relationship Id="rId97" Type="http://schemas.openxmlformats.org/officeDocument/2006/relationships/slideLayout" Target="../slideLayouts/slideLayout103.xml"/><Relationship Id="rId96" Type="http://schemas.openxmlformats.org/officeDocument/2006/relationships/slideLayout" Target="../slideLayouts/slideLayout102.xml"/><Relationship Id="rId99" Type="http://schemas.openxmlformats.org/officeDocument/2006/relationships/slideLayout" Target="../slideLayouts/slideLayout105.xml"/><Relationship Id="rId98" Type="http://schemas.openxmlformats.org/officeDocument/2006/relationships/slideLayout" Target="../slideLayouts/slideLayout104.xml"/><Relationship Id="rId91" Type="http://schemas.openxmlformats.org/officeDocument/2006/relationships/slideLayout" Target="../slideLayouts/slideLayout97.xml"/><Relationship Id="rId90" Type="http://schemas.openxmlformats.org/officeDocument/2006/relationships/slideLayout" Target="../slideLayouts/slideLayout96.xml"/><Relationship Id="rId93" Type="http://schemas.openxmlformats.org/officeDocument/2006/relationships/slideLayout" Target="../slideLayouts/slideLayout99.xml"/><Relationship Id="rId92" Type="http://schemas.openxmlformats.org/officeDocument/2006/relationships/slideLayout" Target="../slideLayouts/slideLayout98.xml"/><Relationship Id="rId118" Type="http://schemas.openxmlformats.org/officeDocument/2006/relationships/slideLayout" Target="../slideLayouts/slideLayout124.xml"/><Relationship Id="rId239" Type="http://schemas.openxmlformats.org/officeDocument/2006/relationships/slideLayout" Target="../slideLayouts/slideLayout245.xml"/><Relationship Id="rId117" Type="http://schemas.openxmlformats.org/officeDocument/2006/relationships/slideLayout" Target="../slideLayouts/slideLayout123.xml"/><Relationship Id="rId238" Type="http://schemas.openxmlformats.org/officeDocument/2006/relationships/slideLayout" Target="../slideLayouts/slideLayout244.xml"/><Relationship Id="rId359" Type="http://schemas.openxmlformats.org/officeDocument/2006/relationships/slideLayout" Target="../slideLayouts/slideLayout365.xml"/><Relationship Id="rId116" Type="http://schemas.openxmlformats.org/officeDocument/2006/relationships/slideLayout" Target="../slideLayouts/slideLayout122.xml"/><Relationship Id="rId237" Type="http://schemas.openxmlformats.org/officeDocument/2006/relationships/slideLayout" Target="../slideLayouts/slideLayout243.xml"/><Relationship Id="rId358" Type="http://schemas.openxmlformats.org/officeDocument/2006/relationships/slideLayout" Target="../slideLayouts/slideLayout364.xml"/><Relationship Id="rId115" Type="http://schemas.openxmlformats.org/officeDocument/2006/relationships/slideLayout" Target="../slideLayouts/slideLayout121.xml"/><Relationship Id="rId236" Type="http://schemas.openxmlformats.org/officeDocument/2006/relationships/slideLayout" Target="../slideLayouts/slideLayout242.xml"/><Relationship Id="rId357" Type="http://schemas.openxmlformats.org/officeDocument/2006/relationships/slideLayout" Target="../slideLayouts/slideLayout363.xml"/><Relationship Id="rId119" Type="http://schemas.openxmlformats.org/officeDocument/2006/relationships/slideLayout" Target="../slideLayouts/slideLayout125.xml"/><Relationship Id="rId110" Type="http://schemas.openxmlformats.org/officeDocument/2006/relationships/slideLayout" Target="../slideLayouts/slideLayout116.xml"/><Relationship Id="rId231" Type="http://schemas.openxmlformats.org/officeDocument/2006/relationships/slideLayout" Target="../slideLayouts/slideLayout237.xml"/><Relationship Id="rId352" Type="http://schemas.openxmlformats.org/officeDocument/2006/relationships/slideLayout" Target="../slideLayouts/slideLayout358.xml"/><Relationship Id="rId230" Type="http://schemas.openxmlformats.org/officeDocument/2006/relationships/slideLayout" Target="../slideLayouts/slideLayout236.xml"/><Relationship Id="rId351" Type="http://schemas.openxmlformats.org/officeDocument/2006/relationships/slideLayout" Target="../slideLayouts/slideLayout357.xml"/><Relationship Id="rId350" Type="http://schemas.openxmlformats.org/officeDocument/2006/relationships/slideLayout" Target="../slideLayouts/slideLayout356.xml"/><Relationship Id="rId114" Type="http://schemas.openxmlformats.org/officeDocument/2006/relationships/slideLayout" Target="../slideLayouts/slideLayout120.xml"/><Relationship Id="rId235" Type="http://schemas.openxmlformats.org/officeDocument/2006/relationships/slideLayout" Target="../slideLayouts/slideLayout241.xml"/><Relationship Id="rId356" Type="http://schemas.openxmlformats.org/officeDocument/2006/relationships/slideLayout" Target="../slideLayouts/slideLayout362.xml"/><Relationship Id="rId113" Type="http://schemas.openxmlformats.org/officeDocument/2006/relationships/slideLayout" Target="../slideLayouts/slideLayout119.xml"/><Relationship Id="rId234" Type="http://schemas.openxmlformats.org/officeDocument/2006/relationships/slideLayout" Target="../slideLayouts/slideLayout240.xml"/><Relationship Id="rId355" Type="http://schemas.openxmlformats.org/officeDocument/2006/relationships/slideLayout" Target="../slideLayouts/slideLayout361.xml"/><Relationship Id="rId112" Type="http://schemas.openxmlformats.org/officeDocument/2006/relationships/slideLayout" Target="../slideLayouts/slideLayout118.xml"/><Relationship Id="rId233" Type="http://schemas.openxmlformats.org/officeDocument/2006/relationships/slideLayout" Target="../slideLayouts/slideLayout239.xml"/><Relationship Id="rId354" Type="http://schemas.openxmlformats.org/officeDocument/2006/relationships/slideLayout" Target="../slideLayouts/slideLayout360.xml"/><Relationship Id="rId111" Type="http://schemas.openxmlformats.org/officeDocument/2006/relationships/slideLayout" Target="../slideLayouts/slideLayout117.xml"/><Relationship Id="rId232" Type="http://schemas.openxmlformats.org/officeDocument/2006/relationships/slideLayout" Target="../slideLayouts/slideLayout238.xml"/><Relationship Id="rId353" Type="http://schemas.openxmlformats.org/officeDocument/2006/relationships/slideLayout" Target="../slideLayouts/slideLayout359.xml"/><Relationship Id="rId305" Type="http://schemas.openxmlformats.org/officeDocument/2006/relationships/slideLayout" Target="../slideLayouts/slideLayout311.xml"/><Relationship Id="rId426" Type="http://schemas.openxmlformats.org/officeDocument/2006/relationships/slideLayout" Target="../slideLayouts/slideLayout432.xml"/><Relationship Id="rId304" Type="http://schemas.openxmlformats.org/officeDocument/2006/relationships/slideLayout" Target="../slideLayouts/slideLayout310.xml"/><Relationship Id="rId425" Type="http://schemas.openxmlformats.org/officeDocument/2006/relationships/slideLayout" Target="../slideLayouts/slideLayout431.xml"/><Relationship Id="rId303" Type="http://schemas.openxmlformats.org/officeDocument/2006/relationships/slideLayout" Target="../slideLayouts/slideLayout309.xml"/><Relationship Id="rId424" Type="http://schemas.openxmlformats.org/officeDocument/2006/relationships/slideLayout" Target="../slideLayouts/slideLayout430.xml"/><Relationship Id="rId302" Type="http://schemas.openxmlformats.org/officeDocument/2006/relationships/slideLayout" Target="../slideLayouts/slideLayout308.xml"/><Relationship Id="rId423" Type="http://schemas.openxmlformats.org/officeDocument/2006/relationships/slideLayout" Target="../slideLayouts/slideLayout429.xml"/><Relationship Id="rId309" Type="http://schemas.openxmlformats.org/officeDocument/2006/relationships/slideLayout" Target="../slideLayouts/slideLayout315.xml"/><Relationship Id="rId308" Type="http://schemas.openxmlformats.org/officeDocument/2006/relationships/slideLayout" Target="../slideLayouts/slideLayout314.xml"/><Relationship Id="rId429" Type="http://schemas.openxmlformats.org/officeDocument/2006/relationships/slideLayout" Target="../slideLayouts/slideLayout435.xml"/><Relationship Id="rId307" Type="http://schemas.openxmlformats.org/officeDocument/2006/relationships/slideLayout" Target="../slideLayouts/slideLayout313.xml"/><Relationship Id="rId428" Type="http://schemas.openxmlformats.org/officeDocument/2006/relationships/slideLayout" Target="../slideLayouts/slideLayout434.xml"/><Relationship Id="rId306" Type="http://schemas.openxmlformats.org/officeDocument/2006/relationships/slideLayout" Target="../slideLayouts/slideLayout312.xml"/><Relationship Id="rId427" Type="http://schemas.openxmlformats.org/officeDocument/2006/relationships/slideLayout" Target="../slideLayouts/slideLayout433.xml"/><Relationship Id="rId301" Type="http://schemas.openxmlformats.org/officeDocument/2006/relationships/slideLayout" Target="../slideLayouts/slideLayout307.xml"/><Relationship Id="rId422" Type="http://schemas.openxmlformats.org/officeDocument/2006/relationships/slideLayout" Target="../slideLayouts/slideLayout428.xml"/><Relationship Id="rId300" Type="http://schemas.openxmlformats.org/officeDocument/2006/relationships/slideLayout" Target="../slideLayouts/slideLayout306.xml"/><Relationship Id="rId421" Type="http://schemas.openxmlformats.org/officeDocument/2006/relationships/slideLayout" Target="../slideLayouts/slideLayout427.xml"/><Relationship Id="rId420" Type="http://schemas.openxmlformats.org/officeDocument/2006/relationships/slideLayout" Target="../slideLayouts/slideLayout426.xml"/><Relationship Id="rId415" Type="http://schemas.openxmlformats.org/officeDocument/2006/relationships/slideLayout" Target="../slideLayouts/slideLayout421.xml"/><Relationship Id="rId414" Type="http://schemas.openxmlformats.org/officeDocument/2006/relationships/slideLayout" Target="../slideLayouts/slideLayout420.xml"/><Relationship Id="rId413" Type="http://schemas.openxmlformats.org/officeDocument/2006/relationships/slideLayout" Target="../slideLayouts/slideLayout419.xml"/><Relationship Id="rId412" Type="http://schemas.openxmlformats.org/officeDocument/2006/relationships/slideLayout" Target="../slideLayouts/slideLayout418.xml"/><Relationship Id="rId419" Type="http://schemas.openxmlformats.org/officeDocument/2006/relationships/slideLayout" Target="../slideLayouts/slideLayout425.xml"/><Relationship Id="rId418" Type="http://schemas.openxmlformats.org/officeDocument/2006/relationships/slideLayout" Target="../slideLayouts/slideLayout424.xml"/><Relationship Id="rId417" Type="http://schemas.openxmlformats.org/officeDocument/2006/relationships/slideLayout" Target="../slideLayouts/slideLayout423.xml"/><Relationship Id="rId416" Type="http://schemas.openxmlformats.org/officeDocument/2006/relationships/slideLayout" Target="../slideLayouts/slideLayout422.xml"/><Relationship Id="rId411" Type="http://schemas.openxmlformats.org/officeDocument/2006/relationships/slideLayout" Target="../slideLayouts/slideLayout417.xml"/><Relationship Id="rId410" Type="http://schemas.openxmlformats.org/officeDocument/2006/relationships/slideLayout" Target="../slideLayouts/slideLayout416.xml"/><Relationship Id="rId206" Type="http://schemas.openxmlformats.org/officeDocument/2006/relationships/slideLayout" Target="../slideLayouts/slideLayout212.xml"/><Relationship Id="rId327" Type="http://schemas.openxmlformats.org/officeDocument/2006/relationships/slideLayout" Target="../slideLayouts/slideLayout333.xml"/><Relationship Id="rId205" Type="http://schemas.openxmlformats.org/officeDocument/2006/relationships/slideLayout" Target="../slideLayouts/slideLayout211.xml"/><Relationship Id="rId326" Type="http://schemas.openxmlformats.org/officeDocument/2006/relationships/slideLayout" Target="../slideLayouts/slideLayout332.xml"/><Relationship Id="rId204" Type="http://schemas.openxmlformats.org/officeDocument/2006/relationships/slideLayout" Target="../slideLayouts/slideLayout210.xml"/><Relationship Id="rId325" Type="http://schemas.openxmlformats.org/officeDocument/2006/relationships/slideLayout" Target="../slideLayouts/slideLayout331.xml"/><Relationship Id="rId203" Type="http://schemas.openxmlformats.org/officeDocument/2006/relationships/slideLayout" Target="../slideLayouts/slideLayout209.xml"/><Relationship Id="rId324" Type="http://schemas.openxmlformats.org/officeDocument/2006/relationships/slideLayout" Target="../slideLayouts/slideLayout330.xml"/><Relationship Id="rId209" Type="http://schemas.openxmlformats.org/officeDocument/2006/relationships/slideLayout" Target="../slideLayouts/slideLayout215.xml"/><Relationship Id="rId208" Type="http://schemas.openxmlformats.org/officeDocument/2006/relationships/slideLayout" Target="../slideLayouts/slideLayout214.xml"/><Relationship Id="rId329" Type="http://schemas.openxmlformats.org/officeDocument/2006/relationships/slideLayout" Target="../slideLayouts/slideLayout335.xml"/><Relationship Id="rId207" Type="http://schemas.openxmlformats.org/officeDocument/2006/relationships/slideLayout" Target="../slideLayouts/slideLayout213.xml"/><Relationship Id="rId328" Type="http://schemas.openxmlformats.org/officeDocument/2006/relationships/slideLayout" Target="../slideLayouts/slideLayout334.xml"/><Relationship Id="rId202" Type="http://schemas.openxmlformats.org/officeDocument/2006/relationships/slideLayout" Target="../slideLayouts/slideLayout208.xml"/><Relationship Id="rId323" Type="http://schemas.openxmlformats.org/officeDocument/2006/relationships/slideLayout" Target="../slideLayouts/slideLayout329.xml"/><Relationship Id="rId201" Type="http://schemas.openxmlformats.org/officeDocument/2006/relationships/slideLayout" Target="../slideLayouts/slideLayout207.xml"/><Relationship Id="rId322" Type="http://schemas.openxmlformats.org/officeDocument/2006/relationships/slideLayout" Target="../slideLayouts/slideLayout328.xml"/><Relationship Id="rId200" Type="http://schemas.openxmlformats.org/officeDocument/2006/relationships/slideLayout" Target="../slideLayouts/slideLayout206.xml"/><Relationship Id="rId321" Type="http://schemas.openxmlformats.org/officeDocument/2006/relationships/slideLayout" Target="../slideLayouts/slideLayout327.xml"/><Relationship Id="rId320" Type="http://schemas.openxmlformats.org/officeDocument/2006/relationships/slideLayout" Target="../slideLayouts/slideLayout326.xml"/><Relationship Id="rId316" Type="http://schemas.openxmlformats.org/officeDocument/2006/relationships/slideLayout" Target="../slideLayouts/slideLayout322.xml"/><Relationship Id="rId437" Type="http://schemas.openxmlformats.org/officeDocument/2006/relationships/slideLayout" Target="../slideLayouts/slideLayout443.xml"/><Relationship Id="rId315" Type="http://schemas.openxmlformats.org/officeDocument/2006/relationships/slideLayout" Target="../slideLayouts/slideLayout321.xml"/><Relationship Id="rId436" Type="http://schemas.openxmlformats.org/officeDocument/2006/relationships/slideLayout" Target="../slideLayouts/slideLayout442.xml"/><Relationship Id="rId314" Type="http://schemas.openxmlformats.org/officeDocument/2006/relationships/slideLayout" Target="../slideLayouts/slideLayout320.xml"/><Relationship Id="rId435" Type="http://schemas.openxmlformats.org/officeDocument/2006/relationships/slideLayout" Target="../slideLayouts/slideLayout441.xml"/><Relationship Id="rId313" Type="http://schemas.openxmlformats.org/officeDocument/2006/relationships/slideLayout" Target="../slideLayouts/slideLayout319.xml"/><Relationship Id="rId434" Type="http://schemas.openxmlformats.org/officeDocument/2006/relationships/slideLayout" Target="../slideLayouts/slideLayout440.xml"/><Relationship Id="rId319" Type="http://schemas.openxmlformats.org/officeDocument/2006/relationships/slideLayout" Target="../slideLayouts/slideLayout325.xml"/><Relationship Id="rId318" Type="http://schemas.openxmlformats.org/officeDocument/2006/relationships/slideLayout" Target="../slideLayouts/slideLayout324.xml"/><Relationship Id="rId317" Type="http://schemas.openxmlformats.org/officeDocument/2006/relationships/slideLayout" Target="../slideLayouts/slideLayout323.xml"/><Relationship Id="rId438" Type="http://schemas.openxmlformats.org/officeDocument/2006/relationships/theme" Target="../theme/theme6.xml"/><Relationship Id="rId312" Type="http://schemas.openxmlformats.org/officeDocument/2006/relationships/slideLayout" Target="../slideLayouts/slideLayout318.xml"/><Relationship Id="rId433" Type="http://schemas.openxmlformats.org/officeDocument/2006/relationships/slideLayout" Target="../slideLayouts/slideLayout439.xml"/><Relationship Id="rId311" Type="http://schemas.openxmlformats.org/officeDocument/2006/relationships/slideLayout" Target="../slideLayouts/slideLayout317.xml"/><Relationship Id="rId432" Type="http://schemas.openxmlformats.org/officeDocument/2006/relationships/slideLayout" Target="../slideLayouts/slideLayout438.xml"/><Relationship Id="rId310" Type="http://schemas.openxmlformats.org/officeDocument/2006/relationships/slideLayout" Target="../slideLayouts/slideLayout316.xml"/><Relationship Id="rId431" Type="http://schemas.openxmlformats.org/officeDocument/2006/relationships/slideLayout" Target="../slideLayouts/slideLayout437.xml"/><Relationship Id="rId430" Type="http://schemas.openxmlformats.org/officeDocument/2006/relationships/slideLayout" Target="../slideLayouts/slideLayout436.xml"/></Relationships>
</file>

<file path=ppt/slideMasters/_rels/slideMaster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4.xml"/><Relationship Id="rId2" Type="http://schemas.openxmlformats.org/officeDocument/2006/relationships/slideLayout" Target="../slideLayouts/slideLayout445.xml"/><Relationship Id="rId3" Type="http://schemas.openxmlformats.org/officeDocument/2006/relationships/slideLayout" Target="../slideLayouts/slideLayout446.xml"/><Relationship Id="rId4" Type="http://schemas.openxmlformats.org/officeDocument/2006/relationships/slideLayout" Target="../slideLayouts/slideLayout447.xml"/><Relationship Id="rId9" Type="http://schemas.openxmlformats.org/officeDocument/2006/relationships/slideLayout" Target="../slideLayouts/slideLayout452.xml"/><Relationship Id="rId5" Type="http://schemas.openxmlformats.org/officeDocument/2006/relationships/slideLayout" Target="../slideLayouts/slideLayout448.xml"/><Relationship Id="rId6" Type="http://schemas.openxmlformats.org/officeDocument/2006/relationships/slideLayout" Target="../slideLayouts/slideLayout449.xml"/><Relationship Id="rId7" Type="http://schemas.openxmlformats.org/officeDocument/2006/relationships/slideLayout" Target="../slideLayouts/slideLayout450.xml"/><Relationship Id="rId8" Type="http://schemas.openxmlformats.org/officeDocument/2006/relationships/slideLayout" Target="../slideLayouts/slideLayout451.xml"/><Relationship Id="rId11" Type="http://schemas.openxmlformats.org/officeDocument/2006/relationships/slideLayout" Target="../slideLayouts/slideLayout454.xml"/><Relationship Id="rId10" Type="http://schemas.openxmlformats.org/officeDocument/2006/relationships/slideLayout" Target="../slideLayouts/slideLayout453.xml"/><Relationship Id="rId12" Type="http://schemas.openxmlformats.org/officeDocument/2006/relationships/theme" Target="../theme/theme3.xml"/></Relationships>
</file>

<file path=ppt/slideMasters/_rels/slideMaster4.xml.rels><?xml version="1.0" encoding="UTF-8" standalone="yes"?><Relationships xmlns="http://schemas.openxmlformats.org/package/2006/relationships"><Relationship Id="rId190" Type="http://schemas.openxmlformats.org/officeDocument/2006/relationships/slideLayout" Target="../slideLayouts/slideLayout644.xml"/><Relationship Id="rId194" Type="http://schemas.openxmlformats.org/officeDocument/2006/relationships/slideLayout" Target="../slideLayouts/slideLayout648.xml"/><Relationship Id="rId193" Type="http://schemas.openxmlformats.org/officeDocument/2006/relationships/slideLayout" Target="../slideLayouts/slideLayout647.xml"/><Relationship Id="rId192" Type="http://schemas.openxmlformats.org/officeDocument/2006/relationships/slideLayout" Target="../slideLayouts/slideLayout646.xml"/><Relationship Id="rId191" Type="http://schemas.openxmlformats.org/officeDocument/2006/relationships/slideLayout" Target="../slideLayouts/slideLayout645.xml"/><Relationship Id="rId187" Type="http://schemas.openxmlformats.org/officeDocument/2006/relationships/slideLayout" Target="../slideLayouts/slideLayout641.xml"/><Relationship Id="rId186" Type="http://schemas.openxmlformats.org/officeDocument/2006/relationships/slideLayout" Target="../slideLayouts/slideLayout640.xml"/><Relationship Id="rId185" Type="http://schemas.openxmlformats.org/officeDocument/2006/relationships/slideLayout" Target="../slideLayouts/slideLayout639.xml"/><Relationship Id="rId184" Type="http://schemas.openxmlformats.org/officeDocument/2006/relationships/slideLayout" Target="../slideLayouts/slideLayout638.xml"/><Relationship Id="rId189" Type="http://schemas.openxmlformats.org/officeDocument/2006/relationships/slideLayout" Target="../slideLayouts/slideLayout643.xml"/><Relationship Id="rId188" Type="http://schemas.openxmlformats.org/officeDocument/2006/relationships/slideLayout" Target="../slideLayouts/slideLayout642.xml"/><Relationship Id="rId183" Type="http://schemas.openxmlformats.org/officeDocument/2006/relationships/slideLayout" Target="../slideLayouts/slideLayout637.xml"/><Relationship Id="rId182" Type="http://schemas.openxmlformats.org/officeDocument/2006/relationships/slideLayout" Target="../slideLayouts/slideLayout636.xml"/><Relationship Id="rId181" Type="http://schemas.openxmlformats.org/officeDocument/2006/relationships/slideLayout" Target="../slideLayouts/slideLayout635.xml"/><Relationship Id="rId180" Type="http://schemas.openxmlformats.org/officeDocument/2006/relationships/slideLayout" Target="../slideLayouts/slideLayout634.xml"/><Relationship Id="rId176" Type="http://schemas.openxmlformats.org/officeDocument/2006/relationships/slideLayout" Target="../slideLayouts/slideLayout630.xml"/><Relationship Id="rId297" Type="http://schemas.openxmlformats.org/officeDocument/2006/relationships/slideLayout" Target="../slideLayouts/slideLayout751.xml"/><Relationship Id="rId175" Type="http://schemas.openxmlformats.org/officeDocument/2006/relationships/slideLayout" Target="../slideLayouts/slideLayout629.xml"/><Relationship Id="rId296" Type="http://schemas.openxmlformats.org/officeDocument/2006/relationships/slideLayout" Target="../slideLayouts/slideLayout750.xml"/><Relationship Id="rId174" Type="http://schemas.openxmlformats.org/officeDocument/2006/relationships/slideLayout" Target="../slideLayouts/slideLayout628.xml"/><Relationship Id="rId295" Type="http://schemas.openxmlformats.org/officeDocument/2006/relationships/slideLayout" Target="../slideLayouts/slideLayout749.xml"/><Relationship Id="rId173" Type="http://schemas.openxmlformats.org/officeDocument/2006/relationships/slideLayout" Target="../slideLayouts/slideLayout627.xml"/><Relationship Id="rId294" Type="http://schemas.openxmlformats.org/officeDocument/2006/relationships/slideLayout" Target="../slideLayouts/slideLayout748.xml"/><Relationship Id="rId179" Type="http://schemas.openxmlformats.org/officeDocument/2006/relationships/slideLayout" Target="../slideLayouts/slideLayout633.xml"/><Relationship Id="rId178" Type="http://schemas.openxmlformats.org/officeDocument/2006/relationships/slideLayout" Target="../slideLayouts/slideLayout632.xml"/><Relationship Id="rId299" Type="http://schemas.openxmlformats.org/officeDocument/2006/relationships/slideLayout" Target="../slideLayouts/slideLayout753.xml"/><Relationship Id="rId177" Type="http://schemas.openxmlformats.org/officeDocument/2006/relationships/slideLayout" Target="../slideLayouts/slideLayout631.xml"/><Relationship Id="rId298" Type="http://schemas.openxmlformats.org/officeDocument/2006/relationships/slideLayout" Target="../slideLayouts/slideLayout752.xml"/><Relationship Id="rId198" Type="http://schemas.openxmlformats.org/officeDocument/2006/relationships/slideLayout" Target="../slideLayouts/slideLayout652.xml"/><Relationship Id="rId197" Type="http://schemas.openxmlformats.org/officeDocument/2006/relationships/slideLayout" Target="../slideLayouts/slideLayout651.xml"/><Relationship Id="rId196" Type="http://schemas.openxmlformats.org/officeDocument/2006/relationships/slideLayout" Target="../slideLayouts/slideLayout650.xml"/><Relationship Id="rId195" Type="http://schemas.openxmlformats.org/officeDocument/2006/relationships/slideLayout" Target="../slideLayouts/slideLayout649.xml"/><Relationship Id="rId199" Type="http://schemas.openxmlformats.org/officeDocument/2006/relationships/slideLayout" Target="../slideLayouts/slideLayout653.xml"/><Relationship Id="rId150" Type="http://schemas.openxmlformats.org/officeDocument/2006/relationships/slideLayout" Target="../slideLayouts/slideLayout604.xml"/><Relationship Id="rId271" Type="http://schemas.openxmlformats.org/officeDocument/2006/relationships/slideLayout" Target="../slideLayouts/slideLayout725.xml"/><Relationship Id="rId392" Type="http://schemas.openxmlformats.org/officeDocument/2006/relationships/slideLayout" Target="../slideLayouts/slideLayout846.xml"/><Relationship Id="rId270" Type="http://schemas.openxmlformats.org/officeDocument/2006/relationships/slideLayout" Target="../slideLayouts/slideLayout724.xml"/><Relationship Id="rId391" Type="http://schemas.openxmlformats.org/officeDocument/2006/relationships/slideLayout" Target="../slideLayouts/slideLayout845.xml"/><Relationship Id="rId390" Type="http://schemas.openxmlformats.org/officeDocument/2006/relationships/slideLayout" Target="../slideLayouts/slideLayout844.xml"/><Relationship Id="rId1" Type="http://schemas.openxmlformats.org/officeDocument/2006/relationships/slideLayout" Target="../slideLayouts/slideLayout455.xml"/><Relationship Id="rId2" Type="http://schemas.openxmlformats.org/officeDocument/2006/relationships/slideLayout" Target="../slideLayouts/slideLayout456.xml"/><Relationship Id="rId3" Type="http://schemas.openxmlformats.org/officeDocument/2006/relationships/slideLayout" Target="../slideLayouts/slideLayout457.xml"/><Relationship Id="rId149" Type="http://schemas.openxmlformats.org/officeDocument/2006/relationships/slideLayout" Target="../slideLayouts/slideLayout603.xml"/><Relationship Id="rId4" Type="http://schemas.openxmlformats.org/officeDocument/2006/relationships/slideLayout" Target="../slideLayouts/slideLayout458.xml"/><Relationship Id="rId148" Type="http://schemas.openxmlformats.org/officeDocument/2006/relationships/slideLayout" Target="../slideLayouts/slideLayout602.xml"/><Relationship Id="rId269" Type="http://schemas.openxmlformats.org/officeDocument/2006/relationships/slideLayout" Target="../slideLayouts/slideLayout723.xml"/><Relationship Id="rId9" Type="http://schemas.openxmlformats.org/officeDocument/2006/relationships/slideLayout" Target="../slideLayouts/slideLayout463.xml"/><Relationship Id="rId143" Type="http://schemas.openxmlformats.org/officeDocument/2006/relationships/slideLayout" Target="../slideLayouts/slideLayout597.xml"/><Relationship Id="rId264" Type="http://schemas.openxmlformats.org/officeDocument/2006/relationships/slideLayout" Target="../slideLayouts/slideLayout718.xml"/><Relationship Id="rId385" Type="http://schemas.openxmlformats.org/officeDocument/2006/relationships/slideLayout" Target="../slideLayouts/slideLayout839.xml"/><Relationship Id="rId142" Type="http://schemas.openxmlformats.org/officeDocument/2006/relationships/slideLayout" Target="../slideLayouts/slideLayout596.xml"/><Relationship Id="rId263" Type="http://schemas.openxmlformats.org/officeDocument/2006/relationships/slideLayout" Target="../slideLayouts/slideLayout717.xml"/><Relationship Id="rId384" Type="http://schemas.openxmlformats.org/officeDocument/2006/relationships/slideLayout" Target="../slideLayouts/slideLayout838.xml"/><Relationship Id="rId141" Type="http://schemas.openxmlformats.org/officeDocument/2006/relationships/slideLayout" Target="../slideLayouts/slideLayout595.xml"/><Relationship Id="rId262" Type="http://schemas.openxmlformats.org/officeDocument/2006/relationships/slideLayout" Target="../slideLayouts/slideLayout716.xml"/><Relationship Id="rId383" Type="http://schemas.openxmlformats.org/officeDocument/2006/relationships/slideLayout" Target="../slideLayouts/slideLayout837.xml"/><Relationship Id="rId140" Type="http://schemas.openxmlformats.org/officeDocument/2006/relationships/slideLayout" Target="../slideLayouts/slideLayout594.xml"/><Relationship Id="rId261" Type="http://schemas.openxmlformats.org/officeDocument/2006/relationships/slideLayout" Target="../slideLayouts/slideLayout715.xml"/><Relationship Id="rId382" Type="http://schemas.openxmlformats.org/officeDocument/2006/relationships/slideLayout" Target="../slideLayouts/slideLayout836.xml"/><Relationship Id="rId5" Type="http://schemas.openxmlformats.org/officeDocument/2006/relationships/slideLayout" Target="../slideLayouts/slideLayout459.xml"/><Relationship Id="rId147" Type="http://schemas.openxmlformats.org/officeDocument/2006/relationships/slideLayout" Target="../slideLayouts/slideLayout601.xml"/><Relationship Id="rId268" Type="http://schemas.openxmlformats.org/officeDocument/2006/relationships/slideLayout" Target="../slideLayouts/slideLayout722.xml"/><Relationship Id="rId389" Type="http://schemas.openxmlformats.org/officeDocument/2006/relationships/slideLayout" Target="../slideLayouts/slideLayout843.xml"/><Relationship Id="rId6" Type="http://schemas.openxmlformats.org/officeDocument/2006/relationships/slideLayout" Target="../slideLayouts/slideLayout460.xml"/><Relationship Id="rId146" Type="http://schemas.openxmlformats.org/officeDocument/2006/relationships/slideLayout" Target="../slideLayouts/slideLayout600.xml"/><Relationship Id="rId267" Type="http://schemas.openxmlformats.org/officeDocument/2006/relationships/slideLayout" Target="../slideLayouts/slideLayout721.xml"/><Relationship Id="rId388" Type="http://schemas.openxmlformats.org/officeDocument/2006/relationships/slideLayout" Target="../slideLayouts/slideLayout842.xml"/><Relationship Id="rId7" Type="http://schemas.openxmlformats.org/officeDocument/2006/relationships/slideLayout" Target="../slideLayouts/slideLayout461.xml"/><Relationship Id="rId145" Type="http://schemas.openxmlformats.org/officeDocument/2006/relationships/slideLayout" Target="../slideLayouts/slideLayout599.xml"/><Relationship Id="rId266" Type="http://schemas.openxmlformats.org/officeDocument/2006/relationships/slideLayout" Target="../slideLayouts/slideLayout720.xml"/><Relationship Id="rId387" Type="http://schemas.openxmlformats.org/officeDocument/2006/relationships/slideLayout" Target="../slideLayouts/slideLayout841.xml"/><Relationship Id="rId8" Type="http://schemas.openxmlformats.org/officeDocument/2006/relationships/slideLayout" Target="../slideLayouts/slideLayout462.xml"/><Relationship Id="rId144" Type="http://schemas.openxmlformats.org/officeDocument/2006/relationships/slideLayout" Target="../slideLayouts/slideLayout598.xml"/><Relationship Id="rId265" Type="http://schemas.openxmlformats.org/officeDocument/2006/relationships/slideLayout" Target="../slideLayouts/slideLayout719.xml"/><Relationship Id="rId386" Type="http://schemas.openxmlformats.org/officeDocument/2006/relationships/slideLayout" Target="../slideLayouts/slideLayout840.xml"/><Relationship Id="rId260" Type="http://schemas.openxmlformats.org/officeDocument/2006/relationships/slideLayout" Target="../slideLayouts/slideLayout714.xml"/><Relationship Id="rId381" Type="http://schemas.openxmlformats.org/officeDocument/2006/relationships/slideLayout" Target="../slideLayouts/slideLayout835.xml"/><Relationship Id="rId380" Type="http://schemas.openxmlformats.org/officeDocument/2006/relationships/slideLayout" Target="../slideLayouts/slideLayout834.xml"/><Relationship Id="rId139" Type="http://schemas.openxmlformats.org/officeDocument/2006/relationships/slideLayout" Target="../slideLayouts/slideLayout593.xml"/><Relationship Id="rId138" Type="http://schemas.openxmlformats.org/officeDocument/2006/relationships/slideLayout" Target="../slideLayouts/slideLayout592.xml"/><Relationship Id="rId259" Type="http://schemas.openxmlformats.org/officeDocument/2006/relationships/slideLayout" Target="../slideLayouts/slideLayout713.xml"/><Relationship Id="rId137" Type="http://schemas.openxmlformats.org/officeDocument/2006/relationships/slideLayout" Target="../slideLayouts/slideLayout591.xml"/><Relationship Id="rId258" Type="http://schemas.openxmlformats.org/officeDocument/2006/relationships/slideLayout" Target="../slideLayouts/slideLayout712.xml"/><Relationship Id="rId379" Type="http://schemas.openxmlformats.org/officeDocument/2006/relationships/slideLayout" Target="../slideLayouts/slideLayout833.xml"/><Relationship Id="rId132" Type="http://schemas.openxmlformats.org/officeDocument/2006/relationships/slideLayout" Target="../slideLayouts/slideLayout586.xml"/><Relationship Id="rId253" Type="http://schemas.openxmlformats.org/officeDocument/2006/relationships/slideLayout" Target="../slideLayouts/slideLayout707.xml"/><Relationship Id="rId374" Type="http://schemas.openxmlformats.org/officeDocument/2006/relationships/slideLayout" Target="../slideLayouts/slideLayout828.xml"/><Relationship Id="rId131" Type="http://schemas.openxmlformats.org/officeDocument/2006/relationships/slideLayout" Target="../slideLayouts/slideLayout585.xml"/><Relationship Id="rId252" Type="http://schemas.openxmlformats.org/officeDocument/2006/relationships/slideLayout" Target="../slideLayouts/slideLayout706.xml"/><Relationship Id="rId373" Type="http://schemas.openxmlformats.org/officeDocument/2006/relationships/slideLayout" Target="../slideLayouts/slideLayout827.xml"/><Relationship Id="rId130" Type="http://schemas.openxmlformats.org/officeDocument/2006/relationships/slideLayout" Target="../slideLayouts/slideLayout584.xml"/><Relationship Id="rId251" Type="http://schemas.openxmlformats.org/officeDocument/2006/relationships/slideLayout" Target="../slideLayouts/slideLayout705.xml"/><Relationship Id="rId372" Type="http://schemas.openxmlformats.org/officeDocument/2006/relationships/slideLayout" Target="../slideLayouts/slideLayout826.xml"/><Relationship Id="rId250" Type="http://schemas.openxmlformats.org/officeDocument/2006/relationships/slideLayout" Target="../slideLayouts/slideLayout704.xml"/><Relationship Id="rId371" Type="http://schemas.openxmlformats.org/officeDocument/2006/relationships/slideLayout" Target="../slideLayouts/slideLayout825.xml"/><Relationship Id="rId136" Type="http://schemas.openxmlformats.org/officeDocument/2006/relationships/slideLayout" Target="../slideLayouts/slideLayout590.xml"/><Relationship Id="rId257" Type="http://schemas.openxmlformats.org/officeDocument/2006/relationships/slideLayout" Target="../slideLayouts/slideLayout711.xml"/><Relationship Id="rId378" Type="http://schemas.openxmlformats.org/officeDocument/2006/relationships/slideLayout" Target="../slideLayouts/slideLayout832.xml"/><Relationship Id="rId135" Type="http://schemas.openxmlformats.org/officeDocument/2006/relationships/slideLayout" Target="../slideLayouts/slideLayout589.xml"/><Relationship Id="rId256" Type="http://schemas.openxmlformats.org/officeDocument/2006/relationships/slideLayout" Target="../slideLayouts/slideLayout710.xml"/><Relationship Id="rId377" Type="http://schemas.openxmlformats.org/officeDocument/2006/relationships/slideLayout" Target="../slideLayouts/slideLayout831.xml"/><Relationship Id="rId134" Type="http://schemas.openxmlformats.org/officeDocument/2006/relationships/slideLayout" Target="../slideLayouts/slideLayout588.xml"/><Relationship Id="rId255" Type="http://schemas.openxmlformats.org/officeDocument/2006/relationships/slideLayout" Target="../slideLayouts/slideLayout709.xml"/><Relationship Id="rId376" Type="http://schemas.openxmlformats.org/officeDocument/2006/relationships/slideLayout" Target="../slideLayouts/slideLayout830.xml"/><Relationship Id="rId133" Type="http://schemas.openxmlformats.org/officeDocument/2006/relationships/slideLayout" Target="../slideLayouts/slideLayout587.xml"/><Relationship Id="rId254" Type="http://schemas.openxmlformats.org/officeDocument/2006/relationships/slideLayout" Target="../slideLayouts/slideLayout708.xml"/><Relationship Id="rId375" Type="http://schemas.openxmlformats.org/officeDocument/2006/relationships/slideLayout" Target="../slideLayouts/slideLayout829.xml"/><Relationship Id="rId172" Type="http://schemas.openxmlformats.org/officeDocument/2006/relationships/slideLayout" Target="../slideLayouts/slideLayout626.xml"/><Relationship Id="rId293" Type="http://schemas.openxmlformats.org/officeDocument/2006/relationships/slideLayout" Target="../slideLayouts/slideLayout747.xml"/><Relationship Id="rId171" Type="http://schemas.openxmlformats.org/officeDocument/2006/relationships/slideLayout" Target="../slideLayouts/slideLayout625.xml"/><Relationship Id="rId292" Type="http://schemas.openxmlformats.org/officeDocument/2006/relationships/slideLayout" Target="../slideLayouts/slideLayout746.xml"/><Relationship Id="rId170" Type="http://schemas.openxmlformats.org/officeDocument/2006/relationships/slideLayout" Target="../slideLayouts/slideLayout624.xml"/><Relationship Id="rId291" Type="http://schemas.openxmlformats.org/officeDocument/2006/relationships/slideLayout" Target="../slideLayouts/slideLayout745.xml"/><Relationship Id="rId290" Type="http://schemas.openxmlformats.org/officeDocument/2006/relationships/slideLayout" Target="../slideLayouts/slideLayout744.xml"/><Relationship Id="rId165" Type="http://schemas.openxmlformats.org/officeDocument/2006/relationships/slideLayout" Target="../slideLayouts/slideLayout619.xml"/><Relationship Id="rId286" Type="http://schemas.openxmlformats.org/officeDocument/2006/relationships/slideLayout" Target="../slideLayouts/slideLayout740.xml"/><Relationship Id="rId164" Type="http://schemas.openxmlformats.org/officeDocument/2006/relationships/slideLayout" Target="../slideLayouts/slideLayout618.xml"/><Relationship Id="rId285" Type="http://schemas.openxmlformats.org/officeDocument/2006/relationships/slideLayout" Target="../slideLayouts/slideLayout739.xml"/><Relationship Id="rId163" Type="http://schemas.openxmlformats.org/officeDocument/2006/relationships/slideLayout" Target="../slideLayouts/slideLayout617.xml"/><Relationship Id="rId284" Type="http://schemas.openxmlformats.org/officeDocument/2006/relationships/slideLayout" Target="../slideLayouts/slideLayout738.xml"/><Relationship Id="rId162" Type="http://schemas.openxmlformats.org/officeDocument/2006/relationships/slideLayout" Target="../slideLayouts/slideLayout616.xml"/><Relationship Id="rId283" Type="http://schemas.openxmlformats.org/officeDocument/2006/relationships/slideLayout" Target="../slideLayouts/slideLayout737.xml"/><Relationship Id="rId169" Type="http://schemas.openxmlformats.org/officeDocument/2006/relationships/slideLayout" Target="../slideLayouts/slideLayout623.xml"/><Relationship Id="rId168" Type="http://schemas.openxmlformats.org/officeDocument/2006/relationships/slideLayout" Target="../slideLayouts/slideLayout622.xml"/><Relationship Id="rId289" Type="http://schemas.openxmlformats.org/officeDocument/2006/relationships/slideLayout" Target="../slideLayouts/slideLayout743.xml"/><Relationship Id="rId167" Type="http://schemas.openxmlformats.org/officeDocument/2006/relationships/slideLayout" Target="../slideLayouts/slideLayout621.xml"/><Relationship Id="rId288" Type="http://schemas.openxmlformats.org/officeDocument/2006/relationships/slideLayout" Target="../slideLayouts/slideLayout742.xml"/><Relationship Id="rId166" Type="http://schemas.openxmlformats.org/officeDocument/2006/relationships/slideLayout" Target="../slideLayouts/slideLayout620.xml"/><Relationship Id="rId287" Type="http://schemas.openxmlformats.org/officeDocument/2006/relationships/slideLayout" Target="../slideLayouts/slideLayout741.xml"/><Relationship Id="rId161" Type="http://schemas.openxmlformats.org/officeDocument/2006/relationships/slideLayout" Target="../slideLayouts/slideLayout615.xml"/><Relationship Id="rId282" Type="http://schemas.openxmlformats.org/officeDocument/2006/relationships/slideLayout" Target="../slideLayouts/slideLayout736.xml"/><Relationship Id="rId160" Type="http://schemas.openxmlformats.org/officeDocument/2006/relationships/slideLayout" Target="../slideLayouts/slideLayout614.xml"/><Relationship Id="rId281" Type="http://schemas.openxmlformats.org/officeDocument/2006/relationships/slideLayout" Target="../slideLayouts/slideLayout735.xml"/><Relationship Id="rId280" Type="http://schemas.openxmlformats.org/officeDocument/2006/relationships/slideLayout" Target="../slideLayouts/slideLayout734.xml"/><Relationship Id="rId159" Type="http://schemas.openxmlformats.org/officeDocument/2006/relationships/slideLayout" Target="../slideLayouts/slideLayout613.xml"/><Relationship Id="rId154" Type="http://schemas.openxmlformats.org/officeDocument/2006/relationships/slideLayout" Target="../slideLayouts/slideLayout608.xml"/><Relationship Id="rId275" Type="http://schemas.openxmlformats.org/officeDocument/2006/relationships/slideLayout" Target="../slideLayouts/slideLayout729.xml"/><Relationship Id="rId396" Type="http://schemas.openxmlformats.org/officeDocument/2006/relationships/slideLayout" Target="../slideLayouts/slideLayout850.xml"/><Relationship Id="rId153" Type="http://schemas.openxmlformats.org/officeDocument/2006/relationships/slideLayout" Target="../slideLayouts/slideLayout607.xml"/><Relationship Id="rId274" Type="http://schemas.openxmlformats.org/officeDocument/2006/relationships/slideLayout" Target="../slideLayouts/slideLayout728.xml"/><Relationship Id="rId395" Type="http://schemas.openxmlformats.org/officeDocument/2006/relationships/slideLayout" Target="../slideLayouts/slideLayout849.xml"/><Relationship Id="rId152" Type="http://schemas.openxmlformats.org/officeDocument/2006/relationships/slideLayout" Target="../slideLayouts/slideLayout606.xml"/><Relationship Id="rId273" Type="http://schemas.openxmlformats.org/officeDocument/2006/relationships/slideLayout" Target="../slideLayouts/slideLayout727.xml"/><Relationship Id="rId394" Type="http://schemas.openxmlformats.org/officeDocument/2006/relationships/slideLayout" Target="../slideLayouts/slideLayout848.xml"/><Relationship Id="rId151" Type="http://schemas.openxmlformats.org/officeDocument/2006/relationships/slideLayout" Target="../slideLayouts/slideLayout605.xml"/><Relationship Id="rId272" Type="http://schemas.openxmlformats.org/officeDocument/2006/relationships/slideLayout" Target="../slideLayouts/slideLayout726.xml"/><Relationship Id="rId393" Type="http://schemas.openxmlformats.org/officeDocument/2006/relationships/slideLayout" Target="../slideLayouts/slideLayout847.xml"/><Relationship Id="rId158" Type="http://schemas.openxmlformats.org/officeDocument/2006/relationships/slideLayout" Target="../slideLayouts/slideLayout612.xml"/><Relationship Id="rId279" Type="http://schemas.openxmlformats.org/officeDocument/2006/relationships/slideLayout" Target="../slideLayouts/slideLayout733.xml"/><Relationship Id="rId157" Type="http://schemas.openxmlformats.org/officeDocument/2006/relationships/slideLayout" Target="../slideLayouts/slideLayout611.xml"/><Relationship Id="rId278" Type="http://schemas.openxmlformats.org/officeDocument/2006/relationships/slideLayout" Target="../slideLayouts/slideLayout732.xml"/><Relationship Id="rId399" Type="http://schemas.openxmlformats.org/officeDocument/2006/relationships/slideLayout" Target="../slideLayouts/slideLayout853.xml"/><Relationship Id="rId156" Type="http://schemas.openxmlformats.org/officeDocument/2006/relationships/slideLayout" Target="../slideLayouts/slideLayout610.xml"/><Relationship Id="rId277" Type="http://schemas.openxmlformats.org/officeDocument/2006/relationships/slideLayout" Target="../slideLayouts/slideLayout731.xml"/><Relationship Id="rId398" Type="http://schemas.openxmlformats.org/officeDocument/2006/relationships/slideLayout" Target="../slideLayouts/slideLayout852.xml"/><Relationship Id="rId155" Type="http://schemas.openxmlformats.org/officeDocument/2006/relationships/slideLayout" Target="../slideLayouts/slideLayout609.xml"/><Relationship Id="rId276" Type="http://schemas.openxmlformats.org/officeDocument/2006/relationships/slideLayout" Target="../slideLayouts/slideLayout730.xml"/><Relationship Id="rId397" Type="http://schemas.openxmlformats.org/officeDocument/2006/relationships/slideLayout" Target="../slideLayouts/slideLayout851.xml"/><Relationship Id="rId40" Type="http://schemas.openxmlformats.org/officeDocument/2006/relationships/slideLayout" Target="../slideLayouts/slideLayout494.xml"/><Relationship Id="rId42" Type="http://schemas.openxmlformats.org/officeDocument/2006/relationships/slideLayout" Target="../slideLayouts/slideLayout496.xml"/><Relationship Id="rId41" Type="http://schemas.openxmlformats.org/officeDocument/2006/relationships/slideLayout" Target="../slideLayouts/slideLayout495.xml"/><Relationship Id="rId44" Type="http://schemas.openxmlformats.org/officeDocument/2006/relationships/slideLayout" Target="../slideLayouts/slideLayout498.xml"/><Relationship Id="rId43" Type="http://schemas.openxmlformats.org/officeDocument/2006/relationships/slideLayout" Target="../slideLayouts/slideLayout497.xml"/><Relationship Id="rId46" Type="http://schemas.openxmlformats.org/officeDocument/2006/relationships/slideLayout" Target="../slideLayouts/slideLayout500.xml"/><Relationship Id="rId45" Type="http://schemas.openxmlformats.org/officeDocument/2006/relationships/slideLayout" Target="../slideLayouts/slideLayout499.xml"/><Relationship Id="rId48" Type="http://schemas.openxmlformats.org/officeDocument/2006/relationships/slideLayout" Target="../slideLayouts/slideLayout502.xml"/><Relationship Id="rId47" Type="http://schemas.openxmlformats.org/officeDocument/2006/relationships/slideLayout" Target="../slideLayouts/slideLayout501.xml"/><Relationship Id="rId49" Type="http://schemas.openxmlformats.org/officeDocument/2006/relationships/slideLayout" Target="../slideLayouts/slideLayout503.xml"/><Relationship Id="rId31" Type="http://schemas.openxmlformats.org/officeDocument/2006/relationships/slideLayout" Target="../slideLayouts/slideLayout485.xml"/><Relationship Id="rId30" Type="http://schemas.openxmlformats.org/officeDocument/2006/relationships/slideLayout" Target="../slideLayouts/slideLayout484.xml"/><Relationship Id="rId33" Type="http://schemas.openxmlformats.org/officeDocument/2006/relationships/slideLayout" Target="../slideLayouts/slideLayout487.xml"/><Relationship Id="rId32" Type="http://schemas.openxmlformats.org/officeDocument/2006/relationships/slideLayout" Target="../slideLayouts/slideLayout486.xml"/><Relationship Id="rId35" Type="http://schemas.openxmlformats.org/officeDocument/2006/relationships/slideLayout" Target="../slideLayouts/slideLayout489.xml"/><Relationship Id="rId34" Type="http://schemas.openxmlformats.org/officeDocument/2006/relationships/slideLayout" Target="../slideLayouts/slideLayout488.xml"/><Relationship Id="rId37" Type="http://schemas.openxmlformats.org/officeDocument/2006/relationships/slideLayout" Target="../slideLayouts/slideLayout491.xml"/><Relationship Id="rId36" Type="http://schemas.openxmlformats.org/officeDocument/2006/relationships/slideLayout" Target="../slideLayouts/slideLayout490.xml"/><Relationship Id="rId39" Type="http://schemas.openxmlformats.org/officeDocument/2006/relationships/slideLayout" Target="../slideLayouts/slideLayout493.xml"/><Relationship Id="rId38" Type="http://schemas.openxmlformats.org/officeDocument/2006/relationships/slideLayout" Target="../slideLayouts/slideLayout492.xml"/><Relationship Id="rId20" Type="http://schemas.openxmlformats.org/officeDocument/2006/relationships/slideLayout" Target="../slideLayouts/slideLayout474.xml"/><Relationship Id="rId22" Type="http://schemas.openxmlformats.org/officeDocument/2006/relationships/slideLayout" Target="../slideLayouts/slideLayout476.xml"/><Relationship Id="rId21" Type="http://schemas.openxmlformats.org/officeDocument/2006/relationships/slideLayout" Target="../slideLayouts/slideLayout475.xml"/><Relationship Id="rId24" Type="http://schemas.openxmlformats.org/officeDocument/2006/relationships/slideLayout" Target="../slideLayouts/slideLayout478.xml"/><Relationship Id="rId23" Type="http://schemas.openxmlformats.org/officeDocument/2006/relationships/slideLayout" Target="../slideLayouts/slideLayout477.xml"/><Relationship Id="rId409" Type="http://schemas.openxmlformats.org/officeDocument/2006/relationships/slideLayout" Target="../slideLayouts/slideLayout863.xml"/><Relationship Id="rId404" Type="http://schemas.openxmlformats.org/officeDocument/2006/relationships/slideLayout" Target="../slideLayouts/slideLayout858.xml"/><Relationship Id="rId403" Type="http://schemas.openxmlformats.org/officeDocument/2006/relationships/slideLayout" Target="../slideLayouts/slideLayout857.xml"/><Relationship Id="rId402" Type="http://schemas.openxmlformats.org/officeDocument/2006/relationships/slideLayout" Target="../slideLayouts/slideLayout856.xml"/><Relationship Id="rId401" Type="http://schemas.openxmlformats.org/officeDocument/2006/relationships/slideLayout" Target="../slideLayouts/slideLayout855.xml"/><Relationship Id="rId408" Type="http://schemas.openxmlformats.org/officeDocument/2006/relationships/slideLayout" Target="../slideLayouts/slideLayout862.xml"/><Relationship Id="rId407" Type="http://schemas.openxmlformats.org/officeDocument/2006/relationships/slideLayout" Target="../slideLayouts/slideLayout861.xml"/><Relationship Id="rId406" Type="http://schemas.openxmlformats.org/officeDocument/2006/relationships/slideLayout" Target="../slideLayouts/slideLayout860.xml"/><Relationship Id="rId405" Type="http://schemas.openxmlformats.org/officeDocument/2006/relationships/slideLayout" Target="../slideLayouts/slideLayout859.xml"/><Relationship Id="rId26" Type="http://schemas.openxmlformats.org/officeDocument/2006/relationships/slideLayout" Target="../slideLayouts/slideLayout480.xml"/><Relationship Id="rId25" Type="http://schemas.openxmlformats.org/officeDocument/2006/relationships/slideLayout" Target="../slideLayouts/slideLayout479.xml"/><Relationship Id="rId28" Type="http://schemas.openxmlformats.org/officeDocument/2006/relationships/slideLayout" Target="../slideLayouts/slideLayout482.xml"/><Relationship Id="rId27" Type="http://schemas.openxmlformats.org/officeDocument/2006/relationships/slideLayout" Target="../slideLayouts/slideLayout481.xml"/><Relationship Id="rId400" Type="http://schemas.openxmlformats.org/officeDocument/2006/relationships/slideLayout" Target="../slideLayouts/slideLayout854.xml"/><Relationship Id="rId29" Type="http://schemas.openxmlformats.org/officeDocument/2006/relationships/slideLayout" Target="../slideLayouts/slideLayout483.xml"/><Relationship Id="rId11" Type="http://schemas.openxmlformats.org/officeDocument/2006/relationships/slideLayout" Target="../slideLayouts/slideLayout465.xml"/><Relationship Id="rId10" Type="http://schemas.openxmlformats.org/officeDocument/2006/relationships/slideLayout" Target="../slideLayouts/slideLayout464.xml"/><Relationship Id="rId13" Type="http://schemas.openxmlformats.org/officeDocument/2006/relationships/slideLayout" Target="../slideLayouts/slideLayout467.xml"/><Relationship Id="rId12" Type="http://schemas.openxmlformats.org/officeDocument/2006/relationships/slideLayout" Target="../slideLayouts/slideLayout466.xml"/><Relationship Id="rId15" Type="http://schemas.openxmlformats.org/officeDocument/2006/relationships/slideLayout" Target="../slideLayouts/slideLayout469.xml"/><Relationship Id="rId14" Type="http://schemas.openxmlformats.org/officeDocument/2006/relationships/slideLayout" Target="../slideLayouts/slideLayout468.xml"/><Relationship Id="rId17" Type="http://schemas.openxmlformats.org/officeDocument/2006/relationships/slideLayout" Target="../slideLayouts/slideLayout471.xml"/><Relationship Id="rId16" Type="http://schemas.openxmlformats.org/officeDocument/2006/relationships/slideLayout" Target="../slideLayouts/slideLayout470.xml"/><Relationship Id="rId19" Type="http://schemas.openxmlformats.org/officeDocument/2006/relationships/slideLayout" Target="../slideLayouts/slideLayout473.xml"/><Relationship Id="rId18" Type="http://schemas.openxmlformats.org/officeDocument/2006/relationships/slideLayout" Target="../slideLayouts/slideLayout472.xml"/><Relationship Id="rId84" Type="http://schemas.openxmlformats.org/officeDocument/2006/relationships/slideLayout" Target="../slideLayouts/slideLayout538.xml"/><Relationship Id="rId83" Type="http://schemas.openxmlformats.org/officeDocument/2006/relationships/slideLayout" Target="../slideLayouts/slideLayout537.xml"/><Relationship Id="rId86" Type="http://schemas.openxmlformats.org/officeDocument/2006/relationships/slideLayout" Target="../slideLayouts/slideLayout540.xml"/><Relationship Id="rId85" Type="http://schemas.openxmlformats.org/officeDocument/2006/relationships/slideLayout" Target="../slideLayouts/slideLayout539.xml"/><Relationship Id="rId88" Type="http://schemas.openxmlformats.org/officeDocument/2006/relationships/slideLayout" Target="../slideLayouts/slideLayout542.xml"/><Relationship Id="rId87" Type="http://schemas.openxmlformats.org/officeDocument/2006/relationships/slideLayout" Target="../slideLayouts/slideLayout541.xml"/><Relationship Id="rId89" Type="http://schemas.openxmlformats.org/officeDocument/2006/relationships/slideLayout" Target="../slideLayouts/slideLayout543.xml"/><Relationship Id="rId80" Type="http://schemas.openxmlformats.org/officeDocument/2006/relationships/slideLayout" Target="../slideLayouts/slideLayout534.xml"/><Relationship Id="rId82" Type="http://schemas.openxmlformats.org/officeDocument/2006/relationships/slideLayout" Target="../slideLayouts/slideLayout536.xml"/><Relationship Id="rId81" Type="http://schemas.openxmlformats.org/officeDocument/2006/relationships/slideLayout" Target="../slideLayouts/slideLayout535.xml"/><Relationship Id="rId73" Type="http://schemas.openxmlformats.org/officeDocument/2006/relationships/slideLayout" Target="../slideLayouts/slideLayout527.xml"/><Relationship Id="rId72" Type="http://schemas.openxmlformats.org/officeDocument/2006/relationships/slideLayout" Target="../slideLayouts/slideLayout526.xml"/><Relationship Id="rId75" Type="http://schemas.openxmlformats.org/officeDocument/2006/relationships/slideLayout" Target="../slideLayouts/slideLayout529.xml"/><Relationship Id="rId74" Type="http://schemas.openxmlformats.org/officeDocument/2006/relationships/slideLayout" Target="../slideLayouts/slideLayout528.xml"/><Relationship Id="rId77" Type="http://schemas.openxmlformats.org/officeDocument/2006/relationships/slideLayout" Target="../slideLayouts/slideLayout531.xml"/><Relationship Id="rId76" Type="http://schemas.openxmlformats.org/officeDocument/2006/relationships/slideLayout" Target="../slideLayouts/slideLayout530.xml"/><Relationship Id="rId79" Type="http://schemas.openxmlformats.org/officeDocument/2006/relationships/slideLayout" Target="../slideLayouts/slideLayout533.xml"/><Relationship Id="rId78" Type="http://schemas.openxmlformats.org/officeDocument/2006/relationships/slideLayout" Target="../slideLayouts/slideLayout532.xml"/><Relationship Id="rId71" Type="http://schemas.openxmlformats.org/officeDocument/2006/relationships/slideLayout" Target="../slideLayouts/slideLayout525.xml"/><Relationship Id="rId70" Type="http://schemas.openxmlformats.org/officeDocument/2006/relationships/slideLayout" Target="../slideLayouts/slideLayout524.xml"/><Relationship Id="rId62" Type="http://schemas.openxmlformats.org/officeDocument/2006/relationships/slideLayout" Target="../slideLayouts/slideLayout516.xml"/><Relationship Id="rId61" Type="http://schemas.openxmlformats.org/officeDocument/2006/relationships/slideLayout" Target="../slideLayouts/slideLayout515.xml"/><Relationship Id="rId64" Type="http://schemas.openxmlformats.org/officeDocument/2006/relationships/slideLayout" Target="../slideLayouts/slideLayout518.xml"/><Relationship Id="rId63" Type="http://schemas.openxmlformats.org/officeDocument/2006/relationships/slideLayout" Target="../slideLayouts/slideLayout517.xml"/><Relationship Id="rId66" Type="http://schemas.openxmlformats.org/officeDocument/2006/relationships/slideLayout" Target="../slideLayouts/slideLayout520.xml"/><Relationship Id="rId65" Type="http://schemas.openxmlformats.org/officeDocument/2006/relationships/slideLayout" Target="../slideLayouts/slideLayout519.xml"/><Relationship Id="rId68" Type="http://schemas.openxmlformats.org/officeDocument/2006/relationships/slideLayout" Target="../slideLayouts/slideLayout522.xml"/><Relationship Id="rId67" Type="http://schemas.openxmlformats.org/officeDocument/2006/relationships/slideLayout" Target="../slideLayouts/slideLayout521.xml"/><Relationship Id="rId60" Type="http://schemas.openxmlformats.org/officeDocument/2006/relationships/slideLayout" Target="../slideLayouts/slideLayout514.xml"/><Relationship Id="rId69" Type="http://schemas.openxmlformats.org/officeDocument/2006/relationships/slideLayout" Target="../slideLayouts/slideLayout523.xml"/><Relationship Id="rId51" Type="http://schemas.openxmlformats.org/officeDocument/2006/relationships/slideLayout" Target="../slideLayouts/slideLayout505.xml"/><Relationship Id="rId50" Type="http://schemas.openxmlformats.org/officeDocument/2006/relationships/slideLayout" Target="../slideLayouts/slideLayout504.xml"/><Relationship Id="rId53" Type="http://schemas.openxmlformats.org/officeDocument/2006/relationships/slideLayout" Target="../slideLayouts/slideLayout507.xml"/><Relationship Id="rId52" Type="http://schemas.openxmlformats.org/officeDocument/2006/relationships/slideLayout" Target="../slideLayouts/slideLayout506.xml"/><Relationship Id="rId55" Type="http://schemas.openxmlformats.org/officeDocument/2006/relationships/slideLayout" Target="../slideLayouts/slideLayout509.xml"/><Relationship Id="rId54" Type="http://schemas.openxmlformats.org/officeDocument/2006/relationships/slideLayout" Target="../slideLayouts/slideLayout508.xml"/><Relationship Id="rId57" Type="http://schemas.openxmlformats.org/officeDocument/2006/relationships/slideLayout" Target="../slideLayouts/slideLayout511.xml"/><Relationship Id="rId56" Type="http://schemas.openxmlformats.org/officeDocument/2006/relationships/slideLayout" Target="../slideLayouts/slideLayout510.xml"/><Relationship Id="rId59" Type="http://schemas.openxmlformats.org/officeDocument/2006/relationships/slideLayout" Target="../slideLayouts/slideLayout513.xml"/><Relationship Id="rId58" Type="http://schemas.openxmlformats.org/officeDocument/2006/relationships/slideLayout" Target="../slideLayouts/slideLayout512.xml"/><Relationship Id="rId107" Type="http://schemas.openxmlformats.org/officeDocument/2006/relationships/slideLayout" Target="../slideLayouts/slideLayout561.xml"/><Relationship Id="rId228" Type="http://schemas.openxmlformats.org/officeDocument/2006/relationships/slideLayout" Target="../slideLayouts/slideLayout682.xml"/><Relationship Id="rId349" Type="http://schemas.openxmlformats.org/officeDocument/2006/relationships/slideLayout" Target="../slideLayouts/slideLayout803.xml"/><Relationship Id="rId106" Type="http://schemas.openxmlformats.org/officeDocument/2006/relationships/slideLayout" Target="../slideLayouts/slideLayout560.xml"/><Relationship Id="rId227" Type="http://schemas.openxmlformats.org/officeDocument/2006/relationships/slideLayout" Target="../slideLayouts/slideLayout681.xml"/><Relationship Id="rId348" Type="http://schemas.openxmlformats.org/officeDocument/2006/relationships/slideLayout" Target="../slideLayouts/slideLayout802.xml"/><Relationship Id="rId105" Type="http://schemas.openxmlformats.org/officeDocument/2006/relationships/slideLayout" Target="../slideLayouts/slideLayout559.xml"/><Relationship Id="rId226" Type="http://schemas.openxmlformats.org/officeDocument/2006/relationships/slideLayout" Target="../slideLayouts/slideLayout680.xml"/><Relationship Id="rId347" Type="http://schemas.openxmlformats.org/officeDocument/2006/relationships/slideLayout" Target="../slideLayouts/slideLayout801.xml"/><Relationship Id="rId104" Type="http://schemas.openxmlformats.org/officeDocument/2006/relationships/slideLayout" Target="../slideLayouts/slideLayout558.xml"/><Relationship Id="rId225" Type="http://schemas.openxmlformats.org/officeDocument/2006/relationships/slideLayout" Target="../slideLayouts/slideLayout679.xml"/><Relationship Id="rId346" Type="http://schemas.openxmlformats.org/officeDocument/2006/relationships/slideLayout" Target="../slideLayouts/slideLayout800.xml"/><Relationship Id="rId109" Type="http://schemas.openxmlformats.org/officeDocument/2006/relationships/slideLayout" Target="../slideLayouts/slideLayout563.xml"/><Relationship Id="rId108" Type="http://schemas.openxmlformats.org/officeDocument/2006/relationships/slideLayout" Target="../slideLayouts/slideLayout562.xml"/><Relationship Id="rId229" Type="http://schemas.openxmlformats.org/officeDocument/2006/relationships/slideLayout" Target="../slideLayouts/slideLayout683.xml"/><Relationship Id="rId220" Type="http://schemas.openxmlformats.org/officeDocument/2006/relationships/slideLayout" Target="../slideLayouts/slideLayout674.xml"/><Relationship Id="rId341" Type="http://schemas.openxmlformats.org/officeDocument/2006/relationships/slideLayout" Target="../slideLayouts/slideLayout795.xml"/><Relationship Id="rId340" Type="http://schemas.openxmlformats.org/officeDocument/2006/relationships/slideLayout" Target="../slideLayouts/slideLayout794.xml"/><Relationship Id="rId103" Type="http://schemas.openxmlformats.org/officeDocument/2006/relationships/slideLayout" Target="../slideLayouts/slideLayout557.xml"/><Relationship Id="rId224" Type="http://schemas.openxmlformats.org/officeDocument/2006/relationships/slideLayout" Target="../slideLayouts/slideLayout678.xml"/><Relationship Id="rId345" Type="http://schemas.openxmlformats.org/officeDocument/2006/relationships/slideLayout" Target="../slideLayouts/slideLayout799.xml"/><Relationship Id="rId102" Type="http://schemas.openxmlformats.org/officeDocument/2006/relationships/slideLayout" Target="../slideLayouts/slideLayout556.xml"/><Relationship Id="rId223" Type="http://schemas.openxmlformats.org/officeDocument/2006/relationships/slideLayout" Target="../slideLayouts/slideLayout677.xml"/><Relationship Id="rId344" Type="http://schemas.openxmlformats.org/officeDocument/2006/relationships/slideLayout" Target="../slideLayouts/slideLayout798.xml"/><Relationship Id="rId101" Type="http://schemas.openxmlformats.org/officeDocument/2006/relationships/slideLayout" Target="../slideLayouts/slideLayout555.xml"/><Relationship Id="rId222" Type="http://schemas.openxmlformats.org/officeDocument/2006/relationships/slideLayout" Target="../slideLayouts/slideLayout676.xml"/><Relationship Id="rId343" Type="http://schemas.openxmlformats.org/officeDocument/2006/relationships/slideLayout" Target="../slideLayouts/slideLayout797.xml"/><Relationship Id="rId100" Type="http://schemas.openxmlformats.org/officeDocument/2006/relationships/slideLayout" Target="../slideLayouts/slideLayout554.xml"/><Relationship Id="rId221" Type="http://schemas.openxmlformats.org/officeDocument/2006/relationships/slideLayout" Target="../slideLayouts/slideLayout675.xml"/><Relationship Id="rId342" Type="http://schemas.openxmlformats.org/officeDocument/2006/relationships/slideLayout" Target="../slideLayouts/slideLayout796.xml"/><Relationship Id="rId217" Type="http://schemas.openxmlformats.org/officeDocument/2006/relationships/slideLayout" Target="../slideLayouts/slideLayout671.xml"/><Relationship Id="rId338" Type="http://schemas.openxmlformats.org/officeDocument/2006/relationships/slideLayout" Target="../slideLayouts/slideLayout792.xml"/><Relationship Id="rId216" Type="http://schemas.openxmlformats.org/officeDocument/2006/relationships/slideLayout" Target="../slideLayouts/slideLayout670.xml"/><Relationship Id="rId337" Type="http://schemas.openxmlformats.org/officeDocument/2006/relationships/slideLayout" Target="../slideLayouts/slideLayout791.xml"/><Relationship Id="rId215" Type="http://schemas.openxmlformats.org/officeDocument/2006/relationships/slideLayout" Target="../slideLayouts/slideLayout669.xml"/><Relationship Id="rId336" Type="http://schemas.openxmlformats.org/officeDocument/2006/relationships/slideLayout" Target="../slideLayouts/slideLayout790.xml"/><Relationship Id="rId457" Type="http://schemas.openxmlformats.org/officeDocument/2006/relationships/theme" Target="../theme/theme1.xml"/><Relationship Id="rId214" Type="http://schemas.openxmlformats.org/officeDocument/2006/relationships/slideLayout" Target="../slideLayouts/slideLayout668.xml"/><Relationship Id="rId335" Type="http://schemas.openxmlformats.org/officeDocument/2006/relationships/slideLayout" Target="../slideLayouts/slideLayout789.xml"/><Relationship Id="rId456" Type="http://schemas.openxmlformats.org/officeDocument/2006/relationships/slideLayout" Target="../slideLayouts/slideLayout910.xml"/><Relationship Id="rId219" Type="http://schemas.openxmlformats.org/officeDocument/2006/relationships/slideLayout" Target="../slideLayouts/slideLayout673.xml"/><Relationship Id="rId218" Type="http://schemas.openxmlformats.org/officeDocument/2006/relationships/slideLayout" Target="../slideLayouts/slideLayout672.xml"/><Relationship Id="rId339" Type="http://schemas.openxmlformats.org/officeDocument/2006/relationships/slideLayout" Target="../slideLayouts/slideLayout793.xml"/><Relationship Id="rId330" Type="http://schemas.openxmlformats.org/officeDocument/2006/relationships/slideLayout" Target="../slideLayouts/slideLayout784.xml"/><Relationship Id="rId451" Type="http://schemas.openxmlformats.org/officeDocument/2006/relationships/slideLayout" Target="../slideLayouts/slideLayout905.xml"/><Relationship Id="rId450" Type="http://schemas.openxmlformats.org/officeDocument/2006/relationships/slideLayout" Target="../slideLayouts/slideLayout904.xml"/><Relationship Id="rId213" Type="http://schemas.openxmlformats.org/officeDocument/2006/relationships/slideLayout" Target="../slideLayouts/slideLayout667.xml"/><Relationship Id="rId334" Type="http://schemas.openxmlformats.org/officeDocument/2006/relationships/slideLayout" Target="../slideLayouts/slideLayout788.xml"/><Relationship Id="rId455" Type="http://schemas.openxmlformats.org/officeDocument/2006/relationships/slideLayout" Target="../slideLayouts/slideLayout909.xml"/><Relationship Id="rId212" Type="http://schemas.openxmlformats.org/officeDocument/2006/relationships/slideLayout" Target="../slideLayouts/slideLayout666.xml"/><Relationship Id="rId333" Type="http://schemas.openxmlformats.org/officeDocument/2006/relationships/slideLayout" Target="../slideLayouts/slideLayout787.xml"/><Relationship Id="rId454" Type="http://schemas.openxmlformats.org/officeDocument/2006/relationships/slideLayout" Target="../slideLayouts/slideLayout908.xml"/><Relationship Id="rId211" Type="http://schemas.openxmlformats.org/officeDocument/2006/relationships/slideLayout" Target="../slideLayouts/slideLayout665.xml"/><Relationship Id="rId332" Type="http://schemas.openxmlformats.org/officeDocument/2006/relationships/slideLayout" Target="../slideLayouts/slideLayout786.xml"/><Relationship Id="rId453" Type="http://schemas.openxmlformats.org/officeDocument/2006/relationships/slideLayout" Target="../slideLayouts/slideLayout907.xml"/><Relationship Id="rId210" Type="http://schemas.openxmlformats.org/officeDocument/2006/relationships/slideLayout" Target="../slideLayouts/slideLayout664.xml"/><Relationship Id="rId331" Type="http://schemas.openxmlformats.org/officeDocument/2006/relationships/slideLayout" Target="../slideLayouts/slideLayout785.xml"/><Relationship Id="rId452" Type="http://schemas.openxmlformats.org/officeDocument/2006/relationships/slideLayout" Target="../slideLayouts/slideLayout906.xml"/><Relationship Id="rId370" Type="http://schemas.openxmlformats.org/officeDocument/2006/relationships/slideLayout" Target="../slideLayouts/slideLayout824.xml"/><Relationship Id="rId129" Type="http://schemas.openxmlformats.org/officeDocument/2006/relationships/slideLayout" Target="../slideLayouts/slideLayout583.xml"/><Relationship Id="rId128" Type="http://schemas.openxmlformats.org/officeDocument/2006/relationships/slideLayout" Target="../slideLayouts/slideLayout582.xml"/><Relationship Id="rId249" Type="http://schemas.openxmlformats.org/officeDocument/2006/relationships/slideLayout" Target="../slideLayouts/slideLayout703.xml"/><Relationship Id="rId127" Type="http://schemas.openxmlformats.org/officeDocument/2006/relationships/slideLayout" Target="../slideLayouts/slideLayout581.xml"/><Relationship Id="rId248" Type="http://schemas.openxmlformats.org/officeDocument/2006/relationships/slideLayout" Target="../slideLayouts/slideLayout702.xml"/><Relationship Id="rId369" Type="http://schemas.openxmlformats.org/officeDocument/2006/relationships/slideLayout" Target="../slideLayouts/slideLayout823.xml"/><Relationship Id="rId126" Type="http://schemas.openxmlformats.org/officeDocument/2006/relationships/slideLayout" Target="../slideLayouts/slideLayout580.xml"/><Relationship Id="rId247" Type="http://schemas.openxmlformats.org/officeDocument/2006/relationships/slideLayout" Target="../slideLayouts/slideLayout701.xml"/><Relationship Id="rId368" Type="http://schemas.openxmlformats.org/officeDocument/2006/relationships/slideLayout" Target="../slideLayouts/slideLayout822.xml"/><Relationship Id="rId121" Type="http://schemas.openxmlformats.org/officeDocument/2006/relationships/slideLayout" Target="../slideLayouts/slideLayout575.xml"/><Relationship Id="rId242" Type="http://schemas.openxmlformats.org/officeDocument/2006/relationships/slideLayout" Target="../slideLayouts/slideLayout696.xml"/><Relationship Id="rId363" Type="http://schemas.openxmlformats.org/officeDocument/2006/relationships/slideLayout" Target="../slideLayouts/slideLayout817.xml"/><Relationship Id="rId120" Type="http://schemas.openxmlformats.org/officeDocument/2006/relationships/slideLayout" Target="../slideLayouts/slideLayout574.xml"/><Relationship Id="rId241" Type="http://schemas.openxmlformats.org/officeDocument/2006/relationships/slideLayout" Target="../slideLayouts/slideLayout695.xml"/><Relationship Id="rId362" Type="http://schemas.openxmlformats.org/officeDocument/2006/relationships/slideLayout" Target="../slideLayouts/slideLayout816.xml"/><Relationship Id="rId240" Type="http://schemas.openxmlformats.org/officeDocument/2006/relationships/slideLayout" Target="../slideLayouts/slideLayout694.xml"/><Relationship Id="rId361" Type="http://schemas.openxmlformats.org/officeDocument/2006/relationships/slideLayout" Target="../slideLayouts/slideLayout815.xml"/><Relationship Id="rId360" Type="http://schemas.openxmlformats.org/officeDocument/2006/relationships/slideLayout" Target="../slideLayouts/slideLayout814.xml"/><Relationship Id="rId125" Type="http://schemas.openxmlformats.org/officeDocument/2006/relationships/slideLayout" Target="../slideLayouts/slideLayout579.xml"/><Relationship Id="rId246" Type="http://schemas.openxmlformats.org/officeDocument/2006/relationships/slideLayout" Target="../slideLayouts/slideLayout700.xml"/><Relationship Id="rId367" Type="http://schemas.openxmlformats.org/officeDocument/2006/relationships/slideLayout" Target="../slideLayouts/slideLayout821.xml"/><Relationship Id="rId124" Type="http://schemas.openxmlformats.org/officeDocument/2006/relationships/slideLayout" Target="../slideLayouts/slideLayout578.xml"/><Relationship Id="rId245" Type="http://schemas.openxmlformats.org/officeDocument/2006/relationships/slideLayout" Target="../slideLayouts/slideLayout699.xml"/><Relationship Id="rId366" Type="http://schemas.openxmlformats.org/officeDocument/2006/relationships/slideLayout" Target="../slideLayouts/slideLayout820.xml"/><Relationship Id="rId123" Type="http://schemas.openxmlformats.org/officeDocument/2006/relationships/slideLayout" Target="../slideLayouts/slideLayout577.xml"/><Relationship Id="rId244" Type="http://schemas.openxmlformats.org/officeDocument/2006/relationships/slideLayout" Target="../slideLayouts/slideLayout698.xml"/><Relationship Id="rId365" Type="http://schemas.openxmlformats.org/officeDocument/2006/relationships/slideLayout" Target="../slideLayouts/slideLayout819.xml"/><Relationship Id="rId122" Type="http://schemas.openxmlformats.org/officeDocument/2006/relationships/slideLayout" Target="../slideLayouts/slideLayout576.xml"/><Relationship Id="rId243" Type="http://schemas.openxmlformats.org/officeDocument/2006/relationships/slideLayout" Target="../slideLayouts/slideLayout697.xml"/><Relationship Id="rId364" Type="http://schemas.openxmlformats.org/officeDocument/2006/relationships/slideLayout" Target="../slideLayouts/slideLayout818.xml"/><Relationship Id="rId95" Type="http://schemas.openxmlformats.org/officeDocument/2006/relationships/slideLayout" Target="../slideLayouts/slideLayout549.xml"/><Relationship Id="rId94" Type="http://schemas.openxmlformats.org/officeDocument/2006/relationships/slideLayout" Target="../slideLayouts/slideLayout548.xml"/><Relationship Id="rId97" Type="http://schemas.openxmlformats.org/officeDocument/2006/relationships/slideLayout" Target="../slideLayouts/slideLayout551.xml"/><Relationship Id="rId96" Type="http://schemas.openxmlformats.org/officeDocument/2006/relationships/slideLayout" Target="../slideLayouts/slideLayout550.xml"/><Relationship Id="rId99" Type="http://schemas.openxmlformats.org/officeDocument/2006/relationships/slideLayout" Target="../slideLayouts/slideLayout553.xml"/><Relationship Id="rId98" Type="http://schemas.openxmlformats.org/officeDocument/2006/relationships/slideLayout" Target="../slideLayouts/slideLayout552.xml"/><Relationship Id="rId91" Type="http://schemas.openxmlformats.org/officeDocument/2006/relationships/slideLayout" Target="../slideLayouts/slideLayout545.xml"/><Relationship Id="rId90" Type="http://schemas.openxmlformats.org/officeDocument/2006/relationships/slideLayout" Target="../slideLayouts/slideLayout544.xml"/><Relationship Id="rId93" Type="http://schemas.openxmlformats.org/officeDocument/2006/relationships/slideLayout" Target="../slideLayouts/slideLayout547.xml"/><Relationship Id="rId92" Type="http://schemas.openxmlformats.org/officeDocument/2006/relationships/slideLayout" Target="../slideLayouts/slideLayout546.xml"/><Relationship Id="rId118" Type="http://schemas.openxmlformats.org/officeDocument/2006/relationships/slideLayout" Target="../slideLayouts/slideLayout572.xml"/><Relationship Id="rId239" Type="http://schemas.openxmlformats.org/officeDocument/2006/relationships/slideLayout" Target="../slideLayouts/slideLayout693.xml"/><Relationship Id="rId117" Type="http://schemas.openxmlformats.org/officeDocument/2006/relationships/slideLayout" Target="../slideLayouts/slideLayout571.xml"/><Relationship Id="rId238" Type="http://schemas.openxmlformats.org/officeDocument/2006/relationships/slideLayout" Target="../slideLayouts/slideLayout692.xml"/><Relationship Id="rId359" Type="http://schemas.openxmlformats.org/officeDocument/2006/relationships/slideLayout" Target="../slideLayouts/slideLayout813.xml"/><Relationship Id="rId116" Type="http://schemas.openxmlformats.org/officeDocument/2006/relationships/slideLayout" Target="../slideLayouts/slideLayout570.xml"/><Relationship Id="rId237" Type="http://schemas.openxmlformats.org/officeDocument/2006/relationships/slideLayout" Target="../slideLayouts/slideLayout691.xml"/><Relationship Id="rId358" Type="http://schemas.openxmlformats.org/officeDocument/2006/relationships/slideLayout" Target="../slideLayouts/slideLayout812.xml"/><Relationship Id="rId115" Type="http://schemas.openxmlformats.org/officeDocument/2006/relationships/slideLayout" Target="../slideLayouts/slideLayout569.xml"/><Relationship Id="rId236" Type="http://schemas.openxmlformats.org/officeDocument/2006/relationships/slideLayout" Target="../slideLayouts/slideLayout690.xml"/><Relationship Id="rId357" Type="http://schemas.openxmlformats.org/officeDocument/2006/relationships/slideLayout" Target="../slideLayouts/slideLayout811.xml"/><Relationship Id="rId119" Type="http://schemas.openxmlformats.org/officeDocument/2006/relationships/slideLayout" Target="../slideLayouts/slideLayout573.xml"/><Relationship Id="rId110" Type="http://schemas.openxmlformats.org/officeDocument/2006/relationships/slideLayout" Target="../slideLayouts/slideLayout564.xml"/><Relationship Id="rId231" Type="http://schemas.openxmlformats.org/officeDocument/2006/relationships/slideLayout" Target="../slideLayouts/slideLayout685.xml"/><Relationship Id="rId352" Type="http://schemas.openxmlformats.org/officeDocument/2006/relationships/slideLayout" Target="../slideLayouts/slideLayout806.xml"/><Relationship Id="rId230" Type="http://schemas.openxmlformats.org/officeDocument/2006/relationships/slideLayout" Target="../slideLayouts/slideLayout684.xml"/><Relationship Id="rId351" Type="http://schemas.openxmlformats.org/officeDocument/2006/relationships/slideLayout" Target="../slideLayouts/slideLayout805.xml"/><Relationship Id="rId350" Type="http://schemas.openxmlformats.org/officeDocument/2006/relationships/slideLayout" Target="../slideLayouts/slideLayout804.xml"/><Relationship Id="rId114" Type="http://schemas.openxmlformats.org/officeDocument/2006/relationships/slideLayout" Target="../slideLayouts/slideLayout568.xml"/><Relationship Id="rId235" Type="http://schemas.openxmlformats.org/officeDocument/2006/relationships/slideLayout" Target="../slideLayouts/slideLayout689.xml"/><Relationship Id="rId356" Type="http://schemas.openxmlformats.org/officeDocument/2006/relationships/slideLayout" Target="../slideLayouts/slideLayout810.xml"/><Relationship Id="rId113" Type="http://schemas.openxmlformats.org/officeDocument/2006/relationships/slideLayout" Target="../slideLayouts/slideLayout567.xml"/><Relationship Id="rId234" Type="http://schemas.openxmlformats.org/officeDocument/2006/relationships/slideLayout" Target="../slideLayouts/slideLayout688.xml"/><Relationship Id="rId355" Type="http://schemas.openxmlformats.org/officeDocument/2006/relationships/slideLayout" Target="../slideLayouts/slideLayout809.xml"/><Relationship Id="rId112" Type="http://schemas.openxmlformats.org/officeDocument/2006/relationships/slideLayout" Target="../slideLayouts/slideLayout566.xml"/><Relationship Id="rId233" Type="http://schemas.openxmlformats.org/officeDocument/2006/relationships/slideLayout" Target="../slideLayouts/slideLayout687.xml"/><Relationship Id="rId354" Type="http://schemas.openxmlformats.org/officeDocument/2006/relationships/slideLayout" Target="../slideLayouts/slideLayout808.xml"/><Relationship Id="rId111" Type="http://schemas.openxmlformats.org/officeDocument/2006/relationships/slideLayout" Target="../slideLayouts/slideLayout565.xml"/><Relationship Id="rId232" Type="http://schemas.openxmlformats.org/officeDocument/2006/relationships/slideLayout" Target="../slideLayouts/slideLayout686.xml"/><Relationship Id="rId353" Type="http://schemas.openxmlformats.org/officeDocument/2006/relationships/slideLayout" Target="../slideLayouts/slideLayout807.xml"/><Relationship Id="rId305" Type="http://schemas.openxmlformats.org/officeDocument/2006/relationships/slideLayout" Target="../slideLayouts/slideLayout759.xml"/><Relationship Id="rId426" Type="http://schemas.openxmlformats.org/officeDocument/2006/relationships/slideLayout" Target="../slideLayouts/slideLayout880.xml"/><Relationship Id="rId304" Type="http://schemas.openxmlformats.org/officeDocument/2006/relationships/slideLayout" Target="../slideLayouts/slideLayout758.xml"/><Relationship Id="rId425" Type="http://schemas.openxmlformats.org/officeDocument/2006/relationships/slideLayout" Target="../slideLayouts/slideLayout879.xml"/><Relationship Id="rId303" Type="http://schemas.openxmlformats.org/officeDocument/2006/relationships/slideLayout" Target="../slideLayouts/slideLayout757.xml"/><Relationship Id="rId424" Type="http://schemas.openxmlformats.org/officeDocument/2006/relationships/slideLayout" Target="../slideLayouts/slideLayout878.xml"/><Relationship Id="rId302" Type="http://schemas.openxmlformats.org/officeDocument/2006/relationships/slideLayout" Target="../slideLayouts/slideLayout756.xml"/><Relationship Id="rId423" Type="http://schemas.openxmlformats.org/officeDocument/2006/relationships/slideLayout" Target="../slideLayouts/slideLayout877.xml"/><Relationship Id="rId309" Type="http://schemas.openxmlformats.org/officeDocument/2006/relationships/slideLayout" Target="../slideLayouts/slideLayout763.xml"/><Relationship Id="rId308" Type="http://schemas.openxmlformats.org/officeDocument/2006/relationships/slideLayout" Target="../slideLayouts/slideLayout762.xml"/><Relationship Id="rId429" Type="http://schemas.openxmlformats.org/officeDocument/2006/relationships/slideLayout" Target="../slideLayouts/slideLayout883.xml"/><Relationship Id="rId307" Type="http://schemas.openxmlformats.org/officeDocument/2006/relationships/slideLayout" Target="../slideLayouts/slideLayout761.xml"/><Relationship Id="rId428" Type="http://schemas.openxmlformats.org/officeDocument/2006/relationships/slideLayout" Target="../slideLayouts/slideLayout882.xml"/><Relationship Id="rId306" Type="http://schemas.openxmlformats.org/officeDocument/2006/relationships/slideLayout" Target="../slideLayouts/slideLayout760.xml"/><Relationship Id="rId427" Type="http://schemas.openxmlformats.org/officeDocument/2006/relationships/slideLayout" Target="../slideLayouts/slideLayout881.xml"/><Relationship Id="rId301" Type="http://schemas.openxmlformats.org/officeDocument/2006/relationships/slideLayout" Target="../slideLayouts/slideLayout755.xml"/><Relationship Id="rId422" Type="http://schemas.openxmlformats.org/officeDocument/2006/relationships/slideLayout" Target="../slideLayouts/slideLayout876.xml"/><Relationship Id="rId300" Type="http://schemas.openxmlformats.org/officeDocument/2006/relationships/slideLayout" Target="../slideLayouts/slideLayout754.xml"/><Relationship Id="rId421" Type="http://schemas.openxmlformats.org/officeDocument/2006/relationships/slideLayout" Target="../slideLayouts/slideLayout875.xml"/><Relationship Id="rId420" Type="http://schemas.openxmlformats.org/officeDocument/2006/relationships/slideLayout" Target="../slideLayouts/slideLayout874.xml"/><Relationship Id="rId415" Type="http://schemas.openxmlformats.org/officeDocument/2006/relationships/slideLayout" Target="../slideLayouts/slideLayout869.xml"/><Relationship Id="rId414" Type="http://schemas.openxmlformats.org/officeDocument/2006/relationships/slideLayout" Target="../slideLayouts/slideLayout868.xml"/><Relationship Id="rId413" Type="http://schemas.openxmlformats.org/officeDocument/2006/relationships/slideLayout" Target="../slideLayouts/slideLayout867.xml"/><Relationship Id="rId412" Type="http://schemas.openxmlformats.org/officeDocument/2006/relationships/slideLayout" Target="../slideLayouts/slideLayout866.xml"/><Relationship Id="rId419" Type="http://schemas.openxmlformats.org/officeDocument/2006/relationships/slideLayout" Target="../slideLayouts/slideLayout873.xml"/><Relationship Id="rId418" Type="http://schemas.openxmlformats.org/officeDocument/2006/relationships/slideLayout" Target="../slideLayouts/slideLayout872.xml"/><Relationship Id="rId417" Type="http://schemas.openxmlformats.org/officeDocument/2006/relationships/slideLayout" Target="../slideLayouts/slideLayout871.xml"/><Relationship Id="rId416" Type="http://schemas.openxmlformats.org/officeDocument/2006/relationships/slideLayout" Target="../slideLayouts/slideLayout870.xml"/><Relationship Id="rId411" Type="http://schemas.openxmlformats.org/officeDocument/2006/relationships/slideLayout" Target="../slideLayouts/slideLayout865.xml"/><Relationship Id="rId410" Type="http://schemas.openxmlformats.org/officeDocument/2006/relationships/slideLayout" Target="../slideLayouts/slideLayout864.xml"/><Relationship Id="rId206" Type="http://schemas.openxmlformats.org/officeDocument/2006/relationships/slideLayout" Target="../slideLayouts/slideLayout660.xml"/><Relationship Id="rId327" Type="http://schemas.openxmlformats.org/officeDocument/2006/relationships/slideLayout" Target="../slideLayouts/slideLayout781.xml"/><Relationship Id="rId448" Type="http://schemas.openxmlformats.org/officeDocument/2006/relationships/slideLayout" Target="../slideLayouts/slideLayout902.xml"/><Relationship Id="rId205" Type="http://schemas.openxmlformats.org/officeDocument/2006/relationships/slideLayout" Target="../slideLayouts/slideLayout659.xml"/><Relationship Id="rId326" Type="http://schemas.openxmlformats.org/officeDocument/2006/relationships/slideLayout" Target="../slideLayouts/slideLayout780.xml"/><Relationship Id="rId447" Type="http://schemas.openxmlformats.org/officeDocument/2006/relationships/slideLayout" Target="../slideLayouts/slideLayout901.xml"/><Relationship Id="rId204" Type="http://schemas.openxmlformats.org/officeDocument/2006/relationships/slideLayout" Target="../slideLayouts/slideLayout658.xml"/><Relationship Id="rId325" Type="http://schemas.openxmlformats.org/officeDocument/2006/relationships/slideLayout" Target="../slideLayouts/slideLayout779.xml"/><Relationship Id="rId446" Type="http://schemas.openxmlformats.org/officeDocument/2006/relationships/slideLayout" Target="../slideLayouts/slideLayout900.xml"/><Relationship Id="rId203" Type="http://schemas.openxmlformats.org/officeDocument/2006/relationships/slideLayout" Target="../slideLayouts/slideLayout657.xml"/><Relationship Id="rId324" Type="http://schemas.openxmlformats.org/officeDocument/2006/relationships/slideLayout" Target="../slideLayouts/slideLayout778.xml"/><Relationship Id="rId445" Type="http://schemas.openxmlformats.org/officeDocument/2006/relationships/slideLayout" Target="../slideLayouts/slideLayout899.xml"/><Relationship Id="rId209" Type="http://schemas.openxmlformats.org/officeDocument/2006/relationships/slideLayout" Target="../slideLayouts/slideLayout663.xml"/><Relationship Id="rId208" Type="http://schemas.openxmlformats.org/officeDocument/2006/relationships/slideLayout" Target="../slideLayouts/slideLayout662.xml"/><Relationship Id="rId329" Type="http://schemas.openxmlformats.org/officeDocument/2006/relationships/slideLayout" Target="../slideLayouts/slideLayout783.xml"/><Relationship Id="rId207" Type="http://schemas.openxmlformats.org/officeDocument/2006/relationships/slideLayout" Target="../slideLayouts/slideLayout661.xml"/><Relationship Id="rId328" Type="http://schemas.openxmlformats.org/officeDocument/2006/relationships/slideLayout" Target="../slideLayouts/slideLayout782.xml"/><Relationship Id="rId449" Type="http://schemas.openxmlformats.org/officeDocument/2006/relationships/slideLayout" Target="../slideLayouts/slideLayout903.xml"/><Relationship Id="rId440" Type="http://schemas.openxmlformats.org/officeDocument/2006/relationships/slideLayout" Target="../slideLayouts/slideLayout894.xml"/><Relationship Id="rId202" Type="http://schemas.openxmlformats.org/officeDocument/2006/relationships/slideLayout" Target="../slideLayouts/slideLayout656.xml"/><Relationship Id="rId323" Type="http://schemas.openxmlformats.org/officeDocument/2006/relationships/slideLayout" Target="../slideLayouts/slideLayout777.xml"/><Relationship Id="rId444" Type="http://schemas.openxmlformats.org/officeDocument/2006/relationships/slideLayout" Target="../slideLayouts/slideLayout898.xml"/><Relationship Id="rId201" Type="http://schemas.openxmlformats.org/officeDocument/2006/relationships/slideLayout" Target="../slideLayouts/slideLayout655.xml"/><Relationship Id="rId322" Type="http://schemas.openxmlformats.org/officeDocument/2006/relationships/slideLayout" Target="../slideLayouts/slideLayout776.xml"/><Relationship Id="rId443" Type="http://schemas.openxmlformats.org/officeDocument/2006/relationships/slideLayout" Target="../slideLayouts/slideLayout897.xml"/><Relationship Id="rId200" Type="http://schemas.openxmlformats.org/officeDocument/2006/relationships/slideLayout" Target="../slideLayouts/slideLayout654.xml"/><Relationship Id="rId321" Type="http://schemas.openxmlformats.org/officeDocument/2006/relationships/slideLayout" Target="../slideLayouts/slideLayout775.xml"/><Relationship Id="rId442" Type="http://schemas.openxmlformats.org/officeDocument/2006/relationships/slideLayout" Target="../slideLayouts/slideLayout896.xml"/><Relationship Id="rId320" Type="http://schemas.openxmlformats.org/officeDocument/2006/relationships/slideLayout" Target="../slideLayouts/slideLayout774.xml"/><Relationship Id="rId441" Type="http://schemas.openxmlformats.org/officeDocument/2006/relationships/slideLayout" Target="../slideLayouts/slideLayout895.xml"/><Relationship Id="rId316" Type="http://schemas.openxmlformats.org/officeDocument/2006/relationships/slideLayout" Target="../slideLayouts/slideLayout770.xml"/><Relationship Id="rId437" Type="http://schemas.openxmlformats.org/officeDocument/2006/relationships/slideLayout" Target="../slideLayouts/slideLayout891.xml"/><Relationship Id="rId315" Type="http://schemas.openxmlformats.org/officeDocument/2006/relationships/slideLayout" Target="../slideLayouts/slideLayout769.xml"/><Relationship Id="rId436" Type="http://schemas.openxmlformats.org/officeDocument/2006/relationships/slideLayout" Target="../slideLayouts/slideLayout890.xml"/><Relationship Id="rId314" Type="http://schemas.openxmlformats.org/officeDocument/2006/relationships/slideLayout" Target="../slideLayouts/slideLayout768.xml"/><Relationship Id="rId435" Type="http://schemas.openxmlformats.org/officeDocument/2006/relationships/slideLayout" Target="../slideLayouts/slideLayout889.xml"/><Relationship Id="rId313" Type="http://schemas.openxmlformats.org/officeDocument/2006/relationships/slideLayout" Target="../slideLayouts/slideLayout767.xml"/><Relationship Id="rId434" Type="http://schemas.openxmlformats.org/officeDocument/2006/relationships/slideLayout" Target="../slideLayouts/slideLayout888.xml"/><Relationship Id="rId319" Type="http://schemas.openxmlformats.org/officeDocument/2006/relationships/slideLayout" Target="../slideLayouts/slideLayout773.xml"/><Relationship Id="rId318" Type="http://schemas.openxmlformats.org/officeDocument/2006/relationships/slideLayout" Target="../slideLayouts/slideLayout772.xml"/><Relationship Id="rId439" Type="http://schemas.openxmlformats.org/officeDocument/2006/relationships/slideLayout" Target="../slideLayouts/slideLayout893.xml"/><Relationship Id="rId317" Type="http://schemas.openxmlformats.org/officeDocument/2006/relationships/slideLayout" Target="../slideLayouts/slideLayout771.xml"/><Relationship Id="rId438" Type="http://schemas.openxmlformats.org/officeDocument/2006/relationships/slideLayout" Target="../slideLayouts/slideLayout892.xml"/><Relationship Id="rId312" Type="http://schemas.openxmlformats.org/officeDocument/2006/relationships/slideLayout" Target="../slideLayouts/slideLayout766.xml"/><Relationship Id="rId433" Type="http://schemas.openxmlformats.org/officeDocument/2006/relationships/slideLayout" Target="../slideLayouts/slideLayout887.xml"/><Relationship Id="rId311" Type="http://schemas.openxmlformats.org/officeDocument/2006/relationships/slideLayout" Target="../slideLayouts/slideLayout765.xml"/><Relationship Id="rId432" Type="http://schemas.openxmlformats.org/officeDocument/2006/relationships/slideLayout" Target="../slideLayouts/slideLayout886.xml"/><Relationship Id="rId310" Type="http://schemas.openxmlformats.org/officeDocument/2006/relationships/slideLayout" Target="../slideLayouts/slideLayout764.xml"/><Relationship Id="rId431" Type="http://schemas.openxmlformats.org/officeDocument/2006/relationships/slideLayout" Target="../slideLayouts/slideLayout885.xml"/><Relationship Id="rId430" Type="http://schemas.openxmlformats.org/officeDocument/2006/relationships/slideLayout" Target="../slideLayouts/slideLayout884.xml"/></Relationships>
</file>

<file path=ppt/slideMasters/_rels/slideMaster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11.xml"/><Relationship Id="rId2" Type="http://schemas.openxmlformats.org/officeDocument/2006/relationships/slideLayout" Target="../slideLayouts/slideLayout912.xml"/><Relationship Id="rId3" Type="http://schemas.openxmlformats.org/officeDocument/2006/relationships/slideLayout" Target="../slideLayouts/slideLayout913.xml"/><Relationship Id="rId4" Type="http://schemas.openxmlformats.org/officeDocument/2006/relationships/slideLayout" Target="../slideLayouts/slideLayout914.xml"/><Relationship Id="rId9" Type="http://schemas.openxmlformats.org/officeDocument/2006/relationships/slideLayout" Target="../slideLayouts/slideLayout919.xml"/><Relationship Id="rId5" Type="http://schemas.openxmlformats.org/officeDocument/2006/relationships/slideLayout" Target="../slideLayouts/slideLayout915.xml"/><Relationship Id="rId6" Type="http://schemas.openxmlformats.org/officeDocument/2006/relationships/slideLayout" Target="../slideLayouts/slideLayout916.xml"/><Relationship Id="rId7" Type="http://schemas.openxmlformats.org/officeDocument/2006/relationships/slideLayout" Target="../slideLayouts/slideLayout917.xml"/><Relationship Id="rId8" Type="http://schemas.openxmlformats.org/officeDocument/2006/relationships/slideLayout" Target="../slideLayouts/slideLayout918.xml"/><Relationship Id="rId11" Type="http://schemas.openxmlformats.org/officeDocument/2006/relationships/slideLayout" Target="../slideLayouts/slideLayout921.xml"/><Relationship Id="rId10" Type="http://schemas.openxmlformats.org/officeDocument/2006/relationships/slideLayout" Target="../slideLayouts/slideLayout920.xml"/><Relationship Id="rId12" Type="http://schemas.openxmlformats.org/officeDocument/2006/relationships/theme" Target="../theme/theme5.xml"/></Relationships>
</file>

<file path=ppt/slideMasters/_rels/slideMaster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22.xml"/><Relationship Id="rId2" Type="http://schemas.openxmlformats.org/officeDocument/2006/relationships/slideLayout" Target="../slideLayouts/slideLayout923.xml"/><Relationship Id="rId3" Type="http://schemas.openxmlformats.org/officeDocument/2006/relationships/slideLayout" Target="../slideLayouts/slideLayout924.xml"/><Relationship Id="rId4" Type="http://schemas.openxmlformats.org/officeDocument/2006/relationships/slideLayout" Target="../slideLayouts/slideLayout925.xml"/><Relationship Id="rId9" Type="http://schemas.openxmlformats.org/officeDocument/2006/relationships/slideLayout" Target="../slideLayouts/slideLayout930.xml"/><Relationship Id="rId5" Type="http://schemas.openxmlformats.org/officeDocument/2006/relationships/slideLayout" Target="../slideLayouts/slideLayout926.xml"/><Relationship Id="rId6" Type="http://schemas.openxmlformats.org/officeDocument/2006/relationships/slideLayout" Target="../slideLayouts/slideLayout927.xml"/><Relationship Id="rId7" Type="http://schemas.openxmlformats.org/officeDocument/2006/relationships/slideLayout" Target="../slideLayouts/slideLayout928.xml"/><Relationship Id="rId8" Type="http://schemas.openxmlformats.org/officeDocument/2006/relationships/slideLayout" Target="../slideLayouts/slideLayout929.xml"/><Relationship Id="rId11" Type="http://schemas.openxmlformats.org/officeDocument/2006/relationships/slideLayout" Target="../slideLayouts/slideLayout932.xml"/><Relationship Id="rId10" Type="http://schemas.openxmlformats.org/officeDocument/2006/relationships/slideLayout" Target="../slideLayouts/slideLayout931.xml"/><Relationship Id="rId12" Type="http://schemas.openxmlformats.org/officeDocument/2006/relationships/theme" Target="../theme/theme4.xml"/></Relationships>
</file>

<file path=ppt/slideMasters/_rels/slideMaster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33.xml"/><Relationship Id="rId2" Type="http://schemas.openxmlformats.org/officeDocument/2006/relationships/slideLayout" Target="../slideLayouts/slideLayout934.xml"/><Relationship Id="rId3" Type="http://schemas.openxmlformats.org/officeDocument/2006/relationships/slideLayout" Target="../slideLayouts/slideLayout935.xml"/><Relationship Id="rId4" Type="http://schemas.openxmlformats.org/officeDocument/2006/relationships/slideLayout" Target="../slideLayouts/slideLayout936.xml"/><Relationship Id="rId9" Type="http://schemas.openxmlformats.org/officeDocument/2006/relationships/slideLayout" Target="../slideLayouts/slideLayout941.xml"/><Relationship Id="rId5" Type="http://schemas.openxmlformats.org/officeDocument/2006/relationships/slideLayout" Target="../slideLayouts/slideLayout937.xml"/><Relationship Id="rId6" Type="http://schemas.openxmlformats.org/officeDocument/2006/relationships/slideLayout" Target="../slideLayouts/slideLayout938.xml"/><Relationship Id="rId7" Type="http://schemas.openxmlformats.org/officeDocument/2006/relationships/slideLayout" Target="../slideLayouts/slideLayout939.xml"/><Relationship Id="rId8" Type="http://schemas.openxmlformats.org/officeDocument/2006/relationships/slideLayout" Target="../slideLayouts/slideLayout940.xml"/><Relationship Id="rId11" Type="http://schemas.openxmlformats.org/officeDocument/2006/relationships/slideLayout" Target="../slideLayouts/slideLayout943.xml"/><Relationship Id="rId10" Type="http://schemas.openxmlformats.org/officeDocument/2006/relationships/slideLayout" Target="../slideLayouts/slideLayout942.xml"/><Relationship Id="rId12" Type="http://schemas.openxmlformats.org/officeDocument/2006/relationships/theme" Target="../theme/theme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6"/>
          <p:cNvSpPr txBox="1"/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1" i="0" sz="4250" u="none" cap="none" strike="noStrik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7" name="Google Shape;7;p36"/>
          <p:cNvSpPr txBox="1"/>
          <p:nvPr>
            <p:ph idx="1" type="body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-2286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22860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22860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22860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22860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22860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22860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22860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" name="Google Shape;8;p36"/>
          <p:cNvSpPr txBox="1"/>
          <p:nvPr>
            <p:ph idx="11" type="ftr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9" name="Google Shape;9;p36"/>
          <p:cNvSpPr txBox="1"/>
          <p:nvPr>
            <p:ph idx="10" type="dt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0" name="Google Shape;10;p36"/>
          <p:cNvSpPr txBox="1"/>
          <p:nvPr>
            <p:ph idx="12" type="sldNum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b="0" i="0" sz="1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66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b="1" i="0" sz="3600" u="none" cap="none" strike="noStrik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50" name="Google Shape;50;p66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55600" lvl="1" marL="9144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42900" lvl="2" marL="13716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b="0" i="0" sz="16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b="0" i="0" sz="16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42900" lvl="5" marL="2743200" marR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42900" lvl="6" marL="32004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42900" lvl="7" marL="36576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42900" lvl="8" marL="41148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1" name="Google Shape;51;p66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2" name="Google Shape;52;p6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56" r:id="rId1"/>
    <p:sldLayoutId id="2147483657" r:id="rId2"/>
    <p:sldLayoutId id="2147483658" r:id="rId3"/>
    <p:sldLayoutId id="2147483659" r:id="rId4"/>
    <p:sldLayoutId id="2147483660" r:id="rId5"/>
    <p:sldLayoutId id="2147483661" r:id="rId6"/>
    <p:sldLayoutId id="2147483662" r:id="rId7"/>
    <p:sldLayoutId id="2147483663" r:id="rId8"/>
    <p:sldLayoutId id="2147483664" r:id="rId9"/>
    <p:sldLayoutId id="2147483665" r:id="rId10"/>
    <p:sldLayoutId id="2147483666" r:id="rId11"/>
    <p:sldLayoutId id="2147483667" r:id="rId12"/>
    <p:sldLayoutId id="2147483668" r:id="rId13"/>
    <p:sldLayoutId id="2147483669" r:id="rId14"/>
    <p:sldLayoutId id="2147483670" r:id="rId15"/>
    <p:sldLayoutId id="2147483671" r:id="rId16"/>
    <p:sldLayoutId id="2147483672" r:id="rId17"/>
    <p:sldLayoutId id="2147483673" r:id="rId18"/>
    <p:sldLayoutId id="2147483674" r:id="rId19"/>
    <p:sldLayoutId id="2147483675" r:id="rId20"/>
    <p:sldLayoutId id="2147483676" r:id="rId21"/>
    <p:sldLayoutId id="2147483677" r:id="rId22"/>
    <p:sldLayoutId id="2147483678" r:id="rId23"/>
    <p:sldLayoutId id="2147483679" r:id="rId24"/>
    <p:sldLayoutId id="2147483680" r:id="rId25"/>
    <p:sldLayoutId id="2147483681" r:id="rId26"/>
    <p:sldLayoutId id="2147483682" r:id="rId27"/>
    <p:sldLayoutId id="2147483683" r:id="rId28"/>
    <p:sldLayoutId id="2147483684" r:id="rId29"/>
    <p:sldLayoutId id="2147483685" r:id="rId30"/>
    <p:sldLayoutId id="2147483686" r:id="rId31"/>
    <p:sldLayoutId id="2147483687" r:id="rId32"/>
    <p:sldLayoutId id="2147483688" r:id="rId33"/>
    <p:sldLayoutId id="2147483689" r:id="rId34"/>
    <p:sldLayoutId id="2147483690" r:id="rId35"/>
    <p:sldLayoutId id="2147483691" r:id="rId36"/>
    <p:sldLayoutId id="2147483692" r:id="rId37"/>
    <p:sldLayoutId id="2147483693" r:id="rId38"/>
    <p:sldLayoutId id="2147483694" r:id="rId39"/>
    <p:sldLayoutId id="2147483695" r:id="rId40"/>
    <p:sldLayoutId id="2147483696" r:id="rId41"/>
    <p:sldLayoutId id="2147483697" r:id="rId42"/>
    <p:sldLayoutId id="2147483698" r:id="rId43"/>
    <p:sldLayoutId id="2147483699" r:id="rId44"/>
    <p:sldLayoutId id="2147483700" r:id="rId45"/>
    <p:sldLayoutId id="2147483701" r:id="rId46"/>
    <p:sldLayoutId id="2147483702" r:id="rId47"/>
    <p:sldLayoutId id="2147483703" r:id="rId48"/>
    <p:sldLayoutId id="2147483704" r:id="rId49"/>
    <p:sldLayoutId id="2147483705" r:id="rId50"/>
    <p:sldLayoutId id="2147483706" r:id="rId51"/>
    <p:sldLayoutId id="2147483707" r:id="rId52"/>
    <p:sldLayoutId id="2147483708" r:id="rId53"/>
    <p:sldLayoutId id="2147483709" r:id="rId54"/>
    <p:sldLayoutId id="2147483710" r:id="rId55"/>
    <p:sldLayoutId id="2147483711" r:id="rId56"/>
    <p:sldLayoutId id="2147483712" r:id="rId57"/>
    <p:sldLayoutId id="2147483713" r:id="rId58"/>
    <p:sldLayoutId id="2147483714" r:id="rId59"/>
    <p:sldLayoutId id="2147483715" r:id="rId60"/>
    <p:sldLayoutId id="2147483716" r:id="rId61"/>
    <p:sldLayoutId id="2147483717" r:id="rId62"/>
    <p:sldLayoutId id="2147483718" r:id="rId63"/>
    <p:sldLayoutId id="2147483719" r:id="rId64"/>
    <p:sldLayoutId id="2147483720" r:id="rId65"/>
    <p:sldLayoutId id="2147483721" r:id="rId66"/>
    <p:sldLayoutId id="2147483722" r:id="rId67"/>
    <p:sldLayoutId id="2147483723" r:id="rId68"/>
    <p:sldLayoutId id="2147483724" r:id="rId69"/>
    <p:sldLayoutId id="2147483725" r:id="rId70"/>
    <p:sldLayoutId id="2147483726" r:id="rId71"/>
    <p:sldLayoutId id="2147483727" r:id="rId72"/>
    <p:sldLayoutId id="2147483728" r:id="rId73"/>
    <p:sldLayoutId id="2147483729" r:id="rId74"/>
    <p:sldLayoutId id="2147483730" r:id="rId75"/>
    <p:sldLayoutId id="2147483731" r:id="rId76"/>
    <p:sldLayoutId id="2147483732" r:id="rId77"/>
    <p:sldLayoutId id="2147483733" r:id="rId78"/>
    <p:sldLayoutId id="2147483734" r:id="rId79"/>
    <p:sldLayoutId id="2147483735" r:id="rId80"/>
    <p:sldLayoutId id="2147483736" r:id="rId81"/>
    <p:sldLayoutId id="2147483737" r:id="rId82"/>
    <p:sldLayoutId id="2147483738" r:id="rId83"/>
    <p:sldLayoutId id="2147483739" r:id="rId84"/>
    <p:sldLayoutId id="2147483740" r:id="rId85"/>
    <p:sldLayoutId id="2147483741" r:id="rId86"/>
    <p:sldLayoutId id="2147483742" r:id="rId87"/>
    <p:sldLayoutId id="2147483743" r:id="rId88"/>
    <p:sldLayoutId id="2147483744" r:id="rId89"/>
    <p:sldLayoutId id="2147483745" r:id="rId90"/>
    <p:sldLayoutId id="2147483746" r:id="rId91"/>
    <p:sldLayoutId id="2147483747" r:id="rId92"/>
    <p:sldLayoutId id="2147483748" r:id="rId93"/>
    <p:sldLayoutId id="2147483749" r:id="rId94"/>
    <p:sldLayoutId id="2147483750" r:id="rId95"/>
    <p:sldLayoutId id="2147483751" r:id="rId96"/>
    <p:sldLayoutId id="2147483752" r:id="rId97"/>
    <p:sldLayoutId id="2147483753" r:id="rId98"/>
    <p:sldLayoutId id="2147483754" r:id="rId99"/>
    <p:sldLayoutId id="2147483755" r:id="rId100"/>
    <p:sldLayoutId id="2147483756" r:id="rId101"/>
    <p:sldLayoutId id="2147483757" r:id="rId102"/>
    <p:sldLayoutId id="2147483758" r:id="rId103"/>
    <p:sldLayoutId id="2147483759" r:id="rId104"/>
    <p:sldLayoutId id="2147483760" r:id="rId105"/>
    <p:sldLayoutId id="2147483761" r:id="rId106"/>
    <p:sldLayoutId id="2147483762" r:id="rId107"/>
    <p:sldLayoutId id="2147483763" r:id="rId108"/>
    <p:sldLayoutId id="2147483764" r:id="rId109"/>
    <p:sldLayoutId id="2147483765" r:id="rId110"/>
    <p:sldLayoutId id="2147483766" r:id="rId111"/>
    <p:sldLayoutId id="2147483767" r:id="rId112"/>
    <p:sldLayoutId id="2147483768" r:id="rId113"/>
    <p:sldLayoutId id="2147483769" r:id="rId114"/>
    <p:sldLayoutId id="2147483770" r:id="rId115"/>
    <p:sldLayoutId id="2147483771" r:id="rId116"/>
    <p:sldLayoutId id="2147483772" r:id="rId117"/>
    <p:sldLayoutId id="2147483773" r:id="rId118"/>
    <p:sldLayoutId id="2147483774" r:id="rId119"/>
    <p:sldLayoutId id="2147483775" r:id="rId120"/>
    <p:sldLayoutId id="2147483776" r:id="rId121"/>
    <p:sldLayoutId id="2147483777" r:id="rId122"/>
    <p:sldLayoutId id="2147483778" r:id="rId123"/>
    <p:sldLayoutId id="2147483779" r:id="rId124"/>
    <p:sldLayoutId id="2147483780" r:id="rId125"/>
    <p:sldLayoutId id="2147483781" r:id="rId126"/>
    <p:sldLayoutId id="2147483782" r:id="rId127"/>
    <p:sldLayoutId id="2147483783" r:id="rId128"/>
    <p:sldLayoutId id="2147483784" r:id="rId129"/>
    <p:sldLayoutId id="2147483785" r:id="rId130"/>
    <p:sldLayoutId id="2147483786" r:id="rId131"/>
    <p:sldLayoutId id="2147483787" r:id="rId132"/>
    <p:sldLayoutId id="2147483788" r:id="rId133"/>
    <p:sldLayoutId id="2147483789" r:id="rId134"/>
    <p:sldLayoutId id="2147483790" r:id="rId135"/>
    <p:sldLayoutId id="2147483791" r:id="rId136"/>
    <p:sldLayoutId id="2147483792" r:id="rId137"/>
    <p:sldLayoutId id="2147483793" r:id="rId138"/>
    <p:sldLayoutId id="2147483794" r:id="rId139"/>
    <p:sldLayoutId id="2147483795" r:id="rId140"/>
    <p:sldLayoutId id="2147483796" r:id="rId141"/>
    <p:sldLayoutId id="2147483797" r:id="rId142"/>
    <p:sldLayoutId id="2147483798" r:id="rId143"/>
    <p:sldLayoutId id="2147483799" r:id="rId144"/>
    <p:sldLayoutId id="2147483800" r:id="rId145"/>
    <p:sldLayoutId id="2147483801" r:id="rId146"/>
    <p:sldLayoutId id="2147483802" r:id="rId147"/>
    <p:sldLayoutId id="2147483803" r:id="rId148"/>
    <p:sldLayoutId id="2147483804" r:id="rId149"/>
    <p:sldLayoutId id="2147483805" r:id="rId150"/>
    <p:sldLayoutId id="2147483806" r:id="rId151"/>
    <p:sldLayoutId id="2147483807" r:id="rId152"/>
    <p:sldLayoutId id="2147483808" r:id="rId153"/>
    <p:sldLayoutId id="2147483809" r:id="rId154"/>
    <p:sldLayoutId id="2147483810" r:id="rId155"/>
    <p:sldLayoutId id="2147483811" r:id="rId156"/>
    <p:sldLayoutId id="2147483812" r:id="rId157"/>
    <p:sldLayoutId id="2147483813" r:id="rId158"/>
    <p:sldLayoutId id="2147483814" r:id="rId159"/>
    <p:sldLayoutId id="2147483815" r:id="rId160"/>
    <p:sldLayoutId id="2147483816" r:id="rId161"/>
    <p:sldLayoutId id="2147483817" r:id="rId162"/>
    <p:sldLayoutId id="2147483818" r:id="rId163"/>
    <p:sldLayoutId id="2147483819" r:id="rId164"/>
    <p:sldLayoutId id="2147483820" r:id="rId165"/>
    <p:sldLayoutId id="2147483821" r:id="rId166"/>
    <p:sldLayoutId id="2147483822" r:id="rId167"/>
    <p:sldLayoutId id="2147483823" r:id="rId168"/>
    <p:sldLayoutId id="2147483824" r:id="rId169"/>
    <p:sldLayoutId id="2147483825" r:id="rId170"/>
    <p:sldLayoutId id="2147483826" r:id="rId171"/>
    <p:sldLayoutId id="2147483827" r:id="rId172"/>
    <p:sldLayoutId id="2147483828" r:id="rId173"/>
    <p:sldLayoutId id="2147483829" r:id="rId174"/>
    <p:sldLayoutId id="2147483830" r:id="rId175"/>
    <p:sldLayoutId id="2147483831" r:id="rId176"/>
    <p:sldLayoutId id="2147483832" r:id="rId177"/>
    <p:sldLayoutId id="2147483833" r:id="rId178"/>
    <p:sldLayoutId id="2147483834" r:id="rId179"/>
    <p:sldLayoutId id="2147483835" r:id="rId180"/>
    <p:sldLayoutId id="2147483836" r:id="rId181"/>
    <p:sldLayoutId id="2147483837" r:id="rId182"/>
    <p:sldLayoutId id="2147483838" r:id="rId183"/>
    <p:sldLayoutId id="2147483839" r:id="rId184"/>
    <p:sldLayoutId id="2147483840" r:id="rId185"/>
    <p:sldLayoutId id="2147483841" r:id="rId186"/>
    <p:sldLayoutId id="2147483842" r:id="rId187"/>
    <p:sldLayoutId id="2147483843" r:id="rId188"/>
    <p:sldLayoutId id="2147483844" r:id="rId189"/>
    <p:sldLayoutId id="2147483845" r:id="rId190"/>
    <p:sldLayoutId id="2147483846" r:id="rId191"/>
    <p:sldLayoutId id="2147483847" r:id="rId192"/>
    <p:sldLayoutId id="2147483848" r:id="rId193"/>
    <p:sldLayoutId id="2147483849" r:id="rId194"/>
    <p:sldLayoutId id="2147483850" r:id="rId195"/>
    <p:sldLayoutId id="2147483851" r:id="rId196"/>
    <p:sldLayoutId id="2147483852" r:id="rId197"/>
    <p:sldLayoutId id="2147483853" r:id="rId198"/>
    <p:sldLayoutId id="2147483854" r:id="rId199"/>
    <p:sldLayoutId id="2147483855" r:id="rId200"/>
    <p:sldLayoutId id="2147483856" r:id="rId201"/>
    <p:sldLayoutId id="2147483857" r:id="rId202"/>
    <p:sldLayoutId id="2147483858" r:id="rId203"/>
    <p:sldLayoutId id="2147483859" r:id="rId204"/>
    <p:sldLayoutId id="2147483860" r:id="rId205"/>
    <p:sldLayoutId id="2147483861" r:id="rId206"/>
    <p:sldLayoutId id="2147483862" r:id="rId207"/>
    <p:sldLayoutId id="2147483863" r:id="rId208"/>
    <p:sldLayoutId id="2147483864" r:id="rId209"/>
    <p:sldLayoutId id="2147483865" r:id="rId210"/>
    <p:sldLayoutId id="2147483866" r:id="rId211"/>
    <p:sldLayoutId id="2147483867" r:id="rId212"/>
    <p:sldLayoutId id="2147483868" r:id="rId213"/>
    <p:sldLayoutId id="2147483869" r:id="rId214"/>
    <p:sldLayoutId id="2147483870" r:id="rId215"/>
    <p:sldLayoutId id="2147483871" r:id="rId216"/>
    <p:sldLayoutId id="2147483872" r:id="rId217"/>
    <p:sldLayoutId id="2147483873" r:id="rId218"/>
    <p:sldLayoutId id="2147483874" r:id="rId219"/>
    <p:sldLayoutId id="2147483875" r:id="rId220"/>
    <p:sldLayoutId id="2147483876" r:id="rId221"/>
    <p:sldLayoutId id="2147483877" r:id="rId222"/>
    <p:sldLayoutId id="2147483878" r:id="rId223"/>
    <p:sldLayoutId id="2147483879" r:id="rId224"/>
    <p:sldLayoutId id="2147483880" r:id="rId225"/>
    <p:sldLayoutId id="2147483881" r:id="rId226"/>
    <p:sldLayoutId id="2147483882" r:id="rId227"/>
    <p:sldLayoutId id="2147483883" r:id="rId228"/>
    <p:sldLayoutId id="2147483884" r:id="rId229"/>
    <p:sldLayoutId id="2147483885" r:id="rId230"/>
    <p:sldLayoutId id="2147483886" r:id="rId231"/>
    <p:sldLayoutId id="2147483887" r:id="rId232"/>
    <p:sldLayoutId id="2147483888" r:id="rId233"/>
    <p:sldLayoutId id="2147483889" r:id="rId234"/>
    <p:sldLayoutId id="2147483890" r:id="rId235"/>
    <p:sldLayoutId id="2147483891" r:id="rId236"/>
    <p:sldLayoutId id="2147483892" r:id="rId237"/>
    <p:sldLayoutId id="2147483893" r:id="rId238"/>
    <p:sldLayoutId id="2147483894" r:id="rId239"/>
    <p:sldLayoutId id="2147483895" r:id="rId240"/>
    <p:sldLayoutId id="2147483896" r:id="rId241"/>
    <p:sldLayoutId id="2147483897" r:id="rId242"/>
    <p:sldLayoutId id="2147483898" r:id="rId243"/>
    <p:sldLayoutId id="2147483899" r:id="rId244"/>
    <p:sldLayoutId id="2147483900" r:id="rId245"/>
    <p:sldLayoutId id="2147483901" r:id="rId246"/>
    <p:sldLayoutId id="2147483902" r:id="rId247"/>
    <p:sldLayoutId id="2147483903" r:id="rId248"/>
    <p:sldLayoutId id="2147483904" r:id="rId249"/>
    <p:sldLayoutId id="2147483905" r:id="rId250"/>
    <p:sldLayoutId id="2147483906" r:id="rId251"/>
    <p:sldLayoutId id="2147483907" r:id="rId252"/>
    <p:sldLayoutId id="2147483908" r:id="rId253"/>
    <p:sldLayoutId id="2147483909" r:id="rId254"/>
    <p:sldLayoutId id="2147483910" r:id="rId255"/>
    <p:sldLayoutId id="2147483911" r:id="rId256"/>
    <p:sldLayoutId id="2147483912" r:id="rId257"/>
    <p:sldLayoutId id="2147483913" r:id="rId258"/>
    <p:sldLayoutId id="2147483914" r:id="rId259"/>
    <p:sldLayoutId id="2147483915" r:id="rId260"/>
    <p:sldLayoutId id="2147483916" r:id="rId261"/>
    <p:sldLayoutId id="2147483917" r:id="rId262"/>
    <p:sldLayoutId id="2147483918" r:id="rId263"/>
    <p:sldLayoutId id="2147483919" r:id="rId264"/>
    <p:sldLayoutId id="2147483920" r:id="rId265"/>
    <p:sldLayoutId id="2147483921" r:id="rId266"/>
    <p:sldLayoutId id="2147483922" r:id="rId267"/>
    <p:sldLayoutId id="2147483923" r:id="rId268"/>
    <p:sldLayoutId id="2147483924" r:id="rId269"/>
    <p:sldLayoutId id="2147483925" r:id="rId270"/>
    <p:sldLayoutId id="2147483926" r:id="rId271"/>
    <p:sldLayoutId id="2147483927" r:id="rId272"/>
    <p:sldLayoutId id="2147483928" r:id="rId273"/>
    <p:sldLayoutId id="2147483929" r:id="rId274"/>
    <p:sldLayoutId id="2147483930" r:id="rId275"/>
    <p:sldLayoutId id="2147483931" r:id="rId276"/>
    <p:sldLayoutId id="2147483932" r:id="rId277"/>
    <p:sldLayoutId id="2147483933" r:id="rId278"/>
    <p:sldLayoutId id="2147483934" r:id="rId279"/>
    <p:sldLayoutId id="2147483935" r:id="rId280"/>
    <p:sldLayoutId id="2147483936" r:id="rId281"/>
    <p:sldLayoutId id="2147483937" r:id="rId282"/>
    <p:sldLayoutId id="2147483938" r:id="rId283"/>
    <p:sldLayoutId id="2147483939" r:id="rId284"/>
    <p:sldLayoutId id="2147483940" r:id="rId285"/>
    <p:sldLayoutId id="2147483941" r:id="rId286"/>
    <p:sldLayoutId id="2147483942" r:id="rId287"/>
    <p:sldLayoutId id="2147483943" r:id="rId288"/>
    <p:sldLayoutId id="2147483944" r:id="rId289"/>
    <p:sldLayoutId id="2147483945" r:id="rId290"/>
    <p:sldLayoutId id="2147483946" r:id="rId291"/>
    <p:sldLayoutId id="2147483947" r:id="rId292"/>
    <p:sldLayoutId id="2147483948" r:id="rId293"/>
    <p:sldLayoutId id="2147483949" r:id="rId294"/>
    <p:sldLayoutId id="2147483950" r:id="rId295"/>
    <p:sldLayoutId id="2147483951" r:id="rId296"/>
    <p:sldLayoutId id="2147483952" r:id="rId297"/>
    <p:sldLayoutId id="2147483953" r:id="rId298"/>
    <p:sldLayoutId id="2147483954" r:id="rId299"/>
    <p:sldLayoutId id="2147483955" r:id="rId300"/>
    <p:sldLayoutId id="2147483956" r:id="rId301"/>
    <p:sldLayoutId id="2147483957" r:id="rId302"/>
    <p:sldLayoutId id="2147483958" r:id="rId303"/>
    <p:sldLayoutId id="2147483959" r:id="rId304"/>
    <p:sldLayoutId id="2147483960" r:id="rId305"/>
    <p:sldLayoutId id="2147483961" r:id="rId306"/>
    <p:sldLayoutId id="2147483962" r:id="rId307"/>
    <p:sldLayoutId id="2147483963" r:id="rId308"/>
    <p:sldLayoutId id="2147483964" r:id="rId309"/>
    <p:sldLayoutId id="2147483965" r:id="rId310"/>
    <p:sldLayoutId id="2147483966" r:id="rId311"/>
    <p:sldLayoutId id="2147483967" r:id="rId312"/>
    <p:sldLayoutId id="2147483968" r:id="rId313"/>
    <p:sldLayoutId id="2147483969" r:id="rId314"/>
    <p:sldLayoutId id="2147483970" r:id="rId315"/>
    <p:sldLayoutId id="2147483971" r:id="rId316"/>
    <p:sldLayoutId id="2147483972" r:id="rId317"/>
    <p:sldLayoutId id="2147483973" r:id="rId318"/>
    <p:sldLayoutId id="2147483974" r:id="rId319"/>
    <p:sldLayoutId id="2147483975" r:id="rId320"/>
    <p:sldLayoutId id="2147483976" r:id="rId321"/>
    <p:sldLayoutId id="2147483977" r:id="rId322"/>
    <p:sldLayoutId id="2147483978" r:id="rId323"/>
    <p:sldLayoutId id="2147483979" r:id="rId324"/>
    <p:sldLayoutId id="2147483980" r:id="rId325"/>
    <p:sldLayoutId id="2147483981" r:id="rId326"/>
    <p:sldLayoutId id="2147483982" r:id="rId327"/>
    <p:sldLayoutId id="2147483983" r:id="rId328"/>
    <p:sldLayoutId id="2147483984" r:id="rId329"/>
    <p:sldLayoutId id="2147483985" r:id="rId330"/>
    <p:sldLayoutId id="2147483986" r:id="rId331"/>
    <p:sldLayoutId id="2147483987" r:id="rId332"/>
    <p:sldLayoutId id="2147483988" r:id="rId333"/>
    <p:sldLayoutId id="2147483989" r:id="rId334"/>
    <p:sldLayoutId id="2147483990" r:id="rId335"/>
    <p:sldLayoutId id="2147483991" r:id="rId336"/>
    <p:sldLayoutId id="2147483992" r:id="rId337"/>
    <p:sldLayoutId id="2147483993" r:id="rId338"/>
    <p:sldLayoutId id="2147483994" r:id="rId339"/>
    <p:sldLayoutId id="2147483995" r:id="rId340"/>
    <p:sldLayoutId id="2147483996" r:id="rId341"/>
    <p:sldLayoutId id="2147483997" r:id="rId342"/>
    <p:sldLayoutId id="2147483998" r:id="rId343"/>
    <p:sldLayoutId id="2147483999" r:id="rId344"/>
    <p:sldLayoutId id="2147484000" r:id="rId345"/>
    <p:sldLayoutId id="2147484001" r:id="rId346"/>
    <p:sldLayoutId id="2147484002" r:id="rId347"/>
    <p:sldLayoutId id="2147484003" r:id="rId348"/>
    <p:sldLayoutId id="2147484004" r:id="rId349"/>
    <p:sldLayoutId id="2147484005" r:id="rId350"/>
    <p:sldLayoutId id="2147484006" r:id="rId351"/>
    <p:sldLayoutId id="2147484007" r:id="rId352"/>
    <p:sldLayoutId id="2147484008" r:id="rId353"/>
    <p:sldLayoutId id="2147484009" r:id="rId354"/>
    <p:sldLayoutId id="2147484010" r:id="rId355"/>
    <p:sldLayoutId id="2147484011" r:id="rId356"/>
    <p:sldLayoutId id="2147484012" r:id="rId357"/>
    <p:sldLayoutId id="2147484013" r:id="rId358"/>
    <p:sldLayoutId id="2147484014" r:id="rId359"/>
    <p:sldLayoutId id="2147484015" r:id="rId360"/>
    <p:sldLayoutId id="2147484016" r:id="rId361"/>
    <p:sldLayoutId id="2147484017" r:id="rId362"/>
    <p:sldLayoutId id="2147484018" r:id="rId363"/>
    <p:sldLayoutId id="2147484019" r:id="rId364"/>
    <p:sldLayoutId id="2147484020" r:id="rId365"/>
    <p:sldLayoutId id="2147484021" r:id="rId366"/>
    <p:sldLayoutId id="2147484022" r:id="rId367"/>
    <p:sldLayoutId id="2147484023" r:id="rId368"/>
    <p:sldLayoutId id="2147484024" r:id="rId369"/>
    <p:sldLayoutId id="2147484025" r:id="rId370"/>
    <p:sldLayoutId id="2147484026" r:id="rId371"/>
    <p:sldLayoutId id="2147484027" r:id="rId372"/>
    <p:sldLayoutId id="2147484028" r:id="rId373"/>
    <p:sldLayoutId id="2147484029" r:id="rId374"/>
    <p:sldLayoutId id="2147484030" r:id="rId375"/>
    <p:sldLayoutId id="2147484031" r:id="rId376"/>
    <p:sldLayoutId id="2147484032" r:id="rId377"/>
    <p:sldLayoutId id="2147484033" r:id="rId378"/>
    <p:sldLayoutId id="2147484034" r:id="rId379"/>
    <p:sldLayoutId id="2147484035" r:id="rId380"/>
    <p:sldLayoutId id="2147484036" r:id="rId381"/>
    <p:sldLayoutId id="2147484037" r:id="rId382"/>
    <p:sldLayoutId id="2147484038" r:id="rId383"/>
    <p:sldLayoutId id="2147484039" r:id="rId384"/>
    <p:sldLayoutId id="2147484040" r:id="rId385"/>
    <p:sldLayoutId id="2147484041" r:id="rId386"/>
    <p:sldLayoutId id="2147484042" r:id="rId387"/>
    <p:sldLayoutId id="2147484043" r:id="rId388"/>
    <p:sldLayoutId id="2147484044" r:id="rId389"/>
    <p:sldLayoutId id="2147484045" r:id="rId390"/>
    <p:sldLayoutId id="2147484046" r:id="rId391"/>
    <p:sldLayoutId id="2147484047" r:id="rId392"/>
    <p:sldLayoutId id="2147484048" r:id="rId393"/>
    <p:sldLayoutId id="2147484049" r:id="rId394"/>
    <p:sldLayoutId id="2147484050" r:id="rId395"/>
    <p:sldLayoutId id="2147484051" r:id="rId396"/>
    <p:sldLayoutId id="2147484052" r:id="rId397"/>
    <p:sldLayoutId id="2147484053" r:id="rId398"/>
    <p:sldLayoutId id="2147484054" r:id="rId399"/>
    <p:sldLayoutId id="2147484055" r:id="rId400"/>
    <p:sldLayoutId id="2147484056" r:id="rId401"/>
    <p:sldLayoutId id="2147484057" r:id="rId402"/>
    <p:sldLayoutId id="2147484058" r:id="rId403"/>
    <p:sldLayoutId id="2147484059" r:id="rId404"/>
    <p:sldLayoutId id="2147484060" r:id="rId405"/>
    <p:sldLayoutId id="2147484061" r:id="rId406"/>
    <p:sldLayoutId id="2147484062" r:id="rId407"/>
    <p:sldLayoutId id="2147484063" r:id="rId408"/>
    <p:sldLayoutId id="2147484064" r:id="rId409"/>
    <p:sldLayoutId id="2147484065" r:id="rId410"/>
    <p:sldLayoutId id="2147484066" r:id="rId411"/>
    <p:sldLayoutId id="2147484067" r:id="rId412"/>
    <p:sldLayoutId id="2147484068" r:id="rId413"/>
    <p:sldLayoutId id="2147484069" r:id="rId414"/>
    <p:sldLayoutId id="2147484070" r:id="rId415"/>
    <p:sldLayoutId id="2147484071" r:id="rId416"/>
    <p:sldLayoutId id="2147484072" r:id="rId417"/>
    <p:sldLayoutId id="2147484073" r:id="rId418"/>
    <p:sldLayoutId id="2147484074" r:id="rId419"/>
    <p:sldLayoutId id="2147484075" r:id="rId420"/>
    <p:sldLayoutId id="2147484076" r:id="rId421"/>
    <p:sldLayoutId id="2147484077" r:id="rId422"/>
    <p:sldLayoutId id="2147484078" r:id="rId423"/>
    <p:sldLayoutId id="2147484079" r:id="rId424"/>
    <p:sldLayoutId id="2147484080" r:id="rId425"/>
    <p:sldLayoutId id="2147484081" r:id="rId426"/>
    <p:sldLayoutId id="2147484082" r:id="rId427"/>
    <p:sldLayoutId id="2147484083" r:id="rId428"/>
    <p:sldLayoutId id="2147484084" r:id="rId429"/>
    <p:sldLayoutId id="2147484085" r:id="rId430"/>
    <p:sldLayoutId id="2147484086" r:id="rId431"/>
    <p:sldLayoutId id="2147484087" r:id="rId432"/>
    <p:sldLayoutId id="2147484088" r:id="rId433"/>
    <p:sldLayoutId id="2147484089" r:id="rId434"/>
    <p:sldLayoutId id="2147484090" r:id="rId435"/>
    <p:sldLayoutId id="2147484091" r:id="rId436"/>
    <p:sldLayoutId id="2147484092" r:id="rId437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4156" name="Shape 4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" name="Google Shape;4157;p68"/>
          <p:cNvSpPr txBox="1"/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b="1" i="0" sz="3600" u="none" cap="none" strike="noStrik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4158" name="Google Shape;4158;p68"/>
          <p:cNvSpPr txBox="1"/>
          <p:nvPr>
            <p:ph idx="1" type="body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55600" lvl="1" marL="9144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42900" lvl="2" marL="13716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b="0" i="0" sz="16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b="0" i="0" sz="16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42900" lvl="5" marL="2743200" marR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42900" lvl="6" marL="32004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42900" lvl="7" marL="36576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42900" lvl="8" marL="41148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4159" name="Google Shape;4159;p6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60" name="Google Shape;4160;p6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4094" r:id="rId1"/>
    <p:sldLayoutId id="2147484095" r:id="rId2"/>
    <p:sldLayoutId id="2147484096" r:id="rId3"/>
    <p:sldLayoutId id="2147484097" r:id="rId4"/>
    <p:sldLayoutId id="2147484098" r:id="rId5"/>
    <p:sldLayoutId id="2147484099" r:id="rId6"/>
    <p:sldLayoutId id="2147484100" r:id="rId7"/>
    <p:sldLayoutId id="2147484101" r:id="rId8"/>
    <p:sldLayoutId id="2147484102" r:id="rId9"/>
    <p:sldLayoutId id="2147484103" r:id="rId10"/>
    <p:sldLayoutId id="2147484104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4271" name="Shape 4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2" name="Google Shape;4272;p71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b="1" i="0" sz="3600" u="none" cap="none" strike="noStrik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4273" name="Google Shape;4273;p71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55600" lvl="1" marL="9144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42900" lvl="2" marL="13716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b="0" i="0" sz="16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b="0" i="0" sz="16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42900" lvl="5" marL="2743200" marR="0" rt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42900" lvl="6" marL="32004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42900" lvl="7" marL="36576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42900" lvl="8" marL="4114800" marR="0" rtl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4274" name="Google Shape;4274;p71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275" name="Google Shape;4275;p71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4106" r:id="rId1"/>
    <p:sldLayoutId id="2147484107" r:id="rId2"/>
    <p:sldLayoutId id="2147484108" r:id="rId3"/>
    <p:sldLayoutId id="2147484109" r:id="rId4"/>
    <p:sldLayoutId id="2147484110" r:id="rId5"/>
    <p:sldLayoutId id="2147484111" r:id="rId6"/>
    <p:sldLayoutId id="2147484112" r:id="rId7"/>
    <p:sldLayoutId id="2147484113" r:id="rId8"/>
    <p:sldLayoutId id="2147484114" r:id="rId9"/>
    <p:sldLayoutId id="2147484115" r:id="rId10"/>
    <p:sldLayoutId id="2147484116" r:id="rId11"/>
    <p:sldLayoutId id="2147484117" r:id="rId12"/>
    <p:sldLayoutId id="2147484118" r:id="rId13"/>
    <p:sldLayoutId id="2147484119" r:id="rId14"/>
    <p:sldLayoutId id="2147484120" r:id="rId15"/>
    <p:sldLayoutId id="2147484121" r:id="rId16"/>
    <p:sldLayoutId id="2147484122" r:id="rId17"/>
    <p:sldLayoutId id="2147484123" r:id="rId18"/>
    <p:sldLayoutId id="2147484124" r:id="rId19"/>
    <p:sldLayoutId id="2147484125" r:id="rId20"/>
    <p:sldLayoutId id="2147484126" r:id="rId21"/>
    <p:sldLayoutId id="2147484127" r:id="rId22"/>
    <p:sldLayoutId id="2147484128" r:id="rId23"/>
    <p:sldLayoutId id="2147484129" r:id="rId24"/>
    <p:sldLayoutId id="2147484130" r:id="rId25"/>
    <p:sldLayoutId id="2147484131" r:id="rId26"/>
    <p:sldLayoutId id="2147484132" r:id="rId27"/>
    <p:sldLayoutId id="2147484133" r:id="rId28"/>
    <p:sldLayoutId id="2147484134" r:id="rId29"/>
    <p:sldLayoutId id="2147484135" r:id="rId30"/>
    <p:sldLayoutId id="2147484136" r:id="rId31"/>
    <p:sldLayoutId id="2147484137" r:id="rId32"/>
    <p:sldLayoutId id="2147484138" r:id="rId33"/>
    <p:sldLayoutId id="2147484139" r:id="rId34"/>
    <p:sldLayoutId id="2147484140" r:id="rId35"/>
    <p:sldLayoutId id="2147484141" r:id="rId36"/>
    <p:sldLayoutId id="2147484142" r:id="rId37"/>
    <p:sldLayoutId id="2147484143" r:id="rId38"/>
    <p:sldLayoutId id="2147484144" r:id="rId39"/>
    <p:sldLayoutId id="2147484145" r:id="rId40"/>
    <p:sldLayoutId id="2147484146" r:id="rId41"/>
    <p:sldLayoutId id="2147484147" r:id="rId42"/>
    <p:sldLayoutId id="2147484148" r:id="rId43"/>
    <p:sldLayoutId id="2147484149" r:id="rId44"/>
    <p:sldLayoutId id="2147484150" r:id="rId45"/>
    <p:sldLayoutId id="2147484151" r:id="rId46"/>
    <p:sldLayoutId id="2147484152" r:id="rId47"/>
    <p:sldLayoutId id="2147484153" r:id="rId48"/>
    <p:sldLayoutId id="2147484154" r:id="rId49"/>
    <p:sldLayoutId id="2147484155" r:id="rId50"/>
    <p:sldLayoutId id="2147484156" r:id="rId51"/>
    <p:sldLayoutId id="2147484157" r:id="rId52"/>
    <p:sldLayoutId id="2147484158" r:id="rId53"/>
    <p:sldLayoutId id="2147484159" r:id="rId54"/>
    <p:sldLayoutId id="2147484160" r:id="rId55"/>
    <p:sldLayoutId id="2147484161" r:id="rId56"/>
    <p:sldLayoutId id="2147484162" r:id="rId57"/>
    <p:sldLayoutId id="2147484163" r:id="rId58"/>
    <p:sldLayoutId id="2147484164" r:id="rId59"/>
    <p:sldLayoutId id="2147484165" r:id="rId60"/>
    <p:sldLayoutId id="2147484166" r:id="rId61"/>
    <p:sldLayoutId id="2147484167" r:id="rId62"/>
    <p:sldLayoutId id="2147484168" r:id="rId63"/>
    <p:sldLayoutId id="2147484169" r:id="rId64"/>
    <p:sldLayoutId id="2147484170" r:id="rId65"/>
    <p:sldLayoutId id="2147484171" r:id="rId66"/>
    <p:sldLayoutId id="2147484172" r:id="rId67"/>
    <p:sldLayoutId id="2147484173" r:id="rId68"/>
    <p:sldLayoutId id="2147484174" r:id="rId69"/>
    <p:sldLayoutId id="2147484175" r:id="rId70"/>
    <p:sldLayoutId id="2147484176" r:id="rId71"/>
    <p:sldLayoutId id="2147484177" r:id="rId72"/>
    <p:sldLayoutId id="2147484178" r:id="rId73"/>
    <p:sldLayoutId id="2147484179" r:id="rId74"/>
    <p:sldLayoutId id="2147484180" r:id="rId75"/>
    <p:sldLayoutId id="2147484181" r:id="rId76"/>
    <p:sldLayoutId id="2147484182" r:id="rId77"/>
    <p:sldLayoutId id="2147484183" r:id="rId78"/>
    <p:sldLayoutId id="2147484184" r:id="rId79"/>
    <p:sldLayoutId id="2147484185" r:id="rId80"/>
    <p:sldLayoutId id="2147484186" r:id="rId81"/>
    <p:sldLayoutId id="2147484187" r:id="rId82"/>
    <p:sldLayoutId id="2147484188" r:id="rId83"/>
    <p:sldLayoutId id="2147484189" r:id="rId84"/>
    <p:sldLayoutId id="2147484190" r:id="rId85"/>
    <p:sldLayoutId id="2147484191" r:id="rId86"/>
    <p:sldLayoutId id="2147484192" r:id="rId87"/>
    <p:sldLayoutId id="2147484193" r:id="rId88"/>
    <p:sldLayoutId id="2147484194" r:id="rId89"/>
    <p:sldLayoutId id="2147484195" r:id="rId90"/>
    <p:sldLayoutId id="2147484196" r:id="rId91"/>
    <p:sldLayoutId id="2147484197" r:id="rId92"/>
    <p:sldLayoutId id="2147484198" r:id="rId93"/>
    <p:sldLayoutId id="2147484199" r:id="rId94"/>
    <p:sldLayoutId id="2147484200" r:id="rId95"/>
    <p:sldLayoutId id="2147484201" r:id="rId96"/>
    <p:sldLayoutId id="2147484202" r:id="rId97"/>
    <p:sldLayoutId id="2147484203" r:id="rId98"/>
    <p:sldLayoutId id="2147484204" r:id="rId99"/>
    <p:sldLayoutId id="2147484205" r:id="rId100"/>
    <p:sldLayoutId id="2147484206" r:id="rId101"/>
    <p:sldLayoutId id="2147484207" r:id="rId102"/>
    <p:sldLayoutId id="2147484208" r:id="rId103"/>
    <p:sldLayoutId id="2147484209" r:id="rId104"/>
    <p:sldLayoutId id="2147484210" r:id="rId105"/>
    <p:sldLayoutId id="2147484211" r:id="rId106"/>
    <p:sldLayoutId id="2147484212" r:id="rId107"/>
    <p:sldLayoutId id="2147484213" r:id="rId108"/>
    <p:sldLayoutId id="2147484214" r:id="rId109"/>
    <p:sldLayoutId id="2147484215" r:id="rId110"/>
    <p:sldLayoutId id="2147484216" r:id="rId111"/>
    <p:sldLayoutId id="2147484217" r:id="rId112"/>
    <p:sldLayoutId id="2147484218" r:id="rId113"/>
    <p:sldLayoutId id="2147484219" r:id="rId114"/>
    <p:sldLayoutId id="2147484220" r:id="rId115"/>
    <p:sldLayoutId id="2147484221" r:id="rId116"/>
    <p:sldLayoutId id="2147484222" r:id="rId117"/>
    <p:sldLayoutId id="2147484223" r:id="rId118"/>
    <p:sldLayoutId id="2147484224" r:id="rId119"/>
    <p:sldLayoutId id="2147484225" r:id="rId120"/>
    <p:sldLayoutId id="2147484226" r:id="rId121"/>
    <p:sldLayoutId id="2147484227" r:id="rId122"/>
    <p:sldLayoutId id="2147484228" r:id="rId123"/>
    <p:sldLayoutId id="2147484229" r:id="rId124"/>
    <p:sldLayoutId id="2147484230" r:id="rId125"/>
    <p:sldLayoutId id="2147484231" r:id="rId126"/>
    <p:sldLayoutId id="2147484232" r:id="rId127"/>
    <p:sldLayoutId id="2147484233" r:id="rId128"/>
    <p:sldLayoutId id="2147484234" r:id="rId129"/>
    <p:sldLayoutId id="2147484235" r:id="rId130"/>
    <p:sldLayoutId id="2147484236" r:id="rId131"/>
    <p:sldLayoutId id="2147484237" r:id="rId132"/>
    <p:sldLayoutId id="2147484238" r:id="rId133"/>
    <p:sldLayoutId id="2147484239" r:id="rId134"/>
    <p:sldLayoutId id="2147484240" r:id="rId135"/>
    <p:sldLayoutId id="2147484241" r:id="rId136"/>
    <p:sldLayoutId id="2147484242" r:id="rId137"/>
    <p:sldLayoutId id="2147484243" r:id="rId138"/>
    <p:sldLayoutId id="2147484244" r:id="rId139"/>
    <p:sldLayoutId id="2147484245" r:id="rId140"/>
    <p:sldLayoutId id="2147484246" r:id="rId141"/>
    <p:sldLayoutId id="2147484247" r:id="rId142"/>
    <p:sldLayoutId id="2147484248" r:id="rId143"/>
    <p:sldLayoutId id="2147484249" r:id="rId144"/>
    <p:sldLayoutId id="2147484250" r:id="rId145"/>
    <p:sldLayoutId id="2147484251" r:id="rId146"/>
    <p:sldLayoutId id="2147484252" r:id="rId147"/>
    <p:sldLayoutId id="2147484253" r:id="rId148"/>
    <p:sldLayoutId id="2147484254" r:id="rId149"/>
    <p:sldLayoutId id="2147484255" r:id="rId150"/>
    <p:sldLayoutId id="2147484256" r:id="rId151"/>
    <p:sldLayoutId id="2147484257" r:id="rId152"/>
    <p:sldLayoutId id="2147484258" r:id="rId153"/>
    <p:sldLayoutId id="2147484259" r:id="rId154"/>
    <p:sldLayoutId id="2147484260" r:id="rId155"/>
    <p:sldLayoutId id="2147484261" r:id="rId156"/>
    <p:sldLayoutId id="2147484262" r:id="rId157"/>
    <p:sldLayoutId id="2147484263" r:id="rId158"/>
    <p:sldLayoutId id="2147484264" r:id="rId159"/>
    <p:sldLayoutId id="2147484265" r:id="rId160"/>
    <p:sldLayoutId id="2147484266" r:id="rId161"/>
    <p:sldLayoutId id="2147484267" r:id="rId162"/>
    <p:sldLayoutId id="2147484268" r:id="rId163"/>
    <p:sldLayoutId id="2147484269" r:id="rId164"/>
    <p:sldLayoutId id="2147484270" r:id="rId165"/>
    <p:sldLayoutId id="2147484271" r:id="rId166"/>
    <p:sldLayoutId id="2147484272" r:id="rId167"/>
    <p:sldLayoutId id="2147484273" r:id="rId168"/>
    <p:sldLayoutId id="2147484274" r:id="rId169"/>
    <p:sldLayoutId id="2147484275" r:id="rId170"/>
    <p:sldLayoutId id="2147484276" r:id="rId171"/>
    <p:sldLayoutId id="2147484277" r:id="rId172"/>
    <p:sldLayoutId id="2147484278" r:id="rId173"/>
    <p:sldLayoutId id="2147484279" r:id="rId174"/>
    <p:sldLayoutId id="2147484280" r:id="rId175"/>
    <p:sldLayoutId id="2147484281" r:id="rId176"/>
    <p:sldLayoutId id="2147484282" r:id="rId177"/>
    <p:sldLayoutId id="2147484283" r:id="rId178"/>
    <p:sldLayoutId id="2147484284" r:id="rId179"/>
    <p:sldLayoutId id="2147484285" r:id="rId180"/>
    <p:sldLayoutId id="2147484286" r:id="rId181"/>
    <p:sldLayoutId id="2147484287" r:id="rId182"/>
    <p:sldLayoutId id="2147484288" r:id="rId183"/>
    <p:sldLayoutId id="2147484289" r:id="rId184"/>
    <p:sldLayoutId id="2147484290" r:id="rId185"/>
    <p:sldLayoutId id="2147484291" r:id="rId186"/>
    <p:sldLayoutId id="2147484292" r:id="rId187"/>
    <p:sldLayoutId id="2147484293" r:id="rId188"/>
    <p:sldLayoutId id="2147484294" r:id="rId189"/>
    <p:sldLayoutId id="2147484295" r:id="rId190"/>
    <p:sldLayoutId id="2147484296" r:id="rId191"/>
    <p:sldLayoutId id="2147484297" r:id="rId192"/>
    <p:sldLayoutId id="2147484298" r:id="rId193"/>
    <p:sldLayoutId id="2147484299" r:id="rId194"/>
    <p:sldLayoutId id="2147484300" r:id="rId195"/>
    <p:sldLayoutId id="2147484301" r:id="rId196"/>
    <p:sldLayoutId id="2147484302" r:id="rId197"/>
    <p:sldLayoutId id="2147484303" r:id="rId198"/>
    <p:sldLayoutId id="2147484304" r:id="rId199"/>
    <p:sldLayoutId id="2147484305" r:id="rId200"/>
    <p:sldLayoutId id="2147484306" r:id="rId201"/>
    <p:sldLayoutId id="2147484307" r:id="rId202"/>
    <p:sldLayoutId id="2147484308" r:id="rId203"/>
    <p:sldLayoutId id="2147484309" r:id="rId204"/>
    <p:sldLayoutId id="2147484310" r:id="rId205"/>
    <p:sldLayoutId id="2147484311" r:id="rId206"/>
    <p:sldLayoutId id="2147484312" r:id="rId207"/>
    <p:sldLayoutId id="2147484313" r:id="rId208"/>
    <p:sldLayoutId id="2147484314" r:id="rId209"/>
    <p:sldLayoutId id="2147484315" r:id="rId210"/>
    <p:sldLayoutId id="2147484316" r:id="rId211"/>
    <p:sldLayoutId id="2147484317" r:id="rId212"/>
    <p:sldLayoutId id="2147484318" r:id="rId213"/>
    <p:sldLayoutId id="2147484319" r:id="rId214"/>
    <p:sldLayoutId id="2147484320" r:id="rId215"/>
    <p:sldLayoutId id="2147484321" r:id="rId216"/>
    <p:sldLayoutId id="2147484322" r:id="rId217"/>
    <p:sldLayoutId id="2147484323" r:id="rId218"/>
    <p:sldLayoutId id="2147484324" r:id="rId219"/>
    <p:sldLayoutId id="2147484325" r:id="rId220"/>
    <p:sldLayoutId id="2147484326" r:id="rId221"/>
    <p:sldLayoutId id="2147484327" r:id="rId222"/>
    <p:sldLayoutId id="2147484328" r:id="rId223"/>
    <p:sldLayoutId id="2147484329" r:id="rId224"/>
    <p:sldLayoutId id="2147484330" r:id="rId225"/>
    <p:sldLayoutId id="2147484331" r:id="rId226"/>
    <p:sldLayoutId id="2147484332" r:id="rId227"/>
    <p:sldLayoutId id="2147484333" r:id="rId228"/>
    <p:sldLayoutId id="2147484334" r:id="rId229"/>
    <p:sldLayoutId id="2147484335" r:id="rId230"/>
    <p:sldLayoutId id="2147484336" r:id="rId231"/>
    <p:sldLayoutId id="2147484337" r:id="rId232"/>
    <p:sldLayoutId id="2147484338" r:id="rId233"/>
    <p:sldLayoutId id="2147484339" r:id="rId234"/>
    <p:sldLayoutId id="2147484340" r:id="rId235"/>
    <p:sldLayoutId id="2147484341" r:id="rId236"/>
    <p:sldLayoutId id="2147484342" r:id="rId237"/>
    <p:sldLayoutId id="2147484343" r:id="rId238"/>
    <p:sldLayoutId id="2147484344" r:id="rId239"/>
    <p:sldLayoutId id="2147484345" r:id="rId240"/>
    <p:sldLayoutId id="2147484346" r:id="rId241"/>
    <p:sldLayoutId id="2147484347" r:id="rId242"/>
    <p:sldLayoutId id="2147484348" r:id="rId243"/>
    <p:sldLayoutId id="2147484349" r:id="rId244"/>
    <p:sldLayoutId id="2147484350" r:id="rId245"/>
    <p:sldLayoutId id="2147484351" r:id="rId246"/>
    <p:sldLayoutId id="2147484352" r:id="rId247"/>
    <p:sldLayoutId id="2147484353" r:id="rId248"/>
    <p:sldLayoutId id="2147484354" r:id="rId249"/>
    <p:sldLayoutId id="2147484355" r:id="rId250"/>
    <p:sldLayoutId id="2147484356" r:id="rId251"/>
    <p:sldLayoutId id="2147484357" r:id="rId252"/>
    <p:sldLayoutId id="2147484358" r:id="rId253"/>
    <p:sldLayoutId id="2147484359" r:id="rId254"/>
    <p:sldLayoutId id="2147484360" r:id="rId255"/>
    <p:sldLayoutId id="2147484361" r:id="rId256"/>
    <p:sldLayoutId id="2147484362" r:id="rId257"/>
    <p:sldLayoutId id="2147484363" r:id="rId258"/>
    <p:sldLayoutId id="2147484364" r:id="rId259"/>
    <p:sldLayoutId id="2147484365" r:id="rId260"/>
    <p:sldLayoutId id="2147484366" r:id="rId261"/>
    <p:sldLayoutId id="2147484367" r:id="rId262"/>
    <p:sldLayoutId id="2147484368" r:id="rId263"/>
    <p:sldLayoutId id="2147484369" r:id="rId264"/>
    <p:sldLayoutId id="2147484370" r:id="rId265"/>
    <p:sldLayoutId id="2147484371" r:id="rId266"/>
    <p:sldLayoutId id="2147484372" r:id="rId267"/>
    <p:sldLayoutId id="2147484373" r:id="rId268"/>
    <p:sldLayoutId id="2147484374" r:id="rId269"/>
    <p:sldLayoutId id="2147484375" r:id="rId270"/>
    <p:sldLayoutId id="2147484376" r:id="rId271"/>
    <p:sldLayoutId id="2147484377" r:id="rId272"/>
    <p:sldLayoutId id="2147484378" r:id="rId273"/>
    <p:sldLayoutId id="2147484379" r:id="rId274"/>
    <p:sldLayoutId id="2147484380" r:id="rId275"/>
    <p:sldLayoutId id="2147484381" r:id="rId276"/>
    <p:sldLayoutId id="2147484382" r:id="rId277"/>
    <p:sldLayoutId id="2147484383" r:id="rId278"/>
    <p:sldLayoutId id="2147484384" r:id="rId279"/>
    <p:sldLayoutId id="2147484385" r:id="rId280"/>
    <p:sldLayoutId id="2147484386" r:id="rId281"/>
    <p:sldLayoutId id="2147484387" r:id="rId282"/>
    <p:sldLayoutId id="2147484388" r:id="rId283"/>
    <p:sldLayoutId id="2147484389" r:id="rId284"/>
    <p:sldLayoutId id="2147484390" r:id="rId285"/>
    <p:sldLayoutId id="2147484391" r:id="rId286"/>
    <p:sldLayoutId id="2147484392" r:id="rId287"/>
    <p:sldLayoutId id="2147484393" r:id="rId288"/>
    <p:sldLayoutId id="2147484394" r:id="rId289"/>
    <p:sldLayoutId id="2147484395" r:id="rId290"/>
    <p:sldLayoutId id="2147484396" r:id="rId291"/>
    <p:sldLayoutId id="2147484397" r:id="rId292"/>
    <p:sldLayoutId id="2147484398" r:id="rId293"/>
    <p:sldLayoutId id="2147484399" r:id="rId294"/>
    <p:sldLayoutId id="2147484400" r:id="rId295"/>
    <p:sldLayoutId id="2147484401" r:id="rId296"/>
    <p:sldLayoutId id="2147484402" r:id="rId297"/>
    <p:sldLayoutId id="2147484403" r:id="rId298"/>
    <p:sldLayoutId id="2147484404" r:id="rId299"/>
    <p:sldLayoutId id="2147484405" r:id="rId300"/>
    <p:sldLayoutId id="2147484406" r:id="rId301"/>
    <p:sldLayoutId id="2147484407" r:id="rId302"/>
    <p:sldLayoutId id="2147484408" r:id="rId303"/>
    <p:sldLayoutId id="2147484409" r:id="rId304"/>
    <p:sldLayoutId id="2147484410" r:id="rId305"/>
    <p:sldLayoutId id="2147484411" r:id="rId306"/>
    <p:sldLayoutId id="2147484412" r:id="rId307"/>
    <p:sldLayoutId id="2147484413" r:id="rId308"/>
    <p:sldLayoutId id="2147484414" r:id="rId309"/>
    <p:sldLayoutId id="2147484415" r:id="rId310"/>
    <p:sldLayoutId id="2147484416" r:id="rId311"/>
    <p:sldLayoutId id="2147484417" r:id="rId312"/>
    <p:sldLayoutId id="2147484418" r:id="rId313"/>
    <p:sldLayoutId id="2147484419" r:id="rId314"/>
    <p:sldLayoutId id="2147484420" r:id="rId315"/>
    <p:sldLayoutId id="2147484421" r:id="rId316"/>
    <p:sldLayoutId id="2147484422" r:id="rId317"/>
    <p:sldLayoutId id="2147484423" r:id="rId318"/>
    <p:sldLayoutId id="2147484424" r:id="rId319"/>
    <p:sldLayoutId id="2147484425" r:id="rId320"/>
    <p:sldLayoutId id="2147484426" r:id="rId321"/>
    <p:sldLayoutId id="2147484427" r:id="rId322"/>
    <p:sldLayoutId id="2147484428" r:id="rId323"/>
    <p:sldLayoutId id="2147484429" r:id="rId324"/>
    <p:sldLayoutId id="2147484430" r:id="rId325"/>
    <p:sldLayoutId id="2147484431" r:id="rId326"/>
    <p:sldLayoutId id="2147484432" r:id="rId327"/>
    <p:sldLayoutId id="2147484433" r:id="rId328"/>
    <p:sldLayoutId id="2147484434" r:id="rId329"/>
    <p:sldLayoutId id="2147484435" r:id="rId330"/>
    <p:sldLayoutId id="2147484436" r:id="rId331"/>
    <p:sldLayoutId id="2147484437" r:id="rId332"/>
    <p:sldLayoutId id="2147484438" r:id="rId333"/>
    <p:sldLayoutId id="2147484439" r:id="rId334"/>
    <p:sldLayoutId id="2147484440" r:id="rId335"/>
    <p:sldLayoutId id="2147484441" r:id="rId336"/>
    <p:sldLayoutId id="2147484442" r:id="rId337"/>
    <p:sldLayoutId id="2147484443" r:id="rId338"/>
    <p:sldLayoutId id="2147484444" r:id="rId339"/>
    <p:sldLayoutId id="2147484445" r:id="rId340"/>
    <p:sldLayoutId id="2147484446" r:id="rId341"/>
    <p:sldLayoutId id="2147484447" r:id="rId342"/>
    <p:sldLayoutId id="2147484448" r:id="rId343"/>
    <p:sldLayoutId id="2147484449" r:id="rId344"/>
    <p:sldLayoutId id="2147484450" r:id="rId345"/>
    <p:sldLayoutId id="2147484451" r:id="rId346"/>
    <p:sldLayoutId id="2147484452" r:id="rId347"/>
    <p:sldLayoutId id="2147484453" r:id="rId348"/>
    <p:sldLayoutId id="2147484454" r:id="rId349"/>
    <p:sldLayoutId id="2147484455" r:id="rId350"/>
    <p:sldLayoutId id="2147484456" r:id="rId351"/>
    <p:sldLayoutId id="2147484457" r:id="rId352"/>
    <p:sldLayoutId id="2147484458" r:id="rId353"/>
    <p:sldLayoutId id="2147484459" r:id="rId354"/>
    <p:sldLayoutId id="2147484460" r:id="rId355"/>
    <p:sldLayoutId id="2147484461" r:id="rId356"/>
    <p:sldLayoutId id="2147484462" r:id="rId357"/>
    <p:sldLayoutId id="2147484463" r:id="rId358"/>
    <p:sldLayoutId id="2147484464" r:id="rId359"/>
    <p:sldLayoutId id="2147484465" r:id="rId360"/>
    <p:sldLayoutId id="2147484466" r:id="rId361"/>
    <p:sldLayoutId id="2147484467" r:id="rId362"/>
    <p:sldLayoutId id="2147484468" r:id="rId363"/>
    <p:sldLayoutId id="2147484469" r:id="rId364"/>
    <p:sldLayoutId id="2147484470" r:id="rId365"/>
    <p:sldLayoutId id="2147484471" r:id="rId366"/>
    <p:sldLayoutId id="2147484472" r:id="rId367"/>
    <p:sldLayoutId id="2147484473" r:id="rId368"/>
    <p:sldLayoutId id="2147484474" r:id="rId369"/>
    <p:sldLayoutId id="2147484475" r:id="rId370"/>
    <p:sldLayoutId id="2147484476" r:id="rId371"/>
    <p:sldLayoutId id="2147484477" r:id="rId372"/>
    <p:sldLayoutId id="2147484478" r:id="rId373"/>
    <p:sldLayoutId id="2147484479" r:id="rId374"/>
    <p:sldLayoutId id="2147484480" r:id="rId375"/>
    <p:sldLayoutId id="2147484481" r:id="rId376"/>
    <p:sldLayoutId id="2147484482" r:id="rId377"/>
    <p:sldLayoutId id="2147484483" r:id="rId378"/>
    <p:sldLayoutId id="2147484484" r:id="rId379"/>
    <p:sldLayoutId id="2147484485" r:id="rId380"/>
    <p:sldLayoutId id="2147484486" r:id="rId381"/>
    <p:sldLayoutId id="2147484487" r:id="rId382"/>
    <p:sldLayoutId id="2147484488" r:id="rId383"/>
    <p:sldLayoutId id="2147484489" r:id="rId384"/>
    <p:sldLayoutId id="2147484490" r:id="rId385"/>
    <p:sldLayoutId id="2147484491" r:id="rId386"/>
    <p:sldLayoutId id="2147484492" r:id="rId387"/>
    <p:sldLayoutId id="2147484493" r:id="rId388"/>
    <p:sldLayoutId id="2147484494" r:id="rId389"/>
    <p:sldLayoutId id="2147484495" r:id="rId390"/>
    <p:sldLayoutId id="2147484496" r:id="rId391"/>
    <p:sldLayoutId id="2147484497" r:id="rId392"/>
    <p:sldLayoutId id="2147484498" r:id="rId393"/>
    <p:sldLayoutId id="2147484499" r:id="rId394"/>
    <p:sldLayoutId id="2147484500" r:id="rId395"/>
    <p:sldLayoutId id="2147484501" r:id="rId396"/>
    <p:sldLayoutId id="2147484502" r:id="rId397"/>
    <p:sldLayoutId id="2147484503" r:id="rId398"/>
    <p:sldLayoutId id="2147484504" r:id="rId399"/>
    <p:sldLayoutId id="2147484505" r:id="rId400"/>
    <p:sldLayoutId id="2147484506" r:id="rId401"/>
    <p:sldLayoutId id="2147484507" r:id="rId402"/>
    <p:sldLayoutId id="2147484508" r:id="rId403"/>
    <p:sldLayoutId id="2147484509" r:id="rId404"/>
    <p:sldLayoutId id="2147484510" r:id="rId405"/>
    <p:sldLayoutId id="2147484511" r:id="rId406"/>
    <p:sldLayoutId id="2147484512" r:id="rId407"/>
    <p:sldLayoutId id="2147484513" r:id="rId408"/>
    <p:sldLayoutId id="2147484514" r:id="rId409"/>
    <p:sldLayoutId id="2147484515" r:id="rId410"/>
    <p:sldLayoutId id="2147484516" r:id="rId411"/>
    <p:sldLayoutId id="2147484517" r:id="rId412"/>
    <p:sldLayoutId id="2147484518" r:id="rId413"/>
    <p:sldLayoutId id="2147484519" r:id="rId414"/>
    <p:sldLayoutId id="2147484520" r:id="rId415"/>
    <p:sldLayoutId id="2147484521" r:id="rId416"/>
    <p:sldLayoutId id="2147484522" r:id="rId417"/>
    <p:sldLayoutId id="2147484523" r:id="rId418"/>
    <p:sldLayoutId id="2147484524" r:id="rId419"/>
    <p:sldLayoutId id="2147484525" r:id="rId420"/>
    <p:sldLayoutId id="2147484526" r:id="rId421"/>
    <p:sldLayoutId id="2147484527" r:id="rId422"/>
    <p:sldLayoutId id="2147484528" r:id="rId423"/>
    <p:sldLayoutId id="2147484529" r:id="rId424"/>
    <p:sldLayoutId id="2147484530" r:id="rId425"/>
    <p:sldLayoutId id="2147484531" r:id="rId426"/>
    <p:sldLayoutId id="2147484532" r:id="rId427"/>
    <p:sldLayoutId id="2147484533" r:id="rId428"/>
    <p:sldLayoutId id="2147484534" r:id="rId429"/>
    <p:sldLayoutId id="2147484535" r:id="rId430"/>
    <p:sldLayoutId id="2147484536" r:id="rId431"/>
    <p:sldLayoutId id="2147484537" r:id="rId432"/>
    <p:sldLayoutId id="2147484538" r:id="rId433"/>
    <p:sldLayoutId id="2147484539" r:id="rId434"/>
    <p:sldLayoutId id="2147484540" r:id="rId435"/>
    <p:sldLayoutId id="2147484541" r:id="rId436"/>
    <p:sldLayoutId id="2147484542" r:id="rId437"/>
    <p:sldLayoutId id="2147484543" r:id="rId438"/>
    <p:sldLayoutId id="2147484544" r:id="rId439"/>
    <p:sldLayoutId id="2147484545" r:id="rId440"/>
    <p:sldLayoutId id="2147484546" r:id="rId441"/>
    <p:sldLayoutId id="2147484547" r:id="rId442"/>
    <p:sldLayoutId id="2147484548" r:id="rId443"/>
    <p:sldLayoutId id="2147484549" r:id="rId444"/>
    <p:sldLayoutId id="2147484550" r:id="rId445"/>
    <p:sldLayoutId id="2147484551" r:id="rId446"/>
    <p:sldLayoutId id="2147484552" r:id="rId447"/>
    <p:sldLayoutId id="2147484553" r:id="rId448"/>
    <p:sldLayoutId id="2147484554" r:id="rId449"/>
    <p:sldLayoutId id="2147484555" r:id="rId450"/>
    <p:sldLayoutId id="2147484556" r:id="rId451"/>
    <p:sldLayoutId id="2147484557" r:id="rId452"/>
    <p:sldLayoutId id="2147484558" r:id="rId453"/>
    <p:sldLayoutId id="2147484559" r:id="rId454"/>
    <p:sldLayoutId id="2147484560" r:id="rId455"/>
    <p:sldLayoutId id="2147484561" r:id="rId456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8726" name="Shape 8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7" name="Google Shape;8727;p76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33"/>
              <a:buFont typeface="Calibri"/>
              <a:buNone/>
              <a:defRPr b="0" i="0" sz="2933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8728" name="Google Shape;8728;p76"/>
          <p:cNvSpPr txBox="1"/>
          <p:nvPr>
            <p:ph idx="1" type="body"/>
          </p:nvPr>
        </p:nvSpPr>
        <p:spPr>
          <a:xfrm>
            <a:off x="304800" y="1066800"/>
            <a:ext cx="5486400" cy="3017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64045" lvl="0" marL="457200" marR="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Char char="•"/>
              <a:defRPr b="0" i="0" sz="2133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7154" lvl="1" marL="914400" marR="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Char char="–"/>
              <a:defRPr b="0" i="0" sz="1867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30200" lvl="2" marL="1371600" marR="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b="0" i="0" sz="16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13245" lvl="3" marL="1828800" marR="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–"/>
              <a:defRPr b="0" i="0" sz="1333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13245" lvl="4" marL="2286000" marR="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»"/>
              <a:defRPr b="0" i="0" sz="1333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3245" lvl="5" marL="2743200" marR="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b="0" i="0" sz="1333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3245" lvl="6" marL="3200400" marR="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b="0" i="0" sz="1333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3245" lvl="7" marL="3657600" marR="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b="0" i="0" sz="1333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3245" lvl="8" marL="4114800" marR="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b="0" i="0" sz="1333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729" name="Google Shape;8729;p76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8730" name="Google Shape;8730;p76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8731" name="Google Shape;8731;p76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0" i="0" sz="800" u="none" cap="none" strike="noStrik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4563" r:id="rId1"/>
    <p:sldLayoutId id="2147484564" r:id="rId2"/>
    <p:sldLayoutId id="2147484565" r:id="rId3"/>
    <p:sldLayoutId id="2147484566" r:id="rId4"/>
    <p:sldLayoutId id="2147484567" r:id="rId5"/>
    <p:sldLayoutId id="2147484568" r:id="rId6"/>
    <p:sldLayoutId id="2147484569" r:id="rId7"/>
    <p:sldLayoutId id="2147484570" r:id="rId8"/>
    <p:sldLayoutId id="2147484571" r:id="rId9"/>
    <p:sldLayoutId id="2147484572" r:id="rId10"/>
    <p:sldLayoutId id="2147484573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8801" name="Shape 8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2" name="Google Shape;8802;g37ca39b6ccb_0_858"/>
          <p:cNvSpPr txBox="1"/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b="1" i="0" sz="3600" u="none" cap="none" strike="noStrik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8803" name="Google Shape;8803;g37ca39b6ccb_0_858"/>
          <p:cNvSpPr txBox="1"/>
          <p:nvPr>
            <p:ph idx="1" type="body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381000" lvl="0" marL="457200" marR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55600" lvl="1" marL="914400" marR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42900" lvl="2" marL="1371600" marR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b="0" i="0" sz="16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b="0" i="0" sz="16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42900" lvl="5" marL="2743200" marR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42900" lvl="6" marL="3200400" marR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42900" lvl="7" marL="3657600" marR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42900" lvl="8" marL="4114800" marR="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804" name="Google Shape;8804;g37ca39b6ccb_0_858"/>
          <p:cNvSpPr txBox="1"/>
          <p:nvPr>
            <p:ph idx="12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algn="r">
              <a:spcBef>
                <a:spcPts val="0"/>
              </a:spcBef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spcBef>
                <a:spcPts val="0"/>
              </a:spcBef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spcBef>
                <a:spcPts val="0"/>
              </a:spcBef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spcBef>
                <a:spcPts val="0"/>
              </a:spcBef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spcBef>
                <a:spcPts val="0"/>
              </a:spcBef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spcBef>
                <a:spcPts val="0"/>
              </a:spcBef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spcBef>
                <a:spcPts val="0"/>
              </a:spcBef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spcBef>
                <a:spcPts val="0"/>
              </a:spcBef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spcBef>
                <a:spcPts val="0"/>
              </a:spcBef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805" name="Google Shape;8805;g37ca39b6ccb_0_858"/>
          <p:cNvSpPr txBox="1"/>
          <p:nvPr>
            <p:ph idx="11" type="ftr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4575" r:id="rId1"/>
    <p:sldLayoutId id="2147484576" r:id="rId2"/>
    <p:sldLayoutId id="2147484577" r:id="rId3"/>
    <p:sldLayoutId id="2147484578" r:id="rId4"/>
    <p:sldLayoutId id="2147484579" r:id="rId5"/>
    <p:sldLayoutId id="2147484580" r:id="rId6"/>
    <p:sldLayoutId id="2147484581" r:id="rId7"/>
    <p:sldLayoutId id="2147484582" r:id="rId8"/>
    <p:sldLayoutId id="2147484583" r:id="rId9"/>
    <p:sldLayoutId id="2147484584" r:id="rId10"/>
    <p:sldLayoutId id="2147484585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8916" name="Shape 8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7" name="Google Shape;8917;g37d58d5429e_0_119"/>
          <p:cNvSpPr txBox="1"/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rmAutofit/>
          </a:bodyPr>
          <a:lstStyle>
            <a:lvl1pPr lvl="0" marR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Calibri"/>
              <a:buNone/>
              <a:defRPr b="0" i="0" sz="29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3pPr>
            <a:lvl4pPr lvl="3"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4pPr>
            <a:lvl5pPr lvl="4"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5pPr>
            <a:lvl6pPr lvl="5"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6pPr>
            <a:lvl7pPr lvl="6"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7pPr>
            <a:lvl8pPr lvl="7"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8pPr>
            <a:lvl9pPr lvl="8">
              <a:spcBef>
                <a:spcPts val="0"/>
              </a:spcBef>
              <a:spcAft>
                <a:spcPts val="0"/>
              </a:spcAft>
              <a:buSzPts val="900"/>
              <a:buNone/>
              <a:defRPr sz="1200"/>
            </a:lvl9pPr>
          </a:lstStyle>
          <a:p/>
        </p:txBody>
      </p:sp>
      <p:sp>
        <p:nvSpPr>
          <p:cNvPr id="8918" name="Google Shape;8918;g37d58d5429e_0_119"/>
          <p:cNvSpPr txBox="1"/>
          <p:nvPr>
            <p:ph idx="1" type="body"/>
          </p:nvPr>
        </p:nvSpPr>
        <p:spPr>
          <a:xfrm>
            <a:off x="304800" y="1066800"/>
            <a:ext cx="5486400" cy="3017400"/>
          </a:xfrm>
          <a:prstGeom prst="rect">
            <a:avLst/>
          </a:prstGeom>
          <a:noFill/>
          <a:ln>
            <a:noFill/>
          </a:ln>
        </p:spPr>
        <p:txBody>
          <a:bodyPr anchorCtr="0" anchor="t" bIns="30475" lIns="60950" spcFirstLastPara="1" rIns="60950" wrap="square" tIns="30475">
            <a:normAutofit/>
          </a:bodyPr>
          <a:lstStyle>
            <a:lvl1pPr indent="-361950" lvl="0" marL="457200" marR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b="0" i="0" sz="2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9250" lvl="1" marL="914400" marR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Char char="–"/>
              <a:defRPr b="0" i="0" sz="19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30200" lvl="2" marL="1371600" marR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b="0" i="0" sz="16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11150" lvl="3" marL="1828800" marR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Arial"/>
              <a:buChar char="–"/>
              <a:defRPr b="0" i="0" sz="1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11150" lvl="4" marL="2286000" marR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Arial"/>
              <a:buChar char="»"/>
              <a:defRPr b="0" i="0" sz="1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1150" lvl="5" marL="2743200" marR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Arial"/>
              <a:buChar char="•"/>
              <a:defRPr b="0" i="0" sz="1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1150" lvl="6" marL="3200400" marR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Arial"/>
              <a:buChar char="•"/>
              <a:defRPr b="0" i="0" sz="1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1150" lvl="7" marL="3657600" marR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Arial"/>
              <a:buChar char="•"/>
              <a:defRPr b="0" i="0" sz="1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1150" lvl="8" marL="4114800" marR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Arial"/>
              <a:buChar char="•"/>
              <a:defRPr b="0" i="0" sz="1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919" name="Google Shape;8919;g37d58d5429e_0_119"/>
          <p:cNvSpPr txBox="1"/>
          <p:nvPr>
            <p:ph idx="10" type="dt"/>
          </p:nvPr>
        </p:nvSpPr>
        <p:spPr>
          <a:xfrm>
            <a:off x="304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8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920" name="Google Shape;8920;g37d58d5429e_0_119"/>
          <p:cNvSpPr txBox="1"/>
          <p:nvPr>
            <p:ph idx="11" type="ftr"/>
          </p:nvPr>
        </p:nvSpPr>
        <p:spPr>
          <a:xfrm>
            <a:off x="2082800" y="4237567"/>
            <a:ext cx="19305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lvl="0" marR="0" algn="ctr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8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algn="l">
              <a:spcBef>
                <a:spcPts val="0"/>
              </a:spcBef>
              <a:spcAft>
                <a:spcPts val="0"/>
              </a:spcAft>
              <a:buSzPts val="9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921" name="Google Shape;8921;g37d58d5429e_0_119"/>
          <p:cNvSpPr txBox="1"/>
          <p:nvPr>
            <p:ph idx="12" type="sldNum"/>
          </p:nvPr>
        </p:nvSpPr>
        <p:spPr>
          <a:xfrm>
            <a:off x="4368800" y="4237567"/>
            <a:ext cx="1422300" cy="24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0475" lIns="60950" spcFirstLastPara="1" rIns="60950" wrap="square" tIns="30475">
            <a:noAutofit/>
          </a:bodyPr>
          <a:lstStyle>
            <a:lvl1pPr indent="0" lvl="0" marL="0" marR="0" algn="r">
              <a:spcBef>
                <a:spcPts val="0"/>
              </a:spcBef>
              <a:buNone/>
              <a:defRPr b="0" i="0" sz="8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algn="r">
              <a:spcBef>
                <a:spcPts val="0"/>
              </a:spcBef>
              <a:buNone/>
              <a:defRPr b="0" i="0" sz="8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algn="r">
              <a:spcBef>
                <a:spcPts val="0"/>
              </a:spcBef>
              <a:buNone/>
              <a:defRPr b="0" i="0" sz="8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algn="r">
              <a:spcBef>
                <a:spcPts val="0"/>
              </a:spcBef>
              <a:buNone/>
              <a:defRPr b="0" i="0" sz="8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algn="r">
              <a:spcBef>
                <a:spcPts val="0"/>
              </a:spcBef>
              <a:buNone/>
              <a:defRPr b="0" i="0" sz="8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algn="r">
              <a:spcBef>
                <a:spcPts val="0"/>
              </a:spcBef>
              <a:buNone/>
              <a:defRPr b="0" i="0" sz="8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algn="r">
              <a:spcBef>
                <a:spcPts val="0"/>
              </a:spcBef>
              <a:buNone/>
              <a:defRPr b="0" i="0" sz="8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algn="r">
              <a:spcBef>
                <a:spcPts val="0"/>
              </a:spcBef>
              <a:buNone/>
              <a:defRPr b="0" i="0" sz="8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algn="r">
              <a:spcBef>
                <a:spcPts val="0"/>
              </a:spcBef>
              <a:buNone/>
              <a:defRPr b="0" i="0" sz="8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4587" r:id="rId1"/>
    <p:sldLayoutId id="2147484588" r:id="rId2"/>
    <p:sldLayoutId id="2147484589" r:id="rId3"/>
    <p:sldLayoutId id="2147484590" r:id="rId4"/>
    <p:sldLayoutId id="2147484591" r:id="rId5"/>
    <p:sldLayoutId id="2147484592" r:id="rId6"/>
    <p:sldLayoutId id="2147484593" r:id="rId7"/>
    <p:sldLayoutId id="2147484594" r:id="rId8"/>
    <p:sldLayoutId id="2147484595" r:id="rId9"/>
    <p:sldLayoutId id="2147484596" r:id="rId10"/>
    <p:sldLayoutId id="2147484597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87.png"/><Relationship Id="rId4" Type="http://schemas.openxmlformats.org/officeDocument/2006/relationships/image" Target="../media/image83.png"/><Relationship Id="rId5" Type="http://schemas.openxmlformats.org/officeDocument/2006/relationships/image" Target="../media/image85.png"/><Relationship Id="rId6" Type="http://schemas.openxmlformats.org/officeDocument/2006/relationships/image" Target="../media/image96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5.xml"/><Relationship Id="rId2" Type="http://schemas.openxmlformats.org/officeDocument/2006/relationships/notesSlide" Target="../notesSlides/notesSlide10.xml"/><Relationship Id="rId3" Type="http://schemas.openxmlformats.org/officeDocument/2006/relationships/hyperlink" Target="https://ilpqc.org/ILPQC%202020%2B/2024%20AC/ILPQC%20Annual%20Conference%20Abstract%20Template_2024.ppt" TargetMode="External"/><Relationship Id="rId4" Type="http://schemas.openxmlformats.org/officeDocument/2006/relationships/image" Target="../media/image98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22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84.png"/><Relationship Id="rId4" Type="http://schemas.openxmlformats.org/officeDocument/2006/relationships/image" Target="../media/image102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55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55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108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55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111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87.png"/><Relationship Id="rId4" Type="http://schemas.openxmlformats.org/officeDocument/2006/relationships/image" Target="../media/image83.png"/><Relationship Id="rId5" Type="http://schemas.openxmlformats.org/officeDocument/2006/relationships/hyperlink" Target="mailto:kmoreno@northshore.org" TargetMode="Externa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87.png"/><Relationship Id="rId4" Type="http://schemas.openxmlformats.org/officeDocument/2006/relationships/image" Target="../media/image83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104.png"/><Relationship Id="rId4" Type="http://schemas.openxmlformats.org/officeDocument/2006/relationships/image" Target="../media/image109.png"/><Relationship Id="rId5" Type="http://schemas.openxmlformats.org/officeDocument/2006/relationships/image" Target="../media/image105.png"/><Relationship Id="rId6" Type="http://schemas.openxmlformats.org/officeDocument/2006/relationships/image" Target="../media/image114.png"/><Relationship Id="rId7" Type="http://schemas.openxmlformats.org/officeDocument/2006/relationships/image" Target="../media/image110.jp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116.png"/><Relationship Id="rId4" Type="http://schemas.openxmlformats.org/officeDocument/2006/relationships/image" Target="../media/image83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113.png"/><Relationship Id="rId4" Type="http://schemas.openxmlformats.org/officeDocument/2006/relationships/image" Target="../media/image112.png"/><Relationship Id="rId9" Type="http://schemas.openxmlformats.org/officeDocument/2006/relationships/image" Target="../media/image210.png"/><Relationship Id="rId5" Type="http://schemas.openxmlformats.org/officeDocument/2006/relationships/image" Target="../media/image115.png"/><Relationship Id="rId6" Type="http://schemas.openxmlformats.org/officeDocument/2006/relationships/image" Target="../media/image121.png"/><Relationship Id="rId7" Type="http://schemas.openxmlformats.org/officeDocument/2006/relationships/image" Target="../media/image118.png"/><Relationship Id="rId8" Type="http://schemas.openxmlformats.org/officeDocument/2006/relationships/image" Target="../media/image122.png"/><Relationship Id="rId20" Type="http://schemas.openxmlformats.org/officeDocument/2006/relationships/image" Target="../media/image140.png"/><Relationship Id="rId22" Type="http://schemas.openxmlformats.org/officeDocument/2006/relationships/image" Target="../media/image134.png"/><Relationship Id="rId21" Type="http://schemas.openxmlformats.org/officeDocument/2006/relationships/image" Target="../media/image129.png"/><Relationship Id="rId11" Type="http://schemas.openxmlformats.org/officeDocument/2006/relationships/image" Target="../media/image119.png"/><Relationship Id="rId10" Type="http://schemas.openxmlformats.org/officeDocument/2006/relationships/image" Target="../media/image124.png"/><Relationship Id="rId13" Type="http://schemas.openxmlformats.org/officeDocument/2006/relationships/image" Target="../media/image123.png"/><Relationship Id="rId12" Type="http://schemas.openxmlformats.org/officeDocument/2006/relationships/image" Target="../media/image125.png"/><Relationship Id="rId15" Type="http://schemas.openxmlformats.org/officeDocument/2006/relationships/image" Target="../media/image128.png"/><Relationship Id="rId14" Type="http://schemas.openxmlformats.org/officeDocument/2006/relationships/image" Target="../media/image120.png"/><Relationship Id="rId17" Type="http://schemas.openxmlformats.org/officeDocument/2006/relationships/image" Target="../media/image133.png"/><Relationship Id="rId16" Type="http://schemas.openxmlformats.org/officeDocument/2006/relationships/image" Target="../media/image137.jpg"/><Relationship Id="rId19" Type="http://schemas.openxmlformats.org/officeDocument/2006/relationships/image" Target="../media/image127.png"/><Relationship Id="rId18" Type="http://schemas.openxmlformats.org/officeDocument/2006/relationships/image" Target="../media/image130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12.png"/><Relationship Id="rId4" Type="http://schemas.openxmlformats.org/officeDocument/2006/relationships/image" Target="../media/image121.png"/><Relationship Id="rId9" Type="http://schemas.openxmlformats.org/officeDocument/2006/relationships/image" Target="../media/image119.png"/><Relationship Id="rId5" Type="http://schemas.openxmlformats.org/officeDocument/2006/relationships/image" Target="../media/image141.png"/><Relationship Id="rId6" Type="http://schemas.openxmlformats.org/officeDocument/2006/relationships/image" Target="../media/image122.png"/><Relationship Id="rId7" Type="http://schemas.openxmlformats.org/officeDocument/2006/relationships/image" Target="../media/image210.png"/><Relationship Id="rId8" Type="http://schemas.openxmlformats.org/officeDocument/2006/relationships/image" Target="../media/image124.png"/><Relationship Id="rId20" Type="http://schemas.openxmlformats.org/officeDocument/2006/relationships/image" Target="../media/image147.png"/><Relationship Id="rId22" Type="http://schemas.openxmlformats.org/officeDocument/2006/relationships/image" Target="../media/image160.png"/><Relationship Id="rId21" Type="http://schemas.openxmlformats.org/officeDocument/2006/relationships/image" Target="../media/image150.png"/><Relationship Id="rId24" Type="http://schemas.openxmlformats.org/officeDocument/2006/relationships/image" Target="../media/image153.png"/><Relationship Id="rId23" Type="http://schemas.openxmlformats.org/officeDocument/2006/relationships/image" Target="../media/image151.png"/><Relationship Id="rId26" Type="http://schemas.openxmlformats.org/officeDocument/2006/relationships/image" Target="../media/image155.png"/><Relationship Id="rId25" Type="http://schemas.openxmlformats.org/officeDocument/2006/relationships/image" Target="../media/image152.png"/><Relationship Id="rId11" Type="http://schemas.openxmlformats.org/officeDocument/2006/relationships/image" Target="../media/image123.png"/><Relationship Id="rId10" Type="http://schemas.openxmlformats.org/officeDocument/2006/relationships/image" Target="../media/image125.png"/><Relationship Id="rId13" Type="http://schemas.openxmlformats.org/officeDocument/2006/relationships/image" Target="../media/image128.png"/><Relationship Id="rId12" Type="http://schemas.openxmlformats.org/officeDocument/2006/relationships/image" Target="../media/image120.png"/><Relationship Id="rId15" Type="http://schemas.openxmlformats.org/officeDocument/2006/relationships/image" Target="../media/image149.png"/><Relationship Id="rId14" Type="http://schemas.openxmlformats.org/officeDocument/2006/relationships/image" Target="../media/image137.jpg"/><Relationship Id="rId17" Type="http://schemas.openxmlformats.org/officeDocument/2006/relationships/image" Target="../media/image157.png"/><Relationship Id="rId16" Type="http://schemas.openxmlformats.org/officeDocument/2006/relationships/image" Target="../media/image148.png"/><Relationship Id="rId19" Type="http://schemas.openxmlformats.org/officeDocument/2006/relationships/image" Target="../media/image142.png"/><Relationship Id="rId18" Type="http://schemas.openxmlformats.org/officeDocument/2006/relationships/image" Target="../media/image143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12.png"/><Relationship Id="rId4" Type="http://schemas.openxmlformats.org/officeDocument/2006/relationships/image" Target="../media/image115.png"/><Relationship Id="rId9" Type="http://schemas.openxmlformats.org/officeDocument/2006/relationships/image" Target="../media/image124.png"/><Relationship Id="rId5" Type="http://schemas.openxmlformats.org/officeDocument/2006/relationships/image" Target="../media/image121.png"/><Relationship Id="rId6" Type="http://schemas.openxmlformats.org/officeDocument/2006/relationships/image" Target="../media/image141.png"/><Relationship Id="rId7" Type="http://schemas.openxmlformats.org/officeDocument/2006/relationships/image" Target="../media/image122.png"/><Relationship Id="rId8" Type="http://schemas.openxmlformats.org/officeDocument/2006/relationships/image" Target="../media/image210.png"/><Relationship Id="rId20" Type="http://schemas.openxmlformats.org/officeDocument/2006/relationships/image" Target="../media/image158.png"/><Relationship Id="rId22" Type="http://schemas.openxmlformats.org/officeDocument/2006/relationships/image" Target="../media/image166.png"/><Relationship Id="rId21" Type="http://schemas.openxmlformats.org/officeDocument/2006/relationships/image" Target="../media/image163.png"/><Relationship Id="rId24" Type="http://schemas.openxmlformats.org/officeDocument/2006/relationships/image" Target="../media/image195.png"/><Relationship Id="rId23" Type="http://schemas.openxmlformats.org/officeDocument/2006/relationships/image" Target="../media/image161.png"/><Relationship Id="rId25" Type="http://schemas.openxmlformats.org/officeDocument/2006/relationships/image" Target="../media/image165.png"/><Relationship Id="rId11" Type="http://schemas.openxmlformats.org/officeDocument/2006/relationships/image" Target="../media/image125.png"/><Relationship Id="rId10" Type="http://schemas.openxmlformats.org/officeDocument/2006/relationships/image" Target="../media/image119.png"/><Relationship Id="rId13" Type="http://schemas.openxmlformats.org/officeDocument/2006/relationships/image" Target="../media/image120.png"/><Relationship Id="rId12" Type="http://schemas.openxmlformats.org/officeDocument/2006/relationships/image" Target="../media/image123.png"/><Relationship Id="rId15" Type="http://schemas.openxmlformats.org/officeDocument/2006/relationships/image" Target="../media/image137.jpg"/><Relationship Id="rId14" Type="http://schemas.openxmlformats.org/officeDocument/2006/relationships/image" Target="../media/image128.png"/><Relationship Id="rId17" Type="http://schemas.openxmlformats.org/officeDocument/2006/relationships/image" Target="../media/image159.png"/><Relationship Id="rId16" Type="http://schemas.openxmlformats.org/officeDocument/2006/relationships/image" Target="../media/image171.png"/><Relationship Id="rId19" Type="http://schemas.openxmlformats.org/officeDocument/2006/relationships/image" Target="../media/image167.png"/><Relationship Id="rId18" Type="http://schemas.openxmlformats.org/officeDocument/2006/relationships/image" Target="../media/image156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70.png"/><Relationship Id="rId4" Type="http://schemas.openxmlformats.org/officeDocument/2006/relationships/image" Target="../media/image164.pn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174.png"/><Relationship Id="rId4" Type="http://schemas.openxmlformats.org/officeDocument/2006/relationships/image" Target="../media/image164.pn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169.png"/><Relationship Id="rId4" Type="http://schemas.openxmlformats.org/officeDocument/2006/relationships/image" Target="../media/image172.pn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175.png"/><Relationship Id="rId4" Type="http://schemas.openxmlformats.org/officeDocument/2006/relationships/image" Target="../media/image112.png"/><Relationship Id="rId9" Type="http://schemas.openxmlformats.org/officeDocument/2006/relationships/image" Target="../media/image210.png"/><Relationship Id="rId5" Type="http://schemas.openxmlformats.org/officeDocument/2006/relationships/image" Target="../media/image115.png"/><Relationship Id="rId6" Type="http://schemas.openxmlformats.org/officeDocument/2006/relationships/image" Target="../media/image121.png"/><Relationship Id="rId7" Type="http://schemas.openxmlformats.org/officeDocument/2006/relationships/image" Target="../media/image141.png"/><Relationship Id="rId8" Type="http://schemas.openxmlformats.org/officeDocument/2006/relationships/image" Target="../media/image122.png"/><Relationship Id="rId31" Type="http://schemas.openxmlformats.org/officeDocument/2006/relationships/image" Target="../media/image211.png"/><Relationship Id="rId30" Type="http://schemas.openxmlformats.org/officeDocument/2006/relationships/image" Target="../media/image187.png"/><Relationship Id="rId33" Type="http://schemas.openxmlformats.org/officeDocument/2006/relationships/image" Target="../media/image189.png"/><Relationship Id="rId32" Type="http://schemas.openxmlformats.org/officeDocument/2006/relationships/image" Target="../media/image188.png"/><Relationship Id="rId35" Type="http://schemas.openxmlformats.org/officeDocument/2006/relationships/image" Target="../media/image192.png"/><Relationship Id="rId34" Type="http://schemas.openxmlformats.org/officeDocument/2006/relationships/image" Target="../media/image196.png"/><Relationship Id="rId37" Type="http://schemas.openxmlformats.org/officeDocument/2006/relationships/image" Target="../media/image193.jpg"/><Relationship Id="rId36" Type="http://schemas.openxmlformats.org/officeDocument/2006/relationships/image" Target="../media/image198.png"/><Relationship Id="rId38" Type="http://schemas.openxmlformats.org/officeDocument/2006/relationships/image" Target="../media/image166.png"/><Relationship Id="rId20" Type="http://schemas.openxmlformats.org/officeDocument/2006/relationships/image" Target="../media/image181.png"/><Relationship Id="rId22" Type="http://schemas.openxmlformats.org/officeDocument/2006/relationships/image" Target="../media/image179.png"/><Relationship Id="rId21" Type="http://schemas.openxmlformats.org/officeDocument/2006/relationships/image" Target="../media/image180.png"/><Relationship Id="rId24" Type="http://schemas.openxmlformats.org/officeDocument/2006/relationships/image" Target="../media/image191.png"/><Relationship Id="rId23" Type="http://schemas.openxmlformats.org/officeDocument/2006/relationships/image" Target="../media/image178.png"/><Relationship Id="rId26" Type="http://schemas.openxmlformats.org/officeDocument/2006/relationships/image" Target="../media/image183.png"/><Relationship Id="rId25" Type="http://schemas.openxmlformats.org/officeDocument/2006/relationships/image" Target="../media/image182.png"/><Relationship Id="rId28" Type="http://schemas.openxmlformats.org/officeDocument/2006/relationships/image" Target="../media/image194.png"/><Relationship Id="rId27" Type="http://schemas.openxmlformats.org/officeDocument/2006/relationships/image" Target="../media/image184.png"/><Relationship Id="rId29" Type="http://schemas.openxmlformats.org/officeDocument/2006/relationships/image" Target="../media/image186.png"/><Relationship Id="rId11" Type="http://schemas.openxmlformats.org/officeDocument/2006/relationships/image" Target="../media/image119.png"/><Relationship Id="rId10" Type="http://schemas.openxmlformats.org/officeDocument/2006/relationships/image" Target="../media/image124.png"/><Relationship Id="rId13" Type="http://schemas.openxmlformats.org/officeDocument/2006/relationships/image" Target="../media/image123.png"/><Relationship Id="rId12" Type="http://schemas.openxmlformats.org/officeDocument/2006/relationships/image" Target="../media/image125.png"/><Relationship Id="rId15" Type="http://schemas.openxmlformats.org/officeDocument/2006/relationships/image" Target="../media/image128.png"/><Relationship Id="rId14" Type="http://schemas.openxmlformats.org/officeDocument/2006/relationships/image" Target="../media/image120.png"/><Relationship Id="rId17" Type="http://schemas.openxmlformats.org/officeDocument/2006/relationships/image" Target="../media/image185.png"/><Relationship Id="rId16" Type="http://schemas.openxmlformats.org/officeDocument/2006/relationships/image" Target="../media/image177.jpg"/><Relationship Id="rId19" Type="http://schemas.openxmlformats.org/officeDocument/2006/relationships/image" Target="../media/image207.png"/><Relationship Id="rId18" Type="http://schemas.openxmlformats.org/officeDocument/2006/relationships/image" Target="../media/image176.pn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06.pn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197.png"/><Relationship Id="rId4" Type="http://schemas.openxmlformats.org/officeDocument/2006/relationships/image" Target="../media/image204.png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112.png"/><Relationship Id="rId4" Type="http://schemas.openxmlformats.org/officeDocument/2006/relationships/image" Target="../media/image115.png"/><Relationship Id="rId9" Type="http://schemas.openxmlformats.org/officeDocument/2006/relationships/image" Target="../media/image124.png"/><Relationship Id="rId5" Type="http://schemas.openxmlformats.org/officeDocument/2006/relationships/image" Target="../media/image121.png"/><Relationship Id="rId6" Type="http://schemas.openxmlformats.org/officeDocument/2006/relationships/image" Target="../media/image141.png"/><Relationship Id="rId7" Type="http://schemas.openxmlformats.org/officeDocument/2006/relationships/image" Target="../media/image122.png"/><Relationship Id="rId8" Type="http://schemas.openxmlformats.org/officeDocument/2006/relationships/image" Target="../media/image210.png"/><Relationship Id="rId20" Type="http://schemas.openxmlformats.org/officeDocument/2006/relationships/image" Target="../media/image201.png"/><Relationship Id="rId11" Type="http://schemas.openxmlformats.org/officeDocument/2006/relationships/image" Target="../media/image125.png"/><Relationship Id="rId10" Type="http://schemas.openxmlformats.org/officeDocument/2006/relationships/image" Target="../media/image119.png"/><Relationship Id="rId13" Type="http://schemas.openxmlformats.org/officeDocument/2006/relationships/image" Target="../media/image120.png"/><Relationship Id="rId12" Type="http://schemas.openxmlformats.org/officeDocument/2006/relationships/image" Target="../media/image123.png"/><Relationship Id="rId15" Type="http://schemas.openxmlformats.org/officeDocument/2006/relationships/image" Target="../media/image177.jpg"/><Relationship Id="rId14" Type="http://schemas.openxmlformats.org/officeDocument/2006/relationships/image" Target="../media/image128.png"/><Relationship Id="rId17" Type="http://schemas.openxmlformats.org/officeDocument/2006/relationships/image" Target="../media/image206.png"/><Relationship Id="rId16" Type="http://schemas.openxmlformats.org/officeDocument/2006/relationships/image" Target="../media/image203.png"/><Relationship Id="rId19" Type="http://schemas.openxmlformats.org/officeDocument/2006/relationships/image" Target="../media/image200.png"/><Relationship Id="rId18" Type="http://schemas.openxmlformats.org/officeDocument/2006/relationships/image" Target="../media/image202.png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87.png"/><Relationship Id="rId4" Type="http://schemas.openxmlformats.org/officeDocument/2006/relationships/image" Target="../media/image83.png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87.png"/><Relationship Id="rId4" Type="http://schemas.openxmlformats.org/officeDocument/2006/relationships/image" Target="../media/image83.png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Relationship Id="rId5" Type="http://schemas.openxmlformats.org/officeDocument/2006/relationships/image" Target="../media/image212.png"/><Relationship Id="rId6" Type="http://schemas.openxmlformats.org/officeDocument/2006/relationships/hyperlink" Target="https://dph.illinois.gov/topics-services/life-stages-populations/maternal-child-family-health-services/perinatal-health/infant-mortality.html" TargetMode="Externa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Relationship Id="rId5" Type="http://schemas.openxmlformats.org/officeDocument/2006/relationships/image" Target="../media/image246.png"/><Relationship Id="rId6" Type="http://schemas.openxmlformats.org/officeDocument/2006/relationships/image" Target="../media/image239.png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205.png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8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Relationship Id="rId5" Type="http://schemas.openxmlformats.org/officeDocument/2006/relationships/image" Target="../media/image243.png"/><Relationship Id="rId6" Type="http://schemas.openxmlformats.org/officeDocument/2006/relationships/image" Target="../media/image227.png"/><Relationship Id="rId7" Type="http://schemas.openxmlformats.org/officeDocument/2006/relationships/image" Target="../media/image241.png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87.png"/><Relationship Id="rId4" Type="http://schemas.openxmlformats.org/officeDocument/2006/relationships/image" Target="../media/image83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0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Relationship Id="rId5" Type="http://schemas.openxmlformats.org/officeDocument/2006/relationships/image" Target="../media/image214.png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1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Relationship Id="rId5" Type="http://schemas.openxmlformats.org/officeDocument/2006/relationships/image" Target="../media/image214.png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2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3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Relationship Id="rId5" Type="http://schemas.openxmlformats.org/officeDocument/2006/relationships/image" Target="../media/image223.png"/><Relationship Id="rId6" Type="http://schemas.openxmlformats.org/officeDocument/2006/relationships/image" Target="../media/image215.png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4.xml"/><Relationship Id="rId3" Type="http://schemas.openxmlformats.org/officeDocument/2006/relationships/image" Target="../media/image87.png"/><Relationship Id="rId4" Type="http://schemas.openxmlformats.org/officeDocument/2006/relationships/image" Target="../media/image83.png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5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Relationship Id="rId5" Type="http://schemas.openxmlformats.org/officeDocument/2006/relationships/image" Target="../media/image208.png"/><Relationship Id="rId6" Type="http://schemas.openxmlformats.org/officeDocument/2006/relationships/image" Target="../media/image213.png"/><Relationship Id="rId7" Type="http://schemas.openxmlformats.org/officeDocument/2006/relationships/image" Target="../media/image219.png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6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Relationship Id="rId5" Type="http://schemas.openxmlformats.org/officeDocument/2006/relationships/image" Target="../media/image217.png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7.xml"/><Relationship Id="rId3" Type="http://schemas.openxmlformats.org/officeDocument/2006/relationships/image" Target="../media/image240.png"/><Relationship Id="rId4" Type="http://schemas.openxmlformats.org/officeDocument/2006/relationships/image" Target="../media/image86.png"/><Relationship Id="rId5" Type="http://schemas.openxmlformats.org/officeDocument/2006/relationships/image" Target="../media/image88.png"/></Relationships>
</file>

<file path=ppt/slides/_rels/slide4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8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Relationship Id="rId5" Type="http://schemas.openxmlformats.org/officeDocument/2006/relationships/image" Target="../media/image225.png"/></Relationships>
</file>

<file path=ppt/slides/_rels/slide4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9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Relationship Id="rId5" Type="http://schemas.openxmlformats.org/officeDocument/2006/relationships/image" Target="../media/image216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4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89.png"/><Relationship Id="rId4" Type="http://schemas.openxmlformats.org/officeDocument/2006/relationships/image" Target="../media/image84.png"/></Relationships>
</file>

<file path=ppt/slides/_rels/slide5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86.png"/><Relationship Id="rId4" Type="http://schemas.openxmlformats.org/officeDocument/2006/relationships/image" Target="../media/image88.png"/><Relationship Id="rId5" Type="http://schemas.openxmlformats.org/officeDocument/2006/relationships/image" Target="../media/image218.png"/></Relationships>
</file>

<file path=ppt/slides/_rels/slide5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1.xml"/><Relationship Id="rId3" Type="http://schemas.openxmlformats.org/officeDocument/2006/relationships/image" Target="../media/image87.png"/><Relationship Id="rId4" Type="http://schemas.openxmlformats.org/officeDocument/2006/relationships/image" Target="../media/image83.png"/></Relationships>
</file>

<file path=ppt/slides/_rels/slide5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2.xml"/><Relationship Id="rId3" Type="http://schemas.openxmlformats.org/officeDocument/2006/relationships/image" Target="../media/image244.png"/><Relationship Id="rId4" Type="http://schemas.openxmlformats.org/officeDocument/2006/relationships/image" Target="../media/image221.png"/></Relationships>
</file>

<file path=ppt/slides/_rels/slide5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3.xml"/><Relationship Id="rId3" Type="http://schemas.openxmlformats.org/officeDocument/2006/relationships/image" Target="../media/image247.png"/><Relationship Id="rId4" Type="http://schemas.openxmlformats.org/officeDocument/2006/relationships/image" Target="../media/image220.png"/></Relationships>
</file>

<file path=ppt/slides/_rels/slide5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4.xml"/><Relationship Id="rId3" Type="http://schemas.openxmlformats.org/officeDocument/2006/relationships/image" Target="../media/image245.png"/><Relationship Id="rId4" Type="http://schemas.openxmlformats.org/officeDocument/2006/relationships/image" Target="../media/image224.png"/></Relationships>
</file>

<file path=ppt/slides/_rels/slide5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5.xml"/><Relationship Id="rId3" Type="http://schemas.openxmlformats.org/officeDocument/2006/relationships/image" Target="../media/image242.png"/><Relationship Id="rId4" Type="http://schemas.openxmlformats.org/officeDocument/2006/relationships/image" Target="../media/image229.png"/></Relationships>
</file>

<file path=ppt/slides/_rels/slide5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6.xml"/><Relationship Id="rId3" Type="http://schemas.openxmlformats.org/officeDocument/2006/relationships/image" Target="../media/image226.png"/></Relationships>
</file>

<file path=ppt/slides/_rels/slide5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7.xml"/><Relationship Id="rId3" Type="http://schemas.openxmlformats.org/officeDocument/2006/relationships/image" Target="../media/image87.png"/><Relationship Id="rId4" Type="http://schemas.openxmlformats.org/officeDocument/2006/relationships/image" Target="../media/image83.png"/></Relationships>
</file>

<file path=ppt/slides/_rels/slide5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8.xml"/><Relationship Id="rId3" Type="http://schemas.openxmlformats.org/officeDocument/2006/relationships/image" Target="../media/image87.png"/><Relationship Id="rId4" Type="http://schemas.openxmlformats.org/officeDocument/2006/relationships/image" Target="../media/image83.png"/></Relationships>
</file>

<file path=ppt/slides/_rels/slide5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11.xml"/><Relationship Id="rId2" Type="http://schemas.openxmlformats.org/officeDocument/2006/relationships/notesSlide" Target="../notesSlides/notesSlide59.xml"/><Relationship Id="rId3" Type="http://schemas.openxmlformats.org/officeDocument/2006/relationships/image" Target="../media/image222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4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95.png"/><Relationship Id="rId4" Type="http://schemas.openxmlformats.org/officeDocument/2006/relationships/image" Target="../media/image94.png"/></Relationships>
</file>

<file path=ppt/slides/_rels/slide6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33.xml"/><Relationship Id="rId2" Type="http://schemas.openxmlformats.org/officeDocument/2006/relationships/notesSlide" Target="../notesSlides/notesSlide60.xml"/><Relationship Id="rId3" Type="http://schemas.openxmlformats.org/officeDocument/2006/relationships/image" Target="../media/image237.png"/><Relationship Id="rId4" Type="http://schemas.openxmlformats.org/officeDocument/2006/relationships/image" Target="../media/image228.png"/><Relationship Id="rId9" Type="http://schemas.openxmlformats.org/officeDocument/2006/relationships/image" Target="../media/image238.png"/><Relationship Id="rId5" Type="http://schemas.openxmlformats.org/officeDocument/2006/relationships/image" Target="../media/image231.png"/><Relationship Id="rId6" Type="http://schemas.openxmlformats.org/officeDocument/2006/relationships/image" Target="../media/image230.png"/><Relationship Id="rId7" Type="http://schemas.openxmlformats.org/officeDocument/2006/relationships/image" Target="../media/image232.png"/><Relationship Id="rId8" Type="http://schemas.openxmlformats.org/officeDocument/2006/relationships/image" Target="../media/image233.png"/><Relationship Id="rId11" Type="http://schemas.openxmlformats.org/officeDocument/2006/relationships/image" Target="../media/image236.png"/><Relationship Id="rId10" Type="http://schemas.openxmlformats.org/officeDocument/2006/relationships/image" Target="../media/image234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4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91.png"/><Relationship Id="rId4" Type="http://schemas.openxmlformats.org/officeDocument/2006/relationships/image" Target="../media/image92.png"/><Relationship Id="rId5" Type="http://schemas.openxmlformats.org/officeDocument/2006/relationships/hyperlink" Target="mailto:info@ilpqc.org" TargetMode="External"/><Relationship Id="rId6" Type="http://schemas.openxmlformats.org/officeDocument/2006/relationships/image" Target="../media/image94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5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97.png"/><Relationship Id="rId4" Type="http://schemas.openxmlformats.org/officeDocument/2006/relationships/image" Target="../media/image103.png"/><Relationship Id="rId5" Type="http://schemas.openxmlformats.org/officeDocument/2006/relationships/image" Target="../media/image100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5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93.png"/><Relationship Id="rId4" Type="http://schemas.openxmlformats.org/officeDocument/2006/relationships/image" Target="../media/image90.png"/><Relationship Id="rId5" Type="http://schemas.openxmlformats.org/officeDocument/2006/relationships/image" Target="../media/image145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8994" name="Shape 8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5" name="Google Shape;8995;p1"/>
          <p:cNvGrpSpPr/>
          <p:nvPr/>
        </p:nvGrpSpPr>
        <p:grpSpPr>
          <a:xfrm>
            <a:off x="0" y="1295400"/>
            <a:ext cx="12192000" cy="5562649"/>
            <a:chOff x="0" y="1295400"/>
            <a:chExt cx="12192000" cy="5562649"/>
          </a:xfrm>
        </p:grpSpPr>
        <p:sp>
          <p:nvSpPr>
            <p:cNvPr id="8996" name="Google Shape;8996;p1"/>
            <p:cNvSpPr/>
            <p:nvPr/>
          </p:nvSpPr>
          <p:spPr>
            <a:xfrm>
              <a:off x="904875" y="1295400"/>
              <a:ext cx="11287125" cy="3819525"/>
            </a:xfrm>
            <a:custGeom>
              <a:rect b="b" l="l" r="r" t="t"/>
              <a:pathLst>
                <a:path extrusionOk="0" h="3819525" w="11287125">
                  <a:moveTo>
                    <a:pt x="11287125" y="0"/>
                  </a:moveTo>
                  <a:lnTo>
                    <a:pt x="0" y="0"/>
                  </a:lnTo>
                  <a:lnTo>
                    <a:pt x="0" y="3819525"/>
                  </a:lnTo>
                  <a:lnTo>
                    <a:pt x="11287125" y="3819525"/>
                  </a:lnTo>
                  <a:lnTo>
                    <a:pt x="11287125" y="0"/>
                  </a:lnTo>
                  <a:close/>
                </a:path>
              </a:pathLst>
            </a:custGeom>
            <a:solidFill>
              <a:srgbClr val="F3F6F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8997" name="Google Shape;8997;p1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5041900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998" name="Google Shape;8998;p1"/>
            <p:cNvSpPr/>
            <p:nvPr/>
          </p:nvSpPr>
          <p:spPr>
            <a:xfrm>
              <a:off x="0" y="5019724"/>
              <a:ext cx="12192000" cy="1838325"/>
            </a:xfrm>
            <a:custGeom>
              <a:rect b="b" l="l" r="r" t="t"/>
              <a:pathLst>
                <a:path extrusionOk="0" h="1838325" w="1219200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8999" name="Google Shape;8999;p1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14325" y="5562600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00" name="Google Shape;9000;p1"/>
          <p:cNvSpPr txBox="1"/>
          <p:nvPr>
            <p:ph type="title"/>
          </p:nvPr>
        </p:nvSpPr>
        <p:spPr>
          <a:xfrm>
            <a:off x="1991051" y="2006825"/>
            <a:ext cx="4614000" cy="1094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6500">
            <a:spAutoFit/>
          </a:bodyPr>
          <a:lstStyle/>
          <a:p>
            <a:pPr indent="-1947545" lvl="0" marL="1960245" marR="508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500">
                <a:latin typeface="DM Sans"/>
                <a:ea typeface="DM Sans"/>
                <a:cs typeface="DM Sans"/>
                <a:sym typeface="DM Sans"/>
              </a:rPr>
              <a:t>Equity and Safe</a:t>
            </a:r>
            <a:endParaRPr sz="3500">
              <a:latin typeface="DM Sans"/>
              <a:ea typeface="DM Sans"/>
              <a:cs typeface="DM Sans"/>
              <a:sym typeface="DM Sans"/>
            </a:endParaRPr>
          </a:p>
          <a:p>
            <a:pPr indent="-1947545" lvl="0" marL="1960245" marR="508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500">
                <a:latin typeface="DM Sans"/>
                <a:ea typeface="DM Sans"/>
                <a:cs typeface="DM Sans"/>
                <a:sym typeface="DM Sans"/>
              </a:rPr>
              <a:t>Sleep for Infants</a:t>
            </a:r>
            <a:endParaRPr sz="35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01" name="Google Shape;9001;p1"/>
          <p:cNvSpPr txBox="1"/>
          <p:nvPr/>
        </p:nvSpPr>
        <p:spPr>
          <a:xfrm>
            <a:off x="1457364" y="3329579"/>
            <a:ext cx="4747800" cy="149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65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50"/>
              <a:buFont typeface="Arial"/>
              <a:buNone/>
            </a:pPr>
            <a:r>
              <a:rPr i="1" lang="en-US" sz="2450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Application of Data to Address Inequities</a:t>
            </a:r>
            <a:endParaRPr b="0" i="0" sz="245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marR="62864" rtl="0" algn="ctr">
              <a:lnSpc>
                <a:spcPct val="100000"/>
              </a:lnSpc>
              <a:spcBef>
                <a:spcPts val="276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September</a:t>
            </a:r>
            <a:r>
              <a:rPr b="0" i="0" lang="en-US" sz="2400" u="none" cap="none" strike="noStrik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 1</a:t>
            </a:r>
            <a:r>
              <a:rPr lang="en-US" sz="2400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5</a:t>
            </a:r>
            <a:r>
              <a:rPr b="0" baseline="30000" i="0" lang="en-US" sz="2325" u="none" cap="none" strike="noStrik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th</a:t>
            </a:r>
            <a:r>
              <a:rPr b="0" i="0" lang="en-US" sz="2400" u="none" cap="none" strike="noStrik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, 2025, 2:00 PM</a:t>
            </a:r>
            <a:endParaRPr b="0" i="0" sz="24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9002" name="Google Shape;9002;p1"/>
          <p:cNvGrpSpPr/>
          <p:nvPr/>
        </p:nvGrpSpPr>
        <p:grpSpPr>
          <a:xfrm>
            <a:off x="7467600" y="1590675"/>
            <a:ext cx="4724400" cy="3362325"/>
            <a:chOff x="7467600" y="1590675"/>
            <a:chExt cx="4724400" cy="3362325"/>
          </a:xfrm>
        </p:grpSpPr>
        <p:pic>
          <p:nvPicPr>
            <p:cNvPr id="9003" name="Google Shape;9003;p1"/>
            <p:cNvPicPr preferRelativeResize="0"/>
            <p:nvPr/>
          </p:nvPicPr>
          <p:blipFill rotWithShape="1">
            <a:blip r:embed="rId5">
              <a:alphaModFix/>
            </a:blip>
            <a:srcRect b="0" l="0" r="0" t="0"/>
            <a:stretch/>
          </p:blipFill>
          <p:spPr>
            <a:xfrm>
              <a:off x="7467600" y="1590675"/>
              <a:ext cx="4724400" cy="3362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04" name="Google Shape;9004;p1"/>
            <p:cNvPicPr preferRelativeResize="0"/>
            <p:nvPr/>
          </p:nvPicPr>
          <p:blipFill rotWithShape="1">
            <a:blip r:embed="rId6">
              <a:alphaModFix/>
            </a:blip>
            <a:srcRect b="0" l="0" r="0" t="0"/>
            <a:stretch/>
          </p:blipFill>
          <p:spPr>
            <a:xfrm>
              <a:off x="7820025" y="1952625"/>
              <a:ext cx="4067175" cy="26574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005" name="Google Shape;9005;p1"/>
            <p:cNvSpPr/>
            <p:nvPr/>
          </p:nvSpPr>
          <p:spPr>
            <a:xfrm>
              <a:off x="7775575" y="1905888"/>
              <a:ext cx="4156075" cy="2748915"/>
            </a:xfrm>
            <a:custGeom>
              <a:rect b="b" l="l" r="r" t="t"/>
              <a:pathLst>
                <a:path extrusionOk="0" h="2748915" w="4156075">
                  <a:moveTo>
                    <a:pt x="531876" y="0"/>
                  </a:moveTo>
                  <a:lnTo>
                    <a:pt x="531876" y="2286"/>
                  </a:lnTo>
                  <a:lnTo>
                    <a:pt x="4156075" y="2286"/>
                  </a:lnTo>
                  <a:lnTo>
                    <a:pt x="4156075" y="2262378"/>
                  </a:lnTo>
                  <a:lnTo>
                    <a:pt x="4153661" y="2311019"/>
                  </a:lnTo>
                  <a:lnTo>
                    <a:pt x="4146169" y="2359406"/>
                  </a:lnTo>
                  <a:lnTo>
                    <a:pt x="4134230" y="2406269"/>
                  </a:lnTo>
                  <a:lnTo>
                    <a:pt x="4117848" y="2450973"/>
                  </a:lnTo>
                  <a:lnTo>
                    <a:pt x="4097274" y="2493645"/>
                  </a:lnTo>
                  <a:lnTo>
                    <a:pt x="4072890" y="2533777"/>
                  </a:lnTo>
                  <a:lnTo>
                    <a:pt x="4044823" y="2571369"/>
                  </a:lnTo>
                  <a:lnTo>
                    <a:pt x="4013327" y="2605913"/>
                  </a:lnTo>
                  <a:lnTo>
                    <a:pt x="3978782" y="2637409"/>
                  </a:lnTo>
                  <a:lnTo>
                    <a:pt x="3941191" y="2665476"/>
                  </a:lnTo>
                  <a:lnTo>
                    <a:pt x="3901058" y="2689860"/>
                  </a:lnTo>
                  <a:lnTo>
                    <a:pt x="3858386" y="2710434"/>
                  </a:lnTo>
                  <a:lnTo>
                    <a:pt x="3813682" y="2726817"/>
                  </a:lnTo>
                  <a:lnTo>
                    <a:pt x="3766820" y="2738755"/>
                  </a:lnTo>
                  <a:lnTo>
                    <a:pt x="3718432" y="2746248"/>
                  </a:lnTo>
                  <a:lnTo>
                    <a:pt x="3669792" y="2748661"/>
                  </a:lnTo>
                  <a:lnTo>
                    <a:pt x="0" y="2748661"/>
                  </a:lnTo>
                  <a:lnTo>
                    <a:pt x="0" y="488569"/>
                  </a:lnTo>
                  <a:lnTo>
                    <a:pt x="2413" y="439927"/>
                  </a:lnTo>
                  <a:lnTo>
                    <a:pt x="9905" y="391540"/>
                  </a:lnTo>
                  <a:lnTo>
                    <a:pt x="21844" y="344677"/>
                  </a:lnTo>
                  <a:lnTo>
                    <a:pt x="38226" y="299974"/>
                  </a:lnTo>
                  <a:lnTo>
                    <a:pt x="58800" y="257301"/>
                  </a:lnTo>
                  <a:lnTo>
                    <a:pt x="83184" y="217170"/>
                  </a:lnTo>
                  <a:lnTo>
                    <a:pt x="111251" y="179577"/>
                  </a:lnTo>
                  <a:lnTo>
                    <a:pt x="142748" y="145034"/>
                  </a:lnTo>
                  <a:lnTo>
                    <a:pt x="177292" y="113537"/>
                  </a:lnTo>
                  <a:lnTo>
                    <a:pt x="214883" y="85471"/>
                  </a:lnTo>
                  <a:lnTo>
                    <a:pt x="255016" y="61087"/>
                  </a:lnTo>
                  <a:lnTo>
                    <a:pt x="297688" y="40512"/>
                  </a:lnTo>
                  <a:lnTo>
                    <a:pt x="342392" y="24130"/>
                  </a:lnTo>
                  <a:lnTo>
                    <a:pt x="389254" y="12191"/>
                  </a:lnTo>
                  <a:lnTo>
                    <a:pt x="437642" y="4699"/>
                  </a:lnTo>
                  <a:lnTo>
                    <a:pt x="531876" y="0"/>
                  </a:lnTo>
                  <a:close/>
                </a:path>
              </a:pathLst>
            </a:custGeom>
            <a:noFill/>
            <a:ln cap="flat" cmpd="sng" w="889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9120" name="Shape 9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1" name="Google Shape;9121;g37f3f49db0c_0_16"/>
          <p:cNvSpPr txBox="1"/>
          <p:nvPr>
            <p:ph idx="12" type="sldNum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122" name="Google Shape;9122;g37f3f49db0c_0_16"/>
          <p:cNvSpPr txBox="1"/>
          <p:nvPr/>
        </p:nvSpPr>
        <p:spPr>
          <a:xfrm>
            <a:off x="175423" y="377136"/>
            <a:ext cx="2909400" cy="14469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Develop your poster using our ILPQC template </a:t>
            </a:r>
            <a:r>
              <a:rPr b="1" lang="en-US" sz="2200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here.</a:t>
            </a:r>
            <a:endParaRPr b="1" sz="22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descr="A screenshot of a medical report&#10;&#10;Description automatically generated" id="9123" name="Google Shape;9123;g37f3f49db0c_0_16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3618445" y="-8021"/>
            <a:ext cx="8574389" cy="6365522"/>
          </a:xfrm>
          <a:prstGeom prst="rect">
            <a:avLst/>
          </a:prstGeom>
          <a:noFill/>
          <a:ln>
            <a:noFill/>
          </a:ln>
        </p:spPr>
      </p:pic>
      <p:sp>
        <p:nvSpPr>
          <p:cNvPr id="9124" name="Google Shape;9124;g37f3f49db0c_0_16"/>
          <p:cNvSpPr txBox="1"/>
          <p:nvPr/>
        </p:nvSpPr>
        <p:spPr>
          <a:xfrm>
            <a:off x="323601" y="1992850"/>
            <a:ext cx="2909400" cy="2124000"/>
          </a:xfrm>
          <a:prstGeom prst="rect">
            <a:avLst/>
          </a:prstGeom>
          <a:noFill/>
          <a:ln cap="flat" cmpd="sng" w="57150">
            <a:solidFill>
              <a:srgbClr val="FBF1A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Abstract Content: 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Problem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Project Implementation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Results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Conclusion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129" name="Shape 9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0" name="Google Shape;9130;g37ca39b6ccb_0_845"/>
          <p:cNvSpPr txBox="1"/>
          <p:nvPr>
            <p:ph idx="4294967295" type="sldNum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31" name="Google Shape;9131;g37ca39b6ccb_0_845"/>
          <p:cNvSpPr txBox="1"/>
          <p:nvPr/>
        </p:nvSpPr>
        <p:spPr>
          <a:xfrm>
            <a:off x="353246" y="5472501"/>
            <a:ext cx="10510800" cy="369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t/>
            </a:r>
            <a:endParaRPr b="0" i="0" sz="1800" u="none" cap="none" strike="noStrik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32" name="Google Shape;9132;g37ca39b6ccb_0_845"/>
          <p:cNvSpPr/>
          <p:nvPr/>
        </p:nvSpPr>
        <p:spPr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33" name="Google Shape;9133;g37ca39b6ccb_0_845"/>
          <p:cNvSpPr/>
          <p:nvPr/>
        </p:nvSpPr>
        <p:spPr>
          <a:xfrm>
            <a:off x="152400" y="152400"/>
            <a:ext cx="12192000" cy="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34" name="Google Shape;9134;g37ca39b6ccb_0_845"/>
          <p:cNvSpPr/>
          <p:nvPr/>
        </p:nvSpPr>
        <p:spPr>
          <a:xfrm>
            <a:off x="304800" y="304800"/>
            <a:ext cx="12192000" cy="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35" name="Google Shape;9135;g37ca39b6ccb_0_845"/>
          <p:cNvSpPr/>
          <p:nvPr/>
        </p:nvSpPr>
        <p:spPr>
          <a:xfrm>
            <a:off x="10745252" y="3071976"/>
            <a:ext cx="1223154" cy="1671216"/>
          </a:xfrm>
          <a:custGeom>
            <a:rect b="b" l="l" r="r" t="t"/>
            <a:pathLst>
              <a:path extrusionOk="0" h="4369193" w="4407761">
                <a:moveTo>
                  <a:pt x="0" y="0"/>
                </a:moveTo>
                <a:lnTo>
                  <a:pt x="4407761" y="0"/>
                </a:lnTo>
                <a:lnTo>
                  <a:pt x="4407761" y="4369193"/>
                </a:lnTo>
                <a:lnTo>
                  <a:pt x="0" y="436919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</p:sp>
      <p:sp>
        <p:nvSpPr>
          <p:cNvPr id="9136" name="Google Shape;9136;g37ca39b6ccb_0_845"/>
          <p:cNvSpPr txBox="1"/>
          <p:nvPr/>
        </p:nvSpPr>
        <p:spPr>
          <a:xfrm>
            <a:off x="0" y="0"/>
            <a:ext cx="75906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 fontScale="77500"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93240"/>
              <a:buFont typeface="Calibri"/>
              <a:buNone/>
            </a:pPr>
            <a:r>
              <a:rPr b="1" i="0" lang="en-US" sz="4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Share the Love Donation Drive </a:t>
            </a:r>
            <a:r>
              <a:rPr b="1" i="0" lang="en-US" sz="5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💜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41467"/>
              <a:buFont typeface="Calibri"/>
              <a:buNone/>
            </a:pPr>
            <a:r>
              <a:rPr b="1" i="0" lang="en-US" sz="29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In partnership with The Outreach House</a:t>
            </a:r>
            <a:endParaRPr b="1" i="0" sz="29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descr="bc5217ae-a279-4740-9728-be38c71ac01a.png" id="9137" name="Google Shape;9137;g37ca39b6ccb_0_845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9490200" y="1737599"/>
            <a:ext cx="2617650" cy="839500"/>
          </a:xfrm>
          <a:prstGeom prst="rect">
            <a:avLst/>
          </a:prstGeom>
          <a:noFill/>
          <a:ln>
            <a:noFill/>
          </a:ln>
        </p:spPr>
      </p:pic>
      <p:sp>
        <p:nvSpPr>
          <p:cNvPr id="9138" name="Google Shape;9138;g37ca39b6ccb_0_845"/>
          <p:cNvSpPr txBox="1"/>
          <p:nvPr/>
        </p:nvSpPr>
        <p:spPr>
          <a:xfrm>
            <a:off x="152400" y="1191875"/>
            <a:ext cx="9850200" cy="5356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About the </a:t>
            </a:r>
            <a:r>
              <a:rPr b="1" i="1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Outreach House</a:t>
            </a:r>
            <a:b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• A community-based organization serving families in need in the western suburbs of </a:t>
            </a:r>
            <a:r>
              <a:rPr lang="en-US" sz="2000">
                <a:latin typeface="DM Sans"/>
                <a:ea typeface="DM Sans"/>
                <a:cs typeface="DM Sans"/>
                <a:sym typeface="DM Sans"/>
              </a:rPr>
              <a:t>Chicago</a:t>
            </a:r>
            <a: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.</a:t>
            </a:r>
            <a:b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• Provides essential resources, including food, clothing, diapers, and housing support.</a:t>
            </a:r>
            <a:b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• Dedicated to helping families thrive with dignity and compassion.</a:t>
            </a:r>
            <a:b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b="1"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How You Can Support at the Conference</a:t>
            </a:r>
            <a:b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📍 Visit the </a:t>
            </a:r>
            <a:r>
              <a:rPr b="1"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Share the Love Donation Table</a:t>
            </a:r>
            <a:b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🎁</a:t>
            </a:r>
            <a:r>
              <a:rPr b="1" i="0" lang="en-US" sz="2200" u="none" cap="none" strike="noStrike">
                <a:solidFill>
                  <a:srgbClr val="000000"/>
                </a:solidFill>
                <a:highlight>
                  <a:schemeClr val="accent4"/>
                </a:highlight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b="1" lang="en-US" sz="2200">
                <a:highlight>
                  <a:schemeClr val="accent4"/>
                </a:highlight>
                <a:latin typeface="DM Sans"/>
                <a:ea typeface="DM Sans"/>
                <a:cs typeface="DM Sans"/>
                <a:sym typeface="DM Sans"/>
              </a:rPr>
              <a:t>Outreach House is collecting the following items:</a:t>
            </a:r>
            <a:endParaRPr b="1" sz="2200">
              <a:highlight>
                <a:schemeClr val="accent4"/>
              </a:highlight>
              <a:latin typeface="DM Sans"/>
              <a:ea typeface="DM Sans"/>
              <a:cs typeface="DM Sans"/>
              <a:sym typeface="DM Sans"/>
            </a:endParaRPr>
          </a:p>
          <a:p>
            <a:pPr indent="-355600" lvl="0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DM Sans"/>
              <a:buChar char="●"/>
            </a:pPr>
            <a:r>
              <a:rPr lang="en-US" sz="2000">
                <a:latin typeface="DM Sans"/>
                <a:ea typeface="DM Sans"/>
                <a:cs typeface="DM Sans"/>
                <a:sym typeface="DM Sans"/>
              </a:rPr>
              <a:t>diapers</a:t>
            </a:r>
            <a:endParaRPr sz="2000">
              <a:latin typeface="DM Sans"/>
              <a:ea typeface="DM Sans"/>
              <a:cs typeface="DM Sans"/>
              <a:sym typeface="DM Sans"/>
            </a:endParaRPr>
          </a:p>
          <a:p>
            <a:pPr indent="-355600" lvl="0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DM Sans"/>
              <a:buChar char="●"/>
            </a:pPr>
            <a:r>
              <a:rPr lang="en-US" sz="2000">
                <a:latin typeface="DM Sans"/>
                <a:ea typeface="DM Sans"/>
                <a:cs typeface="DM Sans"/>
                <a:sym typeface="DM Sans"/>
              </a:rPr>
              <a:t>wipes </a:t>
            </a:r>
            <a:endParaRPr sz="2000">
              <a:latin typeface="DM Sans"/>
              <a:ea typeface="DM Sans"/>
              <a:cs typeface="DM Sans"/>
              <a:sym typeface="DM Sans"/>
            </a:endParaRPr>
          </a:p>
          <a:p>
            <a:pPr indent="-355600" lvl="0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DM Sans"/>
              <a:buChar char="●"/>
            </a:pPr>
            <a:r>
              <a:rPr lang="en-US" sz="2000">
                <a:latin typeface="DM Sans"/>
                <a:ea typeface="DM Sans"/>
                <a:cs typeface="DM Sans"/>
                <a:sym typeface="DM Sans"/>
              </a:rPr>
              <a:t>baby clothes</a:t>
            </a:r>
            <a:endParaRPr sz="2000">
              <a:latin typeface="DM Sans"/>
              <a:ea typeface="DM Sans"/>
              <a:cs typeface="DM Sans"/>
              <a:sym typeface="DM Sans"/>
            </a:endParaRPr>
          </a:p>
          <a:p>
            <a:pPr indent="-355600" lvl="0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DM Sans"/>
              <a:buChar char="●"/>
            </a:pPr>
            <a:r>
              <a:rPr lang="en-US" sz="2000">
                <a:latin typeface="DM Sans"/>
                <a:ea typeface="DM Sans"/>
                <a:cs typeface="DM Sans"/>
                <a:sym typeface="DM Sans"/>
              </a:rPr>
              <a:t>hygiene</a:t>
            </a:r>
            <a:r>
              <a:rPr lang="en-US" sz="2000">
                <a:latin typeface="DM Sans"/>
                <a:ea typeface="DM Sans"/>
                <a:cs typeface="DM Sans"/>
                <a:sym typeface="DM Sans"/>
              </a:rPr>
              <a:t> products </a:t>
            </a:r>
            <a:endParaRPr sz="2000">
              <a:latin typeface="DM Sans"/>
              <a:ea typeface="DM Sans"/>
              <a:cs typeface="DM Sans"/>
              <a:sym typeface="DM Sans"/>
            </a:endParaRPr>
          </a:p>
          <a:p>
            <a:pPr indent="-355600" lvl="0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DM Sans"/>
              <a:buChar char="●"/>
            </a:pPr>
            <a:r>
              <a:rPr i="1" lang="en-US" sz="2000">
                <a:latin typeface="DM Sans"/>
                <a:ea typeface="DM Sans"/>
                <a:cs typeface="DM Sans"/>
                <a:sym typeface="DM Sans"/>
              </a:rPr>
              <a:t>…and other essentials for families with newborns and young children</a:t>
            </a:r>
            <a:endParaRPr i="1" sz="2000">
              <a:latin typeface="DM Sans"/>
              <a:ea typeface="DM Sans"/>
              <a:cs typeface="DM Sans"/>
              <a:sym typeface="DM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Calibri"/>
              <a:buNone/>
            </a:pPr>
            <a:r>
              <a:t/>
            </a:r>
            <a:endParaRPr sz="2000">
              <a:latin typeface="DM Sans"/>
              <a:ea typeface="DM Sans"/>
              <a:cs typeface="DM Sans"/>
              <a:sym typeface="DM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Calibri"/>
              <a:buNone/>
            </a:pPr>
            <a:r>
              <a:rPr i="0" lang="en-US" sz="20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Thank you for supporting Illinois families through our Annual Conference donation drive.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142" name="Shape 9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3" name="Google Shape;9143;p43"/>
          <p:cNvSpPr txBox="1"/>
          <p:nvPr>
            <p:ph type="title"/>
          </p:nvPr>
        </p:nvSpPr>
        <p:spPr>
          <a:xfrm>
            <a:off x="899403" y="1867233"/>
            <a:ext cx="10393200" cy="20148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Moving from “On the Path” to QI Excellence to ESSI Excellence for Annual Conference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44" name="Google Shape;9144;p43"/>
          <p:cNvSpPr txBox="1"/>
          <p:nvPr>
            <p:ph idx="4294967295" type="sldNum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‹#›</a:t>
            </a:fld>
            <a:endParaRPr b="0" i="0" sz="1200" u="none" cap="none" strike="noStrik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45" name="Google Shape;9145;p43"/>
          <p:cNvSpPr txBox="1"/>
          <p:nvPr>
            <p:ph idx="4294967295" type="ftr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b="0" i="0" lang="en-US" sz="1200" u="none" cap="none" strike="noStrik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b="0" i="0" sz="1200" u="none" cap="none" strike="noStrik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149" name="Shape 9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0" name="Google Shape;9150;g37e7728a92e_0_3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51" name="Google Shape;9151;g37e7728a92e_0_3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152" name="Google Shape;9152;g37e7728a92e_0_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9153" name="Google Shape;9153;g37e7728a92e_0_3"/>
          <p:cNvSpPr txBox="1"/>
          <p:nvPr/>
        </p:nvSpPr>
        <p:spPr>
          <a:xfrm>
            <a:off x="304800" y="30480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 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157" name="Shape 9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8" name="Google Shape;9158;g37e7728a92e_0_12"/>
          <p:cNvSpPr txBox="1"/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59" name="Google Shape;9159;g37e7728a92e_0_12"/>
          <p:cNvSpPr txBox="1"/>
          <p:nvPr>
            <p:ph idx="1" type="subTitle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60" name="Google Shape;9160;g37e7728a92e_0_12"/>
          <p:cNvSpPr txBox="1"/>
          <p:nvPr/>
        </p:nvSpPr>
        <p:spPr>
          <a:xfrm>
            <a:off x="304800" y="30480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 </a:t>
            </a:r>
            <a:endParaRPr/>
          </a:p>
        </p:txBody>
      </p:sp>
      <p:pic>
        <p:nvPicPr>
          <p:cNvPr id="9161" name="Google Shape;9161;g37e7728a92e_0_1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15240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9162" name="Google Shape;9162;g37e7728a92e_0_12"/>
          <p:cNvSpPr txBox="1"/>
          <p:nvPr/>
        </p:nvSpPr>
        <p:spPr>
          <a:xfrm>
            <a:off x="304800" y="30480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 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166" name="Shape 9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7" name="Google Shape;9167;p4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9168" name="Google Shape;9168;p4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9169" name="Google Shape;9169;p4"/>
            <p:cNvSpPr/>
            <p:nvPr/>
          </p:nvSpPr>
          <p:spPr>
            <a:xfrm>
              <a:off x="0" y="5095859"/>
              <a:ext cx="7115175" cy="1762760"/>
            </a:xfrm>
            <a:custGeom>
              <a:rect b="b" l="l" r="r" t="t"/>
              <a:pathLst>
                <a:path extrusionOk="0" h="1762759" w="7115175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170" name="Google Shape;9170;p4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171" name="Google Shape;9171;p4"/>
            <p:cNvSpPr/>
            <p:nvPr/>
          </p:nvSpPr>
          <p:spPr>
            <a:xfrm>
              <a:off x="0" y="5019724"/>
              <a:ext cx="12192000" cy="1838325"/>
            </a:xfrm>
            <a:custGeom>
              <a:rect b="b" l="l" r="r" t="t"/>
              <a:pathLst>
                <a:path extrusionOk="0" h="1838325" w="1219200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172" name="Google Shape;9172;p4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73" name="Google Shape;9173;p4"/>
          <p:cNvSpPr txBox="1"/>
          <p:nvPr>
            <p:ph type="title"/>
          </p:nvPr>
        </p:nvSpPr>
        <p:spPr>
          <a:xfrm>
            <a:off x="980757" y="1942262"/>
            <a:ext cx="3574500" cy="567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3325">
            <a:spAutoFit/>
          </a:bodyPr>
          <a:lstStyle/>
          <a:p>
            <a:pPr indent="0" lvl="0" marL="127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Attendance Poll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74" name="Google Shape;9174;p4"/>
          <p:cNvSpPr txBox="1"/>
          <p:nvPr/>
        </p:nvSpPr>
        <p:spPr>
          <a:xfrm>
            <a:off x="12003658" y="6434454"/>
            <a:ext cx="118110" cy="1974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4</a:t>
            </a:r>
            <a:endParaRPr b="0" i="0" sz="12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75" name="Google Shape;9175;p4"/>
          <p:cNvSpPr txBox="1"/>
          <p:nvPr/>
        </p:nvSpPr>
        <p:spPr>
          <a:xfrm>
            <a:off x="78739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b="0" i="0" sz="12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76" name="Google Shape;9176;p4"/>
          <p:cNvSpPr txBox="1"/>
          <p:nvPr/>
        </p:nvSpPr>
        <p:spPr>
          <a:xfrm>
            <a:off x="980757" y="3164157"/>
            <a:ext cx="9949200" cy="68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b="0" i="1" lang="en-US" sz="2150" u="none" cap="none" strike="noStrik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Please fill out the poll so that we can track hospital team attendance for ESSI</a:t>
            </a:r>
            <a:endParaRPr b="0" i="0" sz="215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b="0" i="1" lang="en-US" sz="2150" u="none" cap="none" strike="noStrik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Webinars. If unable to complete poll, please email </a:t>
            </a:r>
            <a:r>
              <a:rPr b="0" i="1" lang="en-US" sz="2150" u="sng" cap="none" strike="noStrik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kmoreno@northshore.org</a:t>
            </a:r>
            <a:endParaRPr b="0" i="0" sz="215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180" name="Shape 9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1" name="Google Shape;9181;p9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9182" name="Google Shape;9182;p9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9183" name="Google Shape;9183;p9"/>
            <p:cNvSpPr/>
            <p:nvPr/>
          </p:nvSpPr>
          <p:spPr>
            <a:xfrm>
              <a:off x="0" y="5095859"/>
              <a:ext cx="7115175" cy="1762760"/>
            </a:xfrm>
            <a:custGeom>
              <a:rect b="b" l="l" r="r" t="t"/>
              <a:pathLst>
                <a:path extrusionOk="0" h="1762759" w="7115175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184" name="Google Shape;9184;p9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185" name="Google Shape;9185;p9"/>
            <p:cNvSpPr/>
            <p:nvPr/>
          </p:nvSpPr>
          <p:spPr>
            <a:xfrm>
              <a:off x="0" y="5019724"/>
              <a:ext cx="12192000" cy="1838325"/>
            </a:xfrm>
            <a:custGeom>
              <a:rect b="b" l="l" r="r" t="t"/>
              <a:pathLst>
                <a:path extrusionOk="0" h="1838325" w="1219200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186" name="Google Shape;9186;p9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87" name="Google Shape;9187;p9"/>
          <p:cNvSpPr txBox="1"/>
          <p:nvPr/>
        </p:nvSpPr>
        <p:spPr>
          <a:xfrm>
            <a:off x="12018009" y="6434454"/>
            <a:ext cx="102870" cy="1974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9</a:t>
            </a:r>
            <a:endParaRPr b="0" i="0" sz="12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88" name="Google Shape;9188;p9"/>
          <p:cNvSpPr txBox="1"/>
          <p:nvPr/>
        </p:nvSpPr>
        <p:spPr>
          <a:xfrm>
            <a:off x="78739" y="6434454"/>
            <a:ext cx="2345690" cy="382156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b="0" i="0" sz="12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89" name="Google Shape;9189;p9"/>
          <p:cNvSpPr txBox="1"/>
          <p:nvPr/>
        </p:nvSpPr>
        <p:spPr>
          <a:xfrm>
            <a:off x="1049815" y="3267000"/>
            <a:ext cx="9285300" cy="32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b="1" i="1" lang="en-US" sz="2000" u="none" cap="none" strike="noStrike">
                <a:solidFill>
                  <a:srgbClr val="1B498A"/>
                </a:solidFill>
                <a:latin typeface="DM Sans"/>
                <a:ea typeface="DM Sans"/>
                <a:cs typeface="DM Sans"/>
                <a:sym typeface="DM Sans"/>
              </a:rPr>
              <a:t>Building on our successes to power the path ahead.</a:t>
            </a:r>
            <a:endParaRPr b="0" i="0" sz="20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90" name="Google Shape;9190;p9"/>
          <p:cNvSpPr txBox="1"/>
          <p:nvPr>
            <p:ph idx="4294967295" type="title"/>
          </p:nvPr>
        </p:nvSpPr>
        <p:spPr>
          <a:xfrm>
            <a:off x="954402" y="2502495"/>
            <a:ext cx="10183500" cy="567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3325">
            <a:spAutoFit/>
          </a:bodyPr>
          <a:lstStyle/>
          <a:p>
            <a:pPr indent="0" lvl="0" marL="12700" rtl="0" algn="l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Data Overview and Initiative Progress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194" name="Shape 9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5" name="Google Shape;9195;p10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96" name="Google Shape;9196;p10"/>
          <p:cNvGrpSpPr/>
          <p:nvPr/>
        </p:nvGrpSpPr>
        <p:grpSpPr>
          <a:xfrm>
            <a:off x="95250" y="0"/>
            <a:ext cx="12096750" cy="2133600"/>
            <a:chOff x="95250" y="0"/>
            <a:chExt cx="12096750" cy="2133600"/>
          </a:xfrm>
        </p:grpSpPr>
        <p:pic>
          <p:nvPicPr>
            <p:cNvPr id="9197" name="Google Shape;9197;p10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198" name="Google Shape;9198;p10"/>
            <p:cNvSpPr/>
            <p:nvPr/>
          </p:nvSpPr>
          <p:spPr>
            <a:xfrm>
              <a:off x="7048500" y="0"/>
              <a:ext cx="5143500" cy="1838325"/>
            </a:xfrm>
            <a:custGeom>
              <a:rect b="b" l="l" r="r" t="t"/>
              <a:pathLst>
                <a:path extrusionOk="0" h="1838325" w="5143500">
                  <a:moveTo>
                    <a:pt x="5143500" y="0"/>
                  </a:moveTo>
                  <a:lnTo>
                    <a:pt x="0" y="0"/>
                  </a:lnTo>
                  <a:lnTo>
                    <a:pt x="0" y="1838325"/>
                  </a:lnTo>
                  <a:lnTo>
                    <a:pt x="5143500" y="1838325"/>
                  </a:lnTo>
                  <a:lnTo>
                    <a:pt x="51435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10"/>
            <p:cNvSpPr/>
            <p:nvPr/>
          </p:nvSpPr>
          <p:spPr>
            <a:xfrm>
              <a:off x="609600" y="895350"/>
              <a:ext cx="11249025" cy="1238250"/>
            </a:xfrm>
            <a:custGeom>
              <a:rect b="b" l="l" r="r" t="t"/>
              <a:pathLst>
                <a:path extrusionOk="0" h="1238250" w="11249025">
                  <a:moveTo>
                    <a:pt x="11107928" y="0"/>
                  </a:moveTo>
                  <a:lnTo>
                    <a:pt x="141122" y="0"/>
                  </a:lnTo>
                  <a:lnTo>
                    <a:pt x="113463" y="1355"/>
                  </a:lnTo>
                  <a:lnTo>
                    <a:pt x="62832" y="11733"/>
                  </a:lnTo>
                  <a:lnTo>
                    <a:pt x="23713" y="31077"/>
                  </a:lnTo>
                  <a:lnTo>
                    <a:pt x="0" y="69850"/>
                  </a:lnTo>
                  <a:lnTo>
                    <a:pt x="0" y="1168400"/>
                  </a:lnTo>
                  <a:lnTo>
                    <a:pt x="23713" y="1207172"/>
                  </a:lnTo>
                  <a:lnTo>
                    <a:pt x="62832" y="1226516"/>
                  </a:lnTo>
                  <a:lnTo>
                    <a:pt x="113463" y="1236894"/>
                  </a:lnTo>
                  <a:lnTo>
                    <a:pt x="141122" y="1238250"/>
                  </a:lnTo>
                  <a:lnTo>
                    <a:pt x="11107928" y="1238250"/>
                  </a:lnTo>
                  <a:lnTo>
                    <a:pt x="11161934" y="1232931"/>
                  </a:lnTo>
                  <a:lnTo>
                    <a:pt x="11207750" y="1217802"/>
                  </a:lnTo>
                  <a:lnTo>
                    <a:pt x="11246290" y="1182102"/>
                  </a:lnTo>
                  <a:lnTo>
                    <a:pt x="11249025" y="1168400"/>
                  </a:lnTo>
                  <a:lnTo>
                    <a:pt x="11249025" y="69850"/>
                  </a:lnTo>
                  <a:lnTo>
                    <a:pt x="11225343" y="31077"/>
                  </a:lnTo>
                  <a:lnTo>
                    <a:pt x="11186223" y="11733"/>
                  </a:lnTo>
                  <a:lnTo>
                    <a:pt x="11135598" y="1355"/>
                  </a:lnTo>
                  <a:lnTo>
                    <a:pt x="11107928" y="0"/>
                  </a:lnTo>
                  <a:close/>
                </a:path>
              </a:pathLst>
            </a:custGeom>
            <a:solidFill>
              <a:srgbClr val="6B94F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10"/>
            <p:cNvSpPr/>
            <p:nvPr/>
          </p:nvSpPr>
          <p:spPr>
            <a:xfrm>
              <a:off x="95250" y="1152525"/>
              <a:ext cx="809625" cy="828675"/>
            </a:xfrm>
            <a:custGeom>
              <a:rect b="b" l="l" r="r" t="t"/>
              <a:pathLst>
                <a:path extrusionOk="0" h="828675" w="809625">
                  <a:moveTo>
                    <a:pt x="404812" y="0"/>
                  </a:moveTo>
                  <a:lnTo>
                    <a:pt x="357602" y="2788"/>
                  </a:lnTo>
                  <a:lnTo>
                    <a:pt x="311993" y="10944"/>
                  </a:lnTo>
                  <a:lnTo>
                    <a:pt x="268286" y="24159"/>
                  </a:lnTo>
                  <a:lnTo>
                    <a:pt x="226786" y="42119"/>
                  </a:lnTo>
                  <a:lnTo>
                    <a:pt x="187797" y="64514"/>
                  </a:lnTo>
                  <a:lnTo>
                    <a:pt x="151623" y="91033"/>
                  </a:lnTo>
                  <a:lnTo>
                    <a:pt x="118567" y="121364"/>
                  </a:lnTo>
                  <a:lnTo>
                    <a:pt x="88933" y="155196"/>
                  </a:lnTo>
                  <a:lnTo>
                    <a:pt x="63024" y="192217"/>
                  </a:lnTo>
                  <a:lnTo>
                    <a:pt x="41145" y="232117"/>
                  </a:lnTo>
                  <a:lnTo>
                    <a:pt x="23600" y="274584"/>
                  </a:lnTo>
                  <a:lnTo>
                    <a:pt x="10691" y="319306"/>
                  </a:lnTo>
                  <a:lnTo>
                    <a:pt x="2723" y="365973"/>
                  </a:lnTo>
                  <a:lnTo>
                    <a:pt x="0" y="414274"/>
                  </a:lnTo>
                  <a:lnTo>
                    <a:pt x="2723" y="462599"/>
                  </a:lnTo>
                  <a:lnTo>
                    <a:pt x="10691" y="509288"/>
                  </a:lnTo>
                  <a:lnTo>
                    <a:pt x="23600" y="554029"/>
                  </a:lnTo>
                  <a:lnTo>
                    <a:pt x="41145" y="596511"/>
                  </a:lnTo>
                  <a:lnTo>
                    <a:pt x="63024" y="636423"/>
                  </a:lnTo>
                  <a:lnTo>
                    <a:pt x="88933" y="673455"/>
                  </a:lnTo>
                  <a:lnTo>
                    <a:pt x="118567" y="707294"/>
                  </a:lnTo>
                  <a:lnTo>
                    <a:pt x="151623" y="737631"/>
                  </a:lnTo>
                  <a:lnTo>
                    <a:pt x="187797" y="764154"/>
                  </a:lnTo>
                  <a:lnTo>
                    <a:pt x="226786" y="786552"/>
                  </a:lnTo>
                  <a:lnTo>
                    <a:pt x="268286" y="804514"/>
                  </a:lnTo>
                  <a:lnTo>
                    <a:pt x="311993" y="817729"/>
                  </a:lnTo>
                  <a:lnTo>
                    <a:pt x="357602" y="825886"/>
                  </a:lnTo>
                  <a:lnTo>
                    <a:pt x="404812" y="828675"/>
                  </a:lnTo>
                  <a:lnTo>
                    <a:pt x="452022" y="825886"/>
                  </a:lnTo>
                  <a:lnTo>
                    <a:pt x="497631" y="817729"/>
                  </a:lnTo>
                  <a:lnTo>
                    <a:pt x="541338" y="804514"/>
                  </a:lnTo>
                  <a:lnTo>
                    <a:pt x="582838" y="786552"/>
                  </a:lnTo>
                  <a:lnTo>
                    <a:pt x="621827" y="764154"/>
                  </a:lnTo>
                  <a:lnTo>
                    <a:pt x="658001" y="737631"/>
                  </a:lnTo>
                  <a:lnTo>
                    <a:pt x="691057" y="707294"/>
                  </a:lnTo>
                  <a:lnTo>
                    <a:pt x="720691" y="673455"/>
                  </a:lnTo>
                  <a:lnTo>
                    <a:pt x="746600" y="636423"/>
                  </a:lnTo>
                  <a:lnTo>
                    <a:pt x="768479" y="596511"/>
                  </a:lnTo>
                  <a:lnTo>
                    <a:pt x="786024" y="554029"/>
                  </a:lnTo>
                  <a:lnTo>
                    <a:pt x="798933" y="509288"/>
                  </a:lnTo>
                  <a:lnTo>
                    <a:pt x="806901" y="462599"/>
                  </a:lnTo>
                  <a:lnTo>
                    <a:pt x="809625" y="414274"/>
                  </a:lnTo>
                  <a:lnTo>
                    <a:pt x="806901" y="365973"/>
                  </a:lnTo>
                  <a:lnTo>
                    <a:pt x="798933" y="319306"/>
                  </a:lnTo>
                  <a:lnTo>
                    <a:pt x="786024" y="274584"/>
                  </a:lnTo>
                  <a:lnTo>
                    <a:pt x="768479" y="232117"/>
                  </a:lnTo>
                  <a:lnTo>
                    <a:pt x="746600" y="192217"/>
                  </a:lnTo>
                  <a:lnTo>
                    <a:pt x="720691" y="155196"/>
                  </a:lnTo>
                  <a:lnTo>
                    <a:pt x="691057" y="121364"/>
                  </a:lnTo>
                  <a:lnTo>
                    <a:pt x="658001" y="91033"/>
                  </a:lnTo>
                  <a:lnTo>
                    <a:pt x="621827" y="64514"/>
                  </a:lnTo>
                  <a:lnTo>
                    <a:pt x="582838" y="42119"/>
                  </a:lnTo>
                  <a:lnTo>
                    <a:pt x="541338" y="24159"/>
                  </a:lnTo>
                  <a:lnTo>
                    <a:pt x="497631" y="10944"/>
                  </a:lnTo>
                  <a:lnTo>
                    <a:pt x="452022" y="2788"/>
                  </a:lnTo>
                  <a:lnTo>
                    <a:pt x="404812" y="0"/>
                  </a:ln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01" name="Google Shape;9201;p10"/>
          <p:cNvSpPr txBox="1"/>
          <p:nvPr/>
        </p:nvSpPr>
        <p:spPr>
          <a:xfrm>
            <a:off x="11519534" y="6455092"/>
            <a:ext cx="180975" cy="2089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10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2" name="Google Shape;9202;p10"/>
          <p:cNvSpPr txBox="1"/>
          <p:nvPr/>
        </p:nvSpPr>
        <p:spPr>
          <a:xfrm>
            <a:off x="688975" y="6434454"/>
            <a:ext cx="2623820" cy="208279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3" name="Google Shape;9203;p10"/>
          <p:cNvSpPr txBox="1"/>
          <p:nvPr>
            <p:ph type="title"/>
          </p:nvPr>
        </p:nvSpPr>
        <p:spPr>
          <a:xfrm>
            <a:off x="324471" y="52700"/>
            <a:ext cx="8050500" cy="752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3325">
            <a:spAutoFit/>
          </a:bodyPr>
          <a:lstStyle/>
          <a:p>
            <a:pPr indent="0" lvl="0" marL="127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800">
                <a:solidFill>
                  <a:srgbClr val="1B498A"/>
                </a:solidFill>
                <a:latin typeface="DM Sans"/>
                <a:ea typeface="DM Sans"/>
                <a:cs typeface="DM Sans"/>
                <a:sym typeface="DM Sans"/>
              </a:rPr>
              <a:t>ESSI Initiative Aims</a:t>
            </a:r>
            <a:endParaRPr sz="4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204" name="Google Shape;9204;p10"/>
          <p:cNvSpPr/>
          <p:nvPr/>
        </p:nvSpPr>
        <p:spPr>
          <a:xfrm>
            <a:off x="609600" y="2352675"/>
            <a:ext cx="11287125" cy="1133475"/>
          </a:xfrm>
          <a:custGeom>
            <a:rect b="b" l="l" r="r" t="t"/>
            <a:pathLst>
              <a:path extrusionOk="0" h="1133475" w="11287125">
                <a:moveTo>
                  <a:pt x="11145520" y="0"/>
                </a:moveTo>
                <a:lnTo>
                  <a:pt x="141604" y="0"/>
                </a:lnTo>
                <a:lnTo>
                  <a:pt x="113846" y="1613"/>
                </a:lnTo>
                <a:lnTo>
                  <a:pt x="63043" y="13983"/>
                </a:lnTo>
                <a:lnTo>
                  <a:pt x="23794" y="37147"/>
                </a:lnTo>
                <a:lnTo>
                  <a:pt x="0" y="83438"/>
                </a:lnTo>
                <a:lnTo>
                  <a:pt x="0" y="1050036"/>
                </a:lnTo>
                <a:lnTo>
                  <a:pt x="23794" y="1096327"/>
                </a:lnTo>
                <a:lnTo>
                  <a:pt x="63043" y="1119491"/>
                </a:lnTo>
                <a:lnTo>
                  <a:pt x="113846" y="1131861"/>
                </a:lnTo>
                <a:lnTo>
                  <a:pt x="141604" y="1133475"/>
                </a:lnTo>
                <a:lnTo>
                  <a:pt x="11145520" y="1133475"/>
                </a:lnTo>
                <a:lnTo>
                  <a:pt x="11199701" y="1127140"/>
                </a:lnTo>
                <a:lnTo>
                  <a:pt x="11245596" y="1109090"/>
                </a:lnTo>
                <a:lnTo>
                  <a:pt x="11276361" y="1081944"/>
                </a:lnTo>
                <a:lnTo>
                  <a:pt x="11287125" y="1050036"/>
                </a:lnTo>
                <a:lnTo>
                  <a:pt x="11287125" y="83438"/>
                </a:lnTo>
                <a:lnTo>
                  <a:pt x="11263336" y="37147"/>
                </a:lnTo>
                <a:lnTo>
                  <a:pt x="11224047" y="13983"/>
                </a:lnTo>
                <a:lnTo>
                  <a:pt x="11173283" y="1613"/>
                </a:lnTo>
                <a:lnTo>
                  <a:pt x="11145520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5" name="Google Shape;9205;p10"/>
          <p:cNvSpPr txBox="1"/>
          <p:nvPr/>
        </p:nvSpPr>
        <p:spPr>
          <a:xfrm>
            <a:off x="980122" y="1094471"/>
            <a:ext cx="10772100" cy="820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073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b="0" i="0" lang="en-US" sz="2000" u="none" cap="none" strike="noStrik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70% of Illinois birthing and children’s hospitals will address</a:t>
            </a:r>
            <a:endParaRPr b="0" i="0" sz="20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b="0" i="0" lang="en-US" sz="2000" u="none" cap="none" strike="noStrik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disparities and promote neonatal equity by actively participating in the ESSI initiative.</a:t>
            </a:r>
            <a:endParaRPr b="0" i="0" sz="20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206" name="Google Shape;9206;p10"/>
          <p:cNvSpPr txBox="1"/>
          <p:nvPr/>
        </p:nvSpPr>
        <p:spPr>
          <a:xfrm>
            <a:off x="1099502" y="2487231"/>
            <a:ext cx="10342800" cy="72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050">
            <a:spAutoFit/>
          </a:bodyPr>
          <a:lstStyle/>
          <a:p>
            <a:pPr indent="0" lvl="0" marL="12700" marR="5080" rtl="0" algn="l">
              <a:lnSpc>
                <a:spcPct val="131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b="0" i="0" lang="en-US" sz="2000" u="none" cap="none" strike="noStrik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80% of infants will be discharged from ILPQC hospitals with a completed ESSI Bundle.</a:t>
            </a:r>
            <a:endParaRPr b="0" i="0" sz="20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207" name="Google Shape;9207;p1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885825" y="4619625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9208" name="Google Shape;9208;p10"/>
          <p:cNvSpPr txBox="1"/>
          <p:nvPr/>
        </p:nvSpPr>
        <p:spPr>
          <a:xfrm>
            <a:off x="1625600" y="4788598"/>
            <a:ext cx="1559700" cy="370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b="0" i="0" lang="en-US" sz="2300" u="none" cap="none" strike="noStrik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READINESS</a:t>
            </a:r>
            <a:endParaRPr b="0" i="0" sz="23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209" name="Google Shape;9209;p10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885825" y="5381625"/>
            <a:ext cx="3143250" cy="561975"/>
          </a:xfrm>
          <a:prstGeom prst="rect">
            <a:avLst/>
          </a:prstGeom>
          <a:noFill/>
          <a:ln>
            <a:noFill/>
          </a:ln>
        </p:spPr>
      </p:pic>
      <p:sp>
        <p:nvSpPr>
          <p:cNvPr id="9210" name="Google Shape;9210;p10"/>
          <p:cNvSpPr txBox="1"/>
          <p:nvPr/>
        </p:nvSpPr>
        <p:spPr>
          <a:xfrm>
            <a:off x="1070292" y="5529262"/>
            <a:ext cx="2743200" cy="370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b="0" i="0" lang="en-US" sz="2300" u="none" cap="none" strike="noStrik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b="0" i="0" sz="23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211" name="Google Shape;9211;p10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885825" y="3819525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9212" name="Google Shape;9212;p10"/>
          <p:cNvSpPr txBox="1"/>
          <p:nvPr/>
        </p:nvSpPr>
        <p:spPr>
          <a:xfrm>
            <a:off x="1583689" y="3972877"/>
            <a:ext cx="1757700" cy="370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b="0" i="0" lang="en-US" sz="2300" u="none" cap="none" strike="noStrik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b="0" i="0" sz="23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213" name="Google Shape;9213;p10"/>
          <p:cNvSpPr txBox="1"/>
          <p:nvPr/>
        </p:nvSpPr>
        <p:spPr>
          <a:xfrm>
            <a:off x="4302378" y="3837622"/>
            <a:ext cx="7148100" cy="2164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12700" marR="5080" rtl="0" algn="l">
              <a:lnSpc>
                <a:spcPct val="1048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b="0" i="0" lang="en-US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 environment.</a:t>
            </a:r>
            <a:endParaRPr b="0" i="0" sz="215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124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b="0" i="0" lang="en-US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Family is prepared for a transition to home,</a:t>
            </a:r>
            <a:endParaRPr b="0" i="0" sz="215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125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b="0" i="0" lang="en-US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including SDoH screening and resource linkage.</a:t>
            </a:r>
            <a:endParaRPr b="0" i="0" sz="215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15875" marR="0" rtl="0" algn="l">
              <a:lnSpc>
                <a:spcPct val="100000"/>
              </a:lnSpc>
              <a:spcBef>
                <a:spcPts val="2365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b="0" i="0" lang="en-US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b="0" i="0" sz="215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214" name="Google Shape;9214;p10"/>
          <p:cNvSpPr/>
          <p:nvPr/>
        </p:nvSpPr>
        <p:spPr>
          <a:xfrm>
            <a:off x="95250" y="2495550"/>
            <a:ext cx="809625" cy="828675"/>
          </a:xfrm>
          <a:custGeom>
            <a:rect b="b" l="l" r="r" t="t"/>
            <a:pathLst>
              <a:path extrusionOk="0" h="828675" w="809625">
                <a:moveTo>
                  <a:pt x="404812" y="0"/>
                </a:moveTo>
                <a:lnTo>
                  <a:pt x="357602" y="2788"/>
                </a:lnTo>
                <a:lnTo>
                  <a:pt x="311993" y="10944"/>
                </a:lnTo>
                <a:lnTo>
                  <a:pt x="268286" y="24159"/>
                </a:lnTo>
                <a:lnTo>
                  <a:pt x="226786" y="42119"/>
                </a:lnTo>
                <a:lnTo>
                  <a:pt x="187797" y="64514"/>
                </a:lnTo>
                <a:lnTo>
                  <a:pt x="151623" y="91033"/>
                </a:lnTo>
                <a:lnTo>
                  <a:pt x="118567" y="121364"/>
                </a:lnTo>
                <a:lnTo>
                  <a:pt x="88933" y="155196"/>
                </a:lnTo>
                <a:lnTo>
                  <a:pt x="63024" y="192217"/>
                </a:lnTo>
                <a:lnTo>
                  <a:pt x="41145" y="232117"/>
                </a:lnTo>
                <a:lnTo>
                  <a:pt x="23600" y="274584"/>
                </a:lnTo>
                <a:lnTo>
                  <a:pt x="10691" y="319306"/>
                </a:lnTo>
                <a:lnTo>
                  <a:pt x="2723" y="365973"/>
                </a:lnTo>
                <a:lnTo>
                  <a:pt x="0" y="414274"/>
                </a:lnTo>
                <a:lnTo>
                  <a:pt x="2723" y="462599"/>
                </a:lnTo>
                <a:lnTo>
                  <a:pt x="10691" y="509288"/>
                </a:lnTo>
                <a:lnTo>
                  <a:pt x="23600" y="554029"/>
                </a:lnTo>
                <a:lnTo>
                  <a:pt x="41145" y="596511"/>
                </a:lnTo>
                <a:lnTo>
                  <a:pt x="63024" y="636423"/>
                </a:lnTo>
                <a:lnTo>
                  <a:pt x="88933" y="673455"/>
                </a:lnTo>
                <a:lnTo>
                  <a:pt x="118567" y="707294"/>
                </a:lnTo>
                <a:lnTo>
                  <a:pt x="151623" y="737631"/>
                </a:lnTo>
                <a:lnTo>
                  <a:pt x="187797" y="764154"/>
                </a:lnTo>
                <a:lnTo>
                  <a:pt x="226786" y="786552"/>
                </a:lnTo>
                <a:lnTo>
                  <a:pt x="268286" y="804514"/>
                </a:lnTo>
                <a:lnTo>
                  <a:pt x="311993" y="817729"/>
                </a:lnTo>
                <a:lnTo>
                  <a:pt x="357602" y="825886"/>
                </a:lnTo>
                <a:lnTo>
                  <a:pt x="404812" y="828675"/>
                </a:lnTo>
                <a:lnTo>
                  <a:pt x="452022" y="825886"/>
                </a:lnTo>
                <a:lnTo>
                  <a:pt x="497631" y="817729"/>
                </a:lnTo>
                <a:lnTo>
                  <a:pt x="541338" y="804514"/>
                </a:lnTo>
                <a:lnTo>
                  <a:pt x="582838" y="786552"/>
                </a:lnTo>
                <a:lnTo>
                  <a:pt x="621827" y="764154"/>
                </a:lnTo>
                <a:lnTo>
                  <a:pt x="658001" y="737631"/>
                </a:lnTo>
                <a:lnTo>
                  <a:pt x="691057" y="707294"/>
                </a:lnTo>
                <a:lnTo>
                  <a:pt x="720691" y="673455"/>
                </a:lnTo>
                <a:lnTo>
                  <a:pt x="746600" y="636423"/>
                </a:lnTo>
                <a:lnTo>
                  <a:pt x="768479" y="596511"/>
                </a:lnTo>
                <a:lnTo>
                  <a:pt x="786024" y="554029"/>
                </a:lnTo>
                <a:lnTo>
                  <a:pt x="798933" y="509288"/>
                </a:lnTo>
                <a:lnTo>
                  <a:pt x="806901" y="462599"/>
                </a:lnTo>
                <a:lnTo>
                  <a:pt x="809625" y="414274"/>
                </a:lnTo>
                <a:lnTo>
                  <a:pt x="806901" y="365973"/>
                </a:lnTo>
                <a:lnTo>
                  <a:pt x="798933" y="319306"/>
                </a:lnTo>
                <a:lnTo>
                  <a:pt x="786024" y="274584"/>
                </a:lnTo>
                <a:lnTo>
                  <a:pt x="768479" y="232117"/>
                </a:lnTo>
                <a:lnTo>
                  <a:pt x="746600" y="192217"/>
                </a:lnTo>
                <a:lnTo>
                  <a:pt x="720691" y="155196"/>
                </a:lnTo>
                <a:lnTo>
                  <a:pt x="691057" y="121364"/>
                </a:lnTo>
                <a:lnTo>
                  <a:pt x="658001" y="91033"/>
                </a:lnTo>
                <a:lnTo>
                  <a:pt x="621827" y="64514"/>
                </a:lnTo>
                <a:lnTo>
                  <a:pt x="582838" y="42119"/>
                </a:lnTo>
                <a:lnTo>
                  <a:pt x="541338" y="24159"/>
                </a:lnTo>
                <a:lnTo>
                  <a:pt x="497631" y="10944"/>
                </a:lnTo>
                <a:lnTo>
                  <a:pt x="452022" y="2788"/>
                </a:lnTo>
                <a:lnTo>
                  <a:pt x="404812" y="0"/>
                </a:lnTo>
                <a:close/>
              </a:path>
            </a:pathLst>
          </a:custGeom>
          <a:solidFill>
            <a:srgbClr val="C45ED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5" name="Google Shape;9215;p10"/>
          <p:cNvSpPr txBox="1"/>
          <p:nvPr/>
        </p:nvSpPr>
        <p:spPr>
          <a:xfrm>
            <a:off x="271779" y="724534"/>
            <a:ext cx="473075" cy="272605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25450">
            <a:spAutoFit/>
          </a:bodyPr>
          <a:lstStyle/>
          <a:p>
            <a:pPr indent="0" lvl="0" marL="11493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50"/>
              <a:buFont typeface="Arial"/>
              <a:buNone/>
            </a:pPr>
            <a:r>
              <a:rPr b="0" i="0" lang="en-US" sz="615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 b="0" i="0" sz="61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3250"/>
              </a:spcBef>
              <a:spcAft>
                <a:spcPts val="0"/>
              </a:spcAft>
              <a:buClr>
                <a:srgbClr val="000000"/>
              </a:buClr>
              <a:buSzPts val="6150"/>
              <a:buFont typeface="Arial"/>
              <a:buNone/>
            </a:pPr>
            <a:r>
              <a:rPr b="0" i="0" lang="en-US" sz="615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 b="0" i="0" sz="61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216" name="Google Shape;9216;p10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9563100" y="161925"/>
            <a:ext cx="1524000" cy="6572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220" name="Shape 9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1" name="Google Shape;9221;p11"/>
          <p:cNvSpPr/>
          <p:nvPr/>
        </p:nvSpPr>
        <p:spPr>
          <a:xfrm>
            <a:off x="461962" y="957325"/>
            <a:ext cx="2350770" cy="0"/>
          </a:xfrm>
          <a:custGeom>
            <a:rect b="b" l="l" r="r" t="t"/>
            <a:pathLst>
              <a:path extrusionOk="0" h="120000" w="2350770">
                <a:moveTo>
                  <a:pt x="0" y="0"/>
                </a:moveTo>
                <a:lnTo>
                  <a:pt x="2350198" y="0"/>
                </a:lnTo>
              </a:path>
            </a:pathLst>
          </a:custGeom>
          <a:noFill/>
          <a:ln cap="flat" cmpd="sng" w="31750">
            <a:solidFill>
              <a:srgbClr val="F5836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22" name="Google Shape;9222;p11"/>
          <p:cNvGrpSpPr/>
          <p:nvPr/>
        </p:nvGrpSpPr>
        <p:grpSpPr>
          <a:xfrm>
            <a:off x="0" y="5381625"/>
            <a:ext cx="2809875" cy="752472"/>
            <a:chOff x="0" y="5381625"/>
            <a:chExt cx="2809875" cy="752472"/>
          </a:xfrm>
        </p:grpSpPr>
        <p:pic>
          <p:nvPicPr>
            <p:cNvPr id="9223" name="Google Shape;9223;p11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5534025"/>
              <a:ext cx="2809875" cy="6000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224" name="Google Shape;9224;p11"/>
            <p:cNvSpPr/>
            <p:nvPr/>
          </p:nvSpPr>
          <p:spPr>
            <a:xfrm>
              <a:off x="0" y="5381625"/>
              <a:ext cx="2809875" cy="647700"/>
            </a:xfrm>
            <a:custGeom>
              <a:rect b="b" l="l" r="r" t="t"/>
              <a:pathLst>
                <a:path extrusionOk="0" h="647700" w="2809875">
                  <a:moveTo>
                    <a:pt x="0" y="0"/>
                  </a:moveTo>
                  <a:lnTo>
                    <a:pt x="0" y="271043"/>
                  </a:lnTo>
                  <a:lnTo>
                    <a:pt x="105708" y="304888"/>
                  </a:lnTo>
                  <a:lnTo>
                    <a:pt x="153014" y="319349"/>
                  </a:lnTo>
                  <a:lnTo>
                    <a:pt x="247674" y="347634"/>
                  </a:lnTo>
                  <a:lnTo>
                    <a:pt x="342438" y="375021"/>
                  </a:lnTo>
                  <a:lnTo>
                    <a:pt x="437354" y="401451"/>
                  </a:lnTo>
                  <a:lnTo>
                    <a:pt x="484883" y="414289"/>
                  </a:lnTo>
                  <a:lnTo>
                    <a:pt x="532469" y="426866"/>
                  </a:lnTo>
                  <a:lnTo>
                    <a:pt x="580116" y="439174"/>
                  </a:lnTo>
                  <a:lnTo>
                    <a:pt x="627831" y="451207"/>
                  </a:lnTo>
                  <a:lnTo>
                    <a:pt x="675620" y="462957"/>
                  </a:lnTo>
                  <a:lnTo>
                    <a:pt x="723488" y="474416"/>
                  </a:lnTo>
                  <a:lnTo>
                    <a:pt x="771442" y="485578"/>
                  </a:lnTo>
                  <a:lnTo>
                    <a:pt x="819487" y="496434"/>
                  </a:lnTo>
                  <a:lnTo>
                    <a:pt x="867630" y="506979"/>
                  </a:lnTo>
                  <a:lnTo>
                    <a:pt x="915876" y="517203"/>
                  </a:lnTo>
                  <a:lnTo>
                    <a:pt x="964232" y="527101"/>
                  </a:lnTo>
                  <a:lnTo>
                    <a:pt x="1012703" y="536665"/>
                  </a:lnTo>
                  <a:lnTo>
                    <a:pt x="1061295" y="545887"/>
                  </a:lnTo>
                  <a:lnTo>
                    <a:pt x="1110015" y="554760"/>
                  </a:lnTo>
                  <a:lnTo>
                    <a:pt x="1158868" y="563277"/>
                  </a:lnTo>
                  <a:lnTo>
                    <a:pt x="1207860" y="571430"/>
                  </a:lnTo>
                  <a:lnTo>
                    <a:pt x="1256997" y="579213"/>
                  </a:lnTo>
                  <a:lnTo>
                    <a:pt x="1306286" y="586617"/>
                  </a:lnTo>
                  <a:lnTo>
                    <a:pt x="1355731" y="593636"/>
                  </a:lnTo>
                  <a:lnTo>
                    <a:pt x="1405340" y="600262"/>
                  </a:lnTo>
                  <a:lnTo>
                    <a:pt x="1455117" y="606488"/>
                  </a:lnTo>
                  <a:lnTo>
                    <a:pt x="1505069" y="612307"/>
                  </a:lnTo>
                  <a:lnTo>
                    <a:pt x="1555202" y="617711"/>
                  </a:lnTo>
                  <a:lnTo>
                    <a:pt x="1605523" y="622693"/>
                  </a:lnTo>
                  <a:lnTo>
                    <a:pt x="1656035" y="627245"/>
                  </a:lnTo>
                  <a:lnTo>
                    <a:pt x="1706747" y="631361"/>
                  </a:lnTo>
                  <a:lnTo>
                    <a:pt x="1757663" y="635033"/>
                  </a:lnTo>
                  <a:lnTo>
                    <a:pt x="1808790" y="638254"/>
                  </a:lnTo>
                  <a:lnTo>
                    <a:pt x="1860134" y="641016"/>
                  </a:lnTo>
                  <a:lnTo>
                    <a:pt x="1911700" y="643312"/>
                  </a:lnTo>
                  <a:lnTo>
                    <a:pt x="1963494" y="645134"/>
                  </a:lnTo>
                  <a:lnTo>
                    <a:pt x="2015524" y="646477"/>
                  </a:lnTo>
                  <a:lnTo>
                    <a:pt x="2067793" y="647331"/>
                  </a:lnTo>
                  <a:lnTo>
                    <a:pt x="2120309" y="647690"/>
                  </a:lnTo>
                  <a:lnTo>
                    <a:pt x="2173077" y="647546"/>
                  </a:lnTo>
                  <a:lnTo>
                    <a:pt x="2226104" y="646893"/>
                  </a:lnTo>
                  <a:lnTo>
                    <a:pt x="2279395" y="645723"/>
                  </a:lnTo>
                  <a:lnTo>
                    <a:pt x="2332956" y="644028"/>
                  </a:lnTo>
                  <a:lnTo>
                    <a:pt x="2386793" y="641801"/>
                  </a:lnTo>
                  <a:lnTo>
                    <a:pt x="2440913" y="639035"/>
                  </a:lnTo>
                  <a:lnTo>
                    <a:pt x="2495320" y="635723"/>
                  </a:lnTo>
                  <a:lnTo>
                    <a:pt x="2550022" y="631857"/>
                  </a:lnTo>
                  <a:lnTo>
                    <a:pt x="2605024" y="627430"/>
                  </a:lnTo>
                  <a:lnTo>
                    <a:pt x="2809875" y="603592"/>
                  </a:lnTo>
                  <a:lnTo>
                    <a:pt x="2809875" y="67056"/>
                  </a:lnTo>
                  <a:lnTo>
                    <a:pt x="2708910" y="96138"/>
                  </a:lnTo>
                  <a:lnTo>
                    <a:pt x="2659612" y="107924"/>
                  </a:lnTo>
                  <a:lnTo>
                    <a:pt x="2610068" y="119161"/>
                  </a:lnTo>
                  <a:lnTo>
                    <a:pt x="2560291" y="129849"/>
                  </a:lnTo>
                  <a:lnTo>
                    <a:pt x="2510297" y="139992"/>
                  </a:lnTo>
                  <a:lnTo>
                    <a:pt x="2460101" y="149589"/>
                  </a:lnTo>
                  <a:lnTo>
                    <a:pt x="2409719" y="158644"/>
                  </a:lnTo>
                  <a:lnTo>
                    <a:pt x="2359165" y="167158"/>
                  </a:lnTo>
                  <a:lnTo>
                    <a:pt x="2308454" y="175131"/>
                  </a:lnTo>
                  <a:lnTo>
                    <a:pt x="2257602" y="182566"/>
                  </a:lnTo>
                  <a:lnTo>
                    <a:pt x="2206624" y="189465"/>
                  </a:lnTo>
                  <a:lnTo>
                    <a:pt x="2155536" y="195829"/>
                  </a:lnTo>
                  <a:lnTo>
                    <a:pt x="2104351" y="201659"/>
                  </a:lnTo>
                  <a:lnTo>
                    <a:pt x="2053086" y="206958"/>
                  </a:lnTo>
                  <a:lnTo>
                    <a:pt x="2001755" y="211726"/>
                  </a:lnTo>
                  <a:lnTo>
                    <a:pt x="1950374" y="215966"/>
                  </a:lnTo>
                  <a:lnTo>
                    <a:pt x="1898958" y="219679"/>
                  </a:lnTo>
                  <a:lnTo>
                    <a:pt x="1847522" y="222866"/>
                  </a:lnTo>
                  <a:lnTo>
                    <a:pt x="1796080" y="225530"/>
                  </a:lnTo>
                  <a:lnTo>
                    <a:pt x="1744650" y="227672"/>
                  </a:lnTo>
                  <a:lnTo>
                    <a:pt x="1693244" y="229293"/>
                  </a:lnTo>
                  <a:lnTo>
                    <a:pt x="1641880" y="230395"/>
                  </a:lnTo>
                  <a:lnTo>
                    <a:pt x="1590571" y="230979"/>
                  </a:lnTo>
                  <a:lnTo>
                    <a:pt x="1539333" y="231048"/>
                  </a:lnTo>
                  <a:lnTo>
                    <a:pt x="1488181" y="230603"/>
                  </a:lnTo>
                  <a:lnTo>
                    <a:pt x="1437130" y="229646"/>
                  </a:lnTo>
                  <a:lnTo>
                    <a:pt x="1386196" y="228177"/>
                  </a:lnTo>
                  <a:lnTo>
                    <a:pt x="1335393" y="226199"/>
                  </a:lnTo>
                  <a:lnTo>
                    <a:pt x="1284737" y="223714"/>
                  </a:lnTo>
                  <a:lnTo>
                    <a:pt x="1234243" y="220722"/>
                  </a:lnTo>
                  <a:lnTo>
                    <a:pt x="1183926" y="217226"/>
                  </a:lnTo>
                  <a:lnTo>
                    <a:pt x="1133801" y="213226"/>
                  </a:lnTo>
                  <a:lnTo>
                    <a:pt x="1083884" y="208726"/>
                  </a:lnTo>
                  <a:lnTo>
                    <a:pt x="1034189" y="203726"/>
                  </a:lnTo>
                  <a:lnTo>
                    <a:pt x="984731" y="198228"/>
                  </a:lnTo>
                  <a:lnTo>
                    <a:pt x="935527" y="192233"/>
                  </a:lnTo>
                  <a:lnTo>
                    <a:pt x="886590" y="185743"/>
                  </a:lnTo>
                  <a:lnTo>
                    <a:pt x="837937" y="178761"/>
                  </a:lnTo>
                  <a:lnTo>
                    <a:pt x="789582" y="171286"/>
                  </a:lnTo>
                  <a:lnTo>
                    <a:pt x="741540" y="163322"/>
                  </a:lnTo>
                  <a:lnTo>
                    <a:pt x="690765" y="154410"/>
                  </a:lnTo>
                  <a:lnTo>
                    <a:pt x="639942" y="145124"/>
                  </a:lnTo>
                  <a:lnTo>
                    <a:pt x="589071" y="135476"/>
                  </a:lnTo>
                  <a:lnTo>
                    <a:pt x="538153" y="125476"/>
                  </a:lnTo>
                  <a:lnTo>
                    <a:pt x="487191" y="115136"/>
                  </a:lnTo>
                  <a:lnTo>
                    <a:pt x="436187" y="104469"/>
                  </a:lnTo>
                  <a:lnTo>
                    <a:pt x="385140" y="93484"/>
                  </a:lnTo>
                  <a:lnTo>
                    <a:pt x="334054" y="82195"/>
                  </a:lnTo>
                  <a:lnTo>
                    <a:pt x="282930" y="706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9225" name="Google Shape;9225;p11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514350" y="4381500"/>
            <a:ext cx="2028825" cy="914400"/>
          </a:xfrm>
          <a:prstGeom prst="rect">
            <a:avLst/>
          </a:prstGeom>
          <a:noFill/>
          <a:ln>
            <a:noFill/>
          </a:ln>
        </p:spPr>
      </p:pic>
      <p:sp>
        <p:nvSpPr>
          <p:cNvPr id="9226" name="Google Shape;9226;p11"/>
          <p:cNvSpPr txBox="1"/>
          <p:nvPr/>
        </p:nvSpPr>
        <p:spPr>
          <a:xfrm>
            <a:off x="121602" y="1860930"/>
            <a:ext cx="2559685" cy="124269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600">
            <a:spAutoFit/>
          </a:bodyPr>
          <a:lstStyle/>
          <a:p>
            <a:pPr indent="-243204" lvl="0" marL="255270" marR="5080" rtl="0" algn="l">
              <a:lnSpc>
                <a:spcPct val="101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950"/>
              <a:buFont typeface="Arial"/>
              <a:buNone/>
            </a:pPr>
            <a:r>
              <a:rPr b="1" i="0" lang="en-US" sz="3950" u="none" cap="none" strike="noStrik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Key Driver Diagram</a:t>
            </a:r>
            <a:endParaRPr b="0" i="0" sz="39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7" name="Google Shape;9227;p11"/>
          <p:cNvSpPr txBox="1"/>
          <p:nvPr/>
        </p:nvSpPr>
        <p:spPr>
          <a:xfrm>
            <a:off x="11940158" y="6119177"/>
            <a:ext cx="177800" cy="2089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Calibri"/>
                <a:ea typeface="Calibri"/>
                <a:cs typeface="Calibri"/>
                <a:sym typeface="Calibri"/>
              </a:rPr>
              <a:t>11</a:t>
            </a:r>
            <a:endParaRPr b="0" i="0" sz="12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8" name="Google Shape;9228;p11"/>
          <p:cNvSpPr txBox="1"/>
          <p:nvPr/>
        </p:nvSpPr>
        <p:spPr>
          <a:xfrm>
            <a:off x="78739" y="6483350"/>
            <a:ext cx="2623185" cy="2089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29" name="Google Shape;9229;p11"/>
          <p:cNvGrpSpPr/>
          <p:nvPr/>
        </p:nvGrpSpPr>
        <p:grpSpPr>
          <a:xfrm>
            <a:off x="2805176" y="652526"/>
            <a:ext cx="9201150" cy="5895911"/>
            <a:chOff x="2805176" y="652526"/>
            <a:chExt cx="9201150" cy="5895911"/>
          </a:xfrm>
        </p:grpSpPr>
        <p:sp>
          <p:nvSpPr>
            <p:cNvPr id="9230" name="Google Shape;9230;p11"/>
            <p:cNvSpPr/>
            <p:nvPr/>
          </p:nvSpPr>
          <p:spPr>
            <a:xfrm>
              <a:off x="2862326" y="5662612"/>
              <a:ext cx="9144000" cy="885825"/>
            </a:xfrm>
            <a:custGeom>
              <a:rect b="b" l="l" r="r" t="t"/>
              <a:pathLst>
                <a:path extrusionOk="0" h="885825" w="9144000">
                  <a:moveTo>
                    <a:pt x="9144000" y="0"/>
                  </a:moveTo>
                  <a:lnTo>
                    <a:pt x="0" y="0"/>
                  </a:lnTo>
                  <a:lnTo>
                    <a:pt x="0" y="885825"/>
                  </a:lnTo>
                  <a:lnTo>
                    <a:pt x="9144000" y="885825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11"/>
            <p:cNvSpPr/>
            <p:nvPr/>
          </p:nvSpPr>
          <p:spPr>
            <a:xfrm>
              <a:off x="2805176" y="652526"/>
              <a:ext cx="1924050" cy="4762500"/>
            </a:xfrm>
            <a:custGeom>
              <a:rect b="b" l="l" r="r" t="t"/>
              <a:pathLst>
                <a:path extrusionOk="0" h="4762500" w="1924050">
                  <a:moveTo>
                    <a:pt x="0" y="320675"/>
                  </a:moveTo>
                  <a:lnTo>
                    <a:pt x="3475" y="273274"/>
                  </a:lnTo>
                  <a:lnTo>
                    <a:pt x="13572" y="228037"/>
                  </a:lnTo>
                  <a:lnTo>
                    <a:pt x="29794" y="185460"/>
                  </a:lnTo>
                  <a:lnTo>
                    <a:pt x="51647" y="146037"/>
                  </a:lnTo>
                  <a:lnTo>
                    <a:pt x="78635" y="110263"/>
                  </a:lnTo>
                  <a:lnTo>
                    <a:pt x="110263" y="78635"/>
                  </a:lnTo>
                  <a:lnTo>
                    <a:pt x="146037" y="51647"/>
                  </a:lnTo>
                  <a:lnTo>
                    <a:pt x="185460" y="29794"/>
                  </a:lnTo>
                  <a:lnTo>
                    <a:pt x="228037" y="13572"/>
                  </a:lnTo>
                  <a:lnTo>
                    <a:pt x="273274" y="3475"/>
                  </a:lnTo>
                  <a:lnTo>
                    <a:pt x="320675" y="0"/>
                  </a:lnTo>
                  <a:lnTo>
                    <a:pt x="1603248" y="0"/>
                  </a:lnTo>
                  <a:lnTo>
                    <a:pt x="1650651" y="3475"/>
                  </a:lnTo>
                  <a:lnTo>
                    <a:pt x="1695896" y="13572"/>
                  </a:lnTo>
                  <a:lnTo>
                    <a:pt x="1738486" y="29794"/>
                  </a:lnTo>
                  <a:lnTo>
                    <a:pt x="1777924" y="51647"/>
                  </a:lnTo>
                  <a:lnTo>
                    <a:pt x="1813714" y="78635"/>
                  </a:lnTo>
                  <a:lnTo>
                    <a:pt x="1845359" y="110263"/>
                  </a:lnTo>
                  <a:lnTo>
                    <a:pt x="1872364" y="146037"/>
                  </a:lnTo>
                  <a:lnTo>
                    <a:pt x="1894232" y="185460"/>
                  </a:lnTo>
                  <a:lnTo>
                    <a:pt x="1910466" y="228037"/>
                  </a:lnTo>
                  <a:lnTo>
                    <a:pt x="1920571" y="273274"/>
                  </a:lnTo>
                  <a:lnTo>
                    <a:pt x="1924050" y="320675"/>
                  </a:lnTo>
                  <a:lnTo>
                    <a:pt x="1924050" y="4441698"/>
                  </a:lnTo>
                  <a:lnTo>
                    <a:pt x="1920571" y="4489101"/>
                  </a:lnTo>
                  <a:lnTo>
                    <a:pt x="1910466" y="4534346"/>
                  </a:lnTo>
                  <a:lnTo>
                    <a:pt x="1894232" y="4576936"/>
                  </a:lnTo>
                  <a:lnTo>
                    <a:pt x="1872364" y="4616374"/>
                  </a:lnTo>
                  <a:lnTo>
                    <a:pt x="1845359" y="4652164"/>
                  </a:lnTo>
                  <a:lnTo>
                    <a:pt x="1813714" y="4683809"/>
                  </a:lnTo>
                  <a:lnTo>
                    <a:pt x="1777924" y="4710814"/>
                  </a:lnTo>
                  <a:lnTo>
                    <a:pt x="1738486" y="4732682"/>
                  </a:lnTo>
                  <a:lnTo>
                    <a:pt x="1695896" y="4748916"/>
                  </a:lnTo>
                  <a:lnTo>
                    <a:pt x="1650651" y="4759021"/>
                  </a:lnTo>
                  <a:lnTo>
                    <a:pt x="1603248" y="4762500"/>
                  </a:lnTo>
                  <a:lnTo>
                    <a:pt x="320675" y="4762500"/>
                  </a:lnTo>
                  <a:lnTo>
                    <a:pt x="273274" y="4759021"/>
                  </a:lnTo>
                  <a:lnTo>
                    <a:pt x="228037" y="4748916"/>
                  </a:lnTo>
                  <a:lnTo>
                    <a:pt x="185460" y="4732682"/>
                  </a:lnTo>
                  <a:lnTo>
                    <a:pt x="146037" y="4710814"/>
                  </a:lnTo>
                  <a:lnTo>
                    <a:pt x="110263" y="4683809"/>
                  </a:lnTo>
                  <a:lnTo>
                    <a:pt x="78635" y="4652164"/>
                  </a:lnTo>
                  <a:lnTo>
                    <a:pt x="51647" y="4616374"/>
                  </a:lnTo>
                  <a:lnTo>
                    <a:pt x="29794" y="4576936"/>
                  </a:lnTo>
                  <a:lnTo>
                    <a:pt x="13572" y="4534346"/>
                  </a:lnTo>
                  <a:lnTo>
                    <a:pt x="3475" y="4489101"/>
                  </a:lnTo>
                  <a:lnTo>
                    <a:pt x="0" y="4441698"/>
                  </a:lnTo>
                  <a:lnTo>
                    <a:pt x="0" y="320675"/>
                  </a:lnTo>
                  <a:close/>
                </a:path>
              </a:pathLst>
            </a:custGeom>
            <a:noFill/>
            <a:ln cap="flat" cmpd="sng" w="12700">
              <a:solidFill>
                <a:srgbClr val="1C488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32" name="Google Shape;9232;p11"/>
          <p:cNvSpPr txBox="1"/>
          <p:nvPr/>
        </p:nvSpPr>
        <p:spPr>
          <a:xfrm>
            <a:off x="2979166" y="720978"/>
            <a:ext cx="1062355" cy="483234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508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0" i="0" lang="en-US" sz="15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By December 2025:</a:t>
            </a:r>
            <a:endParaRPr b="0" i="0" sz="15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3" name="Google Shape;9233;p11"/>
          <p:cNvSpPr txBox="1"/>
          <p:nvPr/>
        </p:nvSpPr>
        <p:spPr>
          <a:xfrm>
            <a:off x="2979166" y="1407795"/>
            <a:ext cx="1517015" cy="23145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0" i="0" lang="en-US" sz="15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1. Greater than</a:t>
            </a:r>
            <a:endParaRPr b="0" i="0" sz="15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12700" marR="422909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0" i="0" lang="en-US" sz="15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70% of Illinois birthing and</a:t>
            </a:r>
            <a:endParaRPr b="0" i="0" sz="15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12700" marR="5080" rtl="0" algn="l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0" i="0" lang="en-US" sz="15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children’s hospitals will address disparities and promote neonatal equity by actively participating in the ESSI initiative.</a:t>
            </a:r>
            <a:endParaRPr b="0" i="0" sz="15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4" name="Google Shape;9234;p11"/>
          <p:cNvSpPr txBox="1"/>
          <p:nvPr/>
        </p:nvSpPr>
        <p:spPr>
          <a:xfrm>
            <a:off x="2979166" y="3925823"/>
            <a:ext cx="1529080" cy="139890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508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0" i="0" lang="en-US" sz="15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2. Greater than 80% of infants will be discharged from ILPQC hospitals with a completed ESSI bundle.</a:t>
            </a:r>
            <a:endParaRPr b="0" i="0" sz="15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5" name="Google Shape;9235;p11"/>
          <p:cNvSpPr txBox="1"/>
          <p:nvPr>
            <p:ph type="title"/>
          </p:nvPr>
        </p:nvSpPr>
        <p:spPr>
          <a:xfrm>
            <a:off x="3329304" y="296862"/>
            <a:ext cx="581025" cy="30035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800"/>
              <a:t>Aims</a:t>
            </a:r>
            <a:endParaRPr sz="1800"/>
          </a:p>
        </p:txBody>
      </p:sp>
      <p:sp>
        <p:nvSpPr>
          <p:cNvPr id="9236" name="Google Shape;9236;p11"/>
          <p:cNvSpPr txBox="1"/>
          <p:nvPr/>
        </p:nvSpPr>
        <p:spPr>
          <a:xfrm>
            <a:off x="4800346" y="300037"/>
            <a:ext cx="1723389" cy="30035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1" i="0" lang="en-US" sz="1800" u="none" cap="none" strike="noStrik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Primary Drivers</a:t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7" name="Google Shape;9237;p11"/>
          <p:cNvSpPr/>
          <p:nvPr/>
        </p:nvSpPr>
        <p:spPr>
          <a:xfrm>
            <a:off x="4786376" y="804926"/>
            <a:ext cx="1666875" cy="695325"/>
          </a:xfrm>
          <a:custGeom>
            <a:rect b="b" l="l" r="r" t="t"/>
            <a:pathLst>
              <a:path extrusionOk="0" h="695325" w="1666875">
                <a:moveTo>
                  <a:pt x="0" y="115824"/>
                </a:moveTo>
                <a:lnTo>
                  <a:pt x="9096" y="70723"/>
                </a:lnTo>
                <a:lnTo>
                  <a:pt x="33909" y="33909"/>
                </a:lnTo>
                <a:lnTo>
                  <a:pt x="70723" y="9096"/>
                </a:lnTo>
                <a:lnTo>
                  <a:pt x="115824" y="0"/>
                </a:lnTo>
                <a:lnTo>
                  <a:pt x="1550924" y="0"/>
                </a:lnTo>
                <a:lnTo>
                  <a:pt x="1596044" y="9096"/>
                </a:lnTo>
                <a:lnTo>
                  <a:pt x="1632902" y="33909"/>
                </a:lnTo>
                <a:lnTo>
                  <a:pt x="1657758" y="70723"/>
                </a:lnTo>
                <a:lnTo>
                  <a:pt x="1666875" y="115824"/>
                </a:lnTo>
                <a:lnTo>
                  <a:pt x="1666875" y="579374"/>
                </a:lnTo>
                <a:lnTo>
                  <a:pt x="1657758" y="624494"/>
                </a:lnTo>
                <a:lnTo>
                  <a:pt x="1632902" y="661352"/>
                </a:lnTo>
                <a:lnTo>
                  <a:pt x="1596044" y="686208"/>
                </a:lnTo>
                <a:lnTo>
                  <a:pt x="1550924" y="695325"/>
                </a:lnTo>
                <a:lnTo>
                  <a:pt x="115824" y="695325"/>
                </a:lnTo>
                <a:lnTo>
                  <a:pt x="70723" y="686208"/>
                </a:lnTo>
                <a:lnTo>
                  <a:pt x="33909" y="661352"/>
                </a:lnTo>
                <a:lnTo>
                  <a:pt x="9096" y="624494"/>
                </a:lnTo>
                <a:lnTo>
                  <a:pt x="0" y="579374"/>
                </a:lnTo>
                <a:lnTo>
                  <a:pt x="0" y="115824"/>
                </a:lnTo>
                <a:close/>
              </a:path>
            </a:pathLst>
          </a:custGeom>
          <a:noFill/>
          <a:ln cap="flat" cmpd="sng" w="12700">
            <a:solidFill>
              <a:srgbClr val="1C488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8" name="Google Shape;9238;p11"/>
          <p:cNvSpPr txBox="1"/>
          <p:nvPr/>
        </p:nvSpPr>
        <p:spPr>
          <a:xfrm>
            <a:off x="5061203" y="763206"/>
            <a:ext cx="1120140" cy="7524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8875">
            <a:spAutoFit/>
          </a:bodyPr>
          <a:lstStyle/>
          <a:p>
            <a:pPr indent="95250" lvl="0" marL="12700" marR="5080" rtl="0" algn="just">
              <a:lnSpc>
                <a:spcPct val="10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Healthcare Professional Commitment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9" name="Google Shape;9239;p11"/>
          <p:cNvSpPr/>
          <p:nvPr/>
        </p:nvSpPr>
        <p:spPr>
          <a:xfrm>
            <a:off x="4786376" y="1786001"/>
            <a:ext cx="1666875" cy="590550"/>
          </a:xfrm>
          <a:custGeom>
            <a:rect b="b" l="l" r="r" t="t"/>
            <a:pathLst>
              <a:path extrusionOk="0" h="590550" w="1666875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1568323" y="0"/>
                </a:lnTo>
                <a:lnTo>
                  <a:pt x="1606706" y="7717"/>
                </a:lnTo>
                <a:lnTo>
                  <a:pt x="1638030" y="28781"/>
                </a:lnTo>
                <a:lnTo>
                  <a:pt x="1659137" y="60061"/>
                </a:lnTo>
                <a:lnTo>
                  <a:pt x="1666875" y="98425"/>
                </a:lnTo>
                <a:lnTo>
                  <a:pt x="1666875" y="491998"/>
                </a:lnTo>
                <a:lnTo>
                  <a:pt x="1659137" y="530381"/>
                </a:lnTo>
                <a:lnTo>
                  <a:pt x="1638030" y="561705"/>
                </a:lnTo>
                <a:lnTo>
                  <a:pt x="1606706" y="582812"/>
                </a:lnTo>
                <a:lnTo>
                  <a:pt x="1568323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cap="flat" cmpd="sng" w="12700">
            <a:solidFill>
              <a:srgbClr val="1C488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0" name="Google Shape;9240;p11"/>
          <p:cNvSpPr txBox="1"/>
          <p:nvPr/>
        </p:nvSpPr>
        <p:spPr>
          <a:xfrm>
            <a:off x="4936490" y="1810765"/>
            <a:ext cx="1365885" cy="5137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3800">
            <a:spAutoFit/>
          </a:bodyPr>
          <a:lstStyle/>
          <a:p>
            <a:pPr indent="-136525" lvl="0" marL="149225" marR="5080" rtl="0" algn="l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Inclusive Clinical Environment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1" name="Google Shape;9241;p11"/>
          <p:cNvSpPr/>
          <p:nvPr/>
        </p:nvSpPr>
        <p:spPr>
          <a:xfrm>
            <a:off x="4795901" y="2719451"/>
            <a:ext cx="1676400" cy="790575"/>
          </a:xfrm>
          <a:custGeom>
            <a:rect b="b" l="l" r="r" t="t"/>
            <a:pathLst>
              <a:path extrusionOk="0" h="790575" w="1676400">
                <a:moveTo>
                  <a:pt x="0" y="131699"/>
                </a:move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1544574" y="0"/>
                </a:lnTo>
                <a:lnTo>
                  <a:pt x="1586227" y="6710"/>
                </a:lnTo>
                <a:lnTo>
                  <a:pt x="1622413" y="25400"/>
                </a:lnTo>
                <a:lnTo>
                  <a:pt x="1650955" y="53903"/>
                </a:lnTo>
                <a:lnTo>
                  <a:pt x="1669676" y="90058"/>
                </a:lnTo>
                <a:lnTo>
                  <a:pt x="1676400" y="131699"/>
                </a:lnTo>
                <a:lnTo>
                  <a:pt x="1676400" y="658749"/>
                </a:lnTo>
                <a:lnTo>
                  <a:pt x="1669676" y="700402"/>
                </a:lnTo>
                <a:lnTo>
                  <a:pt x="1650955" y="736588"/>
                </a:lnTo>
                <a:lnTo>
                  <a:pt x="1622413" y="765130"/>
                </a:lnTo>
                <a:lnTo>
                  <a:pt x="1586227" y="783851"/>
                </a:lnTo>
                <a:lnTo>
                  <a:pt x="154457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400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close/>
              </a:path>
            </a:pathLst>
          </a:custGeom>
          <a:noFill/>
          <a:ln cap="flat" cmpd="sng" w="12700">
            <a:solidFill>
              <a:srgbClr val="1C488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2" name="Google Shape;9242;p11"/>
          <p:cNvSpPr txBox="1"/>
          <p:nvPr/>
        </p:nvSpPr>
        <p:spPr>
          <a:xfrm>
            <a:off x="5001259" y="2723197"/>
            <a:ext cx="1257935" cy="7524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8875">
            <a:spAutoFit/>
          </a:bodyPr>
          <a:lstStyle/>
          <a:p>
            <a:pPr indent="4445" lvl="0" marL="12700" marR="5080" rtl="0" algn="ctr">
              <a:lnSpc>
                <a:spcPct val="10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Parent and Caregiver Empowerment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3" name="Google Shape;9243;p11"/>
          <p:cNvSpPr/>
          <p:nvPr/>
        </p:nvSpPr>
        <p:spPr>
          <a:xfrm>
            <a:off x="4795901" y="3776726"/>
            <a:ext cx="1676400" cy="676275"/>
          </a:xfrm>
          <a:custGeom>
            <a:rect b="b" l="l" r="r" t="t"/>
            <a:pathLst>
              <a:path extrusionOk="0" h="676275" w="1676400">
                <a:moveTo>
                  <a:pt x="0" y="112649"/>
                </a:moveTo>
                <a:lnTo>
                  <a:pt x="8850" y="68794"/>
                </a:lnTo>
                <a:lnTo>
                  <a:pt x="32988" y="32988"/>
                </a:lnTo>
                <a:lnTo>
                  <a:pt x="68794" y="8850"/>
                </a:lnTo>
                <a:lnTo>
                  <a:pt x="112649" y="0"/>
                </a:lnTo>
                <a:lnTo>
                  <a:pt x="1563624" y="0"/>
                </a:lnTo>
                <a:lnTo>
                  <a:pt x="1607498" y="8850"/>
                </a:lnTo>
                <a:lnTo>
                  <a:pt x="1643348" y="32988"/>
                </a:lnTo>
                <a:lnTo>
                  <a:pt x="1667529" y="68794"/>
                </a:lnTo>
                <a:lnTo>
                  <a:pt x="1676400" y="112649"/>
                </a:lnTo>
                <a:lnTo>
                  <a:pt x="1676400" y="563499"/>
                </a:lnTo>
                <a:lnTo>
                  <a:pt x="1667529" y="607373"/>
                </a:lnTo>
                <a:lnTo>
                  <a:pt x="1643348" y="643223"/>
                </a:lnTo>
                <a:lnTo>
                  <a:pt x="1607498" y="667404"/>
                </a:lnTo>
                <a:lnTo>
                  <a:pt x="1563624" y="676275"/>
                </a:lnTo>
                <a:lnTo>
                  <a:pt x="112649" y="676275"/>
                </a:lnTo>
                <a:lnTo>
                  <a:pt x="68794" y="667404"/>
                </a:lnTo>
                <a:lnTo>
                  <a:pt x="32988" y="643223"/>
                </a:lnTo>
                <a:lnTo>
                  <a:pt x="8850" y="607373"/>
                </a:lnTo>
                <a:lnTo>
                  <a:pt x="0" y="563499"/>
                </a:lnTo>
                <a:lnTo>
                  <a:pt x="0" y="112649"/>
                </a:lnTo>
                <a:close/>
              </a:path>
            </a:pathLst>
          </a:custGeom>
          <a:noFill/>
          <a:ln cap="flat" cmpd="sng" w="12700">
            <a:solidFill>
              <a:srgbClr val="1C488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4" name="Google Shape;9244;p11"/>
          <p:cNvSpPr txBox="1"/>
          <p:nvPr/>
        </p:nvSpPr>
        <p:spPr>
          <a:xfrm>
            <a:off x="5098796" y="3851338"/>
            <a:ext cx="1065530" cy="5137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425">
            <a:spAutoFit/>
          </a:bodyPr>
          <a:lstStyle/>
          <a:p>
            <a:pPr indent="15875" lvl="0" marL="12700" marR="5080" rtl="0" algn="l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Community Partnerships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5" name="Google Shape;9245;p11"/>
          <p:cNvSpPr/>
          <p:nvPr/>
        </p:nvSpPr>
        <p:spPr>
          <a:xfrm>
            <a:off x="4795901" y="4700651"/>
            <a:ext cx="1695450" cy="590550"/>
          </a:xfrm>
          <a:custGeom>
            <a:rect b="b" l="l" r="r" t="t"/>
            <a:pathLst>
              <a:path extrusionOk="0" h="590550" w="1695450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1596898" y="0"/>
                </a:lnTo>
                <a:lnTo>
                  <a:pt x="1635281" y="7717"/>
                </a:lnTo>
                <a:lnTo>
                  <a:pt x="1666605" y="28781"/>
                </a:lnTo>
                <a:lnTo>
                  <a:pt x="1687712" y="60061"/>
                </a:lnTo>
                <a:lnTo>
                  <a:pt x="1695450" y="98425"/>
                </a:lnTo>
                <a:lnTo>
                  <a:pt x="1695450" y="491998"/>
                </a:lnTo>
                <a:lnTo>
                  <a:pt x="1687712" y="530381"/>
                </a:lnTo>
                <a:lnTo>
                  <a:pt x="1666605" y="561705"/>
                </a:lnTo>
                <a:lnTo>
                  <a:pt x="1635281" y="582812"/>
                </a:lnTo>
                <a:lnTo>
                  <a:pt x="1596898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cap="flat" cmpd="sng" w="12700">
            <a:solidFill>
              <a:srgbClr val="1C488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6" name="Google Shape;9246;p11"/>
          <p:cNvSpPr txBox="1"/>
          <p:nvPr/>
        </p:nvSpPr>
        <p:spPr>
          <a:xfrm>
            <a:off x="4962525" y="4733353"/>
            <a:ext cx="1363980" cy="5137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425">
            <a:spAutoFit/>
          </a:bodyPr>
          <a:lstStyle/>
          <a:p>
            <a:pPr indent="-246379" lvl="0" marL="258445" marR="5080" rtl="0" algn="l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Healthcare Data Utilization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7" name="Google Shape;9247;p11"/>
          <p:cNvSpPr/>
          <p:nvPr/>
        </p:nvSpPr>
        <p:spPr>
          <a:xfrm>
            <a:off x="6548501" y="862075"/>
            <a:ext cx="5534025" cy="590550"/>
          </a:xfrm>
          <a:custGeom>
            <a:rect b="b" l="l" r="r" t="t"/>
            <a:pathLst>
              <a:path extrusionOk="0" h="590550" w="5534025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5435600" y="0"/>
                </a:lnTo>
                <a:lnTo>
                  <a:pt x="5473910" y="7717"/>
                </a:lnTo>
                <a:lnTo>
                  <a:pt x="5505196" y="28781"/>
                </a:lnTo>
                <a:lnTo>
                  <a:pt x="5526289" y="60061"/>
                </a:lnTo>
                <a:lnTo>
                  <a:pt x="5534025" y="98425"/>
                </a:lnTo>
                <a:lnTo>
                  <a:pt x="5534025" y="491998"/>
                </a:lnTo>
                <a:lnTo>
                  <a:pt x="5526289" y="530381"/>
                </a:lnTo>
                <a:lnTo>
                  <a:pt x="5505195" y="561705"/>
                </a:lnTo>
                <a:lnTo>
                  <a:pt x="5473910" y="582812"/>
                </a:lnTo>
                <a:lnTo>
                  <a:pt x="5435600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cap="flat" cmpd="sng" w="12700">
            <a:solidFill>
              <a:srgbClr val="1C488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8" name="Google Shape;9248;p11"/>
          <p:cNvSpPr txBox="1"/>
          <p:nvPr/>
        </p:nvSpPr>
        <p:spPr>
          <a:xfrm>
            <a:off x="6656069" y="918781"/>
            <a:ext cx="4769485" cy="4533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-285750" lvl="0" marL="298450" marR="0" rtl="0" algn="l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Equitable and Respectful Care Education and Implementation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85750" lvl="0" marL="298450" marR="0" rtl="0" algn="l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Safe Sleep Environment Education and Implementation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9" name="Google Shape;9249;p11"/>
          <p:cNvSpPr txBox="1"/>
          <p:nvPr/>
        </p:nvSpPr>
        <p:spPr>
          <a:xfrm>
            <a:off x="8057515" y="298132"/>
            <a:ext cx="2051685" cy="30035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1" i="0" lang="en-US" sz="1800" u="none" cap="none" strike="noStrik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Secondary Drivers</a:t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0" name="Google Shape;9250;p11"/>
          <p:cNvSpPr/>
          <p:nvPr/>
        </p:nvSpPr>
        <p:spPr>
          <a:xfrm>
            <a:off x="6605651" y="1719326"/>
            <a:ext cx="5486400" cy="733425"/>
          </a:xfrm>
          <a:custGeom>
            <a:rect b="b" l="l" r="r" t="t"/>
            <a:pathLst>
              <a:path extrusionOk="0" h="733425" w="5486400">
                <a:moveTo>
                  <a:pt x="0" y="122174"/>
                </a:moveTo>
                <a:lnTo>
                  <a:pt x="9588" y="74580"/>
                </a:lnTo>
                <a:lnTo>
                  <a:pt x="35750" y="35750"/>
                </a:lnTo>
                <a:lnTo>
                  <a:pt x="74580" y="9588"/>
                </a:lnTo>
                <a:lnTo>
                  <a:pt x="122174" y="0"/>
                </a:lnTo>
                <a:lnTo>
                  <a:pt x="5364099" y="0"/>
                </a:lnTo>
                <a:lnTo>
                  <a:pt x="5411712" y="9588"/>
                </a:lnTo>
                <a:lnTo>
                  <a:pt x="5450586" y="35750"/>
                </a:lnTo>
                <a:lnTo>
                  <a:pt x="5476791" y="74580"/>
                </a:lnTo>
                <a:lnTo>
                  <a:pt x="5486400" y="122174"/>
                </a:lnTo>
                <a:lnTo>
                  <a:pt x="5486400" y="611124"/>
                </a:lnTo>
                <a:lnTo>
                  <a:pt x="5476791" y="658737"/>
                </a:lnTo>
                <a:lnTo>
                  <a:pt x="5450586" y="697611"/>
                </a:lnTo>
                <a:lnTo>
                  <a:pt x="5411712" y="723816"/>
                </a:lnTo>
                <a:lnTo>
                  <a:pt x="5364099" y="733425"/>
                </a:lnTo>
                <a:lnTo>
                  <a:pt x="122174" y="733425"/>
                </a:lnTo>
                <a:lnTo>
                  <a:pt x="74580" y="723816"/>
                </a:lnTo>
                <a:lnTo>
                  <a:pt x="35750" y="697611"/>
                </a:lnTo>
                <a:lnTo>
                  <a:pt x="9588" y="658737"/>
                </a:lnTo>
                <a:lnTo>
                  <a:pt x="0" y="611124"/>
                </a:lnTo>
                <a:lnTo>
                  <a:pt x="0" y="122174"/>
                </a:lnTo>
                <a:close/>
              </a:path>
            </a:pathLst>
          </a:custGeom>
          <a:noFill/>
          <a:ln cap="flat" cmpd="sng" w="12700">
            <a:solidFill>
              <a:srgbClr val="1C488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1" name="Google Shape;9251;p11"/>
          <p:cNvSpPr txBox="1"/>
          <p:nvPr/>
        </p:nvSpPr>
        <p:spPr>
          <a:xfrm>
            <a:off x="6722491" y="1730692"/>
            <a:ext cx="2915285" cy="243204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-285750" lvl="0" marL="2984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Equitable and Inclusive Unit Policies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2" name="Google Shape;9252;p11"/>
          <p:cNvSpPr txBox="1"/>
          <p:nvPr/>
        </p:nvSpPr>
        <p:spPr>
          <a:xfrm>
            <a:off x="6722491" y="1950148"/>
            <a:ext cx="3711575" cy="45275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-285750" lvl="0" marL="298450" marR="0" rtl="0" algn="l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Organizational Leadership Commitment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85750" lvl="0" marL="298450" marR="0" rtl="0" algn="l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1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Parent and Caregiver Experience Prioritization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3" name="Google Shape;9253;p11"/>
          <p:cNvSpPr/>
          <p:nvPr/>
        </p:nvSpPr>
        <p:spPr>
          <a:xfrm>
            <a:off x="6615176" y="2709926"/>
            <a:ext cx="5577205" cy="790575"/>
          </a:xfrm>
          <a:custGeom>
            <a:rect b="b" l="l" r="r" t="t"/>
            <a:pathLst>
              <a:path extrusionOk="0" h="790575" w="5577205">
                <a:moveTo>
                  <a:pt x="5576824" y="754070"/>
                </a:moveTo>
                <a:lnTo>
                  <a:pt x="5565763" y="765130"/>
                </a:lnTo>
                <a:lnTo>
                  <a:pt x="5529577" y="783851"/>
                </a:lnTo>
                <a:lnTo>
                  <a:pt x="548792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399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5487924" y="0"/>
                </a:lnTo>
                <a:lnTo>
                  <a:pt x="5529577" y="6710"/>
                </a:lnTo>
                <a:lnTo>
                  <a:pt x="5565763" y="25400"/>
                </a:lnTo>
                <a:lnTo>
                  <a:pt x="5576824" y="36445"/>
                </a:lnTo>
              </a:path>
            </a:pathLst>
          </a:custGeom>
          <a:noFill/>
          <a:ln cap="flat" cmpd="sng" w="12700">
            <a:solidFill>
              <a:srgbClr val="1C488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4" name="Google Shape;9254;p11"/>
          <p:cNvSpPr txBox="1"/>
          <p:nvPr/>
        </p:nvSpPr>
        <p:spPr>
          <a:xfrm>
            <a:off x="6734556" y="2754629"/>
            <a:ext cx="5252085" cy="67183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-285750" lvl="0" marL="2984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Respectful Parent and Caregiver Partnerships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85750" lvl="0" marL="298450" marR="0" rtl="0" algn="l">
              <a:lnSpc>
                <a:spcPct val="118857"/>
              </a:lnSpc>
              <a:spcBef>
                <a:spcPts val="45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Safe Sleep Awareness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85750" lvl="0" marL="298450" marR="0" rtl="0" algn="l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Transition to Home, including SDoH Screening and Resource Linkage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5" name="Google Shape;9255;p11"/>
          <p:cNvSpPr/>
          <p:nvPr/>
        </p:nvSpPr>
        <p:spPr>
          <a:xfrm>
            <a:off x="6615176" y="3671951"/>
            <a:ext cx="5467350" cy="790575"/>
          </a:xfrm>
          <a:custGeom>
            <a:rect b="b" l="l" r="r" t="t"/>
            <a:pathLst>
              <a:path extrusionOk="0" h="790575" w="5467350">
                <a:moveTo>
                  <a:pt x="0" y="131699"/>
                </a:move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5335524" y="0"/>
                </a:lnTo>
                <a:lnTo>
                  <a:pt x="5377177" y="6710"/>
                </a:lnTo>
                <a:lnTo>
                  <a:pt x="5413363" y="25400"/>
                </a:lnTo>
                <a:lnTo>
                  <a:pt x="5441905" y="53903"/>
                </a:lnTo>
                <a:lnTo>
                  <a:pt x="5460626" y="90058"/>
                </a:lnTo>
                <a:lnTo>
                  <a:pt x="5467350" y="131699"/>
                </a:lnTo>
                <a:lnTo>
                  <a:pt x="5467350" y="658749"/>
                </a:lnTo>
                <a:lnTo>
                  <a:pt x="5460626" y="700402"/>
                </a:lnTo>
                <a:lnTo>
                  <a:pt x="5441905" y="736588"/>
                </a:lnTo>
                <a:lnTo>
                  <a:pt x="5413363" y="765130"/>
                </a:lnTo>
                <a:lnTo>
                  <a:pt x="5377177" y="783851"/>
                </a:lnTo>
                <a:lnTo>
                  <a:pt x="533552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399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close/>
              </a:path>
            </a:pathLst>
          </a:custGeom>
          <a:noFill/>
          <a:ln cap="flat" cmpd="sng" w="12700">
            <a:solidFill>
              <a:srgbClr val="1C488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6" name="Google Shape;9256;p11"/>
          <p:cNvSpPr txBox="1"/>
          <p:nvPr/>
        </p:nvSpPr>
        <p:spPr>
          <a:xfrm>
            <a:off x="6728841" y="3723322"/>
            <a:ext cx="4193540" cy="66294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-285750" lvl="0" marL="298450" marR="0" rtl="0" algn="l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Resource Mapping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85750" lvl="0" marL="298450" marR="0" rtl="0" algn="l">
              <a:lnSpc>
                <a:spcPct val="118214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Building Relationships with Community Organizations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85750" lvl="0" marL="298450" marR="0" rtl="0" algn="l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Transfer of Care to Community Providers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257" name="Google Shape;9257;p11"/>
          <p:cNvGrpSpPr/>
          <p:nvPr/>
        </p:nvGrpSpPr>
        <p:grpSpPr>
          <a:xfrm>
            <a:off x="6615176" y="4633976"/>
            <a:ext cx="5467350" cy="733425"/>
            <a:chOff x="6615176" y="4633976"/>
            <a:chExt cx="5467350" cy="733425"/>
          </a:xfrm>
        </p:grpSpPr>
        <p:sp>
          <p:nvSpPr>
            <p:cNvPr id="9258" name="Google Shape;9258;p11"/>
            <p:cNvSpPr/>
            <p:nvPr/>
          </p:nvSpPr>
          <p:spPr>
            <a:xfrm>
              <a:off x="6615176" y="4633976"/>
              <a:ext cx="5467350" cy="733425"/>
            </a:xfrm>
            <a:custGeom>
              <a:rect b="b" l="l" r="r" t="t"/>
              <a:pathLst>
                <a:path extrusionOk="0" h="733425" w="5467350">
                  <a:moveTo>
                    <a:pt x="0" y="122174"/>
                  </a:moveTo>
                  <a:lnTo>
                    <a:pt x="9588" y="74580"/>
                  </a:lnTo>
                  <a:lnTo>
                    <a:pt x="35750" y="35750"/>
                  </a:lnTo>
                  <a:lnTo>
                    <a:pt x="74580" y="9588"/>
                  </a:lnTo>
                  <a:lnTo>
                    <a:pt x="122174" y="0"/>
                  </a:lnTo>
                  <a:lnTo>
                    <a:pt x="5345049" y="0"/>
                  </a:lnTo>
                  <a:lnTo>
                    <a:pt x="5392662" y="9588"/>
                  </a:lnTo>
                  <a:lnTo>
                    <a:pt x="5431536" y="35750"/>
                  </a:lnTo>
                  <a:lnTo>
                    <a:pt x="5457741" y="74580"/>
                  </a:lnTo>
                  <a:lnTo>
                    <a:pt x="5467350" y="122174"/>
                  </a:lnTo>
                  <a:lnTo>
                    <a:pt x="5467350" y="611124"/>
                  </a:lnTo>
                  <a:lnTo>
                    <a:pt x="5457741" y="658737"/>
                  </a:lnTo>
                  <a:lnTo>
                    <a:pt x="5431536" y="697610"/>
                  </a:lnTo>
                  <a:lnTo>
                    <a:pt x="5392662" y="723816"/>
                  </a:lnTo>
                  <a:lnTo>
                    <a:pt x="5345049" y="733425"/>
                  </a:lnTo>
                  <a:lnTo>
                    <a:pt x="122174" y="733425"/>
                  </a:lnTo>
                  <a:lnTo>
                    <a:pt x="74580" y="723816"/>
                  </a:lnTo>
                  <a:lnTo>
                    <a:pt x="35750" y="697610"/>
                  </a:lnTo>
                  <a:lnTo>
                    <a:pt x="9588" y="658737"/>
                  </a:lnTo>
                  <a:lnTo>
                    <a:pt x="0" y="611124"/>
                  </a:lnTo>
                  <a:lnTo>
                    <a:pt x="0" y="122174"/>
                  </a:lnTo>
                  <a:close/>
                </a:path>
              </a:pathLst>
            </a:custGeom>
            <a:noFill/>
            <a:ln cap="flat" cmpd="sng" w="12700">
              <a:solidFill>
                <a:srgbClr val="1C488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11"/>
            <p:cNvSpPr/>
            <p:nvPr/>
          </p:nvSpPr>
          <p:spPr>
            <a:xfrm>
              <a:off x="9980295" y="5094731"/>
              <a:ext cx="908050" cy="219075"/>
            </a:xfrm>
            <a:custGeom>
              <a:rect b="b" l="l" r="r" t="t"/>
              <a:pathLst>
                <a:path extrusionOk="0" h="219075" w="908050">
                  <a:moveTo>
                    <a:pt x="907986" y="0"/>
                  </a:moveTo>
                  <a:lnTo>
                    <a:pt x="39687" y="0"/>
                  </a:lnTo>
                  <a:lnTo>
                    <a:pt x="0" y="0"/>
                  </a:lnTo>
                  <a:lnTo>
                    <a:pt x="0" y="219075"/>
                  </a:lnTo>
                  <a:lnTo>
                    <a:pt x="39624" y="219075"/>
                  </a:lnTo>
                  <a:lnTo>
                    <a:pt x="907986" y="219075"/>
                  </a:lnTo>
                  <a:lnTo>
                    <a:pt x="907986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60" name="Google Shape;9260;p11"/>
          <p:cNvSpPr txBox="1"/>
          <p:nvPr/>
        </p:nvSpPr>
        <p:spPr>
          <a:xfrm>
            <a:off x="6728841" y="4620386"/>
            <a:ext cx="4242435" cy="66294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-285750" lvl="0" marL="298450" marR="0" rtl="0" algn="l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Collection of Accurate Race and Ethnicity Data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85750" lvl="0" marL="298450" marR="0" rtl="0" algn="l">
              <a:lnSpc>
                <a:spcPct val="118214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Dissemination of Stratified Data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85750" lvl="0" marL="298450" marR="0" rtl="0" algn="l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Application of Data to Address Inequities </a:t>
            </a:r>
            <a:r>
              <a:rPr b="1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[September]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261" name="Google Shape;9261;p11"/>
          <p:cNvGrpSpPr/>
          <p:nvPr/>
        </p:nvGrpSpPr>
        <p:grpSpPr>
          <a:xfrm>
            <a:off x="2986151" y="5815012"/>
            <a:ext cx="1057275" cy="600075"/>
            <a:chOff x="2986151" y="5815012"/>
            <a:chExt cx="1057275" cy="600075"/>
          </a:xfrm>
        </p:grpSpPr>
        <p:sp>
          <p:nvSpPr>
            <p:cNvPr id="9262" name="Google Shape;9262;p11"/>
            <p:cNvSpPr/>
            <p:nvPr/>
          </p:nvSpPr>
          <p:spPr>
            <a:xfrm>
              <a:off x="2986151" y="5815012"/>
              <a:ext cx="1057275" cy="600075"/>
            </a:xfrm>
            <a:custGeom>
              <a:rect b="b" l="l" r="r" t="t"/>
              <a:pathLst>
                <a:path extrusionOk="0" h="600075" w="1057275">
                  <a:moveTo>
                    <a:pt x="957199" y="0"/>
                  </a:moveTo>
                  <a:lnTo>
                    <a:pt x="99949" y="0"/>
                  </a:lnTo>
                  <a:lnTo>
                    <a:pt x="61025" y="7859"/>
                  </a:lnTo>
                  <a:lnTo>
                    <a:pt x="29257" y="29294"/>
                  </a:lnTo>
                  <a:lnTo>
                    <a:pt x="7848" y="61084"/>
                  </a:lnTo>
                  <a:lnTo>
                    <a:pt x="0" y="100012"/>
                  </a:lnTo>
                  <a:lnTo>
                    <a:pt x="0" y="500062"/>
                  </a:lnTo>
                  <a:lnTo>
                    <a:pt x="7848" y="538990"/>
                  </a:lnTo>
                  <a:lnTo>
                    <a:pt x="29257" y="570780"/>
                  </a:lnTo>
                  <a:lnTo>
                    <a:pt x="61025" y="592215"/>
                  </a:lnTo>
                  <a:lnTo>
                    <a:pt x="99949" y="600075"/>
                  </a:lnTo>
                  <a:lnTo>
                    <a:pt x="957199" y="600075"/>
                  </a:lnTo>
                  <a:lnTo>
                    <a:pt x="996142" y="592215"/>
                  </a:lnTo>
                  <a:lnTo>
                    <a:pt x="1027953" y="570780"/>
                  </a:lnTo>
                  <a:lnTo>
                    <a:pt x="1049406" y="538990"/>
                  </a:lnTo>
                  <a:lnTo>
                    <a:pt x="1057275" y="500062"/>
                  </a:lnTo>
                  <a:lnTo>
                    <a:pt x="1057275" y="100012"/>
                  </a:lnTo>
                  <a:lnTo>
                    <a:pt x="1049406" y="61084"/>
                  </a:lnTo>
                  <a:lnTo>
                    <a:pt x="1027953" y="29294"/>
                  </a:lnTo>
                  <a:lnTo>
                    <a:pt x="996142" y="7859"/>
                  </a:lnTo>
                  <a:lnTo>
                    <a:pt x="9571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11"/>
            <p:cNvSpPr/>
            <p:nvPr/>
          </p:nvSpPr>
          <p:spPr>
            <a:xfrm>
              <a:off x="2986151" y="5815012"/>
              <a:ext cx="1057275" cy="600075"/>
            </a:xfrm>
            <a:custGeom>
              <a:rect b="b" l="l" r="r" t="t"/>
              <a:pathLst>
                <a:path extrusionOk="0" h="600075" w="1057275">
                  <a:moveTo>
                    <a:pt x="0" y="100012"/>
                  </a:moveTo>
                  <a:lnTo>
                    <a:pt x="7848" y="61084"/>
                  </a:lnTo>
                  <a:lnTo>
                    <a:pt x="29257" y="29294"/>
                  </a:lnTo>
                  <a:lnTo>
                    <a:pt x="61025" y="7859"/>
                  </a:lnTo>
                  <a:lnTo>
                    <a:pt x="99949" y="0"/>
                  </a:lnTo>
                  <a:lnTo>
                    <a:pt x="957199" y="0"/>
                  </a:lnTo>
                  <a:lnTo>
                    <a:pt x="996142" y="7859"/>
                  </a:lnTo>
                  <a:lnTo>
                    <a:pt x="1027953" y="29294"/>
                  </a:lnTo>
                  <a:lnTo>
                    <a:pt x="1049406" y="61084"/>
                  </a:lnTo>
                  <a:lnTo>
                    <a:pt x="1057275" y="100012"/>
                  </a:lnTo>
                  <a:lnTo>
                    <a:pt x="1057275" y="500062"/>
                  </a:lnTo>
                  <a:lnTo>
                    <a:pt x="1049406" y="538990"/>
                  </a:lnTo>
                  <a:lnTo>
                    <a:pt x="1027953" y="570780"/>
                  </a:lnTo>
                  <a:lnTo>
                    <a:pt x="996142" y="592215"/>
                  </a:lnTo>
                  <a:lnTo>
                    <a:pt x="957199" y="600075"/>
                  </a:lnTo>
                  <a:lnTo>
                    <a:pt x="99949" y="600075"/>
                  </a:lnTo>
                  <a:lnTo>
                    <a:pt x="61025" y="592215"/>
                  </a:lnTo>
                  <a:lnTo>
                    <a:pt x="29257" y="570780"/>
                  </a:lnTo>
                  <a:lnTo>
                    <a:pt x="7848" y="538990"/>
                  </a:lnTo>
                  <a:lnTo>
                    <a:pt x="0" y="500062"/>
                  </a:lnTo>
                  <a:lnTo>
                    <a:pt x="0" y="100012"/>
                  </a:lnTo>
                  <a:close/>
                </a:path>
              </a:pathLst>
            </a:custGeom>
            <a:noFill/>
            <a:ln cap="flat" cmpd="sng" w="12700">
              <a:solidFill>
                <a:srgbClr val="1C488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64" name="Google Shape;9264;p11"/>
          <p:cNvSpPr txBox="1"/>
          <p:nvPr/>
        </p:nvSpPr>
        <p:spPr>
          <a:xfrm>
            <a:off x="3213735" y="5872162"/>
            <a:ext cx="593725" cy="4629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ESSI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1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Bundle</a:t>
            </a: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265" name="Google Shape;9265;p11"/>
          <p:cNvGrpSpPr/>
          <p:nvPr/>
        </p:nvGrpSpPr>
        <p:grpSpPr>
          <a:xfrm>
            <a:off x="4195826" y="5510276"/>
            <a:ext cx="7905750" cy="1209675"/>
            <a:chOff x="4195826" y="5510276"/>
            <a:chExt cx="7905750" cy="1209675"/>
          </a:xfrm>
        </p:grpSpPr>
        <p:sp>
          <p:nvSpPr>
            <p:cNvPr id="9266" name="Google Shape;9266;p11"/>
            <p:cNvSpPr/>
            <p:nvPr/>
          </p:nvSpPr>
          <p:spPr>
            <a:xfrm>
              <a:off x="4195826" y="5510276"/>
              <a:ext cx="7905750" cy="1209675"/>
            </a:xfrm>
            <a:custGeom>
              <a:rect b="b" l="l" r="r" t="t"/>
              <a:pathLst>
                <a:path extrusionOk="0" h="1209675" w="7905750">
                  <a:moveTo>
                    <a:pt x="7704074" y="0"/>
                  </a:moveTo>
                  <a:lnTo>
                    <a:pt x="201549" y="0"/>
                  </a:lnTo>
                  <a:lnTo>
                    <a:pt x="155314" y="5321"/>
                  </a:lnTo>
                  <a:lnTo>
                    <a:pt x="112883" y="20480"/>
                  </a:lnTo>
                  <a:lnTo>
                    <a:pt x="75462" y="44269"/>
                  </a:lnTo>
                  <a:lnTo>
                    <a:pt x="44257" y="75478"/>
                  </a:lnTo>
                  <a:lnTo>
                    <a:pt x="20474" y="112900"/>
                  </a:lnTo>
                  <a:lnTo>
                    <a:pt x="5319" y="155326"/>
                  </a:lnTo>
                  <a:lnTo>
                    <a:pt x="0" y="201549"/>
                  </a:lnTo>
                  <a:lnTo>
                    <a:pt x="0" y="1007999"/>
                  </a:lnTo>
                  <a:lnTo>
                    <a:pt x="5319" y="1054228"/>
                  </a:lnTo>
                  <a:lnTo>
                    <a:pt x="20474" y="1096665"/>
                  </a:lnTo>
                  <a:lnTo>
                    <a:pt x="44257" y="1134099"/>
                  </a:lnTo>
                  <a:lnTo>
                    <a:pt x="75462" y="1165321"/>
                  </a:lnTo>
                  <a:lnTo>
                    <a:pt x="112883" y="1189120"/>
                  </a:lnTo>
                  <a:lnTo>
                    <a:pt x="155314" y="1204287"/>
                  </a:lnTo>
                  <a:lnTo>
                    <a:pt x="201549" y="1209611"/>
                  </a:lnTo>
                  <a:lnTo>
                    <a:pt x="7704074" y="1209611"/>
                  </a:lnTo>
                  <a:lnTo>
                    <a:pt x="7750315" y="1204287"/>
                  </a:lnTo>
                  <a:lnTo>
                    <a:pt x="7792764" y="1189120"/>
                  </a:lnTo>
                  <a:lnTo>
                    <a:pt x="7830210" y="1165321"/>
                  </a:lnTo>
                  <a:lnTo>
                    <a:pt x="7861442" y="1134099"/>
                  </a:lnTo>
                  <a:lnTo>
                    <a:pt x="7885250" y="1096665"/>
                  </a:lnTo>
                  <a:lnTo>
                    <a:pt x="7900423" y="1054228"/>
                  </a:lnTo>
                  <a:lnTo>
                    <a:pt x="7905750" y="1007999"/>
                  </a:lnTo>
                  <a:lnTo>
                    <a:pt x="7905750" y="201549"/>
                  </a:lnTo>
                  <a:lnTo>
                    <a:pt x="7900423" y="155326"/>
                  </a:lnTo>
                  <a:lnTo>
                    <a:pt x="7885250" y="112900"/>
                  </a:lnTo>
                  <a:lnTo>
                    <a:pt x="7861442" y="75478"/>
                  </a:lnTo>
                  <a:lnTo>
                    <a:pt x="7830210" y="44269"/>
                  </a:lnTo>
                  <a:lnTo>
                    <a:pt x="7792764" y="20480"/>
                  </a:lnTo>
                  <a:lnTo>
                    <a:pt x="7750315" y="5321"/>
                  </a:lnTo>
                  <a:lnTo>
                    <a:pt x="77040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11"/>
            <p:cNvSpPr/>
            <p:nvPr/>
          </p:nvSpPr>
          <p:spPr>
            <a:xfrm>
              <a:off x="4195826" y="5510276"/>
              <a:ext cx="7905750" cy="1209675"/>
            </a:xfrm>
            <a:custGeom>
              <a:rect b="b" l="l" r="r" t="t"/>
              <a:pathLst>
                <a:path extrusionOk="0" h="1209675" w="7905750">
                  <a:moveTo>
                    <a:pt x="0" y="201549"/>
                  </a:moveTo>
                  <a:lnTo>
                    <a:pt x="5319" y="155326"/>
                  </a:lnTo>
                  <a:lnTo>
                    <a:pt x="20474" y="112900"/>
                  </a:lnTo>
                  <a:lnTo>
                    <a:pt x="44257" y="75478"/>
                  </a:lnTo>
                  <a:lnTo>
                    <a:pt x="75462" y="44269"/>
                  </a:lnTo>
                  <a:lnTo>
                    <a:pt x="112883" y="20480"/>
                  </a:lnTo>
                  <a:lnTo>
                    <a:pt x="155314" y="5321"/>
                  </a:lnTo>
                  <a:lnTo>
                    <a:pt x="201549" y="0"/>
                  </a:lnTo>
                  <a:lnTo>
                    <a:pt x="7704074" y="0"/>
                  </a:lnTo>
                  <a:lnTo>
                    <a:pt x="7750315" y="5321"/>
                  </a:lnTo>
                  <a:lnTo>
                    <a:pt x="7792764" y="20480"/>
                  </a:lnTo>
                  <a:lnTo>
                    <a:pt x="7830210" y="44269"/>
                  </a:lnTo>
                  <a:lnTo>
                    <a:pt x="7861442" y="75478"/>
                  </a:lnTo>
                  <a:lnTo>
                    <a:pt x="7885250" y="112900"/>
                  </a:lnTo>
                  <a:lnTo>
                    <a:pt x="7900423" y="155326"/>
                  </a:lnTo>
                  <a:lnTo>
                    <a:pt x="7905750" y="201549"/>
                  </a:lnTo>
                  <a:lnTo>
                    <a:pt x="7905750" y="1007999"/>
                  </a:lnTo>
                  <a:lnTo>
                    <a:pt x="7900423" y="1054228"/>
                  </a:lnTo>
                  <a:lnTo>
                    <a:pt x="7885250" y="1096665"/>
                  </a:lnTo>
                  <a:lnTo>
                    <a:pt x="7861442" y="1134099"/>
                  </a:lnTo>
                  <a:lnTo>
                    <a:pt x="7830210" y="1165321"/>
                  </a:lnTo>
                  <a:lnTo>
                    <a:pt x="7792764" y="1189120"/>
                  </a:lnTo>
                  <a:lnTo>
                    <a:pt x="7750315" y="1204287"/>
                  </a:lnTo>
                  <a:lnTo>
                    <a:pt x="7704074" y="1209611"/>
                  </a:lnTo>
                  <a:lnTo>
                    <a:pt x="201549" y="1209611"/>
                  </a:lnTo>
                  <a:lnTo>
                    <a:pt x="155314" y="1204287"/>
                  </a:lnTo>
                  <a:lnTo>
                    <a:pt x="112883" y="1189120"/>
                  </a:lnTo>
                  <a:lnTo>
                    <a:pt x="75462" y="1165321"/>
                  </a:lnTo>
                  <a:lnTo>
                    <a:pt x="44257" y="1134099"/>
                  </a:lnTo>
                  <a:lnTo>
                    <a:pt x="20474" y="1096665"/>
                  </a:lnTo>
                  <a:lnTo>
                    <a:pt x="5319" y="1054228"/>
                  </a:lnTo>
                  <a:lnTo>
                    <a:pt x="0" y="1007999"/>
                  </a:lnTo>
                  <a:lnTo>
                    <a:pt x="0" y="201549"/>
                  </a:lnTo>
                  <a:close/>
                </a:path>
              </a:pathLst>
            </a:custGeom>
            <a:noFill/>
            <a:ln cap="flat" cmpd="sng" w="12700">
              <a:solidFill>
                <a:srgbClr val="1C488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68" name="Google Shape;9268;p11"/>
          <p:cNvSpPr txBox="1"/>
          <p:nvPr/>
        </p:nvSpPr>
        <p:spPr>
          <a:xfrm>
            <a:off x="4331715" y="5551804"/>
            <a:ext cx="7352665" cy="4629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0150">
            <a:spAutoFit/>
          </a:bodyPr>
          <a:lstStyle/>
          <a:p>
            <a:pPr indent="-285750" lvl="0" marL="298450" marR="5080" rtl="0" algn="l">
              <a:lnSpc>
                <a:spcPct val="1028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1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Awareness</a:t>
            </a: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Parents or caregivers report an understanding of a safe sleep environment, including navigating challenges to safe sleep at home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9" name="Google Shape;9269;p11"/>
          <p:cNvSpPr txBox="1"/>
          <p:nvPr/>
        </p:nvSpPr>
        <p:spPr>
          <a:xfrm>
            <a:off x="4331715" y="5981065"/>
            <a:ext cx="7322184" cy="67246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0150">
            <a:spAutoFit/>
          </a:bodyPr>
          <a:lstStyle/>
          <a:p>
            <a:pPr indent="-285750" lvl="0" marL="298450" marR="858519" rtl="0" algn="l">
              <a:lnSpc>
                <a:spcPct val="1028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1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Readiness</a:t>
            </a: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Family is prepared for a transition to home, including SDoH screening and resource linkage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85115" lvl="0" marL="297815" marR="0" rtl="0" algn="l">
              <a:lnSpc>
                <a:spcPct val="117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b="1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Transfer of Care</a:t>
            </a:r>
            <a:r>
              <a:rPr b="0" i="0" lang="en-US" sz="1400" u="none" cap="none" strike="noStrik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ESSI Newborn Care Plan (Awareness &amp; Readiness) documented in the discharge</a:t>
            </a:r>
            <a:endParaRPr b="0" i="0" sz="140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70" name="Google Shape;9270;p11"/>
          <p:cNvSpPr/>
          <p:nvPr/>
        </p:nvSpPr>
        <p:spPr>
          <a:xfrm>
            <a:off x="4682236" y="4571100"/>
            <a:ext cx="7439025" cy="952500"/>
          </a:xfrm>
          <a:custGeom>
            <a:rect b="b" l="l" r="r" t="t"/>
            <a:pathLst>
              <a:path extrusionOk="0" h="952500" w="7439025">
                <a:moveTo>
                  <a:pt x="0" y="158750"/>
                </a:moveTo>
                <a:lnTo>
                  <a:pt x="8085" y="108541"/>
                </a:lnTo>
                <a:lnTo>
                  <a:pt x="30605" y="64958"/>
                </a:lnTo>
                <a:lnTo>
                  <a:pt x="64958" y="30605"/>
                </a:lnTo>
                <a:lnTo>
                  <a:pt x="108541" y="8085"/>
                </a:lnTo>
                <a:lnTo>
                  <a:pt x="158750" y="0"/>
                </a:lnTo>
                <a:lnTo>
                  <a:pt x="7280148" y="0"/>
                </a:lnTo>
                <a:lnTo>
                  <a:pt x="7330369" y="8085"/>
                </a:lnTo>
                <a:lnTo>
                  <a:pt x="7373983" y="30605"/>
                </a:lnTo>
                <a:lnTo>
                  <a:pt x="7408374" y="64958"/>
                </a:lnTo>
                <a:lnTo>
                  <a:pt x="7430926" y="108541"/>
                </a:lnTo>
                <a:lnTo>
                  <a:pt x="7439025" y="158750"/>
                </a:lnTo>
                <a:lnTo>
                  <a:pt x="7439025" y="793623"/>
                </a:lnTo>
                <a:lnTo>
                  <a:pt x="7430926" y="843844"/>
                </a:lnTo>
                <a:lnTo>
                  <a:pt x="7408374" y="887458"/>
                </a:lnTo>
                <a:lnTo>
                  <a:pt x="7373983" y="921849"/>
                </a:lnTo>
                <a:lnTo>
                  <a:pt x="7330369" y="944401"/>
                </a:lnTo>
                <a:lnTo>
                  <a:pt x="7280148" y="952500"/>
                </a:lnTo>
                <a:lnTo>
                  <a:pt x="158750" y="952500"/>
                </a:lnTo>
                <a:lnTo>
                  <a:pt x="108541" y="944401"/>
                </a:lnTo>
                <a:lnTo>
                  <a:pt x="64958" y="921849"/>
                </a:lnTo>
                <a:lnTo>
                  <a:pt x="30605" y="887458"/>
                </a:lnTo>
                <a:lnTo>
                  <a:pt x="8085" y="843844"/>
                </a:lnTo>
                <a:lnTo>
                  <a:pt x="0" y="793623"/>
                </a:lnTo>
                <a:lnTo>
                  <a:pt x="0" y="158750"/>
                </a:lnTo>
                <a:close/>
              </a:path>
            </a:pathLst>
          </a:custGeom>
          <a:noFill/>
          <a:ln cap="flat" cmpd="sng" w="28575">
            <a:solidFill>
              <a:srgbClr val="EE135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274" name="Shape 9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5" name="Google Shape;9275;p1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594077" y="2441433"/>
            <a:ext cx="1227694" cy="14328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76" name="Google Shape;9276;p12"/>
          <p:cNvGrpSpPr/>
          <p:nvPr/>
        </p:nvGrpSpPr>
        <p:grpSpPr>
          <a:xfrm>
            <a:off x="5705475" y="1524000"/>
            <a:ext cx="5534025" cy="5191125"/>
            <a:chOff x="5705475" y="1524000"/>
            <a:chExt cx="5534025" cy="5191125"/>
          </a:xfrm>
        </p:grpSpPr>
        <p:pic>
          <p:nvPicPr>
            <p:cNvPr id="9277" name="Google Shape;9277;p12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5934075" y="512445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278" name="Google Shape;9278;p12"/>
            <p:cNvSpPr/>
            <p:nvPr/>
          </p:nvSpPr>
          <p:spPr>
            <a:xfrm>
              <a:off x="5781675" y="5495925"/>
              <a:ext cx="5457825" cy="1085850"/>
            </a:xfrm>
            <a:custGeom>
              <a:rect b="b" l="l" r="r" t="t"/>
              <a:pathLst>
                <a:path extrusionOk="0" h="1085850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5"/>
                  </a:lnTo>
                  <a:lnTo>
                    <a:pt x="0" y="1014044"/>
                  </a:lnTo>
                  <a:lnTo>
                    <a:pt x="5639" y="1041996"/>
                  </a:lnTo>
                  <a:lnTo>
                    <a:pt x="21018" y="1064820"/>
                  </a:lnTo>
                  <a:lnTo>
                    <a:pt x="43826" y="1080207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07"/>
                  </a:lnTo>
                  <a:lnTo>
                    <a:pt x="5436806" y="1064820"/>
                  </a:lnTo>
                  <a:lnTo>
                    <a:pt x="5452185" y="1041996"/>
                  </a:lnTo>
                  <a:lnTo>
                    <a:pt x="5457825" y="1014044"/>
                  </a:lnTo>
                  <a:lnTo>
                    <a:pt x="5457825" y="71755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FFC54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279" name="Google Shape;9279;p12"/>
            <p:cNvPicPr preferRelativeResize="0"/>
            <p:nvPr/>
          </p:nvPicPr>
          <p:blipFill rotWithShape="1">
            <a:blip r:embed="rId5">
              <a:alphaModFix/>
            </a:blip>
            <a:srcRect b="0" l="0" r="0" t="0"/>
            <a:stretch/>
          </p:blipFill>
          <p:spPr>
            <a:xfrm>
              <a:off x="5934075" y="3743325"/>
              <a:ext cx="5153025" cy="159893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280" name="Google Shape;9280;p12"/>
            <p:cNvSpPr/>
            <p:nvPr/>
          </p:nvSpPr>
          <p:spPr>
            <a:xfrm>
              <a:off x="5781675" y="4324350"/>
              <a:ext cx="5457825" cy="1085850"/>
            </a:xfrm>
            <a:custGeom>
              <a:rect b="b" l="l" r="r" t="t"/>
              <a:pathLst>
                <a:path extrusionOk="0" h="1085850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5"/>
                  </a:lnTo>
                  <a:lnTo>
                    <a:pt x="0" y="1014094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4"/>
                  </a:lnTo>
                  <a:lnTo>
                    <a:pt x="5457825" y="71755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BC4291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281" name="Google Shape;9281;p12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5934075" y="236220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282" name="Google Shape;9282;p12"/>
            <p:cNvSpPr/>
            <p:nvPr/>
          </p:nvSpPr>
          <p:spPr>
            <a:xfrm>
              <a:off x="5705475" y="1524000"/>
              <a:ext cx="5457825" cy="1085850"/>
            </a:xfrm>
            <a:custGeom>
              <a:rect b="b" l="l" r="r" t="t"/>
              <a:pathLst>
                <a:path extrusionOk="0" h="1085850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1014095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5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52BE9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83" name="Google Shape;9283;p12"/>
          <p:cNvGrpSpPr/>
          <p:nvPr/>
        </p:nvGrpSpPr>
        <p:grpSpPr>
          <a:xfrm>
            <a:off x="5705475" y="295275"/>
            <a:ext cx="5457825" cy="1085850"/>
            <a:chOff x="5705475" y="295275"/>
            <a:chExt cx="5457825" cy="1085850"/>
          </a:xfrm>
        </p:grpSpPr>
        <p:sp>
          <p:nvSpPr>
            <p:cNvPr id="9284" name="Google Shape;9284;p12"/>
            <p:cNvSpPr/>
            <p:nvPr/>
          </p:nvSpPr>
          <p:spPr>
            <a:xfrm>
              <a:off x="5705475" y="295275"/>
              <a:ext cx="5457825" cy="1085850"/>
            </a:xfrm>
            <a:custGeom>
              <a:rect b="b" l="l" r="r" t="t"/>
              <a:pathLst>
                <a:path extrusionOk="0" h="1085850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1014095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5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F84B66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12"/>
            <p:cNvSpPr/>
            <p:nvPr/>
          </p:nvSpPr>
          <p:spPr>
            <a:xfrm>
              <a:off x="6867525" y="542925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86" name="Google Shape;9286;p12"/>
          <p:cNvSpPr/>
          <p:nvPr/>
        </p:nvSpPr>
        <p:spPr>
          <a:xfrm>
            <a:off x="6877050" y="1695450"/>
            <a:ext cx="0" cy="571500"/>
          </a:xfrm>
          <a:custGeom>
            <a:rect b="b" l="l" r="r" t="t"/>
            <a:pathLst>
              <a:path extrusionOk="0" h="571500" w="12000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cap="flat" cmpd="sng" w="3810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7" name="Google Shape;9287;p12"/>
          <p:cNvSpPr/>
          <p:nvPr/>
        </p:nvSpPr>
        <p:spPr>
          <a:xfrm>
            <a:off x="6886575" y="4610100"/>
            <a:ext cx="0" cy="571500"/>
          </a:xfrm>
          <a:custGeom>
            <a:rect b="b" l="l" r="r" t="t"/>
            <a:pathLst>
              <a:path extrusionOk="0" h="571500" w="12000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cap="flat" cmpd="sng" w="3810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8" name="Google Shape;9288;p12"/>
          <p:cNvSpPr/>
          <p:nvPr/>
        </p:nvSpPr>
        <p:spPr>
          <a:xfrm>
            <a:off x="6886575" y="5753100"/>
            <a:ext cx="0" cy="571500"/>
          </a:xfrm>
          <a:custGeom>
            <a:rect b="b" l="l" r="r" t="t"/>
            <a:pathLst>
              <a:path extrusionOk="0" h="571500" w="12000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cap="flat" cmpd="sng" w="3810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9" name="Google Shape;9289;p12"/>
          <p:cNvSpPr/>
          <p:nvPr/>
        </p:nvSpPr>
        <p:spPr>
          <a:xfrm>
            <a:off x="5781675" y="2886075"/>
            <a:ext cx="1485900" cy="0"/>
          </a:xfrm>
          <a:custGeom>
            <a:rect b="b" l="l" r="r" t="t"/>
            <a:pathLst>
              <a:path extrusionOk="0" h="120000" w="148590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cap="flat" cmpd="sng" w="381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290" name="Google Shape;9290;p12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25001" y="4898623"/>
            <a:ext cx="237556" cy="1959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9291" name="Google Shape;9291;p12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11558346" y="26473"/>
            <a:ext cx="615061" cy="1817593"/>
          </a:xfrm>
          <a:prstGeom prst="rect">
            <a:avLst/>
          </a:prstGeom>
          <a:noFill/>
          <a:ln>
            <a:noFill/>
          </a:ln>
        </p:spPr>
      </p:pic>
      <p:sp>
        <p:nvSpPr>
          <p:cNvPr id="9292" name="Google Shape;9292;p12"/>
          <p:cNvSpPr/>
          <p:nvPr/>
        </p:nvSpPr>
        <p:spPr>
          <a:xfrm>
            <a:off x="11382375" y="6172200"/>
            <a:ext cx="809625" cy="685800"/>
          </a:xfrm>
          <a:custGeom>
            <a:rect b="b" l="l" r="r" t="t"/>
            <a:pathLst>
              <a:path extrusionOk="0" h="685800" w="809625">
                <a:moveTo>
                  <a:pt x="809625" y="12475"/>
                </a:moveTo>
                <a:lnTo>
                  <a:pt x="777433" y="6763"/>
                </a:lnTo>
                <a:lnTo>
                  <a:pt x="729728" y="1709"/>
                </a:lnTo>
                <a:lnTo>
                  <a:pt x="681101" y="0"/>
                </a:lnTo>
                <a:lnTo>
                  <a:pt x="632458" y="1709"/>
                </a:lnTo>
                <a:lnTo>
                  <a:pt x="584738" y="6763"/>
                </a:lnTo>
                <a:lnTo>
                  <a:pt x="538057" y="15044"/>
                </a:lnTo>
                <a:lnTo>
                  <a:pt x="492530" y="26437"/>
                </a:lnTo>
                <a:lnTo>
                  <a:pt x="448272" y="40828"/>
                </a:lnTo>
                <a:lnTo>
                  <a:pt x="405398" y="58101"/>
                </a:lnTo>
                <a:lnTo>
                  <a:pt x="364023" y="78142"/>
                </a:lnTo>
                <a:lnTo>
                  <a:pt x="324264" y="100833"/>
                </a:lnTo>
                <a:lnTo>
                  <a:pt x="286234" y="126061"/>
                </a:lnTo>
                <a:lnTo>
                  <a:pt x="250050" y="153711"/>
                </a:lnTo>
                <a:lnTo>
                  <a:pt x="215826" y="183666"/>
                </a:lnTo>
                <a:lnTo>
                  <a:pt x="183677" y="215812"/>
                </a:lnTo>
                <a:lnTo>
                  <a:pt x="153720" y="250033"/>
                </a:lnTo>
                <a:lnTo>
                  <a:pt x="126069" y="286214"/>
                </a:lnTo>
                <a:lnTo>
                  <a:pt x="100839" y="324240"/>
                </a:lnTo>
                <a:lnTo>
                  <a:pt x="78146" y="363996"/>
                </a:lnTo>
                <a:lnTo>
                  <a:pt x="58105" y="405367"/>
                </a:lnTo>
                <a:lnTo>
                  <a:pt x="40830" y="448236"/>
                </a:lnTo>
                <a:lnTo>
                  <a:pt x="26439" y="492489"/>
                </a:lnTo>
                <a:lnTo>
                  <a:pt x="15044" y="538011"/>
                </a:lnTo>
                <a:lnTo>
                  <a:pt x="6763" y="584687"/>
                </a:lnTo>
                <a:lnTo>
                  <a:pt x="1710" y="632400"/>
                </a:lnTo>
                <a:lnTo>
                  <a:pt x="0" y="681037"/>
                </a:lnTo>
                <a:lnTo>
                  <a:pt x="167" y="685800"/>
                </a:lnTo>
              </a:path>
            </a:pathLst>
          </a:custGeom>
          <a:noFill/>
          <a:ln cap="flat" cmpd="sng" w="38100">
            <a:solidFill>
              <a:srgbClr val="EBEFF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3" name="Google Shape;9293;p12"/>
          <p:cNvSpPr/>
          <p:nvPr/>
        </p:nvSpPr>
        <p:spPr>
          <a:xfrm>
            <a:off x="0" y="0"/>
            <a:ext cx="952500" cy="714375"/>
          </a:xfrm>
          <a:custGeom>
            <a:rect b="b" l="l" r="r" t="t"/>
            <a:pathLst>
              <a:path extrusionOk="0" h="714375" w="952500">
                <a:moveTo>
                  <a:pt x="0" y="660252"/>
                </a:moveTo>
                <a:lnTo>
                  <a:pt x="76832" y="687749"/>
                </a:lnTo>
                <a:lnTo>
                  <a:pt x="122673" y="699223"/>
                </a:lnTo>
                <a:lnTo>
                  <a:pt x="169675" y="707563"/>
                </a:lnTo>
                <a:lnTo>
                  <a:pt x="217722" y="712652"/>
                </a:lnTo>
                <a:lnTo>
                  <a:pt x="266700" y="714375"/>
                </a:lnTo>
                <a:lnTo>
                  <a:pt x="315676" y="712652"/>
                </a:lnTo>
                <a:lnTo>
                  <a:pt x="363723" y="707563"/>
                </a:lnTo>
                <a:lnTo>
                  <a:pt x="410725" y="699223"/>
                </a:lnTo>
                <a:lnTo>
                  <a:pt x="456565" y="687749"/>
                </a:lnTo>
                <a:lnTo>
                  <a:pt x="501128" y="673256"/>
                </a:lnTo>
                <a:lnTo>
                  <a:pt x="544297" y="655860"/>
                </a:lnTo>
                <a:lnTo>
                  <a:pt x="585957" y="635678"/>
                </a:lnTo>
                <a:lnTo>
                  <a:pt x="625991" y="612826"/>
                </a:lnTo>
                <a:lnTo>
                  <a:pt x="664283" y="587420"/>
                </a:lnTo>
                <a:lnTo>
                  <a:pt x="700717" y="559576"/>
                </a:lnTo>
                <a:lnTo>
                  <a:pt x="735178" y="529410"/>
                </a:lnTo>
                <a:lnTo>
                  <a:pt x="767548" y="497038"/>
                </a:lnTo>
                <a:lnTo>
                  <a:pt x="797713" y="462576"/>
                </a:lnTo>
                <a:lnTo>
                  <a:pt x="825556" y="426141"/>
                </a:lnTo>
                <a:lnTo>
                  <a:pt x="850960" y="387849"/>
                </a:lnTo>
                <a:lnTo>
                  <a:pt x="873811" y="347815"/>
                </a:lnTo>
                <a:lnTo>
                  <a:pt x="893991" y="306156"/>
                </a:lnTo>
                <a:lnTo>
                  <a:pt x="911385" y="262988"/>
                </a:lnTo>
                <a:lnTo>
                  <a:pt x="925877" y="218427"/>
                </a:lnTo>
                <a:lnTo>
                  <a:pt x="937350" y="172589"/>
                </a:lnTo>
                <a:lnTo>
                  <a:pt x="945689" y="125590"/>
                </a:lnTo>
                <a:lnTo>
                  <a:pt x="950778" y="77546"/>
                </a:lnTo>
                <a:lnTo>
                  <a:pt x="952500" y="28575"/>
                </a:lnTo>
                <a:lnTo>
                  <a:pt x="951495" y="0"/>
                </a:lnTo>
              </a:path>
            </a:pathLst>
          </a:custGeom>
          <a:noFill/>
          <a:ln cap="flat" cmpd="sng" w="38100">
            <a:solidFill>
              <a:srgbClr val="EBEFF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294" name="Google Shape;9294;p12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4092143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295" name="Google Shape;9295;p12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3925471" y="6275823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296" name="Google Shape;9296;p12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3925471" y="6557691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297" name="Google Shape;9297;p12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3758799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298" name="Google Shape;9298;p12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3592127" y="6275823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299" name="Google Shape;9299;p12"/>
          <p:cNvPicPr preferRelativeResize="0"/>
          <p:nvPr/>
        </p:nvPicPr>
        <p:blipFill rotWithShape="1">
          <a:blip r:embed="rId13">
            <a:alphaModFix/>
          </a:blip>
          <a:srcRect b="0" l="0" r="0" t="0"/>
          <a:stretch/>
        </p:blipFill>
        <p:spPr>
          <a:xfrm>
            <a:off x="3592127" y="6557691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300" name="Google Shape;9300;p12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3425578" y="6416754"/>
            <a:ext cx="217083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301" name="Google Shape;9301;p12"/>
          <p:cNvPicPr preferRelativeResize="0"/>
          <p:nvPr/>
        </p:nvPicPr>
        <p:blipFill rotWithShape="1">
          <a:blip r:embed="rId14">
            <a:alphaModFix/>
          </a:blip>
          <a:srcRect b="0" l="0" r="0" t="0"/>
          <a:stretch/>
        </p:blipFill>
        <p:spPr>
          <a:xfrm>
            <a:off x="3258906" y="6275823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302" name="Google Shape;9302;p12"/>
          <p:cNvPicPr preferRelativeResize="0"/>
          <p:nvPr/>
        </p:nvPicPr>
        <p:blipFill rotWithShape="1">
          <a:blip r:embed="rId15">
            <a:alphaModFix/>
          </a:blip>
          <a:srcRect b="0" l="0" r="0" t="0"/>
          <a:stretch/>
        </p:blipFill>
        <p:spPr>
          <a:xfrm>
            <a:off x="3258907" y="6557691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303" name="Google Shape;9303;p12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3092231" y="6416754"/>
            <a:ext cx="217086" cy="91817"/>
          </a:xfrm>
          <a:prstGeom prst="rect">
            <a:avLst/>
          </a:prstGeom>
          <a:noFill/>
          <a:ln>
            <a:noFill/>
          </a:ln>
        </p:spPr>
      </p:pic>
      <p:sp>
        <p:nvSpPr>
          <p:cNvPr id="9304" name="Google Shape;9304;p12"/>
          <p:cNvSpPr/>
          <p:nvPr/>
        </p:nvSpPr>
        <p:spPr>
          <a:xfrm>
            <a:off x="5535996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5" name="Google Shape;9305;p12"/>
          <p:cNvSpPr/>
          <p:nvPr/>
        </p:nvSpPr>
        <p:spPr>
          <a:xfrm>
            <a:off x="5679054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6" name="Google Shape;9306;p12"/>
          <p:cNvSpPr/>
          <p:nvPr/>
        </p:nvSpPr>
        <p:spPr>
          <a:xfrm>
            <a:off x="5822112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7" name="Google Shape;9307;p12"/>
          <p:cNvSpPr/>
          <p:nvPr/>
        </p:nvSpPr>
        <p:spPr>
          <a:xfrm>
            <a:off x="5965170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8" name="Google Shape;9308;p12"/>
          <p:cNvSpPr/>
          <p:nvPr/>
        </p:nvSpPr>
        <p:spPr>
          <a:xfrm>
            <a:off x="6108228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9" name="Google Shape;9309;p12"/>
          <p:cNvSpPr/>
          <p:nvPr/>
        </p:nvSpPr>
        <p:spPr>
          <a:xfrm>
            <a:off x="6251286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0" name="Google Shape;9310;p12"/>
          <p:cNvSpPr/>
          <p:nvPr/>
        </p:nvSpPr>
        <p:spPr>
          <a:xfrm>
            <a:off x="6394344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1" name="Google Shape;9311;p12"/>
          <p:cNvSpPr/>
          <p:nvPr/>
        </p:nvSpPr>
        <p:spPr>
          <a:xfrm>
            <a:off x="6537401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2" name="Google Shape;9312;p12"/>
          <p:cNvSpPr/>
          <p:nvPr/>
        </p:nvSpPr>
        <p:spPr>
          <a:xfrm>
            <a:off x="6680459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3" name="Google Shape;9313;p12"/>
          <p:cNvSpPr/>
          <p:nvPr/>
        </p:nvSpPr>
        <p:spPr>
          <a:xfrm>
            <a:off x="682351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4" name="Google Shape;9314;p12"/>
          <p:cNvSpPr/>
          <p:nvPr/>
        </p:nvSpPr>
        <p:spPr>
          <a:xfrm>
            <a:off x="696657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5" name="Google Shape;9315;p12"/>
          <p:cNvSpPr/>
          <p:nvPr/>
        </p:nvSpPr>
        <p:spPr>
          <a:xfrm>
            <a:off x="7109633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6" name="Google Shape;9316;p12"/>
          <p:cNvSpPr/>
          <p:nvPr/>
        </p:nvSpPr>
        <p:spPr>
          <a:xfrm>
            <a:off x="7252691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7" name="Google Shape;9317;p12"/>
          <p:cNvSpPr/>
          <p:nvPr/>
        </p:nvSpPr>
        <p:spPr>
          <a:xfrm>
            <a:off x="7395749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8" name="Google Shape;9318;p12"/>
          <p:cNvSpPr/>
          <p:nvPr/>
        </p:nvSpPr>
        <p:spPr>
          <a:xfrm>
            <a:off x="753880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9" name="Google Shape;9319;p12"/>
          <p:cNvSpPr/>
          <p:nvPr/>
        </p:nvSpPr>
        <p:spPr>
          <a:xfrm>
            <a:off x="768186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0" name="Google Shape;9320;p12"/>
          <p:cNvSpPr/>
          <p:nvPr/>
        </p:nvSpPr>
        <p:spPr>
          <a:xfrm>
            <a:off x="782492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1" name="Google Shape;9321;p12"/>
          <p:cNvSpPr/>
          <p:nvPr/>
        </p:nvSpPr>
        <p:spPr>
          <a:xfrm>
            <a:off x="796798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2" name="Google Shape;9322;p12"/>
          <p:cNvSpPr/>
          <p:nvPr/>
        </p:nvSpPr>
        <p:spPr>
          <a:xfrm>
            <a:off x="8111043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3" name="Google Shape;9323;p12"/>
          <p:cNvSpPr/>
          <p:nvPr/>
        </p:nvSpPr>
        <p:spPr>
          <a:xfrm>
            <a:off x="8254102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4" name="Google Shape;9324;p12"/>
          <p:cNvSpPr/>
          <p:nvPr/>
        </p:nvSpPr>
        <p:spPr>
          <a:xfrm>
            <a:off x="5535996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5" name="Google Shape;9325;p12"/>
          <p:cNvSpPr/>
          <p:nvPr/>
        </p:nvSpPr>
        <p:spPr>
          <a:xfrm>
            <a:off x="5679054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6" name="Google Shape;9326;p12"/>
          <p:cNvSpPr/>
          <p:nvPr/>
        </p:nvSpPr>
        <p:spPr>
          <a:xfrm>
            <a:off x="5822112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7" name="Google Shape;9327;p12"/>
          <p:cNvSpPr/>
          <p:nvPr/>
        </p:nvSpPr>
        <p:spPr>
          <a:xfrm>
            <a:off x="5965170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8" name="Google Shape;9328;p12"/>
          <p:cNvSpPr/>
          <p:nvPr/>
        </p:nvSpPr>
        <p:spPr>
          <a:xfrm>
            <a:off x="6108228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9" name="Google Shape;9329;p12"/>
          <p:cNvSpPr/>
          <p:nvPr/>
        </p:nvSpPr>
        <p:spPr>
          <a:xfrm>
            <a:off x="6251286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0" name="Google Shape;9330;p12"/>
          <p:cNvSpPr/>
          <p:nvPr/>
        </p:nvSpPr>
        <p:spPr>
          <a:xfrm>
            <a:off x="6394344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1" name="Google Shape;9331;p12"/>
          <p:cNvSpPr/>
          <p:nvPr/>
        </p:nvSpPr>
        <p:spPr>
          <a:xfrm>
            <a:off x="6537402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2" name="Google Shape;9332;p12"/>
          <p:cNvSpPr/>
          <p:nvPr/>
        </p:nvSpPr>
        <p:spPr>
          <a:xfrm>
            <a:off x="6680459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3" name="Google Shape;9333;p12"/>
          <p:cNvSpPr/>
          <p:nvPr/>
        </p:nvSpPr>
        <p:spPr>
          <a:xfrm>
            <a:off x="682351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4" name="Google Shape;9334;p12"/>
          <p:cNvSpPr/>
          <p:nvPr/>
        </p:nvSpPr>
        <p:spPr>
          <a:xfrm>
            <a:off x="6966575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5" name="Google Shape;9335;p12"/>
          <p:cNvSpPr/>
          <p:nvPr/>
        </p:nvSpPr>
        <p:spPr>
          <a:xfrm>
            <a:off x="7109633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6" name="Google Shape;9336;p12"/>
          <p:cNvSpPr/>
          <p:nvPr/>
        </p:nvSpPr>
        <p:spPr>
          <a:xfrm>
            <a:off x="7252691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7" name="Google Shape;9337;p12"/>
          <p:cNvSpPr/>
          <p:nvPr/>
        </p:nvSpPr>
        <p:spPr>
          <a:xfrm>
            <a:off x="7395749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8" name="Google Shape;9338;p12"/>
          <p:cNvSpPr/>
          <p:nvPr/>
        </p:nvSpPr>
        <p:spPr>
          <a:xfrm>
            <a:off x="753880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9" name="Google Shape;9339;p12"/>
          <p:cNvSpPr/>
          <p:nvPr/>
        </p:nvSpPr>
        <p:spPr>
          <a:xfrm>
            <a:off x="7681865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0" name="Google Shape;9340;p12"/>
          <p:cNvSpPr/>
          <p:nvPr/>
        </p:nvSpPr>
        <p:spPr>
          <a:xfrm>
            <a:off x="782492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1" name="Google Shape;9341;p12"/>
          <p:cNvSpPr/>
          <p:nvPr/>
        </p:nvSpPr>
        <p:spPr>
          <a:xfrm>
            <a:off x="7967986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2" name="Google Shape;9342;p12"/>
          <p:cNvSpPr/>
          <p:nvPr/>
        </p:nvSpPr>
        <p:spPr>
          <a:xfrm>
            <a:off x="8111043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3" name="Google Shape;9343;p12"/>
          <p:cNvSpPr/>
          <p:nvPr/>
        </p:nvSpPr>
        <p:spPr>
          <a:xfrm>
            <a:off x="8254102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4" name="Google Shape;9344;p12"/>
          <p:cNvSpPr/>
          <p:nvPr/>
        </p:nvSpPr>
        <p:spPr>
          <a:xfrm>
            <a:off x="4688272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5" name="Google Shape;9345;p12"/>
          <p:cNvSpPr/>
          <p:nvPr/>
        </p:nvSpPr>
        <p:spPr>
          <a:xfrm>
            <a:off x="4831330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6" name="Google Shape;9346;p12"/>
          <p:cNvSpPr/>
          <p:nvPr/>
        </p:nvSpPr>
        <p:spPr>
          <a:xfrm>
            <a:off x="4974388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7" name="Google Shape;9347;p12"/>
          <p:cNvSpPr/>
          <p:nvPr/>
        </p:nvSpPr>
        <p:spPr>
          <a:xfrm>
            <a:off x="5117446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8" name="Google Shape;9348;p12"/>
          <p:cNvSpPr/>
          <p:nvPr/>
        </p:nvSpPr>
        <p:spPr>
          <a:xfrm>
            <a:off x="5260504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9" name="Google Shape;9349;p12"/>
          <p:cNvSpPr/>
          <p:nvPr/>
        </p:nvSpPr>
        <p:spPr>
          <a:xfrm>
            <a:off x="5403562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0" name="Google Shape;9350;p12"/>
          <p:cNvSpPr/>
          <p:nvPr/>
        </p:nvSpPr>
        <p:spPr>
          <a:xfrm>
            <a:off x="5546619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1" name="Google Shape;9351;p12"/>
          <p:cNvSpPr/>
          <p:nvPr/>
        </p:nvSpPr>
        <p:spPr>
          <a:xfrm>
            <a:off x="5689677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2" name="Google Shape;9352;p12"/>
          <p:cNvSpPr/>
          <p:nvPr/>
        </p:nvSpPr>
        <p:spPr>
          <a:xfrm>
            <a:off x="5832735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3" name="Google Shape;9353;p12"/>
          <p:cNvSpPr/>
          <p:nvPr/>
        </p:nvSpPr>
        <p:spPr>
          <a:xfrm>
            <a:off x="5975793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4" name="Google Shape;9354;p12"/>
          <p:cNvSpPr/>
          <p:nvPr/>
        </p:nvSpPr>
        <p:spPr>
          <a:xfrm>
            <a:off x="6118851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5" name="Google Shape;9355;p12"/>
          <p:cNvSpPr/>
          <p:nvPr/>
        </p:nvSpPr>
        <p:spPr>
          <a:xfrm>
            <a:off x="6261909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6" name="Google Shape;9356;p12"/>
          <p:cNvSpPr/>
          <p:nvPr/>
        </p:nvSpPr>
        <p:spPr>
          <a:xfrm>
            <a:off x="6404967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7" name="Google Shape;9357;p12"/>
          <p:cNvSpPr/>
          <p:nvPr/>
        </p:nvSpPr>
        <p:spPr>
          <a:xfrm>
            <a:off x="6548025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8" name="Google Shape;9358;p12"/>
          <p:cNvSpPr/>
          <p:nvPr/>
        </p:nvSpPr>
        <p:spPr>
          <a:xfrm>
            <a:off x="6691083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9" name="Google Shape;9359;p12"/>
          <p:cNvSpPr/>
          <p:nvPr/>
        </p:nvSpPr>
        <p:spPr>
          <a:xfrm>
            <a:off x="6834140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0" name="Google Shape;9360;p12"/>
          <p:cNvSpPr/>
          <p:nvPr/>
        </p:nvSpPr>
        <p:spPr>
          <a:xfrm>
            <a:off x="6977203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1" name="Google Shape;9361;p12"/>
          <p:cNvSpPr/>
          <p:nvPr/>
        </p:nvSpPr>
        <p:spPr>
          <a:xfrm>
            <a:off x="7120261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2" name="Google Shape;9362;p12"/>
          <p:cNvSpPr/>
          <p:nvPr/>
        </p:nvSpPr>
        <p:spPr>
          <a:xfrm>
            <a:off x="7263319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3" name="Google Shape;9363;p12"/>
          <p:cNvSpPr/>
          <p:nvPr/>
        </p:nvSpPr>
        <p:spPr>
          <a:xfrm>
            <a:off x="7406378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4" name="Google Shape;9364;p12"/>
          <p:cNvSpPr/>
          <p:nvPr/>
        </p:nvSpPr>
        <p:spPr>
          <a:xfrm>
            <a:off x="4688272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5" name="Google Shape;9365;p12"/>
          <p:cNvSpPr/>
          <p:nvPr/>
        </p:nvSpPr>
        <p:spPr>
          <a:xfrm>
            <a:off x="4831330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6" name="Google Shape;9366;p12"/>
          <p:cNvSpPr/>
          <p:nvPr/>
        </p:nvSpPr>
        <p:spPr>
          <a:xfrm>
            <a:off x="4974388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7" name="Google Shape;9367;p12"/>
          <p:cNvSpPr/>
          <p:nvPr/>
        </p:nvSpPr>
        <p:spPr>
          <a:xfrm>
            <a:off x="5117446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8" name="Google Shape;9368;p12"/>
          <p:cNvSpPr/>
          <p:nvPr/>
        </p:nvSpPr>
        <p:spPr>
          <a:xfrm>
            <a:off x="5260504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9" name="Google Shape;9369;p12"/>
          <p:cNvSpPr/>
          <p:nvPr/>
        </p:nvSpPr>
        <p:spPr>
          <a:xfrm>
            <a:off x="5403562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0" name="Google Shape;9370;p12"/>
          <p:cNvSpPr/>
          <p:nvPr/>
        </p:nvSpPr>
        <p:spPr>
          <a:xfrm>
            <a:off x="5546619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1" name="Google Shape;9371;p12"/>
          <p:cNvSpPr/>
          <p:nvPr/>
        </p:nvSpPr>
        <p:spPr>
          <a:xfrm>
            <a:off x="5689677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2" name="Google Shape;9372;p12"/>
          <p:cNvSpPr/>
          <p:nvPr/>
        </p:nvSpPr>
        <p:spPr>
          <a:xfrm>
            <a:off x="5832735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3" name="Google Shape;9373;p12"/>
          <p:cNvSpPr/>
          <p:nvPr/>
        </p:nvSpPr>
        <p:spPr>
          <a:xfrm>
            <a:off x="5975793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4" name="Google Shape;9374;p12"/>
          <p:cNvSpPr/>
          <p:nvPr/>
        </p:nvSpPr>
        <p:spPr>
          <a:xfrm>
            <a:off x="6118851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5" name="Google Shape;9375;p12"/>
          <p:cNvSpPr/>
          <p:nvPr/>
        </p:nvSpPr>
        <p:spPr>
          <a:xfrm>
            <a:off x="6261909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6" name="Google Shape;9376;p12"/>
          <p:cNvSpPr/>
          <p:nvPr/>
        </p:nvSpPr>
        <p:spPr>
          <a:xfrm>
            <a:off x="6404967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7" name="Google Shape;9377;p12"/>
          <p:cNvSpPr/>
          <p:nvPr/>
        </p:nvSpPr>
        <p:spPr>
          <a:xfrm>
            <a:off x="6548025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8" name="Google Shape;9378;p12"/>
          <p:cNvSpPr/>
          <p:nvPr/>
        </p:nvSpPr>
        <p:spPr>
          <a:xfrm>
            <a:off x="6691083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9" name="Google Shape;9379;p12"/>
          <p:cNvSpPr/>
          <p:nvPr/>
        </p:nvSpPr>
        <p:spPr>
          <a:xfrm>
            <a:off x="6834140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0" name="Google Shape;9380;p12"/>
          <p:cNvSpPr/>
          <p:nvPr/>
        </p:nvSpPr>
        <p:spPr>
          <a:xfrm>
            <a:off x="6977203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1" name="Google Shape;9381;p12"/>
          <p:cNvSpPr/>
          <p:nvPr/>
        </p:nvSpPr>
        <p:spPr>
          <a:xfrm>
            <a:off x="7120261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2" name="Google Shape;9382;p12"/>
          <p:cNvSpPr/>
          <p:nvPr/>
        </p:nvSpPr>
        <p:spPr>
          <a:xfrm>
            <a:off x="7263319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3" name="Google Shape;9383;p12"/>
          <p:cNvSpPr/>
          <p:nvPr/>
        </p:nvSpPr>
        <p:spPr>
          <a:xfrm>
            <a:off x="7406378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384" name="Google Shape;9384;p12"/>
          <p:cNvPicPr preferRelativeResize="0"/>
          <p:nvPr/>
        </p:nvPicPr>
        <p:blipFill rotWithShape="1">
          <a:blip r:embed="rId16">
            <a:alphaModFix/>
          </a:blip>
          <a:srcRect b="0" l="0" r="0" t="0"/>
          <a:stretch/>
        </p:blipFill>
        <p:spPr>
          <a:xfrm>
            <a:off x="400050" y="5991225"/>
            <a:ext cx="1562100" cy="733425"/>
          </a:xfrm>
          <a:prstGeom prst="rect">
            <a:avLst/>
          </a:prstGeom>
          <a:noFill/>
          <a:ln>
            <a:noFill/>
          </a:ln>
        </p:spPr>
      </p:pic>
      <p:sp>
        <p:nvSpPr>
          <p:cNvPr id="9385" name="Google Shape;9385;p12"/>
          <p:cNvSpPr txBox="1"/>
          <p:nvPr/>
        </p:nvSpPr>
        <p:spPr>
          <a:xfrm>
            <a:off x="685801" y="2171838"/>
            <a:ext cx="3029100" cy="1851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8875">
            <a:spAutoFit/>
          </a:bodyPr>
          <a:lstStyle/>
          <a:p>
            <a:pPr indent="0" lvl="0" marL="12700" marR="5080" rtl="0" algn="l">
              <a:lnSpc>
                <a:spcPct val="11439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r>
              <a:rPr b="1" i="0" lang="en-US" sz="2700" u="none" cap="none" strike="noStrike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DRIVER 1: HEALTHCARE PROFESSIONAL COMMITMENT</a:t>
            </a:r>
            <a:endParaRPr b="0" i="0" sz="2700" u="none" cap="none" strike="noStrike">
              <a:solidFill>
                <a:srgbClr val="000000"/>
              </a:solidFill>
              <a:latin typeface="Tahoma"/>
              <a:ea typeface="Tahoma"/>
              <a:cs typeface="Tahoma"/>
              <a:sym typeface="Tahoma"/>
            </a:endParaRPr>
          </a:p>
        </p:txBody>
      </p:sp>
      <p:grpSp>
        <p:nvGrpSpPr>
          <p:cNvPr id="9386" name="Google Shape;9386;p12"/>
          <p:cNvGrpSpPr/>
          <p:nvPr/>
        </p:nvGrpSpPr>
        <p:grpSpPr>
          <a:xfrm>
            <a:off x="685800" y="685800"/>
            <a:ext cx="3819525" cy="1228725"/>
            <a:chOff x="685800" y="685800"/>
            <a:chExt cx="3819525" cy="1228725"/>
          </a:xfrm>
        </p:grpSpPr>
        <p:sp>
          <p:nvSpPr>
            <p:cNvPr id="9387" name="Google Shape;9387;p12"/>
            <p:cNvSpPr/>
            <p:nvPr/>
          </p:nvSpPr>
          <p:spPr>
            <a:xfrm>
              <a:off x="685800" y="685800"/>
              <a:ext cx="3819525" cy="1228725"/>
            </a:xfrm>
            <a:custGeom>
              <a:rect b="b" l="l" r="r" t="t"/>
              <a:pathLst>
                <a:path extrusionOk="0" h="1228725" w="3819525">
                  <a:moveTo>
                    <a:pt x="3740150" y="0"/>
                  </a:moveTo>
                  <a:lnTo>
                    <a:pt x="79425" y="0"/>
                  </a:lnTo>
                  <a:lnTo>
                    <a:pt x="63857" y="1541"/>
                  </a:lnTo>
                  <a:lnTo>
                    <a:pt x="23266" y="23240"/>
                  </a:lnTo>
                  <a:lnTo>
                    <a:pt x="1540" y="63799"/>
                  </a:lnTo>
                  <a:lnTo>
                    <a:pt x="0" y="79375"/>
                  </a:lnTo>
                  <a:lnTo>
                    <a:pt x="0" y="1149350"/>
                  </a:lnTo>
                  <a:lnTo>
                    <a:pt x="13346" y="1193409"/>
                  </a:lnTo>
                  <a:lnTo>
                    <a:pt x="49031" y="1222676"/>
                  </a:lnTo>
                  <a:lnTo>
                    <a:pt x="79425" y="1228725"/>
                  </a:lnTo>
                  <a:lnTo>
                    <a:pt x="3740150" y="1228725"/>
                  </a:lnTo>
                  <a:lnTo>
                    <a:pt x="3784191" y="1215384"/>
                  </a:lnTo>
                  <a:lnTo>
                    <a:pt x="3813476" y="1179750"/>
                  </a:lnTo>
                  <a:lnTo>
                    <a:pt x="3819525" y="1149350"/>
                  </a:lnTo>
                  <a:lnTo>
                    <a:pt x="3819525" y="79375"/>
                  </a:lnTo>
                  <a:lnTo>
                    <a:pt x="3813284" y="48488"/>
                  </a:lnTo>
                  <a:lnTo>
                    <a:pt x="3796268" y="23256"/>
                  </a:lnTo>
                  <a:lnTo>
                    <a:pt x="3771036" y="6240"/>
                  </a:lnTo>
                  <a:lnTo>
                    <a:pt x="37401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12"/>
            <p:cNvSpPr/>
            <p:nvPr/>
          </p:nvSpPr>
          <p:spPr>
            <a:xfrm>
              <a:off x="685800" y="685800"/>
              <a:ext cx="3819525" cy="1228725"/>
            </a:xfrm>
            <a:custGeom>
              <a:rect b="b" l="l" r="r" t="t"/>
              <a:pathLst>
                <a:path extrusionOk="0" h="1228725" w="3819525">
                  <a:moveTo>
                    <a:pt x="79425" y="0"/>
                  </a:moveTo>
                  <a:lnTo>
                    <a:pt x="3740150" y="0"/>
                  </a:lnTo>
                  <a:lnTo>
                    <a:pt x="3771036" y="6240"/>
                  </a:lnTo>
                  <a:lnTo>
                    <a:pt x="3796268" y="23256"/>
                  </a:lnTo>
                  <a:lnTo>
                    <a:pt x="3813284" y="48488"/>
                  </a:lnTo>
                  <a:lnTo>
                    <a:pt x="3819525" y="79375"/>
                  </a:lnTo>
                  <a:lnTo>
                    <a:pt x="3819525" y="1149350"/>
                  </a:lnTo>
                  <a:lnTo>
                    <a:pt x="3806184" y="1193409"/>
                  </a:lnTo>
                  <a:lnTo>
                    <a:pt x="3770503" y="1222676"/>
                  </a:lnTo>
                  <a:lnTo>
                    <a:pt x="3740150" y="1228725"/>
                  </a:lnTo>
                  <a:lnTo>
                    <a:pt x="79425" y="1228725"/>
                  </a:lnTo>
                  <a:lnTo>
                    <a:pt x="35363" y="1215384"/>
                  </a:lnTo>
                  <a:lnTo>
                    <a:pt x="6046" y="1179750"/>
                  </a:lnTo>
                  <a:lnTo>
                    <a:pt x="0" y="1149350"/>
                  </a:lnTo>
                  <a:lnTo>
                    <a:pt x="0" y="79375"/>
                  </a:lnTo>
                  <a:lnTo>
                    <a:pt x="13346" y="35315"/>
                  </a:lnTo>
                  <a:lnTo>
                    <a:pt x="49031" y="6048"/>
                  </a:lnTo>
                  <a:lnTo>
                    <a:pt x="79425" y="0"/>
                  </a:lnTo>
                  <a:close/>
                </a:path>
              </a:pathLst>
            </a:custGeom>
            <a:noFill/>
            <a:ln cap="flat" cmpd="sng" w="57150">
              <a:solidFill>
                <a:srgbClr val="52BE9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9389" name="Google Shape;9389;p12"/>
          <p:cNvPicPr preferRelativeResize="0"/>
          <p:nvPr/>
        </p:nvPicPr>
        <p:blipFill rotWithShape="1">
          <a:blip r:embed="rId17">
            <a:alphaModFix/>
          </a:blip>
          <a:srcRect b="0" l="0" r="0" t="0"/>
          <a:stretch/>
        </p:blipFill>
        <p:spPr>
          <a:xfrm>
            <a:off x="5915025" y="476250"/>
            <a:ext cx="857250" cy="676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9390" name="Google Shape;9390;p12"/>
          <p:cNvPicPr preferRelativeResize="0"/>
          <p:nvPr/>
        </p:nvPicPr>
        <p:blipFill rotWithShape="1">
          <a:blip r:embed="rId18">
            <a:alphaModFix/>
          </a:blip>
          <a:srcRect b="0" l="0" r="0" t="0"/>
          <a:stretch/>
        </p:blipFill>
        <p:spPr>
          <a:xfrm>
            <a:off x="5953957" y="1648671"/>
            <a:ext cx="779491" cy="78897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391" name="Google Shape;9391;p12"/>
          <p:cNvGrpSpPr/>
          <p:nvPr/>
        </p:nvGrpSpPr>
        <p:grpSpPr>
          <a:xfrm>
            <a:off x="685800" y="3048000"/>
            <a:ext cx="10553700" cy="2619375"/>
            <a:chOff x="685800" y="3048000"/>
            <a:chExt cx="10553700" cy="2619375"/>
          </a:xfrm>
        </p:grpSpPr>
        <p:sp>
          <p:nvSpPr>
            <p:cNvPr id="9392" name="Google Shape;9392;p12"/>
            <p:cNvSpPr/>
            <p:nvPr/>
          </p:nvSpPr>
          <p:spPr>
            <a:xfrm>
              <a:off x="685800" y="4276725"/>
              <a:ext cx="3790950" cy="1390650"/>
            </a:xfrm>
            <a:custGeom>
              <a:rect b="b" l="l" r="r" t="t"/>
              <a:pathLst>
                <a:path extrusionOk="0" h="1390650" w="3790950">
                  <a:moveTo>
                    <a:pt x="80060" y="0"/>
                  </a:moveTo>
                  <a:lnTo>
                    <a:pt x="3710940" y="0"/>
                  </a:lnTo>
                  <a:lnTo>
                    <a:pt x="3726610" y="1563"/>
                  </a:lnTo>
                  <a:lnTo>
                    <a:pt x="3767454" y="23494"/>
                  </a:lnTo>
                  <a:lnTo>
                    <a:pt x="3789404" y="64446"/>
                  </a:lnTo>
                  <a:lnTo>
                    <a:pt x="3790950" y="80137"/>
                  </a:lnTo>
                  <a:lnTo>
                    <a:pt x="3790950" y="1310513"/>
                  </a:lnTo>
                  <a:lnTo>
                    <a:pt x="3784663" y="1341701"/>
                  </a:lnTo>
                  <a:lnTo>
                    <a:pt x="3767518" y="1367174"/>
                  </a:lnTo>
                  <a:lnTo>
                    <a:pt x="3742086" y="1384350"/>
                  </a:lnTo>
                  <a:lnTo>
                    <a:pt x="3710940" y="1390650"/>
                  </a:lnTo>
                  <a:lnTo>
                    <a:pt x="80060" y="1390650"/>
                  </a:lnTo>
                  <a:lnTo>
                    <a:pt x="48900" y="1384350"/>
                  </a:lnTo>
                  <a:lnTo>
                    <a:pt x="23452" y="1367174"/>
                  </a:lnTo>
                  <a:lnTo>
                    <a:pt x="6292" y="1341701"/>
                  </a:lnTo>
                  <a:lnTo>
                    <a:pt x="0" y="1310513"/>
                  </a:lnTo>
                  <a:lnTo>
                    <a:pt x="0" y="80137"/>
                  </a:lnTo>
                  <a:lnTo>
                    <a:pt x="6292" y="48970"/>
                  </a:lnTo>
                  <a:lnTo>
                    <a:pt x="23452" y="23495"/>
                  </a:lnTo>
                  <a:lnTo>
                    <a:pt x="48900" y="6306"/>
                  </a:lnTo>
                  <a:lnTo>
                    <a:pt x="80060" y="0"/>
                  </a:lnTo>
                  <a:close/>
                </a:path>
              </a:pathLst>
            </a:custGeom>
            <a:noFill/>
            <a:ln cap="flat" cmpd="sng" w="57150">
              <a:solidFill>
                <a:srgbClr val="BC429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p12"/>
            <p:cNvSpPr/>
            <p:nvPr/>
          </p:nvSpPr>
          <p:spPr>
            <a:xfrm>
              <a:off x="5781675" y="3048000"/>
              <a:ext cx="5457825" cy="1085850"/>
            </a:xfrm>
            <a:custGeom>
              <a:rect b="b" l="l" r="r" t="t"/>
              <a:pathLst>
                <a:path extrusionOk="0" h="1085850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1014094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4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4373A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p12"/>
            <p:cNvSpPr/>
            <p:nvPr/>
          </p:nvSpPr>
          <p:spPr>
            <a:xfrm>
              <a:off x="6905625" y="3257550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395" name="Google Shape;9395;p12"/>
            <p:cNvPicPr preferRelativeResize="0"/>
            <p:nvPr/>
          </p:nvPicPr>
          <p:blipFill rotWithShape="1">
            <a:blip r:embed="rId19">
              <a:alphaModFix/>
            </a:blip>
            <a:srcRect b="0" l="0" r="0" t="0"/>
            <a:stretch/>
          </p:blipFill>
          <p:spPr>
            <a:xfrm>
              <a:off x="6223270" y="3351990"/>
              <a:ext cx="306407" cy="16300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96" name="Google Shape;9396;p12"/>
            <p:cNvSpPr/>
            <p:nvPr/>
          </p:nvSpPr>
          <p:spPr>
            <a:xfrm>
              <a:off x="5968944" y="3240397"/>
              <a:ext cx="839469" cy="562610"/>
            </a:xfrm>
            <a:custGeom>
              <a:rect b="b" l="l" r="r" t="t"/>
              <a:pathLst>
                <a:path extrusionOk="0" h="562610" w="839470">
                  <a:moveTo>
                    <a:pt x="42044" y="0"/>
                  </a:moveTo>
                  <a:lnTo>
                    <a:pt x="8003" y="0"/>
                  </a:lnTo>
                  <a:lnTo>
                    <a:pt x="0" y="7891"/>
                  </a:lnTo>
                  <a:lnTo>
                    <a:pt x="0" y="517459"/>
                  </a:lnTo>
                  <a:lnTo>
                    <a:pt x="15045" y="523115"/>
                  </a:lnTo>
                  <a:lnTo>
                    <a:pt x="27223" y="533102"/>
                  </a:lnTo>
                  <a:lnTo>
                    <a:pt x="35587" y="546469"/>
                  </a:lnTo>
                  <a:lnTo>
                    <a:pt x="39189" y="562267"/>
                  </a:lnTo>
                  <a:lnTo>
                    <a:pt x="45574" y="559568"/>
                  </a:lnTo>
                  <a:lnTo>
                    <a:pt x="50053" y="553302"/>
                  </a:lnTo>
                  <a:lnTo>
                    <a:pt x="50053" y="487031"/>
                  </a:lnTo>
                  <a:lnTo>
                    <a:pt x="838926" y="487031"/>
                  </a:lnTo>
                  <a:lnTo>
                    <a:pt x="838926" y="392686"/>
                  </a:lnTo>
                  <a:lnTo>
                    <a:pt x="50052" y="392686"/>
                  </a:lnTo>
                  <a:lnTo>
                    <a:pt x="50052" y="86051"/>
                  </a:lnTo>
                  <a:lnTo>
                    <a:pt x="838926" y="86052"/>
                  </a:lnTo>
                  <a:lnTo>
                    <a:pt x="838926" y="53067"/>
                  </a:lnTo>
                  <a:lnTo>
                    <a:pt x="50052" y="53067"/>
                  </a:lnTo>
                  <a:lnTo>
                    <a:pt x="50052" y="7891"/>
                  </a:lnTo>
                  <a:lnTo>
                    <a:pt x="42044" y="0"/>
                  </a:lnTo>
                  <a:close/>
                </a:path>
                <a:path extrusionOk="0" h="562610" w="839470">
                  <a:moveTo>
                    <a:pt x="838926" y="487031"/>
                  </a:moveTo>
                  <a:lnTo>
                    <a:pt x="788883" y="487031"/>
                  </a:lnTo>
                  <a:lnTo>
                    <a:pt x="788883" y="517275"/>
                  </a:lnTo>
                  <a:lnTo>
                    <a:pt x="804226" y="522644"/>
                  </a:lnTo>
                  <a:lnTo>
                    <a:pt x="816722" y="532473"/>
                  </a:lnTo>
                  <a:lnTo>
                    <a:pt x="825386" y="545794"/>
                  </a:lnTo>
                  <a:lnTo>
                    <a:pt x="829233" y="561642"/>
                  </a:lnTo>
                  <a:lnTo>
                    <a:pt x="834963" y="558694"/>
                  </a:lnTo>
                  <a:lnTo>
                    <a:pt x="838926" y="552834"/>
                  </a:lnTo>
                  <a:lnTo>
                    <a:pt x="838926" y="487031"/>
                  </a:lnTo>
                  <a:close/>
                </a:path>
                <a:path extrusionOk="0" h="562610" w="839470">
                  <a:moveTo>
                    <a:pt x="838926" y="86052"/>
                  </a:moveTo>
                  <a:lnTo>
                    <a:pt x="788883" y="86052"/>
                  </a:lnTo>
                  <a:lnTo>
                    <a:pt x="788883" y="392686"/>
                  </a:lnTo>
                  <a:lnTo>
                    <a:pt x="838926" y="392686"/>
                  </a:lnTo>
                  <a:lnTo>
                    <a:pt x="838926" y="86052"/>
                  </a:lnTo>
                  <a:close/>
                </a:path>
                <a:path extrusionOk="0" h="562610" w="839470">
                  <a:moveTo>
                    <a:pt x="768064" y="288904"/>
                  </a:moveTo>
                  <a:lnTo>
                    <a:pt x="70862" y="288904"/>
                  </a:lnTo>
                  <a:lnTo>
                    <a:pt x="62859" y="296829"/>
                  </a:lnTo>
                  <a:lnTo>
                    <a:pt x="62859" y="374738"/>
                  </a:lnTo>
                  <a:lnTo>
                    <a:pt x="70862" y="382658"/>
                  </a:lnTo>
                  <a:lnTo>
                    <a:pt x="768064" y="382659"/>
                  </a:lnTo>
                  <a:lnTo>
                    <a:pt x="776086" y="374739"/>
                  </a:lnTo>
                  <a:lnTo>
                    <a:pt x="776086" y="296829"/>
                  </a:lnTo>
                  <a:lnTo>
                    <a:pt x="768064" y="288904"/>
                  </a:lnTo>
                  <a:close/>
                </a:path>
                <a:path extrusionOk="0" h="562610" w="839470">
                  <a:moveTo>
                    <a:pt x="134266" y="86051"/>
                  </a:moveTo>
                  <a:lnTo>
                    <a:pt x="115194" y="86051"/>
                  </a:lnTo>
                  <a:lnTo>
                    <a:pt x="115194" y="288904"/>
                  </a:lnTo>
                  <a:lnTo>
                    <a:pt x="134266" y="288904"/>
                  </a:lnTo>
                  <a:lnTo>
                    <a:pt x="134266" y="86051"/>
                  </a:lnTo>
                  <a:close/>
                </a:path>
                <a:path extrusionOk="0" h="562610" w="839470">
                  <a:moveTo>
                    <a:pt x="218474" y="86051"/>
                  </a:moveTo>
                  <a:lnTo>
                    <a:pt x="199407" y="86051"/>
                  </a:lnTo>
                  <a:lnTo>
                    <a:pt x="199408" y="288904"/>
                  </a:lnTo>
                  <a:lnTo>
                    <a:pt x="218475" y="288904"/>
                  </a:lnTo>
                  <a:lnTo>
                    <a:pt x="218474" y="86051"/>
                  </a:lnTo>
                  <a:close/>
                </a:path>
                <a:path extrusionOk="0" h="562610" w="839470">
                  <a:moveTo>
                    <a:pt x="555333" y="185127"/>
                  </a:moveTo>
                  <a:lnTo>
                    <a:pt x="536233" y="185127"/>
                  </a:lnTo>
                  <a:lnTo>
                    <a:pt x="536233" y="288904"/>
                  </a:lnTo>
                  <a:lnTo>
                    <a:pt x="555333" y="288904"/>
                  </a:lnTo>
                  <a:lnTo>
                    <a:pt x="555333" y="185127"/>
                  </a:lnTo>
                  <a:close/>
                </a:path>
                <a:path extrusionOk="0" h="562610" w="839470">
                  <a:moveTo>
                    <a:pt x="639518" y="86052"/>
                  </a:moveTo>
                  <a:lnTo>
                    <a:pt x="620465" y="86052"/>
                  </a:lnTo>
                  <a:lnTo>
                    <a:pt x="620466" y="288904"/>
                  </a:lnTo>
                  <a:lnTo>
                    <a:pt x="639518" y="288904"/>
                  </a:lnTo>
                  <a:lnTo>
                    <a:pt x="639518" y="86052"/>
                  </a:lnTo>
                  <a:close/>
                </a:path>
                <a:path extrusionOk="0" h="562610" w="839470">
                  <a:moveTo>
                    <a:pt x="723751" y="86052"/>
                  </a:moveTo>
                  <a:lnTo>
                    <a:pt x="704698" y="86052"/>
                  </a:lnTo>
                  <a:lnTo>
                    <a:pt x="704698" y="288904"/>
                  </a:lnTo>
                  <a:lnTo>
                    <a:pt x="723751" y="288904"/>
                  </a:lnTo>
                  <a:lnTo>
                    <a:pt x="723751" y="86052"/>
                  </a:lnTo>
                  <a:close/>
                </a:path>
                <a:path extrusionOk="0" h="562610" w="839470">
                  <a:moveTo>
                    <a:pt x="302688" y="86051"/>
                  </a:moveTo>
                  <a:lnTo>
                    <a:pt x="283616" y="86051"/>
                  </a:lnTo>
                  <a:lnTo>
                    <a:pt x="283616" y="146505"/>
                  </a:lnTo>
                  <a:lnTo>
                    <a:pt x="302688" y="146505"/>
                  </a:lnTo>
                  <a:lnTo>
                    <a:pt x="302688" y="86051"/>
                  </a:lnTo>
                  <a:close/>
                </a:path>
                <a:path extrusionOk="0" h="562610" w="839470">
                  <a:moveTo>
                    <a:pt x="471101" y="86051"/>
                  </a:moveTo>
                  <a:lnTo>
                    <a:pt x="452048" y="86051"/>
                  </a:lnTo>
                  <a:lnTo>
                    <a:pt x="452048" y="121446"/>
                  </a:lnTo>
                  <a:lnTo>
                    <a:pt x="471101" y="121446"/>
                  </a:lnTo>
                  <a:lnTo>
                    <a:pt x="471101" y="86051"/>
                  </a:lnTo>
                  <a:close/>
                </a:path>
                <a:path extrusionOk="0" h="562610" w="839470">
                  <a:moveTo>
                    <a:pt x="386897" y="86051"/>
                  </a:moveTo>
                  <a:lnTo>
                    <a:pt x="367834" y="86051"/>
                  </a:lnTo>
                  <a:lnTo>
                    <a:pt x="367834" y="99944"/>
                  </a:lnTo>
                  <a:lnTo>
                    <a:pt x="386897" y="99944"/>
                  </a:lnTo>
                  <a:lnTo>
                    <a:pt x="386897" y="86051"/>
                  </a:lnTo>
                  <a:close/>
                </a:path>
                <a:path extrusionOk="0" h="562610" w="839470">
                  <a:moveTo>
                    <a:pt x="830951" y="0"/>
                  </a:moveTo>
                  <a:lnTo>
                    <a:pt x="796905" y="0"/>
                  </a:lnTo>
                  <a:lnTo>
                    <a:pt x="788883" y="7891"/>
                  </a:lnTo>
                  <a:lnTo>
                    <a:pt x="788883" y="53067"/>
                  </a:lnTo>
                  <a:lnTo>
                    <a:pt x="838926" y="53067"/>
                  </a:lnTo>
                  <a:lnTo>
                    <a:pt x="838926" y="7891"/>
                  </a:lnTo>
                  <a:lnTo>
                    <a:pt x="8309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397" name="Google Shape;9397;p12"/>
            <p:cNvPicPr preferRelativeResize="0"/>
            <p:nvPr/>
          </p:nvPicPr>
          <p:blipFill rotWithShape="1">
            <a:blip r:embed="rId20">
              <a:alphaModFix/>
            </a:blip>
            <a:srcRect b="0" l="0" r="0" t="0"/>
            <a:stretch/>
          </p:blipFill>
          <p:spPr>
            <a:xfrm>
              <a:off x="5917700" y="3763990"/>
              <a:ext cx="83414" cy="8254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398" name="Google Shape;9398;p12"/>
            <p:cNvPicPr preferRelativeResize="0"/>
            <p:nvPr/>
          </p:nvPicPr>
          <p:blipFill rotWithShape="1">
            <a:blip r:embed="rId21">
              <a:alphaModFix/>
            </a:blip>
            <a:srcRect b="0" l="0" r="0" t="0"/>
            <a:stretch/>
          </p:blipFill>
          <p:spPr>
            <a:xfrm>
              <a:off x="6707785" y="3763990"/>
              <a:ext cx="83420" cy="8255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9399" name="Google Shape;9399;p12"/>
          <p:cNvGrpSpPr/>
          <p:nvPr/>
        </p:nvGrpSpPr>
        <p:grpSpPr>
          <a:xfrm>
            <a:off x="6023130" y="4509978"/>
            <a:ext cx="700053" cy="718531"/>
            <a:chOff x="6023130" y="4509978"/>
            <a:chExt cx="700053" cy="718531"/>
          </a:xfrm>
        </p:grpSpPr>
        <p:sp>
          <p:nvSpPr>
            <p:cNvPr id="9400" name="Google Shape;9400;p12"/>
            <p:cNvSpPr/>
            <p:nvPr/>
          </p:nvSpPr>
          <p:spPr>
            <a:xfrm>
              <a:off x="6023130" y="4694225"/>
              <a:ext cx="336550" cy="302895"/>
            </a:xfrm>
            <a:custGeom>
              <a:rect b="b" l="l" r="r" t="t"/>
              <a:pathLst>
                <a:path extrusionOk="0" h="302895" w="336550">
                  <a:moveTo>
                    <a:pt x="214004" y="0"/>
                  </a:moveTo>
                  <a:lnTo>
                    <a:pt x="122531" y="0"/>
                  </a:lnTo>
                  <a:lnTo>
                    <a:pt x="75121" y="9866"/>
                  </a:lnTo>
                  <a:lnTo>
                    <a:pt x="36203" y="36477"/>
                  </a:lnTo>
                  <a:lnTo>
                    <a:pt x="9840" y="75779"/>
                  </a:lnTo>
                  <a:lnTo>
                    <a:pt x="92" y="123717"/>
                  </a:lnTo>
                  <a:lnTo>
                    <a:pt x="0" y="129309"/>
                  </a:lnTo>
                  <a:lnTo>
                    <a:pt x="92" y="140389"/>
                  </a:lnTo>
                  <a:lnTo>
                    <a:pt x="9840" y="188342"/>
                  </a:lnTo>
                  <a:lnTo>
                    <a:pt x="36203" y="227677"/>
                  </a:lnTo>
                  <a:lnTo>
                    <a:pt x="75121" y="254321"/>
                  </a:lnTo>
                  <a:lnTo>
                    <a:pt x="122532" y="264202"/>
                  </a:lnTo>
                  <a:lnTo>
                    <a:pt x="177993" y="264202"/>
                  </a:lnTo>
                  <a:lnTo>
                    <a:pt x="187147" y="270975"/>
                  </a:lnTo>
                  <a:lnTo>
                    <a:pt x="207347" y="285444"/>
                  </a:lnTo>
                  <a:lnTo>
                    <a:pt x="227704" y="298831"/>
                  </a:lnTo>
                  <a:lnTo>
                    <a:pt x="237327" y="302357"/>
                  </a:lnTo>
                  <a:lnTo>
                    <a:pt x="236491" y="292568"/>
                  </a:lnTo>
                  <a:lnTo>
                    <a:pt x="233346" y="279535"/>
                  </a:lnTo>
                  <a:lnTo>
                    <a:pt x="229951" y="268138"/>
                  </a:lnTo>
                  <a:lnTo>
                    <a:pt x="228362" y="263255"/>
                  </a:lnTo>
                  <a:lnTo>
                    <a:pt x="270744" y="249752"/>
                  </a:lnTo>
                  <a:lnTo>
                    <a:pt x="305043" y="222622"/>
                  </a:lnTo>
                  <a:lnTo>
                    <a:pt x="328024" y="185092"/>
                  </a:lnTo>
                  <a:lnTo>
                    <a:pt x="336450" y="140389"/>
                  </a:lnTo>
                  <a:lnTo>
                    <a:pt x="336450" y="123717"/>
                  </a:lnTo>
                  <a:lnTo>
                    <a:pt x="326711" y="75779"/>
                  </a:lnTo>
                  <a:lnTo>
                    <a:pt x="300347" y="36477"/>
                  </a:lnTo>
                  <a:lnTo>
                    <a:pt x="261422" y="9866"/>
                  </a:lnTo>
                  <a:lnTo>
                    <a:pt x="214004" y="0"/>
                  </a:lnTo>
                  <a:close/>
                </a:path>
              </a:pathLst>
            </a:custGeom>
            <a:solidFill>
              <a:srgbClr val="FF8B8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12"/>
            <p:cNvSpPr/>
            <p:nvPr/>
          </p:nvSpPr>
          <p:spPr>
            <a:xfrm>
              <a:off x="6351308" y="4891959"/>
              <a:ext cx="295275" cy="336550"/>
            </a:xfrm>
            <a:custGeom>
              <a:rect b="b" l="l" r="r" t="t"/>
              <a:pathLst>
                <a:path extrusionOk="0" h="336550" w="295275">
                  <a:moveTo>
                    <a:pt x="147398" y="0"/>
                  </a:moveTo>
                  <a:lnTo>
                    <a:pt x="100809" y="7529"/>
                  </a:lnTo>
                  <a:lnTo>
                    <a:pt x="60346" y="28494"/>
                  </a:lnTo>
                  <a:lnTo>
                    <a:pt x="28439" y="60464"/>
                  </a:lnTo>
                  <a:lnTo>
                    <a:pt x="7514" y="101005"/>
                  </a:lnTo>
                  <a:lnTo>
                    <a:pt x="0" y="147684"/>
                  </a:lnTo>
                  <a:lnTo>
                    <a:pt x="6714" y="191872"/>
                  </a:lnTo>
                  <a:lnTo>
                    <a:pt x="25494" y="230714"/>
                  </a:lnTo>
                  <a:lnTo>
                    <a:pt x="54297" y="262168"/>
                  </a:lnTo>
                  <a:lnTo>
                    <a:pt x="91079" y="284189"/>
                  </a:lnTo>
                  <a:lnTo>
                    <a:pt x="86485" y="306883"/>
                  </a:lnTo>
                  <a:lnTo>
                    <a:pt x="83624" y="324413"/>
                  </a:lnTo>
                  <a:lnTo>
                    <a:pt x="82948" y="336434"/>
                  </a:lnTo>
                  <a:lnTo>
                    <a:pt x="93397" y="332576"/>
                  </a:lnTo>
                  <a:lnTo>
                    <a:pt x="115509" y="318165"/>
                  </a:lnTo>
                  <a:lnTo>
                    <a:pt x="137454" y="302615"/>
                  </a:lnTo>
                  <a:lnTo>
                    <a:pt x="147398" y="295340"/>
                  </a:lnTo>
                  <a:lnTo>
                    <a:pt x="193983" y="287812"/>
                  </a:lnTo>
                  <a:lnTo>
                    <a:pt x="234443" y="266849"/>
                  </a:lnTo>
                  <a:lnTo>
                    <a:pt x="266349" y="234885"/>
                  </a:lnTo>
                  <a:lnTo>
                    <a:pt x="287274" y="194352"/>
                  </a:lnTo>
                  <a:lnTo>
                    <a:pt x="294788" y="147685"/>
                  </a:lnTo>
                  <a:lnTo>
                    <a:pt x="287274" y="101005"/>
                  </a:lnTo>
                  <a:lnTo>
                    <a:pt x="266349" y="60464"/>
                  </a:lnTo>
                  <a:lnTo>
                    <a:pt x="234443" y="28494"/>
                  </a:lnTo>
                  <a:lnTo>
                    <a:pt x="193983" y="7529"/>
                  </a:lnTo>
                  <a:lnTo>
                    <a:pt x="147398" y="0"/>
                  </a:lnTo>
                  <a:close/>
                </a:path>
              </a:pathLst>
            </a:custGeom>
            <a:solidFill>
              <a:srgbClr val="6CD7D4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12"/>
            <p:cNvSpPr/>
            <p:nvPr/>
          </p:nvSpPr>
          <p:spPr>
            <a:xfrm>
              <a:off x="6370758" y="4509978"/>
              <a:ext cx="352425" cy="334645"/>
            </a:xfrm>
            <a:custGeom>
              <a:rect b="b" l="l" r="r" t="t"/>
              <a:pathLst>
                <a:path extrusionOk="0" h="334645" w="352425">
                  <a:moveTo>
                    <a:pt x="266192" y="0"/>
                  </a:moveTo>
                  <a:lnTo>
                    <a:pt x="86812" y="0"/>
                  </a:lnTo>
                  <a:lnTo>
                    <a:pt x="22360" y="28556"/>
                  </a:lnTo>
                  <a:lnTo>
                    <a:pt x="0" y="95554"/>
                  </a:lnTo>
                  <a:lnTo>
                    <a:pt x="9854" y="201842"/>
                  </a:lnTo>
                  <a:lnTo>
                    <a:pt x="18149" y="231748"/>
                  </a:lnTo>
                  <a:lnTo>
                    <a:pt x="35705" y="256162"/>
                  </a:lnTo>
                  <a:lnTo>
                    <a:pt x="60406" y="273167"/>
                  </a:lnTo>
                  <a:lnTo>
                    <a:pt x="90134" y="280842"/>
                  </a:lnTo>
                  <a:lnTo>
                    <a:pt x="86305" y="303859"/>
                  </a:lnTo>
                  <a:lnTo>
                    <a:pt x="83998" y="321826"/>
                  </a:lnTo>
                  <a:lnTo>
                    <a:pt x="83633" y="334495"/>
                  </a:lnTo>
                  <a:lnTo>
                    <a:pt x="96066" y="329138"/>
                  </a:lnTo>
                  <a:lnTo>
                    <a:pt x="122452" y="310800"/>
                  </a:lnTo>
                  <a:lnTo>
                    <a:pt x="148652" y="291202"/>
                  </a:lnTo>
                  <a:lnTo>
                    <a:pt x="160527" y="282065"/>
                  </a:lnTo>
                  <a:lnTo>
                    <a:pt x="249646" y="281071"/>
                  </a:lnTo>
                  <a:lnTo>
                    <a:pt x="306404" y="260069"/>
                  </a:lnTo>
                  <a:lnTo>
                    <a:pt x="335822" y="207173"/>
                  </a:lnTo>
                  <a:lnTo>
                    <a:pt x="352367" y="100791"/>
                  </a:lnTo>
                  <a:lnTo>
                    <a:pt x="349893" y="62700"/>
                  </a:lnTo>
                  <a:lnTo>
                    <a:pt x="332418" y="30536"/>
                  </a:lnTo>
                  <a:lnTo>
                    <a:pt x="303374" y="8301"/>
                  </a:lnTo>
                  <a:lnTo>
                    <a:pt x="266192" y="0"/>
                  </a:lnTo>
                  <a:close/>
                </a:path>
              </a:pathLst>
            </a:custGeom>
            <a:solidFill>
              <a:srgbClr val="FFB85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12"/>
            <p:cNvSpPr/>
            <p:nvPr/>
          </p:nvSpPr>
          <p:spPr>
            <a:xfrm>
              <a:off x="6135560" y="4800612"/>
              <a:ext cx="142875" cy="32384"/>
            </a:xfrm>
            <a:custGeom>
              <a:rect b="b" l="l" r="r" t="t"/>
              <a:pathLst>
                <a:path extrusionOk="0" h="32385" w="142875">
                  <a:moveTo>
                    <a:pt x="32258" y="7251"/>
                  </a:moveTo>
                  <a:lnTo>
                    <a:pt x="25044" y="0"/>
                  </a:lnTo>
                  <a:lnTo>
                    <a:pt x="7213" y="0"/>
                  </a:lnTo>
                  <a:lnTo>
                    <a:pt x="0" y="7251"/>
                  </a:lnTo>
                  <a:lnTo>
                    <a:pt x="0" y="25095"/>
                  </a:lnTo>
                  <a:lnTo>
                    <a:pt x="7213" y="32346"/>
                  </a:lnTo>
                  <a:lnTo>
                    <a:pt x="25044" y="32346"/>
                  </a:lnTo>
                  <a:lnTo>
                    <a:pt x="32258" y="25095"/>
                  </a:lnTo>
                  <a:lnTo>
                    <a:pt x="32258" y="16167"/>
                  </a:lnTo>
                  <a:lnTo>
                    <a:pt x="32258" y="7251"/>
                  </a:lnTo>
                  <a:close/>
                </a:path>
                <a:path extrusionOk="0" h="32385" w="142875">
                  <a:moveTo>
                    <a:pt x="142684" y="7251"/>
                  </a:moveTo>
                  <a:lnTo>
                    <a:pt x="135432" y="0"/>
                  </a:lnTo>
                  <a:lnTo>
                    <a:pt x="117627" y="0"/>
                  </a:lnTo>
                  <a:lnTo>
                    <a:pt x="110401" y="7251"/>
                  </a:lnTo>
                  <a:lnTo>
                    <a:pt x="110401" y="25095"/>
                  </a:lnTo>
                  <a:lnTo>
                    <a:pt x="117627" y="32346"/>
                  </a:lnTo>
                  <a:lnTo>
                    <a:pt x="135432" y="32346"/>
                  </a:lnTo>
                  <a:lnTo>
                    <a:pt x="142684" y="25095"/>
                  </a:lnTo>
                  <a:lnTo>
                    <a:pt x="142684" y="16167"/>
                  </a:lnTo>
                  <a:lnTo>
                    <a:pt x="142684" y="7251"/>
                  </a:lnTo>
                  <a:close/>
                </a:path>
              </a:pathLst>
            </a:custGeom>
            <a:solidFill>
              <a:srgbClr val="DD375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12"/>
            <p:cNvSpPr/>
            <p:nvPr/>
          </p:nvSpPr>
          <p:spPr>
            <a:xfrm>
              <a:off x="6402565" y="4981447"/>
              <a:ext cx="135890" cy="34290"/>
            </a:xfrm>
            <a:custGeom>
              <a:rect b="b" l="l" r="r" t="t"/>
              <a:pathLst>
                <a:path extrusionOk="0" h="34289" w="135890">
                  <a:moveTo>
                    <a:pt x="33921" y="7594"/>
                  </a:moveTo>
                  <a:lnTo>
                    <a:pt x="26339" y="0"/>
                  </a:lnTo>
                  <a:lnTo>
                    <a:pt x="7607" y="0"/>
                  </a:lnTo>
                  <a:lnTo>
                    <a:pt x="0" y="7594"/>
                  </a:lnTo>
                  <a:lnTo>
                    <a:pt x="0" y="26365"/>
                  </a:lnTo>
                  <a:lnTo>
                    <a:pt x="7607" y="33985"/>
                  </a:lnTo>
                  <a:lnTo>
                    <a:pt x="26339" y="33985"/>
                  </a:lnTo>
                  <a:lnTo>
                    <a:pt x="33921" y="26365"/>
                  </a:lnTo>
                  <a:lnTo>
                    <a:pt x="33921" y="16992"/>
                  </a:lnTo>
                  <a:lnTo>
                    <a:pt x="33921" y="7594"/>
                  </a:lnTo>
                  <a:close/>
                </a:path>
                <a:path extrusionOk="0" h="34289" w="135890">
                  <a:moveTo>
                    <a:pt x="135699" y="7594"/>
                  </a:moveTo>
                  <a:lnTo>
                    <a:pt x="128104" y="0"/>
                  </a:lnTo>
                  <a:lnTo>
                    <a:pt x="109385" y="0"/>
                  </a:lnTo>
                  <a:lnTo>
                    <a:pt x="101777" y="7594"/>
                  </a:lnTo>
                  <a:lnTo>
                    <a:pt x="101777" y="26365"/>
                  </a:lnTo>
                  <a:lnTo>
                    <a:pt x="109385" y="33985"/>
                  </a:lnTo>
                  <a:lnTo>
                    <a:pt x="128104" y="33985"/>
                  </a:lnTo>
                  <a:lnTo>
                    <a:pt x="135699" y="26365"/>
                  </a:lnTo>
                  <a:lnTo>
                    <a:pt x="135699" y="16992"/>
                  </a:lnTo>
                  <a:lnTo>
                    <a:pt x="135699" y="7594"/>
                  </a:lnTo>
                  <a:close/>
                </a:path>
              </a:pathLst>
            </a:custGeom>
            <a:solidFill>
              <a:srgbClr val="44BBB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12"/>
            <p:cNvSpPr/>
            <p:nvPr/>
          </p:nvSpPr>
          <p:spPr>
            <a:xfrm>
              <a:off x="6182220" y="4649888"/>
              <a:ext cx="394335" cy="425450"/>
            </a:xfrm>
            <a:custGeom>
              <a:rect b="b" l="l" r="r" t="t"/>
              <a:pathLst>
                <a:path extrusionOk="0" h="425450" w="394334">
                  <a:moveTo>
                    <a:pt x="54470" y="191452"/>
                  </a:moveTo>
                  <a:lnTo>
                    <a:pt x="51219" y="186880"/>
                  </a:lnTo>
                  <a:lnTo>
                    <a:pt x="41592" y="185254"/>
                  </a:lnTo>
                  <a:lnTo>
                    <a:pt x="37007" y="188518"/>
                  </a:lnTo>
                  <a:lnTo>
                    <a:pt x="35077" y="200202"/>
                  </a:lnTo>
                  <a:lnTo>
                    <a:pt x="31038" y="201142"/>
                  </a:lnTo>
                  <a:lnTo>
                    <a:pt x="23444" y="201142"/>
                  </a:lnTo>
                  <a:lnTo>
                    <a:pt x="19405" y="200202"/>
                  </a:lnTo>
                  <a:lnTo>
                    <a:pt x="17449" y="188518"/>
                  </a:lnTo>
                  <a:lnTo>
                    <a:pt x="12839" y="185254"/>
                  </a:lnTo>
                  <a:lnTo>
                    <a:pt x="3251" y="186880"/>
                  </a:lnTo>
                  <a:lnTo>
                    <a:pt x="0" y="191452"/>
                  </a:lnTo>
                  <a:lnTo>
                    <a:pt x="812" y="196278"/>
                  </a:lnTo>
                  <a:lnTo>
                    <a:pt x="3949" y="205689"/>
                  </a:lnTo>
                  <a:lnTo>
                    <a:pt x="9639" y="212801"/>
                  </a:lnTo>
                  <a:lnTo>
                    <a:pt x="17538" y="217309"/>
                  </a:lnTo>
                  <a:lnTo>
                    <a:pt x="27241" y="218871"/>
                  </a:lnTo>
                  <a:lnTo>
                    <a:pt x="36931" y="217309"/>
                  </a:lnTo>
                  <a:lnTo>
                    <a:pt x="44818" y="212801"/>
                  </a:lnTo>
                  <a:lnTo>
                    <a:pt x="50520" y="205689"/>
                  </a:lnTo>
                  <a:lnTo>
                    <a:pt x="53670" y="196278"/>
                  </a:lnTo>
                  <a:lnTo>
                    <a:pt x="54470" y="191452"/>
                  </a:lnTo>
                  <a:close/>
                </a:path>
                <a:path extrusionOk="0" h="425450" w="394334">
                  <a:moveTo>
                    <a:pt x="313601" y="399338"/>
                  </a:moveTo>
                  <a:lnTo>
                    <a:pt x="310857" y="395973"/>
                  </a:lnTo>
                  <a:lnTo>
                    <a:pt x="267195" y="395973"/>
                  </a:lnTo>
                  <a:lnTo>
                    <a:pt x="263486" y="395973"/>
                  </a:lnTo>
                  <a:lnTo>
                    <a:pt x="260731" y="399338"/>
                  </a:lnTo>
                  <a:lnTo>
                    <a:pt x="261366" y="403009"/>
                  </a:lnTo>
                  <a:lnTo>
                    <a:pt x="263944" y="411518"/>
                  </a:lnTo>
                  <a:lnTo>
                    <a:pt x="268909" y="418566"/>
                  </a:lnTo>
                  <a:lnTo>
                    <a:pt x="276542" y="423367"/>
                  </a:lnTo>
                  <a:lnTo>
                    <a:pt x="287172" y="425145"/>
                  </a:lnTo>
                  <a:lnTo>
                    <a:pt x="297789" y="423367"/>
                  </a:lnTo>
                  <a:lnTo>
                    <a:pt x="305435" y="418566"/>
                  </a:lnTo>
                  <a:lnTo>
                    <a:pt x="310400" y="411518"/>
                  </a:lnTo>
                  <a:lnTo>
                    <a:pt x="312991" y="403009"/>
                  </a:lnTo>
                  <a:lnTo>
                    <a:pt x="313601" y="399338"/>
                  </a:lnTo>
                  <a:close/>
                </a:path>
                <a:path extrusionOk="0" h="425450" w="394334">
                  <a:moveTo>
                    <a:pt x="393941" y="6362"/>
                  </a:moveTo>
                  <a:lnTo>
                    <a:pt x="388759" y="0"/>
                  </a:lnTo>
                  <a:lnTo>
                    <a:pt x="306133" y="0"/>
                  </a:lnTo>
                  <a:lnTo>
                    <a:pt x="299123" y="0"/>
                  </a:lnTo>
                  <a:lnTo>
                    <a:pt x="293941" y="6362"/>
                  </a:lnTo>
                  <a:lnTo>
                    <a:pt x="295097" y="13296"/>
                  </a:lnTo>
                  <a:lnTo>
                    <a:pt x="299986" y="29400"/>
                  </a:lnTo>
                  <a:lnTo>
                    <a:pt x="309372" y="42735"/>
                  </a:lnTo>
                  <a:lnTo>
                    <a:pt x="323837" y="51828"/>
                  </a:lnTo>
                  <a:lnTo>
                    <a:pt x="343941" y="55194"/>
                  </a:lnTo>
                  <a:lnTo>
                    <a:pt x="364045" y="51828"/>
                  </a:lnTo>
                  <a:lnTo>
                    <a:pt x="378510" y="42735"/>
                  </a:lnTo>
                  <a:lnTo>
                    <a:pt x="387896" y="29400"/>
                  </a:lnTo>
                  <a:lnTo>
                    <a:pt x="392798" y="13296"/>
                  </a:lnTo>
                  <a:lnTo>
                    <a:pt x="393941" y="6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12"/>
            <p:cNvSpPr/>
            <p:nvPr/>
          </p:nvSpPr>
          <p:spPr>
            <a:xfrm>
              <a:off x="6451346" y="4584953"/>
              <a:ext cx="156845" cy="25400"/>
            </a:xfrm>
            <a:custGeom>
              <a:rect b="b" l="l" r="r" t="t"/>
              <a:pathLst>
                <a:path extrusionOk="0" h="25400" w="156845">
                  <a:moveTo>
                    <a:pt x="55638" y="13868"/>
                  </a:moveTo>
                  <a:lnTo>
                    <a:pt x="52285" y="10312"/>
                  </a:lnTo>
                  <a:lnTo>
                    <a:pt x="40779" y="2692"/>
                  </a:lnTo>
                  <a:lnTo>
                    <a:pt x="27381" y="0"/>
                  </a:lnTo>
                  <a:lnTo>
                    <a:pt x="14503" y="1358"/>
                  </a:lnTo>
                  <a:lnTo>
                    <a:pt x="4584" y="5918"/>
                  </a:lnTo>
                  <a:lnTo>
                    <a:pt x="711" y="8902"/>
                  </a:lnTo>
                  <a:lnTo>
                    <a:pt x="0" y="14465"/>
                  </a:lnTo>
                  <a:lnTo>
                    <a:pt x="5943" y="22250"/>
                  </a:lnTo>
                  <a:lnTo>
                    <a:pt x="11506" y="22987"/>
                  </a:lnTo>
                  <a:lnTo>
                    <a:pt x="15367" y="19989"/>
                  </a:lnTo>
                  <a:lnTo>
                    <a:pt x="19977" y="18161"/>
                  </a:lnTo>
                  <a:lnTo>
                    <a:pt x="26644" y="17653"/>
                  </a:lnTo>
                  <a:lnTo>
                    <a:pt x="33693" y="18935"/>
                  </a:lnTo>
                  <a:lnTo>
                    <a:pt x="39433" y="22479"/>
                  </a:lnTo>
                  <a:lnTo>
                    <a:pt x="41148" y="24320"/>
                  </a:lnTo>
                  <a:lnTo>
                    <a:pt x="43510" y="25247"/>
                  </a:lnTo>
                  <a:lnTo>
                    <a:pt x="45847" y="25247"/>
                  </a:lnTo>
                  <a:lnTo>
                    <a:pt x="48044" y="25247"/>
                  </a:lnTo>
                  <a:lnTo>
                    <a:pt x="50203" y="24460"/>
                  </a:lnTo>
                  <a:lnTo>
                    <a:pt x="55486" y="19469"/>
                  </a:lnTo>
                  <a:lnTo>
                    <a:pt x="55638" y="13868"/>
                  </a:lnTo>
                  <a:close/>
                </a:path>
                <a:path extrusionOk="0" h="25400" w="156845">
                  <a:moveTo>
                    <a:pt x="156679" y="14465"/>
                  </a:moveTo>
                  <a:lnTo>
                    <a:pt x="155943" y="8902"/>
                  </a:lnTo>
                  <a:lnTo>
                    <a:pt x="152069" y="5918"/>
                  </a:lnTo>
                  <a:lnTo>
                    <a:pt x="142163" y="1358"/>
                  </a:lnTo>
                  <a:lnTo>
                    <a:pt x="129298" y="0"/>
                  </a:lnTo>
                  <a:lnTo>
                    <a:pt x="115887" y="2692"/>
                  </a:lnTo>
                  <a:lnTo>
                    <a:pt x="104368" y="10312"/>
                  </a:lnTo>
                  <a:lnTo>
                    <a:pt x="101015" y="13868"/>
                  </a:lnTo>
                  <a:lnTo>
                    <a:pt x="101180" y="19469"/>
                  </a:lnTo>
                  <a:lnTo>
                    <a:pt x="106451" y="24460"/>
                  </a:lnTo>
                  <a:lnTo>
                    <a:pt x="108635" y="25247"/>
                  </a:lnTo>
                  <a:lnTo>
                    <a:pt x="110807" y="25247"/>
                  </a:lnTo>
                  <a:lnTo>
                    <a:pt x="113157" y="25247"/>
                  </a:lnTo>
                  <a:lnTo>
                    <a:pt x="115506" y="24320"/>
                  </a:lnTo>
                  <a:lnTo>
                    <a:pt x="117259" y="22479"/>
                  </a:lnTo>
                  <a:lnTo>
                    <a:pt x="122999" y="18948"/>
                  </a:lnTo>
                  <a:lnTo>
                    <a:pt x="130022" y="17665"/>
                  </a:lnTo>
                  <a:lnTo>
                    <a:pt x="136690" y="18161"/>
                  </a:lnTo>
                  <a:lnTo>
                    <a:pt x="141287" y="19989"/>
                  </a:lnTo>
                  <a:lnTo>
                    <a:pt x="145186" y="22987"/>
                  </a:lnTo>
                  <a:lnTo>
                    <a:pt x="150736" y="22250"/>
                  </a:lnTo>
                  <a:lnTo>
                    <a:pt x="156679" y="14465"/>
                  </a:lnTo>
                  <a:close/>
                </a:path>
              </a:pathLst>
            </a:custGeom>
            <a:solidFill>
              <a:srgbClr val="F7844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9407" name="Google Shape;9407;p12"/>
          <p:cNvPicPr preferRelativeResize="0"/>
          <p:nvPr/>
        </p:nvPicPr>
        <p:blipFill rotWithShape="1">
          <a:blip r:embed="rId22">
            <a:alphaModFix/>
          </a:blip>
          <a:srcRect b="0" l="0" r="0" t="0"/>
          <a:stretch/>
        </p:blipFill>
        <p:spPr>
          <a:xfrm>
            <a:off x="6062659" y="5664802"/>
            <a:ext cx="591008" cy="786692"/>
          </a:xfrm>
          <a:prstGeom prst="rect">
            <a:avLst/>
          </a:prstGeom>
          <a:noFill/>
          <a:ln>
            <a:noFill/>
          </a:ln>
        </p:spPr>
      </p:pic>
      <p:sp>
        <p:nvSpPr>
          <p:cNvPr id="9408" name="Google Shape;9408;p12"/>
          <p:cNvSpPr txBox="1"/>
          <p:nvPr>
            <p:ph type="title"/>
          </p:nvPr>
        </p:nvSpPr>
        <p:spPr>
          <a:xfrm>
            <a:off x="6995159" y="-196603"/>
            <a:ext cx="3715385" cy="151828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47950">
            <a:spAutoFit/>
          </a:bodyPr>
          <a:lstStyle/>
          <a:p>
            <a:pPr indent="0" lvl="0" marL="94551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400">
                <a:solidFill>
                  <a:srgbClr val="000000"/>
                </a:solidFill>
              </a:rPr>
              <a:t>Change Ideas</a:t>
            </a:r>
            <a:endParaRPr sz="2400"/>
          </a:p>
          <a:p>
            <a:pPr indent="0" lvl="0" marL="12700" marR="5080" rtl="0" algn="l">
              <a:lnSpc>
                <a:spcPct val="126800"/>
              </a:lnSpc>
              <a:spcBef>
                <a:spcPts val="190"/>
              </a:spcBef>
              <a:spcAft>
                <a:spcPts val="0"/>
              </a:spcAft>
              <a:buSzPts val="1400"/>
              <a:buNone/>
            </a:pPr>
            <a:r>
              <a:rPr lang="en-US" sz="12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Educate providers, nurses, and other staff about listening to families, providing respectful care and building trust, and addressing implicit bias and engaging in anti-racism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9" name="Google Shape;9409;p12"/>
          <p:cNvSpPr txBox="1"/>
          <p:nvPr/>
        </p:nvSpPr>
        <p:spPr>
          <a:xfrm>
            <a:off x="6995159" y="1706434"/>
            <a:ext cx="3282950" cy="502284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050">
            <a:spAutoFit/>
          </a:bodyPr>
          <a:lstStyle/>
          <a:p>
            <a:pPr indent="0" lvl="0" marL="12700" marR="5080" rtl="0" algn="l">
              <a:lnSpc>
                <a:spcPct val="12509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Encourage open discussions about equitable and respectful care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0" name="Google Shape;9410;p12"/>
          <p:cNvSpPr txBox="1"/>
          <p:nvPr/>
        </p:nvSpPr>
        <p:spPr>
          <a:xfrm>
            <a:off x="6999351" y="3205289"/>
            <a:ext cx="4077335" cy="75057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596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Educate providers, nurses, and other staff about the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12700" marR="5080" rtl="0" algn="l">
              <a:lnSpc>
                <a:spcPct val="156000"/>
              </a:lnSpc>
              <a:spcBef>
                <a:spcPts val="35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importance of a safe sleep environment for every sleep during hospitalization and at home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1" name="Google Shape;9411;p12"/>
          <p:cNvSpPr txBox="1"/>
          <p:nvPr/>
        </p:nvSpPr>
        <p:spPr>
          <a:xfrm>
            <a:off x="6991984" y="5632513"/>
            <a:ext cx="4028440" cy="75057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975">
            <a:spAutoFit/>
          </a:bodyPr>
          <a:lstStyle/>
          <a:p>
            <a:pPr indent="0" lvl="0" marL="12700" marR="5080" rtl="0" algn="l">
              <a:lnSpc>
                <a:spcPct val="12769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Endorse and model a safe sleep environment for every sleep during the hospitalization, including correcting unsafe behaviors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2" name="Google Shape;9412;p12"/>
          <p:cNvSpPr txBox="1"/>
          <p:nvPr/>
        </p:nvSpPr>
        <p:spPr>
          <a:xfrm>
            <a:off x="1110297" y="825436"/>
            <a:ext cx="3028950" cy="864869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050">
            <a:spAutoFit/>
          </a:bodyPr>
          <a:lstStyle/>
          <a:p>
            <a:pPr indent="0" lvl="0" marL="12700" marR="5080" rtl="0" algn="ctr">
              <a:lnSpc>
                <a:spcPct val="1171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1: Equitable and Respectful Care Education and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39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Implementation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3" name="Google Shape;9413;p12"/>
          <p:cNvSpPr txBox="1"/>
          <p:nvPr/>
        </p:nvSpPr>
        <p:spPr>
          <a:xfrm>
            <a:off x="1217612" y="4504377"/>
            <a:ext cx="2715895" cy="86550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600">
            <a:spAutoFit/>
          </a:bodyPr>
          <a:lstStyle/>
          <a:p>
            <a:pPr indent="0" lvl="0" marL="12700" marR="5080" rtl="0" algn="ctr">
              <a:lnSpc>
                <a:spcPct val="1191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2: Safe Sleep Environment Education and Implementation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4" name="Google Shape;9414;p12"/>
          <p:cNvSpPr txBox="1"/>
          <p:nvPr/>
        </p:nvSpPr>
        <p:spPr>
          <a:xfrm>
            <a:off x="6995159" y="4390516"/>
            <a:ext cx="4231005" cy="988694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8875">
            <a:spAutoFit/>
          </a:bodyPr>
          <a:lstStyle/>
          <a:p>
            <a:pPr indent="0" lvl="0" marL="12700" marR="5080" rtl="0" algn="l">
              <a:lnSpc>
                <a:spcPct val="1268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Encourage meaningful, culturally appropriate, respectful, nonjudgmental conversations between providers, nurses, and other staff and parents and caregivers about a safe sleep environment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5" name="Google Shape;9415;p12"/>
          <p:cNvSpPr/>
          <p:nvPr/>
        </p:nvSpPr>
        <p:spPr>
          <a:xfrm>
            <a:off x="4500626" y="852550"/>
            <a:ext cx="1173480" cy="1371600"/>
          </a:xfrm>
          <a:custGeom>
            <a:rect b="b" l="l" r="r" t="t"/>
            <a:pathLst>
              <a:path extrusionOk="0" h="1371600" w="1173479">
                <a:moveTo>
                  <a:pt x="19050" y="514350"/>
                </a:moveTo>
                <a:lnTo>
                  <a:pt x="1168527" y="1371219"/>
                </a:lnTo>
              </a:path>
              <a:path extrusionOk="0" h="1371600" w="1173479">
                <a:moveTo>
                  <a:pt x="0" y="537590"/>
                </a:moveTo>
                <a:lnTo>
                  <a:pt x="1173099" y="0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6" name="Google Shape;9416;p12"/>
          <p:cNvSpPr/>
          <p:nvPr/>
        </p:nvSpPr>
        <p:spPr>
          <a:xfrm>
            <a:off x="4453001" y="3595751"/>
            <a:ext cx="1426845" cy="2532380"/>
          </a:xfrm>
          <a:custGeom>
            <a:rect b="b" l="l" r="r" t="t"/>
            <a:pathLst>
              <a:path extrusionOk="0" h="2532379" w="1426845">
                <a:moveTo>
                  <a:pt x="0" y="1247775"/>
                </a:moveTo>
                <a:lnTo>
                  <a:pt x="1426718" y="2531808"/>
                </a:lnTo>
              </a:path>
              <a:path extrusionOk="0" h="2532379" w="1426845">
                <a:moveTo>
                  <a:pt x="28575" y="1292225"/>
                </a:moveTo>
                <a:lnTo>
                  <a:pt x="1298321" y="1266825"/>
                </a:lnTo>
              </a:path>
              <a:path extrusionOk="0" h="2532379" w="1426845">
                <a:moveTo>
                  <a:pt x="0" y="1322070"/>
                </a:moveTo>
                <a:lnTo>
                  <a:pt x="1283081" y="0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009" name="Shape 9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0" name="Google Shape;9010;p2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9011" name="Google Shape;9011;p2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12" name="Google Shape;9012;p2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013" name="Google Shape;9013;p2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9014" name="Google Shape;9014;p2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15" name="Google Shape;9015;p2"/>
          <p:cNvSpPr txBox="1"/>
          <p:nvPr>
            <p:ph type="title"/>
          </p:nvPr>
        </p:nvSpPr>
        <p:spPr>
          <a:xfrm>
            <a:off x="431165" y="373062"/>
            <a:ext cx="6131700" cy="98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2667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800">
                <a:latin typeface="DM Sans"/>
                <a:ea typeface="DM Sans"/>
                <a:cs typeface="DM Sans"/>
                <a:sym typeface="DM Sans"/>
              </a:rPr>
              <a:t>Overview</a:t>
            </a:r>
            <a:endParaRPr sz="4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16" name="Google Shape;9016;p2"/>
          <p:cNvSpPr txBox="1"/>
          <p:nvPr/>
        </p:nvSpPr>
        <p:spPr>
          <a:xfrm>
            <a:off x="908675" y="1902607"/>
            <a:ext cx="10084500" cy="3235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-38735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500"/>
              <a:buFont typeface="DM Sans"/>
              <a:buChar char="•"/>
            </a:pPr>
            <a:r>
              <a:rPr i="0" lang="en-US" sz="2500" u="none" cap="none" strike="noStrike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Upcoming ILPQC 13</a:t>
            </a:r>
            <a:r>
              <a:rPr baseline="30000" i="0" lang="en-US" sz="2500" u="none" cap="none" strike="noStrike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th</a:t>
            </a:r>
            <a:r>
              <a:rPr i="0" lang="en-US" sz="2500" u="none" cap="none" strike="noStrike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 Annual Conference </a:t>
            </a:r>
            <a:endParaRPr sz="2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500"/>
              <a:buFont typeface="DM Sans"/>
              <a:buChar char="•"/>
            </a:pPr>
            <a:r>
              <a:rPr lang="en-US" sz="2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Moving from “On the Path” to QI Excellence to ESSI Excellence for Annual Conference</a:t>
            </a:r>
            <a:endParaRPr sz="2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spcBef>
                <a:spcPts val="35"/>
              </a:spcBef>
              <a:spcAft>
                <a:spcPts val="0"/>
              </a:spcAft>
              <a:buClr>
                <a:schemeClr val="dk2"/>
              </a:buClr>
              <a:buSzPts val="2500"/>
              <a:buFont typeface="DM Sans"/>
              <a:buChar char="•"/>
            </a:pPr>
            <a:r>
              <a:rPr lang="en-US" sz="2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Data Overview and Initiative Progress</a:t>
            </a:r>
            <a:endParaRPr sz="2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marR="5080" rtl="0" algn="l">
              <a:lnSpc>
                <a:spcPct val="118888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500"/>
              <a:buFont typeface="DM Sans"/>
              <a:buChar char="•"/>
            </a:pPr>
            <a:r>
              <a:rPr lang="en-US" sz="2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Storytelling </a:t>
            </a:r>
            <a:endParaRPr sz="2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spcBef>
                <a:spcPts val="35"/>
              </a:spcBef>
              <a:spcAft>
                <a:spcPts val="0"/>
              </a:spcAft>
              <a:buClr>
                <a:schemeClr val="dk2"/>
              </a:buClr>
              <a:buSzPts val="2500"/>
              <a:buFont typeface="DM Sans"/>
              <a:buChar char="•"/>
            </a:pPr>
            <a:r>
              <a:rPr lang="en-US" sz="2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ESSI Resources Available</a:t>
            </a:r>
            <a:endParaRPr sz="2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spcBef>
                <a:spcPts val="35"/>
              </a:spcBef>
              <a:spcAft>
                <a:spcPts val="0"/>
              </a:spcAft>
              <a:buClr>
                <a:schemeClr val="dk2"/>
              </a:buClr>
              <a:buSzPts val="2500"/>
              <a:buFont typeface="DM Sans"/>
              <a:buChar char="•"/>
            </a:pPr>
            <a:r>
              <a:rPr lang="en-US" sz="2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Announcements</a:t>
            </a:r>
            <a:endParaRPr sz="2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420" name="Shape 9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421" name="Google Shape;9421;p13"/>
          <p:cNvGraphicFramePr/>
          <p:nvPr/>
        </p:nvGraphicFramePr>
        <p:xfrm>
          <a:off x="353687" y="412100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{AAA7FFBC-20A8-4EDF-9BA3-6CBFE0FB4CBB}</a:tableStyleId>
              </a:tblPr>
              <a:tblGrid>
                <a:gridCol w="1490350"/>
                <a:gridCol w="1545600"/>
                <a:gridCol w="8448675"/>
              </a:tblGrid>
              <a:tr h="7004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(%)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</a:tr>
              <a:tr h="10052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37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2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92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2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106679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standardized provider and hospital staff education about listening to parents and caregivers, providing respectful care and building trust, addressing implicit bias and engaging in anti-racism.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2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1065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32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35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88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35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106679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standardized provider and hospital staff education about the importance of a safe sleep environment and engaging in meaningful, culturally appropriate, respectful, nonjudgmental conversations with parents or caregivers about safe sleep.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35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00585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55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54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98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54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240029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practice of promoting a safe sleep environment in the hospital setting in accordance with the 2022 AAP Recommendations.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54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0105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59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667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94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667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164465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policy in place for safe sleep practices reflective of the 2022 AAP Recommendations.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667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31065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33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7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92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7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23114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provide parents or caregivers culturally responsive safe sleep education including awareness of potential challenges, modeling, and teach back opportunities during hospitalization.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7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9422" name="Google Shape;9422;p13"/>
          <p:cNvSpPr txBox="1"/>
          <p:nvPr/>
        </p:nvSpPr>
        <p:spPr>
          <a:xfrm>
            <a:off x="78739" y="6613525"/>
            <a:ext cx="2218055" cy="2089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Baseline (Oct-Dec 2023), N=75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3" name="Google Shape;9423;p13"/>
          <p:cNvSpPr txBox="1"/>
          <p:nvPr/>
        </p:nvSpPr>
        <p:spPr>
          <a:xfrm>
            <a:off x="9895206" y="6613525"/>
            <a:ext cx="2218055" cy="1974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/>
              <a:t>9.9.2025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427" name="Shape 9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8" name="Google Shape;9428;p14"/>
          <p:cNvSpPr/>
          <p:nvPr/>
        </p:nvSpPr>
        <p:spPr>
          <a:xfrm>
            <a:off x="4595876" y="4281551"/>
            <a:ext cx="1149985" cy="996950"/>
          </a:xfrm>
          <a:custGeom>
            <a:rect b="b" l="l" r="r" t="t"/>
            <a:pathLst>
              <a:path extrusionOk="0" h="996950" w="1149985">
                <a:moveTo>
                  <a:pt x="0" y="394081"/>
                </a:moveTo>
                <a:lnTo>
                  <a:pt x="1117853" y="0"/>
                </a:lnTo>
              </a:path>
              <a:path extrusionOk="0" h="996950" w="1149985">
                <a:moveTo>
                  <a:pt x="76200" y="419100"/>
                </a:moveTo>
                <a:lnTo>
                  <a:pt x="1149985" y="996696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429" name="Google Shape;9429;p1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934075" y="5124450"/>
            <a:ext cx="5153025" cy="1590675"/>
          </a:xfrm>
          <a:prstGeom prst="rect">
            <a:avLst/>
          </a:prstGeom>
          <a:noFill/>
          <a:ln>
            <a:noFill/>
          </a:ln>
        </p:spPr>
      </p:pic>
      <p:sp>
        <p:nvSpPr>
          <p:cNvPr id="9430" name="Google Shape;9430;p14"/>
          <p:cNvSpPr/>
          <p:nvPr/>
        </p:nvSpPr>
        <p:spPr>
          <a:xfrm>
            <a:off x="5705475" y="3857625"/>
            <a:ext cx="5457825" cy="790575"/>
          </a:xfrm>
          <a:custGeom>
            <a:rect b="b" l="l" r="r" t="t"/>
            <a:pathLst>
              <a:path extrusionOk="0" h="790575" w="5457825">
                <a:moveTo>
                  <a:pt x="5457825" y="0"/>
                </a:moveTo>
                <a:lnTo>
                  <a:pt x="0" y="0"/>
                </a:lnTo>
                <a:lnTo>
                  <a:pt x="0" y="790575"/>
                </a:lnTo>
                <a:lnTo>
                  <a:pt x="5457825" y="790575"/>
                </a:lnTo>
                <a:lnTo>
                  <a:pt x="5457825" y="0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1" name="Google Shape;9431;p14"/>
          <p:cNvSpPr/>
          <p:nvPr/>
        </p:nvSpPr>
        <p:spPr>
          <a:xfrm>
            <a:off x="5705475" y="3105150"/>
            <a:ext cx="5457825" cy="695325"/>
          </a:xfrm>
          <a:custGeom>
            <a:rect b="b" l="l" r="r" t="t"/>
            <a:pathLst>
              <a:path extrusionOk="0" h="695325" w="5457825">
                <a:moveTo>
                  <a:pt x="5386070" y="0"/>
                </a:moveTo>
                <a:lnTo>
                  <a:pt x="71754" y="0"/>
                </a:lnTo>
                <a:lnTo>
                  <a:pt x="43826" y="5683"/>
                </a:lnTo>
                <a:lnTo>
                  <a:pt x="21018" y="21177"/>
                </a:lnTo>
                <a:lnTo>
                  <a:pt x="5639" y="44148"/>
                </a:lnTo>
                <a:lnTo>
                  <a:pt x="0" y="72262"/>
                </a:lnTo>
                <a:lnTo>
                  <a:pt x="0" y="623062"/>
                </a:lnTo>
                <a:lnTo>
                  <a:pt x="5639" y="651176"/>
                </a:lnTo>
                <a:lnTo>
                  <a:pt x="21018" y="674147"/>
                </a:lnTo>
                <a:lnTo>
                  <a:pt x="43826" y="689641"/>
                </a:lnTo>
                <a:lnTo>
                  <a:pt x="71754" y="695325"/>
                </a:lnTo>
                <a:lnTo>
                  <a:pt x="5386070" y="695325"/>
                </a:lnTo>
                <a:lnTo>
                  <a:pt x="5413998" y="689641"/>
                </a:lnTo>
                <a:lnTo>
                  <a:pt x="5436806" y="674147"/>
                </a:lnTo>
                <a:lnTo>
                  <a:pt x="5452185" y="651176"/>
                </a:lnTo>
                <a:lnTo>
                  <a:pt x="5457825" y="623062"/>
                </a:lnTo>
                <a:lnTo>
                  <a:pt x="5457825" y="72262"/>
                </a:lnTo>
                <a:lnTo>
                  <a:pt x="5452185" y="44148"/>
                </a:lnTo>
                <a:lnTo>
                  <a:pt x="5436806" y="21177"/>
                </a:lnTo>
                <a:lnTo>
                  <a:pt x="5413998" y="5683"/>
                </a:lnTo>
                <a:lnTo>
                  <a:pt x="5386070" y="0"/>
                </a:lnTo>
                <a:close/>
              </a:path>
            </a:pathLst>
          </a:custGeom>
          <a:solidFill>
            <a:srgbClr val="BC429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2" name="Google Shape;9432;p14"/>
          <p:cNvSpPr/>
          <p:nvPr/>
        </p:nvSpPr>
        <p:spPr>
          <a:xfrm>
            <a:off x="5705475" y="1381125"/>
            <a:ext cx="5457825" cy="714375"/>
          </a:xfrm>
          <a:custGeom>
            <a:rect b="b" l="l" r="r" t="t"/>
            <a:pathLst>
              <a:path extrusionOk="0" h="714375" w="5457825">
                <a:moveTo>
                  <a:pt x="5386070" y="0"/>
                </a:moveTo>
                <a:lnTo>
                  <a:pt x="71754" y="0"/>
                </a:lnTo>
                <a:lnTo>
                  <a:pt x="43826" y="5661"/>
                </a:lnTo>
                <a:lnTo>
                  <a:pt x="21018" y="21097"/>
                </a:lnTo>
                <a:lnTo>
                  <a:pt x="5639" y="43987"/>
                </a:lnTo>
                <a:lnTo>
                  <a:pt x="0" y="72009"/>
                </a:lnTo>
                <a:lnTo>
                  <a:pt x="0" y="642365"/>
                </a:lnTo>
                <a:lnTo>
                  <a:pt x="12108" y="682353"/>
                </a:lnTo>
                <a:lnTo>
                  <a:pt x="44323" y="708882"/>
                </a:lnTo>
                <a:lnTo>
                  <a:pt x="71754" y="714375"/>
                </a:lnTo>
                <a:lnTo>
                  <a:pt x="5386070" y="714375"/>
                </a:lnTo>
                <a:lnTo>
                  <a:pt x="5413998" y="708713"/>
                </a:lnTo>
                <a:lnTo>
                  <a:pt x="5436806" y="693277"/>
                </a:lnTo>
                <a:lnTo>
                  <a:pt x="5452185" y="670387"/>
                </a:lnTo>
                <a:lnTo>
                  <a:pt x="5457825" y="642365"/>
                </a:lnTo>
                <a:lnTo>
                  <a:pt x="5457825" y="72009"/>
                </a:lnTo>
                <a:lnTo>
                  <a:pt x="5452185" y="43987"/>
                </a:lnTo>
                <a:lnTo>
                  <a:pt x="5436806" y="21097"/>
                </a:lnTo>
                <a:lnTo>
                  <a:pt x="5413998" y="5661"/>
                </a:lnTo>
                <a:lnTo>
                  <a:pt x="5386070" y="0"/>
                </a:lnTo>
                <a:close/>
              </a:path>
            </a:pathLst>
          </a:custGeom>
          <a:solidFill>
            <a:srgbClr val="52BE9D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33" name="Google Shape;9433;p14"/>
          <p:cNvGrpSpPr/>
          <p:nvPr/>
        </p:nvGrpSpPr>
        <p:grpSpPr>
          <a:xfrm>
            <a:off x="5705475" y="314325"/>
            <a:ext cx="5457825" cy="800100"/>
            <a:chOff x="5705475" y="314325"/>
            <a:chExt cx="5457825" cy="800100"/>
          </a:xfrm>
        </p:grpSpPr>
        <p:sp>
          <p:nvSpPr>
            <p:cNvPr id="9434" name="Google Shape;9434;p14"/>
            <p:cNvSpPr/>
            <p:nvPr/>
          </p:nvSpPr>
          <p:spPr>
            <a:xfrm>
              <a:off x="5705475" y="314325"/>
              <a:ext cx="5457825" cy="800100"/>
            </a:xfrm>
            <a:custGeom>
              <a:rect b="b" l="l" r="r" t="t"/>
              <a:pathLst>
                <a:path extrusionOk="0" h="800100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37"/>
                  </a:lnTo>
                  <a:lnTo>
                    <a:pt x="21018" y="21002"/>
                  </a:lnTo>
                  <a:lnTo>
                    <a:pt x="5639" y="43773"/>
                  </a:lnTo>
                  <a:lnTo>
                    <a:pt x="0" y="71627"/>
                  </a:lnTo>
                  <a:lnTo>
                    <a:pt x="0" y="728472"/>
                  </a:lnTo>
                  <a:lnTo>
                    <a:pt x="5639" y="756326"/>
                  </a:lnTo>
                  <a:lnTo>
                    <a:pt x="21018" y="779097"/>
                  </a:lnTo>
                  <a:lnTo>
                    <a:pt x="43826" y="794462"/>
                  </a:lnTo>
                  <a:lnTo>
                    <a:pt x="71754" y="800100"/>
                  </a:lnTo>
                  <a:lnTo>
                    <a:pt x="5386070" y="800100"/>
                  </a:lnTo>
                  <a:lnTo>
                    <a:pt x="5413998" y="794462"/>
                  </a:lnTo>
                  <a:lnTo>
                    <a:pt x="5436806" y="779097"/>
                  </a:lnTo>
                  <a:lnTo>
                    <a:pt x="5452185" y="756326"/>
                  </a:lnTo>
                  <a:lnTo>
                    <a:pt x="5457825" y="728472"/>
                  </a:lnTo>
                  <a:lnTo>
                    <a:pt x="5457825" y="71627"/>
                  </a:lnTo>
                  <a:lnTo>
                    <a:pt x="5452185" y="43773"/>
                  </a:lnTo>
                  <a:lnTo>
                    <a:pt x="5436806" y="21002"/>
                  </a:lnTo>
                  <a:lnTo>
                    <a:pt x="5413998" y="5637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F84B66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p14"/>
            <p:cNvSpPr/>
            <p:nvPr/>
          </p:nvSpPr>
          <p:spPr>
            <a:xfrm>
              <a:off x="6819900" y="390525"/>
              <a:ext cx="0" cy="561975"/>
            </a:xfrm>
            <a:custGeom>
              <a:rect b="b" l="l" r="r" t="t"/>
              <a:pathLst>
                <a:path extrusionOk="0" h="561975" w="120000">
                  <a:moveTo>
                    <a:pt x="0" y="561975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36" name="Google Shape;9436;p14"/>
          <p:cNvSpPr/>
          <p:nvPr/>
        </p:nvSpPr>
        <p:spPr>
          <a:xfrm>
            <a:off x="6877050" y="3267075"/>
            <a:ext cx="0" cy="571500"/>
          </a:xfrm>
          <a:custGeom>
            <a:rect b="b" l="l" r="r" t="t"/>
            <a:pathLst>
              <a:path extrusionOk="0" h="571500" w="12000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cap="flat" cmpd="sng" w="3810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7" name="Google Shape;9437;p14"/>
          <p:cNvSpPr/>
          <p:nvPr/>
        </p:nvSpPr>
        <p:spPr>
          <a:xfrm>
            <a:off x="6858000" y="4019550"/>
            <a:ext cx="0" cy="571500"/>
          </a:xfrm>
          <a:custGeom>
            <a:rect b="b" l="l" r="r" t="t"/>
            <a:pathLst>
              <a:path extrusionOk="0" h="571500" w="12000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cap="flat" cmpd="sng" w="3810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8" name="Google Shape;9438;p14"/>
          <p:cNvSpPr/>
          <p:nvPr/>
        </p:nvSpPr>
        <p:spPr>
          <a:xfrm>
            <a:off x="5781675" y="1247775"/>
            <a:ext cx="1485900" cy="0"/>
          </a:xfrm>
          <a:custGeom>
            <a:rect b="b" l="l" r="r" t="t"/>
            <a:pathLst>
              <a:path extrusionOk="0" h="120000" w="148590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cap="flat" cmpd="sng" w="381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439" name="Google Shape;9439;p14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5001" y="4898623"/>
            <a:ext cx="237556" cy="1959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9440" name="Google Shape;9440;p14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11927800" y="18876"/>
            <a:ext cx="237625" cy="2083458"/>
          </a:xfrm>
          <a:prstGeom prst="rect">
            <a:avLst/>
          </a:prstGeom>
          <a:noFill/>
          <a:ln>
            <a:noFill/>
          </a:ln>
        </p:spPr>
      </p:pic>
      <p:sp>
        <p:nvSpPr>
          <p:cNvPr id="9441" name="Google Shape;9441;p14"/>
          <p:cNvSpPr/>
          <p:nvPr/>
        </p:nvSpPr>
        <p:spPr>
          <a:xfrm>
            <a:off x="11382375" y="6172200"/>
            <a:ext cx="809625" cy="685800"/>
          </a:xfrm>
          <a:custGeom>
            <a:rect b="b" l="l" r="r" t="t"/>
            <a:pathLst>
              <a:path extrusionOk="0" h="685800" w="809625">
                <a:moveTo>
                  <a:pt x="809625" y="12475"/>
                </a:moveTo>
                <a:lnTo>
                  <a:pt x="777433" y="6763"/>
                </a:lnTo>
                <a:lnTo>
                  <a:pt x="729728" y="1709"/>
                </a:lnTo>
                <a:lnTo>
                  <a:pt x="681101" y="0"/>
                </a:lnTo>
                <a:lnTo>
                  <a:pt x="632458" y="1709"/>
                </a:lnTo>
                <a:lnTo>
                  <a:pt x="584738" y="6763"/>
                </a:lnTo>
                <a:lnTo>
                  <a:pt x="538057" y="15044"/>
                </a:lnTo>
                <a:lnTo>
                  <a:pt x="492530" y="26437"/>
                </a:lnTo>
                <a:lnTo>
                  <a:pt x="448272" y="40828"/>
                </a:lnTo>
                <a:lnTo>
                  <a:pt x="405398" y="58101"/>
                </a:lnTo>
                <a:lnTo>
                  <a:pt x="364023" y="78142"/>
                </a:lnTo>
                <a:lnTo>
                  <a:pt x="324264" y="100833"/>
                </a:lnTo>
                <a:lnTo>
                  <a:pt x="286234" y="126061"/>
                </a:lnTo>
                <a:lnTo>
                  <a:pt x="250050" y="153711"/>
                </a:lnTo>
                <a:lnTo>
                  <a:pt x="215826" y="183666"/>
                </a:lnTo>
                <a:lnTo>
                  <a:pt x="183677" y="215812"/>
                </a:lnTo>
                <a:lnTo>
                  <a:pt x="153720" y="250033"/>
                </a:lnTo>
                <a:lnTo>
                  <a:pt x="126069" y="286214"/>
                </a:lnTo>
                <a:lnTo>
                  <a:pt x="100839" y="324240"/>
                </a:lnTo>
                <a:lnTo>
                  <a:pt x="78146" y="363996"/>
                </a:lnTo>
                <a:lnTo>
                  <a:pt x="58105" y="405367"/>
                </a:lnTo>
                <a:lnTo>
                  <a:pt x="40830" y="448236"/>
                </a:lnTo>
                <a:lnTo>
                  <a:pt x="26439" y="492489"/>
                </a:lnTo>
                <a:lnTo>
                  <a:pt x="15044" y="538011"/>
                </a:lnTo>
                <a:lnTo>
                  <a:pt x="6763" y="584687"/>
                </a:lnTo>
                <a:lnTo>
                  <a:pt x="1710" y="632400"/>
                </a:lnTo>
                <a:lnTo>
                  <a:pt x="0" y="681037"/>
                </a:lnTo>
                <a:lnTo>
                  <a:pt x="167" y="685800"/>
                </a:lnTo>
              </a:path>
            </a:pathLst>
          </a:custGeom>
          <a:noFill/>
          <a:ln cap="flat" cmpd="sng" w="38100">
            <a:solidFill>
              <a:srgbClr val="EBEFF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2" name="Google Shape;9442;p14"/>
          <p:cNvSpPr/>
          <p:nvPr/>
        </p:nvSpPr>
        <p:spPr>
          <a:xfrm>
            <a:off x="0" y="0"/>
            <a:ext cx="952500" cy="714375"/>
          </a:xfrm>
          <a:custGeom>
            <a:rect b="b" l="l" r="r" t="t"/>
            <a:pathLst>
              <a:path extrusionOk="0" h="714375" w="952500">
                <a:moveTo>
                  <a:pt x="0" y="660252"/>
                </a:moveTo>
                <a:lnTo>
                  <a:pt x="76832" y="687749"/>
                </a:lnTo>
                <a:lnTo>
                  <a:pt x="122673" y="699223"/>
                </a:lnTo>
                <a:lnTo>
                  <a:pt x="169675" y="707563"/>
                </a:lnTo>
                <a:lnTo>
                  <a:pt x="217722" y="712652"/>
                </a:lnTo>
                <a:lnTo>
                  <a:pt x="266700" y="714375"/>
                </a:lnTo>
                <a:lnTo>
                  <a:pt x="315676" y="712652"/>
                </a:lnTo>
                <a:lnTo>
                  <a:pt x="363723" y="707563"/>
                </a:lnTo>
                <a:lnTo>
                  <a:pt x="410725" y="699223"/>
                </a:lnTo>
                <a:lnTo>
                  <a:pt x="456565" y="687749"/>
                </a:lnTo>
                <a:lnTo>
                  <a:pt x="501128" y="673256"/>
                </a:lnTo>
                <a:lnTo>
                  <a:pt x="544297" y="655860"/>
                </a:lnTo>
                <a:lnTo>
                  <a:pt x="585957" y="635678"/>
                </a:lnTo>
                <a:lnTo>
                  <a:pt x="625991" y="612826"/>
                </a:lnTo>
                <a:lnTo>
                  <a:pt x="664283" y="587420"/>
                </a:lnTo>
                <a:lnTo>
                  <a:pt x="700717" y="559576"/>
                </a:lnTo>
                <a:lnTo>
                  <a:pt x="735178" y="529410"/>
                </a:lnTo>
                <a:lnTo>
                  <a:pt x="767548" y="497038"/>
                </a:lnTo>
                <a:lnTo>
                  <a:pt x="797713" y="462576"/>
                </a:lnTo>
                <a:lnTo>
                  <a:pt x="825556" y="426141"/>
                </a:lnTo>
                <a:lnTo>
                  <a:pt x="850960" y="387849"/>
                </a:lnTo>
                <a:lnTo>
                  <a:pt x="873811" y="347815"/>
                </a:lnTo>
                <a:lnTo>
                  <a:pt x="893991" y="306156"/>
                </a:lnTo>
                <a:lnTo>
                  <a:pt x="911385" y="262988"/>
                </a:lnTo>
                <a:lnTo>
                  <a:pt x="925877" y="218427"/>
                </a:lnTo>
                <a:lnTo>
                  <a:pt x="937350" y="172589"/>
                </a:lnTo>
                <a:lnTo>
                  <a:pt x="945689" y="125590"/>
                </a:lnTo>
                <a:lnTo>
                  <a:pt x="950778" y="77546"/>
                </a:lnTo>
                <a:lnTo>
                  <a:pt x="952500" y="28575"/>
                </a:lnTo>
                <a:lnTo>
                  <a:pt x="951495" y="0"/>
                </a:lnTo>
              </a:path>
            </a:pathLst>
          </a:custGeom>
          <a:noFill/>
          <a:ln cap="flat" cmpd="sng" w="38100">
            <a:solidFill>
              <a:srgbClr val="EBEFF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443" name="Google Shape;9443;p14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4092143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444" name="Google Shape;9444;p14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925471" y="6275823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45" name="Google Shape;9445;p14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3925471" y="6557691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46" name="Google Shape;9446;p14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3758799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447" name="Google Shape;9447;p14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3592127" y="6275823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48" name="Google Shape;9448;p14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3592127" y="6557691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49" name="Google Shape;9449;p14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3425578" y="6416754"/>
            <a:ext cx="217083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450" name="Google Shape;9450;p14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3258906" y="6275823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51" name="Google Shape;9451;p14"/>
          <p:cNvPicPr preferRelativeResize="0"/>
          <p:nvPr/>
        </p:nvPicPr>
        <p:blipFill rotWithShape="1">
          <a:blip r:embed="rId13">
            <a:alphaModFix/>
          </a:blip>
          <a:srcRect b="0" l="0" r="0" t="0"/>
          <a:stretch/>
        </p:blipFill>
        <p:spPr>
          <a:xfrm>
            <a:off x="3258907" y="6557691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52" name="Google Shape;9452;p14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3092231" y="6416754"/>
            <a:ext cx="217086" cy="91817"/>
          </a:xfrm>
          <a:prstGeom prst="rect">
            <a:avLst/>
          </a:prstGeom>
          <a:noFill/>
          <a:ln>
            <a:noFill/>
          </a:ln>
        </p:spPr>
      </p:pic>
      <p:sp>
        <p:nvSpPr>
          <p:cNvPr id="9453" name="Google Shape;9453;p14"/>
          <p:cNvSpPr/>
          <p:nvPr/>
        </p:nvSpPr>
        <p:spPr>
          <a:xfrm>
            <a:off x="5535996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4" name="Google Shape;9454;p14"/>
          <p:cNvSpPr/>
          <p:nvPr/>
        </p:nvSpPr>
        <p:spPr>
          <a:xfrm>
            <a:off x="5679054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5" name="Google Shape;9455;p14"/>
          <p:cNvSpPr/>
          <p:nvPr/>
        </p:nvSpPr>
        <p:spPr>
          <a:xfrm>
            <a:off x="5822112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6" name="Google Shape;9456;p14"/>
          <p:cNvSpPr/>
          <p:nvPr/>
        </p:nvSpPr>
        <p:spPr>
          <a:xfrm>
            <a:off x="5965170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7" name="Google Shape;9457;p14"/>
          <p:cNvSpPr/>
          <p:nvPr/>
        </p:nvSpPr>
        <p:spPr>
          <a:xfrm>
            <a:off x="6108228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8" name="Google Shape;9458;p14"/>
          <p:cNvSpPr/>
          <p:nvPr/>
        </p:nvSpPr>
        <p:spPr>
          <a:xfrm>
            <a:off x="6251286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9" name="Google Shape;9459;p14"/>
          <p:cNvSpPr/>
          <p:nvPr/>
        </p:nvSpPr>
        <p:spPr>
          <a:xfrm>
            <a:off x="6394344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0" name="Google Shape;9460;p14"/>
          <p:cNvSpPr/>
          <p:nvPr/>
        </p:nvSpPr>
        <p:spPr>
          <a:xfrm>
            <a:off x="6537401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1" name="Google Shape;9461;p14"/>
          <p:cNvSpPr/>
          <p:nvPr/>
        </p:nvSpPr>
        <p:spPr>
          <a:xfrm>
            <a:off x="6680459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2" name="Google Shape;9462;p14"/>
          <p:cNvSpPr/>
          <p:nvPr/>
        </p:nvSpPr>
        <p:spPr>
          <a:xfrm>
            <a:off x="682351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3" name="Google Shape;9463;p14"/>
          <p:cNvSpPr/>
          <p:nvPr/>
        </p:nvSpPr>
        <p:spPr>
          <a:xfrm>
            <a:off x="696657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4" name="Google Shape;9464;p14"/>
          <p:cNvSpPr/>
          <p:nvPr/>
        </p:nvSpPr>
        <p:spPr>
          <a:xfrm>
            <a:off x="7109633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5" name="Google Shape;9465;p14"/>
          <p:cNvSpPr/>
          <p:nvPr/>
        </p:nvSpPr>
        <p:spPr>
          <a:xfrm>
            <a:off x="7252691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6" name="Google Shape;9466;p14"/>
          <p:cNvSpPr/>
          <p:nvPr/>
        </p:nvSpPr>
        <p:spPr>
          <a:xfrm>
            <a:off x="7395749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7" name="Google Shape;9467;p14"/>
          <p:cNvSpPr/>
          <p:nvPr/>
        </p:nvSpPr>
        <p:spPr>
          <a:xfrm>
            <a:off x="753880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8" name="Google Shape;9468;p14"/>
          <p:cNvSpPr/>
          <p:nvPr/>
        </p:nvSpPr>
        <p:spPr>
          <a:xfrm>
            <a:off x="768186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9" name="Google Shape;9469;p14"/>
          <p:cNvSpPr/>
          <p:nvPr/>
        </p:nvSpPr>
        <p:spPr>
          <a:xfrm>
            <a:off x="782492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0" name="Google Shape;9470;p14"/>
          <p:cNvSpPr/>
          <p:nvPr/>
        </p:nvSpPr>
        <p:spPr>
          <a:xfrm>
            <a:off x="796798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1" name="Google Shape;9471;p14"/>
          <p:cNvSpPr/>
          <p:nvPr/>
        </p:nvSpPr>
        <p:spPr>
          <a:xfrm>
            <a:off x="8111043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2" name="Google Shape;9472;p14"/>
          <p:cNvSpPr/>
          <p:nvPr/>
        </p:nvSpPr>
        <p:spPr>
          <a:xfrm>
            <a:off x="8254102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3" name="Google Shape;9473;p14"/>
          <p:cNvSpPr/>
          <p:nvPr/>
        </p:nvSpPr>
        <p:spPr>
          <a:xfrm>
            <a:off x="5535996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4" name="Google Shape;9474;p14"/>
          <p:cNvSpPr/>
          <p:nvPr/>
        </p:nvSpPr>
        <p:spPr>
          <a:xfrm>
            <a:off x="5679054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5" name="Google Shape;9475;p14"/>
          <p:cNvSpPr/>
          <p:nvPr/>
        </p:nvSpPr>
        <p:spPr>
          <a:xfrm>
            <a:off x="5822112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6" name="Google Shape;9476;p14"/>
          <p:cNvSpPr/>
          <p:nvPr/>
        </p:nvSpPr>
        <p:spPr>
          <a:xfrm>
            <a:off x="5965170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7" name="Google Shape;9477;p14"/>
          <p:cNvSpPr/>
          <p:nvPr/>
        </p:nvSpPr>
        <p:spPr>
          <a:xfrm>
            <a:off x="6108228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8" name="Google Shape;9478;p14"/>
          <p:cNvSpPr/>
          <p:nvPr/>
        </p:nvSpPr>
        <p:spPr>
          <a:xfrm>
            <a:off x="6251286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9" name="Google Shape;9479;p14"/>
          <p:cNvSpPr/>
          <p:nvPr/>
        </p:nvSpPr>
        <p:spPr>
          <a:xfrm>
            <a:off x="6394344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0" name="Google Shape;9480;p14"/>
          <p:cNvSpPr/>
          <p:nvPr/>
        </p:nvSpPr>
        <p:spPr>
          <a:xfrm>
            <a:off x="6537402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1" name="Google Shape;9481;p14"/>
          <p:cNvSpPr/>
          <p:nvPr/>
        </p:nvSpPr>
        <p:spPr>
          <a:xfrm>
            <a:off x="6680459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2" name="Google Shape;9482;p14"/>
          <p:cNvSpPr/>
          <p:nvPr/>
        </p:nvSpPr>
        <p:spPr>
          <a:xfrm>
            <a:off x="682351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3" name="Google Shape;9483;p14"/>
          <p:cNvSpPr/>
          <p:nvPr/>
        </p:nvSpPr>
        <p:spPr>
          <a:xfrm>
            <a:off x="6966575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4" name="Google Shape;9484;p14"/>
          <p:cNvSpPr/>
          <p:nvPr/>
        </p:nvSpPr>
        <p:spPr>
          <a:xfrm>
            <a:off x="7109633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5" name="Google Shape;9485;p14"/>
          <p:cNvSpPr/>
          <p:nvPr/>
        </p:nvSpPr>
        <p:spPr>
          <a:xfrm>
            <a:off x="7252691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6" name="Google Shape;9486;p14"/>
          <p:cNvSpPr/>
          <p:nvPr/>
        </p:nvSpPr>
        <p:spPr>
          <a:xfrm>
            <a:off x="7395749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7" name="Google Shape;9487;p14"/>
          <p:cNvSpPr/>
          <p:nvPr/>
        </p:nvSpPr>
        <p:spPr>
          <a:xfrm>
            <a:off x="753880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8" name="Google Shape;9488;p14"/>
          <p:cNvSpPr/>
          <p:nvPr/>
        </p:nvSpPr>
        <p:spPr>
          <a:xfrm>
            <a:off x="7681865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9" name="Google Shape;9489;p14"/>
          <p:cNvSpPr/>
          <p:nvPr/>
        </p:nvSpPr>
        <p:spPr>
          <a:xfrm>
            <a:off x="782492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0" name="Google Shape;9490;p14"/>
          <p:cNvSpPr/>
          <p:nvPr/>
        </p:nvSpPr>
        <p:spPr>
          <a:xfrm>
            <a:off x="7967986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1" name="Google Shape;9491;p14"/>
          <p:cNvSpPr/>
          <p:nvPr/>
        </p:nvSpPr>
        <p:spPr>
          <a:xfrm>
            <a:off x="8111043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2" name="Google Shape;9492;p14"/>
          <p:cNvSpPr/>
          <p:nvPr/>
        </p:nvSpPr>
        <p:spPr>
          <a:xfrm>
            <a:off x="8254102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3" name="Google Shape;9493;p14"/>
          <p:cNvSpPr/>
          <p:nvPr/>
        </p:nvSpPr>
        <p:spPr>
          <a:xfrm>
            <a:off x="4688272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4" name="Google Shape;9494;p14"/>
          <p:cNvSpPr/>
          <p:nvPr/>
        </p:nvSpPr>
        <p:spPr>
          <a:xfrm>
            <a:off x="4831330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5" name="Google Shape;9495;p14"/>
          <p:cNvSpPr/>
          <p:nvPr/>
        </p:nvSpPr>
        <p:spPr>
          <a:xfrm>
            <a:off x="4974388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6" name="Google Shape;9496;p14"/>
          <p:cNvSpPr/>
          <p:nvPr/>
        </p:nvSpPr>
        <p:spPr>
          <a:xfrm>
            <a:off x="5117446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7" name="Google Shape;9497;p14"/>
          <p:cNvSpPr/>
          <p:nvPr/>
        </p:nvSpPr>
        <p:spPr>
          <a:xfrm>
            <a:off x="5260504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8" name="Google Shape;9498;p14"/>
          <p:cNvSpPr/>
          <p:nvPr/>
        </p:nvSpPr>
        <p:spPr>
          <a:xfrm>
            <a:off x="5403562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9" name="Google Shape;9499;p14"/>
          <p:cNvSpPr/>
          <p:nvPr/>
        </p:nvSpPr>
        <p:spPr>
          <a:xfrm>
            <a:off x="5546619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0" name="Google Shape;9500;p14"/>
          <p:cNvSpPr/>
          <p:nvPr/>
        </p:nvSpPr>
        <p:spPr>
          <a:xfrm>
            <a:off x="5689677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1" name="Google Shape;9501;p14"/>
          <p:cNvSpPr/>
          <p:nvPr/>
        </p:nvSpPr>
        <p:spPr>
          <a:xfrm>
            <a:off x="5832735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2" name="Google Shape;9502;p14"/>
          <p:cNvSpPr/>
          <p:nvPr/>
        </p:nvSpPr>
        <p:spPr>
          <a:xfrm>
            <a:off x="5975793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3" name="Google Shape;9503;p14"/>
          <p:cNvSpPr/>
          <p:nvPr/>
        </p:nvSpPr>
        <p:spPr>
          <a:xfrm>
            <a:off x="6118851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4" name="Google Shape;9504;p14"/>
          <p:cNvSpPr/>
          <p:nvPr/>
        </p:nvSpPr>
        <p:spPr>
          <a:xfrm>
            <a:off x="6261909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5" name="Google Shape;9505;p14"/>
          <p:cNvSpPr/>
          <p:nvPr/>
        </p:nvSpPr>
        <p:spPr>
          <a:xfrm>
            <a:off x="6404967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6" name="Google Shape;9506;p14"/>
          <p:cNvSpPr/>
          <p:nvPr/>
        </p:nvSpPr>
        <p:spPr>
          <a:xfrm>
            <a:off x="6548025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7" name="Google Shape;9507;p14"/>
          <p:cNvSpPr/>
          <p:nvPr/>
        </p:nvSpPr>
        <p:spPr>
          <a:xfrm>
            <a:off x="6691083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8" name="Google Shape;9508;p14"/>
          <p:cNvSpPr/>
          <p:nvPr/>
        </p:nvSpPr>
        <p:spPr>
          <a:xfrm>
            <a:off x="6834140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9" name="Google Shape;9509;p14"/>
          <p:cNvSpPr/>
          <p:nvPr/>
        </p:nvSpPr>
        <p:spPr>
          <a:xfrm>
            <a:off x="6977203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0" name="Google Shape;9510;p14"/>
          <p:cNvSpPr/>
          <p:nvPr/>
        </p:nvSpPr>
        <p:spPr>
          <a:xfrm>
            <a:off x="7120261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1" name="Google Shape;9511;p14"/>
          <p:cNvSpPr/>
          <p:nvPr/>
        </p:nvSpPr>
        <p:spPr>
          <a:xfrm>
            <a:off x="7263319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2" name="Google Shape;9512;p14"/>
          <p:cNvSpPr/>
          <p:nvPr/>
        </p:nvSpPr>
        <p:spPr>
          <a:xfrm>
            <a:off x="7406378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3" name="Google Shape;9513;p14"/>
          <p:cNvSpPr/>
          <p:nvPr/>
        </p:nvSpPr>
        <p:spPr>
          <a:xfrm>
            <a:off x="4688272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4" name="Google Shape;9514;p14"/>
          <p:cNvSpPr/>
          <p:nvPr/>
        </p:nvSpPr>
        <p:spPr>
          <a:xfrm>
            <a:off x="4831330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5" name="Google Shape;9515;p14"/>
          <p:cNvSpPr/>
          <p:nvPr/>
        </p:nvSpPr>
        <p:spPr>
          <a:xfrm>
            <a:off x="4974388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6" name="Google Shape;9516;p14"/>
          <p:cNvSpPr/>
          <p:nvPr/>
        </p:nvSpPr>
        <p:spPr>
          <a:xfrm>
            <a:off x="5117446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7" name="Google Shape;9517;p14"/>
          <p:cNvSpPr/>
          <p:nvPr/>
        </p:nvSpPr>
        <p:spPr>
          <a:xfrm>
            <a:off x="5260504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8" name="Google Shape;9518;p14"/>
          <p:cNvSpPr/>
          <p:nvPr/>
        </p:nvSpPr>
        <p:spPr>
          <a:xfrm>
            <a:off x="5403562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9" name="Google Shape;9519;p14"/>
          <p:cNvSpPr/>
          <p:nvPr/>
        </p:nvSpPr>
        <p:spPr>
          <a:xfrm>
            <a:off x="5546619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0" name="Google Shape;9520;p14"/>
          <p:cNvSpPr/>
          <p:nvPr/>
        </p:nvSpPr>
        <p:spPr>
          <a:xfrm>
            <a:off x="5689677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1" name="Google Shape;9521;p14"/>
          <p:cNvSpPr/>
          <p:nvPr/>
        </p:nvSpPr>
        <p:spPr>
          <a:xfrm>
            <a:off x="5832735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2" name="Google Shape;9522;p14"/>
          <p:cNvSpPr/>
          <p:nvPr/>
        </p:nvSpPr>
        <p:spPr>
          <a:xfrm>
            <a:off x="5975793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3" name="Google Shape;9523;p14"/>
          <p:cNvSpPr/>
          <p:nvPr/>
        </p:nvSpPr>
        <p:spPr>
          <a:xfrm>
            <a:off x="6118851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4" name="Google Shape;9524;p14"/>
          <p:cNvSpPr/>
          <p:nvPr/>
        </p:nvSpPr>
        <p:spPr>
          <a:xfrm>
            <a:off x="6261909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5" name="Google Shape;9525;p14"/>
          <p:cNvSpPr/>
          <p:nvPr/>
        </p:nvSpPr>
        <p:spPr>
          <a:xfrm>
            <a:off x="6404967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6" name="Google Shape;9526;p14"/>
          <p:cNvSpPr/>
          <p:nvPr/>
        </p:nvSpPr>
        <p:spPr>
          <a:xfrm>
            <a:off x="6548025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7" name="Google Shape;9527;p14"/>
          <p:cNvSpPr/>
          <p:nvPr/>
        </p:nvSpPr>
        <p:spPr>
          <a:xfrm>
            <a:off x="6691083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8" name="Google Shape;9528;p14"/>
          <p:cNvSpPr/>
          <p:nvPr/>
        </p:nvSpPr>
        <p:spPr>
          <a:xfrm>
            <a:off x="6834140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9" name="Google Shape;9529;p14"/>
          <p:cNvSpPr/>
          <p:nvPr/>
        </p:nvSpPr>
        <p:spPr>
          <a:xfrm>
            <a:off x="6977203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0" name="Google Shape;9530;p14"/>
          <p:cNvSpPr/>
          <p:nvPr/>
        </p:nvSpPr>
        <p:spPr>
          <a:xfrm>
            <a:off x="7120261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1" name="Google Shape;9531;p14"/>
          <p:cNvSpPr/>
          <p:nvPr/>
        </p:nvSpPr>
        <p:spPr>
          <a:xfrm>
            <a:off x="7263319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2" name="Google Shape;9532;p14"/>
          <p:cNvSpPr/>
          <p:nvPr/>
        </p:nvSpPr>
        <p:spPr>
          <a:xfrm>
            <a:off x="7406378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533" name="Google Shape;9533;p14"/>
          <p:cNvPicPr preferRelativeResize="0"/>
          <p:nvPr/>
        </p:nvPicPr>
        <p:blipFill rotWithShape="1">
          <a:blip r:embed="rId14">
            <a:alphaModFix/>
          </a:blip>
          <a:srcRect b="0" l="0" r="0" t="0"/>
          <a:stretch/>
        </p:blipFill>
        <p:spPr>
          <a:xfrm>
            <a:off x="10382250" y="5895975"/>
            <a:ext cx="1562100" cy="7334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534" name="Google Shape;9534;p14"/>
          <p:cNvGrpSpPr/>
          <p:nvPr/>
        </p:nvGrpSpPr>
        <p:grpSpPr>
          <a:xfrm>
            <a:off x="685800" y="314325"/>
            <a:ext cx="3819525" cy="800100"/>
            <a:chOff x="685800" y="314325"/>
            <a:chExt cx="3819525" cy="800100"/>
          </a:xfrm>
        </p:grpSpPr>
        <p:sp>
          <p:nvSpPr>
            <p:cNvPr id="9535" name="Google Shape;9535;p14"/>
            <p:cNvSpPr/>
            <p:nvPr/>
          </p:nvSpPr>
          <p:spPr>
            <a:xfrm>
              <a:off x="685800" y="314325"/>
              <a:ext cx="3819525" cy="800100"/>
            </a:xfrm>
            <a:custGeom>
              <a:rect b="b" l="l" r="r" t="t"/>
              <a:pathLst>
                <a:path extrusionOk="0" h="800100" w="3819525">
                  <a:moveTo>
                    <a:pt x="3740150" y="0"/>
                  </a:moveTo>
                  <a:lnTo>
                    <a:pt x="79425" y="0"/>
                  </a:lnTo>
                  <a:lnTo>
                    <a:pt x="63857" y="1539"/>
                  </a:lnTo>
                  <a:lnTo>
                    <a:pt x="23266" y="23114"/>
                  </a:lnTo>
                  <a:lnTo>
                    <a:pt x="1540" y="63565"/>
                  </a:lnTo>
                  <a:lnTo>
                    <a:pt x="0" y="79121"/>
                  </a:lnTo>
                  <a:lnTo>
                    <a:pt x="0" y="720978"/>
                  </a:lnTo>
                  <a:lnTo>
                    <a:pt x="13346" y="764930"/>
                  </a:lnTo>
                  <a:lnTo>
                    <a:pt x="49031" y="794067"/>
                  </a:lnTo>
                  <a:lnTo>
                    <a:pt x="79425" y="800100"/>
                  </a:lnTo>
                  <a:lnTo>
                    <a:pt x="3740150" y="800100"/>
                  </a:lnTo>
                  <a:lnTo>
                    <a:pt x="3784191" y="786812"/>
                  </a:lnTo>
                  <a:lnTo>
                    <a:pt x="3813476" y="751316"/>
                  </a:lnTo>
                  <a:lnTo>
                    <a:pt x="3819525" y="720978"/>
                  </a:lnTo>
                  <a:lnTo>
                    <a:pt x="3819525" y="79121"/>
                  </a:lnTo>
                  <a:lnTo>
                    <a:pt x="3813284" y="48327"/>
                  </a:lnTo>
                  <a:lnTo>
                    <a:pt x="3796268" y="23177"/>
                  </a:lnTo>
                  <a:lnTo>
                    <a:pt x="3771036" y="6219"/>
                  </a:lnTo>
                  <a:lnTo>
                    <a:pt x="37401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14"/>
            <p:cNvSpPr/>
            <p:nvPr/>
          </p:nvSpPr>
          <p:spPr>
            <a:xfrm>
              <a:off x="685800" y="314325"/>
              <a:ext cx="3819525" cy="800100"/>
            </a:xfrm>
            <a:custGeom>
              <a:rect b="b" l="l" r="r" t="t"/>
              <a:pathLst>
                <a:path extrusionOk="0" h="800100" w="3819525">
                  <a:moveTo>
                    <a:pt x="79425" y="0"/>
                  </a:moveTo>
                  <a:lnTo>
                    <a:pt x="3740150" y="0"/>
                  </a:lnTo>
                  <a:lnTo>
                    <a:pt x="3771036" y="6219"/>
                  </a:lnTo>
                  <a:lnTo>
                    <a:pt x="3796268" y="23177"/>
                  </a:lnTo>
                  <a:lnTo>
                    <a:pt x="3813284" y="48327"/>
                  </a:lnTo>
                  <a:lnTo>
                    <a:pt x="3819525" y="79121"/>
                  </a:lnTo>
                  <a:lnTo>
                    <a:pt x="3819525" y="720978"/>
                  </a:lnTo>
                  <a:lnTo>
                    <a:pt x="3806184" y="764930"/>
                  </a:lnTo>
                  <a:lnTo>
                    <a:pt x="3770503" y="794067"/>
                  </a:lnTo>
                  <a:lnTo>
                    <a:pt x="3740150" y="800100"/>
                  </a:lnTo>
                  <a:lnTo>
                    <a:pt x="79425" y="800100"/>
                  </a:lnTo>
                  <a:lnTo>
                    <a:pt x="35363" y="786812"/>
                  </a:lnTo>
                  <a:lnTo>
                    <a:pt x="6046" y="751316"/>
                  </a:lnTo>
                  <a:lnTo>
                    <a:pt x="0" y="720978"/>
                  </a:lnTo>
                  <a:lnTo>
                    <a:pt x="0" y="79121"/>
                  </a:lnTo>
                  <a:lnTo>
                    <a:pt x="13346" y="35169"/>
                  </a:lnTo>
                  <a:lnTo>
                    <a:pt x="49031" y="6032"/>
                  </a:lnTo>
                  <a:lnTo>
                    <a:pt x="79425" y="0"/>
                  </a:lnTo>
                  <a:close/>
                </a:path>
              </a:pathLst>
            </a:custGeom>
            <a:noFill/>
            <a:ln cap="flat" cmpd="sng" w="57150">
              <a:solidFill>
                <a:srgbClr val="52BE9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7" name="Google Shape;9537;p14"/>
          <p:cNvSpPr/>
          <p:nvPr/>
        </p:nvSpPr>
        <p:spPr>
          <a:xfrm>
            <a:off x="714375" y="1790700"/>
            <a:ext cx="3790950" cy="781050"/>
          </a:xfrm>
          <a:custGeom>
            <a:rect b="b" l="l" r="r" t="t"/>
            <a:pathLst>
              <a:path extrusionOk="0" h="781050" w="3790950">
                <a:moveTo>
                  <a:pt x="80060" y="0"/>
                </a:moveTo>
                <a:lnTo>
                  <a:pt x="3710940" y="0"/>
                </a:lnTo>
                <a:lnTo>
                  <a:pt x="3726610" y="1543"/>
                </a:lnTo>
                <a:lnTo>
                  <a:pt x="3767454" y="23367"/>
                </a:lnTo>
                <a:lnTo>
                  <a:pt x="3789404" y="64212"/>
                </a:lnTo>
                <a:lnTo>
                  <a:pt x="3790950" y="79883"/>
                </a:lnTo>
                <a:lnTo>
                  <a:pt x="3790950" y="701166"/>
                </a:lnTo>
                <a:lnTo>
                  <a:pt x="3784663" y="732293"/>
                </a:lnTo>
                <a:lnTo>
                  <a:pt x="3767518" y="757681"/>
                </a:lnTo>
                <a:lnTo>
                  <a:pt x="3742086" y="774783"/>
                </a:lnTo>
                <a:lnTo>
                  <a:pt x="3710940" y="781050"/>
                </a:lnTo>
                <a:lnTo>
                  <a:pt x="80060" y="781050"/>
                </a:lnTo>
                <a:lnTo>
                  <a:pt x="48900" y="774783"/>
                </a:lnTo>
                <a:lnTo>
                  <a:pt x="23452" y="757681"/>
                </a:lnTo>
                <a:lnTo>
                  <a:pt x="6292" y="732293"/>
                </a:lnTo>
                <a:lnTo>
                  <a:pt x="0" y="701166"/>
                </a:lnTo>
                <a:lnTo>
                  <a:pt x="0" y="79883"/>
                </a:lnTo>
                <a:lnTo>
                  <a:pt x="6292" y="48756"/>
                </a:lnTo>
                <a:lnTo>
                  <a:pt x="23452" y="23368"/>
                </a:lnTo>
                <a:lnTo>
                  <a:pt x="48900" y="6266"/>
                </a:lnTo>
                <a:lnTo>
                  <a:pt x="80060" y="0"/>
                </a:lnTo>
                <a:close/>
              </a:path>
            </a:pathLst>
          </a:custGeom>
          <a:noFill/>
          <a:ln cap="flat" cmpd="sng" w="57150">
            <a:solidFill>
              <a:srgbClr val="BC429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8" name="Google Shape;9538;p14"/>
          <p:cNvSpPr/>
          <p:nvPr/>
        </p:nvSpPr>
        <p:spPr>
          <a:xfrm>
            <a:off x="5705475" y="2124075"/>
            <a:ext cx="5457825" cy="752475"/>
          </a:xfrm>
          <a:custGeom>
            <a:rect b="b" l="l" r="r" t="t"/>
            <a:pathLst>
              <a:path extrusionOk="0" h="752475" w="5457825">
                <a:moveTo>
                  <a:pt x="5386070" y="0"/>
                </a:moveTo>
                <a:lnTo>
                  <a:pt x="71754" y="0"/>
                </a:lnTo>
                <a:lnTo>
                  <a:pt x="43826" y="5661"/>
                </a:lnTo>
                <a:lnTo>
                  <a:pt x="21018" y="21097"/>
                </a:lnTo>
                <a:lnTo>
                  <a:pt x="5639" y="43987"/>
                </a:lnTo>
                <a:lnTo>
                  <a:pt x="0" y="72009"/>
                </a:lnTo>
                <a:lnTo>
                  <a:pt x="0" y="680465"/>
                </a:lnTo>
                <a:lnTo>
                  <a:pt x="5639" y="708487"/>
                </a:lnTo>
                <a:lnTo>
                  <a:pt x="21018" y="731377"/>
                </a:lnTo>
                <a:lnTo>
                  <a:pt x="43826" y="746813"/>
                </a:lnTo>
                <a:lnTo>
                  <a:pt x="71754" y="752475"/>
                </a:lnTo>
                <a:lnTo>
                  <a:pt x="5386070" y="752475"/>
                </a:lnTo>
                <a:lnTo>
                  <a:pt x="5413998" y="746813"/>
                </a:lnTo>
                <a:lnTo>
                  <a:pt x="5436806" y="731377"/>
                </a:lnTo>
                <a:lnTo>
                  <a:pt x="5452185" y="708487"/>
                </a:lnTo>
                <a:lnTo>
                  <a:pt x="5457825" y="680465"/>
                </a:lnTo>
                <a:lnTo>
                  <a:pt x="5457825" y="72009"/>
                </a:lnTo>
                <a:lnTo>
                  <a:pt x="5452185" y="43987"/>
                </a:lnTo>
                <a:lnTo>
                  <a:pt x="5436806" y="21097"/>
                </a:lnTo>
                <a:lnTo>
                  <a:pt x="5413998" y="5661"/>
                </a:lnTo>
                <a:lnTo>
                  <a:pt x="5386070" y="0"/>
                </a:lnTo>
                <a:close/>
              </a:path>
            </a:pathLst>
          </a:custGeom>
          <a:solidFill>
            <a:srgbClr val="4373A3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39" name="Google Shape;9539;p14"/>
          <p:cNvGrpSpPr/>
          <p:nvPr/>
        </p:nvGrpSpPr>
        <p:grpSpPr>
          <a:xfrm>
            <a:off x="3384984" y="2985922"/>
            <a:ext cx="1364800" cy="963104"/>
            <a:chOff x="3384984" y="2985922"/>
            <a:chExt cx="1364800" cy="963104"/>
          </a:xfrm>
        </p:grpSpPr>
        <p:sp>
          <p:nvSpPr>
            <p:cNvPr id="9540" name="Google Shape;9540;p14"/>
            <p:cNvSpPr/>
            <p:nvPr/>
          </p:nvSpPr>
          <p:spPr>
            <a:xfrm>
              <a:off x="3472700" y="3038728"/>
              <a:ext cx="1189355" cy="829944"/>
            </a:xfrm>
            <a:custGeom>
              <a:rect b="b" l="l" r="r" t="t"/>
              <a:pathLst>
                <a:path extrusionOk="0" h="829945" w="1189354">
                  <a:moveTo>
                    <a:pt x="1189101" y="430314"/>
                  </a:moveTo>
                  <a:lnTo>
                    <a:pt x="856996" y="430314"/>
                  </a:lnTo>
                  <a:lnTo>
                    <a:pt x="856996" y="388493"/>
                  </a:lnTo>
                  <a:lnTo>
                    <a:pt x="1125308" y="388493"/>
                  </a:lnTo>
                  <a:lnTo>
                    <a:pt x="1125308" y="58877"/>
                  </a:lnTo>
                  <a:lnTo>
                    <a:pt x="856996" y="58877"/>
                  </a:lnTo>
                  <a:lnTo>
                    <a:pt x="856996" y="0"/>
                  </a:lnTo>
                  <a:lnTo>
                    <a:pt x="332105" y="0"/>
                  </a:lnTo>
                  <a:lnTo>
                    <a:pt x="332105" y="58877"/>
                  </a:lnTo>
                  <a:lnTo>
                    <a:pt x="63817" y="58877"/>
                  </a:lnTo>
                  <a:lnTo>
                    <a:pt x="63817" y="388493"/>
                  </a:lnTo>
                  <a:lnTo>
                    <a:pt x="332105" y="388493"/>
                  </a:lnTo>
                  <a:lnTo>
                    <a:pt x="332105" y="430314"/>
                  </a:lnTo>
                  <a:lnTo>
                    <a:pt x="0" y="430314"/>
                  </a:lnTo>
                  <a:lnTo>
                    <a:pt x="0" y="829805"/>
                  </a:lnTo>
                  <a:lnTo>
                    <a:pt x="332105" y="829805"/>
                  </a:lnTo>
                  <a:lnTo>
                    <a:pt x="856996" y="829805"/>
                  </a:lnTo>
                  <a:lnTo>
                    <a:pt x="1189101" y="829805"/>
                  </a:lnTo>
                  <a:lnTo>
                    <a:pt x="1189101" y="430314"/>
                  </a:lnTo>
                  <a:close/>
                </a:path>
              </a:pathLst>
            </a:custGeom>
            <a:solidFill>
              <a:srgbClr val="FAEFC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p14"/>
            <p:cNvSpPr/>
            <p:nvPr/>
          </p:nvSpPr>
          <p:spPr>
            <a:xfrm>
              <a:off x="3472675" y="3038728"/>
              <a:ext cx="1189355" cy="829944"/>
            </a:xfrm>
            <a:custGeom>
              <a:rect b="b" l="l" r="r" t="t"/>
              <a:pathLst>
                <a:path extrusionOk="0" h="829945" w="1189354">
                  <a:moveTo>
                    <a:pt x="351929" y="83210"/>
                  </a:moveTo>
                  <a:lnTo>
                    <a:pt x="343827" y="83210"/>
                  </a:lnTo>
                  <a:lnTo>
                    <a:pt x="343827" y="75044"/>
                  </a:lnTo>
                  <a:lnTo>
                    <a:pt x="320421" y="75044"/>
                  </a:lnTo>
                  <a:lnTo>
                    <a:pt x="320421" y="83210"/>
                  </a:lnTo>
                  <a:lnTo>
                    <a:pt x="63842" y="83210"/>
                  </a:lnTo>
                  <a:lnTo>
                    <a:pt x="63842" y="112534"/>
                  </a:lnTo>
                  <a:lnTo>
                    <a:pt x="320421" y="112534"/>
                  </a:lnTo>
                  <a:lnTo>
                    <a:pt x="320421" y="412991"/>
                  </a:lnTo>
                  <a:lnTo>
                    <a:pt x="0" y="412991"/>
                  </a:lnTo>
                  <a:lnTo>
                    <a:pt x="0" y="442302"/>
                  </a:lnTo>
                  <a:lnTo>
                    <a:pt x="320421" y="442302"/>
                  </a:lnTo>
                  <a:lnTo>
                    <a:pt x="320421" y="829805"/>
                  </a:lnTo>
                  <a:lnTo>
                    <a:pt x="343827" y="829805"/>
                  </a:lnTo>
                  <a:lnTo>
                    <a:pt x="343827" y="112534"/>
                  </a:lnTo>
                  <a:lnTo>
                    <a:pt x="351929" y="112534"/>
                  </a:lnTo>
                  <a:lnTo>
                    <a:pt x="351929" y="83210"/>
                  </a:lnTo>
                  <a:close/>
                </a:path>
                <a:path extrusionOk="0" h="829945" w="1189354">
                  <a:moveTo>
                    <a:pt x="764374" y="603504"/>
                  </a:moveTo>
                  <a:lnTo>
                    <a:pt x="429183" y="603504"/>
                  </a:lnTo>
                  <a:lnTo>
                    <a:pt x="429183" y="632828"/>
                  </a:lnTo>
                  <a:lnTo>
                    <a:pt x="764374" y="632828"/>
                  </a:lnTo>
                  <a:lnTo>
                    <a:pt x="764374" y="603504"/>
                  </a:lnTo>
                  <a:close/>
                </a:path>
                <a:path extrusionOk="0" h="829945" w="1189354">
                  <a:moveTo>
                    <a:pt x="818807" y="516978"/>
                  </a:moveTo>
                  <a:lnTo>
                    <a:pt x="370382" y="516978"/>
                  </a:lnTo>
                  <a:lnTo>
                    <a:pt x="370382" y="544156"/>
                  </a:lnTo>
                  <a:lnTo>
                    <a:pt x="818807" y="544156"/>
                  </a:lnTo>
                  <a:lnTo>
                    <a:pt x="818807" y="516978"/>
                  </a:lnTo>
                  <a:close/>
                </a:path>
                <a:path extrusionOk="0" h="829945" w="1189354">
                  <a:moveTo>
                    <a:pt x="840371" y="0"/>
                  </a:moveTo>
                  <a:lnTo>
                    <a:pt x="344233" y="0"/>
                  </a:lnTo>
                  <a:lnTo>
                    <a:pt x="344233" y="23672"/>
                  </a:lnTo>
                  <a:lnTo>
                    <a:pt x="840371" y="23672"/>
                  </a:lnTo>
                  <a:lnTo>
                    <a:pt x="840371" y="0"/>
                  </a:lnTo>
                  <a:close/>
                </a:path>
                <a:path extrusionOk="0" h="829945" w="1189354">
                  <a:moveTo>
                    <a:pt x="1189126" y="412991"/>
                  </a:moveTo>
                  <a:lnTo>
                    <a:pt x="868768" y="412991"/>
                  </a:lnTo>
                  <a:lnTo>
                    <a:pt x="868768" y="112534"/>
                  </a:lnTo>
                  <a:lnTo>
                    <a:pt x="1125334" y="112534"/>
                  </a:lnTo>
                  <a:lnTo>
                    <a:pt x="1125334" y="83210"/>
                  </a:lnTo>
                  <a:lnTo>
                    <a:pt x="868768" y="83210"/>
                  </a:lnTo>
                  <a:lnTo>
                    <a:pt x="868768" y="75044"/>
                  </a:lnTo>
                  <a:lnTo>
                    <a:pt x="845375" y="75044"/>
                  </a:lnTo>
                  <a:lnTo>
                    <a:pt x="845375" y="83210"/>
                  </a:lnTo>
                  <a:lnTo>
                    <a:pt x="841832" y="83210"/>
                  </a:lnTo>
                  <a:lnTo>
                    <a:pt x="841832" y="112534"/>
                  </a:lnTo>
                  <a:lnTo>
                    <a:pt x="845375" y="112534"/>
                  </a:lnTo>
                  <a:lnTo>
                    <a:pt x="845375" y="829805"/>
                  </a:lnTo>
                  <a:lnTo>
                    <a:pt x="868768" y="829805"/>
                  </a:lnTo>
                  <a:lnTo>
                    <a:pt x="868768" y="442302"/>
                  </a:lnTo>
                  <a:lnTo>
                    <a:pt x="1189126" y="442302"/>
                  </a:lnTo>
                  <a:lnTo>
                    <a:pt x="1189126" y="412991"/>
                  </a:lnTo>
                  <a:close/>
                </a:path>
              </a:pathLst>
            </a:custGeom>
            <a:solidFill>
              <a:srgbClr val="E1D3A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p14"/>
            <p:cNvSpPr/>
            <p:nvPr/>
          </p:nvSpPr>
          <p:spPr>
            <a:xfrm>
              <a:off x="3530333" y="3088881"/>
              <a:ext cx="1073785" cy="779780"/>
            </a:xfrm>
            <a:custGeom>
              <a:rect b="b" l="l" r="r" t="t"/>
              <a:pathLst>
                <a:path extrusionOk="0" h="779779" w="1073785">
                  <a:moveTo>
                    <a:pt x="94259" y="661466"/>
                  </a:moveTo>
                  <a:lnTo>
                    <a:pt x="0" y="661466"/>
                  </a:lnTo>
                  <a:lnTo>
                    <a:pt x="0" y="747407"/>
                  </a:lnTo>
                  <a:lnTo>
                    <a:pt x="94259" y="747407"/>
                  </a:lnTo>
                  <a:lnTo>
                    <a:pt x="94259" y="661466"/>
                  </a:lnTo>
                  <a:close/>
                </a:path>
                <a:path extrusionOk="0" h="779779" w="1073785">
                  <a:moveTo>
                    <a:pt x="94945" y="536930"/>
                  </a:moveTo>
                  <a:lnTo>
                    <a:pt x="685" y="536930"/>
                  </a:lnTo>
                  <a:lnTo>
                    <a:pt x="685" y="622871"/>
                  </a:lnTo>
                  <a:lnTo>
                    <a:pt x="94945" y="622871"/>
                  </a:lnTo>
                  <a:lnTo>
                    <a:pt x="94945" y="536930"/>
                  </a:lnTo>
                  <a:close/>
                </a:path>
                <a:path extrusionOk="0" h="779779" w="1073785">
                  <a:moveTo>
                    <a:pt x="94945" y="412407"/>
                  </a:moveTo>
                  <a:lnTo>
                    <a:pt x="685" y="412407"/>
                  </a:lnTo>
                  <a:lnTo>
                    <a:pt x="685" y="498373"/>
                  </a:lnTo>
                  <a:lnTo>
                    <a:pt x="94945" y="498373"/>
                  </a:lnTo>
                  <a:lnTo>
                    <a:pt x="94945" y="412407"/>
                  </a:lnTo>
                  <a:close/>
                </a:path>
                <a:path extrusionOk="0" h="779779" w="1073785">
                  <a:moveTo>
                    <a:pt x="125869" y="213525"/>
                  </a:moveTo>
                  <a:lnTo>
                    <a:pt x="31610" y="213525"/>
                  </a:lnTo>
                  <a:lnTo>
                    <a:pt x="31610" y="299466"/>
                  </a:lnTo>
                  <a:lnTo>
                    <a:pt x="125869" y="299466"/>
                  </a:lnTo>
                  <a:lnTo>
                    <a:pt x="125869" y="213525"/>
                  </a:lnTo>
                  <a:close/>
                </a:path>
                <a:path extrusionOk="0" h="779779" w="1073785">
                  <a:moveTo>
                    <a:pt x="125869" y="89027"/>
                  </a:moveTo>
                  <a:lnTo>
                    <a:pt x="31610" y="89027"/>
                  </a:lnTo>
                  <a:lnTo>
                    <a:pt x="31610" y="174967"/>
                  </a:lnTo>
                  <a:lnTo>
                    <a:pt x="125869" y="174967"/>
                  </a:lnTo>
                  <a:lnTo>
                    <a:pt x="125869" y="89027"/>
                  </a:lnTo>
                  <a:close/>
                </a:path>
                <a:path extrusionOk="0" h="779779" w="1073785">
                  <a:moveTo>
                    <a:pt x="216179" y="661466"/>
                  </a:moveTo>
                  <a:lnTo>
                    <a:pt x="121894" y="661466"/>
                  </a:lnTo>
                  <a:lnTo>
                    <a:pt x="121894" y="747407"/>
                  </a:lnTo>
                  <a:lnTo>
                    <a:pt x="216179" y="747407"/>
                  </a:lnTo>
                  <a:lnTo>
                    <a:pt x="216179" y="661466"/>
                  </a:lnTo>
                  <a:close/>
                </a:path>
                <a:path extrusionOk="0" h="779779" w="1073785">
                  <a:moveTo>
                    <a:pt x="216865" y="536930"/>
                  </a:moveTo>
                  <a:lnTo>
                    <a:pt x="122618" y="536930"/>
                  </a:lnTo>
                  <a:lnTo>
                    <a:pt x="122618" y="622871"/>
                  </a:lnTo>
                  <a:lnTo>
                    <a:pt x="216865" y="622871"/>
                  </a:lnTo>
                  <a:lnTo>
                    <a:pt x="216865" y="536930"/>
                  </a:lnTo>
                  <a:close/>
                </a:path>
                <a:path extrusionOk="0" h="779779" w="1073785">
                  <a:moveTo>
                    <a:pt x="216865" y="412407"/>
                  </a:moveTo>
                  <a:lnTo>
                    <a:pt x="122618" y="412407"/>
                  </a:lnTo>
                  <a:lnTo>
                    <a:pt x="122618" y="498373"/>
                  </a:lnTo>
                  <a:lnTo>
                    <a:pt x="216865" y="498373"/>
                  </a:lnTo>
                  <a:lnTo>
                    <a:pt x="216865" y="412407"/>
                  </a:lnTo>
                  <a:close/>
                </a:path>
                <a:path extrusionOk="0" h="779779" w="1073785">
                  <a:moveTo>
                    <a:pt x="247789" y="213525"/>
                  </a:moveTo>
                  <a:lnTo>
                    <a:pt x="153504" y="213525"/>
                  </a:lnTo>
                  <a:lnTo>
                    <a:pt x="153504" y="299466"/>
                  </a:lnTo>
                  <a:lnTo>
                    <a:pt x="247789" y="299466"/>
                  </a:lnTo>
                  <a:lnTo>
                    <a:pt x="247789" y="213525"/>
                  </a:lnTo>
                  <a:close/>
                </a:path>
                <a:path extrusionOk="0" h="779779" w="1073785">
                  <a:moveTo>
                    <a:pt x="247789" y="89027"/>
                  </a:moveTo>
                  <a:lnTo>
                    <a:pt x="153504" y="89027"/>
                  </a:lnTo>
                  <a:lnTo>
                    <a:pt x="153504" y="174967"/>
                  </a:lnTo>
                  <a:lnTo>
                    <a:pt x="247789" y="174967"/>
                  </a:lnTo>
                  <a:lnTo>
                    <a:pt x="247789" y="89027"/>
                  </a:lnTo>
                  <a:close/>
                </a:path>
                <a:path extrusionOk="0" h="779779" w="1073785">
                  <a:moveTo>
                    <a:pt x="629551" y="598233"/>
                  </a:moveTo>
                  <a:lnTo>
                    <a:pt x="444322" y="598233"/>
                  </a:lnTo>
                  <a:lnTo>
                    <a:pt x="444322" y="779653"/>
                  </a:lnTo>
                  <a:lnTo>
                    <a:pt x="629551" y="779653"/>
                  </a:lnTo>
                  <a:lnTo>
                    <a:pt x="629551" y="598233"/>
                  </a:lnTo>
                  <a:close/>
                </a:path>
                <a:path extrusionOk="0" h="779779" w="1073785">
                  <a:moveTo>
                    <a:pt x="747179" y="248183"/>
                  </a:moveTo>
                  <a:lnTo>
                    <a:pt x="594550" y="248183"/>
                  </a:lnTo>
                  <a:lnTo>
                    <a:pt x="587425" y="265023"/>
                  </a:lnTo>
                  <a:lnTo>
                    <a:pt x="575678" y="278765"/>
                  </a:lnTo>
                  <a:lnTo>
                    <a:pt x="560260" y="288417"/>
                  </a:lnTo>
                  <a:lnTo>
                    <a:pt x="542150" y="293052"/>
                  </a:lnTo>
                  <a:lnTo>
                    <a:pt x="540308" y="293204"/>
                  </a:lnTo>
                  <a:lnTo>
                    <a:pt x="531761" y="293052"/>
                  </a:lnTo>
                  <a:lnTo>
                    <a:pt x="513372" y="288607"/>
                  </a:lnTo>
                  <a:lnTo>
                    <a:pt x="497725" y="278993"/>
                  </a:lnTo>
                  <a:lnTo>
                    <a:pt x="485813" y="265201"/>
                  </a:lnTo>
                  <a:lnTo>
                    <a:pt x="478624" y="248183"/>
                  </a:lnTo>
                  <a:lnTo>
                    <a:pt x="326745" y="248183"/>
                  </a:lnTo>
                  <a:lnTo>
                    <a:pt x="326745" y="465950"/>
                  </a:lnTo>
                  <a:lnTo>
                    <a:pt x="747179" y="465950"/>
                  </a:lnTo>
                  <a:lnTo>
                    <a:pt x="747179" y="248183"/>
                  </a:lnTo>
                  <a:close/>
                </a:path>
                <a:path extrusionOk="0" h="779779" w="1073785">
                  <a:moveTo>
                    <a:pt x="747179" y="0"/>
                  </a:moveTo>
                  <a:lnTo>
                    <a:pt x="326745" y="0"/>
                  </a:lnTo>
                  <a:lnTo>
                    <a:pt x="326745" y="217792"/>
                  </a:lnTo>
                  <a:lnTo>
                    <a:pt x="479132" y="217792"/>
                  </a:lnTo>
                  <a:lnTo>
                    <a:pt x="486575" y="201396"/>
                  </a:lnTo>
                  <a:lnTo>
                    <a:pt x="498449" y="188137"/>
                  </a:lnTo>
                  <a:lnTo>
                    <a:pt x="513803" y="178917"/>
                  </a:lnTo>
                  <a:lnTo>
                    <a:pt x="531761" y="174650"/>
                  </a:lnTo>
                  <a:lnTo>
                    <a:pt x="534974" y="174434"/>
                  </a:lnTo>
                  <a:lnTo>
                    <a:pt x="542150" y="174650"/>
                  </a:lnTo>
                  <a:lnTo>
                    <a:pt x="559841" y="179095"/>
                  </a:lnTo>
                  <a:lnTo>
                    <a:pt x="574992" y="188353"/>
                  </a:lnTo>
                  <a:lnTo>
                    <a:pt x="586689" y="201536"/>
                  </a:lnTo>
                  <a:lnTo>
                    <a:pt x="594042" y="217792"/>
                  </a:lnTo>
                  <a:lnTo>
                    <a:pt x="747179" y="217792"/>
                  </a:lnTo>
                  <a:lnTo>
                    <a:pt x="747179" y="0"/>
                  </a:lnTo>
                  <a:close/>
                </a:path>
                <a:path extrusionOk="0" h="779779" w="1073785">
                  <a:moveTo>
                    <a:pt x="919746" y="213233"/>
                  </a:moveTo>
                  <a:lnTo>
                    <a:pt x="825487" y="213233"/>
                  </a:lnTo>
                  <a:lnTo>
                    <a:pt x="825487" y="299173"/>
                  </a:lnTo>
                  <a:lnTo>
                    <a:pt x="919746" y="299173"/>
                  </a:lnTo>
                  <a:lnTo>
                    <a:pt x="919746" y="213233"/>
                  </a:lnTo>
                  <a:close/>
                </a:path>
                <a:path extrusionOk="0" h="779779" w="1073785">
                  <a:moveTo>
                    <a:pt x="919746" y="88709"/>
                  </a:moveTo>
                  <a:lnTo>
                    <a:pt x="825487" y="88709"/>
                  </a:lnTo>
                  <a:lnTo>
                    <a:pt x="825487" y="174650"/>
                  </a:lnTo>
                  <a:lnTo>
                    <a:pt x="919746" y="174650"/>
                  </a:lnTo>
                  <a:lnTo>
                    <a:pt x="919746" y="88709"/>
                  </a:lnTo>
                  <a:close/>
                </a:path>
                <a:path extrusionOk="0" h="779779" w="1073785">
                  <a:moveTo>
                    <a:pt x="951407" y="660666"/>
                  </a:moveTo>
                  <a:lnTo>
                    <a:pt x="857237" y="660666"/>
                  </a:lnTo>
                  <a:lnTo>
                    <a:pt x="857237" y="746633"/>
                  </a:lnTo>
                  <a:lnTo>
                    <a:pt x="951407" y="746633"/>
                  </a:lnTo>
                  <a:lnTo>
                    <a:pt x="951407" y="660666"/>
                  </a:lnTo>
                  <a:close/>
                </a:path>
                <a:path extrusionOk="0" h="779779" w="1073785">
                  <a:moveTo>
                    <a:pt x="951763" y="536168"/>
                  </a:moveTo>
                  <a:lnTo>
                    <a:pt x="857504" y="536168"/>
                  </a:lnTo>
                  <a:lnTo>
                    <a:pt x="857504" y="622109"/>
                  </a:lnTo>
                  <a:lnTo>
                    <a:pt x="951763" y="622109"/>
                  </a:lnTo>
                  <a:lnTo>
                    <a:pt x="951763" y="536168"/>
                  </a:lnTo>
                  <a:close/>
                </a:path>
                <a:path extrusionOk="0" h="779779" w="1073785">
                  <a:moveTo>
                    <a:pt x="951763" y="413207"/>
                  </a:moveTo>
                  <a:lnTo>
                    <a:pt x="857504" y="413207"/>
                  </a:lnTo>
                  <a:lnTo>
                    <a:pt x="857504" y="499148"/>
                  </a:lnTo>
                  <a:lnTo>
                    <a:pt x="951763" y="499148"/>
                  </a:lnTo>
                  <a:lnTo>
                    <a:pt x="951763" y="413207"/>
                  </a:lnTo>
                  <a:close/>
                </a:path>
                <a:path extrusionOk="0" h="779779" w="1073785">
                  <a:moveTo>
                    <a:pt x="1041666" y="213233"/>
                  </a:moveTo>
                  <a:lnTo>
                    <a:pt x="947394" y="213233"/>
                  </a:lnTo>
                  <a:lnTo>
                    <a:pt x="947394" y="299173"/>
                  </a:lnTo>
                  <a:lnTo>
                    <a:pt x="1041666" y="299173"/>
                  </a:lnTo>
                  <a:lnTo>
                    <a:pt x="1041666" y="213233"/>
                  </a:lnTo>
                  <a:close/>
                </a:path>
                <a:path extrusionOk="0" h="779779" w="1073785">
                  <a:moveTo>
                    <a:pt x="1041666" y="88709"/>
                  </a:moveTo>
                  <a:lnTo>
                    <a:pt x="947394" y="88709"/>
                  </a:lnTo>
                  <a:lnTo>
                    <a:pt x="947394" y="174650"/>
                  </a:lnTo>
                  <a:lnTo>
                    <a:pt x="1041666" y="174650"/>
                  </a:lnTo>
                  <a:lnTo>
                    <a:pt x="1041666" y="88709"/>
                  </a:lnTo>
                  <a:close/>
                </a:path>
                <a:path extrusionOk="0" h="779779" w="1073785">
                  <a:moveTo>
                    <a:pt x="1073416" y="660666"/>
                  </a:moveTo>
                  <a:lnTo>
                    <a:pt x="979068" y="660666"/>
                  </a:lnTo>
                  <a:lnTo>
                    <a:pt x="979068" y="746633"/>
                  </a:lnTo>
                  <a:lnTo>
                    <a:pt x="1073416" y="746633"/>
                  </a:lnTo>
                  <a:lnTo>
                    <a:pt x="1073416" y="660666"/>
                  </a:lnTo>
                  <a:close/>
                </a:path>
                <a:path extrusionOk="0" h="779779" w="1073785">
                  <a:moveTo>
                    <a:pt x="1073683" y="536168"/>
                  </a:moveTo>
                  <a:lnTo>
                    <a:pt x="979424" y="536168"/>
                  </a:lnTo>
                  <a:lnTo>
                    <a:pt x="979424" y="622109"/>
                  </a:lnTo>
                  <a:lnTo>
                    <a:pt x="1073683" y="622109"/>
                  </a:lnTo>
                  <a:lnTo>
                    <a:pt x="1073683" y="536168"/>
                  </a:lnTo>
                  <a:close/>
                </a:path>
                <a:path extrusionOk="0" h="779779" w="1073785">
                  <a:moveTo>
                    <a:pt x="1073683" y="413207"/>
                  </a:moveTo>
                  <a:lnTo>
                    <a:pt x="979424" y="413207"/>
                  </a:lnTo>
                  <a:lnTo>
                    <a:pt x="979424" y="499148"/>
                  </a:lnTo>
                  <a:lnTo>
                    <a:pt x="1073683" y="499148"/>
                  </a:lnTo>
                  <a:lnTo>
                    <a:pt x="1073683" y="413207"/>
                  </a:lnTo>
                  <a:close/>
                </a:path>
              </a:pathLst>
            </a:custGeom>
            <a:solidFill>
              <a:srgbClr val="91CFE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14"/>
            <p:cNvSpPr/>
            <p:nvPr/>
          </p:nvSpPr>
          <p:spPr>
            <a:xfrm>
              <a:off x="3433089" y="2985922"/>
              <a:ext cx="1268730" cy="882650"/>
            </a:xfrm>
            <a:custGeom>
              <a:rect b="b" l="l" r="r" t="t"/>
              <a:pathLst>
                <a:path extrusionOk="0" h="882650" w="1268729">
                  <a:moveTo>
                    <a:pt x="196380" y="844854"/>
                  </a:moveTo>
                  <a:lnTo>
                    <a:pt x="93052" y="844854"/>
                  </a:lnTo>
                  <a:lnTo>
                    <a:pt x="93052" y="855878"/>
                  </a:lnTo>
                  <a:lnTo>
                    <a:pt x="196380" y="855878"/>
                  </a:lnTo>
                  <a:lnTo>
                    <a:pt x="196380" y="844854"/>
                  </a:lnTo>
                  <a:close/>
                </a:path>
                <a:path extrusionOk="0" h="882650" w="1268729">
                  <a:moveTo>
                    <a:pt x="196380" y="720318"/>
                  </a:moveTo>
                  <a:lnTo>
                    <a:pt x="93052" y="720318"/>
                  </a:lnTo>
                  <a:lnTo>
                    <a:pt x="93052" y="731354"/>
                  </a:lnTo>
                  <a:lnTo>
                    <a:pt x="196380" y="731354"/>
                  </a:lnTo>
                  <a:lnTo>
                    <a:pt x="196380" y="720318"/>
                  </a:lnTo>
                  <a:close/>
                </a:path>
                <a:path extrusionOk="0" h="882650" w="1268729">
                  <a:moveTo>
                    <a:pt x="196380" y="595820"/>
                  </a:moveTo>
                  <a:lnTo>
                    <a:pt x="93052" y="595820"/>
                  </a:lnTo>
                  <a:lnTo>
                    <a:pt x="93052" y="606856"/>
                  </a:lnTo>
                  <a:lnTo>
                    <a:pt x="196380" y="606856"/>
                  </a:lnTo>
                  <a:lnTo>
                    <a:pt x="196380" y="595820"/>
                  </a:lnTo>
                  <a:close/>
                </a:path>
                <a:path extrusionOk="0" h="882650" w="1268729">
                  <a:moveTo>
                    <a:pt x="227634" y="396913"/>
                  </a:moveTo>
                  <a:lnTo>
                    <a:pt x="124320" y="396913"/>
                  </a:lnTo>
                  <a:lnTo>
                    <a:pt x="124320" y="407974"/>
                  </a:lnTo>
                  <a:lnTo>
                    <a:pt x="227634" y="407974"/>
                  </a:lnTo>
                  <a:lnTo>
                    <a:pt x="227634" y="396913"/>
                  </a:lnTo>
                  <a:close/>
                </a:path>
                <a:path extrusionOk="0" h="882650" w="1268729">
                  <a:moveTo>
                    <a:pt x="227634" y="272415"/>
                  </a:moveTo>
                  <a:lnTo>
                    <a:pt x="124320" y="272415"/>
                  </a:lnTo>
                  <a:lnTo>
                    <a:pt x="124320" y="283438"/>
                  </a:lnTo>
                  <a:lnTo>
                    <a:pt x="227634" y="283438"/>
                  </a:lnTo>
                  <a:lnTo>
                    <a:pt x="227634" y="272415"/>
                  </a:lnTo>
                  <a:close/>
                </a:path>
                <a:path extrusionOk="0" h="882650" w="1268729">
                  <a:moveTo>
                    <a:pt x="318300" y="844854"/>
                  </a:moveTo>
                  <a:lnTo>
                    <a:pt x="214985" y="844854"/>
                  </a:lnTo>
                  <a:lnTo>
                    <a:pt x="214985" y="855878"/>
                  </a:lnTo>
                  <a:lnTo>
                    <a:pt x="318300" y="855878"/>
                  </a:lnTo>
                  <a:lnTo>
                    <a:pt x="318300" y="844854"/>
                  </a:lnTo>
                  <a:close/>
                </a:path>
                <a:path extrusionOk="0" h="882650" w="1268729">
                  <a:moveTo>
                    <a:pt x="318300" y="720318"/>
                  </a:moveTo>
                  <a:lnTo>
                    <a:pt x="214985" y="720318"/>
                  </a:lnTo>
                  <a:lnTo>
                    <a:pt x="214985" y="731354"/>
                  </a:lnTo>
                  <a:lnTo>
                    <a:pt x="318300" y="731354"/>
                  </a:lnTo>
                  <a:lnTo>
                    <a:pt x="318300" y="720318"/>
                  </a:lnTo>
                  <a:close/>
                </a:path>
                <a:path extrusionOk="0" h="882650" w="1268729">
                  <a:moveTo>
                    <a:pt x="318300" y="595820"/>
                  </a:moveTo>
                  <a:lnTo>
                    <a:pt x="214985" y="595820"/>
                  </a:lnTo>
                  <a:lnTo>
                    <a:pt x="214985" y="606856"/>
                  </a:lnTo>
                  <a:lnTo>
                    <a:pt x="318300" y="606856"/>
                  </a:lnTo>
                  <a:lnTo>
                    <a:pt x="318300" y="595820"/>
                  </a:lnTo>
                  <a:close/>
                </a:path>
                <a:path extrusionOk="0" h="882650" w="1268729">
                  <a:moveTo>
                    <a:pt x="349567" y="396913"/>
                  </a:moveTo>
                  <a:lnTo>
                    <a:pt x="246240" y="396913"/>
                  </a:lnTo>
                  <a:lnTo>
                    <a:pt x="246240" y="407974"/>
                  </a:lnTo>
                  <a:lnTo>
                    <a:pt x="349567" y="407974"/>
                  </a:lnTo>
                  <a:lnTo>
                    <a:pt x="349567" y="396913"/>
                  </a:lnTo>
                  <a:close/>
                </a:path>
                <a:path extrusionOk="0" h="882650" w="1268729">
                  <a:moveTo>
                    <a:pt x="349567" y="272415"/>
                  </a:moveTo>
                  <a:lnTo>
                    <a:pt x="246240" y="272415"/>
                  </a:lnTo>
                  <a:lnTo>
                    <a:pt x="246240" y="283438"/>
                  </a:lnTo>
                  <a:lnTo>
                    <a:pt x="349567" y="283438"/>
                  </a:lnTo>
                  <a:lnTo>
                    <a:pt x="349567" y="272415"/>
                  </a:lnTo>
                  <a:close/>
                </a:path>
                <a:path extrusionOk="0" h="882650" w="1268729">
                  <a:moveTo>
                    <a:pt x="642937" y="701192"/>
                  </a:moveTo>
                  <a:lnTo>
                    <a:pt x="630948" y="701192"/>
                  </a:lnTo>
                  <a:lnTo>
                    <a:pt x="630948" y="882611"/>
                  </a:lnTo>
                  <a:lnTo>
                    <a:pt x="642937" y="882611"/>
                  </a:lnTo>
                  <a:lnTo>
                    <a:pt x="642937" y="701192"/>
                  </a:lnTo>
                  <a:close/>
                </a:path>
                <a:path extrusionOk="0" h="882650" w="1268729">
                  <a:moveTo>
                    <a:pt x="840511" y="637209"/>
                  </a:moveTo>
                  <a:lnTo>
                    <a:pt x="837958" y="624649"/>
                  </a:lnTo>
                  <a:lnTo>
                    <a:pt x="831011" y="614387"/>
                  </a:lnTo>
                  <a:lnTo>
                    <a:pt x="820699" y="607479"/>
                  </a:lnTo>
                  <a:lnTo>
                    <a:pt x="808088" y="604939"/>
                  </a:lnTo>
                  <a:lnTo>
                    <a:pt x="460273" y="604939"/>
                  </a:lnTo>
                  <a:lnTo>
                    <a:pt x="447636" y="607479"/>
                  </a:lnTo>
                  <a:lnTo>
                    <a:pt x="437324" y="614387"/>
                  </a:lnTo>
                  <a:lnTo>
                    <a:pt x="430377" y="624649"/>
                  </a:lnTo>
                  <a:lnTo>
                    <a:pt x="427824" y="637209"/>
                  </a:lnTo>
                  <a:lnTo>
                    <a:pt x="430377" y="649782"/>
                  </a:lnTo>
                  <a:lnTo>
                    <a:pt x="437324" y="660044"/>
                  </a:lnTo>
                  <a:lnTo>
                    <a:pt x="447636" y="666965"/>
                  </a:lnTo>
                  <a:lnTo>
                    <a:pt x="460273" y="669505"/>
                  </a:lnTo>
                  <a:lnTo>
                    <a:pt x="461010" y="669505"/>
                  </a:lnTo>
                  <a:lnTo>
                    <a:pt x="461010" y="882611"/>
                  </a:lnTo>
                  <a:lnTo>
                    <a:pt x="485267" y="882611"/>
                  </a:lnTo>
                  <a:lnTo>
                    <a:pt x="485267" y="669505"/>
                  </a:lnTo>
                  <a:lnTo>
                    <a:pt x="791857" y="669505"/>
                  </a:lnTo>
                  <a:lnTo>
                    <a:pt x="791857" y="882611"/>
                  </a:lnTo>
                  <a:lnTo>
                    <a:pt x="816089" y="882611"/>
                  </a:lnTo>
                  <a:lnTo>
                    <a:pt x="816089" y="667905"/>
                  </a:lnTo>
                  <a:lnTo>
                    <a:pt x="820699" y="666965"/>
                  </a:lnTo>
                  <a:lnTo>
                    <a:pt x="831011" y="660044"/>
                  </a:lnTo>
                  <a:lnTo>
                    <a:pt x="837958" y="649782"/>
                  </a:lnTo>
                  <a:lnTo>
                    <a:pt x="840511" y="637209"/>
                  </a:lnTo>
                  <a:close/>
                </a:path>
                <a:path extrusionOk="0" h="882650" w="1268729">
                  <a:moveTo>
                    <a:pt x="844372" y="191795"/>
                  </a:moveTo>
                  <a:lnTo>
                    <a:pt x="748169" y="191795"/>
                  </a:lnTo>
                  <a:lnTo>
                    <a:pt x="748169" y="103822"/>
                  </a:lnTo>
                  <a:lnTo>
                    <a:pt x="737781" y="103822"/>
                  </a:lnTo>
                  <a:lnTo>
                    <a:pt x="737781" y="191795"/>
                  </a:lnTo>
                  <a:lnTo>
                    <a:pt x="639394" y="191795"/>
                  </a:lnTo>
                  <a:lnTo>
                    <a:pt x="639394" y="103822"/>
                  </a:lnTo>
                  <a:lnTo>
                    <a:pt x="628992" y="103822"/>
                  </a:lnTo>
                  <a:lnTo>
                    <a:pt x="628992" y="191795"/>
                  </a:lnTo>
                  <a:lnTo>
                    <a:pt x="529894" y="191795"/>
                  </a:lnTo>
                  <a:lnTo>
                    <a:pt x="529894" y="103822"/>
                  </a:lnTo>
                  <a:lnTo>
                    <a:pt x="519493" y="103822"/>
                  </a:lnTo>
                  <a:lnTo>
                    <a:pt x="519493" y="191795"/>
                  </a:lnTo>
                  <a:lnTo>
                    <a:pt x="423964" y="191795"/>
                  </a:lnTo>
                  <a:lnTo>
                    <a:pt x="423964" y="202145"/>
                  </a:lnTo>
                  <a:lnTo>
                    <a:pt x="519493" y="202145"/>
                  </a:lnTo>
                  <a:lnTo>
                    <a:pt x="519493" y="283984"/>
                  </a:lnTo>
                  <a:lnTo>
                    <a:pt x="423341" y="283984"/>
                  </a:lnTo>
                  <a:lnTo>
                    <a:pt x="423341" y="286512"/>
                  </a:lnTo>
                  <a:lnTo>
                    <a:pt x="423341" y="290322"/>
                  </a:lnTo>
                  <a:lnTo>
                    <a:pt x="423341" y="294119"/>
                  </a:lnTo>
                  <a:lnTo>
                    <a:pt x="519493" y="294119"/>
                  </a:lnTo>
                  <a:lnTo>
                    <a:pt x="519493" y="320751"/>
                  </a:lnTo>
                  <a:lnTo>
                    <a:pt x="529894" y="320751"/>
                  </a:lnTo>
                  <a:lnTo>
                    <a:pt x="529894" y="294119"/>
                  </a:lnTo>
                  <a:lnTo>
                    <a:pt x="593636" y="294119"/>
                  </a:lnTo>
                  <a:lnTo>
                    <a:pt x="593636" y="290322"/>
                  </a:lnTo>
                  <a:lnTo>
                    <a:pt x="598157" y="290322"/>
                  </a:lnTo>
                  <a:lnTo>
                    <a:pt x="598157" y="286512"/>
                  </a:lnTo>
                  <a:lnTo>
                    <a:pt x="603415" y="286512"/>
                  </a:lnTo>
                  <a:lnTo>
                    <a:pt x="603415" y="283984"/>
                  </a:lnTo>
                  <a:lnTo>
                    <a:pt x="529894" y="283984"/>
                  </a:lnTo>
                  <a:lnTo>
                    <a:pt x="529894" y="202145"/>
                  </a:lnTo>
                  <a:lnTo>
                    <a:pt x="628992" y="202145"/>
                  </a:lnTo>
                  <a:lnTo>
                    <a:pt x="629005" y="277609"/>
                  </a:lnTo>
                  <a:lnTo>
                    <a:pt x="632218" y="277393"/>
                  </a:lnTo>
                  <a:lnTo>
                    <a:pt x="639394" y="277609"/>
                  </a:lnTo>
                  <a:lnTo>
                    <a:pt x="639394" y="202145"/>
                  </a:lnTo>
                  <a:lnTo>
                    <a:pt x="737781" y="202145"/>
                  </a:lnTo>
                  <a:lnTo>
                    <a:pt x="737781" y="284162"/>
                  </a:lnTo>
                  <a:lnTo>
                    <a:pt x="660857" y="284162"/>
                  </a:lnTo>
                  <a:lnTo>
                    <a:pt x="666127" y="286943"/>
                  </a:lnTo>
                  <a:lnTo>
                    <a:pt x="670979" y="290423"/>
                  </a:lnTo>
                  <a:lnTo>
                    <a:pt x="675220" y="294589"/>
                  </a:lnTo>
                  <a:lnTo>
                    <a:pt x="737781" y="294589"/>
                  </a:lnTo>
                  <a:lnTo>
                    <a:pt x="737781" y="320751"/>
                  </a:lnTo>
                  <a:lnTo>
                    <a:pt x="748169" y="320751"/>
                  </a:lnTo>
                  <a:lnTo>
                    <a:pt x="748169" y="294589"/>
                  </a:lnTo>
                  <a:lnTo>
                    <a:pt x="843762" y="294589"/>
                  </a:lnTo>
                  <a:lnTo>
                    <a:pt x="843762" y="284162"/>
                  </a:lnTo>
                  <a:lnTo>
                    <a:pt x="748169" y="284162"/>
                  </a:lnTo>
                  <a:lnTo>
                    <a:pt x="748169" y="202145"/>
                  </a:lnTo>
                  <a:lnTo>
                    <a:pt x="844372" y="202145"/>
                  </a:lnTo>
                  <a:lnTo>
                    <a:pt x="844372" y="191795"/>
                  </a:lnTo>
                  <a:close/>
                </a:path>
                <a:path extrusionOk="0" h="882650" w="1268729">
                  <a:moveTo>
                    <a:pt x="858393" y="568858"/>
                  </a:moveTo>
                  <a:lnTo>
                    <a:pt x="748169" y="568858"/>
                  </a:lnTo>
                  <a:lnTo>
                    <a:pt x="748169" y="481850"/>
                  </a:lnTo>
                  <a:lnTo>
                    <a:pt x="844372" y="481850"/>
                  </a:lnTo>
                  <a:lnTo>
                    <a:pt x="844372" y="471500"/>
                  </a:lnTo>
                  <a:lnTo>
                    <a:pt x="748169" y="471500"/>
                  </a:lnTo>
                  <a:lnTo>
                    <a:pt x="748169" y="388950"/>
                  </a:lnTo>
                  <a:lnTo>
                    <a:pt x="844423" y="388950"/>
                  </a:lnTo>
                  <a:lnTo>
                    <a:pt x="844423" y="378599"/>
                  </a:lnTo>
                  <a:lnTo>
                    <a:pt x="748169" y="378599"/>
                  </a:lnTo>
                  <a:lnTo>
                    <a:pt x="748169" y="351142"/>
                  </a:lnTo>
                  <a:lnTo>
                    <a:pt x="737781" y="351142"/>
                  </a:lnTo>
                  <a:lnTo>
                    <a:pt x="737781" y="378599"/>
                  </a:lnTo>
                  <a:lnTo>
                    <a:pt x="676198" y="378599"/>
                  </a:lnTo>
                  <a:lnTo>
                    <a:pt x="672185" y="382689"/>
                  </a:lnTo>
                  <a:lnTo>
                    <a:pt x="667512" y="386156"/>
                  </a:lnTo>
                  <a:lnTo>
                    <a:pt x="662368" y="388950"/>
                  </a:lnTo>
                  <a:lnTo>
                    <a:pt x="737781" y="388950"/>
                  </a:lnTo>
                  <a:lnTo>
                    <a:pt x="737781" y="471500"/>
                  </a:lnTo>
                  <a:lnTo>
                    <a:pt x="737781" y="481850"/>
                  </a:lnTo>
                  <a:lnTo>
                    <a:pt x="737781" y="568858"/>
                  </a:lnTo>
                  <a:lnTo>
                    <a:pt x="639394" y="568858"/>
                  </a:lnTo>
                  <a:lnTo>
                    <a:pt x="639394" y="481850"/>
                  </a:lnTo>
                  <a:lnTo>
                    <a:pt x="737781" y="481850"/>
                  </a:lnTo>
                  <a:lnTo>
                    <a:pt x="737781" y="471500"/>
                  </a:lnTo>
                  <a:lnTo>
                    <a:pt x="639394" y="471500"/>
                  </a:lnTo>
                  <a:lnTo>
                    <a:pt x="639394" y="396760"/>
                  </a:lnTo>
                  <a:lnTo>
                    <a:pt x="639394" y="395490"/>
                  </a:lnTo>
                  <a:lnTo>
                    <a:pt x="638086" y="395490"/>
                  </a:lnTo>
                  <a:lnTo>
                    <a:pt x="638086" y="396760"/>
                  </a:lnTo>
                  <a:lnTo>
                    <a:pt x="631672" y="396760"/>
                  </a:lnTo>
                  <a:lnTo>
                    <a:pt x="631672" y="395490"/>
                  </a:lnTo>
                  <a:lnTo>
                    <a:pt x="629005" y="395490"/>
                  </a:lnTo>
                  <a:lnTo>
                    <a:pt x="629005" y="396760"/>
                  </a:lnTo>
                  <a:lnTo>
                    <a:pt x="629005" y="471500"/>
                  </a:lnTo>
                  <a:lnTo>
                    <a:pt x="629005" y="481850"/>
                  </a:lnTo>
                  <a:lnTo>
                    <a:pt x="629005" y="568858"/>
                  </a:lnTo>
                  <a:lnTo>
                    <a:pt x="529894" y="568858"/>
                  </a:lnTo>
                  <a:lnTo>
                    <a:pt x="529894" y="481850"/>
                  </a:lnTo>
                  <a:lnTo>
                    <a:pt x="629005" y="481850"/>
                  </a:lnTo>
                  <a:lnTo>
                    <a:pt x="629005" y="471500"/>
                  </a:lnTo>
                  <a:lnTo>
                    <a:pt x="529894" y="471500"/>
                  </a:lnTo>
                  <a:lnTo>
                    <a:pt x="529894" y="389153"/>
                  </a:lnTo>
                  <a:lnTo>
                    <a:pt x="603199" y="389153"/>
                  </a:lnTo>
                  <a:lnTo>
                    <a:pt x="603199" y="386613"/>
                  </a:lnTo>
                  <a:lnTo>
                    <a:pt x="598093" y="386613"/>
                  </a:lnTo>
                  <a:lnTo>
                    <a:pt x="598093" y="382816"/>
                  </a:lnTo>
                  <a:lnTo>
                    <a:pt x="593686" y="382816"/>
                  </a:lnTo>
                  <a:lnTo>
                    <a:pt x="593686" y="379018"/>
                  </a:lnTo>
                  <a:lnTo>
                    <a:pt x="529894" y="379018"/>
                  </a:lnTo>
                  <a:lnTo>
                    <a:pt x="529894" y="351142"/>
                  </a:lnTo>
                  <a:lnTo>
                    <a:pt x="519493" y="351142"/>
                  </a:lnTo>
                  <a:lnTo>
                    <a:pt x="519493" y="379018"/>
                  </a:lnTo>
                  <a:lnTo>
                    <a:pt x="423989" y="379018"/>
                  </a:lnTo>
                  <a:lnTo>
                    <a:pt x="423989" y="382816"/>
                  </a:lnTo>
                  <a:lnTo>
                    <a:pt x="423989" y="386613"/>
                  </a:lnTo>
                  <a:lnTo>
                    <a:pt x="423989" y="389153"/>
                  </a:lnTo>
                  <a:lnTo>
                    <a:pt x="519493" y="389153"/>
                  </a:lnTo>
                  <a:lnTo>
                    <a:pt x="519493" y="471500"/>
                  </a:lnTo>
                  <a:lnTo>
                    <a:pt x="423964" y="471500"/>
                  </a:lnTo>
                  <a:lnTo>
                    <a:pt x="423964" y="481850"/>
                  </a:lnTo>
                  <a:lnTo>
                    <a:pt x="519493" y="481850"/>
                  </a:lnTo>
                  <a:lnTo>
                    <a:pt x="519493" y="568858"/>
                  </a:lnTo>
                  <a:lnTo>
                    <a:pt x="409968" y="568858"/>
                  </a:lnTo>
                  <a:lnTo>
                    <a:pt x="409968" y="582917"/>
                  </a:lnTo>
                  <a:lnTo>
                    <a:pt x="858393" y="582917"/>
                  </a:lnTo>
                  <a:lnTo>
                    <a:pt x="858393" y="568858"/>
                  </a:lnTo>
                  <a:close/>
                </a:path>
                <a:path extrusionOk="0" h="882650" w="1268729">
                  <a:moveTo>
                    <a:pt x="1021537" y="393827"/>
                  </a:moveTo>
                  <a:lnTo>
                    <a:pt x="918171" y="393827"/>
                  </a:lnTo>
                  <a:lnTo>
                    <a:pt x="918171" y="404901"/>
                  </a:lnTo>
                  <a:lnTo>
                    <a:pt x="1021537" y="404901"/>
                  </a:lnTo>
                  <a:lnTo>
                    <a:pt x="1021537" y="393827"/>
                  </a:lnTo>
                  <a:close/>
                </a:path>
                <a:path extrusionOk="0" h="882650" w="1268729">
                  <a:moveTo>
                    <a:pt x="1021537" y="270446"/>
                  </a:moveTo>
                  <a:lnTo>
                    <a:pt x="918171" y="270446"/>
                  </a:lnTo>
                  <a:lnTo>
                    <a:pt x="918171" y="281482"/>
                  </a:lnTo>
                  <a:lnTo>
                    <a:pt x="1021537" y="281482"/>
                  </a:lnTo>
                  <a:lnTo>
                    <a:pt x="1021537" y="270446"/>
                  </a:lnTo>
                  <a:close/>
                </a:path>
                <a:path extrusionOk="0" h="882650" w="1268729">
                  <a:moveTo>
                    <a:pt x="1053376" y="844054"/>
                  </a:moveTo>
                  <a:lnTo>
                    <a:pt x="950023" y="844054"/>
                  </a:lnTo>
                  <a:lnTo>
                    <a:pt x="950023" y="855116"/>
                  </a:lnTo>
                  <a:lnTo>
                    <a:pt x="1053376" y="855116"/>
                  </a:lnTo>
                  <a:lnTo>
                    <a:pt x="1053376" y="844054"/>
                  </a:lnTo>
                  <a:close/>
                </a:path>
                <a:path extrusionOk="0" h="882650" w="1268729">
                  <a:moveTo>
                    <a:pt x="1053376" y="719556"/>
                  </a:moveTo>
                  <a:lnTo>
                    <a:pt x="950023" y="719556"/>
                  </a:lnTo>
                  <a:lnTo>
                    <a:pt x="950023" y="730592"/>
                  </a:lnTo>
                  <a:lnTo>
                    <a:pt x="1053376" y="730592"/>
                  </a:lnTo>
                  <a:lnTo>
                    <a:pt x="1053376" y="719556"/>
                  </a:lnTo>
                  <a:close/>
                </a:path>
                <a:path extrusionOk="0" h="882650" w="1268729">
                  <a:moveTo>
                    <a:pt x="1053566" y="596595"/>
                  </a:moveTo>
                  <a:lnTo>
                    <a:pt x="950290" y="596595"/>
                  </a:lnTo>
                  <a:lnTo>
                    <a:pt x="950290" y="607618"/>
                  </a:lnTo>
                  <a:lnTo>
                    <a:pt x="1053566" y="607618"/>
                  </a:lnTo>
                  <a:lnTo>
                    <a:pt x="1053566" y="596595"/>
                  </a:lnTo>
                  <a:close/>
                </a:path>
                <a:path extrusionOk="0" h="882650" w="1268729">
                  <a:moveTo>
                    <a:pt x="1143368" y="393827"/>
                  </a:moveTo>
                  <a:lnTo>
                    <a:pt x="1040091" y="393827"/>
                  </a:lnTo>
                  <a:lnTo>
                    <a:pt x="1040091" y="404901"/>
                  </a:lnTo>
                  <a:lnTo>
                    <a:pt x="1143368" y="404901"/>
                  </a:lnTo>
                  <a:lnTo>
                    <a:pt x="1143368" y="393827"/>
                  </a:lnTo>
                  <a:close/>
                </a:path>
                <a:path extrusionOk="0" h="882650" w="1268729">
                  <a:moveTo>
                    <a:pt x="1143368" y="270446"/>
                  </a:moveTo>
                  <a:lnTo>
                    <a:pt x="1040091" y="270446"/>
                  </a:lnTo>
                  <a:lnTo>
                    <a:pt x="1040091" y="281482"/>
                  </a:lnTo>
                  <a:lnTo>
                    <a:pt x="1143368" y="281482"/>
                  </a:lnTo>
                  <a:lnTo>
                    <a:pt x="1143368" y="270446"/>
                  </a:lnTo>
                  <a:close/>
                </a:path>
                <a:path extrusionOk="0" h="882650" w="1268729">
                  <a:moveTo>
                    <a:pt x="1175296" y="844054"/>
                  </a:moveTo>
                  <a:lnTo>
                    <a:pt x="1072032" y="844054"/>
                  </a:lnTo>
                  <a:lnTo>
                    <a:pt x="1072032" y="855116"/>
                  </a:lnTo>
                  <a:lnTo>
                    <a:pt x="1175296" y="855116"/>
                  </a:lnTo>
                  <a:lnTo>
                    <a:pt x="1175296" y="844054"/>
                  </a:lnTo>
                  <a:close/>
                </a:path>
                <a:path extrusionOk="0" h="882650" w="1268729">
                  <a:moveTo>
                    <a:pt x="1175296" y="719556"/>
                  </a:moveTo>
                  <a:lnTo>
                    <a:pt x="1072032" y="719556"/>
                  </a:lnTo>
                  <a:lnTo>
                    <a:pt x="1072032" y="730592"/>
                  </a:lnTo>
                  <a:lnTo>
                    <a:pt x="1175296" y="730592"/>
                  </a:lnTo>
                  <a:lnTo>
                    <a:pt x="1175296" y="719556"/>
                  </a:lnTo>
                  <a:close/>
                </a:path>
                <a:path extrusionOk="0" h="882650" w="1268729">
                  <a:moveTo>
                    <a:pt x="1175486" y="596595"/>
                  </a:moveTo>
                  <a:lnTo>
                    <a:pt x="1072210" y="596595"/>
                  </a:lnTo>
                  <a:lnTo>
                    <a:pt x="1072210" y="607618"/>
                  </a:lnTo>
                  <a:lnTo>
                    <a:pt x="1175486" y="607618"/>
                  </a:lnTo>
                  <a:lnTo>
                    <a:pt x="1175486" y="596595"/>
                  </a:lnTo>
                  <a:close/>
                </a:path>
                <a:path extrusionOk="0" h="882650" w="1268729">
                  <a:moveTo>
                    <a:pt x="1268374" y="462419"/>
                  </a:moveTo>
                  <a:lnTo>
                    <a:pt x="1266736" y="454355"/>
                  </a:lnTo>
                  <a:lnTo>
                    <a:pt x="1262253" y="447776"/>
                  </a:lnTo>
                  <a:lnTo>
                    <a:pt x="1255636" y="443331"/>
                  </a:lnTo>
                  <a:lnTo>
                    <a:pt x="1247546" y="441706"/>
                  </a:lnTo>
                  <a:lnTo>
                    <a:pt x="896607" y="441706"/>
                  </a:lnTo>
                  <a:lnTo>
                    <a:pt x="896607" y="153111"/>
                  </a:lnTo>
                  <a:lnTo>
                    <a:pt x="1184490" y="153111"/>
                  </a:lnTo>
                  <a:lnTo>
                    <a:pt x="1192568" y="151472"/>
                  </a:lnTo>
                  <a:lnTo>
                    <a:pt x="1199159" y="147027"/>
                  </a:lnTo>
                  <a:lnTo>
                    <a:pt x="1203604" y="140449"/>
                  </a:lnTo>
                  <a:lnTo>
                    <a:pt x="1205230" y="132384"/>
                  </a:lnTo>
                  <a:lnTo>
                    <a:pt x="1203604" y="124320"/>
                  </a:lnTo>
                  <a:lnTo>
                    <a:pt x="1199159" y="117741"/>
                  </a:lnTo>
                  <a:lnTo>
                    <a:pt x="1192568" y="113309"/>
                  </a:lnTo>
                  <a:lnTo>
                    <a:pt x="1184490" y="111683"/>
                  </a:lnTo>
                  <a:lnTo>
                    <a:pt x="896607" y="111683"/>
                  </a:lnTo>
                  <a:lnTo>
                    <a:pt x="896607" y="52806"/>
                  </a:lnTo>
                  <a:lnTo>
                    <a:pt x="907707" y="52806"/>
                  </a:lnTo>
                  <a:lnTo>
                    <a:pt x="918032" y="50723"/>
                  </a:lnTo>
                  <a:lnTo>
                    <a:pt x="926439" y="45046"/>
                  </a:lnTo>
                  <a:lnTo>
                    <a:pt x="932116" y="36639"/>
                  </a:lnTo>
                  <a:lnTo>
                    <a:pt x="934186" y="26365"/>
                  </a:lnTo>
                  <a:lnTo>
                    <a:pt x="932116" y="16090"/>
                  </a:lnTo>
                  <a:lnTo>
                    <a:pt x="926439" y="7708"/>
                  </a:lnTo>
                  <a:lnTo>
                    <a:pt x="918032" y="2070"/>
                  </a:lnTo>
                  <a:lnTo>
                    <a:pt x="907707" y="0"/>
                  </a:lnTo>
                  <a:lnTo>
                    <a:pt x="360680" y="0"/>
                  </a:lnTo>
                  <a:lnTo>
                    <a:pt x="350354" y="2070"/>
                  </a:lnTo>
                  <a:lnTo>
                    <a:pt x="341934" y="7708"/>
                  </a:lnTo>
                  <a:lnTo>
                    <a:pt x="336245" y="16090"/>
                  </a:lnTo>
                  <a:lnTo>
                    <a:pt x="334149" y="26365"/>
                  </a:lnTo>
                  <a:lnTo>
                    <a:pt x="336245" y="36639"/>
                  </a:lnTo>
                  <a:lnTo>
                    <a:pt x="341934" y="45046"/>
                  </a:lnTo>
                  <a:lnTo>
                    <a:pt x="350354" y="50723"/>
                  </a:lnTo>
                  <a:lnTo>
                    <a:pt x="360680" y="52806"/>
                  </a:lnTo>
                  <a:lnTo>
                    <a:pt x="371716" y="52806"/>
                  </a:lnTo>
                  <a:lnTo>
                    <a:pt x="371716" y="111683"/>
                  </a:lnTo>
                  <a:lnTo>
                    <a:pt x="83921" y="111683"/>
                  </a:lnTo>
                  <a:lnTo>
                    <a:pt x="75819" y="113309"/>
                  </a:lnTo>
                  <a:lnTo>
                    <a:pt x="69215" y="117741"/>
                  </a:lnTo>
                  <a:lnTo>
                    <a:pt x="64757" y="124320"/>
                  </a:lnTo>
                  <a:lnTo>
                    <a:pt x="63119" y="132384"/>
                  </a:lnTo>
                  <a:lnTo>
                    <a:pt x="64757" y="140449"/>
                  </a:lnTo>
                  <a:lnTo>
                    <a:pt x="69215" y="147027"/>
                  </a:lnTo>
                  <a:lnTo>
                    <a:pt x="75819" y="151472"/>
                  </a:lnTo>
                  <a:lnTo>
                    <a:pt x="83921" y="153111"/>
                  </a:lnTo>
                  <a:lnTo>
                    <a:pt x="371716" y="153111"/>
                  </a:lnTo>
                  <a:lnTo>
                    <a:pt x="371716" y="441706"/>
                  </a:lnTo>
                  <a:lnTo>
                    <a:pt x="20815" y="441706"/>
                  </a:lnTo>
                  <a:lnTo>
                    <a:pt x="12725" y="443331"/>
                  </a:lnTo>
                  <a:lnTo>
                    <a:pt x="6108" y="447776"/>
                  </a:lnTo>
                  <a:lnTo>
                    <a:pt x="1638" y="454355"/>
                  </a:lnTo>
                  <a:lnTo>
                    <a:pt x="0" y="462419"/>
                  </a:lnTo>
                  <a:lnTo>
                    <a:pt x="1638" y="470484"/>
                  </a:lnTo>
                  <a:lnTo>
                    <a:pt x="6108" y="477062"/>
                  </a:lnTo>
                  <a:lnTo>
                    <a:pt x="12725" y="481495"/>
                  </a:lnTo>
                  <a:lnTo>
                    <a:pt x="20815" y="483120"/>
                  </a:lnTo>
                  <a:lnTo>
                    <a:pt x="371716" y="483120"/>
                  </a:lnTo>
                  <a:lnTo>
                    <a:pt x="371716" y="882611"/>
                  </a:lnTo>
                  <a:lnTo>
                    <a:pt x="395973" y="882611"/>
                  </a:lnTo>
                  <a:lnTo>
                    <a:pt x="395973" y="52806"/>
                  </a:lnTo>
                  <a:lnTo>
                    <a:pt x="872413" y="52806"/>
                  </a:lnTo>
                  <a:lnTo>
                    <a:pt x="872413" y="882396"/>
                  </a:lnTo>
                  <a:lnTo>
                    <a:pt x="896607" y="882396"/>
                  </a:lnTo>
                  <a:lnTo>
                    <a:pt x="896607" y="483120"/>
                  </a:lnTo>
                  <a:lnTo>
                    <a:pt x="1247546" y="483120"/>
                  </a:lnTo>
                  <a:lnTo>
                    <a:pt x="1255636" y="481495"/>
                  </a:lnTo>
                  <a:lnTo>
                    <a:pt x="1262253" y="477062"/>
                  </a:lnTo>
                  <a:lnTo>
                    <a:pt x="1266736" y="470484"/>
                  </a:lnTo>
                  <a:lnTo>
                    <a:pt x="1268374" y="462419"/>
                  </a:lnTo>
                  <a:close/>
                </a:path>
              </a:pathLst>
            </a:custGeom>
            <a:solidFill>
              <a:srgbClr val="539CB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14"/>
            <p:cNvSpPr/>
            <p:nvPr/>
          </p:nvSpPr>
          <p:spPr>
            <a:xfrm>
              <a:off x="3857079" y="3263308"/>
              <a:ext cx="421005" cy="119380"/>
            </a:xfrm>
            <a:custGeom>
              <a:rect b="b" l="l" r="r" t="t"/>
              <a:pathLst>
                <a:path extrusionOk="0" h="119379" w="421004">
                  <a:moveTo>
                    <a:pt x="208236" y="0"/>
                  </a:moveTo>
                  <a:lnTo>
                    <a:pt x="172088" y="13033"/>
                  </a:lnTo>
                  <a:lnTo>
                    <a:pt x="152390" y="43357"/>
                  </a:lnTo>
                  <a:lnTo>
                    <a:pt x="0" y="43357"/>
                  </a:lnTo>
                  <a:lnTo>
                    <a:pt x="0" y="73744"/>
                  </a:lnTo>
                  <a:lnTo>
                    <a:pt x="151889" y="73744"/>
                  </a:lnTo>
                  <a:lnTo>
                    <a:pt x="154377" y="81480"/>
                  </a:lnTo>
                  <a:lnTo>
                    <a:pt x="188402" y="115480"/>
                  </a:lnTo>
                  <a:lnTo>
                    <a:pt x="213568" y="118777"/>
                  </a:lnTo>
                  <a:lnTo>
                    <a:pt x="223695" y="117898"/>
                  </a:lnTo>
                  <a:lnTo>
                    <a:pt x="257435" y="95232"/>
                  </a:lnTo>
                  <a:lnTo>
                    <a:pt x="267813" y="73744"/>
                  </a:lnTo>
                  <a:lnTo>
                    <a:pt x="420440" y="73744"/>
                  </a:lnTo>
                  <a:lnTo>
                    <a:pt x="420440" y="43357"/>
                  </a:lnTo>
                  <a:lnTo>
                    <a:pt x="267303" y="43357"/>
                  </a:lnTo>
                  <a:lnTo>
                    <a:pt x="264699" y="36032"/>
                  </a:lnTo>
                  <a:lnTo>
                    <a:pt x="230791" y="3215"/>
                  </a:lnTo>
                  <a:lnTo>
                    <a:pt x="215406" y="217"/>
                  </a:lnTo>
                  <a:lnTo>
                    <a:pt x="208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14"/>
            <p:cNvSpPr/>
            <p:nvPr/>
          </p:nvSpPr>
          <p:spPr>
            <a:xfrm>
              <a:off x="4029723" y="3285743"/>
              <a:ext cx="74930" cy="74295"/>
            </a:xfrm>
            <a:custGeom>
              <a:rect b="b" l="l" r="r" t="t"/>
              <a:pathLst>
                <a:path extrusionOk="0" h="74295" w="74929">
                  <a:moveTo>
                    <a:pt x="74371" y="27165"/>
                  </a:moveTo>
                  <a:lnTo>
                    <a:pt x="47078" y="27165"/>
                  </a:lnTo>
                  <a:lnTo>
                    <a:pt x="47078" y="0"/>
                  </a:lnTo>
                  <a:lnTo>
                    <a:pt x="27292" y="0"/>
                  </a:lnTo>
                  <a:lnTo>
                    <a:pt x="27292" y="27165"/>
                  </a:lnTo>
                  <a:lnTo>
                    <a:pt x="0" y="27165"/>
                  </a:lnTo>
                  <a:lnTo>
                    <a:pt x="0" y="46837"/>
                  </a:lnTo>
                  <a:lnTo>
                    <a:pt x="27292" y="46837"/>
                  </a:lnTo>
                  <a:lnTo>
                    <a:pt x="27292" y="74002"/>
                  </a:lnTo>
                  <a:lnTo>
                    <a:pt x="47078" y="74002"/>
                  </a:lnTo>
                  <a:lnTo>
                    <a:pt x="47078" y="46837"/>
                  </a:lnTo>
                  <a:lnTo>
                    <a:pt x="74371" y="46837"/>
                  </a:lnTo>
                  <a:lnTo>
                    <a:pt x="74371" y="27165"/>
                  </a:lnTo>
                  <a:close/>
                </a:path>
              </a:pathLst>
            </a:custGeom>
            <a:solidFill>
              <a:srgbClr val="EC1D2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14"/>
            <p:cNvSpPr/>
            <p:nvPr/>
          </p:nvSpPr>
          <p:spPr>
            <a:xfrm>
              <a:off x="3420676" y="3868522"/>
              <a:ext cx="1298575" cy="26670"/>
            </a:xfrm>
            <a:custGeom>
              <a:rect b="b" l="l" r="r" t="t"/>
              <a:pathLst>
                <a:path extrusionOk="0" h="26670" w="1298575">
                  <a:moveTo>
                    <a:pt x="1293351" y="0"/>
                  </a:moveTo>
                  <a:lnTo>
                    <a:pt x="4691" y="0"/>
                  </a:lnTo>
                  <a:lnTo>
                    <a:pt x="0" y="4667"/>
                  </a:lnTo>
                  <a:lnTo>
                    <a:pt x="0" y="26112"/>
                  </a:lnTo>
                  <a:lnTo>
                    <a:pt x="1298082" y="26112"/>
                  </a:lnTo>
                  <a:lnTo>
                    <a:pt x="1298082" y="4667"/>
                  </a:lnTo>
                  <a:lnTo>
                    <a:pt x="1293351" y="0"/>
                  </a:lnTo>
                  <a:close/>
                </a:path>
              </a:pathLst>
            </a:custGeom>
            <a:solidFill>
              <a:srgbClr val="5B5C5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p14"/>
            <p:cNvSpPr/>
            <p:nvPr/>
          </p:nvSpPr>
          <p:spPr>
            <a:xfrm>
              <a:off x="3420669" y="3891571"/>
              <a:ext cx="1298575" cy="57150"/>
            </a:xfrm>
            <a:custGeom>
              <a:rect b="b" l="l" r="r" t="t"/>
              <a:pathLst>
                <a:path extrusionOk="0" h="57150" w="1298575">
                  <a:moveTo>
                    <a:pt x="438264" y="3073"/>
                  </a:moveTo>
                  <a:lnTo>
                    <a:pt x="0" y="3073"/>
                  </a:lnTo>
                  <a:lnTo>
                    <a:pt x="0" y="56870"/>
                  </a:lnTo>
                  <a:lnTo>
                    <a:pt x="243903" y="56870"/>
                  </a:lnTo>
                  <a:lnTo>
                    <a:pt x="338975" y="56870"/>
                  </a:lnTo>
                  <a:lnTo>
                    <a:pt x="438264" y="56870"/>
                  </a:lnTo>
                  <a:lnTo>
                    <a:pt x="438264" y="3073"/>
                  </a:lnTo>
                  <a:close/>
                </a:path>
                <a:path extrusionOk="0" h="57150" w="1298575">
                  <a:moveTo>
                    <a:pt x="1298079" y="3073"/>
                  </a:moveTo>
                  <a:lnTo>
                    <a:pt x="1091857" y="3073"/>
                  </a:lnTo>
                  <a:lnTo>
                    <a:pt x="1083818" y="0"/>
                  </a:lnTo>
                  <a:lnTo>
                    <a:pt x="1070165" y="2857"/>
                  </a:lnTo>
                  <a:lnTo>
                    <a:pt x="1069975" y="3073"/>
                  </a:lnTo>
                  <a:lnTo>
                    <a:pt x="859777" y="3073"/>
                  </a:lnTo>
                  <a:lnTo>
                    <a:pt x="859777" y="56870"/>
                  </a:lnTo>
                  <a:lnTo>
                    <a:pt x="956157" y="56870"/>
                  </a:lnTo>
                  <a:lnTo>
                    <a:pt x="1051242" y="56870"/>
                  </a:lnTo>
                  <a:lnTo>
                    <a:pt x="1298079" y="56870"/>
                  </a:lnTo>
                  <a:lnTo>
                    <a:pt x="1298079" y="3073"/>
                  </a:lnTo>
                  <a:close/>
                </a:path>
              </a:pathLst>
            </a:custGeom>
            <a:solidFill>
              <a:srgbClr val="75C72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548" name="Google Shape;9548;p14"/>
            <p:cNvPicPr preferRelativeResize="0"/>
            <p:nvPr/>
          </p:nvPicPr>
          <p:blipFill rotWithShape="1">
            <a:blip r:embed="rId15">
              <a:alphaModFix/>
            </a:blip>
            <a:srcRect b="0" l="0" r="0" t="0"/>
            <a:stretch/>
          </p:blipFill>
          <p:spPr>
            <a:xfrm>
              <a:off x="4572728" y="3695304"/>
              <a:ext cx="148305" cy="15190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549" name="Google Shape;9549;p14"/>
            <p:cNvPicPr preferRelativeResize="0"/>
            <p:nvPr/>
          </p:nvPicPr>
          <p:blipFill rotWithShape="1">
            <a:blip r:embed="rId16">
              <a:alphaModFix/>
            </a:blip>
            <a:srcRect b="0" l="0" r="0" t="0"/>
            <a:stretch/>
          </p:blipFill>
          <p:spPr>
            <a:xfrm>
              <a:off x="3413666" y="3695249"/>
              <a:ext cx="148367" cy="15190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550" name="Google Shape;9550;p14"/>
            <p:cNvSpPr/>
            <p:nvPr/>
          </p:nvSpPr>
          <p:spPr>
            <a:xfrm>
              <a:off x="3648049" y="3894658"/>
              <a:ext cx="838835" cy="27305"/>
            </a:xfrm>
            <a:custGeom>
              <a:rect b="b" l="l" r="r" t="t"/>
              <a:pathLst>
                <a:path extrusionOk="0" h="27304" w="838835">
                  <a:moveTo>
                    <a:pt x="838415" y="18084"/>
                  </a:moveTo>
                  <a:lnTo>
                    <a:pt x="834148" y="10274"/>
                  </a:lnTo>
                  <a:lnTo>
                    <a:pt x="823315" y="2184"/>
                  </a:lnTo>
                  <a:lnTo>
                    <a:pt x="818134" y="215"/>
                  </a:lnTo>
                  <a:lnTo>
                    <a:pt x="811403" y="0"/>
                  </a:lnTo>
                  <a:lnTo>
                    <a:pt x="760539" y="0"/>
                  </a:lnTo>
                  <a:lnTo>
                    <a:pt x="79768" y="0"/>
                  </a:lnTo>
                  <a:lnTo>
                    <a:pt x="33642" y="0"/>
                  </a:lnTo>
                  <a:lnTo>
                    <a:pt x="33642" y="20167"/>
                  </a:lnTo>
                  <a:lnTo>
                    <a:pt x="28003" y="20701"/>
                  </a:lnTo>
                  <a:lnTo>
                    <a:pt x="33578" y="20167"/>
                  </a:lnTo>
                  <a:lnTo>
                    <a:pt x="33642" y="0"/>
                  </a:lnTo>
                  <a:lnTo>
                    <a:pt x="27076" y="0"/>
                  </a:lnTo>
                  <a:lnTo>
                    <a:pt x="18859" y="292"/>
                  </a:lnTo>
                  <a:lnTo>
                    <a:pt x="12573" y="3302"/>
                  </a:lnTo>
                  <a:lnTo>
                    <a:pt x="6286" y="9639"/>
                  </a:lnTo>
                  <a:lnTo>
                    <a:pt x="2044" y="15074"/>
                  </a:lnTo>
                  <a:lnTo>
                    <a:pt x="0" y="20751"/>
                  </a:lnTo>
                  <a:lnTo>
                    <a:pt x="0" y="26885"/>
                  </a:lnTo>
                  <a:lnTo>
                    <a:pt x="18948" y="26885"/>
                  </a:lnTo>
                  <a:lnTo>
                    <a:pt x="53327" y="26885"/>
                  </a:lnTo>
                  <a:lnTo>
                    <a:pt x="838415" y="26885"/>
                  </a:lnTo>
                  <a:lnTo>
                    <a:pt x="838415" y="18084"/>
                  </a:lnTo>
                  <a:close/>
                </a:path>
              </a:pathLst>
            </a:custGeom>
            <a:solidFill>
              <a:srgbClr val="464647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p14"/>
            <p:cNvSpPr/>
            <p:nvPr/>
          </p:nvSpPr>
          <p:spPr>
            <a:xfrm>
              <a:off x="3529647" y="3857586"/>
              <a:ext cx="1082675" cy="91440"/>
            </a:xfrm>
            <a:custGeom>
              <a:rect b="b" l="l" r="r" t="t"/>
              <a:pathLst>
                <a:path extrusionOk="0" h="91439" w="1082675">
                  <a:moveTo>
                    <a:pt x="144310" y="37160"/>
                  </a:moveTo>
                  <a:lnTo>
                    <a:pt x="138645" y="34810"/>
                  </a:lnTo>
                  <a:lnTo>
                    <a:pt x="131953" y="34251"/>
                  </a:lnTo>
                  <a:lnTo>
                    <a:pt x="124333" y="35521"/>
                  </a:lnTo>
                  <a:lnTo>
                    <a:pt x="115887" y="38671"/>
                  </a:lnTo>
                  <a:lnTo>
                    <a:pt x="97891" y="13868"/>
                  </a:lnTo>
                  <a:lnTo>
                    <a:pt x="77914" y="8953"/>
                  </a:lnTo>
                  <a:lnTo>
                    <a:pt x="60566" y="17043"/>
                  </a:lnTo>
                  <a:lnTo>
                    <a:pt x="50444" y="31242"/>
                  </a:lnTo>
                  <a:lnTo>
                    <a:pt x="39522" y="25095"/>
                  </a:lnTo>
                  <a:lnTo>
                    <a:pt x="29629" y="24930"/>
                  </a:lnTo>
                  <a:lnTo>
                    <a:pt x="21526" y="30645"/>
                  </a:lnTo>
                  <a:lnTo>
                    <a:pt x="15989" y="42125"/>
                  </a:lnTo>
                  <a:lnTo>
                    <a:pt x="7366" y="44208"/>
                  </a:lnTo>
                  <a:lnTo>
                    <a:pt x="2120" y="48666"/>
                  </a:lnTo>
                  <a:lnTo>
                    <a:pt x="0" y="55295"/>
                  </a:lnTo>
                  <a:lnTo>
                    <a:pt x="762" y="63957"/>
                  </a:lnTo>
                  <a:lnTo>
                    <a:pt x="59080" y="63957"/>
                  </a:lnTo>
                  <a:lnTo>
                    <a:pt x="63906" y="56578"/>
                  </a:lnTo>
                  <a:lnTo>
                    <a:pt x="71653" y="53975"/>
                  </a:lnTo>
                  <a:lnTo>
                    <a:pt x="79819" y="55740"/>
                  </a:lnTo>
                  <a:lnTo>
                    <a:pt x="85953" y="61493"/>
                  </a:lnTo>
                  <a:lnTo>
                    <a:pt x="92113" y="49872"/>
                  </a:lnTo>
                  <a:lnTo>
                    <a:pt x="102247" y="43853"/>
                  </a:lnTo>
                  <a:lnTo>
                    <a:pt x="113753" y="43180"/>
                  </a:lnTo>
                  <a:lnTo>
                    <a:pt x="124015" y="47637"/>
                  </a:lnTo>
                  <a:lnTo>
                    <a:pt x="124688" y="46710"/>
                  </a:lnTo>
                  <a:lnTo>
                    <a:pt x="130975" y="40373"/>
                  </a:lnTo>
                  <a:lnTo>
                    <a:pt x="137261" y="37363"/>
                  </a:lnTo>
                  <a:lnTo>
                    <a:pt x="144310" y="37160"/>
                  </a:lnTo>
                  <a:close/>
                </a:path>
                <a:path extrusionOk="0" h="91439" w="1082675">
                  <a:moveTo>
                    <a:pt x="289115" y="82207"/>
                  </a:moveTo>
                  <a:lnTo>
                    <a:pt x="286994" y="75577"/>
                  </a:lnTo>
                  <a:lnTo>
                    <a:pt x="281736" y="71158"/>
                  </a:lnTo>
                  <a:lnTo>
                    <a:pt x="273113" y="69075"/>
                  </a:lnTo>
                  <a:lnTo>
                    <a:pt x="272046" y="65493"/>
                  </a:lnTo>
                  <a:lnTo>
                    <a:pt x="271284" y="63957"/>
                  </a:lnTo>
                  <a:lnTo>
                    <a:pt x="265455" y="55308"/>
                  </a:lnTo>
                  <a:lnTo>
                    <a:pt x="257683" y="51396"/>
                  </a:lnTo>
                  <a:lnTo>
                    <a:pt x="248551" y="52298"/>
                  </a:lnTo>
                  <a:lnTo>
                    <a:pt x="238645" y="58115"/>
                  </a:lnTo>
                  <a:lnTo>
                    <a:pt x="235496" y="51701"/>
                  </a:lnTo>
                  <a:lnTo>
                    <a:pt x="204470" y="34874"/>
                  </a:lnTo>
                  <a:lnTo>
                    <a:pt x="198170" y="37071"/>
                  </a:lnTo>
                  <a:lnTo>
                    <a:pt x="173228" y="65582"/>
                  </a:lnTo>
                  <a:lnTo>
                    <a:pt x="166992" y="59232"/>
                  </a:lnTo>
                  <a:lnTo>
                    <a:pt x="160401" y="57035"/>
                  </a:lnTo>
                  <a:lnTo>
                    <a:pt x="154038" y="57111"/>
                  </a:lnTo>
                  <a:lnTo>
                    <a:pt x="153377" y="57111"/>
                  </a:lnTo>
                  <a:lnTo>
                    <a:pt x="152641" y="57188"/>
                  </a:lnTo>
                  <a:lnTo>
                    <a:pt x="151980" y="57238"/>
                  </a:lnTo>
                  <a:lnTo>
                    <a:pt x="132270" y="74841"/>
                  </a:lnTo>
                  <a:lnTo>
                    <a:pt x="132473" y="82054"/>
                  </a:lnTo>
                  <a:lnTo>
                    <a:pt x="135001" y="90411"/>
                  </a:lnTo>
                  <a:lnTo>
                    <a:pt x="138188" y="82651"/>
                  </a:lnTo>
                  <a:lnTo>
                    <a:pt x="144665" y="78320"/>
                  </a:lnTo>
                  <a:lnTo>
                    <a:pt x="152298" y="78206"/>
                  </a:lnTo>
                  <a:lnTo>
                    <a:pt x="158940" y="83058"/>
                  </a:lnTo>
                  <a:lnTo>
                    <a:pt x="167906" y="72631"/>
                  </a:lnTo>
                  <a:lnTo>
                    <a:pt x="181533" y="69748"/>
                  </a:lnTo>
                  <a:lnTo>
                    <a:pt x="194919" y="74853"/>
                  </a:lnTo>
                  <a:lnTo>
                    <a:pt x="203136" y="88366"/>
                  </a:lnTo>
                  <a:lnTo>
                    <a:pt x="209283" y="82638"/>
                  </a:lnTo>
                  <a:lnTo>
                    <a:pt x="217487" y="80886"/>
                  </a:lnTo>
                  <a:lnTo>
                    <a:pt x="225221" y="83502"/>
                  </a:lnTo>
                  <a:lnTo>
                    <a:pt x="229997" y="90855"/>
                  </a:lnTo>
                  <a:lnTo>
                    <a:pt x="288353" y="90855"/>
                  </a:lnTo>
                  <a:lnTo>
                    <a:pt x="289115" y="82207"/>
                  </a:lnTo>
                  <a:close/>
                </a:path>
                <a:path extrusionOk="0" h="91439" w="1082675">
                  <a:moveTo>
                    <a:pt x="942174" y="90411"/>
                  </a:moveTo>
                  <a:lnTo>
                    <a:pt x="921397" y="61137"/>
                  </a:lnTo>
                  <a:lnTo>
                    <a:pt x="914920" y="61836"/>
                  </a:lnTo>
                  <a:lnTo>
                    <a:pt x="907783" y="63957"/>
                  </a:lnTo>
                  <a:lnTo>
                    <a:pt x="903960" y="65582"/>
                  </a:lnTo>
                  <a:lnTo>
                    <a:pt x="903236" y="63957"/>
                  </a:lnTo>
                  <a:lnTo>
                    <a:pt x="872655" y="34874"/>
                  </a:lnTo>
                  <a:lnTo>
                    <a:pt x="866470" y="35166"/>
                  </a:lnTo>
                  <a:lnTo>
                    <a:pt x="838454" y="58115"/>
                  </a:lnTo>
                  <a:lnTo>
                    <a:pt x="828548" y="52298"/>
                  </a:lnTo>
                  <a:lnTo>
                    <a:pt x="803960" y="69075"/>
                  </a:lnTo>
                  <a:lnTo>
                    <a:pt x="795350" y="71158"/>
                  </a:lnTo>
                  <a:lnTo>
                    <a:pt x="790092" y="75577"/>
                  </a:lnTo>
                  <a:lnTo>
                    <a:pt x="787971" y="82207"/>
                  </a:lnTo>
                  <a:lnTo>
                    <a:pt x="788771" y="90855"/>
                  </a:lnTo>
                  <a:lnTo>
                    <a:pt x="847178" y="90855"/>
                  </a:lnTo>
                  <a:lnTo>
                    <a:pt x="851954" y="83502"/>
                  </a:lnTo>
                  <a:lnTo>
                    <a:pt x="859688" y="80886"/>
                  </a:lnTo>
                  <a:lnTo>
                    <a:pt x="867879" y="82638"/>
                  </a:lnTo>
                  <a:lnTo>
                    <a:pt x="874026" y="88366"/>
                  </a:lnTo>
                  <a:lnTo>
                    <a:pt x="882269" y="74853"/>
                  </a:lnTo>
                  <a:lnTo>
                    <a:pt x="895654" y="69748"/>
                  </a:lnTo>
                  <a:lnTo>
                    <a:pt x="909281" y="72644"/>
                  </a:lnTo>
                  <a:lnTo>
                    <a:pt x="918248" y="83058"/>
                  </a:lnTo>
                  <a:lnTo>
                    <a:pt x="924864" y="78206"/>
                  </a:lnTo>
                  <a:lnTo>
                    <a:pt x="932497" y="78320"/>
                  </a:lnTo>
                  <a:lnTo>
                    <a:pt x="938987" y="82651"/>
                  </a:lnTo>
                  <a:lnTo>
                    <a:pt x="942174" y="90411"/>
                  </a:lnTo>
                  <a:close/>
                </a:path>
                <a:path extrusionOk="0" h="91439" w="1082675">
                  <a:moveTo>
                    <a:pt x="1082484" y="46405"/>
                  </a:moveTo>
                  <a:lnTo>
                    <a:pt x="1080338" y="39763"/>
                  </a:lnTo>
                  <a:lnTo>
                    <a:pt x="1075080" y="35306"/>
                  </a:lnTo>
                  <a:lnTo>
                    <a:pt x="1066457" y="33197"/>
                  </a:lnTo>
                  <a:lnTo>
                    <a:pt x="1060869" y="21742"/>
                  </a:lnTo>
                  <a:lnTo>
                    <a:pt x="1052766" y="16040"/>
                  </a:lnTo>
                  <a:lnTo>
                    <a:pt x="1042885" y="16205"/>
                  </a:lnTo>
                  <a:lnTo>
                    <a:pt x="1031976" y="22352"/>
                  </a:lnTo>
                  <a:lnTo>
                    <a:pt x="1021854" y="8102"/>
                  </a:lnTo>
                  <a:lnTo>
                    <a:pt x="1004506" y="0"/>
                  </a:lnTo>
                  <a:lnTo>
                    <a:pt x="984516" y="4940"/>
                  </a:lnTo>
                  <a:lnTo>
                    <a:pt x="966470" y="29781"/>
                  </a:lnTo>
                  <a:lnTo>
                    <a:pt x="954430" y="25844"/>
                  </a:lnTo>
                  <a:lnTo>
                    <a:pt x="944232" y="25844"/>
                  </a:lnTo>
                  <a:lnTo>
                    <a:pt x="936231" y="29667"/>
                  </a:lnTo>
                  <a:lnTo>
                    <a:pt x="930795" y="37160"/>
                  </a:lnTo>
                  <a:lnTo>
                    <a:pt x="936536" y="37287"/>
                  </a:lnTo>
                  <a:lnTo>
                    <a:pt x="941717" y="39255"/>
                  </a:lnTo>
                  <a:lnTo>
                    <a:pt x="945997" y="42456"/>
                  </a:lnTo>
                  <a:lnTo>
                    <a:pt x="948359" y="43268"/>
                  </a:lnTo>
                  <a:lnTo>
                    <a:pt x="950544" y="44792"/>
                  </a:lnTo>
                  <a:lnTo>
                    <a:pt x="952182" y="47218"/>
                  </a:lnTo>
                  <a:lnTo>
                    <a:pt x="961186" y="36842"/>
                  </a:lnTo>
                  <a:lnTo>
                    <a:pt x="974839" y="33985"/>
                  </a:lnTo>
                  <a:lnTo>
                    <a:pt x="988212" y="39090"/>
                  </a:lnTo>
                  <a:lnTo>
                    <a:pt x="996403" y="52603"/>
                  </a:lnTo>
                  <a:lnTo>
                    <a:pt x="1002588" y="46850"/>
                  </a:lnTo>
                  <a:lnTo>
                    <a:pt x="1010780" y="45085"/>
                  </a:lnTo>
                  <a:lnTo>
                    <a:pt x="1018489" y="47688"/>
                  </a:lnTo>
                  <a:lnTo>
                    <a:pt x="1023239" y="55067"/>
                  </a:lnTo>
                  <a:lnTo>
                    <a:pt x="1081747" y="55067"/>
                  </a:lnTo>
                  <a:lnTo>
                    <a:pt x="1082484" y="46405"/>
                  </a:lnTo>
                  <a:close/>
                </a:path>
              </a:pathLst>
            </a:custGeom>
            <a:solidFill>
              <a:srgbClr val="8BD02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552" name="Google Shape;9552;p14"/>
            <p:cNvPicPr preferRelativeResize="0"/>
            <p:nvPr/>
          </p:nvPicPr>
          <p:blipFill rotWithShape="1">
            <a:blip r:embed="rId17">
              <a:alphaModFix/>
            </a:blip>
            <a:srcRect b="0" l="0" r="0" t="0"/>
            <a:stretch/>
          </p:blipFill>
          <p:spPr>
            <a:xfrm>
              <a:off x="4599569" y="3678684"/>
              <a:ext cx="150215" cy="14960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553" name="Google Shape;9553;p14"/>
            <p:cNvSpPr/>
            <p:nvPr/>
          </p:nvSpPr>
          <p:spPr>
            <a:xfrm>
              <a:off x="4629230" y="3916522"/>
              <a:ext cx="53340" cy="17145"/>
            </a:xfrm>
            <a:custGeom>
              <a:rect b="b" l="l" r="r" t="t"/>
              <a:pathLst>
                <a:path extrusionOk="0" h="17145" w="53339">
                  <a:moveTo>
                    <a:pt x="23383" y="0"/>
                  </a:moveTo>
                  <a:lnTo>
                    <a:pt x="16559" y="4143"/>
                  </a:lnTo>
                  <a:lnTo>
                    <a:pt x="14375" y="6983"/>
                  </a:lnTo>
                  <a:lnTo>
                    <a:pt x="13283" y="10984"/>
                  </a:lnTo>
                  <a:lnTo>
                    <a:pt x="9280" y="3267"/>
                  </a:lnTo>
                  <a:lnTo>
                    <a:pt x="454" y="7349"/>
                  </a:lnTo>
                  <a:lnTo>
                    <a:pt x="0" y="16900"/>
                  </a:lnTo>
                  <a:lnTo>
                    <a:pt x="52771" y="16900"/>
                  </a:lnTo>
                  <a:lnTo>
                    <a:pt x="50951" y="6983"/>
                  </a:lnTo>
                  <a:lnTo>
                    <a:pt x="41034" y="7431"/>
                  </a:lnTo>
                  <a:lnTo>
                    <a:pt x="37849" y="15074"/>
                  </a:lnTo>
                  <a:lnTo>
                    <a:pt x="37030" y="10135"/>
                  </a:lnTo>
                  <a:lnTo>
                    <a:pt x="35120" y="6555"/>
                  </a:lnTo>
                  <a:lnTo>
                    <a:pt x="28660" y="502"/>
                  </a:lnTo>
                  <a:lnTo>
                    <a:pt x="23383" y="0"/>
                  </a:lnTo>
                  <a:close/>
                </a:path>
              </a:pathLst>
            </a:custGeom>
            <a:solidFill>
              <a:srgbClr val="8BD02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554" name="Google Shape;9554;p14"/>
            <p:cNvPicPr preferRelativeResize="0"/>
            <p:nvPr/>
          </p:nvPicPr>
          <p:blipFill rotWithShape="1">
            <a:blip r:embed="rId18">
              <a:alphaModFix/>
            </a:blip>
            <a:srcRect b="0" l="0" r="0" t="0"/>
            <a:stretch/>
          </p:blipFill>
          <p:spPr>
            <a:xfrm>
              <a:off x="3384984" y="3678611"/>
              <a:ext cx="150208" cy="14959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555" name="Google Shape;9555;p14"/>
            <p:cNvSpPr/>
            <p:nvPr/>
          </p:nvSpPr>
          <p:spPr>
            <a:xfrm>
              <a:off x="3452769" y="3916440"/>
              <a:ext cx="52705" cy="17145"/>
            </a:xfrm>
            <a:custGeom>
              <a:rect b="b" l="l" r="r" t="t"/>
              <a:pathLst>
                <a:path extrusionOk="0" h="17145" w="52704">
                  <a:moveTo>
                    <a:pt x="29352" y="0"/>
                  </a:moveTo>
                  <a:lnTo>
                    <a:pt x="24066" y="455"/>
                  </a:lnTo>
                  <a:lnTo>
                    <a:pt x="20126" y="4225"/>
                  </a:lnTo>
                  <a:lnTo>
                    <a:pt x="17646" y="6480"/>
                  </a:lnTo>
                  <a:lnTo>
                    <a:pt x="15727" y="10142"/>
                  </a:lnTo>
                  <a:lnTo>
                    <a:pt x="14927" y="15019"/>
                  </a:lnTo>
                  <a:lnTo>
                    <a:pt x="11702" y="7431"/>
                  </a:lnTo>
                  <a:lnTo>
                    <a:pt x="1813" y="7010"/>
                  </a:lnTo>
                  <a:lnTo>
                    <a:pt x="0" y="16908"/>
                  </a:lnTo>
                  <a:lnTo>
                    <a:pt x="52699" y="16908"/>
                  </a:lnTo>
                  <a:lnTo>
                    <a:pt x="52244" y="7357"/>
                  </a:lnTo>
                  <a:lnTo>
                    <a:pt x="43473" y="3295"/>
                  </a:lnTo>
                  <a:lnTo>
                    <a:pt x="39451" y="11018"/>
                  </a:lnTo>
                  <a:lnTo>
                    <a:pt x="38332" y="7010"/>
                  </a:lnTo>
                  <a:lnTo>
                    <a:pt x="36149" y="4170"/>
                  </a:lnTo>
                  <a:lnTo>
                    <a:pt x="29352" y="0"/>
                  </a:lnTo>
                  <a:close/>
                </a:path>
              </a:pathLst>
            </a:custGeom>
            <a:solidFill>
              <a:srgbClr val="8BD02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p14"/>
            <p:cNvSpPr/>
            <p:nvPr/>
          </p:nvSpPr>
          <p:spPr>
            <a:xfrm>
              <a:off x="3804808" y="3921535"/>
              <a:ext cx="525145" cy="27305"/>
            </a:xfrm>
            <a:custGeom>
              <a:rect b="b" l="l" r="r" t="t"/>
              <a:pathLst>
                <a:path extrusionOk="0" h="27304" w="525145">
                  <a:moveTo>
                    <a:pt x="497877" y="0"/>
                  </a:moveTo>
                  <a:lnTo>
                    <a:pt x="27004" y="0"/>
                  </a:lnTo>
                  <a:lnTo>
                    <a:pt x="0" y="26907"/>
                  </a:lnTo>
                  <a:lnTo>
                    <a:pt x="524899" y="26907"/>
                  </a:lnTo>
                  <a:lnTo>
                    <a:pt x="522788" y="16435"/>
                  </a:lnTo>
                  <a:lnTo>
                    <a:pt x="517018" y="7882"/>
                  </a:lnTo>
                  <a:lnTo>
                    <a:pt x="508433" y="2115"/>
                  </a:lnTo>
                  <a:lnTo>
                    <a:pt x="497877" y="0"/>
                  </a:lnTo>
                  <a:close/>
                </a:path>
              </a:pathLst>
            </a:custGeom>
            <a:solidFill>
              <a:srgbClr val="3D3C3E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14"/>
            <p:cNvSpPr/>
            <p:nvPr/>
          </p:nvSpPr>
          <p:spPr>
            <a:xfrm>
              <a:off x="3472891" y="3823474"/>
              <a:ext cx="1189355" cy="97790"/>
            </a:xfrm>
            <a:custGeom>
              <a:rect b="b" l="l" r="r" t="t"/>
              <a:pathLst>
                <a:path extrusionOk="0" h="97789" w="1189354">
                  <a:moveTo>
                    <a:pt x="13385" y="0"/>
                  </a:moveTo>
                  <a:lnTo>
                    <a:pt x="9144" y="1676"/>
                  </a:lnTo>
                  <a:lnTo>
                    <a:pt x="4610" y="2844"/>
                  </a:lnTo>
                  <a:lnTo>
                    <a:pt x="0" y="3632"/>
                  </a:lnTo>
                  <a:lnTo>
                    <a:pt x="0" y="97193"/>
                  </a:lnTo>
                  <a:lnTo>
                    <a:pt x="3937" y="93433"/>
                  </a:lnTo>
                  <a:lnTo>
                    <a:pt x="9220" y="92976"/>
                  </a:lnTo>
                  <a:lnTo>
                    <a:pt x="13385" y="95516"/>
                  </a:lnTo>
                  <a:lnTo>
                    <a:pt x="13385" y="0"/>
                  </a:lnTo>
                  <a:close/>
                </a:path>
                <a:path extrusionOk="0" h="97789" w="1189354">
                  <a:moveTo>
                    <a:pt x="1188910" y="3708"/>
                  </a:moveTo>
                  <a:lnTo>
                    <a:pt x="1184351" y="2921"/>
                  </a:lnTo>
                  <a:lnTo>
                    <a:pt x="1179804" y="1752"/>
                  </a:lnTo>
                  <a:lnTo>
                    <a:pt x="1175524" y="76"/>
                  </a:lnTo>
                  <a:lnTo>
                    <a:pt x="1175524" y="95605"/>
                  </a:lnTo>
                  <a:lnTo>
                    <a:pt x="1179715" y="93052"/>
                  </a:lnTo>
                  <a:lnTo>
                    <a:pt x="1184998" y="93560"/>
                  </a:lnTo>
                  <a:lnTo>
                    <a:pt x="1188910" y="97269"/>
                  </a:lnTo>
                  <a:lnTo>
                    <a:pt x="1188910" y="3708"/>
                  </a:lnTo>
                  <a:close/>
                </a:path>
              </a:pathLst>
            </a:custGeom>
            <a:solidFill>
              <a:srgbClr val="A0946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58" name="Google Shape;9558;p14"/>
          <p:cNvSpPr/>
          <p:nvPr/>
        </p:nvSpPr>
        <p:spPr>
          <a:xfrm>
            <a:off x="6848475" y="2257425"/>
            <a:ext cx="0" cy="571500"/>
          </a:xfrm>
          <a:custGeom>
            <a:rect b="b" l="l" r="r" t="t"/>
            <a:pathLst>
              <a:path extrusionOk="0" h="571500" w="12000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cap="flat" cmpd="sng" w="3810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9" name="Google Shape;9559;p14"/>
          <p:cNvSpPr/>
          <p:nvPr/>
        </p:nvSpPr>
        <p:spPr>
          <a:xfrm>
            <a:off x="5781675" y="3038475"/>
            <a:ext cx="1485900" cy="0"/>
          </a:xfrm>
          <a:custGeom>
            <a:rect b="b" l="l" r="r" t="t"/>
            <a:pathLst>
              <a:path extrusionOk="0" h="120000" w="148590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cap="flat" cmpd="sng" w="381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0" name="Google Shape;9560;p14"/>
          <p:cNvSpPr/>
          <p:nvPr/>
        </p:nvSpPr>
        <p:spPr>
          <a:xfrm>
            <a:off x="6838950" y="1476375"/>
            <a:ext cx="0" cy="571500"/>
          </a:xfrm>
          <a:custGeom>
            <a:rect b="b" l="l" r="r" t="t"/>
            <a:pathLst>
              <a:path extrusionOk="0" h="571500" w="12000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cap="flat" cmpd="sng" w="3810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1" name="Google Shape;9561;p14"/>
          <p:cNvSpPr/>
          <p:nvPr/>
        </p:nvSpPr>
        <p:spPr>
          <a:xfrm>
            <a:off x="5734050" y="4762500"/>
            <a:ext cx="5457825" cy="942975"/>
          </a:xfrm>
          <a:custGeom>
            <a:rect b="b" l="l" r="r" t="t"/>
            <a:pathLst>
              <a:path extrusionOk="0" h="942975" w="5457825">
                <a:moveTo>
                  <a:pt x="5386070" y="0"/>
                </a:moveTo>
                <a:lnTo>
                  <a:pt x="71754" y="0"/>
                </a:lnTo>
                <a:lnTo>
                  <a:pt x="43826" y="5617"/>
                </a:lnTo>
                <a:lnTo>
                  <a:pt x="21018" y="20939"/>
                </a:lnTo>
                <a:lnTo>
                  <a:pt x="5639" y="43666"/>
                </a:lnTo>
                <a:lnTo>
                  <a:pt x="0" y="71500"/>
                </a:lnTo>
                <a:lnTo>
                  <a:pt x="0" y="871410"/>
                </a:lnTo>
                <a:lnTo>
                  <a:pt x="5639" y="899265"/>
                </a:lnTo>
                <a:lnTo>
                  <a:pt x="21018" y="922013"/>
                </a:lnTo>
                <a:lnTo>
                  <a:pt x="43826" y="937350"/>
                </a:lnTo>
                <a:lnTo>
                  <a:pt x="71754" y="942975"/>
                </a:lnTo>
                <a:lnTo>
                  <a:pt x="5386070" y="942975"/>
                </a:lnTo>
                <a:lnTo>
                  <a:pt x="5413998" y="937350"/>
                </a:lnTo>
                <a:lnTo>
                  <a:pt x="5436806" y="922013"/>
                </a:lnTo>
                <a:lnTo>
                  <a:pt x="5452185" y="899265"/>
                </a:lnTo>
                <a:lnTo>
                  <a:pt x="5457825" y="871410"/>
                </a:lnTo>
                <a:lnTo>
                  <a:pt x="5457825" y="71500"/>
                </a:lnTo>
                <a:lnTo>
                  <a:pt x="5452185" y="43666"/>
                </a:lnTo>
                <a:lnTo>
                  <a:pt x="5436806" y="20939"/>
                </a:lnTo>
                <a:lnTo>
                  <a:pt x="5413998" y="5617"/>
                </a:lnTo>
                <a:lnTo>
                  <a:pt x="5386070" y="0"/>
                </a:lnTo>
                <a:close/>
              </a:path>
            </a:pathLst>
          </a:custGeom>
          <a:solidFill>
            <a:srgbClr val="0CC0DF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62" name="Google Shape;9562;p14"/>
          <p:cNvGrpSpPr/>
          <p:nvPr/>
        </p:nvGrpSpPr>
        <p:grpSpPr>
          <a:xfrm>
            <a:off x="847725" y="4545594"/>
            <a:ext cx="3790950" cy="824242"/>
            <a:chOff x="847725" y="4257675"/>
            <a:chExt cx="3790950" cy="781050"/>
          </a:xfrm>
        </p:grpSpPr>
        <p:sp>
          <p:nvSpPr>
            <p:cNvPr id="9563" name="Google Shape;9563;p14"/>
            <p:cNvSpPr/>
            <p:nvPr/>
          </p:nvSpPr>
          <p:spPr>
            <a:xfrm>
              <a:off x="847725" y="4257675"/>
              <a:ext cx="3790950" cy="781050"/>
            </a:xfrm>
            <a:custGeom>
              <a:rect b="b" l="l" r="r" t="t"/>
              <a:pathLst>
                <a:path extrusionOk="0" h="781050" w="3790950">
                  <a:moveTo>
                    <a:pt x="3710940" y="0"/>
                  </a:moveTo>
                  <a:lnTo>
                    <a:pt x="80060" y="0"/>
                  </a:lnTo>
                  <a:lnTo>
                    <a:pt x="48900" y="6266"/>
                  </a:lnTo>
                  <a:lnTo>
                    <a:pt x="23452" y="23368"/>
                  </a:lnTo>
                  <a:lnTo>
                    <a:pt x="6292" y="48756"/>
                  </a:lnTo>
                  <a:lnTo>
                    <a:pt x="0" y="79882"/>
                  </a:lnTo>
                  <a:lnTo>
                    <a:pt x="0" y="701167"/>
                  </a:lnTo>
                  <a:lnTo>
                    <a:pt x="6292" y="732293"/>
                  </a:lnTo>
                  <a:lnTo>
                    <a:pt x="23452" y="757682"/>
                  </a:lnTo>
                  <a:lnTo>
                    <a:pt x="48900" y="774783"/>
                  </a:lnTo>
                  <a:lnTo>
                    <a:pt x="80060" y="781050"/>
                  </a:lnTo>
                  <a:lnTo>
                    <a:pt x="3710940" y="781050"/>
                  </a:lnTo>
                  <a:lnTo>
                    <a:pt x="3742086" y="774783"/>
                  </a:lnTo>
                  <a:lnTo>
                    <a:pt x="3767518" y="757682"/>
                  </a:lnTo>
                  <a:lnTo>
                    <a:pt x="3784663" y="732293"/>
                  </a:lnTo>
                  <a:lnTo>
                    <a:pt x="3790950" y="701167"/>
                  </a:lnTo>
                  <a:lnTo>
                    <a:pt x="3790950" y="79882"/>
                  </a:lnTo>
                  <a:lnTo>
                    <a:pt x="3777501" y="35538"/>
                  </a:lnTo>
                  <a:lnTo>
                    <a:pt x="3741531" y="6064"/>
                  </a:lnTo>
                  <a:lnTo>
                    <a:pt x="3710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p14"/>
            <p:cNvSpPr/>
            <p:nvPr/>
          </p:nvSpPr>
          <p:spPr>
            <a:xfrm>
              <a:off x="847725" y="4257675"/>
              <a:ext cx="3790950" cy="781050"/>
            </a:xfrm>
            <a:custGeom>
              <a:rect b="b" l="l" r="r" t="t"/>
              <a:pathLst>
                <a:path extrusionOk="0" h="781050" w="3790950">
                  <a:moveTo>
                    <a:pt x="80060" y="0"/>
                  </a:moveTo>
                  <a:lnTo>
                    <a:pt x="3710940" y="0"/>
                  </a:lnTo>
                  <a:lnTo>
                    <a:pt x="3726610" y="1543"/>
                  </a:lnTo>
                  <a:lnTo>
                    <a:pt x="3767454" y="23368"/>
                  </a:lnTo>
                  <a:lnTo>
                    <a:pt x="3789404" y="64212"/>
                  </a:lnTo>
                  <a:lnTo>
                    <a:pt x="3790950" y="79882"/>
                  </a:lnTo>
                  <a:lnTo>
                    <a:pt x="3790950" y="701167"/>
                  </a:lnTo>
                  <a:lnTo>
                    <a:pt x="3784663" y="732293"/>
                  </a:lnTo>
                  <a:lnTo>
                    <a:pt x="3767518" y="757682"/>
                  </a:lnTo>
                  <a:lnTo>
                    <a:pt x="3742086" y="774783"/>
                  </a:lnTo>
                  <a:lnTo>
                    <a:pt x="3710940" y="781050"/>
                  </a:lnTo>
                  <a:lnTo>
                    <a:pt x="80060" y="781050"/>
                  </a:lnTo>
                  <a:lnTo>
                    <a:pt x="48900" y="774783"/>
                  </a:lnTo>
                  <a:lnTo>
                    <a:pt x="23452" y="757682"/>
                  </a:lnTo>
                  <a:lnTo>
                    <a:pt x="6292" y="732293"/>
                  </a:lnTo>
                  <a:lnTo>
                    <a:pt x="0" y="701167"/>
                  </a:lnTo>
                  <a:lnTo>
                    <a:pt x="0" y="79882"/>
                  </a:lnTo>
                  <a:lnTo>
                    <a:pt x="6292" y="48756"/>
                  </a:lnTo>
                  <a:lnTo>
                    <a:pt x="23452" y="23368"/>
                  </a:lnTo>
                  <a:lnTo>
                    <a:pt x="48900" y="6266"/>
                  </a:lnTo>
                  <a:lnTo>
                    <a:pt x="80060" y="0"/>
                  </a:lnTo>
                  <a:close/>
                </a:path>
              </a:pathLst>
            </a:custGeom>
            <a:noFill/>
            <a:ln cap="flat" cmpd="sng" w="57150">
              <a:solidFill>
                <a:srgbClr val="4373A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65" name="Google Shape;9565;p14"/>
          <p:cNvSpPr/>
          <p:nvPr/>
        </p:nvSpPr>
        <p:spPr>
          <a:xfrm>
            <a:off x="6886575" y="4962525"/>
            <a:ext cx="0" cy="571500"/>
          </a:xfrm>
          <a:custGeom>
            <a:rect b="b" l="l" r="r" t="t"/>
            <a:pathLst>
              <a:path extrusionOk="0" h="571500" w="12000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cap="flat" cmpd="sng" w="3810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566" name="Google Shape;9566;p14"/>
          <p:cNvPicPr preferRelativeResize="0"/>
          <p:nvPr/>
        </p:nvPicPr>
        <p:blipFill rotWithShape="1">
          <a:blip r:embed="rId19">
            <a:alphaModFix/>
          </a:blip>
          <a:srcRect b="0" l="0" r="0" t="0"/>
          <a:stretch/>
        </p:blipFill>
        <p:spPr>
          <a:xfrm>
            <a:off x="5934075" y="3343275"/>
            <a:ext cx="828675" cy="419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567" name="Google Shape;9567;p14"/>
          <p:cNvPicPr preferRelativeResize="0"/>
          <p:nvPr/>
        </p:nvPicPr>
        <p:blipFill rotWithShape="1">
          <a:blip r:embed="rId20">
            <a:alphaModFix/>
          </a:blip>
          <a:srcRect b="0" l="0" r="0" t="0"/>
          <a:stretch/>
        </p:blipFill>
        <p:spPr>
          <a:xfrm>
            <a:off x="5936839" y="2181440"/>
            <a:ext cx="749506" cy="637781"/>
          </a:xfrm>
          <a:prstGeom prst="rect">
            <a:avLst/>
          </a:prstGeom>
          <a:noFill/>
          <a:ln>
            <a:noFill/>
          </a:ln>
        </p:spPr>
      </p:pic>
      <p:pic>
        <p:nvPicPr>
          <p:cNvPr id="9568" name="Google Shape;9568;p14"/>
          <p:cNvPicPr preferRelativeResize="0"/>
          <p:nvPr/>
        </p:nvPicPr>
        <p:blipFill rotWithShape="1">
          <a:blip r:embed="rId21">
            <a:alphaModFix/>
          </a:blip>
          <a:srcRect b="0" l="0" r="0" t="0"/>
          <a:stretch/>
        </p:blipFill>
        <p:spPr>
          <a:xfrm>
            <a:off x="6001416" y="391250"/>
            <a:ext cx="617919" cy="589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9569" name="Google Shape;9569;p14"/>
          <p:cNvPicPr preferRelativeResize="0"/>
          <p:nvPr/>
        </p:nvPicPr>
        <p:blipFill rotWithShape="1">
          <a:blip r:embed="rId22">
            <a:alphaModFix/>
          </a:blip>
          <a:srcRect b="0" l="0" r="0" t="0"/>
          <a:stretch/>
        </p:blipFill>
        <p:spPr>
          <a:xfrm>
            <a:off x="6086756" y="3995970"/>
            <a:ext cx="523329" cy="613469"/>
          </a:xfrm>
          <a:prstGeom prst="rect">
            <a:avLst/>
          </a:prstGeom>
          <a:noFill/>
          <a:ln>
            <a:noFill/>
          </a:ln>
        </p:spPr>
      </p:pic>
      <p:pic>
        <p:nvPicPr>
          <p:cNvPr id="9570" name="Google Shape;9570;p14"/>
          <p:cNvPicPr preferRelativeResize="0"/>
          <p:nvPr/>
        </p:nvPicPr>
        <p:blipFill rotWithShape="1">
          <a:blip r:embed="rId23">
            <a:alphaModFix/>
          </a:blip>
          <a:srcRect b="0" l="0" r="0" t="0"/>
          <a:stretch/>
        </p:blipFill>
        <p:spPr>
          <a:xfrm>
            <a:off x="6473825" y="5265024"/>
            <a:ext cx="171475" cy="19501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571" name="Google Shape;9571;p14"/>
          <p:cNvGrpSpPr/>
          <p:nvPr/>
        </p:nvGrpSpPr>
        <p:grpSpPr>
          <a:xfrm>
            <a:off x="6029334" y="4876819"/>
            <a:ext cx="686368" cy="676787"/>
            <a:chOff x="6029334" y="4876819"/>
            <a:chExt cx="686368" cy="676787"/>
          </a:xfrm>
        </p:grpSpPr>
        <p:pic>
          <p:nvPicPr>
            <p:cNvPr id="9572" name="Google Shape;9572;p14"/>
            <p:cNvPicPr preferRelativeResize="0"/>
            <p:nvPr/>
          </p:nvPicPr>
          <p:blipFill rotWithShape="1">
            <a:blip r:embed="rId24">
              <a:alphaModFix/>
            </a:blip>
            <a:srcRect b="0" l="0" r="0" t="0"/>
            <a:stretch/>
          </p:blipFill>
          <p:spPr>
            <a:xfrm>
              <a:off x="6042081" y="5265024"/>
              <a:ext cx="171475" cy="19501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573" name="Google Shape;9573;p14"/>
            <p:cNvSpPr/>
            <p:nvPr/>
          </p:nvSpPr>
          <p:spPr>
            <a:xfrm>
              <a:off x="6180898" y="5182766"/>
              <a:ext cx="325755" cy="370840"/>
            </a:xfrm>
            <a:custGeom>
              <a:rect b="b" l="l" r="r" t="t"/>
              <a:pathLst>
                <a:path extrusionOk="0" h="370839" w="325754">
                  <a:moveTo>
                    <a:pt x="166153" y="0"/>
                  </a:moveTo>
                  <a:lnTo>
                    <a:pt x="140664" y="214"/>
                  </a:lnTo>
                  <a:lnTo>
                    <a:pt x="102863" y="18512"/>
                  </a:lnTo>
                  <a:lnTo>
                    <a:pt x="85556" y="47409"/>
                  </a:lnTo>
                  <a:lnTo>
                    <a:pt x="82231" y="80791"/>
                  </a:lnTo>
                  <a:lnTo>
                    <a:pt x="86378" y="112547"/>
                  </a:lnTo>
                  <a:lnTo>
                    <a:pt x="80627" y="115575"/>
                  </a:lnTo>
                  <a:lnTo>
                    <a:pt x="77497" y="123575"/>
                  </a:lnTo>
                  <a:lnTo>
                    <a:pt x="79062" y="132958"/>
                  </a:lnTo>
                  <a:lnTo>
                    <a:pt x="81755" y="141414"/>
                  </a:lnTo>
                  <a:lnTo>
                    <a:pt x="86404" y="148317"/>
                  </a:lnTo>
                  <a:lnTo>
                    <a:pt x="92365" y="152971"/>
                  </a:lnTo>
                  <a:lnTo>
                    <a:pt x="98993" y="154677"/>
                  </a:lnTo>
                  <a:lnTo>
                    <a:pt x="99653" y="154677"/>
                  </a:lnTo>
                  <a:lnTo>
                    <a:pt x="100275" y="154640"/>
                  </a:lnTo>
                  <a:lnTo>
                    <a:pt x="100897" y="154528"/>
                  </a:lnTo>
                  <a:lnTo>
                    <a:pt x="106758" y="166583"/>
                  </a:lnTo>
                  <a:lnTo>
                    <a:pt x="112798" y="177223"/>
                  </a:lnTo>
                  <a:lnTo>
                    <a:pt x="118926" y="186216"/>
                  </a:lnTo>
                  <a:lnTo>
                    <a:pt x="125052" y="193330"/>
                  </a:lnTo>
                  <a:lnTo>
                    <a:pt x="119508" y="214825"/>
                  </a:lnTo>
                  <a:lnTo>
                    <a:pt x="85417" y="233255"/>
                  </a:lnTo>
                  <a:lnTo>
                    <a:pt x="79590" y="233255"/>
                  </a:lnTo>
                  <a:lnTo>
                    <a:pt x="48683" y="239230"/>
                  </a:lnTo>
                  <a:lnTo>
                    <a:pt x="23376" y="255497"/>
                  </a:lnTo>
                  <a:lnTo>
                    <a:pt x="6278" y="279573"/>
                  </a:lnTo>
                  <a:lnTo>
                    <a:pt x="0" y="308973"/>
                  </a:lnTo>
                  <a:lnTo>
                    <a:pt x="0" y="370299"/>
                  </a:lnTo>
                  <a:lnTo>
                    <a:pt x="325585" y="370299"/>
                  </a:lnTo>
                  <a:lnTo>
                    <a:pt x="325585" y="308973"/>
                  </a:lnTo>
                  <a:lnTo>
                    <a:pt x="319303" y="279621"/>
                  </a:lnTo>
                  <a:lnTo>
                    <a:pt x="302201" y="255539"/>
                  </a:lnTo>
                  <a:lnTo>
                    <a:pt x="276893" y="239245"/>
                  </a:lnTo>
                  <a:lnTo>
                    <a:pt x="245994" y="233255"/>
                  </a:lnTo>
                  <a:lnTo>
                    <a:pt x="239696" y="233255"/>
                  </a:lnTo>
                  <a:lnTo>
                    <a:pt x="206547" y="214825"/>
                  </a:lnTo>
                  <a:lnTo>
                    <a:pt x="206076" y="214825"/>
                  </a:lnTo>
                  <a:lnTo>
                    <a:pt x="200513" y="193312"/>
                  </a:lnTo>
                  <a:lnTo>
                    <a:pt x="207771" y="185372"/>
                  </a:lnTo>
                  <a:lnTo>
                    <a:pt x="214752" y="176195"/>
                  </a:lnTo>
                  <a:lnTo>
                    <a:pt x="221241" y="165918"/>
                  </a:lnTo>
                  <a:lnTo>
                    <a:pt x="227025" y="154677"/>
                  </a:lnTo>
                  <a:lnTo>
                    <a:pt x="233523" y="152808"/>
                  </a:lnTo>
                  <a:lnTo>
                    <a:pt x="239347" y="148121"/>
                  </a:lnTo>
                  <a:lnTo>
                    <a:pt x="243883" y="141283"/>
                  </a:lnTo>
                  <a:lnTo>
                    <a:pt x="246521" y="132958"/>
                  </a:lnTo>
                  <a:lnTo>
                    <a:pt x="247823" y="125126"/>
                  </a:lnTo>
                  <a:lnTo>
                    <a:pt x="245861" y="118267"/>
                  </a:lnTo>
                  <a:lnTo>
                    <a:pt x="241826" y="114454"/>
                  </a:lnTo>
                  <a:lnTo>
                    <a:pt x="244194" y="99297"/>
                  </a:lnTo>
                  <a:lnTo>
                    <a:pt x="245300" y="80041"/>
                  </a:lnTo>
                  <a:lnTo>
                    <a:pt x="244377" y="60137"/>
                  </a:lnTo>
                  <a:lnTo>
                    <a:pt x="240657" y="43035"/>
                  </a:lnTo>
                  <a:lnTo>
                    <a:pt x="235564" y="33875"/>
                  </a:lnTo>
                  <a:lnTo>
                    <a:pt x="226416" y="25197"/>
                  </a:lnTo>
                  <a:lnTo>
                    <a:pt x="213457" y="21064"/>
                  </a:lnTo>
                  <a:lnTo>
                    <a:pt x="196931" y="25540"/>
                  </a:lnTo>
                  <a:lnTo>
                    <a:pt x="193047" y="18931"/>
                  </a:lnTo>
                  <a:lnTo>
                    <a:pt x="183201" y="8328"/>
                  </a:lnTo>
                  <a:lnTo>
                    <a:pt x="166153" y="0"/>
                  </a:lnTo>
                  <a:close/>
                </a:path>
              </a:pathLst>
            </a:custGeom>
            <a:solidFill>
              <a:srgbClr val="FFD0A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p14"/>
            <p:cNvSpPr/>
            <p:nvPr/>
          </p:nvSpPr>
          <p:spPr>
            <a:xfrm>
              <a:off x="6266654" y="4876819"/>
              <a:ext cx="241935" cy="276225"/>
            </a:xfrm>
            <a:custGeom>
              <a:rect b="b" l="l" r="r" t="t"/>
              <a:pathLst>
                <a:path extrusionOk="0" h="276225" w="241934">
                  <a:moveTo>
                    <a:pt x="120828" y="0"/>
                  </a:moveTo>
                  <a:lnTo>
                    <a:pt x="73796" y="9412"/>
                  </a:lnTo>
                  <a:lnTo>
                    <a:pt x="35390" y="35080"/>
                  </a:lnTo>
                  <a:lnTo>
                    <a:pt x="9495" y="73152"/>
                  </a:lnTo>
                  <a:lnTo>
                    <a:pt x="0" y="119773"/>
                  </a:lnTo>
                  <a:lnTo>
                    <a:pt x="4959" y="153833"/>
                  </a:lnTo>
                  <a:lnTo>
                    <a:pt x="18886" y="184079"/>
                  </a:lnTo>
                  <a:lnTo>
                    <a:pt x="40355" y="209098"/>
                  </a:lnTo>
                  <a:lnTo>
                    <a:pt x="67938" y="227471"/>
                  </a:lnTo>
                  <a:lnTo>
                    <a:pt x="48327" y="276031"/>
                  </a:lnTo>
                  <a:lnTo>
                    <a:pt x="100690" y="237863"/>
                  </a:lnTo>
                  <a:lnTo>
                    <a:pt x="107233" y="238966"/>
                  </a:lnTo>
                  <a:lnTo>
                    <a:pt x="113965" y="239527"/>
                  </a:lnTo>
                  <a:lnTo>
                    <a:pt x="120828" y="239527"/>
                  </a:lnTo>
                  <a:lnTo>
                    <a:pt x="167857" y="230117"/>
                  </a:lnTo>
                  <a:lnTo>
                    <a:pt x="206257" y="204455"/>
                  </a:lnTo>
                  <a:lnTo>
                    <a:pt x="232146" y="166390"/>
                  </a:lnTo>
                  <a:lnTo>
                    <a:pt x="241638" y="119773"/>
                  </a:lnTo>
                  <a:lnTo>
                    <a:pt x="232146" y="73152"/>
                  </a:lnTo>
                  <a:lnTo>
                    <a:pt x="206257" y="35080"/>
                  </a:lnTo>
                  <a:lnTo>
                    <a:pt x="167857" y="9412"/>
                  </a:lnTo>
                  <a:lnTo>
                    <a:pt x="120828" y="0"/>
                  </a:lnTo>
                  <a:close/>
                </a:path>
              </a:pathLst>
            </a:custGeom>
            <a:solidFill>
              <a:srgbClr val="FF8B89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14"/>
            <p:cNvSpPr/>
            <p:nvPr/>
          </p:nvSpPr>
          <p:spPr>
            <a:xfrm>
              <a:off x="6029334" y="4993882"/>
              <a:ext cx="171450" cy="195580"/>
            </a:xfrm>
            <a:custGeom>
              <a:rect b="b" l="l" r="r" t="t"/>
              <a:pathLst>
                <a:path extrusionOk="0" h="195579" w="171450">
                  <a:moveTo>
                    <a:pt x="85436" y="0"/>
                  </a:moveTo>
                  <a:lnTo>
                    <a:pt x="52183" y="6656"/>
                  </a:lnTo>
                  <a:lnTo>
                    <a:pt x="25026" y="24807"/>
                  </a:lnTo>
                  <a:lnTo>
                    <a:pt x="6715" y="51727"/>
                  </a:lnTo>
                  <a:lnTo>
                    <a:pt x="0" y="84689"/>
                  </a:lnTo>
                  <a:lnTo>
                    <a:pt x="6715" y="117651"/>
                  </a:lnTo>
                  <a:lnTo>
                    <a:pt x="25026" y="144571"/>
                  </a:lnTo>
                  <a:lnTo>
                    <a:pt x="52183" y="162722"/>
                  </a:lnTo>
                  <a:lnTo>
                    <a:pt x="85436" y="169379"/>
                  </a:lnTo>
                  <a:lnTo>
                    <a:pt x="90301" y="169379"/>
                  </a:lnTo>
                  <a:lnTo>
                    <a:pt x="95052" y="168968"/>
                  </a:lnTo>
                  <a:lnTo>
                    <a:pt x="99691" y="168201"/>
                  </a:lnTo>
                  <a:lnTo>
                    <a:pt x="136705" y="195191"/>
                  </a:lnTo>
                  <a:lnTo>
                    <a:pt x="122846" y="160837"/>
                  </a:lnTo>
                  <a:lnTo>
                    <a:pt x="142346" y="147851"/>
                  </a:lnTo>
                  <a:lnTo>
                    <a:pt x="157522" y="130165"/>
                  </a:lnTo>
                  <a:lnTo>
                    <a:pt x="167367" y="108778"/>
                  </a:lnTo>
                  <a:lnTo>
                    <a:pt x="170872" y="84689"/>
                  </a:lnTo>
                  <a:lnTo>
                    <a:pt x="164160" y="51727"/>
                  </a:lnTo>
                  <a:lnTo>
                    <a:pt x="145852" y="24807"/>
                  </a:lnTo>
                  <a:lnTo>
                    <a:pt x="118696" y="6656"/>
                  </a:lnTo>
                  <a:lnTo>
                    <a:pt x="85436" y="0"/>
                  </a:lnTo>
                  <a:close/>
                </a:path>
              </a:pathLst>
            </a:custGeom>
            <a:solidFill>
              <a:srgbClr val="87EB92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14"/>
            <p:cNvSpPr/>
            <p:nvPr/>
          </p:nvSpPr>
          <p:spPr>
            <a:xfrm>
              <a:off x="6544252" y="5004143"/>
              <a:ext cx="171450" cy="195580"/>
            </a:xfrm>
            <a:custGeom>
              <a:rect b="b" l="l" r="r" t="t"/>
              <a:pathLst>
                <a:path extrusionOk="0" h="195579" w="171450">
                  <a:moveTo>
                    <a:pt x="85436" y="0"/>
                  </a:moveTo>
                  <a:lnTo>
                    <a:pt x="52183" y="6656"/>
                  </a:lnTo>
                  <a:lnTo>
                    <a:pt x="25026" y="24807"/>
                  </a:lnTo>
                  <a:lnTo>
                    <a:pt x="6715" y="51727"/>
                  </a:lnTo>
                  <a:lnTo>
                    <a:pt x="0" y="84689"/>
                  </a:lnTo>
                  <a:lnTo>
                    <a:pt x="3505" y="108778"/>
                  </a:lnTo>
                  <a:lnTo>
                    <a:pt x="13352" y="130167"/>
                  </a:lnTo>
                  <a:lnTo>
                    <a:pt x="28534" y="147859"/>
                  </a:lnTo>
                  <a:lnTo>
                    <a:pt x="48044" y="160856"/>
                  </a:lnTo>
                  <a:lnTo>
                    <a:pt x="34185" y="195191"/>
                  </a:lnTo>
                  <a:lnTo>
                    <a:pt x="71200" y="168201"/>
                  </a:lnTo>
                  <a:lnTo>
                    <a:pt x="75819" y="168968"/>
                  </a:lnTo>
                  <a:lnTo>
                    <a:pt x="80590" y="169379"/>
                  </a:lnTo>
                  <a:lnTo>
                    <a:pt x="85436" y="169379"/>
                  </a:lnTo>
                  <a:lnTo>
                    <a:pt x="118688" y="162725"/>
                  </a:lnTo>
                  <a:lnTo>
                    <a:pt x="145845" y="144578"/>
                  </a:lnTo>
                  <a:lnTo>
                    <a:pt x="164157" y="117659"/>
                  </a:lnTo>
                  <a:lnTo>
                    <a:pt x="170872" y="84689"/>
                  </a:lnTo>
                  <a:lnTo>
                    <a:pt x="164157" y="51727"/>
                  </a:lnTo>
                  <a:lnTo>
                    <a:pt x="145845" y="24807"/>
                  </a:lnTo>
                  <a:lnTo>
                    <a:pt x="118688" y="6656"/>
                  </a:lnTo>
                  <a:lnTo>
                    <a:pt x="85436" y="0"/>
                  </a:lnTo>
                  <a:close/>
                </a:path>
              </a:pathLst>
            </a:custGeom>
            <a:solidFill>
              <a:srgbClr val="F9D45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577" name="Google Shape;9577;p14"/>
            <p:cNvPicPr preferRelativeResize="0"/>
            <p:nvPr/>
          </p:nvPicPr>
          <p:blipFill rotWithShape="1">
            <a:blip r:embed="rId25">
              <a:alphaModFix/>
            </a:blip>
            <a:srcRect b="0" l="0" r="0" t="0"/>
            <a:stretch/>
          </p:blipFill>
          <p:spPr>
            <a:xfrm>
              <a:off x="6318188" y="4922519"/>
              <a:ext cx="140778" cy="13272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578" name="Google Shape;9578;p14"/>
            <p:cNvSpPr/>
            <p:nvPr/>
          </p:nvSpPr>
          <p:spPr>
            <a:xfrm>
              <a:off x="6074714" y="5020462"/>
              <a:ext cx="612140" cy="99060"/>
            </a:xfrm>
            <a:custGeom>
              <a:rect b="b" l="l" r="r" t="t"/>
              <a:pathLst>
                <a:path extrusionOk="0" h="99060" w="612140">
                  <a:moveTo>
                    <a:pt x="82118" y="45046"/>
                  </a:moveTo>
                  <a:lnTo>
                    <a:pt x="80949" y="32994"/>
                  </a:lnTo>
                  <a:lnTo>
                    <a:pt x="80835" y="31877"/>
                  </a:lnTo>
                  <a:lnTo>
                    <a:pt x="72834" y="32994"/>
                  </a:lnTo>
                  <a:lnTo>
                    <a:pt x="46761" y="32994"/>
                  </a:lnTo>
                  <a:lnTo>
                    <a:pt x="54343" y="24663"/>
                  </a:lnTo>
                  <a:lnTo>
                    <a:pt x="52082" y="0"/>
                  </a:lnTo>
                  <a:lnTo>
                    <a:pt x="42875" y="4495"/>
                  </a:lnTo>
                  <a:lnTo>
                    <a:pt x="42367" y="8305"/>
                  </a:lnTo>
                  <a:lnTo>
                    <a:pt x="41287" y="12725"/>
                  </a:lnTo>
                  <a:lnTo>
                    <a:pt x="38608" y="19202"/>
                  </a:lnTo>
                  <a:lnTo>
                    <a:pt x="34010" y="26123"/>
                  </a:lnTo>
                  <a:lnTo>
                    <a:pt x="27165" y="31877"/>
                  </a:lnTo>
                  <a:lnTo>
                    <a:pt x="19456" y="36309"/>
                  </a:lnTo>
                  <a:lnTo>
                    <a:pt x="15824" y="42113"/>
                  </a:lnTo>
                  <a:lnTo>
                    <a:pt x="14389" y="45046"/>
                  </a:lnTo>
                  <a:lnTo>
                    <a:pt x="0" y="45046"/>
                  </a:lnTo>
                  <a:lnTo>
                    <a:pt x="0" y="84505"/>
                  </a:lnTo>
                  <a:lnTo>
                    <a:pt x="15214" y="84505"/>
                  </a:lnTo>
                  <a:lnTo>
                    <a:pt x="39662" y="87363"/>
                  </a:lnTo>
                  <a:lnTo>
                    <a:pt x="48310" y="87706"/>
                  </a:lnTo>
                  <a:lnTo>
                    <a:pt x="56248" y="86639"/>
                  </a:lnTo>
                  <a:lnTo>
                    <a:pt x="59664" y="85725"/>
                  </a:lnTo>
                  <a:lnTo>
                    <a:pt x="73329" y="82956"/>
                  </a:lnTo>
                  <a:lnTo>
                    <a:pt x="73329" y="74676"/>
                  </a:lnTo>
                  <a:lnTo>
                    <a:pt x="73761" y="70980"/>
                  </a:lnTo>
                  <a:lnTo>
                    <a:pt x="69723" y="70040"/>
                  </a:lnTo>
                  <a:lnTo>
                    <a:pt x="77304" y="70040"/>
                  </a:lnTo>
                  <a:lnTo>
                    <a:pt x="77609" y="59512"/>
                  </a:lnTo>
                  <a:lnTo>
                    <a:pt x="72834" y="57962"/>
                  </a:lnTo>
                  <a:lnTo>
                    <a:pt x="79476" y="57962"/>
                  </a:lnTo>
                  <a:lnTo>
                    <a:pt x="79476" y="45669"/>
                  </a:lnTo>
                  <a:lnTo>
                    <a:pt x="71666" y="45669"/>
                  </a:lnTo>
                  <a:lnTo>
                    <a:pt x="71716" y="45046"/>
                  </a:lnTo>
                  <a:lnTo>
                    <a:pt x="82118" y="45046"/>
                  </a:lnTo>
                  <a:close/>
                </a:path>
                <a:path extrusionOk="0" h="99060" w="612140">
                  <a:moveTo>
                    <a:pt x="576541" y="92151"/>
                  </a:moveTo>
                  <a:lnTo>
                    <a:pt x="497840" y="92151"/>
                  </a:lnTo>
                  <a:lnTo>
                    <a:pt x="497840" y="98793"/>
                  </a:lnTo>
                  <a:lnTo>
                    <a:pt x="576541" y="98793"/>
                  </a:lnTo>
                  <a:lnTo>
                    <a:pt x="576541" y="92151"/>
                  </a:lnTo>
                  <a:close/>
                </a:path>
                <a:path extrusionOk="0" h="99060" w="612140">
                  <a:moveTo>
                    <a:pt x="612101" y="66484"/>
                  </a:moveTo>
                  <a:lnTo>
                    <a:pt x="497840" y="66484"/>
                  </a:lnTo>
                  <a:lnTo>
                    <a:pt x="497840" y="73126"/>
                  </a:lnTo>
                  <a:lnTo>
                    <a:pt x="612101" y="73126"/>
                  </a:lnTo>
                  <a:lnTo>
                    <a:pt x="612101" y="66484"/>
                  </a:lnTo>
                  <a:close/>
                </a:path>
                <a:path extrusionOk="0" h="99060" w="612140">
                  <a:moveTo>
                    <a:pt x="612101" y="40843"/>
                  </a:moveTo>
                  <a:lnTo>
                    <a:pt x="497840" y="40843"/>
                  </a:lnTo>
                  <a:lnTo>
                    <a:pt x="497840" y="47485"/>
                  </a:lnTo>
                  <a:lnTo>
                    <a:pt x="612101" y="47485"/>
                  </a:lnTo>
                  <a:lnTo>
                    <a:pt x="612101" y="408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79" name="Google Shape;9579;p14"/>
          <p:cNvGrpSpPr/>
          <p:nvPr/>
        </p:nvGrpSpPr>
        <p:grpSpPr>
          <a:xfrm>
            <a:off x="5916409" y="1440052"/>
            <a:ext cx="797217" cy="549961"/>
            <a:chOff x="5916409" y="1440052"/>
            <a:chExt cx="797217" cy="549961"/>
          </a:xfrm>
        </p:grpSpPr>
        <p:sp>
          <p:nvSpPr>
            <p:cNvPr id="9580" name="Google Shape;9580;p14"/>
            <p:cNvSpPr/>
            <p:nvPr/>
          </p:nvSpPr>
          <p:spPr>
            <a:xfrm>
              <a:off x="5916409" y="1440052"/>
              <a:ext cx="374015" cy="474980"/>
            </a:xfrm>
            <a:custGeom>
              <a:rect b="b" l="l" r="r" t="t"/>
              <a:pathLst>
                <a:path extrusionOk="0" h="474980" w="374014">
                  <a:moveTo>
                    <a:pt x="134124" y="344385"/>
                  </a:moveTo>
                  <a:lnTo>
                    <a:pt x="125920" y="336181"/>
                  </a:lnTo>
                  <a:lnTo>
                    <a:pt x="119278" y="336169"/>
                  </a:lnTo>
                  <a:lnTo>
                    <a:pt x="115176" y="340283"/>
                  </a:lnTo>
                  <a:lnTo>
                    <a:pt x="82626" y="372135"/>
                  </a:lnTo>
                  <a:lnTo>
                    <a:pt x="63855" y="353314"/>
                  </a:lnTo>
                  <a:lnTo>
                    <a:pt x="57200" y="353301"/>
                  </a:lnTo>
                  <a:lnTo>
                    <a:pt x="48996" y="361505"/>
                  </a:lnTo>
                  <a:lnTo>
                    <a:pt x="48983" y="368160"/>
                  </a:lnTo>
                  <a:lnTo>
                    <a:pt x="71831" y="391071"/>
                  </a:lnTo>
                  <a:lnTo>
                    <a:pt x="77241" y="393319"/>
                  </a:lnTo>
                  <a:lnTo>
                    <a:pt x="88760" y="393319"/>
                  </a:lnTo>
                  <a:lnTo>
                    <a:pt x="94183" y="391071"/>
                  </a:lnTo>
                  <a:lnTo>
                    <a:pt x="134124" y="351040"/>
                  </a:lnTo>
                  <a:lnTo>
                    <a:pt x="134124" y="344385"/>
                  </a:lnTo>
                  <a:close/>
                </a:path>
                <a:path extrusionOk="0" h="474980" w="374014">
                  <a:moveTo>
                    <a:pt x="134124" y="224637"/>
                  </a:moveTo>
                  <a:lnTo>
                    <a:pt x="130022" y="220548"/>
                  </a:lnTo>
                  <a:lnTo>
                    <a:pt x="125920" y="216446"/>
                  </a:lnTo>
                  <a:lnTo>
                    <a:pt x="119278" y="216433"/>
                  </a:lnTo>
                  <a:lnTo>
                    <a:pt x="115176" y="220548"/>
                  </a:lnTo>
                  <a:lnTo>
                    <a:pt x="82626" y="252399"/>
                  </a:lnTo>
                  <a:lnTo>
                    <a:pt x="63868" y="233540"/>
                  </a:lnTo>
                  <a:lnTo>
                    <a:pt x="57213" y="233527"/>
                  </a:lnTo>
                  <a:lnTo>
                    <a:pt x="48996" y="241731"/>
                  </a:lnTo>
                  <a:lnTo>
                    <a:pt x="48983" y="248373"/>
                  </a:lnTo>
                  <a:lnTo>
                    <a:pt x="71831" y="271322"/>
                  </a:lnTo>
                  <a:lnTo>
                    <a:pt x="77228" y="273570"/>
                  </a:lnTo>
                  <a:lnTo>
                    <a:pt x="88773" y="273570"/>
                  </a:lnTo>
                  <a:lnTo>
                    <a:pt x="94183" y="271322"/>
                  </a:lnTo>
                  <a:lnTo>
                    <a:pt x="134124" y="231305"/>
                  </a:lnTo>
                  <a:lnTo>
                    <a:pt x="134124" y="224637"/>
                  </a:lnTo>
                  <a:close/>
                </a:path>
                <a:path extrusionOk="0" h="474980" w="374014">
                  <a:moveTo>
                    <a:pt x="136474" y="105740"/>
                  </a:moveTo>
                  <a:lnTo>
                    <a:pt x="132372" y="101625"/>
                  </a:lnTo>
                  <a:lnTo>
                    <a:pt x="128282" y="97536"/>
                  </a:lnTo>
                  <a:lnTo>
                    <a:pt x="121627" y="97497"/>
                  </a:lnTo>
                  <a:lnTo>
                    <a:pt x="117525" y="101625"/>
                  </a:lnTo>
                  <a:lnTo>
                    <a:pt x="84975" y="133502"/>
                  </a:lnTo>
                  <a:lnTo>
                    <a:pt x="66217" y="114617"/>
                  </a:lnTo>
                  <a:lnTo>
                    <a:pt x="59563" y="114617"/>
                  </a:lnTo>
                  <a:lnTo>
                    <a:pt x="51346" y="122783"/>
                  </a:lnTo>
                  <a:lnTo>
                    <a:pt x="51333" y="129451"/>
                  </a:lnTo>
                  <a:lnTo>
                    <a:pt x="74180" y="152412"/>
                  </a:lnTo>
                  <a:lnTo>
                    <a:pt x="79590" y="154635"/>
                  </a:lnTo>
                  <a:lnTo>
                    <a:pt x="91122" y="154635"/>
                  </a:lnTo>
                  <a:lnTo>
                    <a:pt x="96532" y="152412"/>
                  </a:lnTo>
                  <a:lnTo>
                    <a:pt x="136474" y="112395"/>
                  </a:lnTo>
                  <a:lnTo>
                    <a:pt x="136474" y="105740"/>
                  </a:lnTo>
                  <a:close/>
                </a:path>
                <a:path extrusionOk="0" h="474980" w="374014">
                  <a:moveTo>
                    <a:pt x="230479" y="335229"/>
                  </a:moveTo>
                  <a:lnTo>
                    <a:pt x="225767" y="330530"/>
                  </a:lnTo>
                  <a:lnTo>
                    <a:pt x="219976" y="330530"/>
                  </a:lnTo>
                  <a:lnTo>
                    <a:pt x="166636" y="330530"/>
                  </a:lnTo>
                  <a:lnTo>
                    <a:pt x="161925" y="335229"/>
                  </a:lnTo>
                  <a:lnTo>
                    <a:pt x="161925" y="346837"/>
                  </a:lnTo>
                  <a:lnTo>
                    <a:pt x="166636" y="351548"/>
                  </a:lnTo>
                  <a:lnTo>
                    <a:pt x="225767" y="351548"/>
                  </a:lnTo>
                  <a:lnTo>
                    <a:pt x="230479" y="346837"/>
                  </a:lnTo>
                  <a:lnTo>
                    <a:pt x="230479" y="335229"/>
                  </a:lnTo>
                  <a:close/>
                </a:path>
                <a:path extrusionOk="0" h="474980" w="374014">
                  <a:moveTo>
                    <a:pt x="230517" y="383667"/>
                  </a:moveTo>
                  <a:lnTo>
                    <a:pt x="225818" y="378955"/>
                  </a:lnTo>
                  <a:lnTo>
                    <a:pt x="172440" y="378955"/>
                  </a:lnTo>
                  <a:lnTo>
                    <a:pt x="166636" y="378955"/>
                  </a:lnTo>
                  <a:lnTo>
                    <a:pt x="161925" y="383667"/>
                  </a:lnTo>
                  <a:lnTo>
                    <a:pt x="161925" y="395287"/>
                  </a:lnTo>
                  <a:lnTo>
                    <a:pt x="166636" y="399986"/>
                  </a:lnTo>
                  <a:lnTo>
                    <a:pt x="225818" y="399986"/>
                  </a:lnTo>
                  <a:lnTo>
                    <a:pt x="230517" y="395287"/>
                  </a:lnTo>
                  <a:lnTo>
                    <a:pt x="230517" y="383667"/>
                  </a:lnTo>
                  <a:close/>
                </a:path>
                <a:path extrusionOk="0" h="474980" w="374014">
                  <a:moveTo>
                    <a:pt x="244068" y="263944"/>
                  </a:moveTo>
                  <a:lnTo>
                    <a:pt x="239369" y="259245"/>
                  </a:lnTo>
                  <a:lnTo>
                    <a:pt x="233565" y="259245"/>
                  </a:lnTo>
                  <a:lnTo>
                    <a:pt x="166636" y="259245"/>
                  </a:lnTo>
                  <a:lnTo>
                    <a:pt x="161925" y="263944"/>
                  </a:lnTo>
                  <a:lnTo>
                    <a:pt x="161925" y="275564"/>
                  </a:lnTo>
                  <a:lnTo>
                    <a:pt x="166636" y="280276"/>
                  </a:lnTo>
                  <a:lnTo>
                    <a:pt x="239369" y="280276"/>
                  </a:lnTo>
                  <a:lnTo>
                    <a:pt x="244068" y="275564"/>
                  </a:lnTo>
                  <a:lnTo>
                    <a:pt x="244068" y="263944"/>
                  </a:lnTo>
                  <a:close/>
                </a:path>
                <a:path extrusionOk="0" h="474980" w="374014">
                  <a:moveTo>
                    <a:pt x="257187" y="215480"/>
                  </a:moveTo>
                  <a:lnTo>
                    <a:pt x="252476" y="210769"/>
                  </a:lnTo>
                  <a:lnTo>
                    <a:pt x="172453" y="210769"/>
                  </a:lnTo>
                  <a:lnTo>
                    <a:pt x="166649" y="210769"/>
                  </a:lnTo>
                  <a:lnTo>
                    <a:pt x="161950" y="215480"/>
                  </a:lnTo>
                  <a:lnTo>
                    <a:pt x="161950" y="227088"/>
                  </a:lnTo>
                  <a:lnTo>
                    <a:pt x="166649" y="231787"/>
                  </a:lnTo>
                  <a:lnTo>
                    <a:pt x="252476" y="231787"/>
                  </a:lnTo>
                  <a:lnTo>
                    <a:pt x="257187" y="227088"/>
                  </a:lnTo>
                  <a:lnTo>
                    <a:pt x="257187" y="215480"/>
                  </a:lnTo>
                  <a:close/>
                </a:path>
                <a:path extrusionOk="0" h="474980" w="374014">
                  <a:moveTo>
                    <a:pt x="260121" y="97396"/>
                  </a:moveTo>
                  <a:lnTo>
                    <a:pt x="255422" y="92659"/>
                  </a:lnTo>
                  <a:lnTo>
                    <a:pt x="169595" y="92659"/>
                  </a:lnTo>
                  <a:lnTo>
                    <a:pt x="164896" y="97396"/>
                  </a:lnTo>
                  <a:lnTo>
                    <a:pt x="164896" y="109004"/>
                  </a:lnTo>
                  <a:lnTo>
                    <a:pt x="169595" y="113690"/>
                  </a:lnTo>
                  <a:lnTo>
                    <a:pt x="175399" y="113690"/>
                  </a:lnTo>
                  <a:lnTo>
                    <a:pt x="255422" y="113690"/>
                  </a:lnTo>
                  <a:lnTo>
                    <a:pt x="260121" y="109004"/>
                  </a:lnTo>
                  <a:lnTo>
                    <a:pt x="260121" y="97396"/>
                  </a:lnTo>
                  <a:close/>
                </a:path>
                <a:path extrusionOk="0" h="474980" w="374014">
                  <a:moveTo>
                    <a:pt x="312432" y="144208"/>
                  </a:moveTo>
                  <a:lnTo>
                    <a:pt x="307721" y="139484"/>
                  </a:lnTo>
                  <a:lnTo>
                    <a:pt x="166649" y="139484"/>
                  </a:lnTo>
                  <a:lnTo>
                    <a:pt x="161950" y="144208"/>
                  </a:lnTo>
                  <a:lnTo>
                    <a:pt x="161950" y="155816"/>
                  </a:lnTo>
                  <a:lnTo>
                    <a:pt x="166649" y="160502"/>
                  </a:lnTo>
                  <a:lnTo>
                    <a:pt x="307721" y="160502"/>
                  </a:lnTo>
                  <a:lnTo>
                    <a:pt x="312432" y="155816"/>
                  </a:lnTo>
                  <a:lnTo>
                    <a:pt x="312432" y="150012"/>
                  </a:lnTo>
                  <a:lnTo>
                    <a:pt x="312432" y="144208"/>
                  </a:lnTo>
                  <a:close/>
                </a:path>
                <a:path extrusionOk="0" h="474980" w="374014">
                  <a:moveTo>
                    <a:pt x="373392" y="31305"/>
                  </a:moveTo>
                  <a:lnTo>
                    <a:pt x="370928" y="19126"/>
                  </a:lnTo>
                  <a:lnTo>
                    <a:pt x="364223" y="9182"/>
                  </a:lnTo>
                  <a:lnTo>
                    <a:pt x="354279" y="2463"/>
                  </a:lnTo>
                  <a:lnTo>
                    <a:pt x="342125" y="0"/>
                  </a:lnTo>
                  <a:lnTo>
                    <a:pt x="31267" y="0"/>
                  </a:lnTo>
                  <a:lnTo>
                    <a:pt x="19113" y="2463"/>
                  </a:lnTo>
                  <a:lnTo>
                    <a:pt x="9169" y="9182"/>
                  </a:lnTo>
                  <a:lnTo>
                    <a:pt x="2463" y="19126"/>
                  </a:lnTo>
                  <a:lnTo>
                    <a:pt x="0" y="31305"/>
                  </a:lnTo>
                  <a:lnTo>
                    <a:pt x="0" y="443699"/>
                  </a:lnTo>
                  <a:lnTo>
                    <a:pt x="2463" y="455853"/>
                  </a:lnTo>
                  <a:lnTo>
                    <a:pt x="9169" y="465810"/>
                  </a:lnTo>
                  <a:lnTo>
                    <a:pt x="19113" y="472516"/>
                  </a:lnTo>
                  <a:lnTo>
                    <a:pt x="31280" y="474980"/>
                  </a:lnTo>
                  <a:lnTo>
                    <a:pt x="227050" y="474980"/>
                  </a:lnTo>
                  <a:lnTo>
                    <a:pt x="231749" y="470268"/>
                  </a:lnTo>
                  <a:lnTo>
                    <a:pt x="231749" y="458660"/>
                  </a:lnTo>
                  <a:lnTo>
                    <a:pt x="227050" y="453961"/>
                  </a:lnTo>
                  <a:lnTo>
                    <a:pt x="221246" y="453961"/>
                  </a:lnTo>
                  <a:lnTo>
                    <a:pt x="25603" y="453961"/>
                  </a:lnTo>
                  <a:lnTo>
                    <a:pt x="21005" y="449351"/>
                  </a:lnTo>
                  <a:lnTo>
                    <a:pt x="21005" y="25641"/>
                  </a:lnTo>
                  <a:lnTo>
                    <a:pt x="25603" y="21031"/>
                  </a:lnTo>
                  <a:lnTo>
                    <a:pt x="347802" y="21031"/>
                  </a:lnTo>
                  <a:lnTo>
                    <a:pt x="352399" y="25641"/>
                  </a:lnTo>
                  <a:lnTo>
                    <a:pt x="352399" y="204508"/>
                  </a:lnTo>
                  <a:lnTo>
                    <a:pt x="357111" y="209207"/>
                  </a:lnTo>
                  <a:lnTo>
                    <a:pt x="368706" y="209207"/>
                  </a:lnTo>
                  <a:lnTo>
                    <a:pt x="373392" y="204508"/>
                  </a:lnTo>
                  <a:lnTo>
                    <a:pt x="373392" y="31305"/>
                  </a:lnTo>
                  <a:close/>
                </a:path>
              </a:pathLst>
            </a:custGeom>
            <a:solidFill>
              <a:srgbClr val="3A365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14"/>
            <p:cNvSpPr/>
            <p:nvPr/>
          </p:nvSpPr>
          <p:spPr>
            <a:xfrm>
              <a:off x="6153607" y="1638922"/>
              <a:ext cx="332740" cy="333375"/>
            </a:xfrm>
            <a:custGeom>
              <a:rect b="b" l="l" r="r" t="t"/>
              <a:pathLst>
                <a:path extrusionOk="0" h="333375" w="332739">
                  <a:moveTo>
                    <a:pt x="332473" y="1282"/>
                  </a:moveTo>
                  <a:lnTo>
                    <a:pt x="332270" y="1282"/>
                  </a:lnTo>
                  <a:lnTo>
                    <a:pt x="332270" y="12"/>
                  </a:lnTo>
                  <a:lnTo>
                    <a:pt x="203" y="0"/>
                  </a:lnTo>
                  <a:lnTo>
                    <a:pt x="203" y="1270"/>
                  </a:lnTo>
                  <a:lnTo>
                    <a:pt x="166230" y="1282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327672"/>
                  </a:lnTo>
                  <a:lnTo>
                    <a:pt x="2222" y="327672"/>
                  </a:lnTo>
                  <a:lnTo>
                    <a:pt x="0" y="327672"/>
                  </a:lnTo>
                  <a:lnTo>
                    <a:pt x="0" y="331482"/>
                  </a:lnTo>
                  <a:lnTo>
                    <a:pt x="762" y="331495"/>
                  </a:lnTo>
                  <a:lnTo>
                    <a:pt x="762" y="332765"/>
                  </a:lnTo>
                  <a:lnTo>
                    <a:pt x="331711" y="332765"/>
                  </a:lnTo>
                  <a:lnTo>
                    <a:pt x="331711" y="331495"/>
                  </a:lnTo>
                  <a:lnTo>
                    <a:pt x="332473" y="331495"/>
                  </a:lnTo>
                  <a:lnTo>
                    <a:pt x="332473" y="327914"/>
                  </a:lnTo>
                  <a:lnTo>
                    <a:pt x="332473" y="327685"/>
                  </a:lnTo>
                  <a:lnTo>
                    <a:pt x="332473" y="4292"/>
                  </a:lnTo>
                  <a:lnTo>
                    <a:pt x="330250" y="4292"/>
                  </a:lnTo>
                  <a:lnTo>
                    <a:pt x="330250" y="3822"/>
                  </a:lnTo>
                  <a:lnTo>
                    <a:pt x="332473" y="3822"/>
                  </a:lnTo>
                  <a:lnTo>
                    <a:pt x="332473" y="1282"/>
                  </a:lnTo>
                  <a:close/>
                </a:path>
              </a:pathLst>
            </a:custGeom>
            <a:solidFill>
              <a:srgbClr val="52BE9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582" name="Google Shape;9582;p14"/>
            <p:cNvPicPr preferRelativeResize="0"/>
            <p:nvPr/>
          </p:nvPicPr>
          <p:blipFill rotWithShape="1">
            <a:blip r:embed="rId26">
              <a:alphaModFix/>
            </a:blip>
            <a:srcRect b="0" l="0" r="0" t="0"/>
            <a:stretch/>
          </p:blipFill>
          <p:spPr>
            <a:xfrm>
              <a:off x="6346621" y="1678839"/>
              <a:ext cx="194173" cy="10369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583" name="Google Shape;9583;p14"/>
            <p:cNvSpPr/>
            <p:nvPr/>
          </p:nvSpPr>
          <p:spPr>
            <a:xfrm>
              <a:off x="6154826" y="1610918"/>
              <a:ext cx="558800" cy="379095"/>
            </a:xfrm>
            <a:custGeom>
              <a:rect b="b" l="l" r="r" t="t"/>
              <a:pathLst>
                <a:path extrusionOk="0" h="379094" w="558800">
                  <a:moveTo>
                    <a:pt x="52349" y="353047"/>
                  </a:moveTo>
                  <a:lnTo>
                    <a:pt x="50292" y="343001"/>
                  </a:lnTo>
                  <a:lnTo>
                    <a:pt x="49606" y="341985"/>
                  </a:lnTo>
                  <a:lnTo>
                    <a:pt x="44691" y="334797"/>
                  </a:lnTo>
                  <a:lnTo>
                    <a:pt x="37401" y="329971"/>
                  </a:lnTo>
                  <a:lnTo>
                    <a:pt x="37401" y="346938"/>
                  </a:lnTo>
                  <a:lnTo>
                    <a:pt x="37401" y="359143"/>
                  </a:lnTo>
                  <a:lnTo>
                    <a:pt x="32359" y="364096"/>
                  </a:lnTo>
                  <a:lnTo>
                    <a:pt x="19989" y="364096"/>
                  </a:lnTo>
                  <a:lnTo>
                    <a:pt x="14960" y="359143"/>
                  </a:lnTo>
                  <a:lnTo>
                    <a:pt x="14960" y="346938"/>
                  </a:lnTo>
                  <a:lnTo>
                    <a:pt x="19989" y="341985"/>
                  </a:lnTo>
                  <a:lnTo>
                    <a:pt x="32359" y="341985"/>
                  </a:lnTo>
                  <a:lnTo>
                    <a:pt x="37401" y="346938"/>
                  </a:lnTo>
                  <a:lnTo>
                    <a:pt x="37401" y="329971"/>
                  </a:lnTo>
                  <a:lnTo>
                    <a:pt x="36360" y="329272"/>
                  </a:lnTo>
                  <a:lnTo>
                    <a:pt x="26174" y="327240"/>
                  </a:lnTo>
                  <a:lnTo>
                    <a:pt x="15989" y="329272"/>
                  </a:lnTo>
                  <a:lnTo>
                    <a:pt x="7670" y="334797"/>
                  </a:lnTo>
                  <a:lnTo>
                    <a:pt x="2057" y="343001"/>
                  </a:lnTo>
                  <a:lnTo>
                    <a:pt x="0" y="353047"/>
                  </a:lnTo>
                  <a:lnTo>
                    <a:pt x="2057" y="363080"/>
                  </a:lnTo>
                  <a:lnTo>
                    <a:pt x="7670" y="371284"/>
                  </a:lnTo>
                  <a:lnTo>
                    <a:pt x="15989" y="376809"/>
                  </a:lnTo>
                  <a:lnTo>
                    <a:pt x="26174" y="378841"/>
                  </a:lnTo>
                  <a:lnTo>
                    <a:pt x="36360" y="376809"/>
                  </a:lnTo>
                  <a:lnTo>
                    <a:pt x="44678" y="371284"/>
                  </a:lnTo>
                  <a:lnTo>
                    <a:pt x="49606" y="364096"/>
                  </a:lnTo>
                  <a:lnTo>
                    <a:pt x="50292" y="363080"/>
                  </a:lnTo>
                  <a:lnTo>
                    <a:pt x="52349" y="353047"/>
                  </a:lnTo>
                  <a:close/>
                </a:path>
                <a:path extrusionOk="0" h="379094" w="558800">
                  <a:moveTo>
                    <a:pt x="548259" y="353047"/>
                  </a:moveTo>
                  <a:lnTo>
                    <a:pt x="546201" y="343001"/>
                  </a:lnTo>
                  <a:lnTo>
                    <a:pt x="545503" y="341985"/>
                  </a:lnTo>
                  <a:lnTo>
                    <a:pt x="540588" y="334797"/>
                  </a:lnTo>
                  <a:lnTo>
                    <a:pt x="533298" y="329971"/>
                  </a:lnTo>
                  <a:lnTo>
                    <a:pt x="533298" y="346938"/>
                  </a:lnTo>
                  <a:lnTo>
                    <a:pt x="533298" y="359143"/>
                  </a:lnTo>
                  <a:lnTo>
                    <a:pt x="528269" y="364096"/>
                  </a:lnTo>
                  <a:lnTo>
                    <a:pt x="515886" y="364096"/>
                  </a:lnTo>
                  <a:lnTo>
                    <a:pt x="510857" y="359143"/>
                  </a:lnTo>
                  <a:lnTo>
                    <a:pt x="510857" y="346938"/>
                  </a:lnTo>
                  <a:lnTo>
                    <a:pt x="515886" y="341985"/>
                  </a:lnTo>
                  <a:lnTo>
                    <a:pt x="528269" y="341985"/>
                  </a:lnTo>
                  <a:lnTo>
                    <a:pt x="533298" y="346938"/>
                  </a:lnTo>
                  <a:lnTo>
                    <a:pt x="533298" y="329971"/>
                  </a:lnTo>
                  <a:lnTo>
                    <a:pt x="532257" y="329272"/>
                  </a:lnTo>
                  <a:lnTo>
                    <a:pt x="522058" y="327240"/>
                  </a:lnTo>
                  <a:lnTo>
                    <a:pt x="511873" y="329272"/>
                  </a:lnTo>
                  <a:lnTo>
                    <a:pt x="503567" y="334797"/>
                  </a:lnTo>
                  <a:lnTo>
                    <a:pt x="497954" y="343001"/>
                  </a:lnTo>
                  <a:lnTo>
                    <a:pt x="495896" y="353047"/>
                  </a:lnTo>
                  <a:lnTo>
                    <a:pt x="497954" y="363080"/>
                  </a:lnTo>
                  <a:lnTo>
                    <a:pt x="503567" y="371284"/>
                  </a:lnTo>
                  <a:lnTo>
                    <a:pt x="511873" y="376809"/>
                  </a:lnTo>
                  <a:lnTo>
                    <a:pt x="522058" y="378841"/>
                  </a:lnTo>
                  <a:lnTo>
                    <a:pt x="532257" y="376809"/>
                  </a:lnTo>
                  <a:lnTo>
                    <a:pt x="540588" y="371284"/>
                  </a:lnTo>
                  <a:lnTo>
                    <a:pt x="545503" y="364096"/>
                  </a:lnTo>
                  <a:lnTo>
                    <a:pt x="546201" y="363080"/>
                  </a:lnTo>
                  <a:lnTo>
                    <a:pt x="548259" y="353047"/>
                  </a:lnTo>
                  <a:close/>
                </a:path>
                <a:path extrusionOk="0" h="379094" w="558800">
                  <a:moveTo>
                    <a:pt x="558711" y="4927"/>
                  </a:moveTo>
                  <a:lnTo>
                    <a:pt x="553707" y="0"/>
                  </a:lnTo>
                  <a:lnTo>
                    <a:pt x="532345" y="0"/>
                  </a:lnTo>
                  <a:lnTo>
                    <a:pt x="527304" y="4927"/>
                  </a:lnTo>
                  <a:lnTo>
                    <a:pt x="527304" y="33159"/>
                  </a:lnTo>
                  <a:lnTo>
                    <a:pt x="527304" y="53784"/>
                  </a:lnTo>
                  <a:lnTo>
                    <a:pt x="527304" y="245427"/>
                  </a:lnTo>
                  <a:lnTo>
                    <a:pt x="63576" y="245427"/>
                  </a:lnTo>
                  <a:lnTo>
                    <a:pt x="63576" y="53784"/>
                  </a:lnTo>
                  <a:lnTo>
                    <a:pt x="104457" y="53784"/>
                  </a:lnTo>
                  <a:lnTo>
                    <a:pt x="104457" y="180568"/>
                  </a:lnTo>
                  <a:lnTo>
                    <a:pt x="76631" y="180568"/>
                  </a:lnTo>
                  <a:lnTo>
                    <a:pt x="71615" y="185521"/>
                  </a:lnTo>
                  <a:lnTo>
                    <a:pt x="71615" y="234213"/>
                  </a:lnTo>
                  <a:lnTo>
                    <a:pt x="76631" y="239153"/>
                  </a:lnTo>
                  <a:lnTo>
                    <a:pt x="514235" y="239166"/>
                  </a:lnTo>
                  <a:lnTo>
                    <a:pt x="519277" y="234213"/>
                  </a:lnTo>
                  <a:lnTo>
                    <a:pt x="519277" y="185521"/>
                  </a:lnTo>
                  <a:lnTo>
                    <a:pt x="514235" y="180568"/>
                  </a:lnTo>
                  <a:lnTo>
                    <a:pt x="486422" y="180568"/>
                  </a:lnTo>
                  <a:lnTo>
                    <a:pt x="486422" y="53784"/>
                  </a:lnTo>
                  <a:lnTo>
                    <a:pt x="527304" y="53784"/>
                  </a:lnTo>
                  <a:lnTo>
                    <a:pt x="527304" y="33159"/>
                  </a:lnTo>
                  <a:lnTo>
                    <a:pt x="474472" y="33159"/>
                  </a:lnTo>
                  <a:lnTo>
                    <a:pt x="474472" y="53784"/>
                  </a:lnTo>
                  <a:lnTo>
                    <a:pt x="474472" y="180568"/>
                  </a:lnTo>
                  <a:lnTo>
                    <a:pt x="433552" y="180568"/>
                  </a:lnTo>
                  <a:lnTo>
                    <a:pt x="433552" y="53784"/>
                  </a:lnTo>
                  <a:lnTo>
                    <a:pt x="474472" y="53784"/>
                  </a:lnTo>
                  <a:lnTo>
                    <a:pt x="474472" y="33159"/>
                  </a:lnTo>
                  <a:lnTo>
                    <a:pt x="421601" y="33159"/>
                  </a:lnTo>
                  <a:lnTo>
                    <a:pt x="421601" y="53784"/>
                  </a:lnTo>
                  <a:lnTo>
                    <a:pt x="421601" y="180568"/>
                  </a:lnTo>
                  <a:lnTo>
                    <a:pt x="380720" y="180568"/>
                  </a:lnTo>
                  <a:lnTo>
                    <a:pt x="380720" y="115697"/>
                  </a:lnTo>
                  <a:lnTo>
                    <a:pt x="368731" y="115697"/>
                  </a:lnTo>
                  <a:lnTo>
                    <a:pt x="368731" y="180568"/>
                  </a:lnTo>
                  <a:lnTo>
                    <a:pt x="169291" y="180568"/>
                  </a:lnTo>
                  <a:lnTo>
                    <a:pt x="169291" y="53784"/>
                  </a:lnTo>
                  <a:lnTo>
                    <a:pt x="210172" y="53784"/>
                  </a:lnTo>
                  <a:lnTo>
                    <a:pt x="210172" y="91567"/>
                  </a:lnTo>
                  <a:lnTo>
                    <a:pt x="222148" y="91567"/>
                  </a:lnTo>
                  <a:lnTo>
                    <a:pt x="222148" y="53784"/>
                  </a:lnTo>
                  <a:lnTo>
                    <a:pt x="263029" y="53784"/>
                  </a:lnTo>
                  <a:lnTo>
                    <a:pt x="263029" y="62458"/>
                  </a:lnTo>
                  <a:lnTo>
                    <a:pt x="274993" y="62458"/>
                  </a:lnTo>
                  <a:lnTo>
                    <a:pt x="274993" y="53784"/>
                  </a:lnTo>
                  <a:lnTo>
                    <a:pt x="315887" y="53784"/>
                  </a:lnTo>
                  <a:lnTo>
                    <a:pt x="315887" y="75895"/>
                  </a:lnTo>
                  <a:lnTo>
                    <a:pt x="327850" y="75895"/>
                  </a:lnTo>
                  <a:lnTo>
                    <a:pt x="327850" y="53784"/>
                  </a:lnTo>
                  <a:lnTo>
                    <a:pt x="421601" y="53784"/>
                  </a:lnTo>
                  <a:lnTo>
                    <a:pt x="421601" y="33159"/>
                  </a:lnTo>
                  <a:lnTo>
                    <a:pt x="157314" y="33159"/>
                  </a:lnTo>
                  <a:lnTo>
                    <a:pt x="157314" y="53784"/>
                  </a:lnTo>
                  <a:lnTo>
                    <a:pt x="157314" y="180568"/>
                  </a:lnTo>
                  <a:lnTo>
                    <a:pt x="116433" y="180568"/>
                  </a:lnTo>
                  <a:lnTo>
                    <a:pt x="116433" y="53784"/>
                  </a:lnTo>
                  <a:lnTo>
                    <a:pt x="157314" y="53784"/>
                  </a:lnTo>
                  <a:lnTo>
                    <a:pt x="157314" y="33159"/>
                  </a:lnTo>
                  <a:lnTo>
                    <a:pt x="63576" y="33159"/>
                  </a:lnTo>
                  <a:lnTo>
                    <a:pt x="63576" y="4927"/>
                  </a:lnTo>
                  <a:lnTo>
                    <a:pt x="58547" y="0"/>
                  </a:lnTo>
                  <a:lnTo>
                    <a:pt x="37185" y="0"/>
                  </a:lnTo>
                  <a:lnTo>
                    <a:pt x="32156" y="4927"/>
                  </a:lnTo>
                  <a:lnTo>
                    <a:pt x="32156" y="323405"/>
                  </a:lnTo>
                  <a:lnTo>
                    <a:pt x="41605" y="326948"/>
                  </a:lnTo>
                  <a:lnTo>
                    <a:pt x="49250" y="333184"/>
                  </a:lnTo>
                  <a:lnTo>
                    <a:pt x="54495" y="341541"/>
                  </a:lnTo>
                  <a:lnTo>
                    <a:pt x="56667" y="351028"/>
                  </a:lnTo>
                  <a:lnTo>
                    <a:pt x="56756" y="351421"/>
                  </a:lnTo>
                  <a:lnTo>
                    <a:pt x="60769" y="349732"/>
                  </a:lnTo>
                  <a:lnTo>
                    <a:pt x="63576" y="345808"/>
                  </a:lnTo>
                  <a:lnTo>
                    <a:pt x="63576" y="304393"/>
                  </a:lnTo>
                  <a:lnTo>
                    <a:pt x="527304" y="304393"/>
                  </a:lnTo>
                  <a:lnTo>
                    <a:pt x="527304" y="323405"/>
                  </a:lnTo>
                  <a:lnTo>
                    <a:pt x="527634" y="323405"/>
                  </a:lnTo>
                  <a:lnTo>
                    <a:pt x="536930" y="326656"/>
                  </a:lnTo>
                  <a:lnTo>
                    <a:pt x="544779" y="332790"/>
                  </a:lnTo>
                  <a:lnTo>
                    <a:pt x="550214" y="341122"/>
                  </a:lnTo>
                  <a:lnTo>
                    <a:pt x="552627" y="351028"/>
                  </a:lnTo>
                  <a:lnTo>
                    <a:pt x="556234" y="349186"/>
                  </a:lnTo>
                  <a:lnTo>
                    <a:pt x="558711" y="345516"/>
                  </a:lnTo>
                  <a:lnTo>
                    <a:pt x="558711" y="304393"/>
                  </a:lnTo>
                  <a:lnTo>
                    <a:pt x="558711" y="245427"/>
                  </a:lnTo>
                  <a:lnTo>
                    <a:pt x="558711" y="53784"/>
                  </a:lnTo>
                  <a:lnTo>
                    <a:pt x="558711" y="33159"/>
                  </a:lnTo>
                  <a:lnTo>
                    <a:pt x="558711" y="4927"/>
                  </a:ln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84" name="Google Shape;9584;p14"/>
          <p:cNvSpPr txBox="1"/>
          <p:nvPr/>
        </p:nvSpPr>
        <p:spPr>
          <a:xfrm>
            <a:off x="6922769" y="1366034"/>
            <a:ext cx="3642995" cy="133286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spAutoFit/>
          </a:bodyPr>
          <a:lstStyle/>
          <a:p>
            <a:pPr indent="0" lvl="0" marL="12700" marR="154305" rtl="0" algn="l">
              <a:lnSpc>
                <a:spcPct val="12769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Develop equitable and inclusive unit policies consistent with the 2022 American Academy of Pediatrics safe sleep recommendations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60960" marR="5080" rtl="0" algn="l">
              <a:lnSpc>
                <a:spcPct val="125099"/>
              </a:lnSpc>
              <a:spcBef>
                <a:spcPts val="835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Examine all unit policies with an equity lens and make necessary changes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85" name="Google Shape;9585;p14"/>
          <p:cNvSpPr txBox="1"/>
          <p:nvPr/>
        </p:nvSpPr>
        <p:spPr>
          <a:xfrm>
            <a:off x="405129" y="1793562"/>
            <a:ext cx="4157345" cy="31019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52700">
            <a:spAutoFit/>
          </a:bodyPr>
          <a:lstStyle/>
          <a:p>
            <a:pPr indent="0" lvl="0" marL="24257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2: Equitable and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237490" marR="0" rtl="0" algn="ctr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Inclusive Unit Policies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t/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106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t/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b="1" i="0" lang="en-US" sz="2000" u="none" cap="none" strike="noStrike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DRIVER 2:</a:t>
            </a:r>
            <a:endParaRPr b="0" i="0" sz="2000" u="none" cap="none" strike="noStrike">
              <a:solidFill>
                <a:srgbClr val="000000"/>
              </a:solidFill>
              <a:latin typeface="Tahoma"/>
              <a:ea typeface="Tahoma"/>
              <a:cs typeface="Tahoma"/>
              <a:sym typeface="Tahoma"/>
            </a:endParaRPr>
          </a:p>
          <a:p>
            <a:pPr indent="0" lvl="0" marL="12700" marR="1608455" rtl="0" algn="l">
              <a:lnSpc>
                <a:spcPct val="119000"/>
              </a:lnSpc>
              <a:spcBef>
                <a:spcPts val="7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b="1" i="0" lang="en-US" sz="2000" u="none" cap="none" strike="noStrike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INCLUSIVE CLINICAL ENVIRONMENT</a:t>
            </a:r>
            <a:endParaRPr b="0" i="0" sz="2000" u="none" cap="none" strike="noStrike">
              <a:solidFill>
                <a:srgbClr val="000000"/>
              </a:solidFill>
              <a:latin typeface="Tahoma"/>
              <a:ea typeface="Tahoma"/>
              <a:cs typeface="Tahoma"/>
              <a:sym typeface="Tahoma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7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t/>
            </a:r>
            <a:endParaRPr b="0" i="0" sz="2000" u="none" cap="none" strike="noStrike">
              <a:solidFill>
                <a:srgbClr val="000000"/>
              </a:solidFill>
              <a:latin typeface="Tahoma"/>
              <a:ea typeface="Tahoma"/>
              <a:cs typeface="Tahoma"/>
              <a:sym typeface="Tahoma"/>
            </a:endParaRPr>
          </a:p>
          <a:p>
            <a:pPr indent="-732790" lvl="0" marL="1251585" marR="5080" rtl="0" algn="l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3: Parent and Caregiver Experience Prioritization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86" name="Google Shape;9586;p14"/>
          <p:cNvSpPr txBox="1"/>
          <p:nvPr/>
        </p:nvSpPr>
        <p:spPr>
          <a:xfrm>
            <a:off x="6962140" y="3269932"/>
            <a:ext cx="3976370" cy="2336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050">
            <a:spAutoFit/>
          </a:bodyPr>
          <a:lstStyle/>
          <a:p>
            <a:pPr indent="0" lvl="0" marL="21590" marR="205104" rtl="0" algn="l">
              <a:lnSpc>
                <a:spcPct val="1252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Use qualified interpreters and provide information in multiple languages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t/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12700" marR="275590" rtl="0" algn="l">
              <a:lnSpc>
                <a:spcPct val="12509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Encourage your unit to highlight data, stories, and strategies pertaining to racial equity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t/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t/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21590" marR="5080" rtl="0" algn="l">
              <a:lnSpc>
                <a:spcPct val="12769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Obtain hospital experience feedback from parent and caregivers; develop a process to review and share feedback with providers, nurses, other staff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87" name="Google Shape;9587;p14"/>
          <p:cNvSpPr txBox="1"/>
          <p:nvPr/>
        </p:nvSpPr>
        <p:spPr>
          <a:xfrm>
            <a:off x="1031875" y="377380"/>
            <a:ext cx="3084830" cy="57848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050">
            <a:spAutoFit/>
          </a:bodyPr>
          <a:lstStyle/>
          <a:p>
            <a:pPr indent="-450850" lvl="0" marL="462915" marR="5080" rtl="0" algn="l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1: Organizational Leadership Commitment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88" name="Google Shape;9588;p14"/>
          <p:cNvSpPr/>
          <p:nvPr/>
        </p:nvSpPr>
        <p:spPr>
          <a:xfrm>
            <a:off x="4510151" y="738251"/>
            <a:ext cx="1206500" cy="40640"/>
          </a:xfrm>
          <a:custGeom>
            <a:rect b="b" l="l" r="r" t="t"/>
            <a:pathLst>
              <a:path extrusionOk="0" h="40640" w="1206500">
                <a:moveTo>
                  <a:pt x="0" y="40639"/>
                </a:moveTo>
                <a:lnTo>
                  <a:pt x="1206246" y="0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9" name="Google Shape;9589;p14"/>
          <p:cNvSpPr txBox="1"/>
          <p:nvPr>
            <p:ph type="title"/>
          </p:nvPr>
        </p:nvSpPr>
        <p:spPr>
          <a:xfrm>
            <a:off x="6918959" y="-46926"/>
            <a:ext cx="3600450" cy="941069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96393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400">
                <a:solidFill>
                  <a:srgbClr val="000000"/>
                </a:solidFill>
              </a:rPr>
              <a:t>Change Ideas</a:t>
            </a:r>
            <a:endParaRPr sz="2400"/>
          </a:p>
          <a:p>
            <a:pPr indent="0" lvl="0" marL="12700" marR="5080" rtl="0" algn="l">
              <a:lnSpc>
                <a:spcPct val="125099"/>
              </a:lnSpc>
              <a:spcBef>
                <a:spcPts val="570"/>
              </a:spcBef>
              <a:spcAft>
                <a:spcPts val="0"/>
              </a:spcAft>
              <a:buSzPts val="1400"/>
              <a:buNone/>
            </a:pPr>
            <a:r>
              <a:rPr lang="en-US" sz="12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Obtain organizational leadership commitment to equitable and respectful healthcare delivery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0" name="Google Shape;9590;p14"/>
          <p:cNvSpPr/>
          <p:nvPr/>
        </p:nvSpPr>
        <p:spPr>
          <a:xfrm>
            <a:off x="4519676" y="1700276"/>
            <a:ext cx="1260475" cy="824230"/>
          </a:xfrm>
          <a:custGeom>
            <a:rect b="b" l="l" r="r" t="t"/>
            <a:pathLst>
              <a:path extrusionOk="0" h="824230" w="1260475">
                <a:moveTo>
                  <a:pt x="0" y="537590"/>
                </a:moveTo>
                <a:lnTo>
                  <a:pt x="1173099" y="0"/>
                </a:lnTo>
              </a:path>
              <a:path extrusionOk="0" h="824230" w="1260475">
                <a:moveTo>
                  <a:pt x="9525" y="533400"/>
                </a:moveTo>
                <a:lnTo>
                  <a:pt x="1259966" y="823849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1" name="Google Shape;9591;p14"/>
          <p:cNvSpPr/>
          <p:nvPr/>
        </p:nvSpPr>
        <p:spPr>
          <a:xfrm>
            <a:off x="4614926" y="3538601"/>
            <a:ext cx="1140460" cy="1111885"/>
          </a:xfrm>
          <a:custGeom>
            <a:rect b="b" l="l" r="r" t="t"/>
            <a:pathLst>
              <a:path extrusionOk="0" h="1111885" w="1140460">
                <a:moveTo>
                  <a:pt x="0" y="1111885"/>
                </a:moveTo>
                <a:lnTo>
                  <a:pt x="1139952" y="0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595" name="Shape 9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96" name="Google Shape;9596;p15"/>
          <p:cNvGraphicFramePr/>
          <p:nvPr/>
        </p:nvGraphicFramePr>
        <p:xfrm>
          <a:off x="287489" y="196214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{AAA7FFBC-20A8-4EDF-9BA3-6CBFE0FB4CBB}</a:tableStyleId>
              </a:tblPr>
              <a:tblGrid>
                <a:gridCol w="1534800"/>
                <a:gridCol w="1434475"/>
                <a:gridCol w="8634100"/>
              </a:tblGrid>
              <a:tr h="700400">
                <a:tc>
                  <a:txBody>
                    <a:bodyPr/>
                    <a:lstStyle/>
                    <a:p>
                      <a:pPr indent="0" lvl="0" marL="91440" marR="458469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 (%)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92710" marR="43434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</a:tr>
              <a:tr h="70105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96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100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use qualified language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interpreters in parents/caregivers’ preferred language.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004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34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2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88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2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reviewing all unit policies with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1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an equity lens and making necessary changes.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2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9597" name="Google Shape;9597;p15"/>
          <p:cNvSpPr txBox="1"/>
          <p:nvPr/>
        </p:nvSpPr>
        <p:spPr>
          <a:xfrm>
            <a:off x="78739" y="6613525"/>
            <a:ext cx="2218055" cy="2089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Baseline (Oct-Dec 2023), N=75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8" name="Google Shape;9598;p15"/>
          <p:cNvSpPr txBox="1"/>
          <p:nvPr/>
        </p:nvSpPr>
        <p:spPr>
          <a:xfrm>
            <a:off x="9895206" y="6613525"/>
            <a:ext cx="22182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/>
              <a:t>9.9.2025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602" name="Shape 9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3" name="Google Shape;9603;p16"/>
          <p:cNvSpPr/>
          <p:nvPr/>
        </p:nvSpPr>
        <p:spPr>
          <a:xfrm>
            <a:off x="4519676" y="1471675"/>
            <a:ext cx="1261745" cy="647065"/>
          </a:xfrm>
          <a:custGeom>
            <a:rect b="b" l="l" r="r" t="t"/>
            <a:pathLst>
              <a:path extrusionOk="0" h="647064" w="1261745">
                <a:moveTo>
                  <a:pt x="0" y="228473"/>
                </a:moveTo>
                <a:lnTo>
                  <a:pt x="1261490" y="0"/>
                </a:lnTo>
              </a:path>
              <a:path extrusionOk="0" h="647064" w="1261745">
                <a:moveTo>
                  <a:pt x="9525" y="257175"/>
                </a:moveTo>
                <a:lnTo>
                  <a:pt x="1259966" y="647064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04" name="Google Shape;9604;p16"/>
          <p:cNvGrpSpPr/>
          <p:nvPr/>
        </p:nvGrpSpPr>
        <p:grpSpPr>
          <a:xfrm>
            <a:off x="5934075" y="3743325"/>
            <a:ext cx="5153025" cy="2971800"/>
            <a:chOff x="5934075" y="3743325"/>
            <a:chExt cx="5153025" cy="2971800"/>
          </a:xfrm>
        </p:grpSpPr>
        <p:pic>
          <p:nvPicPr>
            <p:cNvPr id="9605" name="Google Shape;9605;p16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5934075" y="512445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06" name="Google Shape;9606;p16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5934075" y="3743325"/>
              <a:ext cx="5153025" cy="159893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07" name="Google Shape;9607;p16"/>
          <p:cNvSpPr/>
          <p:nvPr/>
        </p:nvSpPr>
        <p:spPr>
          <a:xfrm>
            <a:off x="5781675" y="1847850"/>
            <a:ext cx="5457825" cy="647700"/>
          </a:xfrm>
          <a:custGeom>
            <a:rect b="b" l="l" r="r" t="t"/>
            <a:pathLst>
              <a:path extrusionOk="0" h="647700" w="5457825">
                <a:moveTo>
                  <a:pt x="5386070" y="0"/>
                </a:moveTo>
                <a:lnTo>
                  <a:pt x="71754" y="0"/>
                </a:lnTo>
                <a:lnTo>
                  <a:pt x="43826" y="5639"/>
                </a:lnTo>
                <a:lnTo>
                  <a:pt x="21018" y="21018"/>
                </a:lnTo>
                <a:lnTo>
                  <a:pt x="5639" y="43826"/>
                </a:lnTo>
                <a:lnTo>
                  <a:pt x="0" y="71754"/>
                </a:lnTo>
                <a:lnTo>
                  <a:pt x="0" y="575945"/>
                </a:lnTo>
                <a:lnTo>
                  <a:pt x="5639" y="603873"/>
                </a:lnTo>
                <a:lnTo>
                  <a:pt x="21018" y="626681"/>
                </a:lnTo>
                <a:lnTo>
                  <a:pt x="43826" y="642060"/>
                </a:lnTo>
                <a:lnTo>
                  <a:pt x="71754" y="647700"/>
                </a:lnTo>
                <a:lnTo>
                  <a:pt x="5386070" y="647700"/>
                </a:lnTo>
                <a:lnTo>
                  <a:pt x="5413998" y="642060"/>
                </a:lnTo>
                <a:lnTo>
                  <a:pt x="5436806" y="626681"/>
                </a:lnTo>
                <a:lnTo>
                  <a:pt x="5452185" y="603873"/>
                </a:lnTo>
                <a:lnTo>
                  <a:pt x="5457825" y="575945"/>
                </a:lnTo>
                <a:lnTo>
                  <a:pt x="5457825" y="71754"/>
                </a:lnTo>
                <a:lnTo>
                  <a:pt x="5452185" y="43826"/>
                </a:lnTo>
                <a:lnTo>
                  <a:pt x="5436806" y="21018"/>
                </a:lnTo>
                <a:lnTo>
                  <a:pt x="5413998" y="5639"/>
                </a:lnTo>
                <a:lnTo>
                  <a:pt x="5386070" y="0"/>
                </a:lnTo>
                <a:close/>
              </a:path>
            </a:pathLst>
          </a:custGeom>
          <a:solidFill>
            <a:srgbClr val="0CC0DF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08" name="Google Shape;9608;p16"/>
          <p:cNvGrpSpPr/>
          <p:nvPr/>
        </p:nvGrpSpPr>
        <p:grpSpPr>
          <a:xfrm>
            <a:off x="5781675" y="1123950"/>
            <a:ext cx="5457825" cy="647700"/>
            <a:chOff x="5781675" y="1123950"/>
            <a:chExt cx="5457825" cy="647700"/>
          </a:xfrm>
        </p:grpSpPr>
        <p:sp>
          <p:nvSpPr>
            <p:cNvPr id="9609" name="Google Shape;9609;p16"/>
            <p:cNvSpPr/>
            <p:nvPr/>
          </p:nvSpPr>
          <p:spPr>
            <a:xfrm>
              <a:off x="5781675" y="1123950"/>
              <a:ext cx="5457825" cy="647700"/>
            </a:xfrm>
            <a:custGeom>
              <a:rect b="b" l="l" r="r" t="t"/>
              <a:pathLst>
                <a:path extrusionOk="0" h="647700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575945"/>
                  </a:lnTo>
                  <a:lnTo>
                    <a:pt x="5639" y="603873"/>
                  </a:lnTo>
                  <a:lnTo>
                    <a:pt x="21018" y="626681"/>
                  </a:lnTo>
                  <a:lnTo>
                    <a:pt x="43826" y="642060"/>
                  </a:lnTo>
                  <a:lnTo>
                    <a:pt x="71754" y="647700"/>
                  </a:lnTo>
                  <a:lnTo>
                    <a:pt x="5386070" y="647700"/>
                  </a:lnTo>
                  <a:lnTo>
                    <a:pt x="5413998" y="642060"/>
                  </a:lnTo>
                  <a:lnTo>
                    <a:pt x="5436806" y="626681"/>
                  </a:lnTo>
                  <a:lnTo>
                    <a:pt x="5452185" y="603873"/>
                  </a:lnTo>
                  <a:lnTo>
                    <a:pt x="5457825" y="575945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F84B66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16"/>
            <p:cNvSpPr/>
            <p:nvPr/>
          </p:nvSpPr>
          <p:spPr>
            <a:xfrm>
              <a:off x="6753225" y="1152525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11" name="Google Shape;9611;p16"/>
          <p:cNvSpPr/>
          <p:nvPr/>
        </p:nvSpPr>
        <p:spPr>
          <a:xfrm>
            <a:off x="5781675" y="2609850"/>
            <a:ext cx="1485900" cy="0"/>
          </a:xfrm>
          <a:custGeom>
            <a:rect b="b" l="l" r="r" t="t"/>
            <a:pathLst>
              <a:path extrusionOk="0" h="120000" w="148590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cap="flat" cmpd="sng" w="381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612" name="Google Shape;9612;p16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25001" y="4898623"/>
            <a:ext cx="237556" cy="1959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9613" name="Google Shape;9613;p16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1927800" y="18876"/>
            <a:ext cx="237625" cy="2083458"/>
          </a:xfrm>
          <a:prstGeom prst="rect">
            <a:avLst/>
          </a:prstGeom>
          <a:noFill/>
          <a:ln>
            <a:noFill/>
          </a:ln>
        </p:spPr>
      </p:pic>
      <p:sp>
        <p:nvSpPr>
          <p:cNvPr id="9614" name="Google Shape;9614;p16"/>
          <p:cNvSpPr/>
          <p:nvPr/>
        </p:nvSpPr>
        <p:spPr>
          <a:xfrm>
            <a:off x="11382375" y="6172200"/>
            <a:ext cx="809625" cy="685800"/>
          </a:xfrm>
          <a:custGeom>
            <a:rect b="b" l="l" r="r" t="t"/>
            <a:pathLst>
              <a:path extrusionOk="0" h="685800" w="809625">
                <a:moveTo>
                  <a:pt x="809625" y="12475"/>
                </a:moveTo>
                <a:lnTo>
                  <a:pt x="777433" y="6763"/>
                </a:lnTo>
                <a:lnTo>
                  <a:pt x="729728" y="1709"/>
                </a:lnTo>
                <a:lnTo>
                  <a:pt x="681101" y="0"/>
                </a:lnTo>
                <a:lnTo>
                  <a:pt x="632458" y="1709"/>
                </a:lnTo>
                <a:lnTo>
                  <a:pt x="584738" y="6763"/>
                </a:lnTo>
                <a:lnTo>
                  <a:pt x="538057" y="15044"/>
                </a:lnTo>
                <a:lnTo>
                  <a:pt x="492530" y="26437"/>
                </a:lnTo>
                <a:lnTo>
                  <a:pt x="448272" y="40828"/>
                </a:lnTo>
                <a:lnTo>
                  <a:pt x="405398" y="58101"/>
                </a:lnTo>
                <a:lnTo>
                  <a:pt x="364023" y="78142"/>
                </a:lnTo>
                <a:lnTo>
                  <a:pt x="324264" y="100833"/>
                </a:lnTo>
                <a:lnTo>
                  <a:pt x="286234" y="126061"/>
                </a:lnTo>
                <a:lnTo>
                  <a:pt x="250050" y="153711"/>
                </a:lnTo>
                <a:lnTo>
                  <a:pt x="215826" y="183666"/>
                </a:lnTo>
                <a:lnTo>
                  <a:pt x="183677" y="215812"/>
                </a:lnTo>
                <a:lnTo>
                  <a:pt x="153720" y="250033"/>
                </a:lnTo>
                <a:lnTo>
                  <a:pt x="126069" y="286214"/>
                </a:lnTo>
                <a:lnTo>
                  <a:pt x="100839" y="324240"/>
                </a:lnTo>
                <a:lnTo>
                  <a:pt x="78146" y="363996"/>
                </a:lnTo>
                <a:lnTo>
                  <a:pt x="58105" y="405367"/>
                </a:lnTo>
                <a:lnTo>
                  <a:pt x="40830" y="448236"/>
                </a:lnTo>
                <a:lnTo>
                  <a:pt x="26439" y="492489"/>
                </a:lnTo>
                <a:lnTo>
                  <a:pt x="15044" y="538011"/>
                </a:lnTo>
                <a:lnTo>
                  <a:pt x="6763" y="584687"/>
                </a:lnTo>
                <a:lnTo>
                  <a:pt x="1710" y="632400"/>
                </a:lnTo>
                <a:lnTo>
                  <a:pt x="0" y="681037"/>
                </a:lnTo>
                <a:lnTo>
                  <a:pt x="167" y="685800"/>
                </a:lnTo>
              </a:path>
            </a:pathLst>
          </a:custGeom>
          <a:noFill/>
          <a:ln cap="flat" cmpd="sng" w="38100">
            <a:solidFill>
              <a:srgbClr val="EBEFF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5" name="Google Shape;9615;p16"/>
          <p:cNvSpPr/>
          <p:nvPr/>
        </p:nvSpPr>
        <p:spPr>
          <a:xfrm>
            <a:off x="0" y="0"/>
            <a:ext cx="952500" cy="714375"/>
          </a:xfrm>
          <a:custGeom>
            <a:rect b="b" l="l" r="r" t="t"/>
            <a:pathLst>
              <a:path extrusionOk="0" h="714375" w="952500">
                <a:moveTo>
                  <a:pt x="0" y="660252"/>
                </a:moveTo>
                <a:lnTo>
                  <a:pt x="76832" y="687749"/>
                </a:lnTo>
                <a:lnTo>
                  <a:pt x="122673" y="699223"/>
                </a:lnTo>
                <a:lnTo>
                  <a:pt x="169675" y="707563"/>
                </a:lnTo>
                <a:lnTo>
                  <a:pt x="217722" y="712652"/>
                </a:lnTo>
                <a:lnTo>
                  <a:pt x="266700" y="714375"/>
                </a:lnTo>
                <a:lnTo>
                  <a:pt x="315676" y="712652"/>
                </a:lnTo>
                <a:lnTo>
                  <a:pt x="363723" y="707563"/>
                </a:lnTo>
                <a:lnTo>
                  <a:pt x="410725" y="699223"/>
                </a:lnTo>
                <a:lnTo>
                  <a:pt x="456565" y="687749"/>
                </a:lnTo>
                <a:lnTo>
                  <a:pt x="501128" y="673256"/>
                </a:lnTo>
                <a:lnTo>
                  <a:pt x="544297" y="655860"/>
                </a:lnTo>
                <a:lnTo>
                  <a:pt x="585957" y="635678"/>
                </a:lnTo>
                <a:lnTo>
                  <a:pt x="625991" y="612826"/>
                </a:lnTo>
                <a:lnTo>
                  <a:pt x="664283" y="587420"/>
                </a:lnTo>
                <a:lnTo>
                  <a:pt x="700717" y="559576"/>
                </a:lnTo>
                <a:lnTo>
                  <a:pt x="735178" y="529410"/>
                </a:lnTo>
                <a:lnTo>
                  <a:pt x="767548" y="497038"/>
                </a:lnTo>
                <a:lnTo>
                  <a:pt x="797713" y="462576"/>
                </a:lnTo>
                <a:lnTo>
                  <a:pt x="825556" y="426141"/>
                </a:lnTo>
                <a:lnTo>
                  <a:pt x="850960" y="387849"/>
                </a:lnTo>
                <a:lnTo>
                  <a:pt x="873811" y="347815"/>
                </a:lnTo>
                <a:lnTo>
                  <a:pt x="893991" y="306156"/>
                </a:lnTo>
                <a:lnTo>
                  <a:pt x="911385" y="262988"/>
                </a:lnTo>
                <a:lnTo>
                  <a:pt x="925877" y="218427"/>
                </a:lnTo>
                <a:lnTo>
                  <a:pt x="937350" y="172589"/>
                </a:lnTo>
                <a:lnTo>
                  <a:pt x="945689" y="125590"/>
                </a:lnTo>
                <a:lnTo>
                  <a:pt x="950778" y="77546"/>
                </a:lnTo>
                <a:lnTo>
                  <a:pt x="952500" y="28575"/>
                </a:lnTo>
                <a:lnTo>
                  <a:pt x="951495" y="0"/>
                </a:lnTo>
              </a:path>
            </a:pathLst>
          </a:custGeom>
          <a:noFill/>
          <a:ln cap="flat" cmpd="sng" w="38100">
            <a:solidFill>
              <a:srgbClr val="EBEFF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616" name="Google Shape;9616;p16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4073093" y="5873830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617" name="Google Shape;9617;p16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3906421" y="5732899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618" name="Google Shape;9618;p16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3906421" y="6014767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619" name="Google Shape;9619;p16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3739749" y="5873830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620" name="Google Shape;9620;p16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3573077" y="5732898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621" name="Google Shape;9621;p16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3573077" y="6014767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622" name="Google Shape;9622;p16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406528" y="5873830"/>
            <a:ext cx="217083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623" name="Google Shape;9623;p16"/>
          <p:cNvPicPr preferRelativeResize="0"/>
          <p:nvPr/>
        </p:nvPicPr>
        <p:blipFill rotWithShape="1">
          <a:blip r:embed="rId13">
            <a:alphaModFix/>
          </a:blip>
          <a:srcRect b="0" l="0" r="0" t="0"/>
          <a:stretch/>
        </p:blipFill>
        <p:spPr>
          <a:xfrm>
            <a:off x="3239856" y="5732898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624" name="Google Shape;9624;p16"/>
          <p:cNvPicPr preferRelativeResize="0"/>
          <p:nvPr/>
        </p:nvPicPr>
        <p:blipFill rotWithShape="1">
          <a:blip r:embed="rId14">
            <a:alphaModFix/>
          </a:blip>
          <a:srcRect b="0" l="0" r="0" t="0"/>
          <a:stretch/>
        </p:blipFill>
        <p:spPr>
          <a:xfrm>
            <a:off x="3239857" y="6014766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625" name="Google Shape;9625;p16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3073181" y="5873830"/>
            <a:ext cx="217086" cy="91817"/>
          </a:xfrm>
          <a:prstGeom prst="rect">
            <a:avLst/>
          </a:prstGeom>
          <a:noFill/>
          <a:ln>
            <a:noFill/>
          </a:ln>
        </p:spPr>
      </p:pic>
      <p:sp>
        <p:nvSpPr>
          <p:cNvPr id="9626" name="Google Shape;9626;p16"/>
          <p:cNvSpPr/>
          <p:nvPr/>
        </p:nvSpPr>
        <p:spPr>
          <a:xfrm>
            <a:off x="5535996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7" name="Google Shape;9627;p16"/>
          <p:cNvSpPr/>
          <p:nvPr/>
        </p:nvSpPr>
        <p:spPr>
          <a:xfrm>
            <a:off x="5679054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8" name="Google Shape;9628;p16"/>
          <p:cNvSpPr/>
          <p:nvPr/>
        </p:nvSpPr>
        <p:spPr>
          <a:xfrm>
            <a:off x="5822112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9" name="Google Shape;9629;p16"/>
          <p:cNvSpPr/>
          <p:nvPr/>
        </p:nvSpPr>
        <p:spPr>
          <a:xfrm>
            <a:off x="5965170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0" name="Google Shape;9630;p16"/>
          <p:cNvSpPr/>
          <p:nvPr/>
        </p:nvSpPr>
        <p:spPr>
          <a:xfrm>
            <a:off x="6108228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1" name="Google Shape;9631;p16"/>
          <p:cNvSpPr/>
          <p:nvPr/>
        </p:nvSpPr>
        <p:spPr>
          <a:xfrm>
            <a:off x="6251286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2" name="Google Shape;9632;p16"/>
          <p:cNvSpPr/>
          <p:nvPr/>
        </p:nvSpPr>
        <p:spPr>
          <a:xfrm>
            <a:off x="6394344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3" name="Google Shape;9633;p16"/>
          <p:cNvSpPr/>
          <p:nvPr/>
        </p:nvSpPr>
        <p:spPr>
          <a:xfrm>
            <a:off x="6537401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4" name="Google Shape;9634;p16"/>
          <p:cNvSpPr/>
          <p:nvPr/>
        </p:nvSpPr>
        <p:spPr>
          <a:xfrm>
            <a:off x="6680459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5" name="Google Shape;9635;p16"/>
          <p:cNvSpPr/>
          <p:nvPr/>
        </p:nvSpPr>
        <p:spPr>
          <a:xfrm>
            <a:off x="682351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6" name="Google Shape;9636;p16"/>
          <p:cNvSpPr/>
          <p:nvPr/>
        </p:nvSpPr>
        <p:spPr>
          <a:xfrm>
            <a:off x="696657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7" name="Google Shape;9637;p16"/>
          <p:cNvSpPr/>
          <p:nvPr/>
        </p:nvSpPr>
        <p:spPr>
          <a:xfrm>
            <a:off x="7109633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8" name="Google Shape;9638;p16"/>
          <p:cNvSpPr/>
          <p:nvPr/>
        </p:nvSpPr>
        <p:spPr>
          <a:xfrm>
            <a:off x="7252691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9" name="Google Shape;9639;p16"/>
          <p:cNvSpPr/>
          <p:nvPr/>
        </p:nvSpPr>
        <p:spPr>
          <a:xfrm>
            <a:off x="7395749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0" name="Google Shape;9640;p16"/>
          <p:cNvSpPr/>
          <p:nvPr/>
        </p:nvSpPr>
        <p:spPr>
          <a:xfrm>
            <a:off x="753880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1" name="Google Shape;9641;p16"/>
          <p:cNvSpPr/>
          <p:nvPr/>
        </p:nvSpPr>
        <p:spPr>
          <a:xfrm>
            <a:off x="768186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2" name="Google Shape;9642;p16"/>
          <p:cNvSpPr/>
          <p:nvPr/>
        </p:nvSpPr>
        <p:spPr>
          <a:xfrm>
            <a:off x="782492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3" name="Google Shape;9643;p16"/>
          <p:cNvSpPr/>
          <p:nvPr/>
        </p:nvSpPr>
        <p:spPr>
          <a:xfrm>
            <a:off x="796798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4" name="Google Shape;9644;p16"/>
          <p:cNvSpPr/>
          <p:nvPr/>
        </p:nvSpPr>
        <p:spPr>
          <a:xfrm>
            <a:off x="8111043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5" name="Google Shape;9645;p16"/>
          <p:cNvSpPr/>
          <p:nvPr/>
        </p:nvSpPr>
        <p:spPr>
          <a:xfrm>
            <a:off x="8254102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6" name="Google Shape;9646;p16"/>
          <p:cNvSpPr/>
          <p:nvPr/>
        </p:nvSpPr>
        <p:spPr>
          <a:xfrm>
            <a:off x="5535996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7" name="Google Shape;9647;p16"/>
          <p:cNvSpPr/>
          <p:nvPr/>
        </p:nvSpPr>
        <p:spPr>
          <a:xfrm>
            <a:off x="5679054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8" name="Google Shape;9648;p16"/>
          <p:cNvSpPr/>
          <p:nvPr/>
        </p:nvSpPr>
        <p:spPr>
          <a:xfrm>
            <a:off x="5822112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9" name="Google Shape;9649;p16"/>
          <p:cNvSpPr/>
          <p:nvPr/>
        </p:nvSpPr>
        <p:spPr>
          <a:xfrm>
            <a:off x="5965170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0" name="Google Shape;9650;p16"/>
          <p:cNvSpPr/>
          <p:nvPr/>
        </p:nvSpPr>
        <p:spPr>
          <a:xfrm>
            <a:off x="6108228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1" name="Google Shape;9651;p16"/>
          <p:cNvSpPr/>
          <p:nvPr/>
        </p:nvSpPr>
        <p:spPr>
          <a:xfrm>
            <a:off x="6251286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2" name="Google Shape;9652;p16"/>
          <p:cNvSpPr/>
          <p:nvPr/>
        </p:nvSpPr>
        <p:spPr>
          <a:xfrm>
            <a:off x="6394344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3" name="Google Shape;9653;p16"/>
          <p:cNvSpPr/>
          <p:nvPr/>
        </p:nvSpPr>
        <p:spPr>
          <a:xfrm>
            <a:off x="6537402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4" name="Google Shape;9654;p16"/>
          <p:cNvSpPr/>
          <p:nvPr/>
        </p:nvSpPr>
        <p:spPr>
          <a:xfrm>
            <a:off x="6680459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5" name="Google Shape;9655;p16"/>
          <p:cNvSpPr/>
          <p:nvPr/>
        </p:nvSpPr>
        <p:spPr>
          <a:xfrm>
            <a:off x="682351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6" name="Google Shape;9656;p16"/>
          <p:cNvSpPr/>
          <p:nvPr/>
        </p:nvSpPr>
        <p:spPr>
          <a:xfrm>
            <a:off x="6966575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7" name="Google Shape;9657;p16"/>
          <p:cNvSpPr/>
          <p:nvPr/>
        </p:nvSpPr>
        <p:spPr>
          <a:xfrm>
            <a:off x="7109633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8" name="Google Shape;9658;p16"/>
          <p:cNvSpPr/>
          <p:nvPr/>
        </p:nvSpPr>
        <p:spPr>
          <a:xfrm>
            <a:off x="7252691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9" name="Google Shape;9659;p16"/>
          <p:cNvSpPr/>
          <p:nvPr/>
        </p:nvSpPr>
        <p:spPr>
          <a:xfrm>
            <a:off x="7395749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0" name="Google Shape;9660;p16"/>
          <p:cNvSpPr/>
          <p:nvPr/>
        </p:nvSpPr>
        <p:spPr>
          <a:xfrm>
            <a:off x="753880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1" name="Google Shape;9661;p16"/>
          <p:cNvSpPr/>
          <p:nvPr/>
        </p:nvSpPr>
        <p:spPr>
          <a:xfrm>
            <a:off x="7681865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2" name="Google Shape;9662;p16"/>
          <p:cNvSpPr/>
          <p:nvPr/>
        </p:nvSpPr>
        <p:spPr>
          <a:xfrm>
            <a:off x="782492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3" name="Google Shape;9663;p16"/>
          <p:cNvSpPr/>
          <p:nvPr/>
        </p:nvSpPr>
        <p:spPr>
          <a:xfrm>
            <a:off x="7967986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4" name="Google Shape;9664;p16"/>
          <p:cNvSpPr/>
          <p:nvPr/>
        </p:nvSpPr>
        <p:spPr>
          <a:xfrm>
            <a:off x="8111043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5" name="Google Shape;9665;p16"/>
          <p:cNvSpPr/>
          <p:nvPr/>
        </p:nvSpPr>
        <p:spPr>
          <a:xfrm>
            <a:off x="8254102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6" name="Google Shape;9666;p16"/>
          <p:cNvSpPr/>
          <p:nvPr/>
        </p:nvSpPr>
        <p:spPr>
          <a:xfrm>
            <a:off x="4688272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7" name="Google Shape;9667;p16"/>
          <p:cNvSpPr/>
          <p:nvPr/>
        </p:nvSpPr>
        <p:spPr>
          <a:xfrm>
            <a:off x="4831330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8" name="Google Shape;9668;p16"/>
          <p:cNvSpPr/>
          <p:nvPr/>
        </p:nvSpPr>
        <p:spPr>
          <a:xfrm>
            <a:off x="4974388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9" name="Google Shape;9669;p16"/>
          <p:cNvSpPr/>
          <p:nvPr/>
        </p:nvSpPr>
        <p:spPr>
          <a:xfrm>
            <a:off x="5117446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0" name="Google Shape;9670;p16"/>
          <p:cNvSpPr/>
          <p:nvPr/>
        </p:nvSpPr>
        <p:spPr>
          <a:xfrm>
            <a:off x="5260504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1" name="Google Shape;9671;p16"/>
          <p:cNvSpPr/>
          <p:nvPr/>
        </p:nvSpPr>
        <p:spPr>
          <a:xfrm>
            <a:off x="5403562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2" name="Google Shape;9672;p16"/>
          <p:cNvSpPr/>
          <p:nvPr/>
        </p:nvSpPr>
        <p:spPr>
          <a:xfrm>
            <a:off x="5546619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3" name="Google Shape;9673;p16"/>
          <p:cNvSpPr/>
          <p:nvPr/>
        </p:nvSpPr>
        <p:spPr>
          <a:xfrm>
            <a:off x="5689677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4" name="Google Shape;9674;p16"/>
          <p:cNvSpPr/>
          <p:nvPr/>
        </p:nvSpPr>
        <p:spPr>
          <a:xfrm>
            <a:off x="5832735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5" name="Google Shape;9675;p16"/>
          <p:cNvSpPr/>
          <p:nvPr/>
        </p:nvSpPr>
        <p:spPr>
          <a:xfrm>
            <a:off x="5975793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6" name="Google Shape;9676;p16"/>
          <p:cNvSpPr/>
          <p:nvPr/>
        </p:nvSpPr>
        <p:spPr>
          <a:xfrm>
            <a:off x="6118851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7" name="Google Shape;9677;p16"/>
          <p:cNvSpPr/>
          <p:nvPr/>
        </p:nvSpPr>
        <p:spPr>
          <a:xfrm>
            <a:off x="6261909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8" name="Google Shape;9678;p16"/>
          <p:cNvSpPr/>
          <p:nvPr/>
        </p:nvSpPr>
        <p:spPr>
          <a:xfrm>
            <a:off x="6404967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9" name="Google Shape;9679;p16"/>
          <p:cNvSpPr/>
          <p:nvPr/>
        </p:nvSpPr>
        <p:spPr>
          <a:xfrm>
            <a:off x="6548025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0" name="Google Shape;9680;p16"/>
          <p:cNvSpPr/>
          <p:nvPr/>
        </p:nvSpPr>
        <p:spPr>
          <a:xfrm>
            <a:off x="6691083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1" name="Google Shape;9681;p16"/>
          <p:cNvSpPr/>
          <p:nvPr/>
        </p:nvSpPr>
        <p:spPr>
          <a:xfrm>
            <a:off x="6834140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2" name="Google Shape;9682;p16"/>
          <p:cNvSpPr/>
          <p:nvPr/>
        </p:nvSpPr>
        <p:spPr>
          <a:xfrm>
            <a:off x="6977203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3" name="Google Shape;9683;p16"/>
          <p:cNvSpPr/>
          <p:nvPr/>
        </p:nvSpPr>
        <p:spPr>
          <a:xfrm>
            <a:off x="7120261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4" name="Google Shape;9684;p16"/>
          <p:cNvSpPr/>
          <p:nvPr/>
        </p:nvSpPr>
        <p:spPr>
          <a:xfrm>
            <a:off x="7263319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5" name="Google Shape;9685;p16"/>
          <p:cNvSpPr/>
          <p:nvPr/>
        </p:nvSpPr>
        <p:spPr>
          <a:xfrm>
            <a:off x="7406378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6" name="Google Shape;9686;p16"/>
          <p:cNvSpPr/>
          <p:nvPr/>
        </p:nvSpPr>
        <p:spPr>
          <a:xfrm>
            <a:off x="4688272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7" name="Google Shape;9687;p16"/>
          <p:cNvSpPr/>
          <p:nvPr/>
        </p:nvSpPr>
        <p:spPr>
          <a:xfrm>
            <a:off x="4831330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8" name="Google Shape;9688;p16"/>
          <p:cNvSpPr/>
          <p:nvPr/>
        </p:nvSpPr>
        <p:spPr>
          <a:xfrm>
            <a:off x="4974388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9" name="Google Shape;9689;p16"/>
          <p:cNvSpPr/>
          <p:nvPr/>
        </p:nvSpPr>
        <p:spPr>
          <a:xfrm>
            <a:off x="5117446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0" name="Google Shape;9690;p16"/>
          <p:cNvSpPr/>
          <p:nvPr/>
        </p:nvSpPr>
        <p:spPr>
          <a:xfrm>
            <a:off x="5260504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1" name="Google Shape;9691;p16"/>
          <p:cNvSpPr/>
          <p:nvPr/>
        </p:nvSpPr>
        <p:spPr>
          <a:xfrm>
            <a:off x="5403562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2" name="Google Shape;9692;p16"/>
          <p:cNvSpPr/>
          <p:nvPr/>
        </p:nvSpPr>
        <p:spPr>
          <a:xfrm>
            <a:off x="5546619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3" name="Google Shape;9693;p16"/>
          <p:cNvSpPr/>
          <p:nvPr/>
        </p:nvSpPr>
        <p:spPr>
          <a:xfrm>
            <a:off x="5689677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4" name="Google Shape;9694;p16"/>
          <p:cNvSpPr/>
          <p:nvPr/>
        </p:nvSpPr>
        <p:spPr>
          <a:xfrm>
            <a:off x="5832735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5" name="Google Shape;9695;p16"/>
          <p:cNvSpPr/>
          <p:nvPr/>
        </p:nvSpPr>
        <p:spPr>
          <a:xfrm>
            <a:off x="5975793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6" name="Google Shape;9696;p16"/>
          <p:cNvSpPr/>
          <p:nvPr/>
        </p:nvSpPr>
        <p:spPr>
          <a:xfrm>
            <a:off x="6118851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7" name="Google Shape;9697;p16"/>
          <p:cNvSpPr/>
          <p:nvPr/>
        </p:nvSpPr>
        <p:spPr>
          <a:xfrm>
            <a:off x="6261909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8" name="Google Shape;9698;p16"/>
          <p:cNvSpPr/>
          <p:nvPr/>
        </p:nvSpPr>
        <p:spPr>
          <a:xfrm>
            <a:off x="6404967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9" name="Google Shape;9699;p16"/>
          <p:cNvSpPr/>
          <p:nvPr/>
        </p:nvSpPr>
        <p:spPr>
          <a:xfrm>
            <a:off x="6548025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0" name="Google Shape;9700;p16"/>
          <p:cNvSpPr/>
          <p:nvPr/>
        </p:nvSpPr>
        <p:spPr>
          <a:xfrm>
            <a:off x="6691083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1" name="Google Shape;9701;p16"/>
          <p:cNvSpPr/>
          <p:nvPr/>
        </p:nvSpPr>
        <p:spPr>
          <a:xfrm>
            <a:off x="6834140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2" name="Google Shape;9702;p16"/>
          <p:cNvSpPr/>
          <p:nvPr/>
        </p:nvSpPr>
        <p:spPr>
          <a:xfrm>
            <a:off x="6977203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3" name="Google Shape;9703;p16"/>
          <p:cNvSpPr/>
          <p:nvPr/>
        </p:nvSpPr>
        <p:spPr>
          <a:xfrm>
            <a:off x="7120261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4" name="Google Shape;9704;p16"/>
          <p:cNvSpPr/>
          <p:nvPr/>
        </p:nvSpPr>
        <p:spPr>
          <a:xfrm>
            <a:off x="7263319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5" name="Google Shape;9705;p16"/>
          <p:cNvSpPr/>
          <p:nvPr/>
        </p:nvSpPr>
        <p:spPr>
          <a:xfrm>
            <a:off x="7406378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706" name="Google Shape;9706;p16"/>
          <p:cNvPicPr preferRelativeResize="0"/>
          <p:nvPr/>
        </p:nvPicPr>
        <p:blipFill rotWithShape="1">
          <a:blip r:embed="rId15">
            <a:alphaModFix/>
          </a:blip>
          <a:srcRect b="0" l="0" r="0" t="0"/>
          <a:stretch/>
        </p:blipFill>
        <p:spPr>
          <a:xfrm>
            <a:off x="10591800" y="0"/>
            <a:ext cx="1571625" cy="733425"/>
          </a:xfrm>
          <a:prstGeom prst="rect">
            <a:avLst/>
          </a:prstGeom>
          <a:noFill/>
          <a:ln>
            <a:noFill/>
          </a:ln>
        </p:spPr>
      </p:pic>
      <p:sp>
        <p:nvSpPr>
          <p:cNvPr id="9707" name="Google Shape;9707;p16"/>
          <p:cNvSpPr/>
          <p:nvPr/>
        </p:nvSpPr>
        <p:spPr>
          <a:xfrm>
            <a:off x="685800" y="1362075"/>
            <a:ext cx="3819525" cy="723900"/>
          </a:xfrm>
          <a:custGeom>
            <a:rect b="b" l="l" r="r" t="t"/>
            <a:pathLst>
              <a:path extrusionOk="0" h="723900" w="3819525">
                <a:moveTo>
                  <a:pt x="79425" y="0"/>
                </a:moveTo>
                <a:lnTo>
                  <a:pt x="3740150" y="0"/>
                </a:lnTo>
                <a:lnTo>
                  <a:pt x="3771036" y="6262"/>
                </a:lnTo>
                <a:lnTo>
                  <a:pt x="3796268" y="23336"/>
                </a:lnTo>
                <a:lnTo>
                  <a:pt x="3813284" y="48648"/>
                </a:lnTo>
                <a:lnTo>
                  <a:pt x="3819525" y="79628"/>
                </a:lnTo>
                <a:lnTo>
                  <a:pt x="3819525" y="644271"/>
                </a:lnTo>
                <a:lnTo>
                  <a:pt x="3806184" y="688437"/>
                </a:lnTo>
                <a:lnTo>
                  <a:pt x="3770503" y="717835"/>
                </a:lnTo>
                <a:lnTo>
                  <a:pt x="3740150" y="723900"/>
                </a:lnTo>
                <a:lnTo>
                  <a:pt x="79425" y="723900"/>
                </a:lnTo>
                <a:lnTo>
                  <a:pt x="35363" y="710505"/>
                </a:lnTo>
                <a:lnTo>
                  <a:pt x="6046" y="674735"/>
                </a:lnTo>
                <a:lnTo>
                  <a:pt x="0" y="644271"/>
                </a:lnTo>
                <a:lnTo>
                  <a:pt x="0" y="79628"/>
                </a:lnTo>
                <a:lnTo>
                  <a:pt x="13346" y="35462"/>
                </a:lnTo>
                <a:lnTo>
                  <a:pt x="49031" y="6064"/>
                </a:lnTo>
                <a:lnTo>
                  <a:pt x="79425" y="0"/>
                </a:lnTo>
                <a:close/>
              </a:path>
            </a:pathLst>
          </a:custGeom>
          <a:noFill/>
          <a:ln cap="flat" cmpd="sng" w="57150">
            <a:solidFill>
              <a:srgbClr val="52BE9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08" name="Google Shape;9708;p16"/>
          <p:cNvGrpSpPr/>
          <p:nvPr/>
        </p:nvGrpSpPr>
        <p:grpSpPr>
          <a:xfrm>
            <a:off x="5781675" y="2714625"/>
            <a:ext cx="5457825" cy="723900"/>
            <a:chOff x="5781675" y="2714625"/>
            <a:chExt cx="5457825" cy="723900"/>
          </a:xfrm>
        </p:grpSpPr>
        <p:sp>
          <p:nvSpPr>
            <p:cNvPr id="9709" name="Google Shape;9709;p16"/>
            <p:cNvSpPr/>
            <p:nvPr/>
          </p:nvSpPr>
          <p:spPr>
            <a:xfrm>
              <a:off x="5781675" y="2714625"/>
              <a:ext cx="5457825" cy="723900"/>
            </a:xfrm>
            <a:custGeom>
              <a:rect b="b" l="l" r="r" t="t"/>
              <a:pathLst>
                <a:path extrusionOk="0" h="723900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17"/>
                  </a:lnTo>
                  <a:lnTo>
                    <a:pt x="21018" y="20939"/>
                  </a:lnTo>
                  <a:lnTo>
                    <a:pt x="5639" y="43666"/>
                  </a:lnTo>
                  <a:lnTo>
                    <a:pt x="0" y="71500"/>
                  </a:lnTo>
                  <a:lnTo>
                    <a:pt x="0" y="652399"/>
                  </a:lnTo>
                  <a:lnTo>
                    <a:pt x="5639" y="680233"/>
                  </a:lnTo>
                  <a:lnTo>
                    <a:pt x="21018" y="702960"/>
                  </a:lnTo>
                  <a:lnTo>
                    <a:pt x="43826" y="718282"/>
                  </a:lnTo>
                  <a:lnTo>
                    <a:pt x="71754" y="723900"/>
                  </a:lnTo>
                  <a:lnTo>
                    <a:pt x="5386070" y="723900"/>
                  </a:lnTo>
                  <a:lnTo>
                    <a:pt x="5413998" y="718282"/>
                  </a:lnTo>
                  <a:lnTo>
                    <a:pt x="5436806" y="702960"/>
                  </a:lnTo>
                  <a:lnTo>
                    <a:pt x="5452185" y="680233"/>
                  </a:lnTo>
                  <a:lnTo>
                    <a:pt x="5457825" y="652399"/>
                  </a:lnTo>
                  <a:lnTo>
                    <a:pt x="5457825" y="71500"/>
                  </a:lnTo>
                  <a:lnTo>
                    <a:pt x="5452185" y="43666"/>
                  </a:lnTo>
                  <a:lnTo>
                    <a:pt x="5436806" y="20939"/>
                  </a:lnTo>
                  <a:lnTo>
                    <a:pt x="5413998" y="5617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4373A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16"/>
            <p:cNvSpPr/>
            <p:nvPr/>
          </p:nvSpPr>
          <p:spPr>
            <a:xfrm>
              <a:off x="6753225" y="2762250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11" name="Google Shape;9711;p16"/>
          <p:cNvGrpSpPr/>
          <p:nvPr/>
        </p:nvGrpSpPr>
        <p:grpSpPr>
          <a:xfrm>
            <a:off x="9287844" y="163186"/>
            <a:ext cx="845819" cy="750570"/>
            <a:chOff x="9287844" y="163186"/>
            <a:chExt cx="845819" cy="750570"/>
          </a:xfrm>
        </p:grpSpPr>
        <p:sp>
          <p:nvSpPr>
            <p:cNvPr id="9712" name="Google Shape;9712;p16"/>
            <p:cNvSpPr/>
            <p:nvPr/>
          </p:nvSpPr>
          <p:spPr>
            <a:xfrm>
              <a:off x="9287844" y="163186"/>
              <a:ext cx="845819" cy="750570"/>
            </a:xfrm>
            <a:custGeom>
              <a:rect b="b" l="l" r="r" t="t"/>
              <a:pathLst>
                <a:path extrusionOk="0" h="750569" w="845820">
                  <a:moveTo>
                    <a:pt x="601337" y="0"/>
                  </a:moveTo>
                  <a:lnTo>
                    <a:pt x="549365" y="5583"/>
                  </a:lnTo>
                  <a:lnTo>
                    <a:pt x="501821" y="22056"/>
                  </a:lnTo>
                  <a:lnTo>
                    <a:pt x="459389" y="49008"/>
                  </a:lnTo>
                  <a:lnTo>
                    <a:pt x="422752" y="86024"/>
                  </a:lnTo>
                  <a:lnTo>
                    <a:pt x="386078" y="49008"/>
                  </a:lnTo>
                  <a:lnTo>
                    <a:pt x="343585" y="22056"/>
                  </a:lnTo>
                  <a:lnTo>
                    <a:pt x="295984" y="5583"/>
                  </a:lnTo>
                  <a:lnTo>
                    <a:pt x="243987" y="0"/>
                  </a:lnTo>
                  <a:lnTo>
                    <a:pt x="220105" y="1108"/>
                  </a:lnTo>
                  <a:lnTo>
                    <a:pt x="171711" y="9866"/>
                  </a:lnTo>
                  <a:lnTo>
                    <a:pt x="111520" y="33410"/>
                  </a:lnTo>
                  <a:lnTo>
                    <a:pt x="52039" y="76020"/>
                  </a:lnTo>
                  <a:lnTo>
                    <a:pt x="22950" y="115647"/>
                  </a:lnTo>
                  <a:lnTo>
                    <a:pt x="4620" y="169336"/>
                  </a:lnTo>
                  <a:lnTo>
                    <a:pt x="0" y="244059"/>
                  </a:lnTo>
                  <a:lnTo>
                    <a:pt x="7399" y="295705"/>
                  </a:lnTo>
                  <a:lnTo>
                    <a:pt x="25671" y="355386"/>
                  </a:lnTo>
                  <a:lnTo>
                    <a:pt x="58113" y="421985"/>
                  </a:lnTo>
                  <a:lnTo>
                    <a:pt x="81952" y="459420"/>
                  </a:lnTo>
                  <a:lnTo>
                    <a:pt x="109553" y="496403"/>
                  </a:lnTo>
                  <a:lnTo>
                    <a:pt x="140892" y="532909"/>
                  </a:lnTo>
                  <a:lnTo>
                    <a:pt x="175942" y="568912"/>
                  </a:lnTo>
                  <a:lnTo>
                    <a:pt x="214679" y="604388"/>
                  </a:lnTo>
                  <a:lnTo>
                    <a:pt x="257077" y="639312"/>
                  </a:lnTo>
                  <a:lnTo>
                    <a:pt x="303112" y="673658"/>
                  </a:lnTo>
                  <a:lnTo>
                    <a:pt x="352759" y="707403"/>
                  </a:lnTo>
                  <a:lnTo>
                    <a:pt x="406828" y="741028"/>
                  </a:lnTo>
                  <a:lnTo>
                    <a:pt x="407506" y="741536"/>
                  </a:lnTo>
                  <a:lnTo>
                    <a:pt x="408364" y="741875"/>
                  </a:lnTo>
                  <a:lnTo>
                    <a:pt x="421895" y="750003"/>
                  </a:lnTo>
                  <a:lnTo>
                    <a:pt x="430523" y="745430"/>
                  </a:lnTo>
                  <a:lnTo>
                    <a:pt x="432895" y="745430"/>
                  </a:lnTo>
                  <a:lnTo>
                    <a:pt x="437978" y="741536"/>
                  </a:lnTo>
                  <a:lnTo>
                    <a:pt x="454132" y="732442"/>
                  </a:lnTo>
                  <a:lnTo>
                    <a:pt x="530222" y="684245"/>
                  </a:lnTo>
                  <a:lnTo>
                    <a:pt x="582375" y="646474"/>
                  </a:lnTo>
                  <a:lnTo>
                    <a:pt x="638745" y="600478"/>
                  </a:lnTo>
                  <a:lnTo>
                    <a:pt x="680808" y="561509"/>
                  </a:lnTo>
                  <a:lnTo>
                    <a:pt x="718321" y="522159"/>
                  </a:lnTo>
                  <a:lnTo>
                    <a:pt x="751171" y="482554"/>
                  </a:lnTo>
                  <a:lnTo>
                    <a:pt x="779245" y="442819"/>
                  </a:lnTo>
                  <a:lnTo>
                    <a:pt x="808086" y="391579"/>
                  </a:lnTo>
                  <a:lnTo>
                    <a:pt x="828801" y="340356"/>
                  </a:lnTo>
                  <a:lnTo>
                    <a:pt x="841330" y="289353"/>
                  </a:lnTo>
                  <a:lnTo>
                    <a:pt x="845610" y="238774"/>
                  </a:lnTo>
                  <a:lnTo>
                    <a:pt x="843711" y="197327"/>
                  </a:lnTo>
                  <a:lnTo>
                    <a:pt x="827656" y="127447"/>
                  </a:lnTo>
                  <a:lnTo>
                    <a:pt x="801106" y="84057"/>
                  </a:lnTo>
                  <a:lnTo>
                    <a:pt x="766220" y="53134"/>
                  </a:lnTo>
                  <a:lnTo>
                    <a:pt x="710641" y="22440"/>
                  </a:lnTo>
                  <a:lnTo>
                    <a:pt x="638071" y="2568"/>
                  </a:lnTo>
                  <a:lnTo>
                    <a:pt x="601337" y="0"/>
                  </a:lnTo>
                  <a:close/>
                </a:path>
              </a:pathLst>
            </a:custGeom>
            <a:solidFill>
              <a:srgbClr val="FBF05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16"/>
            <p:cNvSpPr/>
            <p:nvPr/>
          </p:nvSpPr>
          <p:spPr>
            <a:xfrm>
              <a:off x="9317159" y="193444"/>
              <a:ext cx="786765" cy="685800"/>
            </a:xfrm>
            <a:custGeom>
              <a:rect b="b" l="l" r="r" t="t"/>
              <a:pathLst>
                <a:path extrusionOk="0" h="685800" w="786765">
                  <a:moveTo>
                    <a:pt x="207292" y="0"/>
                  </a:moveTo>
                  <a:lnTo>
                    <a:pt x="167029" y="4754"/>
                  </a:lnTo>
                  <a:lnTo>
                    <a:pt x="128842" y="15476"/>
                  </a:lnTo>
                  <a:lnTo>
                    <a:pt x="67775" y="47156"/>
                  </a:lnTo>
                  <a:lnTo>
                    <a:pt x="27275" y="87106"/>
                  </a:lnTo>
                  <a:lnTo>
                    <a:pt x="9040" y="127729"/>
                  </a:lnTo>
                  <a:lnTo>
                    <a:pt x="1196" y="168871"/>
                  </a:lnTo>
                  <a:lnTo>
                    <a:pt x="0" y="195196"/>
                  </a:lnTo>
                  <a:lnTo>
                    <a:pt x="1594" y="223826"/>
                  </a:lnTo>
                  <a:lnTo>
                    <a:pt x="14854" y="287317"/>
                  </a:lnTo>
                  <a:lnTo>
                    <a:pt x="44379" y="357979"/>
                  </a:lnTo>
                  <a:lnTo>
                    <a:pt x="66302" y="395572"/>
                  </a:lnTo>
                  <a:lnTo>
                    <a:pt x="93566" y="434446"/>
                  </a:lnTo>
                  <a:lnTo>
                    <a:pt x="126595" y="474430"/>
                  </a:lnTo>
                  <a:lnTo>
                    <a:pt x="165815" y="515354"/>
                  </a:lnTo>
                  <a:lnTo>
                    <a:pt x="211650" y="557046"/>
                  </a:lnTo>
                  <a:lnTo>
                    <a:pt x="264526" y="599336"/>
                  </a:lnTo>
                  <a:lnTo>
                    <a:pt x="324868" y="642054"/>
                  </a:lnTo>
                  <a:lnTo>
                    <a:pt x="393100" y="685029"/>
                  </a:lnTo>
                  <a:lnTo>
                    <a:pt x="393438" y="685368"/>
                  </a:lnTo>
                  <a:lnTo>
                    <a:pt x="454706" y="648626"/>
                  </a:lnTo>
                  <a:lnTo>
                    <a:pt x="589546" y="547651"/>
                  </a:lnTo>
                  <a:lnTo>
                    <a:pt x="724513" y="396322"/>
                  </a:lnTo>
                  <a:lnTo>
                    <a:pt x="786162" y="208516"/>
                  </a:lnTo>
                  <a:lnTo>
                    <a:pt x="784460" y="170109"/>
                  </a:lnTo>
                  <a:lnTo>
                    <a:pt x="779154" y="136753"/>
                  </a:lnTo>
                  <a:lnTo>
                    <a:pt x="770968" y="109793"/>
                  </a:lnTo>
                  <a:lnTo>
                    <a:pt x="393438" y="109793"/>
                  </a:lnTo>
                  <a:lnTo>
                    <a:pt x="362643" y="65830"/>
                  </a:lnTo>
                  <a:lnTo>
                    <a:pt x="327307" y="34128"/>
                  </a:lnTo>
                  <a:lnTo>
                    <a:pt x="288754" y="13428"/>
                  </a:lnTo>
                  <a:lnTo>
                    <a:pt x="248308" y="2471"/>
                  </a:lnTo>
                  <a:lnTo>
                    <a:pt x="207292" y="0"/>
                  </a:lnTo>
                  <a:close/>
                </a:path>
                <a:path extrusionOk="0" h="685800" w="786765">
                  <a:moveTo>
                    <a:pt x="585589" y="264"/>
                  </a:moveTo>
                  <a:lnTo>
                    <a:pt x="543383" y="1774"/>
                  </a:lnTo>
                  <a:lnTo>
                    <a:pt x="501615" y="12120"/>
                  </a:lnTo>
                  <a:lnTo>
                    <a:pt x="461735" y="32662"/>
                  </a:lnTo>
                  <a:lnTo>
                    <a:pt x="425192" y="64766"/>
                  </a:lnTo>
                  <a:lnTo>
                    <a:pt x="393438" y="109793"/>
                  </a:lnTo>
                  <a:lnTo>
                    <a:pt x="770968" y="109793"/>
                  </a:lnTo>
                  <a:lnTo>
                    <a:pt x="748872" y="73313"/>
                  </a:lnTo>
                  <a:lnTo>
                    <a:pt x="718945" y="46999"/>
                  </a:lnTo>
                  <a:lnTo>
                    <a:pt x="665510" y="18296"/>
                  </a:lnTo>
                  <a:lnTo>
                    <a:pt x="626781" y="6225"/>
                  </a:lnTo>
                  <a:lnTo>
                    <a:pt x="585589" y="264"/>
                  </a:lnTo>
                  <a:close/>
                </a:path>
              </a:pathLst>
            </a:custGeom>
            <a:solidFill>
              <a:srgbClr val="D75238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16"/>
            <p:cNvSpPr/>
            <p:nvPr/>
          </p:nvSpPr>
          <p:spPr>
            <a:xfrm>
              <a:off x="9309224" y="192493"/>
              <a:ext cx="575945" cy="550545"/>
            </a:xfrm>
            <a:custGeom>
              <a:rect b="b" l="l" r="r" t="t"/>
              <a:pathLst>
                <a:path extrusionOk="0" h="550545" w="575945">
                  <a:moveTo>
                    <a:pt x="568941" y="403705"/>
                  </a:moveTo>
                  <a:lnTo>
                    <a:pt x="242757" y="403705"/>
                  </a:lnTo>
                  <a:lnTo>
                    <a:pt x="295165" y="459560"/>
                  </a:lnTo>
                  <a:lnTo>
                    <a:pt x="335946" y="502068"/>
                  </a:lnTo>
                  <a:lnTo>
                    <a:pt x="364464" y="530020"/>
                  </a:lnTo>
                  <a:lnTo>
                    <a:pt x="386384" y="543546"/>
                  </a:lnTo>
                  <a:lnTo>
                    <a:pt x="412942" y="550298"/>
                  </a:lnTo>
                  <a:lnTo>
                    <a:pt x="436758" y="543546"/>
                  </a:lnTo>
                  <a:lnTo>
                    <a:pt x="450119" y="516474"/>
                  </a:lnTo>
                  <a:lnTo>
                    <a:pt x="524026" y="516474"/>
                  </a:lnTo>
                  <a:lnTo>
                    <a:pt x="532791" y="503158"/>
                  </a:lnTo>
                  <a:lnTo>
                    <a:pt x="526807" y="477346"/>
                  </a:lnTo>
                  <a:lnTo>
                    <a:pt x="545270" y="476769"/>
                  </a:lnTo>
                  <a:lnTo>
                    <a:pt x="561438" y="462664"/>
                  </a:lnTo>
                  <a:lnTo>
                    <a:pt x="564058" y="440111"/>
                  </a:lnTo>
                  <a:lnTo>
                    <a:pt x="541874" y="414189"/>
                  </a:lnTo>
                  <a:lnTo>
                    <a:pt x="563790" y="410844"/>
                  </a:lnTo>
                  <a:lnTo>
                    <a:pt x="568941" y="403705"/>
                  </a:lnTo>
                  <a:close/>
                </a:path>
                <a:path extrusionOk="0" h="550545" w="575945">
                  <a:moveTo>
                    <a:pt x="524026" y="516474"/>
                  </a:moveTo>
                  <a:lnTo>
                    <a:pt x="450119" y="516474"/>
                  </a:lnTo>
                  <a:lnTo>
                    <a:pt x="487260" y="535532"/>
                  </a:lnTo>
                  <a:lnTo>
                    <a:pt x="517213" y="526823"/>
                  </a:lnTo>
                  <a:lnTo>
                    <a:pt x="524026" y="516474"/>
                  </a:lnTo>
                  <a:close/>
                </a:path>
                <a:path extrusionOk="0" h="550545" w="575945">
                  <a:moveTo>
                    <a:pt x="132208" y="0"/>
                  </a:moveTo>
                  <a:lnTo>
                    <a:pt x="67901" y="31877"/>
                  </a:lnTo>
                  <a:lnTo>
                    <a:pt x="24036" y="72127"/>
                  </a:lnTo>
                  <a:lnTo>
                    <a:pt x="4517" y="118469"/>
                  </a:lnTo>
                  <a:lnTo>
                    <a:pt x="0" y="136820"/>
                  </a:lnTo>
                  <a:lnTo>
                    <a:pt x="33215" y="156951"/>
                  </a:lnTo>
                  <a:lnTo>
                    <a:pt x="72494" y="185625"/>
                  </a:lnTo>
                  <a:lnTo>
                    <a:pt x="109170" y="215634"/>
                  </a:lnTo>
                  <a:lnTo>
                    <a:pt x="134578" y="239769"/>
                  </a:lnTo>
                  <a:lnTo>
                    <a:pt x="145528" y="267799"/>
                  </a:lnTo>
                  <a:lnTo>
                    <a:pt x="144944" y="299316"/>
                  </a:lnTo>
                  <a:lnTo>
                    <a:pt x="144861" y="303826"/>
                  </a:lnTo>
                  <a:lnTo>
                    <a:pt x="139814" y="340171"/>
                  </a:lnTo>
                  <a:lnTo>
                    <a:pt x="137625" y="369155"/>
                  </a:lnTo>
                  <a:lnTo>
                    <a:pt x="148554" y="418888"/>
                  </a:lnTo>
                  <a:lnTo>
                    <a:pt x="171354" y="469355"/>
                  </a:lnTo>
                  <a:lnTo>
                    <a:pt x="200946" y="507694"/>
                  </a:lnTo>
                  <a:lnTo>
                    <a:pt x="232253" y="521045"/>
                  </a:lnTo>
                  <a:lnTo>
                    <a:pt x="256549" y="504852"/>
                  </a:lnTo>
                  <a:lnTo>
                    <a:pt x="254632" y="472910"/>
                  </a:lnTo>
                  <a:lnTo>
                    <a:pt x="244152" y="435701"/>
                  </a:lnTo>
                  <a:lnTo>
                    <a:pt x="242757" y="403705"/>
                  </a:lnTo>
                  <a:lnTo>
                    <a:pt x="568941" y="403705"/>
                  </a:lnTo>
                  <a:lnTo>
                    <a:pt x="575573" y="394511"/>
                  </a:lnTo>
                  <a:lnTo>
                    <a:pt x="573172" y="372522"/>
                  </a:lnTo>
                  <a:lnTo>
                    <a:pt x="552536" y="352208"/>
                  </a:lnTo>
                  <a:lnTo>
                    <a:pt x="552016" y="351869"/>
                  </a:lnTo>
                  <a:lnTo>
                    <a:pt x="551338" y="351711"/>
                  </a:lnTo>
                  <a:lnTo>
                    <a:pt x="550842" y="351372"/>
                  </a:lnTo>
                  <a:lnTo>
                    <a:pt x="495884" y="315980"/>
                  </a:lnTo>
                  <a:lnTo>
                    <a:pt x="459087" y="285165"/>
                  </a:lnTo>
                  <a:lnTo>
                    <a:pt x="430755" y="249575"/>
                  </a:lnTo>
                  <a:lnTo>
                    <a:pt x="412517" y="221280"/>
                  </a:lnTo>
                  <a:lnTo>
                    <a:pt x="403841" y="208487"/>
                  </a:lnTo>
                  <a:lnTo>
                    <a:pt x="367958" y="171909"/>
                  </a:lnTo>
                  <a:lnTo>
                    <a:pt x="311821" y="140464"/>
                  </a:lnTo>
                  <a:lnTo>
                    <a:pt x="271195" y="136142"/>
                  </a:lnTo>
                  <a:lnTo>
                    <a:pt x="224334" y="116157"/>
                  </a:lnTo>
                  <a:lnTo>
                    <a:pt x="180239" y="69469"/>
                  </a:lnTo>
                  <a:lnTo>
                    <a:pt x="146876" y="22082"/>
                  </a:lnTo>
                  <a:lnTo>
                    <a:pt x="132208" y="0"/>
                  </a:lnTo>
                  <a:close/>
                </a:path>
              </a:pathLst>
            </a:custGeom>
            <a:solidFill>
              <a:srgbClr val="F4AF3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15" name="Google Shape;9715;p16"/>
            <p:cNvPicPr preferRelativeResize="0"/>
            <p:nvPr/>
          </p:nvPicPr>
          <p:blipFill rotWithShape="1">
            <a:blip r:embed="rId16">
              <a:alphaModFix/>
            </a:blip>
            <a:srcRect b="0" l="0" r="0" t="0"/>
            <a:stretch/>
          </p:blipFill>
          <p:spPr>
            <a:xfrm>
              <a:off x="9650670" y="517270"/>
              <a:ext cx="204132" cy="19508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716" name="Google Shape;9716;p16"/>
            <p:cNvSpPr/>
            <p:nvPr/>
          </p:nvSpPr>
          <p:spPr>
            <a:xfrm>
              <a:off x="9610771" y="228376"/>
              <a:ext cx="492759" cy="439420"/>
            </a:xfrm>
            <a:custGeom>
              <a:rect b="b" l="l" r="r" t="t"/>
              <a:pathLst>
                <a:path extrusionOk="0" h="439420" w="492759">
                  <a:moveTo>
                    <a:pt x="155028" y="413014"/>
                  </a:moveTo>
                  <a:lnTo>
                    <a:pt x="99487" y="413014"/>
                  </a:lnTo>
                  <a:lnTo>
                    <a:pt x="95022" y="432050"/>
                  </a:lnTo>
                  <a:lnTo>
                    <a:pt x="107715" y="439127"/>
                  </a:lnTo>
                  <a:lnTo>
                    <a:pt x="129835" y="433532"/>
                  </a:lnTo>
                  <a:lnTo>
                    <a:pt x="153654" y="414551"/>
                  </a:lnTo>
                  <a:lnTo>
                    <a:pt x="155028" y="413014"/>
                  </a:lnTo>
                  <a:close/>
                </a:path>
                <a:path extrusionOk="0" h="439420" w="492759">
                  <a:moveTo>
                    <a:pt x="177333" y="388475"/>
                  </a:moveTo>
                  <a:lnTo>
                    <a:pt x="61900" y="388475"/>
                  </a:lnTo>
                  <a:lnTo>
                    <a:pt x="53037" y="412048"/>
                  </a:lnTo>
                  <a:lnTo>
                    <a:pt x="60694" y="426081"/>
                  </a:lnTo>
                  <a:lnTo>
                    <a:pt x="78351" y="427445"/>
                  </a:lnTo>
                  <a:lnTo>
                    <a:pt x="99487" y="413014"/>
                  </a:lnTo>
                  <a:lnTo>
                    <a:pt x="155028" y="413014"/>
                  </a:lnTo>
                  <a:lnTo>
                    <a:pt x="171359" y="394743"/>
                  </a:lnTo>
                  <a:lnTo>
                    <a:pt x="177333" y="388475"/>
                  </a:lnTo>
                  <a:close/>
                </a:path>
                <a:path extrusionOk="0" h="439420" w="492759">
                  <a:moveTo>
                    <a:pt x="211087" y="353925"/>
                  </a:moveTo>
                  <a:lnTo>
                    <a:pt x="34296" y="353925"/>
                  </a:lnTo>
                  <a:lnTo>
                    <a:pt x="18693" y="373426"/>
                  </a:lnTo>
                  <a:lnTo>
                    <a:pt x="20751" y="388475"/>
                  </a:lnTo>
                  <a:lnTo>
                    <a:pt x="20873" y="389367"/>
                  </a:lnTo>
                  <a:lnTo>
                    <a:pt x="36666" y="396225"/>
                  </a:lnTo>
                  <a:lnTo>
                    <a:pt x="61900" y="388475"/>
                  </a:lnTo>
                  <a:lnTo>
                    <a:pt x="177333" y="388475"/>
                  </a:lnTo>
                  <a:lnTo>
                    <a:pt x="195274" y="369649"/>
                  </a:lnTo>
                  <a:lnTo>
                    <a:pt x="211087" y="353925"/>
                  </a:lnTo>
                  <a:close/>
                </a:path>
                <a:path extrusionOk="0" h="439420" w="492759">
                  <a:moveTo>
                    <a:pt x="67436" y="194494"/>
                  </a:moveTo>
                  <a:lnTo>
                    <a:pt x="49850" y="196434"/>
                  </a:lnTo>
                  <a:lnTo>
                    <a:pt x="41253" y="203389"/>
                  </a:lnTo>
                  <a:lnTo>
                    <a:pt x="44940" y="220762"/>
                  </a:lnTo>
                  <a:lnTo>
                    <a:pt x="61916" y="235490"/>
                  </a:lnTo>
                  <a:lnTo>
                    <a:pt x="83120" y="245934"/>
                  </a:lnTo>
                  <a:lnTo>
                    <a:pt x="99487" y="250457"/>
                  </a:lnTo>
                  <a:lnTo>
                    <a:pt x="72130" y="266495"/>
                  </a:lnTo>
                  <a:lnTo>
                    <a:pt x="46875" y="283738"/>
                  </a:lnTo>
                  <a:lnTo>
                    <a:pt x="24734" y="301994"/>
                  </a:lnTo>
                  <a:lnTo>
                    <a:pt x="6716" y="321070"/>
                  </a:lnTo>
                  <a:lnTo>
                    <a:pt x="0" y="336274"/>
                  </a:lnTo>
                  <a:lnTo>
                    <a:pt x="3810" y="348607"/>
                  </a:lnTo>
                  <a:lnTo>
                    <a:pt x="15969" y="355385"/>
                  </a:lnTo>
                  <a:lnTo>
                    <a:pt x="34296" y="353925"/>
                  </a:lnTo>
                  <a:lnTo>
                    <a:pt x="211087" y="353925"/>
                  </a:lnTo>
                  <a:lnTo>
                    <a:pt x="250988" y="315986"/>
                  </a:lnTo>
                  <a:lnTo>
                    <a:pt x="280791" y="291150"/>
                  </a:lnTo>
                  <a:lnTo>
                    <a:pt x="345912" y="254832"/>
                  </a:lnTo>
                  <a:lnTo>
                    <a:pt x="406360" y="221847"/>
                  </a:lnTo>
                  <a:lnTo>
                    <a:pt x="440863" y="202626"/>
                  </a:lnTo>
                  <a:lnTo>
                    <a:pt x="175486" y="202626"/>
                  </a:lnTo>
                  <a:lnTo>
                    <a:pt x="147896" y="201462"/>
                  </a:lnTo>
                  <a:lnTo>
                    <a:pt x="91566" y="195855"/>
                  </a:lnTo>
                  <a:lnTo>
                    <a:pt x="67436" y="194494"/>
                  </a:lnTo>
                  <a:close/>
                </a:path>
                <a:path extrusionOk="0" h="439420" w="492759">
                  <a:moveTo>
                    <a:pt x="406555" y="0"/>
                  </a:moveTo>
                  <a:lnTo>
                    <a:pt x="337266" y="77232"/>
                  </a:lnTo>
                  <a:lnTo>
                    <a:pt x="289684" y="128978"/>
                  </a:lnTo>
                  <a:lnTo>
                    <a:pt x="247442" y="172417"/>
                  </a:lnTo>
                  <a:lnTo>
                    <a:pt x="200534" y="200867"/>
                  </a:lnTo>
                  <a:lnTo>
                    <a:pt x="175486" y="202626"/>
                  </a:lnTo>
                  <a:lnTo>
                    <a:pt x="440863" y="202626"/>
                  </a:lnTo>
                  <a:lnTo>
                    <a:pt x="492708" y="173584"/>
                  </a:lnTo>
                  <a:lnTo>
                    <a:pt x="492056" y="135174"/>
                  </a:lnTo>
                  <a:lnTo>
                    <a:pt x="486558" y="101799"/>
                  </a:lnTo>
                  <a:lnTo>
                    <a:pt x="465805" y="51994"/>
                  </a:lnTo>
                  <a:lnTo>
                    <a:pt x="425095" y="11886"/>
                  </a:lnTo>
                  <a:lnTo>
                    <a:pt x="406555" y="0"/>
                  </a:lnTo>
                  <a:close/>
                </a:path>
              </a:pathLst>
            </a:custGeom>
            <a:solidFill>
              <a:srgbClr val="F5BDD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17" name="Google Shape;9717;p16"/>
            <p:cNvPicPr preferRelativeResize="0"/>
            <p:nvPr/>
          </p:nvPicPr>
          <p:blipFill rotWithShape="1">
            <a:blip r:embed="rId17">
              <a:alphaModFix/>
            </a:blip>
            <a:srcRect b="0" l="0" r="0" t="0"/>
            <a:stretch/>
          </p:blipFill>
          <p:spPr>
            <a:xfrm>
              <a:off x="9641522" y="517270"/>
              <a:ext cx="138806" cy="12211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718" name="Google Shape;9718;p16"/>
            <p:cNvSpPr/>
            <p:nvPr/>
          </p:nvSpPr>
          <p:spPr>
            <a:xfrm>
              <a:off x="9287844" y="163186"/>
              <a:ext cx="845819" cy="750570"/>
            </a:xfrm>
            <a:custGeom>
              <a:rect b="b" l="l" r="r" t="t"/>
              <a:pathLst>
                <a:path extrusionOk="0" h="750569" w="845820">
                  <a:moveTo>
                    <a:pt x="243987" y="0"/>
                  </a:moveTo>
                  <a:lnTo>
                    <a:pt x="195908" y="4409"/>
                  </a:lnTo>
                  <a:lnTo>
                    <a:pt x="147832" y="17444"/>
                  </a:lnTo>
                  <a:lnTo>
                    <a:pt x="111520" y="33410"/>
                  </a:lnTo>
                  <a:lnTo>
                    <a:pt x="52039" y="76020"/>
                  </a:lnTo>
                  <a:lnTo>
                    <a:pt x="22950" y="115647"/>
                  </a:lnTo>
                  <a:lnTo>
                    <a:pt x="4620" y="169336"/>
                  </a:lnTo>
                  <a:lnTo>
                    <a:pt x="75" y="225454"/>
                  </a:lnTo>
                  <a:lnTo>
                    <a:pt x="0" y="244059"/>
                  </a:lnTo>
                  <a:lnTo>
                    <a:pt x="7399" y="295705"/>
                  </a:lnTo>
                  <a:lnTo>
                    <a:pt x="25671" y="355386"/>
                  </a:lnTo>
                  <a:lnTo>
                    <a:pt x="58113" y="421985"/>
                  </a:lnTo>
                  <a:lnTo>
                    <a:pt x="81952" y="459420"/>
                  </a:lnTo>
                  <a:lnTo>
                    <a:pt x="109553" y="496403"/>
                  </a:lnTo>
                  <a:lnTo>
                    <a:pt x="140892" y="532909"/>
                  </a:lnTo>
                  <a:lnTo>
                    <a:pt x="175942" y="568912"/>
                  </a:lnTo>
                  <a:lnTo>
                    <a:pt x="214679" y="604388"/>
                  </a:lnTo>
                  <a:lnTo>
                    <a:pt x="257077" y="639312"/>
                  </a:lnTo>
                  <a:lnTo>
                    <a:pt x="303112" y="673658"/>
                  </a:lnTo>
                  <a:lnTo>
                    <a:pt x="352759" y="707402"/>
                  </a:lnTo>
                  <a:lnTo>
                    <a:pt x="406828" y="741028"/>
                  </a:lnTo>
                  <a:lnTo>
                    <a:pt x="407506" y="741536"/>
                  </a:lnTo>
                  <a:lnTo>
                    <a:pt x="408364" y="741874"/>
                  </a:lnTo>
                  <a:lnTo>
                    <a:pt x="421895" y="750003"/>
                  </a:lnTo>
                  <a:lnTo>
                    <a:pt x="430523" y="745430"/>
                  </a:lnTo>
                  <a:lnTo>
                    <a:pt x="432895" y="745430"/>
                  </a:lnTo>
                  <a:lnTo>
                    <a:pt x="437978" y="741536"/>
                  </a:lnTo>
                  <a:lnTo>
                    <a:pt x="454132" y="732442"/>
                  </a:lnTo>
                  <a:lnTo>
                    <a:pt x="482025" y="715626"/>
                  </a:lnTo>
                  <a:lnTo>
                    <a:pt x="422911" y="715626"/>
                  </a:lnTo>
                  <a:lnTo>
                    <a:pt x="422572" y="715287"/>
                  </a:lnTo>
                  <a:lnTo>
                    <a:pt x="354311" y="672312"/>
                  </a:lnTo>
                  <a:lnTo>
                    <a:pt x="293944" y="629594"/>
                  </a:lnTo>
                  <a:lnTo>
                    <a:pt x="241046" y="587304"/>
                  </a:lnTo>
                  <a:lnTo>
                    <a:pt x="195192" y="545612"/>
                  </a:lnTo>
                  <a:lnTo>
                    <a:pt x="155956" y="504688"/>
                  </a:lnTo>
                  <a:lnTo>
                    <a:pt x="122914" y="464704"/>
                  </a:lnTo>
                  <a:lnTo>
                    <a:pt x="95640" y="425830"/>
                  </a:lnTo>
                  <a:lnTo>
                    <a:pt x="73709" y="388237"/>
                  </a:lnTo>
                  <a:lnTo>
                    <a:pt x="56696" y="352095"/>
                  </a:lnTo>
                  <a:lnTo>
                    <a:pt x="35721" y="284848"/>
                  </a:lnTo>
                  <a:lnTo>
                    <a:pt x="29314" y="225454"/>
                  </a:lnTo>
                  <a:lnTo>
                    <a:pt x="30400" y="201564"/>
                  </a:lnTo>
                  <a:lnTo>
                    <a:pt x="30511" y="199129"/>
                  </a:lnTo>
                  <a:lnTo>
                    <a:pt x="38354" y="157987"/>
                  </a:lnTo>
                  <a:lnTo>
                    <a:pt x="56590" y="117365"/>
                  </a:lnTo>
                  <a:lnTo>
                    <a:pt x="97153" y="77355"/>
                  </a:lnTo>
                  <a:lnTo>
                    <a:pt x="158157" y="45734"/>
                  </a:lnTo>
                  <a:lnTo>
                    <a:pt x="196343" y="35020"/>
                  </a:lnTo>
                  <a:lnTo>
                    <a:pt x="236602" y="30285"/>
                  </a:lnTo>
                  <a:lnTo>
                    <a:pt x="356560" y="30285"/>
                  </a:lnTo>
                  <a:lnTo>
                    <a:pt x="343585" y="22056"/>
                  </a:lnTo>
                  <a:lnTo>
                    <a:pt x="295984" y="5583"/>
                  </a:lnTo>
                  <a:lnTo>
                    <a:pt x="243987" y="0"/>
                  </a:lnTo>
                  <a:close/>
                </a:path>
                <a:path extrusionOk="0" h="750569" w="845820">
                  <a:moveTo>
                    <a:pt x="726881" y="30475"/>
                  </a:moveTo>
                  <a:lnTo>
                    <a:pt x="614894" y="30475"/>
                  </a:lnTo>
                  <a:lnTo>
                    <a:pt x="656093" y="36458"/>
                  </a:lnTo>
                  <a:lnTo>
                    <a:pt x="694825" y="48547"/>
                  </a:lnTo>
                  <a:lnTo>
                    <a:pt x="729640" y="65371"/>
                  </a:lnTo>
                  <a:lnTo>
                    <a:pt x="764475" y="90097"/>
                  </a:lnTo>
                  <a:lnTo>
                    <a:pt x="800047" y="139185"/>
                  </a:lnTo>
                  <a:lnTo>
                    <a:pt x="813985" y="200367"/>
                  </a:lnTo>
                  <a:lnTo>
                    <a:pt x="815816" y="238774"/>
                  </a:lnTo>
                  <a:lnTo>
                    <a:pt x="754062" y="426580"/>
                  </a:lnTo>
                  <a:lnTo>
                    <a:pt x="619042" y="577909"/>
                  </a:lnTo>
                  <a:lnTo>
                    <a:pt x="484182" y="678884"/>
                  </a:lnTo>
                  <a:lnTo>
                    <a:pt x="422911" y="715626"/>
                  </a:lnTo>
                  <a:lnTo>
                    <a:pt x="482025" y="715626"/>
                  </a:lnTo>
                  <a:lnTo>
                    <a:pt x="530222" y="684244"/>
                  </a:lnTo>
                  <a:lnTo>
                    <a:pt x="582375" y="646474"/>
                  </a:lnTo>
                  <a:lnTo>
                    <a:pt x="638744" y="600478"/>
                  </a:lnTo>
                  <a:lnTo>
                    <a:pt x="680808" y="561509"/>
                  </a:lnTo>
                  <a:lnTo>
                    <a:pt x="718321" y="522159"/>
                  </a:lnTo>
                  <a:lnTo>
                    <a:pt x="751171" y="482554"/>
                  </a:lnTo>
                  <a:lnTo>
                    <a:pt x="779245" y="442819"/>
                  </a:lnTo>
                  <a:lnTo>
                    <a:pt x="808086" y="391579"/>
                  </a:lnTo>
                  <a:lnTo>
                    <a:pt x="828801" y="340356"/>
                  </a:lnTo>
                  <a:lnTo>
                    <a:pt x="841330" y="289353"/>
                  </a:lnTo>
                  <a:lnTo>
                    <a:pt x="845610" y="238774"/>
                  </a:lnTo>
                  <a:lnTo>
                    <a:pt x="843905" y="201564"/>
                  </a:lnTo>
                  <a:lnTo>
                    <a:pt x="837653" y="159928"/>
                  </a:lnTo>
                  <a:lnTo>
                    <a:pt x="813941" y="100756"/>
                  </a:lnTo>
                  <a:lnTo>
                    <a:pt x="785109" y="68119"/>
                  </a:lnTo>
                  <a:lnTo>
                    <a:pt x="744707" y="39294"/>
                  </a:lnTo>
                  <a:lnTo>
                    <a:pt x="726881" y="30475"/>
                  </a:lnTo>
                  <a:close/>
                </a:path>
                <a:path extrusionOk="0" h="750569" w="845820">
                  <a:moveTo>
                    <a:pt x="356560" y="30285"/>
                  </a:moveTo>
                  <a:lnTo>
                    <a:pt x="236602" y="30285"/>
                  </a:lnTo>
                  <a:lnTo>
                    <a:pt x="277608" y="32779"/>
                  </a:lnTo>
                  <a:lnTo>
                    <a:pt x="318035" y="43753"/>
                  </a:lnTo>
                  <a:lnTo>
                    <a:pt x="356555" y="64456"/>
                  </a:lnTo>
                  <a:lnTo>
                    <a:pt x="391843" y="96138"/>
                  </a:lnTo>
                  <a:lnTo>
                    <a:pt x="422572" y="140051"/>
                  </a:lnTo>
                  <a:lnTo>
                    <a:pt x="454386" y="94972"/>
                  </a:lnTo>
                  <a:lnTo>
                    <a:pt x="464576" y="86024"/>
                  </a:lnTo>
                  <a:lnTo>
                    <a:pt x="422752" y="86024"/>
                  </a:lnTo>
                  <a:lnTo>
                    <a:pt x="386078" y="49008"/>
                  </a:lnTo>
                  <a:lnTo>
                    <a:pt x="356560" y="30285"/>
                  </a:lnTo>
                  <a:close/>
                </a:path>
                <a:path extrusionOk="0" h="750569" w="845820">
                  <a:moveTo>
                    <a:pt x="601337" y="0"/>
                  </a:moveTo>
                  <a:lnTo>
                    <a:pt x="549365" y="5583"/>
                  </a:lnTo>
                  <a:lnTo>
                    <a:pt x="501821" y="22056"/>
                  </a:lnTo>
                  <a:lnTo>
                    <a:pt x="459389" y="49008"/>
                  </a:lnTo>
                  <a:lnTo>
                    <a:pt x="422752" y="86024"/>
                  </a:lnTo>
                  <a:lnTo>
                    <a:pt x="464576" y="86024"/>
                  </a:lnTo>
                  <a:lnTo>
                    <a:pt x="490973" y="62844"/>
                  </a:lnTo>
                  <a:lnTo>
                    <a:pt x="530886" y="42298"/>
                  </a:lnTo>
                  <a:lnTo>
                    <a:pt x="572675" y="31965"/>
                  </a:lnTo>
                  <a:lnTo>
                    <a:pt x="614894" y="30475"/>
                  </a:lnTo>
                  <a:lnTo>
                    <a:pt x="726881" y="30475"/>
                  </a:lnTo>
                  <a:lnTo>
                    <a:pt x="710641" y="22440"/>
                  </a:lnTo>
                  <a:lnTo>
                    <a:pt x="674801" y="10123"/>
                  </a:lnTo>
                  <a:lnTo>
                    <a:pt x="638071" y="2568"/>
                  </a:lnTo>
                  <a:lnTo>
                    <a:pt x="601337" y="0"/>
                  </a:lnTo>
                  <a:close/>
                </a:path>
              </a:pathLst>
            </a:custGeom>
            <a:solidFill>
              <a:srgbClr val="FBF05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19" name="Google Shape;9719;p16"/>
          <p:cNvSpPr/>
          <p:nvPr/>
        </p:nvSpPr>
        <p:spPr>
          <a:xfrm>
            <a:off x="6743700" y="1885950"/>
            <a:ext cx="0" cy="571500"/>
          </a:xfrm>
          <a:custGeom>
            <a:rect b="b" l="l" r="r" t="t"/>
            <a:pathLst>
              <a:path extrusionOk="0" h="571500" w="12000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cap="flat" cmpd="sng" w="3810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20" name="Google Shape;9720;p16"/>
          <p:cNvGrpSpPr/>
          <p:nvPr/>
        </p:nvGrpSpPr>
        <p:grpSpPr>
          <a:xfrm>
            <a:off x="5781675" y="4600696"/>
            <a:ext cx="5457825" cy="864895"/>
            <a:chOff x="5781675" y="4600575"/>
            <a:chExt cx="5457825" cy="752475"/>
          </a:xfrm>
        </p:grpSpPr>
        <p:sp>
          <p:nvSpPr>
            <p:cNvPr id="9721" name="Google Shape;9721;p16"/>
            <p:cNvSpPr/>
            <p:nvPr/>
          </p:nvSpPr>
          <p:spPr>
            <a:xfrm>
              <a:off x="5781675" y="4600575"/>
              <a:ext cx="5457825" cy="752475"/>
            </a:xfrm>
            <a:custGeom>
              <a:rect b="b" l="l" r="r" t="t"/>
              <a:pathLst>
                <a:path extrusionOk="0" h="752475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593"/>
                  </a:lnTo>
                  <a:lnTo>
                    <a:pt x="21018" y="20843"/>
                  </a:lnTo>
                  <a:lnTo>
                    <a:pt x="5639" y="43451"/>
                  </a:lnTo>
                  <a:lnTo>
                    <a:pt x="0" y="71119"/>
                  </a:lnTo>
                  <a:lnTo>
                    <a:pt x="0" y="681355"/>
                  </a:lnTo>
                  <a:lnTo>
                    <a:pt x="5639" y="709023"/>
                  </a:lnTo>
                  <a:lnTo>
                    <a:pt x="21018" y="731631"/>
                  </a:lnTo>
                  <a:lnTo>
                    <a:pt x="43826" y="746881"/>
                  </a:lnTo>
                  <a:lnTo>
                    <a:pt x="71754" y="752475"/>
                  </a:lnTo>
                  <a:lnTo>
                    <a:pt x="5386070" y="752475"/>
                  </a:lnTo>
                  <a:lnTo>
                    <a:pt x="5413998" y="746881"/>
                  </a:lnTo>
                  <a:lnTo>
                    <a:pt x="5436806" y="731631"/>
                  </a:lnTo>
                  <a:lnTo>
                    <a:pt x="5452185" y="709023"/>
                  </a:lnTo>
                  <a:lnTo>
                    <a:pt x="5457825" y="681355"/>
                  </a:lnTo>
                  <a:lnTo>
                    <a:pt x="5457825" y="71119"/>
                  </a:lnTo>
                  <a:lnTo>
                    <a:pt x="5452185" y="43451"/>
                  </a:lnTo>
                  <a:lnTo>
                    <a:pt x="5436806" y="20843"/>
                  </a:lnTo>
                  <a:lnTo>
                    <a:pt x="5413998" y="5593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52BE9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16"/>
            <p:cNvSpPr/>
            <p:nvPr/>
          </p:nvSpPr>
          <p:spPr>
            <a:xfrm>
              <a:off x="6743700" y="4686300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23" name="Google Shape;9723;p16"/>
          <p:cNvGrpSpPr/>
          <p:nvPr/>
        </p:nvGrpSpPr>
        <p:grpSpPr>
          <a:xfrm>
            <a:off x="5781675" y="3543300"/>
            <a:ext cx="5457825" cy="942975"/>
            <a:chOff x="5781675" y="3543300"/>
            <a:chExt cx="5457825" cy="942975"/>
          </a:xfrm>
        </p:grpSpPr>
        <p:sp>
          <p:nvSpPr>
            <p:cNvPr id="9724" name="Google Shape;9724;p16"/>
            <p:cNvSpPr/>
            <p:nvPr/>
          </p:nvSpPr>
          <p:spPr>
            <a:xfrm>
              <a:off x="5781675" y="3543300"/>
              <a:ext cx="5457825" cy="942975"/>
            </a:xfrm>
            <a:custGeom>
              <a:rect b="b" l="l" r="r" t="t"/>
              <a:pathLst>
                <a:path extrusionOk="0" h="942975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5"/>
                  </a:lnTo>
                  <a:lnTo>
                    <a:pt x="0" y="871219"/>
                  </a:lnTo>
                  <a:lnTo>
                    <a:pt x="5639" y="899148"/>
                  </a:lnTo>
                  <a:lnTo>
                    <a:pt x="21018" y="921956"/>
                  </a:lnTo>
                  <a:lnTo>
                    <a:pt x="43826" y="937335"/>
                  </a:lnTo>
                  <a:lnTo>
                    <a:pt x="71754" y="942975"/>
                  </a:lnTo>
                  <a:lnTo>
                    <a:pt x="5386070" y="942975"/>
                  </a:lnTo>
                  <a:lnTo>
                    <a:pt x="5413998" y="937335"/>
                  </a:lnTo>
                  <a:lnTo>
                    <a:pt x="5436806" y="921956"/>
                  </a:lnTo>
                  <a:lnTo>
                    <a:pt x="5452185" y="899148"/>
                  </a:lnTo>
                  <a:lnTo>
                    <a:pt x="5457825" y="871219"/>
                  </a:lnTo>
                  <a:lnTo>
                    <a:pt x="5457825" y="71755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BC4291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16"/>
            <p:cNvSpPr/>
            <p:nvPr/>
          </p:nvSpPr>
          <p:spPr>
            <a:xfrm>
              <a:off x="6743700" y="3743325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26" name="Google Shape;9726;p16"/>
          <p:cNvSpPr/>
          <p:nvPr/>
        </p:nvSpPr>
        <p:spPr>
          <a:xfrm>
            <a:off x="685800" y="3228975"/>
            <a:ext cx="3819525" cy="714375"/>
          </a:xfrm>
          <a:custGeom>
            <a:rect b="b" l="l" r="r" t="t"/>
            <a:pathLst>
              <a:path extrusionOk="0" h="714375" w="3819525">
                <a:moveTo>
                  <a:pt x="79425" y="0"/>
                </a:moveTo>
                <a:lnTo>
                  <a:pt x="3740150" y="0"/>
                </a:lnTo>
                <a:lnTo>
                  <a:pt x="3771036" y="6175"/>
                </a:lnTo>
                <a:lnTo>
                  <a:pt x="3796268" y="23018"/>
                </a:lnTo>
                <a:lnTo>
                  <a:pt x="3813284" y="48005"/>
                </a:lnTo>
                <a:lnTo>
                  <a:pt x="3819525" y="78612"/>
                </a:lnTo>
                <a:lnTo>
                  <a:pt x="3819525" y="635762"/>
                </a:lnTo>
                <a:lnTo>
                  <a:pt x="3806184" y="679410"/>
                </a:lnTo>
                <a:lnTo>
                  <a:pt x="3770503" y="708406"/>
                </a:lnTo>
                <a:lnTo>
                  <a:pt x="3740150" y="714375"/>
                </a:lnTo>
                <a:lnTo>
                  <a:pt x="79425" y="714375"/>
                </a:lnTo>
                <a:lnTo>
                  <a:pt x="35363" y="701194"/>
                </a:lnTo>
                <a:lnTo>
                  <a:pt x="6046" y="665860"/>
                </a:lnTo>
                <a:lnTo>
                  <a:pt x="0" y="635762"/>
                </a:lnTo>
                <a:lnTo>
                  <a:pt x="0" y="78612"/>
                </a:lnTo>
                <a:lnTo>
                  <a:pt x="13346" y="34964"/>
                </a:lnTo>
                <a:lnTo>
                  <a:pt x="49031" y="5968"/>
                </a:lnTo>
                <a:lnTo>
                  <a:pt x="79425" y="0"/>
                </a:lnTo>
                <a:close/>
              </a:path>
            </a:pathLst>
          </a:custGeom>
          <a:noFill/>
          <a:ln cap="flat" cmpd="sng" w="57150">
            <a:solidFill>
              <a:srgbClr val="BC429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27" name="Google Shape;9727;p16"/>
          <p:cNvGrpSpPr/>
          <p:nvPr/>
        </p:nvGrpSpPr>
        <p:grpSpPr>
          <a:xfrm>
            <a:off x="666750" y="4972050"/>
            <a:ext cx="3810000" cy="981075"/>
            <a:chOff x="666750" y="4972050"/>
            <a:chExt cx="3810000" cy="981075"/>
          </a:xfrm>
        </p:grpSpPr>
        <p:sp>
          <p:nvSpPr>
            <p:cNvPr id="9728" name="Google Shape;9728;p16"/>
            <p:cNvSpPr/>
            <p:nvPr/>
          </p:nvSpPr>
          <p:spPr>
            <a:xfrm>
              <a:off x="666750" y="4972050"/>
              <a:ext cx="3810000" cy="981075"/>
            </a:xfrm>
            <a:custGeom>
              <a:rect b="b" l="l" r="r" t="t"/>
              <a:pathLst>
                <a:path extrusionOk="0" h="981075" w="3810000">
                  <a:moveTo>
                    <a:pt x="3730498" y="0"/>
                  </a:moveTo>
                  <a:lnTo>
                    <a:pt x="79489" y="0"/>
                  </a:lnTo>
                  <a:lnTo>
                    <a:pt x="48547" y="6284"/>
                  </a:lnTo>
                  <a:lnTo>
                    <a:pt x="23280" y="23415"/>
                  </a:lnTo>
                  <a:lnTo>
                    <a:pt x="6246" y="48809"/>
                  </a:lnTo>
                  <a:lnTo>
                    <a:pt x="0" y="79882"/>
                  </a:lnTo>
                  <a:lnTo>
                    <a:pt x="0" y="901179"/>
                  </a:lnTo>
                  <a:lnTo>
                    <a:pt x="13351" y="945504"/>
                  </a:lnTo>
                  <a:lnTo>
                    <a:pt x="49069" y="974991"/>
                  </a:lnTo>
                  <a:lnTo>
                    <a:pt x="79489" y="981075"/>
                  </a:lnTo>
                  <a:lnTo>
                    <a:pt x="3730498" y="981075"/>
                  </a:lnTo>
                  <a:lnTo>
                    <a:pt x="3761458" y="974795"/>
                  </a:lnTo>
                  <a:lnTo>
                    <a:pt x="3786727" y="957672"/>
                  </a:lnTo>
                  <a:lnTo>
                    <a:pt x="3803757" y="932276"/>
                  </a:lnTo>
                  <a:lnTo>
                    <a:pt x="3810000" y="901179"/>
                  </a:lnTo>
                  <a:lnTo>
                    <a:pt x="3810000" y="79882"/>
                  </a:lnTo>
                  <a:lnTo>
                    <a:pt x="3803757" y="48809"/>
                  </a:lnTo>
                  <a:lnTo>
                    <a:pt x="3786727" y="23415"/>
                  </a:lnTo>
                  <a:lnTo>
                    <a:pt x="3761458" y="6284"/>
                  </a:lnTo>
                  <a:lnTo>
                    <a:pt x="37304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16"/>
            <p:cNvSpPr/>
            <p:nvPr/>
          </p:nvSpPr>
          <p:spPr>
            <a:xfrm>
              <a:off x="666750" y="4972050"/>
              <a:ext cx="3810000" cy="981075"/>
            </a:xfrm>
            <a:custGeom>
              <a:rect b="b" l="l" r="r" t="t"/>
              <a:pathLst>
                <a:path extrusionOk="0" h="981075" w="3810000">
                  <a:moveTo>
                    <a:pt x="79489" y="0"/>
                  </a:moveTo>
                  <a:lnTo>
                    <a:pt x="3730498" y="0"/>
                  </a:lnTo>
                  <a:lnTo>
                    <a:pt x="3761458" y="6284"/>
                  </a:lnTo>
                  <a:lnTo>
                    <a:pt x="3786727" y="23415"/>
                  </a:lnTo>
                  <a:lnTo>
                    <a:pt x="3803757" y="48809"/>
                  </a:lnTo>
                  <a:lnTo>
                    <a:pt x="3810000" y="79882"/>
                  </a:lnTo>
                  <a:lnTo>
                    <a:pt x="3810000" y="901179"/>
                  </a:lnTo>
                  <a:lnTo>
                    <a:pt x="3803757" y="932276"/>
                  </a:lnTo>
                  <a:lnTo>
                    <a:pt x="3786727" y="957672"/>
                  </a:lnTo>
                  <a:lnTo>
                    <a:pt x="3761458" y="974795"/>
                  </a:lnTo>
                  <a:lnTo>
                    <a:pt x="3730498" y="981075"/>
                  </a:lnTo>
                  <a:lnTo>
                    <a:pt x="79489" y="981075"/>
                  </a:lnTo>
                  <a:lnTo>
                    <a:pt x="35387" y="967648"/>
                  </a:lnTo>
                  <a:lnTo>
                    <a:pt x="6048" y="931752"/>
                  </a:lnTo>
                  <a:lnTo>
                    <a:pt x="0" y="901179"/>
                  </a:lnTo>
                  <a:lnTo>
                    <a:pt x="0" y="79882"/>
                  </a:lnTo>
                  <a:lnTo>
                    <a:pt x="6246" y="48809"/>
                  </a:lnTo>
                  <a:lnTo>
                    <a:pt x="23280" y="23415"/>
                  </a:lnTo>
                  <a:lnTo>
                    <a:pt x="48547" y="6284"/>
                  </a:lnTo>
                  <a:lnTo>
                    <a:pt x="79489" y="0"/>
                  </a:lnTo>
                  <a:close/>
                </a:path>
              </a:pathLst>
            </a:custGeom>
            <a:noFill/>
            <a:ln cap="flat" cmpd="sng" w="57150">
              <a:solidFill>
                <a:srgbClr val="F4AF3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30" name="Google Shape;9730;p16"/>
          <p:cNvSpPr/>
          <p:nvPr/>
        </p:nvSpPr>
        <p:spPr>
          <a:xfrm>
            <a:off x="5781675" y="5505450"/>
            <a:ext cx="1485900" cy="0"/>
          </a:xfrm>
          <a:custGeom>
            <a:rect b="b" l="l" r="r" t="t"/>
            <a:pathLst>
              <a:path extrusionOk="0" h="120000" w="148590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cap="flat" cmpd="sng" w="381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31" name="Google Shape;9731;p16"/>
          <p:cNvGrpSpPr/>
          <p:nvPr/>
        </p:nvGrpSpPr>
        <p:grpSpPr>
          <a:xfrm>
            <a:off x="5781675" y="5581650"/>
            <a:ext cx="5457825" cy="742950"/>
            <a:chOff x="5781675" y="5581650"/>
            <a:chExt cx="5457825" cy="742950"/>
          </a:xfrm>
        </p:grpSpPr>
        <p:sp>
          <p:nvSpPr>
            <p:cNvPr id="9732" name="Google Shape;9732;p16"/>
            <p:cNvSpPr/>
            <p:nvPr/>
          </p:nvSpPr>
          <p:spPr>
            <a:xfrm>
              <a:off x="5781675" y="5581650"/>
              <a:ext cx="5457825" cy="742950"/>
            </a:xfrm>
            <a:custGeom>
              <a:rect b="b" l="l" r="r" t="t"/>
              <a:pathLst>
                <a:path extrusionOk="0" h="742950" w="5457825">
                  <a:moveTo>
                    <a:pt x="5457825" y="0"/>
                  </a:moveTo>
                  <a:lnTo>
                    <a:pt x="0" y="0"/>
                  </a:lnTo>
                  <a:lnTo>
                    <a:pt x="0" y="742950"/>
                  </a:lnTo>
                  <a:lnTo>
                    <a:pt x="5457825" y="742950"/>
                  </a:lnTo>
                  <a:lnTo>
                    <a:pt x="5457825" y="0"/>
                  </a:lnTo>
                  <a:close/>
                </a:path>
              </a:pathLst>
            </a:custGeom>
            <a:solidFill>
              <a:srgbClr val="F4AF3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16"/>
            <p:cNvSpPr/>
            <p:nvPr/>
          </p:nvSpPr>
          <p:spPr>
            <a:xfrm>
              <a:off x="6753225" y="5705475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34" name="Google Shape;9734;p16"/>
          <p:cNvGrpSpPr/>
          <p:nvPr/>
        </p:nvGrpSpPr>
        <p:grpSpPr>
          <a:xfrm>
            <a:off x="5953870" y="1258201"/>
            <a:ext cx="665403" cy="417962"/>
            <a:chOff x="5953870" y="1258201"/>
            <a:chExt cx="665403" cy="417962"/>
          </a:xfrm>
        </p:grpSpPr>
        <p:pic>
          <p:nvPicPr>
            <p:cNvPr id="9735" name="Google Shape;9735;p16"/>
            <p:cNvPicPr preferRelativeResize="0"/>
            <p:nvPr/>
          </p:nvPicPr>
          <p:blipFill rotWithShape="1">
            <a:blip r:embed="rId18">
              <a:alphaModFix/>
            </a:blip>
            <a:srcRect b="0" l="0" r="0" t="0"/>
            <a:stretch/>
          </p:blipFill>
          <p:spPr>
            <a:xfrm>
              <a:off x="6392074" y="1296309"/>
              <a:ext cx="136309" cy="1358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736" name="Google Shape;9736;p16"/>
            <p:cNvSpPr/>
            <p:nvPr/>
          </p:nvSpPr>
          <p:spPr>
            <a:xfrm>
              <a:off x="6286533" y="1345328"/>
              <a:ext cx="332740" cy="330835"/>
            </a:xfrm>
            <a:custGeom>
              <a:rect b="b" l="l" r="r" t="t"/>
              <a:pathLst>
                <a:path extrusionOk="0" h="330835" w="332740">
                  <a:moveTo>
                    <a:pt x="28940" y="0"/>
                  </a:moveTo>
                  <a:lnTo>
                    <a:pt x="29987" y="4686"/>
                  </a:lnTo>
                  <a:lnTo>
                    <a:pt x="29880" y="9690"/>
                  </a:lnTo>
                  <a:lnTo>
                    <a:pt x="28390" y="14677"/>
                  </a:lnTo>
                  <a:lnTo>
                    <a:pt x="11160" y="57648"/>
                  </a:lnTo>
                  <a:lnTo>
                    <a:pt x="0" y="76923"/>
                  </a:lnTo>
                  <a:lnTo>
                    <a:pt x="16989" y="99638"/>
                  </a:lnTo>
                  <a:lnTo>
                    <a:pt x="36463" y="119202"/>
                  </a:lnTo>
                  <a:lnTo>
                    <a:pt x="58294" y="135513"/>
                  </a:lnTo>
                  <a:lnTo>
                    <a:pt x="82349" y="148471"/>
                  </a:lnTo>
                  <a:lnTo>
                    <a:pt x="84372" y="149373"/>
                  </a:lnTo>
                  <a:lnTo>
                    <a:pt x="85667" y="151371"/>
                  </a:lnTo>
                  <a:lnTo>
                    <a:pt x="85668" y="324552"/>
                  </a:lnTo>
                  <a:lnTo>
                    <a:pt x="91364" y="330220"/>
                  </a:lnTo>
                  <a:lnTo>
                    <a:pt x="249267" y="330220"/>
                  </a:lnTo>
                  <a:lnTo>
                    <a:pt x="254945" y="324552"/>
                  </a:lnTo>
                  <a:lnTo>
                    <a:pt x="254945" y="209152"/>
                  </a:lnTo>
                  <a:lnTo>
                    <a:pt x="257429" y="208685"/>
                  </a:lnTo>
                  <a:lnTo>
                    <a:pt x="269096" y="252149"/>
                  </a:lnTo>
                  <a:lnTo>
                    <a:pt x="273576" y="294691"/>
                  </a:lnTo>
                  <a:lnTo>
                    <a:pt x="276315" y="305672"/>
                  </a:lnTo>
                  <a:lnTo>
                    <a:pt x="282726" y="314556"/>
                  </a:lnTo>
                  <a:lnTo>
                    <a:pt x="291934" y="320502"/>
                  </a:lnTo>
                  <a:lnTo>
                    <a:pt x="303067" y="322671"/>
                  </a:lnTo>
                  <a:lnTo>
                    <a:pt x="315037" y="320196"/>
                  </a:lnTo>
                  <a:lnTo>
                    <a:pt x="324584" y="313489"/>
                  </a:lnTo>
                  <a:lnTo>
                    <a:pt x="330793" y="303623"/>
                  </a:lnTo>
                  <a:lnTo>
                    <a:pt x="332646" y="291674"/>
                  </a:lnTo>
                  <a:lnTo>
                    <a:pt x="330560" y="265398"/>
                  </a:lnTo>
                  <a:lnTo>
                    <a:pt x="322510" y="218581"/>
                  </a:lnTo>
                  <a:lnTo>
                    <a:pt x="307908" y="176641"/>
                  </a:lnTo>
                  <a:lnTo>
                    <a:pt x="285272" y="141363"/>
                  </a:lnTo>
                  <a:lnTo>
                    <a:pt x="250758" y="114432"/>
                  </a:lnTo>
                  <a:lnTo>
                    <a:pt x="203096" y="103452"/>
                  </a:lnTo>
                  <a:lnTo>
                    <a:pt x="175558" y="103890"/>
                  </a:lnTo>
                  <a:lnTo>
                    <a:pt x="164110" y="104657"/>
                  </a:lnTo>
                  <a:lnTo>
                    <a:pt x="152904" y="105073"/>
                  </a:lnTo>
                  <a:lnTo>
                    <a:pt x="103587" y="93315"/>
                  </a:lnTo>
                  <a:lnTo>
                    <a:pt x="59085" y="57923"/>
                  </a:lnTo>
                  <a:lnTo>
                    <a:pt x="38030" y="23698"/>
                  </a:lnTo>
                  <a:lnTo>
                    <a:pt x="31406" y="7417"/>
                  </a:lnTo>
                  <a:lnTo>
                    <a:pt x="28940" y="0"/>
                  </a:lnTo>
                  <a:close/>
                </a:path>
              </a:pathLst>
            </a:custGeom>
            <a:solidFill>
              <a:srgbClr val="29ABE1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16"/>
            <p:cNvSpPr/>
            <p:nvPr/>
          </p:nvSpPr>
          <p:spPr>
            <a:xfrm>
              <a:off x="5953870" y="1345328"/>
              <a:ext cx="332740" cy="330835"/>
            </a:xfrm>
            <a:custGeom>
              <a:rect b="b" l="l" r="r" t="t"/>
              <a:pathLst>
                <a:path extrusionOk="0" h="330835" w="332739">
                  <a:moveTo>
                    <a:pt x="303704" y="0"/>
                  </a:moveTo>
                  <a:lnTo>
                    <a:pt x="273562" y="57923"/>
                  </a:lnTo>
                  <a:lnTo>
                    <a:pt x="229065" y="93315"/>
                  </a:lnTo>
                  <a:lnTo>
                    <a:pt x="190739" y="104592"/>
                  </a:lnTo>
                  <a:lnTo>
                    <a:pt x="179761" y="104881"/>
                  </a:lnTo>
                  <a:lnTo>
                    <a:pt x="168557" y="104440"/>
                  </a:lnTo>
                  <a:lnTo>
                    <a:pt x="157100" y="103890"/>
                  </a:lnTo>
                  <a:lnTo>
                    <a:pt x="129689" y="103982"/>
                  </a:lnTo>
                  <a:lnTo>
                    <a:pt x="81933" y="114608"/>
                  </a:lnTo>
                  <a:lnTo>
                    <a:pt x="47373" y="141363"/>
                  </a:lnTo>
                  <a:lnTo>
                    <a:pt x="24736" y="176641"/>
                  </a:lnTo>
                  <a:lnTo>
                    <a:pt x="10139" y="218581"/>
                  </a:lnTo>
                  <a:lnTo>
                    <a:pt x="2085" y="265398"/>
                  </a:lnTo>
                  <a:lnTo>
                    <a:pt x="0" y="291674"/>
                  </a:lnTo>
                  <a:lnTo>
                    <a:pt x="1851" y="303623"/>
                  </a:lnTo>
                  <a:lnTo>
                    <a:pt x="8061" y="313489"/>
                  </a:lnTo>
                  <a:lnTo>
                    <a:pt x="17610" y="320196"/>
                  </a:lnTo>
                  <a:lnTo>
                    <a:pt x="29479" y="322671"/>
                  </a:lnTo>
                  <a:lnTo>
                    <a:pt x="59074" y="294691"/>
                  </a:lnTo>
                  <a:lnTo>
                    <a:pt x="60799" y="272512"/>
                  </a:lnTo>
                  <a:lnTo>
                    <a:pt x="63555" y="252149"/>
                  </a:lnTo>
                  <a:lnTo>
                    <a:pt x="72996" y="214524"/>
                  </a:lnTo>
                  <a:lnTo>
                    <a:pt x="75423" y="208193"/>
                  </a:lnTo>
                  <a:lnTo>
                    <a:pt x="77700" y="208634"/>
                  </a:lnTo>
                  <a:lnTo>
                    <a:pt x="77700" y="324552"/>
                  </a:lnTo>
                  <a:lnTo>
                    <a:pt x="83387" y="330220"/>
                  </a:lnTo>
                  <a:lnTo>
                    <a:pt x="241299" y="330220"/>
                  </a:lnTo>
                  <a:lnTo>
                    <a:pt x="246977" y="324552"/>
                  </a:lnTo>
                  <a:lnTo>
                    <a:pt x="246977" y="151300"/>
                  </a:lnTo>
                  <a:lnTo>
                    <a:pt x="248237" y="149408"/>
                  </a:lnTo>
                  <a:lnTo>
                    <a:pt x="296132" y="119251"/>
                  </a:lnTo>
                  <a:lnTo>
                    <a:pt x="332663" y="76923"/>
                  </a:lnTo>
                  <a:lnTo>
                    <a:pt x="328688" y="70787"/>
                  </a:lnTo>
                  <a:lnTo>
                    <a:pt x="324962" y="64368"/>
                  </a:lnTo>
                  <a:lnTo>
                    <a:pt x="307403" y="24502"/>
                  </a:lnTo>
                  <a:lnTo>
                    <a:pt x="302675" y="4686"/>
                  </a:lnTo>
                  <a:lnTo>
                    <a:pt x="303704" y="0"/>
                  </a:lnTo>
                  <a:close/>
                </a:path>
              </a:pathLst>
            </a:custGeom>
            <a:solidFill>
              <a:srgbClr val="FFC54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16"/>
            <p:cNvSpPr/>
            <p:nvPr/>
          </p:nvSpPr>
          <p:spPr>
            <a:xfrm>
              <a:off x="6256546" y="1322198"/>
              <a:ext cx="60325" cy="100330"/>
            </a:xfrm>
            <a:custGeom>
              <a:rect b="b" l="l" r="r" t="t"/>
              <a:pathLst>
                <a:path extrusionOk="0" h="100330" w="60325">
                  <a:moveTo>
                    <a:pt x="30697" y="0"/>
                  </a:moveTo>
                  <a:lnTo>
                    <a:pt x="29312" y="0"/>
                  </a:lnTo>
                  <a:lnTo>
                    <a:pt x="20130" y="1689"/>
                  </a:lnTo>
                  <a:lnTo>
                    <a:pt x="0" y="27816"/>
                  </a:lnTo>
                  <a:lnTo>
                    <a:pt x="88" y="32820"/>
                  </a:lnTo>
                  <a:lnTo>
                    <a:pt x="13281" y="69292"/>
                  </a:lnTo>
                  <a:lnTo>
                    <a:pt x="29987" y="100053"/>
                  </a:lnTo>
                  <a:lnTo>
                    <a:pt x="33944" y="93917"/>
                  </a:lnTo>
                  <a:lnTo>
                    <a:pt x="51353" y="58185"/>
                  </a:lnTo>
                  <a:lnTo>
                    <a:pt x="59974" y="27816"/>
                  </a:lnTo>
                  <a:lnTo>
                    <a:pt x="58927" y="23130"/>
                  </a:lnTo>
                  <a:lnTo>
                    <a:pt x="3069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39" name="Google Shape;9739;p16"/>
            <p:cNvPicPr preferRelativeResize="0"/>
            <p:nvPr/>
          </p:nvPicPr>
          <p:blipFill rotWithShape="1">
            <a:blip r:embed="rId19">
              <a:alphaModFix/>
            </a:blip>
            <a:srcRect b="0" l="0" r="0" t="0"/>
            <a:stretch/>
          </p:blipFill>
          <p:spPr>
            <a:xfrm>
              <a:off x="6044665" y="1296309"/>
              <a:ext cx="136309" cy="1358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740" name="Google Shape;9740;p16"/>
            <p:cNvSpPr/>
            <p:nvPr/>
          </p:nvSpPr>
          <p:spPr>
            <a:xfrm>
              <a:off x="6223978" y="1258201"/>
              <a:ext cx="127000" cy="58419"/>
            </a:xfrm>
            <a:custGeom>
              <a:rect b="b" l="l" r="r" t="t"/>
              <a:pathLst>
                <a:path extrusionOk="0" h="58419" w="127000">
                  <a:moveTo>
                    <a:pt x="36525" y="50761"/>
                  </a:moveTo>
                  <a:lnTo>
                    <a:pt x="35471" y="46723"/>
                  </a:lnTo>
                  <a:lnTo>
                    <a:pt x="7708" y="30505"/>
                  </a:lnTo>
                  <a:lnTo>
                    <a:pt x="3670" y="31572"/>
                  </a:lnTo>
                  <a:lnTo>
                    <a:pt x="0" y="37807"/>
                  </a:lnTo>
                  <a:lnTo>
                    <a:pt x="1054" y="41833"/>
                  </a:lnTo>
                  <a:lnTo>
                    <a:pt x="25692" y="56210"/>
                  </a:lnTo>
                  <a:lnTo>
                    <a:pt x="28816" y="58039"/>
                  </a:lnTo>
                  <a:lnTo>
                    <a:pt x="32842" y="56997"/>
                  </a:lnTo>
                  <a:lnTo>
                    <a:pt x="36525" y="50761"/>
                  </a:lnTo>
                  <a:close/>
                </a:path>
                <a:path extrusionOk="0" h="58419" w="127000">
                  <a:moveTo>
                    <a:pt x="69113" y="2946"/>
                  </a:moveTo>
                  <a:lnTo>
                    <a:pt x="66167" y="0"/>
                  </a:lnTo>
                  <a:lnTo>
                    <a:pt x="58915" y="0"/>
                  </a:lnTo>
                  <a:lnTo>
                    <a:pt x="55968" y="2946"/>
                  </a:lnTo>
                  <a:lnTo>
                    <a:pt x="55968" y="35013"/>
                  </a:lnTo>
                  <a:lnTo>
                    <a:pt x="58915" y="37960"/>
                  </a:lnTo>
                  <a:lnTo>
                    <a:pt x="62547" y="37960"/>
                  </a:lnTo>
                  <a:lnTo>
                    <a:pt x="66167" y="37960"/>
                  </a:lnTo>
                  <a:lnTo>
                    <a:pt x="69113" y="35013"/>
                  </a:lnTo>
                  <a:lnTo>
                    <a:pt x="69113" y="2946"/>
                  </a:lnTo>
                  <a:close/>
                </a:path>
                <a:path extrusionOk="0" h="58419" w="127000">
                  <a:moveTo>
                    <a:pt x="126530" y="37807"/>
                  </a:moveTo>
                  <a:lnTo>
                    <a:pt x="122859" y="31572"/>
                  </a:lnTo>
                  <a:lnTo>
                    <a:pt x="118833" y="30505"/>
                  </a:lnTo>
                  <a:lnTo>
                    <a:pt x="91059" y="46723"/>
                  </a:lnTo>
                  <a:lnTo>
                    <a:pt x="90017" y="50761"/>
                  </a:lnTo>
                  <a:lnTo>
                    <a:pt x="91846" y="53873"/>
                  </a:lnTo>
                  <a:lnTo>
                    <a:pt x="93687" y="56997"/>
                  </a:lnTo>
                  <a:lnTo>
                    <a:pt x="97713" y="58039"/>
                  </a:lnTo>
                  <a:lnTo>
                    <a:pt x="125488" y="41833"/>
                  </a:lnTo>
                  <a:lnTo>
                    <a:pt x="126530" y="378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41" name="Google Shape;9741;p16"/>
          <p:cNvGrpSpPr/>
          <p:nvPr/>
        </p:nvGrpSpPr>
        <p:grpSpPr>
          <a:xfrm>
            <a:off x="6041452" y="1897738"/>
            <a:ext cx="490921" cy="548120"/>
            <a:chOff x="6041452" y="1897738"/>
            <a:chExt cx="490921" cy="548120"/>
          </a:xfrm>
        </p:grpSpPr>
        <p:pic>
          <p:nvPicPr>
            <p:cNvPr id="9742" name="Google Shape;9742;p16"/>
            <p:cNvPicPr preferRelativeResize="0"/>
            <p:nvPr/>
          </p:nvPicPr>
          <p:blipFill rotWithShape="1">
            <a:blip r:embed="rId20">
              <a:alphaModFix/>
            </a:blip>
            <a:srcRect b="0" l="0" r="0" t="0"/>
            <a:stretch/>
          </p:blipFill>
          <p:spPr>
            <a:xfrm>
              <a:off x="6168149" y="1897738"/>
              <a:ext cx="101360" cy="1025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743" name="Google Shape;9743;p16"/>
            <p:cNvSpPr/>
            <p:nvPr/>
          </p:nvSpPr>
          <p:spPr>
            <a:xfrm>
              <a:off x="6041452" y="1980610"/>
              <a:ext cx="160655" cy="464820"/>
            </a:xfrm>
            <a:custGeom>
              <a:rect b="b" l="l" r="r" t="t"/>
              <a:pathLst>
                <a:path extrusionOk="0" h="464819" w="160654">
                  <a:moveTo>
                    <a:pt x="63222" y="461962"/>
                  </a:moveTo>
                  <a:lnTo>
                    <a:pt x="29150" y="461962"/>
                  </a:lnTo>
                  <a:lnTo>
                    <a:pt x="34631" y="464338"/>
                  </a:lnTo>
                  <a:lnTo>
                    <a:pt x="54479" y="464338"/>
                  </a:lnTo>
                  <a:lnTo>
                    <a:pt x="63222" y="461962"/>
                  </a:lnTo>
                  <a:close/>
                </a:path>
                <a:path extrusionOk="0" h="464819" w="160654">
                  <a:moveTo>
                    <a:pt x="138099" y="270828"/>
                  </a:moveTo>
                  <a:lnTo>
                    <a:pt x="87424" y="270828"/>
                  </a:lnTo>
                  <a:lnTo>
                    <a:pt x="108540" y="278946"/>
                  </a:lnTo>
                  <a:lnTo>
                    <a:pt x="111497" y="280225"/>
                  </a:lnTo>
                  <a:lnTo>
                    <a:pt x="114873" y="280653"/>
                  </a:lnTo>
                  <a:lnTo>
                    <a:pt x="119100" y="280653"/>
                  </a:lnTo>
                  <a:lnTo>
                    <a:pt x="107755" y="437427"/>
                  </a:lnTo>
                  <a:lnTo>
                    <a:pt x="99673" y="447251"/>
                  </a:lnTo>
                  <a:lnTo>
                    <a:pt x="94181" y="447251"/>
                  </a:lnTo>
                  <a:lnTo>
                    <a:pt x="92911" y="453659"/>
                  </a:lnTo>
                  <a:lnTo>
                    <a:pt x="89959" y="459212"/>
                  </a:lnTo>
                  <a:lnTo>
                    <a:pt x="86154" y="464338"/>
                  </a:lnTo>
                  <a:lnTo>
                    <a:pt x="100514" y="464338"/>
                  </a:lnTo>
                  <a:lnTo>
                    <a:pt x="136411" y="272535"/>
                  </a:lnTo>
                  <a:lnTo>
                    <a:pt x="138099" y="270828"/>
                  </a:lnTo>
                  <a:close/>
                </a:path>
                <a:path extrusionOk="0" h="464819" w="160654">
                  <a:moveTo>
                    <a:pt x="117830" y="0"/>
                  </a:moveTo>
                  <a:lnTo>
                    <a:pt x="74179" y="30157"/>
                  </a:lnTo>
                  <a:lnTo>
                    <a:pt x="1689" y="208891"/>
                  </a:lnTo>
                  <a:lnTo>
                    <a:pt x="0" y="214012"/>
                  </a:lnTo>
                  <a:lnTo>
                    <a:pt x="0" y="223415"/>
                  </a:lnTo>
                  <a:lnTo>
                    <a:pt x="15503" y="437427"/>
                  </a:lnTo>
                  <a:lnTo>
                    <a:pt x="15626" y="439135"/>
                  </a:lnTo>
                  <a:lnTo>
                    <a:pt x="15726" y="440844"/>
                  </a:lnTo>
                  <a:lnTo>
                    <a:pt x="15850" y="442980"/>
                  </a:lnTo>
                  <a:lnTo>
                    <a:pt x="15949" y="444689"/>
                  </a:lnTo>
                  <a:lnTo>
                    <a:pt x="16049" y="446397"/>
                  </a:lnTo>
                  <a:lnTo>
                    <a:pt x="19005" y="452804"/>
                  </a:lnTo>
                  <a:lnTo>
                    <a:pt x="28922" y="461962"/>
                  </a:lnTo>
                  <a:lnTo>
                    <a:pt x="63378" y="461962"/>
                  </a:lnTo>
                  <a:lnTo>
                    <a:pt x="70951" y="456329"/>
                  </a:lnTo>
                  <a:lnTo>
                    <a:pt x="76217" y="448359"/>
                  </a:lnTo>
                  <a:lnTo>
                    <a:pt x="76485" y="447251"/>
                  </a:lnTo>
                  <a:lnTo>
                    <a:pt x="76589" y="446824"/>
                  </a:lnTo>
                  <a:lnTo>
                    <a:pt x="37587" y="445970"/>
                  </a:lnTo>
                  <a:lnTo>
                    <a:pt x="32910" y="437427"/>
                  </a:lnTo>
                  <a:lnTo>
                    <a:pt x="18582" y="244344"/>
                  </a:lnTo>
                  <a:lnTo>
                    <a:pt x="67714" y="244344"/>
                  </a:lnTo>
                  <a:lnTo>
                    <a:pt x="22806" y="227257"/>
                  </a:lnTo>
                  <a:lnTo>
                    <a:pt x="18160" y="225550"/>
                  </a:lnTo>
                  <a:lnTo>
                    <a:pt x="15626" y="219995"/>
                  </a:lnTo>
                  <a:lnTo>
                    <a:pt x="80668" y="53396"/>
                  </a:lnTo>
                  <a:lnTo>
                    <a:pt x="113094" y="19276"/>
                  </a:lnTo>
                  <a:lnTo>
                    <a:pt x="128814" y="15380"/>
                  </a:lnTo>
                  <a:lnTo>
                    <a:pt x="124586" y="10681"/>
                  </a:lnTo>
                  <a:lnTo>
                    <a:pt x="120787" y="5554"/>
                  </a:lnTo>
                  <a:lnTo>
                    <a:pt x="117830" y="0"/>
                  </a:lnTo>
                  <a:close/>
                </a:path>
                <a:path extrusionOk="0" h="464819" w="160654">
                  <a:moveTo>
                    <a:pt x="67714" y="244344"/>
                  </a:moveTo>
                  <a:lnTo>
                    <a:pt x="18582" y="244344"/>
                  </a:lnTo>
                  <a:lnTo>
                    <a:pt x="71372" y="264423"/>
                  </a:lnTo>
                  <a:lnTo>
                    <a:pt x="62081" y="437427"/>
                  </a:lnTo>
                  <a:lnTo>
                    <a:pt x="61774" y="440844"/>
                  </a:lnTo>
                  <a:lnTo>
                    <a:pt x="61658" y="442125"/>
                  </a:lnTo>
                  <a:lnTo>
                    <a:pt x="58283" y="446397"/>
                  </a:lnTo>
                  <a:lnTo>
                    <a:pt x="54061" y="446824"/>
                  </a:lnTo>
                  <a:lnTo>
                    <a:pt x="76589" y="446824"/>
                  </a:lnTo>
                  <a:lnTo>
                    <a:pt x="78448" y="439135"/>
                  </a:lnTo>
                  <a:lnTo>
                    <a:pt x="78574" y="438281"/>
                  </a:lnTo>
                  <a:lnTo>
                    <a:pt x="87334" y="272535"/>
                  </a:lnTo>
                  <a:lnTo>
                    <a:pt x="87424" y="270828"/>
                  </a:lnTo>
                  <a:lnTo>
                    <a:pt x="138099" y="270828"/>
                  </a:lnTo>
                  <a:lnTo>
                    <a:pt x="138946" y="269972"/>
                  </a:lnTo>
                  <a:lnTo>
                    <a:pt x="141057" y="266986"/>
                  </a:lnTo>
                  <a:lnTo>
                    <a:pt x="142008" y="264423"/>
                  </a:lnTo>
                  <a:lnTo>
                    <a:pt x="119518" y="264423"/>
                  </a:lnTo>
                  <a:lnTo>
                    <a:pt x="114873" y="262288"/>
                  </a:lnTo>
                  <a:lnTo>
                    <a:pt x="67714" y="244344"/>
                  </a:lnTo>
                  <a:close/>
                </a:path>
                <a:path extrusionOk="0" h="464819" w="160654">
                  <a:moveTo>
                    <a:pt x="144437" y="211027"/>
                  </a:moveTo>
                  <a:lnTo>
                    <a:pt x="127121" y="257161"/>
                  </a:lnTo>
                  <a:lnTo>
                    <a:pt x="125433" y="261859"/>
                  </a:lnTo>
                  <a:lnTo>
                    <a:pt x="119518" y="264423"/>
                  </a:lnTo>
                  <a:lnTo>
                    <a:pt x="142008" y="264423"/>
                  </a:lnTo>
                  <a:lnTo>
                    <a:pt x="142327" y="263566"/>
                  </a:lnTo>
                  <a:lnTo>
                    <a:pt x="160067" y="217860"/>
                  </a:lnTo>
                  <a:lnTo>
                    <a:pt x="144437" y="21102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44" name="Google Shape;9744;p16"/>
            <p:cNvPicPr preferRelativeResize="0"/>
            <p:nvPr/>
          </p:nvPicPr>
          <p:blipFill rotWithShape="1">
            <a:blip r:embed="rId21">
              <a:alphaModFix/>
            </a:blip>
            <a:srcRect b="0" l="0" r="0" t="0"/>
            <a:stretch/>
          </p:blipFill>
          <p:spPr>
            <a:xfrm>
              <a:off x="6124654" y="2013505"/>
              <a:ext cx="323080" cy="19581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745" name="Google Shape;9745;p16"/>
            <p:cNvSpPr/>
            <p:nvPr/>
          </p:nvSpPr>
          <p:spPr>
            <a:xfrm>
              <a:off x="6370448" y="1981038"/>
              <a:ext cx="161925" cy="464820"/>
            </a:xfrm>
            <a:custGeom>
              <a:rect b="b" l="l" r="r" t="t"/>
              <a:pathLst>
                <a:path extrusionOk="0" h="464819" w="161925">
                  <a:moveTo>
                    <a:pt x="15629" y="211449"/>
                  </a:moveTo>
                  <a:lnTo>
                    <a:pt x="0" y="218288"/>
                  </a:lnTo>
                  <a:lnTo>
                    <a:pt x="17740" y="263995"/>
                  </a:lnTo>
                  <a:lnTo>
                    <a:pt x="19010" y="267409"/>
                  </a:lnTo>
                  <a:lnTo>
                    <a:pt x="21121" y="270400"/>
                  </a:lnTo>
                  <a:lnTo>
                    <a:pt x="23655" y="272963"/>
                  </a:lnTo>
                  <a:lnTo>
                    <a:pt x="35298" y="436999"/>
                  </a:lnTo>
                  <a:lnTo>
                    <a:pt x="35359" y="437853"/>
                  </a:lnTo>
                  <a:lnTo>
                    <a:pt x="35480" y="439561"/>
                  </a:lnTo>
                  <a:lnTo>
                    <a:pt x="37814" y="448966"/>
                  </a:lnTo>
                  <a:lnTo>
                    <a:pt x="42973" y="456648"/>
                  </a:lnTo>
                  <a:lnTo>
                    <a:pt x="43080" y="456809"/>
                  </a:lnTo>
                  <a:lnTo>
                    <a:pt x="50564" y="462328"/>
                  </a:lnTo>
                  <a:lnTo>
                    <a:pt x="59553" y="464765"/>
                  </a:lnTo>
                  <a:lnTo>
                    <a:pt x="74753" y="464765"/>
                  </a:lnTo>
                  <a:lnTo>
                    <a:pt x="75600" y="464337"/>
                  </a:lnTo>
                  <a:lnTo>
                    <a:pt x="71801" y="459211"/>
                  </a:lnTo>
                  <a:lnTo>
                    <a:pt x="69267" y="453658"/>
                  </a:lnTo>
                  <a:lnTo>
                    <a:pt x="67997" y="447678"/>
                  </a:lnTo>
                  <a:lnTo>
                    <a:pt x="59976" y="447678"/>
                  </a:lnTo>
                  <a:lnTo>
                    <a:pt x="55749" y="447250"/>
                  </a:lnTo>
                  <a:lnTo>
                    <a:pt x="52373" y="443406"/>
                  </a:lnTo>
                  <a:lnTo>
                    <a:pt x="52027" y="439561"/>
                  </a:lnTo>
                  <a:lnTo>
                    <a:pt x="51922" y="438280"/>
                  </a:lnTo>
                  <a:lnTo>
                    <a:pt x="41446" y="280653"/>
                  </a:lnTo>
                  <a:lnTo>
                    <a:pt x="41389" y="279797"/>
                  </a:lnTo>
                  <a:lnTo>
                    <a:pt x="48011" y="279797"/>
                  </a:lnTo>
                  <a:lnTo>
                    <a:pt x="51950" y="278090"/>
                  </a:lnTo>
                  <a:lnTo>
                    <a:pt x="73065" y="269972"/>
                  </a:lnTo>
                  <a:lnTo>
                    <a:pt x="89879" y="269972"/>
                  </a:lnTo>
                  <a:lnTo>
                    <a:pt x="89581" y="264423"/>
                  </a:lnTo>
                  <a:lnTo>
                    <a:pt x="40966" y="264423"/>
                  </a:lnTo>
                  <a:lnTo>
                    <a:pt x="35480" y="262282"/>
                  </a:lnTo>
                  <a:lnTo>
                    <a:pt x="33786" y="257583"/>
                  </a:lnTo>
                  <a:lnTo>
                    <a:pt x="15629" y="211449"/>
                  </a:lnTo>
                  <a:close/>
                </a:path>
                <a:path extrusionOk="0" h="464819" w="161925">
                  <a:moveTo>
                    <a:pt x="89879" y="269972"/>
                  </a:moveTo>
                  <a:lnTo>
                    <a:pt x="73065" y="269972"/>
                  </a:lnTo>
                  <a:lnTo>
                    <a:pt x="81888" y="436999"/>
                  </a:lnTo>
                  <a:lnTo>
                    <a:pt x="81910" y="437426"/>
                  </a:lnTo>
                  <a:lnTo>
                    <a:pt x="125857" y="463483"/>
                  </a:lnTo>
                  <a:lnTo>
                    <a:pt x="131772" y="461347"/>
                  </a:lnTo>
                  <a:lnTo>
                    <a:pt x="136417" y="456648"/>
                  </a:lnTo>
                  <a:lnTo>
                    <a:pt x="141486" y="451949"/>
                  </a:lnTo>
                  <a:lnTo>
                    <a:pt x="144044" y="446396"/>
                  </a:lnTo>
                  <a:lnTo>
                    <a:pt x="106852" y="446396"/>
                  </a:lnTo>
                  <a:lnTo>
                    <a:pt x="102630" y="445969"/>
                  </a:lnTo>
                  <a:lnTo>
                    <a:pt x="99250" y="441697"/>
                  </a:lnTo>
                  <a:lnTo>
                    <a:pt x="99057" y="439561"/>
                  </a:lnTo>
                  <a:lnTo>
                    <a:pt x="98942" y="438280"/>
                  </a:lnTo>
                  <a:lnTo>
                    <a:pt x="98826" y="436999"/>
                  </a:lnTo>
                  <a:lnTo>
                    <a:pt x="89902" y="270400"/>
                  </a:lnTo>
                  <a:lnTo>
                    <a:pt x="89879" y="269972"/>
                  </a:lnTo>
                  <a:close/>
                </a:path>
                <a:path extrusionOk="0" h="464819" w="161925">
                  <a:moveTo>
                    <a:pt x="158974" y="243488"/>
                  </a:moveTo>
                  <a:lnTo>
                    <a:pt x="142327" y="243488"/>
                  </a:lnTo>
                  <a:lnTo>
                    <a:pt x="127999" y="436999"/>
                  </a:lnTo>
                  <a:lnTo>
                    <a:pt x="127583" y="441697"/>
                  </a:lnTo>
                  <a:lnTo>
                    <a:pt x="127545" y="442124"/>
                  </a:lnTo>
                  <a:lnTo>
                    <a:pt x="124169" y="446396"/>
                  </a:lnTo>
                  <a:lnTo>
                    <a:pt x="144044" y="446396"/>
                  </a:lnTo>
                  <a:lnTo>
                    <a:pt x="144438" y="445542"/>
                  </a:lnTo>
                  <a:lnTo>
                    <a:pt x="144562" y="443406"/>
                  </a:lnTo>
                  <a:lnTo>
                    <a:pt x="144662" y="441697"/>
                  </a:lnTo>
                  <a:lnTo>
                    <a:pt x="144787" y="439561"/>
                  </a:lnTo>
                  <a:lnTo>
                    <a:pt x="144892" y="437853"/>
                  </a:lnTo>
                  <a:lnTo>
                    <a:pt x="158974" y="243488"/>
                  </a:lnTo>
                  <a:close/>
                </a:path>
                <a:path extrusionOk="0" h="464819" w="161925">
                  <a:moveTo>
                    <a:pt x="48011" y="279797"/>
                  </a:moveTo>
                  <a:lnTo>
                    <a:pt x="41813" y="279797"/>
                  </a:lnTo>
                  <a:lnTo>
                    <a:pt x="46035" y="280653"/>
                  </a:lnTo>
                  <a:lnTo>
                    <a:pt x="48011" y="279797"/>
                  </a:lnTo>
                  <a:close/>
                </a:path>
                <a:path extrusionOk="0" h="464819" w="161925">
                  <a:moveTo>
                    <a:pt x="43082" y="0"/>
                  </a:moveTo>
                  <a:lnTo>
                    <a:pt x="40125" y="5554"/>
                  </a:lnTo>
                  <a:lnTo>
                    <a:pt x="36320" y="10681"/>
                  </a:lnTo>
                  <a:lnTo>
                    <a:pt x="32099" y="15380"/>
                  </a:lnTo>
                  <a:lnTo>
                    <a:pt x="47579" y="19524"/>
                  </a:lnTo>
                  <a:lnTo>
                    <a:pt x="80245" y="53824"/>
                  </a:lnTo>
                  <a:lnTo>
                    <a:pt x="143597" y="215725"/>
                  </a:lnTo>
                  <a:lnTo>
                    <a:pt x="145284" y="220424"/>
                  </a:lnTo>
                  <a:lnTo>
                    <a:pt x="142750" y="225550"/>
                  </a:lnTo>
                  <a:lnTo>
                    <a:pt x="138105" y="227685"/>
                  </a:lnTo>
                  <a:lnTo>
                    <a:pt x="46035" y="262710"/>
                  </a:lnTo>
                  <a:lnTo>
                    <a:pt x="40966" y="264423"/>
                  </a:lnTo>
                  <a:lnTo>
                    <a:pt x="89581" y="264423"/>
                  </a:lnTo>
                  <a:lnTo>
                    <a:pt x="89535" y="263566"/>
                  </a:lnTo>
                  <a:lnTo>
                    <a:pt x="142327" y="243488"/>
                  </a:lnTo>
                  <a:lnTo>
                    <a:pt x="158974" y="243488"/>
                  </a:lnTo>
                  <a:lnTo>
                    <a:pt x="160490" y="222559"/>
                  </a:lnTo>
                  <a:lnTo>
                    <a:pt x="160913" y="221274"/>
                  </a:lnTo>
                  <a:lnTo>
                    <a:pt x="161301" y="215725"/>
                  </a:lnTo>
                  <a:lnTo>
                    <a:pt x="161331" y="215297"/>
                  </a:lnTo>
                  <a:lnTo>
                    <a:pt x="95874" y="46990"/>
                  </a:lnTo>
                  <a:lnTo>
                    <a:pt x="59585" y="6020"/>
                  </a:lnTo>
                  <a:lnTo>
                    <a:pt x="43082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46" name="Google Shape;9746;p16"/>
            <p:cNvPicPr preferRelativeResize="0"/>
            <p:nvPr/>
          </p:nvPicPr>
          <p:blipFill rotWithShape="1">
            <a:blip r:embed="rId20">
              <a:alphaModFix/>
            </a:blip>
            <a:srcRect b="0" l="0" r="0" t="0"/>
            <a:stretch/>
          </p:blipFill>
          <p:spPr>
            <a:xfrm>
              <a:off x="6303297" y="1897738"/>
              <a:ext cx="101360" cy="102522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9747" name="Google Shape;9747;p16"/>
          <p:cNvPicPr preferRelativeResize="0"/>
          <p:nvPr/>
        </p:nvPicPr>
        <p:blipFill rotWithShape="1">
          <a:blip r:embed="rId22">
            <a:alphaModFix/>
          </a:blip>
          <a:srcRect b="0" l="0" r="0" t="0"/>
          <a:stretch/>
        </p:blipFill>
        <p:spPr>
          <a:xfrm>
            <a:off x="5981700" y="4695825"/>
            <a:ext cx="609600" cy="581025"/>
          </a:xfrm>
          <a:prstGeom prst="rect">
            <a:avLst/>
          </a:prstGeom>
          <a:noFill/>
          <a:ln>
            <a:noFill/>
          </a:ln>
        </p:spPr>
      </p:pic>
      <p:sp>
        <p:nvSpPr>
          <p:cNvPr id="9748" name="Google Shape;9748;p16"/>
          <p:cNvSpPr/>
          <p:nvPr/>
        </p:nvSpPr>
        <p:spPr>
          <a:xfrm>
            <a:off x="6039385" y="5894982"/>
            <a:ext cx="259715" cy="372110"/>
          </a:xfrm>
          <a:custGeom>
            <a:rect b="b" l="l" r="r" t="t"/>
            <a:pathLst>
              <a:path extrusionOk="0" h="372110" w="259714">
                <a:moveTo>
                  <a:pt x="3190" y="0"/>
                </a:moveTo>
                <a:lnTo>
                  <a:pt x="0" y="3517"/>
                </a:lnTo>
                <a:lnTo>
                  <a:pt x="515" y="7529"/>
                </a:lnTo>
                <a:lnTo>
                  <a:pt x="9644" y="101003"/>
                </a:lnTo>
                <a:lnTo>
                  <a:pt x="10851" y="105338"/>
                </a:lnTo>
                <a:lnTo>
                  <a:pt x="12779" y="109350"/>
                </a:lnTo>
                <a:lnTo>
                  <a:pt x="19103" y="122729"/>
                </a:lnTo>
                <a:lnTo>
                  <a:pt x="26990" y="140022"/>
                </a:lnTo>
                <a:lnTo>
                  <a:pt x="34558" y="157717"/>
                </a:lnTo>
                <a:lnTo>
                  <a:pt x="39922" y="172305"/>
                </a:lnTo>
                <a:lnTo>
                  <a:pt x="44341" y="185127"/>
                </a:lnTo>
                <a:lnTo>
                  <a:pt x="52669" y="198020"/>
                </a:lnTo>
                <a:lnTo>
                  <a:pt x="71428" y="218042"/>
                </a:lnTo>
                <a:lnTo>
                  <a:pt x="107137" y="252250"/>
                </a:lnTo>
                <a:lnTo>
                  <a:pt x="136365" y="288318"/>
                </a:lnTo>
                <a:lnTo>
                  <a:pt x="150463" y="321733"/>
                </a:lnTo>
                <a:lnTo>
                  <a:pt x="154500" y="349039"/>
                </a:lnTo>
                <a:lnTo>
                  <a:pt x="153544" y="366780"/>
                </a:lnTo>
                <a:lnTo>
                  <a:pt x="153151" y="369412"/>
                </a:lnTo>
                <a:lnTo>
                  <a:pt x="155178" y="371771"/>
                </a:lnTo>
                <a:lnTo>
                  <a:pt x="257432" y="371771"/>
                </a:lnTo>
                <a:lnTo>
                  <a:pt x="259457" y="369334"/>
                </a:lnTo>
                <a:lnTo>
                  <a:pt x="250258" y="316142"/>
                </a:lnTo>
                <a:lnTo>
                  <a:pt x="248573" y="310745"/>
                </a:lnTo>
                <a:lnTo>
                  <a:pt x="248233" y="305003"/>
                </a:lnTo>
                <a:lnTo>
                  <a:pt x="249350" y="299453"/>
                </a:lnTo>
                <a:lnTo>
                  <a:pt x="250488" y="291632"/>
                </a:lnTo>
                <a:lnTo>
                  <a:pt x="251148" y="280137"/>
                </a:lnTo>
                <a:lnTo>
                  <a:pt x="250899" y="264428"/>
                </a:lnTo>
                <a:lnTo>
                  <a:pt x="240474" y="217591"/>
                </a:lnTo>
                <a:lnTo>
                  <a:pt x="203376" y="179065"/>
                </a:lnTo>
                <a:lnTo>
                  <a:pt x="185589" y="167552"/>
                </a:lnTo>
                <a:lnTo>
                  <a:pt x="177873" y="161691"/>
                </a:lnTo>
                <a:lnTo>
                  <a:pt x="150663" y="130588"/>
                </a:lnTo>
                <a:lnTo>
                  <a:pt x="140992" y="116735"/>
                </a:lnTo>
                <a:lnTo>
                  <a:pt x="126430" y="100130"/>
                </a:lnTo>
                <a:lnTo>
                  <a:pt x="109884" y="89120"/>
                </a:lnTo>
                <a:lnTo>
                  <a:pt x="94262" y="92047"/>
                </a:lnTo>
                <a:lnTo>
                  <a:pt x="90774" y="110208"/>
                </a:lnTo>
                <a:lnTo>
                  <a:pt x="102801" y="133864"/>
                </a:lnTo>
                <a:lnTo>
                  <a:pt x="119685" y="156428"/>
                </a:lnTo>
                <a:lnTo>
                  <a:pt x="130766" y="171317"/>
                </a:lnTo>
                <a:lnTo>
                  <a:pt x="132512" y="174682"/>
                </a:lnTo>
                <a:lnTo>
                  <a:pt x="133846" y="176907"/>
                </a:lnTo>
                <a:lnTo>
                  <a:pt x="134435" y="181755"/>
                </a:lnTo>
                <a:lnTo>
                  <a:pt x="130545" y="184111"/>
                </a:lnTo>
                <a:lnTo>
                  <a:pt x="128190" y="181832"/>
                </a:lnTo>
                <a:lnTo>
                  <a:pt x="112150" y="164656"/>
                </a:lnTo>
                <a:lnTo>
                  <a:pt x="91551" y="140858"/>
                </a:lnTo>
                <a:lnTo>
                  <a:pt x="71426" y="117036"/>
                </a:lnTo>
                <a:lnTo>
                  <a:pt x="56806" y="99786"/>
                </a:lnTo>
                <a:lnTo>
                  <a:pt x="54258" y="96838"/>
                </a:lnTo>
                <a:lnTo>
                  <a:pt x="52668" y="93188"/>
                </a:lnTo>
                <a:lnTo>
                  <a:pt x="52257" y="89328"/>
                </a:lnTo>
                <a:lnTo>
                  <a:pt x="51550" y="83731"/>
                </a:lnTo>
                <a:lnTo>
                  <a:pt x="35432" y="25476"/>
                </a:lnTo>
                <a:lnTo>
                  <a:pt x="7217" y="152"/>
                </a:lnTo>
                <a:lnTo>
                  <a:pt x="3190" y="0"/>
                </a:lnTo>
                <a:close/>
              </a:path>
            </a:pathLst>
          </a:custGeom>
          <a:solidFill>
            <a:srgbClr val="095DC5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49" name="Google Shape;9749;p16"/>
          <p:cNvGrpSpPr/>
          <p:nvPr/>
        </p:nvGrpSpPr>
        <p:grpSpPr>
          <a:xfrm>
            <a:off x="6157607" y="5736539"/>
            <a:ext cx="471805" cy="530225"/>
            <a:chOff x="6157607" y="5736539"/>
            <a:chExt cx="471805" cy="530225"/>
          </a:xfrm>
        </p:grpSpPr>
        <p:sp>
          <p:nvSpPr>
            <p:cNvPr id="9750" name="Google Shape;9750;p16"/>
            <p:cNvSpPr/>
            <p:nvPr/>
          </p:nvSpPr>
          <p:spPr>
            <a:xfrm>
              <a:off x="6157607" y="5736539"/>
              <a:ext cx="471805" cy="530225"/>
            </a:xfrm>
            <a:custGeom>
              <a:rect b="b" l="l" r="r" t="t"/>
              <a:pathLst>
                <a:path extrusionOk="0" h="530225" w="471804">
                  <a:moveTo>
                    <a:pt x="365531" y="186855"/>
                  </a:moveTo>
                  <a:lnTo>
                    <a:pt x="363753" y="177711"/>
                  </a:lnTo>
                  <a:lnTo>
                    <a:pt x="358444" y="169672"/>
                  </a:lnTo>
                  <a:lnTo>
                    <a:pt x="217322" y="27901"/>
                  </a:lnTo>
                  <a:lnTo>
                    <a:pt x="217563" y="27673"/>
                  </a:lnTo>
                  <a:lnTo>
                    <a:pt x="195033" y="5029"/>
                  </a:lnTo>
                  <a:lnTo>
                    <a:pt x="189395" y="1270"/>
                  </a:lnTo>
                  <a:lnTo>
                    <a:pt x="182981" y="0"/>
                  </a:lnTo>
                  <a:lnTo>
                    <a:pt x="176555" y="1219"/>
                  </a:lnTo>
                  <a:lnTo>
                    <a:pt x="170891" y="4953"/>
                  </a:lnTo>
                  <a:lnTo>
                    <a:pt x="147967" y="27673"/>
                  </a:lnTo>
                  <a:lnTo>
                    <a:pt x="148209" y="27901"/>
                  </a:lnTo>
                  <a:lnTo>
                    <a:pt x="7086" y="169672"/>
                  </a:lnTo>
                  <a:lnTo>
                    <a:pt x="1778" y="177711"/>
                  </a:lnTo>
                  <a:lnTo>
                    <a:pt x="0" y="186855"/>
                  </a:lnTo>
                  <a:lnTo>
                    <a:pt x="1778" y="195999"/>
                  </a:lnTo>
                  <a:lnTo>
                    <a:pt x="7086" y="204050"/>
                  </a:lnTo>
                  <a:lnTo>
                    <a:pt x="7442" y="204393"/>
                  </a:lnTo>
                  <a:lnTo>
                    <a:pt x="15443" y="209727"/>
                  </a:lnTo>
                  <a:lnTo>
                    <a:pt x="24549" y="211505"/>
                  </a:lnTo>
                  <a:lnTo>
                    <a:pt x="33655" y="209727"/>
                  </a:lnTo>
                  <a:lnTo>
                    <a:pt x="41656" y="204393"/>
                  </a:lnTo>
                  <a:lnTo>
                    <a:pt x="182778" y="62623"/>
                  </a:lnTo>
                  <a:lnTo>
                    <a:pt x="323888" y="204393"/>
                  </a:lnTo>
                  <a:lnTo>
                    <a:pt x="331889" y="209727"/>
                  </a:lnTo>
                  <a:lnTo>
                    <a:pt x="340995" y="211505"/>
                  </a:lnTo>
                  <a:lnTo>
                    <a:pt x="350100" y="209727"/>
                  </a:lnTo>
                  <a:lnTo>
                    <a:pt x="358101" y="204393"/>
                  </a:lnTo>
                  <a:lnTo>
                    <a:pt x="358444" y="204050"/>
                  </a:lnTo>
                  <a:lnTo>
                    <a:pt x="363753" y="195999"/>
                  </a:lnTo>
                  <a:lnTo>
                    <a:pt x="365531" y="186855"/>
                  </a:lnTo>
                  <a:close/>
                </a:path>
                <a:path extrusionOk="0" h="530225" w="471804">
                  <a:moveTo>
                    <a:pt x="471385" y="161963"/>
                  </a:moveTo>
                  <a:lnTo>
                    <a:pt x="468185" y="158445"/>
                  </a:lnTo>
                  <a:lnTo>
                    <a:pt x="464159" y="158597"/>
                  </a:lnTo>
                  <a:lnTo>
                    <a:pt x="456006" y="160693"/>
                  </a:lnTo>
                  <a:lnTo>
                    <a:pt x="426059" y="210477"/>
                  </a:lnTo>
                  <a:lnTo>
                    <a:pt x="418706" y="251637"/>
                  </a:lnTo>
                  <a:lnTo>
                    <a:pt x="417118" y="255282"/>
                  </a:lnTo>
                  <a:lnTo>
                    <a:pt x="414578" y="258241"/>
                  </a:lnTo>
                  <a:lnTo>
                    <a:pt x="399961" y="275488"/>
                  </a:lnTo>
                  <a:lnTo>
                    <a:pt x="379831" y="299313"/>
                  </a:lnTo>
                  <a:lnTo>
                    <a:pt x="359232" y="323100"/>
                  </a:lnTo>
                  <a:lnTo>
                    <a:pt x="343192" y="340283"/>
                  </a:lnTo>
                  <a:lnTo>
                    <a:pt x="340842" y="342557"/>
                  </a:lnTo>
                  <a:lnTo>
                    <a:pt x="336943" y="340207"/>
                  </a:lnTo>
                  <a:lnTo>
                    <a:pt x="337527" y="335356"/>
                  </a:lnTo>
                  <a:lnTo>
                    <a:pt x="338874" y="333133"/>
                  </a:lnTo>
                  <a:lnTo>
                    <a:pt x="340614" y="329768"/>
                  </a:lnTo>
                  <a:lnTo>
                    <a:pt x="351701" y="314883"/>
                  </a:lnTo>
                  <a:lnTo>
                    <a:pt x="368579" y="292315"/>
                  </a:lnTo>
                  <a:lnTo>
                    <a:pt x="380606" y="268655"/>
                  </a:lnTo>
                  <a:lnTo>
                    <a:pt x="377126" y="250494"/>
                  </a:lnTo>
                  <a:lnTo>
                    <a:pt x="361505" y="247573"/>
                  </a:lnTo>
                  <a:lnTo>
                    <a:pt x="344957" y="258584"/>
                  </a:lnTo>
                  <a:lnTo>
                    <a:pt x="330390" y="275183"/>
                  </a:lnTo>
                  <a:lnTo>
                    <a:pt x="320725" y="289039"/>
                  </a:lnTo>
                  <a:lnTo>
                    <a:pt x="317487" y="294055"/>
                  </a:lnTo>
                  <a:lnTo>
                    <a:pt x="313588" y="299339"/>
                  </a:lnTo>
                  <a:lnTo>
                    <a:pt x="285800" y="325996"/>
                  </a:lnTo>
                  <a:lnTo>
                    <a:pt x="268008" y="337515"/>
                  </a:lnTo>
                  <a:lnTo>
                    <a:pt x="247967" y="354304"/>
                  </a:lnTo>
                  <a:lnTo>
                    <a:pt x="230911" y="376034"/>
                  </a:lnTo>
                  <a:lnTo>
                    <a:pt x="222072" y="402412"/>
                  </a:lnTo>
                  <a:lnTo>
                    <a:pt x="220484" y="422871"/>
                  </a:lnTo>
                  <a:lnTo>
                    <a:pt x="220230" y="438581"/>
                  </a:lnTo>
                  <a:lnTo>
                    <a:pt x="220891" y="450088"/>
                  </a:lnTo>
                  <a:lnTo>
                    <a:pt x="222034" y="457898"/>
                  </a:lnTo>
                  <a:lnTo>
                    <a:pt x="223151" y="463448"/>
                  </a:lnTo>
                  <a:lnTo>
                    <a:pt x="222821" y="469201"/>
                  </a:lnTo>
                  <a:lnTo>
                    <a:pt x="221119" y="474586"/>
                  </a:lnTo>
                  <a:lnTo>
                    <a:pt x="211924" y="527786"/>
                  </a:lnTo>
                  <a:lnTo>
                    <a:pt x="213969" y="530225"/>
                  </a:lnTo>
                  <a:lnTo>
                    <a:pt x="316191" y="530225"/>
                  </a:lnTo>
                  <a:lnTo>
                    <a:pt x="318223" y="527862"/>
                  </a:lnTo>
                  <a:lnTo>
                    <a:pt x="317842" y="525233"/>
                  </a:lnTo>
                  <a:lnTo>
                    <a:pt x="316890" y="507492"/>
                  </a:lnTo>
                  <a:lnTo>
                    <a:pt x="320929" y="480187"/>
                  </a:lnTo>
                  <a:lnTo>
                    <a:pt x="335026" y="446773"/>
                  </a:lnTo>
                  <a:lnTo>
                    <a:pt x="364261" y="410705"/>
                  </a:lnTo>
                  <a:lnTo>
                    <a:pt x="399961" y="376491"/>
                  </a:lnTo>
                  <a:lnTo>
                    <a:pt x="418719" y="356476"/>
                  </a:lnTo>
                  <a:lnTo>
                    <a:pt x="427050" y="343573"/>
                  </a:lnTo>
                  <a:lnTo>
                    <a:pt x="431469" y="330758"/>
                  </a:lnTo>
                  <a:lnTo>
                    <a:pt x="436829" y="316166"/>
                  </a:lnTo>
                  <a:lnTo>
                    <a:pt x="444398" y="298475"/>
                  </a:lnTo>
                  <a:lnTo>
                    <a:pt x="452285" y="281178"/>
                  </a:lnTo>
                  <a:lnTo>
                    <a:pt x="458609" y="267804"/>
                  </a:lnTo>
                  <a:lnTo>
                    <a:pt x="460540" y="263791"/>
                  </a:lnTo>
                  <a:lnTo>
                    <a:pt x="461733" y="259448"/>
                  </a:lnTo>
                  <a:lnTo>
                    <a:pt x="470877" y="165976"/>
                  </a:lnTo>
                  <a:lnTo>
                    <a:pt x="471385" y="161963"/>
                  </a:lnTo>
                  <a:close/>
                </a:path>
              </a:pathLst>
            </a:custGeom>
            <a:solidFill>
              <a:srgbClr val="095DC5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51" name="Google Shape;9751;p16"/>
            <p:cNvPicPr preferRelativeResize="0"/>
            <p:nvPr/>
          </p:nvPicPr>
          <p:blipFill rotWithShape="1">
            <a:blip r:embed="rId23">
              <a:alphaModFix/>
            </a:blip>
            <a:srcRect b="0" l="0" r="0" t="0"/>
            <a:stretch/>
          </p:blipFill>
          <p:spPr>
            <a:xfrm>
              <a:off x="6288640" y="5930253"/>
              <a:ext cx="103478" cy="10393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752" name="Google Shape;9752;p16"/>
            <p:cNvSpPr/>
            <p:nvPr/>
          </p:nvSpPr>
          <p:spPr>
            <a:xfrm>
              <a:off x="6215292" y="5757415"/>
              <a:ext cx="60325" cy="104139"/>
            </a:xfrm>
            <a:custGeom>
              <a:rect b="b" l="l" r="r" t="t"/>
              <a:pathLst>
                <a:path extrusionOk="0" h="104139" w="60325">
                  <a:moveTo>
                    <a:pt x="55952" y="0"/>
                  </a:moveTo>
                  <a:lnTo>
                    <a:pt x="3827" y="0"/>
                  </a:lnTo>
                  <a:lnTo>
                    <a:pt x="0" y="3821"/>
                  </a:lnTo>
                  <a:lnTo>
                    <a:pt x="0" y="103988"/>
                  </a:lnTo>
                  <a:lnTo>
                    <a:pt x="59776" y="103988"/>
                  </a:lnTo>
                  <a:lnTo>
                    <a:pt x="59776" y="3821"/>
                  </a:lnTo>
                  <a:lnTo>
                    <a:pt x="55952" y="0"/>
                  </a:lnTo>
                  <a:close/>
                </a:path>
              </a:pathLst>
            </a:custGeom>
            <a:solidFill>
              <a:srgbClr val="095DC5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9753" name="Google Shape;9753;p16"/>
          <p:cNvPicPr preferRelativeResize="0"/>
          <p:nvPr/>
        </p:nvPicPr>
        <p:blipFill rotWithShape="1">
          <a:blip r:embed="rId24">
            <a:alphaModFix/>
          </a:blip>
          <a:srcRect b="0" l="0" r="0" t="0"/>
          <a:stretch/>
        </p:blipFill>
        <p:spPr>
          <a:xfrm>
            <a:off x="5934126" y="2771848"/>
            <a:ext cx="759162" cy="647572"/>
          </a:xfrm>
          <a:prstGeom prst="rect">
            <a:avLst/>
          </a:prstGeom>
          <a:noFill/>
          <a:ln>
            <a:noFill/>
          </a:ln>
        </p:spPr>
      </p:pic>
      <p:pic>
        <p:nvPicPr>
          <p:cNvPr id="9754" name="Google Shape;9754;p16"/>
          <p:cNvPicPr preferRelativeResize="0"/>
          <p:nvPr/>
        </p:nvPicPr>
        <p:blipFill rotWithShape="1">
          <a:blip r:embed="rId25">
            <a:alphaModFix/>
          </a:blip>
          <a:srcRect b="0" l="0" r="0" t="0"/>
          <a:stretch/>
        </p:blipFill>
        <p:spPr>
          <a:xfrm>
            <a:off x="5981700" y="3657600"/>
            <a:ext cx="666750" cy="676275"/>
          </a:xfrm>
          <a:prstGeom prst="rect">
            <a:avLst/>
          </a:prstGeom>
          <a:noFill/>
          <a:ln>
            <a:noFill/>
          </a:ln>
        </p:spPr>
      </p:pic>
      <p:sp>
        <p:nvSpPr>
          <p:cNvPr id="9755" name="Google Shape;9755;p16"/>
          <p:cNvSpPr txBox="1"/>
          <p:nvPr>
            <p:ph type="title"/>
          </p:nvPr>
        </p:nvSpPr>
        <p:spPr>
          <a:xfrm>
            <a:off x="667384" y="267588"/>
            <a:ext cx="8408670" cy="42672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6500">
            <a:spAutoFit/>
          </a:bodyPr>
          <a:lstStyle/>
          <a:p>
            <a:pPr indent="0" lvl="0" marL="127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600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DRIVER 3: PARENT AND CAREGIVER EMPOWERMENT</a:t>
            </a:r>
            <a:endParaRPr sz="2600">
              <a:latin typeface="Tahoma"/>
              <a:ea typeface="Tahoma"/>
              <a:cs typeface="Tahoma"/>
              <a:sym typeface="Tahoma"/>
            </a:endParaRPr>
          </a:p>
        </p:txBody>
      </p:sp>
      <p:sp>
        <p:nvSpPr>
          <p:cNvPr id="9756" name="Google Shape;9756;p16"/>
          <p:cNvSpPr txBox="1"/>
          <p:nvPr/>
        </p:nvSpPr>
        <p:spPr>
          <a:xfrm>
            <a:off x="899160" y="1391094"/>
            <a:ext cx="3363595" cy="57848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050">
            <a:spAutoFit/>
          </a:bodyPr>
          <a:lstStyle/>
          <a:p>
            <a:pPr indent="-487680" lvl="0" marL="500380" marR="5080" rtl="0" algn="l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1: Respectful Parent and Caregiver Partnerships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57" name="Google Shape;9757;p16"/>
          <p:cNvSpPr txBox="1"/>
          <p:nvPr/>
        </p:nvSpPr>
        <p:spPr>
          <a:xfrm>
            <a:off x="1619503" y="3232270"/>
            <a:ext cx="1929130" cy="57848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52050">
            <a:spAutoFit/>
          </a:bodyPr>
          <a:lstStyle/>
          <a:p>
            <a:pPr indent="0" lvl="0" marL="9969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2: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315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Safe Sleep Awareness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58" name="Google Shape;9758;p16"/>
          <p:cNvSpPr txBox="1"/>
          <p:nvPr/>
        </p:nvSpPr>
        <p:spPr>
          <a:xfrm>
            <a:off x="1003300" y="5009832"/>
            <a:ext cx="3152140" cy="864869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52050">
            <a:spAutoFit/>
          </a:bodyPr>
          <a:lstStyle/>
          <a:p>
            <a:pPr indent="0" lvl="0" marL="0" marR="4572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3: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12700" marR="5080" rtl="0" algn="ctr">
              <a:lnSpc>
                <a:spcPct val="145161"/>
              </a:lnSpc>
              <a:spcBef>
                <a:spcPts val="35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Transition to Home, including SDoH Screening &amp; Resource Linkage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59" name="Google Shape;9759;p16"/>
          <p:cNvSpPr txBox="1"/>
          <p:nvPr>
            <p:ph idx="2" type="body"/>
          </p:nvPr>
        </p:nvSpPr>
        <p:spPr>
          <a:xfrm>
            <a:off x="6868159" y="1152207"/>
            <a:ext cx="4359909" cy="417639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050">
            <a:spAutoFit/>
          </a:bodyPr>
          <a:lstStyle/>
          <a:p>
            <a:pPr indent="0" lvl="0" marL="12700" marR="982980" rtl="0" algn="l">
              <a:lnSpc>
                <a:spcPct val="1252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Partner with parents and caregivers in quality improvement work and unit culture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58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  <a:p>
            <a:pPr indent="0" lvl="0" marL="127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Develop and promote respectful relationships</a:t>
            </a:r>
            <a:endParaRPr/>
          </a:p>
          <a:p>
            <a:pPr indent="0" lvl="0" marL="127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400"/>
              <a:buNone/>
            </a:pPr>
            <a:r>
              <a:rPr lang="en-US"/>
              <a:t>between parents and caregivers and healthcare team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/>
          </a:p>
          <a:p>
            <a:pPr indent="0" lvl="0" marL="127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Prepa re and empower parents and caregivers to</a:t>
            </a:r>
            <a:endParaRPr/>
          </a:p>
          <a:p>
            <a:pPr indent="0" lvl="0" marL="12700" marR="5080" rtl="0" algn="l">
              <a:lnSpc>
                <a:spcPct val="162500"/>
              </a:lnSpc>
              <a:spcBef>
                <a:spcPts val="65"/>
              </a:spcBef>
              <a:spcAft>
                <a:spcPts val="0"/>
              </a:spcAft>
              <a:buSzPts val="1400"/>
              <a:buNone/>
            </a:pPr>
            <a:r>
              <a:rPr lang="en-US"/>
              <a:t>implement a safe sleep environment for every sleep during hospitalization</a:t>
            </a:r>
            <a:endParaRPr/>
          </a:p>
          <a:p>
            <a:pPr indent="0" lvl="0" marL="12700" rtl="0" algn="l">
              <a:lnSpc>
                <a:spcPct val="100000"/>
              </a:lnSpc>
              <a:spcBef>
                <a:spcPts val="975"/>
              </a:spcBef>
              <a:spcAft>
                <a:spcPts val="0"/>
              </a:spcAft>
              <a:buSzPts val="1400"/>
              <a:buNone/>
            </a:pPr>
            <a:r>
              <a:rPr lang="en-US"/>
              <a:t>Engage with parents and caregivers to </a:t>
            </a:r>
            <a:r>
              <a:rPr lang="en-US">
                <a:latin typeface="Tahoma"/>
                <a:ea typeface="Tahoma"/>
                <a:cs typeface="Tahoma"/>
                <a:sym typeface="Tahoma"/>
              </a:rPr>
              <a:t>understand</a:t>
            </a:r>
            <a:endParaRPr/>
          </a:p>
          <a:p>
            <a:pPr indent="0" lvl="0" marL="12700" rtl="0" algn="l">
              <a:lnSpc>
                <a:spcPct val="100000"/>
              </a:lnSpc>
              <a:spcBef>
                <a:spcPts val="380"/>
              </a:spcBef>
              <a:spcAft>
                <a:spcPts val="0"/>
              </a:spcAft>
              <a:buSzPts val="1400"/>
              <a:buNone/>
            </a:pPr>
            <a:r>
              <a:rPr lang="en-US">
                <a:latin typeface="Tahoma"/>
                <a:ea typeface="Tahoma"/>
                <a:cs typeface="Tahoma"/>
                <a:sym typeface="Tahoma"/>
              </a:rPr>
              <a:t>barriers to a safe sleep environment to implement a</a:t>
            </a:r>
            <a:endParaRPr/>
          </a:p>
          <a:p>
            <a:pPr indent="0" lvl="0" marL="12700" marR="154940" rtl="0" algn="l">
              <a:lnSpc>
                <a:spcPct val="125200"/>
              </a:lnSpc>
              <a:spcBef>
                <a:spcPts val="75"/>
              </a:spcBef>
              <a:spcAft>
                <a:spcPts val="0"/>
              </a:spcAft>
              <a:buSzPts val="1400"/>
              <a:buNone/>
            </a:pPr>
            <a:r>
              <a:rPr lang="en-US">
                <a:latin typeface="Tahoma"/>
                <a:ea typeface="Tahoma"/>
                <a:cs typeface="Tahoma"/>
                <a:sym typeface="Tahoma"/>
              </a:rPr>
              <a:t>safe sleep environment for every sleep outside of the hospital</a:t>
            </a:r>
            <a:endParaRPr/>
          </a:p>
          <a:p>
            <a:pPr indent="0" lvl="0" marL="12700" rtl="0" algn="l">
              <a:lnSpc>
                <a:spcPct val="100000"/>
              </a:lnSpc>
              <a:spcBef>
                <a:spcPts val="1385"/>
              </a:spcBef>
              <a:spcAft>
                <a:spcPts val="0"/>
              </a:spcAft>
              <a:buSzPts val="1400"/>
              <a:buNone/>
            </a:pPr>
            <a:r>
              <a:rPr lang="en-US">
                <a:latin typeface="Tahoma"/>
                <a:ea typeface="Tahoma"/>
                <a:cs typeface="Tahoma"/>
                <a:sym typeface="Tahoma"/>
              </a:rPr>
              <a:t>Empower parents and caregivers to have</a:t>
            </a:r>
            <a:endParaRPr/>
          </a:p>
          <a:p>
            <a:pPr indent="0" lvl="0" marL="12700" marR="856614" rtl="0" algn="l">
              <a:lnSpc>
                <a:spcPct val="162500"/>
              </a:lnSpc>
              <a:spcBef>
                <a:spcPts val="35"/>
              </a:spcBef>
              <a:spcAft>
                <a:spcPts val="0"/>
              </a:spcAft>
              <a:buSzPts val="1400"/>
              <a:buNone/>
            </a:pPr>
            <a:r>
              <a:rPr lang="en-US">
                <a:latin typeface="Tahoma"/>
                <a:ea typeface="Tahoma"/>
                <a:cs typeface="Tahoma"/>
                <a:sym typeface="Tahoma"/>
              </a:rPr>
              <a:t>conversations about safe sleep environment with additio nal caregivers</a:t>
            </a:r>
            <a:endParaRPr/>
          </a:p>
        </p:txBody>
      </p:sp>
      <p:sp>
        <p:nvSpPr>
          <p:cNvPr id="9760" name="Google Shape;9760;p16"/>
          <p:cNvSpPr txBox="1"/>
          <p:nvPr/>
        </p:nvSpPr>
        <p:spPr>
          <a:xfrm>
            <a:off x="5781675" y="5581650"/>
            <a:ext cx="5457825" cy="742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70175">
            <a:spAutoFit/>
          </a:bodyPr>
          <a:lstStyle/>
          <a:p>
            <a:pPr indent="0" lvl="0" marL="1098550" marR="1090295" rtl="0" algn="l">
              <a:lnSpc>
                <a:spcPct val="1252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Tahoma"/>
                <a:ea typeface="Tahoma"/>
                <a:cs typeface="Tahoma"/>
                <a:sym typeface="Tahoma"/>
              </a:rPr>
              <a:t>Screen for SDoH and connect parents and caregivers to needed resources</a:t>
            </a:r>
            <a:endParaRPr b="0" i="0" sz="1250" u="none" cap="none" strike="noStrike">
              <a:solidFill>
                <a:srgbClr val="000000"/>
              </a:solidFill>
              <a:latin typeface="Tahoma"/>
              <a:ea typeface="Tahoma"/>
              <a:cs typeface="Tahoma"/>
              <a:sym typeface="Tahoma"/>
            </a:endParaRPr>
          </a:p>
        </p:txBody>
      </p:sp>
      <p:sp>
        <p:nvSpPr>
          <p:cNvPr id="9761" name="Google Shape;9761;p16"/>
          <p:cNvSpPr/>
          <p:nvPr/>
        </p:nvSpPr>
        <p:spPr>
          <a:xfrm>
            <a:off x="4538726" y="3024251"/>
            <a:ext cx="1283970" cy="1031240"/>
          </a:xfrm>
          <a:custGeom>
            <a:rect b="b" l="l" r="r" t="t"/>
            <a:pathLst>
              <a:path extrusionOk="0" h="1031239" w="1283970">
                <a:moveTo>
                  <a:pt x="0" y="526669"/>
                </a:moveTo>
                <a:lnTo>
                  <a:pt x="1283589" y="0"/>
                </a:lnTo>
              </a:path>
              <a:path extrusionOk="0" h="1031239" w="1283970">
                <a:moveTo>
                  <a:pt x="0" y="552450"/>
                </a:moveTo>
                <a:lnTo>
                  <a:pt x="1283589" y="1030732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2" name="Google Shape;9762;p16"/>
          <p:cNvSpPr/>
          <p:nvPr/>
        </p:nvSpPr>
        <p:spPr>
          <a:xfrm>
            <a:off x="4481576" y="5005451"/>
            <a:ext cx="1312545" cy="958215"/>
          </a:xfrm>
          <a:custGeom>
            <a:rect b="b" l="l" r="r" t="t"/>
            <a:pathLst>
              <a:path extrusionOk="0" h="958214" w="1312545">
                <a:moveTo>
                  <a:pt x="28575" y="493522"/>
                </a:moveTo>
                <a:lnTo>
                  <a:pt x="1312164" y="0"/>
                </a:lnTo>
              </a:path>
              <a:path extrusionOk="0" h="958214" w="1312545">
                <a:moveTo>
                  <a:pt x="0" y="523875"/>
                </a:moveTo>
                <a:lnTo>
                  <a:pt x="1283589" y="957922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3" name="Google Shape;9763;p16"/>
          <p:cNvSpPr txBox="1"/>
          <p:nvPr/>
        </p:nvSpPr>
        <p:spPr>
          <a:xfrm>
            <a:off x="7367016" y="744791"/>
            <a:ext cx="2005964" cy="39179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b="1" i="0" lang="en-US" sz="2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Change Ideas</a:t>
            </a:r>
            <a:endParaRPr b="0" i="0" sz="2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767" name="Shape 9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768" name="Google Shape;9768;p17"/>
          <p:cNvGraphicFramePr/>
          <p:nvPr/>
        </p:nvGraphicFramePr>
        <p:xfrm>
          <a:off x="441045" y="33769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{AAA7FFBC-20A8-4EDF-9BA3-6CBFE0FB4CBB}</a:tableStyleId>
              </a:tblPr>
              <a:tblGrid>
                <a:gridCol w="1507500"/>
                <a:gridCol w="1544950"/>
                <a:gridCol w="8021950"/>
              </a:tblGrid>
              <a:tr h="7004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(%)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</a:tr>
              <a:tr h="7004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10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62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parent(s) and/or caregiver(s) on the newborn quality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improvement team.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004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33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8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88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8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108204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identify barriers to providing a safe sleep environment outside of the hospital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8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004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41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41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94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41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815975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provide resources to enable a safe sleep environment outside of the hospital.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41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00585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26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477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92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477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768985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screen for newborn inclusive Social Determinants of Health and to link to needed resources.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477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9769" name="Google Shape;9769;p17"/>
          <p:cNvSpPr txBox="1"/>
          <p:nvPr/>
        </p:nvSpPr>
        <p:spPr>
          <a:xfrm>
            <a:off x="78739" y="6613525"/>
            <a:ext cx="2218055" cy="2089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Baseline (Oct-Dec 2023), N=75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0" name="Google Shape;9770;p17"/>
          <p:cNvSpPr/>
          <p:nvPr/>
        </p:nvSpPr>
        <p:spPr>
          <a:xfrm>
            <a:off x="356550" y="922527"/>
            <a:ext cx="11243400" cy="760200"/>
          </a:xfrm>
          <a:prstGeom prst="roundRect">
            <a:avLst>
              <a:gd fmla="val 16667" name="adj"/>
            </a:avLst>
          </a:prstGeom>
          <a:noFill/>
          <a:ln cap="flat" cmpd="sng" w="76200">
            <a:solidFill>
              <a:schemeClr val="accent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1" name="Google Shape;9771;p17"/>
          <p:cNvSpPr txBox="1"/>
          <p:nvPr/>
        </p:nvSpPr>
        <p:spPr>
          <a:xfrm>
            <a:off x="9895206" y="6613525"/>
            <a:ext cx="22182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/>
              <a:t>9.9.2025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775" name="Shape 9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76" name="Google Shape;9776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93207" y="1194800"/>
            <a:ext cx="10868594" cy="5039625"/>
          </a:xfrm>
          <a:prstGeom prst="rect">
            <a:avLst/>
          </a:prstGeom>
          <a:noFill/>
          <a:ln>
            <a:noFill/>
          </a:ln>
        </p:spPr>
      </p:pic>
      <p:sp>
        <p:nvSpPr>
          <p:cNvPr id="9777" name="Google Shape;9777;p18"/>
          <p:cNvSpPr txBox="1"/>
          <p:nvPr/>
        </p:nvSpPr>
        <p:spPr>
          <a:xfrm>
            <a:off x="168600" y="1852781"/>
            <a:ext cx="1181700" cy="266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i="0" lang="en-US" sz="165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Goal = 80%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8" name="Google Shape;9778;p18"/>
          <p:cNvSpPr txBox="1"/>
          <p:nvPr/>
        </p:nvSpPr>
        <p:spPr>
          <a:xfrm>
            <a:off x="5381628" y="301062"/>
            <a:ext cx="5739300" cy="678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65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b="1" i="0" lang="en-US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Reporting an Understanding of Safe Sleep</a:t>
            </a:r>
            <a:endParaRPr b="0" i="0" sz="215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779" name="Google Shape;9779;p18"/>
          <p:cNvSpPr txBox="1"/>
          <p:nvPr/>
        </p:nvSpPr>
        <p:spPr>
          <a:xfrm>
            <a:off x="1608201" y="3120707"/>
            <a:ext cx="798900" cy="266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i="0" lang="en-US" sz="165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65.44%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0" name="Google Shape;9780;p18"/>
          <p:cNvSpPr txBox="1"/>
          <p:nvPr/>
        </p:nvSpPr>
        <p:spPr>
          <a:xfrm>
            <a:off x="11120925" y="1063633"/>
            <a:ext cx="760800" cy="266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lang="en-US" sz="1650"/>
              <a:t>89.6%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781" name="Google Shape;9781;p18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09550" y="114300"/>
            <a:ext cx="4362450" cy="723900"/>
          </a:xfrm>
          <a:prstGeom prst="rect">
            <a:avLst/>
          </a:prstGeom>
          <a:noFill/>
          <a:ln>
            <a:noFill/>
          </a:ln>
        </p:spPr>
      </p:pic>
      <p:sp>
        <p:nvSpPr>
          <p:cNvPr id="9782" name="Google Shape;9782;p18"/>
          <p:cNvSpPr txBox="1"/>
          <p:nvPr>
            <p:ph type="title"/>
          </p:nvPr>
        </p:nvSpPr>
        <p:spPr>
          <a:xfrm>
            <a:off x="373697" y="301053"/>
            <a:ext cx="4013200" cy="27749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650">
                <a:solidFill>
                  <a:srgbClr val="FFFFFF"/>
                </a:solidFill>
              </a:rPr>
              <a:t>ESSI Bundle: Component 1 - Awareness</a:t>
            </a:r>
            <a:endParaRPr sz="1650"/>
          </a:p>
        </p:txBody>
      </p:sp>
      <p:sp>
        <p:nvSpPr>
          <p:cNvPr id="9783" name="Google Shape;9783;p18"/>
          <p:cNvSpPr txBox="1"/>
          <p:nvPr/>
        </p:nvSpPr>
        <p:spPr>
          <a:xfrm rot="-5400000">
            <a:off x="-887525" y="3608251"/>
            <a:ext cx="2953800" cy="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07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1" i="0" lang="en-US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784" name="Google Shape;9784;p18"/>
          <p:cNvSpPr txBox="1"/>
          <p:nvPr/>
        </p:nvSpPr>
        <p:spPr>
          <a:xfrm>
            <a:off x="9895206" y="6613525"/>
            <a:ext cx="22182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/>
              <a:t>9.9.2025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5" name="Google Shape;9785;p18"/>
          <p:cNvSpPr/>
          <p:nvPr/>
        </p:nvSpPr>
        <p:spPr>
          <a:xfrm flipH="1" rot="10800000">
            <a:off x="1529699" y="2174820"/>
            <a:ext cx="10342636" cy="100497"/>
          </a:xfrm>
          <a:custGeom>
            <a:rect b="b" l="l" r="r" t="t"/>
            <a:pathLst>
              <a:path extrusionOk="0" h="37464" w="9132570">
                <a:moveTo>
                  <a:pt x="0" y="37464"/>
                </a:moveTo>
                <a:lnTo>
                  <a:pt x="9132062" y="0"/>
                </a:lnTo>
              </a:path>
            </a:pathLst>
          </a:custGeom>
          <a:noFill/>
          <a:ln cap="flat" cmpd="sng" w="152400">
            <a:solidFill>
              <a:srgbClr val="38761D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789" name="Shape 9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90" name="Google Shape;9790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71625" y="1426050"/>
            <a:ext cx="10106850" cy="5038950"/>
          </a:xfrm>
          <a:prstGeom prst="rect">
            <a:avLst/>
          </a:prstGeom>
          <a:noFill/>
          <a:ln>
            <a:noFill/>
          </a:ln>
        </p:spPr>
      </p:pic>
      <p:sp>
        <p:nvSpPr>
          <p:cNvPr id="9791" name="Google Shape;9791;p19"/>
          <p:cNvSpPr txBox="1"/>
          <p:nvPr>
            <p:ph type="title"/>
          </p:nvPr>
        </p:nvSpPr>
        <p:spPr>
          <a:xfrm>
            <a:off x="4936800" y="180025"/>
            <a:ext cx="7255200" cy="114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1425">
            <a:spAutoFit/>
          </a:bodyPr>
          <a:lstStyle/>
          <a:p>
            <a:pPr indent="0" lvl="0" marL="12700" marR="5080" rtl="0" algn="l">
              <a:lnSpc>
                <a:spcPct val="125238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1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Documentation of a Conversation with Parents/Caregivers on adjustment to life with a newborn and safe sleep, and resources shared</a:t>
            </a:r>
            <a:endParaRPr sz="21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792" name="Google Shape;9792;p19"/>
          <p:cNvSpPr txBox="1"/>
          <p:nvPr/>
        </p:nvSpPr>
        <p:spPr>
          <a:xfrm>
            <a:off x="2331085" y="4744402"/>
            <a:ext cx="789305" cy="27749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i="0" lang="en-US" sz="165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40.57%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793" name="Google Shape;9793;p19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09550" y="114300"/>
            <a:ext cx="4362450" cy="723900"/>
          </a:xfrm>
          <a:prstGeom prst="rect">
            <a:avLst/>
          </a:prstGeom>
          <a:noFill/>
          <a:ln>
            <a:noFill/>
          </a:ln>
        </p:spPr>
      </p:pic>
      <p:sp>
        <p:nvSpPr>
          <p:cNvPr id="9794" name="Google Shape;9794;p19"/>
          <p:cNvSpPr txBox="1"/>
          <p:nvPr/>
        </p:nvSpPr>
        <p:spPr>
          <a:xfrm>
            <a:off x="373697" y="301053"/>
            <a:ext cx="4013200" cy="27749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i="0" lang="en-US" sz="165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ESSI Bundle: Component 1 - Awareness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5" name="Google Shape;9795;p19"/>
          <p:cNvSpPr txBox="1"/>
          <p:nvPr/>
        </p:nvSpPr>
        <p:spPr>
          <a:xfrm rot="-5400000">
            <a:off x="-600800" y="3944624"/>
            <a:ext cx="3057900" cy="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07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1" i="0" lang="en-US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796" name="Google Shape;9796;p19"/>
          <p:cNvSpPr txBox="1"/>
          <p:nvPr/>
        </p:nvSpPr>
        <p:spPr>
          <a:xfrm>
            <a:off x="209550" y="1475740"/>
            <a:ext cx="11462400" cy="266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1355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i="0" lang="en-US" sz="16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b="0" i="0" sz="165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797" name="Google Shape;9797;p19"/>
          <p:cNvSpPr txBox="1"/>
          <p:nvPr/>
        </p:nvSpPr>
        <p:spPr>
          <a:xfrm>
            <a:off x="10669595" y="2765900"/>
            <a:ext cx="760800" cy="266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lang="en-US" sz="1650"/>
              <a:t>78.01%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8" name="Google Shape;9798;p19"/>
          <p:cNvSpPr txBox="1"/>
          <p:nvPr/>
        </p:nvSpPr>
        <p:spPr>
          <a:xfrm>
            <a:off x="9895206" y="6613525"/>
            <a:ext cx="22182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/>
              <a:t>9.9.2025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9" name="Google Shape;9799;p19"/>
          <p:cNvSpPr/>
          <p:nvPr/>
        </p:nvSpPr>
        <p:spPr>
          <a:xfrm>
            <a:off x="2058749" y="2522232"/>
            <a:ext cx="9817513" cy="37464"/>
          </a:xfrm>
          <a:custGeom>
            <a:rect b="b" l="l" r="r" t="t"/>
            <a:pathLst>
              <a:path extrusionOk="0" h="37464" w="9132570">
                <a:moveTo>
                  <a:pt x="0" y="37464"/>
                </a:moveTo>
                <a:lnTo>
                  <a:pt x="9132062" y="0"/>
                </a:lnTo>
              </a:path>
            </a:pathLst>
          </a:custGeom>
          <a:noFill/>
          <a:ln cap="flat" cmpd="sng" w="152400">
            <a:solidFill>
              <a:srgbClr val="38761D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803" name="Shape 9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04" name="Google Shape;9804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936750" y="882650"/>
            <a:ext cx="10007601" cy="5575300"/>
          </a:xfrm>
          <a:prstGeom prst="rect">
            <a:avLst/>
          </a:prstGeom>
          <a:noFill/>
          <a:ln>
            <a:noFill/>
          </a:ln>
        </p:spPr>
      </p:pic>
      <p:sp>
        <p:nvSpPr>
          <p:cNvPr id="9805" name="Google Shape;9805;p20"/>
          <p:cNvSpPr txBox="1"/>
          <p:nvPr/>
        </p:nvSpPr>
        <p:spPr>
          <a:xfrm>
            <a:off x="454977" y="1563052"/>
            <a:ext cx="1179300" cy="266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i="0" lang="en-US" sz="16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b="0" i="0" sz="165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806" name="Google Shape;9806;p20"/>
          <p:cNvSpPr txBox="1"/>
          <p:nvPr/>
        </p:nvSpPr>
        <p:spPr>
          <a:xfrm>
            <a:off x="2538814" y="3662952"/>
            <a:ext cx="741600" cy="266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i="0" lang="en-US" sz="165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29.77%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7" name="Google Shape;9807;p20"/>
          <p:cNvSpPr txBox="1"/>
          <p:nvPr>
            <p:ph type="title"/>
          </p:nvPr>
        </p:nvSpPr>
        <p:spPr>
          <a:xfrm>
            <a:off x="4743450" y="367728"/>
            <a:ext cx="61353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15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SDOH Screening and Linkage in Infant’s Chart</a:t>
            </a:r>
            <a:endParaRPr sz="215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808" name="Google Shape;9808;p2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61925" y="133350"/>
            <a:ext cx="4371975" cy="495300"/>
          </a:xfrm>
          <a:prstGeom prst="rect">
            <a:avLst/>
          </a:prstGeom>
          <a:noFill/>
          <a:ln>
            <a:noFill/>
          </a:ln>
        </p:spPr>
      </p:pic>
      <p:sp>
        <p:nvSpPr>
          <p:cNvPr id="9809" name="Google Shape;9809;p20"/>
          <p:cNvSpPr txBox="1"/>
          <p:nvPr/>
        </p:nvSpPr>
        <p:spPr>
          <a:xfrm>
            <a:off x="454977" y="214629"/>
            <a:ext cx="3982085" cy="27686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i="0" lang="en-US" sz="165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ESSI Bundle: Component 2 - Readiness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0" name="Google Shape;9810;p20"/>
          <p:cNvSpPr txBox="1"/>
          <p:nvPr/>
        </p:nvSpPr>
        <p:spPr>
          <a:xfrm rot="-5400000">
            <a:off x="242675" y="3652299"/>
            <a:ext cx="2710200" cy="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07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1" i="0" lang="en-US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811" name="Google Shape;9811;p20"/>
          <p:cNvSpPr txBox="1"/>
          <p:nvPr/>
        </p:nvSpPr>
        <p:spPr>
          <a:xfrm>
            <a:off x="2538820" y="2696092"/>
            <a:ext cx="741600" cy="266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i="0" lang="en-US" sz="165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69.83%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2" name="Google Shape;9812;p20"/>
          <p:cNvSpPr txBox="1"/>
          <p:nvPr/>
        </p:nvSpPr>
        <p:spPr>
          <a:xfrm>
            <a:off x="11202669" y="2689531"/>
            <a:ext cx="741680" cy="26674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lang="en-US" sz="1650"/>
              <a:t>73.03%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3" name="Google Shape;9813;p20"/>
          <p:cNvSpPr txBox="1"/>
          <p:nvPr/>
        </p:nvSpPr>
        <p:spPr>
          <a:xfrm>
            <a:off x="11202669" y="1097484"/>
            <a:ext cx="741600" cy="266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lang="en-US" sz="1650"/>
              <a:t>92.06%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4" name="Google Shape;9814;p20"/>
          <p:cNvSpPr txBox="1"/>
          <p:nvPr/>
        </p:nvSpPr>
        <p:spPr>
          <a:xfrm>
            <a:off x="9895206" y="6613525"/>
            <a:ext cx="22182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/>
              <a:t>9.9.2025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5" name="Google Shape;9815;p20"/>
          <p:cNvSpPr/>
          <p:nvPr/>
        </p:nvSpPr>
        <p:spPr>
          <a:xfrm>
            <a:off x="2538820" y="1829741"/>
            <a:ext cx="9132570" cy="37464"/>
          </a:xfrm>
          <a:custGeom>
            <a:rect b="b" l="l" r="r" t="t"/>
            <a:pathLst>
              <a:path extrusionOk="0" h="37464" w="9132570">
                <a:moveTo>
                  <a:pt x="0" y="37464"/>
                </a:moveTo>
                <a:lnTo>
                  <a:pt x="9132062" y="0"/>
                </a:lnTo>
              </a:path>
            </a:pathLst>
          </a:custGeom>
          <a:noFill/>
          <a:ln cap="flat" cmpd="sng" w="152400">
            <a:solidFill>
              <a:srgbClr val="38761D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819" name="Shape 9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20" name="Google Shape;9820;p2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924550" y="2352675"/>
            <a:ext cx="5162550" cy="1628775"/>
          </a:xfrm>
          <a:prstGeom prst="rect">
            <a:avLst/>
          </a:prstGeom>
          <a:noFill/>
          <a:ln>
            <a:noFill/>
          </a:ln>
        </p:spPr>
      </p:pic>
      <p:sp>
        <p:nvSpPr>
          <p:cNvPr id="9821" name="Google Shape;9821;p21"/>
          <p:cNvSpPr/>
          <p:nvPr/>
        </p:nvSpPr>
        <p:spPr>
          <a:xfrm>
            <a:off x="4519676" y="5691187"/>
            <a:ext cx="1405255" cy="3810"/>
          </a:xfrm>
          <a:custGeom>
            <a:rect b="b" l="l" r="r" t="t"/>
            <a:pathLst>
              <a:path extrusionOk="0" h="3810" w="1405254">
                <a:moveTo>
                  <a:pt x="0" y="0"/>
                </a:moveTo>
                <a:lnTo>
                  <a:pt x="1405001" y="3416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22" name="Google Shape;9822;p21"/>
          <p:cNvSpPr/>
          <p:nvPr/>
        </p:nvSpPr>
        <p:spPr>
          <a:xfrm>
            <a:off x="4519676" y="2424176"/>
            <a:ext cx="1405255" cy="3810"/>
          </a:xfrm>
          <a:custGeom>
            <a:rect b="b" l="l" r="r" t="t"/>
            <a:pathLst>
              <a:path extrusionOk="0" h="3810" w="1405254">
                <a:moveTo>
                  <a:pt x="0" y="0"/>
                </a:moveTo>
                <a:lnTo>
                  <a:pt x="1405001" y="3301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23" name="Google Shape;9823;p21"/>
          <p:cNvSpPr/>
          <p:nvPr/>
        </p:nvSpPr>
        <p:spPr>
          <a:xfrm>
            <a:off x="4510151" y="3500501"/>
            <a:ext cx="1426210" cy="414020"/>
          </a:xfrm>
          <a:custGeom>
            <a:rect b="b" l="l" r="r" t="t"/>
            <a:pathLst>
              <a:path extrusionOk="0" h="414020" w="1426210">
                <a:moveTo>
                  <a:pt x="0" y="414019"/>
                </a:moveTo>
                <a:lnTo>
                  <a:pt x="1425956" y="0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24" name="Google Shape;9824;p21"/>
          <p:cNvGrpSpPr/>
          <p:nvPr/>
        </p:nvGrpSpPr>
        <p:grpSpPr>
          <a:xfrm>
            <a:off x="5915025" y="3086100"/>
            <a:ext cx="5448300" cy="3629025"/>
            <a:chOff x="5915025" y="3086100"/>
            <a:chExt cx="5448300" cy="3629025"/>
          </a:xfrm>
        </p:grpSpPr>
        <p:pic>
          <p:nvPicPr>
            <p:cNvPr id="9825" name="Google Shape;9825;p21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5934075" y="512445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826" name="Google Shape;9826;p21"/>
            <p:cNvSpPr/>
            <p:nvPr/>
          </p:nvSpPr>
          <p:spPr>
            <a:xfrm>
              <a:off x="5924550" y="5410200"/>
              <a:ext cx="5438775" cy="923925"/>
            </a:xfrm>
            <a:custGeom>
              <a:rect b="b" l="l" r="r" t="t"/>
              <a:pathLst>
                <a:path extrusionOk="0" h="923925" w="5438775">
                  <a:moveTo>
                    <a:pt x="5438775" y="0"/>
                  </a:moveTo>
                  <a:lnTo>
                    <a:pt x="0" y="0"/>
                  </a:lnTo>
                  <a:lnTo>
                    <a:pt x="0" y="923925"/>
                  </a:lnTo>
                  <a:lnTo>
                    <a:pt x="5438775" y="923925"/>
                  </a:lnTo>
                  <a:lnTo>
                    <a:pt x="5438775" y="0"/>
                  </a:lnTo>
                  <a:close/>
                </a:path>
              </a:pathLst>
            </a:custGeom>
            <a:solidFill>
              <a:srgbClr val="F4AF3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827" name="Google Shape;9827;p21"/>
            <p:cNvPicPr preferRelativeResize="0"/>
            <p:nvPr/>
          </p:nvPicPr>
          <p:blipFill rotWithShape="1">
            <a:blip r:embed="rId5">
              <a:alphaModFix/>
            </a:blip>
            <a:srcRect b="0" l="0" r="0" t="0"/>
            <a:stretch/>
          </p:blipFill>
          <p:spPr>
            <a:xfrm>
              <a:off x="5934075" y="3743325"/>
              <a:ext cx="5153025" cy="159893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828" name="Google Shape;9828;p21"/>
            <p:cNvSpPr/>
            <p:nvPr/>
          </p:nvSpPr>
          <p:spPr>
            <a:xfrm>
              <a:off x="5915025" y="3086100"/>
              <a:ext cx="5448300" cy="895350"/>
            </a:xfrm>
            <a:custGeom>
              <a:rect b="b" l="l" r="r" t="t"/>
              <a:pathLst>
                <a:path extrusionOk="0" h="895350" w="5448300">
                  <a:moveTo>
                    <a:pt x="5376672" y="0"/>
                  </a:moveTo>
                  <a:lnTo>
                    <a:pt x="71627" y="0"/>
                  </a:lnTo>
                  <a:lnTo>
                    <a:pt x="43773" y="4056"/>
                  </a:lnTo>
                  <a:lnTo>
                    <a:pt x="21002" y="15112"/>
                  </a:lnTo>
                  <a:lnTo>
                    <a:pt x="5637" y="31503"/>
                  </a:lnTo>
                  <a:lnTo>
                    <a:pt x="0" y="51562"/>
                  </a:lnTo>
                  <a:lnTo>
                    <a:pt x="0" y="843788"/>
                  </a:lnTo>
                  <a:lnTo>
                    <a:pt x="5637" y="863846"/>
                  </a:lnTo>
                  <a:lnTo>
                    <a:pt x="21002" y="880237"/>
                  </a:lnTo>
                  <a:lnTo>
                    <a:pt x="43773" y="891293"/>
                  </a:lnTo>
                  <a:lnTo>
                    <a:pt x="71627" y="895350"/>
                  </a:lnTo>
                  <a:lnTo>
                    <a:pt x="5376672" y="895350"/>
                  </a:lnTo>
                  <a:lnTo>
                    <a:pt x="5404526" y="891293"/>
                  </a:lnTo>
                  <a:lnTo>
                    <a:pt x="5427297" y="880237"/>
                  </a:lnTo>
                  <a:lnTo>
                    <a:pt x="5442662" y="863846"/>
                  </a:lnTo>
                  <a:lnTo>
                    <a:pt x="5448300" y="843788"/>
                  </a:lnTo>
                  <a:lnTo>
                    <a:pt x="5448300" y="51562"/>
                  </a:lnTo>
                  <a:lnTo>
                    <a:pt x="5442662" y="31503"/>
                  </a:lnTo>
                  <a:lnTo>
                    <a:pt x="5427297" y="15112"/>
                  </a:lnTo>
                  <a:lnTo>
                    <a:pt x="5404526" y="4056"/>
                  </a:lnTo>
                  <a:lnTo>
                    <a:pt x="5376672" y="0"/>
                  </a:lnTo>
                  <a:close/>
                </a:path>
              </a:pathLst>
            </a:custGeom>
            <a:solidFill>
              <a:srgbClr val="0CC0D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21"/>
            <p:cNvSpPr/>
            <p:nvPr/>
          </p:nvSpPr>
          <p:spPr>
            <a:xfrm>
              <a:off x="7058025" y="3200400"/>
              <a:ext cx="38100" cy="2905125"/>
            </a:xfrm>
            <a:custGeom>
              <a:rect b="b" l="l" r="r" t="t"/>
              <a:pathLst>
                <a:path extrusionOk="0" h="2905125" w="38100">
                  <a:moveTo>
                    <a:pt x="38100" y="571500"/>
                  </a:moveTo>
                  <a:lnTo>
                    <a:pt x="38100" y="0"/>
                  </a:lnTo>
                </a:path>
                <a:path extrusionOk="0" h="2905125" w="38100">
                  <a:moveTo>
                    <a:pt x="0" y="2905125"/>
                  </a:moveTo>
                  <a:lnTo>
                    <a:pt x="0" y="2333625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0" name="Google Shape;9830;p21"/>
          <p:cNvSpPr/>
          <p:nvPr/>
        </p:nvSpPr>
        <p:spPr>
          <a:xfrm>
            <a:off x="5924550" y="2876550"/>
            <a:ext cx="1495425" cy="0"/>
          </a:xfrm>
          <a:custGeom>
            <a:rect b="b" l="l" r="r" t="t"/>
            <a:pathLst>
              <a:path extrusionOk="0" h="120000" w="1495425">
                <a:moveTo>
                  <a:pt x="0" y="0"/>
                </a:moveTo>
                <a:lnTo>
                  <a:pt x="1495425" y="0"/>
                </a:lnTo>
              </a:path>
            </a:pathLst>
          </a:custGeom>
          <a:noFill/>
          <a:ln cap="flat" cmpd="sng" w="381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831" name="Google Shape;9831;p21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25001" y="4898623"/>
            <a:ext cx="237556" cy="1959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9832" name="Google Shape;9832;p21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11927800" y="18876"/>
            <a:ext cx="237625" cy="2083458"/>
          </a:xfrm>
          <a:prstGeom prst="rect">
            <a:avLst/>
          </a:prstGeom>
          <a:noFill/>
          <a:ln>
            <a:noFill/>
          </a:ln>
        </p:spPr>
      </p:pic>
      <p:sp>
        <p:nvSpPr>
          <p:cNvPr id="9833" name="Google Shape;9833;p21"/>
          <p:cNvSpPr/>
          <p:nvPr/>
        </p:nvSpPr>
        <p:spPr>
          <a:xfrm>
            <a:off x="11382375" y="6172200"/>
            <a:ext cx="809625" cy="685800"/>
          </a:xfrm>
          <a:custGeom>
            <a:rect b="b" l="l" r="r" t="t"/>
            <a:pathLst>
              <a:path extrusionOk="0" h="685800" w="809625">
                <a:moveTo>
                  <a:pt x="809625" y="12475"/>
                </a:moveTo>
                <a:lnTo>
                  <a:pt x="777433" y="6763"/>
                </a:lnTo>
                <a:lnTo>
                  <a:pt x="729728" y="1709"/>
                </a:lnTo>
                <a:lnTo>
                  <a:pt x="681101" y="0"/>
                </a:lnTo>
                <a:lnTo>
                  <a:pt x="632458" y="1709"/>
                </a:lnTo>
                <a:lnTo>
                  <a:pt x="584738" y="6763"/>
                </a:lnTo>
                <a:lnTo>
                  <a:pt x="538057" y="15044"/>
                </a:lnTo>
                <a:lnTo>
                  <a:pt x="492530" y="26437"/>
                </a:lnTo>
                <a:lnTo>
                  <a:pt x="448272" y="40828"/>
                </a:lnTo>
                <a:lnTo>
                  <a:pt x="405398" y="58101"/>
                </a:lnTo>
                <a:lnTo>
                  <a:pt x="364023" y="78142"/>
                </a:lnTo>
                <a:lnTo>
                  <a:pt x="324264" y="100833"/>
                </a:lnTo>
                <a:lnTo>
                  <a:pt x="286234" y="126061"/>
                </a:lnTo>
                <a:lnTo>
                  <a:pt x="250050" y="153711"/>
                </a:lnTo>
                <a:lnTo>
                  <a:pt x="215826" y="183666"/>
                </a:lnTo>
                <a:lnTo>
                  <a:pt x="183677" y="215812"/>
                </a:lnTo>
                <a:lnTo>
                  <a:pt x="153720" y="250033"/>
                </a:lnTo>
                <a:lnTo>
                  <a:pt x="126069" y="286214"/>
                </a:lnTo>
                <a:lnTo>
                  <a:pt x="100839" y="324240"/>
                </a:lnTo>
                <a:lnTo>
                  <a:pt x="78146" y="363996"/>
                </a:lnTo>
                <a:lnTo>
                  <a:pt x="58105" y="405367"/>
                </a:lnTo>
                <a:lnTo>
                  <a:pt x="40830" y="448236"/>
                </a:lnTo>
                <a:lnTo>
                  <a:pt x="26439" y="492489"/>
                </a:lnTo>
                <a:lnTo>
                  <a:pt x="15044" y="538011"/>
                </a:lnTo>
                <a:lnTo>
                  <a:pt x="6763" y="584687"/>
                </a:lnTo>
                <a:lnTo>
                  <a:pt x="1710" y="632400"/>
                </a:lnTo>
                <a:lnTo>
                  <a:pt x="0" y="681037"/>
                </a:lnTo>
                <a:lnTo>
                  <a:pt x="167" y="685800"/>
                </a:lnTo>
              </a:path>
            </a:pathLst>
          </a:custGeom>
          <a:noFill/>
          <a:ln cap="flat" cmpd="sng" w="38100">
            <a:solidFill>
              <a:srgbClr val="EBEFF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34" name="Google Shape;9834;p21"/>
          <p:cNvSpPr/>
          <p:nvPr/>
        </p:nvSpPr>
        <p:spPr>
          <a:xfrm>
            <a:off x="0" y="0"/>
            <a:ext cx="952500" cy="714375"/>
          </a:xfrm>
          <a:custGeom>
            <a:rect b="b" l="l" r="r" t="t"/>
            <a:pathLst>
              <a:path extrusionOk="0" h="714375" w="952500">
                <a:moveTo>
                  <a:pt x="0" y="660252"/>
                </a:moveTo>
                <a:lnTo>
                  <a:pt x="76832" y="687749"/>
                </a:lnTo>
                <a:lnTo>
                  <a:pt x="122673" y="699223"/>
                </a:lnTo>
                <a:lnTo>
                  <a:pt x="169675" y="707563"/>
                </a:lnTo>
                <a:lnTo>
                  <a:pt x="217722" y="712652"/>
                </a:lnTo>
                <a:lnTo>
                  <a:pt x="266700" y="714375"/>
                </a:lnTo>
                <a:lnTo>
                  <a:pt x="315676" y="712652"/>
                </a:lnTo>
                <a:lnTo>
                  <a:pt x="363723" y="707563"/>
                </a:lnTo>
                <a:lnTo>
                  <a:pt x="410725" y="699223"/>
                </a:lnTo>
                <a:lnTo>
                  <a:pt x="456565" y="687749"/>
                </a:lnTo>
                <a:lnTo>
                  <a:pt x="501128" y="673256"/>
                </a:lnTo>
                <a:lnTo>
                  <a:pt x="544297" y="655860"/>
                </a:lnTo>
                <a:lnTo>
                  <a:pt x="585957" y="635678"/>
                </a:lnTo>
                <a:lnTo>
                  <a:pt x="625991" y="612826"/>
                </a:lnTo>
                <a:lnTo>
                  <a:pt x="664283" y="587420"/>
                </a:lnTo>
                <a:lnTo>
                  <a:pt x="700717" y="559576"/>
                </a:lnTo>
                <a:lnTo>
                  <a:pt x="735178" y="529410"/>
                </a:lnTo>
                <a:lnTo>
                  <a:pt x="767548" y="497038"/>
                </a:lnTo>
                <a:lnTo>
                  <a:pt x="797713" y="462576"/>
                </a:lnTo>
                <a:lnTo>
                  <a:pt x="825556" y="426141"/>
                </a:lnTo>
                <a:lnTo>
                  <a:pt x="850960" y="387849"/>
                </a:lnTo>
                <a:lnTo>
                  <a:pt x="873811" y="347815"/>
                </a:lnTo>
                <a:lnTo>
                  <a:pt x="893991" y="306156"/>
                </a:lnTo>
                <a:lnTo>
                  <a:pt x="911385" y="262988"/>
                </a:lnTo>
                <a:lnTo>
                  <a:pt x="925877" y="218427"/>
                </a:lnTo>
                <a:lnTo>
                  <a:pt x="937350" y="172589"/>
                </a:lnTo>
                <a:lnTo>
                  <a:pt x="945689" y="125590"/>
                </a:lnTo>
                <a:lnTo>
                  <a:pt x="950778" y="77546"/>
                </a:lnTo>
                <a:lnTo>
                  <a:pt x="952500" y="28575"/>
                </a:lnTo>
                <a:lnTo>
                  <a:pt x="951495" y="0"/>
                </a:lnTo>
              </a:path>
            </a:pathLst>
          </a:custGeom>
          <a:noFill/>
          <a:ln cap="flat" cmpd="sng" w="38100">
            <a:solidFill>
              <a:srgbClr val="EBEFF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835" name="Google Shape;9835;p21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4092143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836" name="Google Shape;9836;p21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3925471" y="6275823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837" name="Google Shape;9837;p21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3925471" y="6557691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838" name="Google Shape;9838;p21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3758799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839" name="Google Shape;9839;p21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3592127" y="6275823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840" name="Google Shape;9840;p21"/>
          <p:cNvPicPr preferRelativeResize="0"/>
          <p:nvPr/>
        </p:nvPicPr>
        <p:blipFill rotWithShape="1">
          <a:blip r:embed="rId13">
            <a:alphaModFix/>
          </a:blip>
          <a:srcRect b="0" l="0" r="0" t="0"/>
          <a:stretch/>
        </p:blipFill>
        <p:spPr>
          <a:xfrm>
            <a:off x="3592127" y="6557691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841" name="Google Shape;9841;p21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3425578" y="6416754"/>
            <a:ext cx="217083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9842" name="Google Shape;9842;p21"/>
          <p:cNvPicPr preferRelativeResize="0"/>
          <p:nvPr/>
        </p:nvPicPr>
        <p:blipFill rotWithShape="1">
          <a:blip r:embed="rId14">
            <a:alphaModFix/>
          </a:blip>
          <a:srcRect b="0" l="0" r="0" t="0"/>
          <a:stretch/>
        </p:blipFill>
        <p:spPr>
          <a:xfrm>
            <a:off x="3258906" y="6275823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843" name="Google Shape;9843;p21"/>
          <p:cNvPicPr preferRelativeResize="0"/>
          <p:nvPr/>
        </p:nvPicPr>
        <p:blipFill rotWithShape="1">
          <a:blip r:embed="rId15">
            <a:alphaModFix/>
          </a:blip>
          <a:srcRect b="0" l="0" r="0" t="0"/>
          <a:stretch/>
        </p:blipFill>
        <p:spPr>
          <a:xfrm>
            <a:off x="3258907" y="6557691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9844" name="Google Shape;9844;p21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3092231" y="6416754"/>
            <a:ext cx="217086" cy="91817"/>
          </a:xfrm>
          <a:prstGeom prst="rect">
            <a:avLst/>
          </a:prstGeom>
          <a:noFill/>
          <a:ln>
            <a:noFill/>
          </a:ln>
        </p:spPr>
      </p:pic>
      <p:sp>
        <p:nvSpPr>
          <p:cNvPr id="9845" name="Google Shape;9845;p21"/>
          <p:cNvSpPr/>
          <p:nvPr/>
        </p:nvSpPr>
        <p:spPr>
          <a:xfrm>
            <a:off x="5535996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6" name="Google Shape;9846;p21"/>
          <p:cNvSpPr/>
          <p:nvPr/>
        </p:nvSpPr>
        <p:spPr>
          <a:xfrm>
            <a:off x="5679054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7" name="Google Shape;9847;p21"/>
          <p:cNvSpPr/>
          <p:nvPr/>
        </p:nvSpPr>
        <p:spPr>
          <a:xfrm>
            <a:off x="5822112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8" name="Google Shape;9848;p21"/>
          <p:cNvSpPr/>
          <p:nvPr/>
        </p:nvSpPr>
        <p:spPr>
          <a:xfrm>
            <a:off x="5965170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9" name="Google Shape;9849;p21"/>
          <p:cNvSpPr/>
          <p:nvPr/>
        </p:nvSpPr>
        <p:spPr>
          <a:xfrm>
            <a:off x="6108228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0" name="Google Shape;9850;p21"/>
          <p:cNvSpPr/>
          <p:nvPr/>
        </p:nvSpPr>
        <p:spPr>
          <a:xfrm>
            <a:off x="6251286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1" name="Google Shape;9851;p21"/>
          <p:cNvSpPr/>
          <p:nvPr/>
        </p:nvSpPr>
        <p:spPr>
          <a:xfrm>
            <a:off x="6394344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2" name="Google Shape;9852;p21"/>
          <p:cNvSpPr/>
          <p:nvPr/>
        </p:nvSpPr>
        <p:spPr>
          <a:xfrm>
            <a:off x="6537401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3" name="Google Shape;9853;p21"/>
          <p:cNvSpPr/>
          <p:nvPr/>
        </p:nvSpPr>
        <p:spPr>
          <a:xfrm>
            <a:off x="6680459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4" name="Google Shape;9854;p21"/>
          <p:cNvSpPr/>
          <p:nvPr/>
        </p:nvSpPr>
        <p:spPr>
          <a:xfrm>
            <a:off x="682351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5" name="Google Shape;9855;p21"/>
          <p:cNvSpPr/>
          <p:nvPr/>
        </p:nvSpPr>
        <p:spPr>
          <a:xfrm>
            <a:off x="696657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6" name="Google Shape;9856;p21"/>
          <p:cNvSpPr/>
          <p:nvPr/>
        </p:nvSpPr>
        <p:spPr>
          <a:xfrm>
            <a:off x="7109633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7" name="Google Shape;9857;p21"/>
          <p:cNvSpPr/>
          <p:nvPr/>
        </p:nvSpPr>
        <p:spPr>
          <a:xfrm>
            <a:off x="7252691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8" name="Google Shape;9858;p21"/>
          <p:cNvSpPr/>
          <p:nvPr/>
        </p:nvSpPr>
        <p:spPr>
          <a:xfrm>
            <a:off x="7395749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9" name="Google Shape;9859;p21"/>
          <p:cNvSpPr/>
          <p:nvPr/>
        </p:nvSpPr>
        <p:spPr>
          <a:xfrm>
            <a:off x="753880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0" name="Google Shape;9860;p21"/>
          <p:cNvSpPr/>
          <p:nvPr/>
        </p:nvSpPr>
        <p:spPr>
          <a:xfrm>
            <a:off x="768186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1" name="Google Shape;9861;p21"/>
          <p:cNvSpPr/>
          <p:nvPr/>
        </p:nvSpPr>
        <p:spPr>
          <a:xfrm>
            <a:off x="782492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2" name="Google Shape;9862;p21"/>
          <p:cNvSpPr/>
          <p:nvPr/>
        </p:nvSpPr>
        <p:spPr>
          <a:xfrm>
            <a:off x="796798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3" name="Google Shape;9863;p21"/>
          <p:cNvSpPr/>
          <p:nvPr/>
        </p:nvSpPr>
        <p:spPr>
          <a:xfrm>
            <a:off x="8111043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4" name="Google Shape;9864;p21"/>
          <p:cNvSpPr/>
          <p:nvPr/>
        </p:nvSpPr>
        <p:spPr>
          <a:xfrm>
            <a:off x="8254102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5" name="Google Shape;9865;p21"/>
          <p:cNvSpPr/>
          <p:nvPr/>
        </p:nvSpPr>
        <p:spPr>
          <a:xfrm>
            <a:off x="5535996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6" name="Google Shape;9866;p21"/>
          <p:cNvSpPr/>
          <p:nvPr/>
        </p:nvSpPr>
        <p:spPr>
          <a:xfrm>
            <a:off x="5679054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7" name="Google Shape;9867;p21"/>
          <p:cNvSpPr/>
          <p:nvPr/>
        </p:nvSpPr>
        <p:spPr>
          <a:xfrm>
            <a:off x="5822112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8" name="Google Shape;9868;p21"/>
          <p:cNvSpPr/>
          <p:nvPr/>
        </p:nvSpPr>
        <p:spPr>
          <a:xfrm>
            <a:off x="5965170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9" name="Google Shape;9869;p21"/>
          <p:cNvSpPr/>
          <p:nvPr/>
        </p:nvSpPr>
        <p:spPr>
          <a:xfrm>
            <a:off x="6108228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0" name="Google Shape;9870;p21"/>
          <p:cNvSpPr/>
          <p:nvPr/>
        </p:nvSpPr>
        <p:spPr>
          <a:xfrm>
            <a:off x="6251286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1" name="Google Shape;9871;p21"/>
          <p:cNvSpPr/>
          <p:nvPr/>
        </p:nvSpPr>
        <p:spPr>
          <a:xfrm>
            <a:off x="6394344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2" name="Google Shape;9872;p21"/>
          <p:cNvSpPr/>
          <p:nvPr/>
        </p:nvSpPr>
        <p:spPr>
          <a:xfrm>
            <a:off x="6537402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3" name="Google Shape;9873;p21"/>
          <p:cNvSpPr/>
          <p:nvPr/>
        </p:nvSpPr>
        <p:spPr>
          <a:xfrm>
            <a:off x="6680459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4" name="Google Shape;9874;p21"/>
          <p:cNvSpPr/>
          <p:nvPr/>
        </p:nvSpPr>
        <p:spPr>
          <a:xfrm>
            <a:off x="682351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5" name="Google Shape;9875;p21"/>
          <p:cNvSpPr/>
          <p:nvPr/>
        </p:nvSpPr>
        <p:spPr>
          <a:xfrm>
            <a:off x="6966575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6" name="Google Shape;9876;p21"/>
          <p:cNvSpPr/>
          <p:nvPr/>
        </p:nvSpPr>
        <p:spPr>
          <a:xfrm>
            <a:off x="7109633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7" name="Google Shape;9877;p21"/>
          <p:cNvSpPr/>
          <p:nvPr/>
        </p:nvSpPr>
        <p:spPr>
          <a:xfrm>
            <a:off x="7252691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8" name="Google Shape;9878;p21"/>
          <p:cNvSpPr/>
          <p:nvPr/>
        </p:nvSpPr>
        <p:spPr>
          <a:xfrm>
            <a:off x="7395749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9" name="Google Shape;9879;p21"/>
          <p:cNvSpPr/>
          <p:nvPr/>
        </p:nvSpPr>
        <p:spPr>
          <a:xfrm>
            <a:off x="753880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0" name="Google Shape;9880;p21"/>
          <p:cNvSpPr/>
          <p:nvPr/>
        </p:nvSpPr>
        <p:spPr>
          <a:xfrm>
            <a:off x="7681865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1" name="Google Shape;9881;p21"/>
          <p:cNvSpPr/>
          <p:nvPr/>
        </p:nvSpPr>
        <p:spPr>
          <a:xfrm>
            <a:off x="782492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2" name="Google Shape;9882;p21"/>
          <p:cNvSpPr/>
          <p:nvPr/>
        </p:nvSpPr>
        <p:spPr>
          <a:xfrm>
            <a:off x="7967986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3" name="Google Shape;9883;p21"/>
          <p:cNvSpPr/>
          <p:nvPr/>
        </p:nvSpPr>
        <p:spPr>
          <a:xfrm>
            <a:off x="8111043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4" name="Google Shape;9884;p21"/>
          <p:cNvSpPr/>
          <p:nvPr/>
        </p:nvSpPr>
        <p:spPr>
          <a:xfrm>
            <a:off x="8254102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5" name="Google Shape;9885;p21"/>
          <p:cNvSpPr/>
          <p:nvPr/>
        </p:nvSpPr>
        <p:spPr>
          <a:xfrm>
            <a:off x="4688272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6" name="Google Shape;9886;p21"/>
          <p:cNvSpPr/>
          <p:nvPr/>
        </p:nvSpPr>
        <p:spPr>
          <a:xfrm>
            <a:off x="4831330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7" name="Google Shape;9887;p21"/>
          <p:cNvSpPr/>
          <p:nvPr/>
        </p:nvSpPr>
        <p:spPr>
          <a:xfrm>
            <a:off x="4974388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8" name="Google Shape;9888;p21"/>
          <p:cNvSpPr/>
          <p:nvPr/>
        </p:nvSpPr>
        <p:spPr>
          <a:xfrm>
            <a:off x="5117446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9" name="Google Shape;9889;p21"/>
          <p:cNvSpPr/>
          <p:nvPr/>
        </p:nvSpPr>
        <p:spPr>
          <a:xfrm>
            <a:off x="5260504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0" name="Google Shape;9890;p21"/>
          <p:cNvSpPr/>
          <p:nvPr/>
        </p:nvSpPr>
        <p:spPr>
          <a:xfrm>
            <a:off x="5403562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1" name="Google Shape;9891;p21"/>
          <p:cNvSpPr/>
          <p:nvPr/>
        </p:nvSpPr>
        <p:spPr>
          <a:xfrm>
            <a:off x="5546619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2" name="Google Shape;9892;p21"/>
          <p:cNvSpPr/>
          <p:nvPr/>
        </p:nvSpPr>
        <p:spPr>
          <a:xfrm>
            <a:off x="5689677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3" name="Google Shape;9893;p21"/>
          <p:cNvSpPr/>
          <p:nvPr/>
        </p:nvSpPr>
        <p:spPr>
          <a:xfrm>
            <a:off x="5832735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4" name="Google Shape;9894;p21"/>
          <p:cNvSpPr/>
          <p:nvPr/>
        </p:nvSpPr>
        <p:spPr>
          <a:xfrm>
            <a:off x="5975793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5" name="Google Shape;9895;p21"/>
          <p:cNvSpPr/>
          <p:nvPr/>
        </p:nvSpPr>
        <p:spPr>
          <a:xfrm>
            <a:off x="6118851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6" name="Google Shape;9896;p21"/>
          <p:cNvSpPr/>
          <p:nvPr/>
        </p:nvSpPr>
        <p:spPr>
          <a:xfrm>
            <a:off x="6261909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7" name="Google Shape;9897;p21"/>
          <p:cNvSpPr/>
          <p:nvPr/>
        </p:nvSpPr>
        <p:spPr>
          <a:xfrm>
            <a:off x="6404967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8" name="Google Shape;9898;p21"/>
          <p:cNvSpPr/>
          <p:nvPr/>
        </p:nvSpPr>
        <p:spPr>
          <a:xfrm>
            <a:off x="6548025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9" name="Google Shape;9899;p21"/>
          <p:cNvSpPr/>
          <p:nvPr/>
        </p:nvSpPr>
        <p:spPr>
          <a:xfrm>
            <a:off x="6691083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0" name="Google Shape;9900;p21"/>
          <p:cNvSpPr/>
          <p:nvPr/>
        </p:nvSpPr>
        <p:spPr>
          <a:xfrm>
            <a:off x="6834140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1" name="Google Shape;9901;p21"/>
          <p:cNvSpPr/>
          <p:nvPr/>
        </p:nvSpPr>
        <p:spPr>
          <a:xfrm>
            <a:off x="6977203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2" name="Google Shape;9902;p21"/>
          <p:cNvSpPr/>
          <p:nvPr/>
        </p:nvSpPr>
        <p:spPr>
          <a:xfrm>
            <a:off x="7120261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3" name="Google Shape;9903;p21"/>
          <p:cNvSpPr/>
          <p:nvPr/>
        </p:nvSpPr>
        <p:spPr>
          <a:xfrm>
            <a:off x="7263319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4" name="Google Shape;9904;p21"/>
          <p:cNvSpPr/>
          <p:nvPr/>
        </p:nvSpPr>
        <p:spPr>
          <a:xfrm>
            <a:off x="7406378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5" name="Google Shape;9905;p21"/>
          <p:cNvSpPr/>
          <p:nvPr/>
        </p:nvSpPr>
        <p:spPr>
          <a:xfrm>
            <a:off x="4688272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6" name="Google Shape;9906;p21"/>
          <p:cNvSpPr/>
          <p:nvPr/>
        </p:nvSpPr>
        <p:spPr>
          <a:xfrm>
            <a:off x="4831330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7" name="Google Shape;9907;p21"/>
          <p:cNvSpPr/>
          <p:nvPr/>
        </p:nvSpPr>
        <p:spPr>
          <a:xfrm>
            <a:off x="4974388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8" name="Google Shape;9908;p21"/>
          <p:cNvSpPr/>
          <p:nvPr/>
        </p:nvSpPr>
        <p:spPr>
          <a:xfrm>
            <a:off x="5117446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9" name="Google Shape;9909;p21"/>
          <p:cNvSpPr/>
          <p:nvPr/>
        </p:nvSpPr>
        <p:spPr>
          <a:xfrm>
            <a:off x="5260504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0" name="Google Shape;9910;p21"/>
          <p:cNvSpPr/>
          <p:nvPr/>
        </p:nvSpPr>
        <p:spPr>
          <a:xfrm>
            <a:off x="5403562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1" name="Google Shape;9911;p21"/>
          <p:cNvSpPr/>
          <p:nvPr/>
        </p:nvSpPr>
        <p:spPr>
          <a:xfrm>
            <a:off x="5546619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2" name="Google Shape;9912;p21"/>
          <p:cNvSpPr/>
          <p:nvPr/>
        </p:nvSpPr>
        <p:spPr>
          <a:xfrm>
            <a:off x="5689677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3" name="Google Shape;9913;p21"/>
          <p:cNvSpPr/>
          <p:nvPr/>
        </p:nvSpPr>
        <p:spPr>
          <a:xfrm>
            <a:off x="5832735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4" name="Google Shape;9914;p21"/>
          <p:cNvSpPr/>
          <p:nvPr/>
        </p:nvSpPr>
        <p:spPr>
          <a:xfrm>
            <a:off x="5975793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5" name="Google Shape;9915;p21"/>
          <p:cNvSpPr/>
          <p:nvPr/>
        </p:nvSpPr>
        <p:spPr>
          <a:xfrm>
            <a:off x="6118851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6" name="Google Shape;9916;p21"/>
          <p:cNvSpPr/>
          <p:nvPr/>
        </p:nvSpPr>
        <p:spPr>
          <a:xfrm>
            <a:off x="6261909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7" name="Google Shape;9917;p21"/>
          <p:cNvSpPr/>
          <p:nvPr/>
        </p:nvSpPr>
        <p:spPr>
          <a:xfrm>
            <a:off x="6404967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8" name="Google Shape;9918;p21"/>
          <p:cNvSpPr/>
          <p:nvPr/>
        </p:nvSpPr>
        <p:spPr>
          <a:xfrm>
            <a:off x="6548025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9" name="Google Shape;9919;p21"/>
          <p:cNvSpPr/>
          <p:nvPr/>
        </p:nvSpPr>
        <p:spPr>
          <a:xfrm>
            <a:off x="6691083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0" name="Google Shape;9920;p21"/>
          <p:cNvSpPr/>
          <p:nvPr/>
        </p:nvSpPr>
        <p:spPr>
          <a:xfrm>
            <a:off x="6834140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1" name="Google Shape;9921;p21"/>
          <p:cNvSpPr/>
          <p:nvPr/>
        </p:nvSpPr>
        <p:spPr>
          <a:xfrm>
            <a:off x="6977203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2" name="Google Shape;9922;p21"/>
          <p:cNvSpPr/>
          <p:nvPr/>
        </p:nvSpPr>
        <p:spPr>
          <a:xfrm>
            <a:off x="7120261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3" name="Google Shape;9923;p21"/>
          <p:cNvSpPr/>
          <p:nvPr/>
        </p:nvSpPr>
        <p:spPr>
          <a:xfrm>
            <a:off x="7263319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4" name="Google Shape;9924;p21"/>
          <p:cNvSpPr/>
          <p:nvPr/>
        </p:nvSpPr>
        <p:spPr>
          <a:xfrm>
            <a:off x="7406378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925" name="Google Shape;9925;p21"/>
          <p:cNvPicPr preferRelativeResize="0"/>
          <p:nvPr/>
        </p:nvPicPr>
        <p:blipFill rotWithShape="1">
          <a:blip r:embed="rId16">
            <a:alphaModFix/>
          </a:blip>
          <a:srcRect b="0" l="0" r="0" t="0"/>
          <a:stretch/>
        </p:blipFill>
        <p:spPr>
          <a:xfrm>
            <a:off x="9782175" y="600075"/>
            <a:ext cx="1571625" cy="723900"/>
          </a:xfrm>
          <a:prstGeom prst="rect">
            <a:avLst/>
          </a:prstGeom>
          <a:noFill/>
          <a:ln>
            <a:noFill/>
          </a:ln>
        </p:spPr>
      </p:pic>
      <p:sp>
        <p:nvSpPr>
          <p:cNvPr id="9926" name="Google Shape;9926;p21"/>
          <p:cNvSpPr/>
          <p:nvPr/>
        </p:nvSpPr>
        <p:spPr>
          <a:xfrm>
            <a:off x="685800" y="1819275"/>
            <a:ext cx="3819525" cy="684586"/>
          </a:xfrm>
          <a:custGeom>
            <a:rect b="b" l="l" r="r" t="t"/>
            <a:pathLst>
              <a:path extrusionOk="0" h="1057275" w="3819525">
                <a:moveTo>
                  <a:pt x="79425" y="0"/>
                </a:moveTo>
                <a:lnTo>
                  <a:pt x="3740150" y="0"/>
                </a:lnTo>
                <a:lnTo>
                  <a:pt x="3771036" y="6264"/>
                </a:lnTo>
                <a:lnTo>
                  <a:pt x="3796268" y="23352"/>
                </a:lnTo>
                <a:lnTo>
                  <a:pt x="3813284" y="48702"/>
                </a:lnTo>
                <a:lnTo>
                  <a:pt x="3819525" y="79755"/>
                </a:lnTo>
                <a:lnTo>
                  <a:pt x="3819525" y="977519"/>
                </a:lnTo>
                <a:lnTo>
                  <a:pt x="3806184" y="1021738"/>
                </a:lnTo>
                <a:lnTo>
                  <a:pt x="3770503" y="1051210"/>
                </a:lnTo>
                <a:lnTo>
                  <a:pt x="3740150" y="1057275"/>
                </a:lnTo>
                <a:lnTo>
                  <a:pt x="79425" y="1057275"/>
                </a:lnTo>
                <a:lnTo>
                  <a:pt x="35363" y="1043880"/>
                </a:lnTo>
                <a:lnTo>
                  <a:pt x="6046" y="1007999"/>
                </a:lnTo>
                <a:lnTo>
                  <a:pt x="0" y="977519"/>
                </a:lnTo>
                <a:lnTo>
                  <a:pt x="0" y="79755"/>
                </a:lnTo>
                <a:lnTo>
                  <a:pt x="13346" y="35536"/>
                </a:lnTo>
                <a:lnTo>
                  <a:pt x="49031" y="6064"/>
                </a:lnTo>
                <a:lnTo>
                  <a:pt x="79425" y="0"/>
                </a:lnTo>
                <a:close/>
              </a:path>
            </a:pathLst>
          </a:custGeom>
          <a:noFill/>
          <a:ln cap="flat" cmpd="sng" w="57150">
            <a:solidFill>
              <a:srgbClr val="52BE9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927" name="Google Shape;9927;p21"/>
          <p:cNvGrpSpPr/>
          <p:nvPr/>
        </p:nvGrpSpPr>
        <p:grpSpPr>
          <a:xfrm>
            <a:off x="5905500" y="1581150"/>
            <a:ext cx="5457825" cy="962025"/>
            <a:chOff x="5905500" y="1581150"/>
            <a:chExt cx="5457825" cy="962025"/>
          </a:xfrm>
        </p:grpSpPr>
        <p:sp>
          <p:nvSpPr>
            <p:cNvPr id="9928" name="Google Shape;9928;p21"/>
            <p:cNvSpPr/>
            <p:nvPr/>
          </p:nvSpPr>
          <p:spPr>
            <a:xfrm>
              <a:off x="5905500" y="1581150"/>
              <a:ext cx="5457825" cy="962025"/>
            </a:xfrm>
            <a:custGeom>
              <a:rect b="b" l="l" r="r" t="t"/>
              <a:pathLst>
                <a:path extrusionOk="0" h="962025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4994"/>
                  </a:lnTo>
                  <a:lnTo>
                    <a:pt x="21018" y="18621"/>
                  </a:lnTo>
                  <a:lnTo>
                    <a:pt x="5639" y="38844"/>
                  </a:lnTo>
                  <a:lnTo>
                    <a:pt x="0" y="63626"/>
                  </a:lnTo>
                  <a:lnTo>
                    <a:pt x="0" y="898398"/>
                  </a:lnTo>
                  <a:lnTo>
                    <a:pt x="5639" y="923180"/>
                  </a:lnTo>
                  <a:lnTo>
                    <a:pt x="21018" y="943403"/>
                  </a:lnTo>
                  <a:lnTo>
                    <a:pt x="43826" y="957030"/>
                  </a:lnTo>
                  <a:lnTo>
                    <a:pt x="71754" y="962025"/>
                  </a:lnTo>
                  <a:lnTo>
                    <a:pt x="5386070" y="962025"/>
                  </a:lnTo>
                  <a:lnTo>
                    <a:pt x="5413998" y="957030"/>
                  </a:lnTo>
                  <a:lnTo>
                    <a:pt x="5436806" y="943403"/>
                  </a:lnTo>
                  <a:lnTo>
                    <a:pt x="5452185" y="923180"/>
                  </a:lnTo>
                  <a:lnTo>
                    <a:pt x="5457825" y="898398"/>
                  </a:lnTo>
                  <a:lnTo>
                    <a:pt x="5457825" y="63626"/>
                  </a:lnTo>
                  <a:lnTo>
                    <a:pt x="5452185" y="38844"/>
                  </a:lnTo>
                  <a:lnTo>
                    <a:pt x="5436806" y="18621"/>
                  </a:lnTo>
                  <a:lnTo>
                    <a:pt x="5413998" y="4994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4373A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21"/>
            <p:cNvSpPr/>
            <p:nvPr/>
          </p:nvSpPr>
          <p:spPr>
            <a:xfrm>
              <a:off x="7038975" y="1762125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9930" name="Google Shape;9930;p21"/>
          <p:cNvPicPr preferRelativeResize="0"/>
          <p:nvPr/>
        </p:nvPicPr>
        <p:blipFill rotWithShape="1">
          <a:blip r:embed="rId17">
            <a:alphaModFix/>
          </a:blip>
          <a:srcRect b="0" l="0" r="0" t="0"/>
          <a:stretch/>
        </p:blipFill>
        <p:spPr>
          <a:xfrm>
            <a:off x="3771425" y="560670"/>
            <a:ext cx="133700" cy="187073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1" name="Google Shape;9931;p21"/>
          <p:cNvPicPr preferRelativeResize="0"/>
          <p:nvPr/>
        </p:nvPicPr>
        <p:blipFill rotWithShape="1">
          <a:blip r:embed="rId18">
            <a:alphaModFix/>
          </a:blip>
          <a:srcRect b="0" l="0" r="0" t="0"/>
          <a:stretch/>
        </p:blipFill>
        <p:spPr>
          <a:xfrm>
            <a:off x="3444507" y="906825"/>
            <a:ext cx="133616" cy="187159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2" name="Google Shape;9932;p21"/>
          <p:cNvPicPr preferRelativeResize="0"/>
          <p:nvPr/>
        </p:nvPicPr>
        <p:blipFill rotWithShape="1">
          <a:blip r:embed="rId19">
            <a:alphaModFix/>
          </a:blip>
          <a:srcRect b="0" l="0" r="0" t="0"/>
          <a:stretch/>
        </p:blipFill>
        <p:spPr>
          <a:xfrm>
            <a:off x="3727468" y="1348658"/>
            <a:ext cx="133700" cy="187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3" name="Google Shape;9933;p21"/>
          <p:cNvPicPr preferRelativeResize="0"/>
          <p:nvPr/>
        </p:nvPicPr>
        <p:blipFill rotWithShape="1">
          <a:blip r:embed="rId20">
            <a:alphaModFix/>
          </a:blip>
          <a:srcRect b="0" l="0" r="0" t="0"/>
          <a:stretch/>
        </p:blipFill>
        <p:spPr>
          <a:xfrm>
            <a:off x="3962780" y="1047997"/>
            <a:ext cx="133606" cy="187159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4" name="Google Shape;9934;p21"/>
          <p:cNvPicPr preferRelativeResize="0"/>
          <p:nvPr/>
        </p:nvPicPr>
        <p:blipFill rotWithShape="1">
          <a:blip r:embed="rId21">
            <a:alphaModFix/>
          </a:blip>
          <a:srcRect b="0" l="0" r="0" t="0"/>
          <a:stretch/>
        </p:blipFill>
        <p:spPr>
          <a:xfrm>
            <a:off x="4252196" y="591892"/>
            <a:ext cx="133700" cy="187073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5" name="Google Shape;9935;p21"/>
          <p:cNvPicPr preferRelativeResize="0"/>
          <p:nvPr/>
        </p:nvPicPr>
        <p:blipFill rotWithShape="1">
          <a:blip r:embed="rId22">
            <a:alphaModFix/>
          </a:blip>
          <a:srcRect b="0" l="0" r="0" t="0"/>
          <a:stretch/>
        </p:blipFill>
        <p:spPr>
          <a:xfrm>
            <a:off x="4320374" y="950144"/>
            <a:ext cx="133700" cy="187073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6" name="Google Shape;9936;p21"/>
          <p:cNvPicPr preferRelativeResize="0"/>
          <p:nvPr/>
        </p:nvPicPr>
        <p:blipFill rotWithShape="1">
          <a:blip r:embed="rId23">
            <a:alphaModFix/>
          </a:blip>
          <a:srcRect b="0" l="0" r="0" t="0"/>
          <a:stretch/>
        </p:blipFill>
        <p:spPr>
          <a:xfrm>
            <a:off x="4347166" y="1390201"/>
            <a:ext cx="133700" cy="18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7" name="Google Shape;9937;p21"/>
          <p:cNvPicPr preferRelativeResize="0"/>
          <p:nvPr/>
        </p:nvPicPr>
        <p:blipFill rotWithShape="1">
          <a:blip r:embed="rId24">
            <a:alphaModFix/>
          </a:blip>
          <a:srcRect b="0" l="0" r="0" t="0"/>
          <a:stretch/>
        </p:blipFill>
        <p:spPr>
          <a:xfrm>
            <a:off x="4068273" y="268231"/>
            <a:ext cx="133700" cy="187052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8" name="Google Shape;9938;p21"/>
          <p:cNvPicPr preferRelativeResize="0"/>
          <p:nvPr/>
        </p:nvPicPr>
        <p:blipFill rotWithShape="1">
          <a:blip r:embed="rId25">
            <a:alphaModFix/>
          </a:blip>
          <a:srcRect b="0" l="0" r="0" t="0"/>
          <a:stretch/>
        </p:blipFill>
        <p:spPr>
          <a:xfrm>
            <a:off x="4670888" y="795993"/>
            <a:ext cx="133665" cy="187063"/>
          </a:xfrm>
          <a:prstGeom prst="rect">
            <a:avLst/>
          </a:prstGeom>
          <a:noFill/>
          <a:ln>
            <a:noFill/>
          </a:ln>
        </p:spPr>
      </p:pic>
      <p:sp>
        <p:nvSpPr>
          <p:cNvPr id="9939" name="Google Shape;9939;p21"/>
          <p:cNvSpPr/>
          <p:nvPr/>
        </p:nvSpPr>
        <p:spPr>
          <a:xfrm>
            <a:off x="3543020" y="460997"/>
            <a:ext cx="835025" cy="913765"/>
          </a:xfrm>
          <a:custGeom>
            <a:rect b="b" l="l" r="r" t="t"/>
            <a:pathLst>
              <a:path extrusionOk="0" h="913765" w="835025">
                <a:moveTo>
                  <a:pt x="170891" y="905421"/>
                </a:moveTo>
                <a:lnTo>
                  <a:pt x="14859" y="663460"/>
                </a:lnTo>
                <a:lnTo>
                  <a:pt x="0" y="671436"/>
                </a:lnTo>
                <a:lnTo>
                  <a:pt x="156019" y="913396"/>
                </a:lnTo>
                <a:lnTo>
                  <a:pt x="170891" y="905421"/>
                </a:lnTo>
                <a:close/>
              </a:path>
              <a:path extrusionOk="0" h="913765" w="835025">
                <a:moveTo>
                  <a:pt x="216827" y="270560"/>
                </a:moveTo>
                <a:lnTo>
                  <a:pt x="203784" y="260261"/>
                </a:lnTo>
                <a:lnTo>
                  <a:pt x="28257" y="445249"/>
                </a:lnTo>
                <a:lnTo>
                  <a:pt x="41287" y="455549"/>
                </a:lnTo>
                <a:lnTo>
                  <a:pt x="216827" y="270560"/>
                </a:lnTo>
                <a:close/>
              </a:path>
              <a:path extrusionOk="0" h="913765" w="835025">
                <a:moveTo>
                  <a:pt x="563372" y="11404"/>
                </a:moveTo>
                <a:lnTo>
                  <a:pt x="551434" y="0"/>
                </a:lnTo>
                <a:lnTo>
                  <a:pt x="356374" y="170776"/>
                </a:lnTo>
                <a:lnTo>
                  <a:pt x="368312" y="182118"/>
                </a:lnTo>
                <a:lnTo>
                  <a:pt x="563372" y="11404"/>
                </a:lnTo>
                <a:close/>
              </a:path>
              <a:path extrusionOk="0" h="913765" w="835025">
                <a:moveTo>
                  <a:pt x="677659" y="276148"/>
                </a:moveTo>
                <a:lnTo>
                  <a:pt x="670877" y="261696"/>
                </a:lnTo>
                <a:lnTo>
                  <a:pt x="301155" y="405980"/>
                </a:lnTo>
                <a:lnTo>
                  <a:pt x="308787" y="319455"/>
                </a:lnTo>
                <a:lnTo>
                  <a:pt x="291592" y="318185"/>
                </a:lnTo>
                <a:lnTo>
                  <a:pt x="283235" y="412978"/>
                </a:lnTo>
                <a:lnTo>
                  <a:pt x="50800" y="503682"/>
                </a:lnTo>
                <a:lnTo>
                  <a:pt x="57581" y="518147"/>
                </a:lnTo>
                <a:lnTo>
                  <a:pt x="281673" y="430695"/>
                </a:lnTo>
                <a:lnTo>
                  <a:pt x="261594" y="658660"/>
                </a:lnTo>
                <a:lnTo>
                  <a:pt x="64643" y="603034"/>
                </a:lnTo>
                <a:lnTo>
                  <a:pt x="59537" y="618058"/>
                </a:lnTo>
                <a:lnTo>
                  <a:pt x="260184" y="674725"/>
                </a:lnTo>
                <a:lnTo>
                  <a:pt x="244284" y="855408"/>
                </a:lnTo>
                <a:lnTo>
                  <a:pt x="261467" y="856665"/>
                </a:lnTo>
                <a:lnTo>
                  <a:pt x="277063" y="679500"/>
                </a:lnTo>
                <a:lnTo>
                  <a:pt x="387121" y="710565"/>
                </a:lnTo>
                <a:lnTo>
                  <a:pt x="392214" y="695540"/>
                </a:lnTo>
                <a:lnTo>
                  <a:pt x="278485" y="663435"/>
                </a:lnTo>
                <a:lnTo>
                  <a:pt x="299605" y="423697"/>
                </a:lnTo>
                <a:lnTo>
                  <a:pt x="677659" y="276148"/>
                </a:lnTo>
                <a:close/>
              </a:path>
              <a:path extrusionOk="0" h="913765" w="835025">
                <a:moveTo>
                  <a:pt x="686536" y="229120"/>
                </a:moveTo>
                <a:lnTo>
                  <a:pt x="390144" y="211340"/>
                </a:lnTo>
                <a:lnTo>
                  <a:pt x="389013" y="227037"/>
                </a:lnTo>
                <a:lnTo>
                  <a:pt x="685393" y="244817"/>
                </a:lnTo>
                <a:lnTo>
                  <a:pt x="686536" y="229120"/>
                </a:lnTo>
                <a:close/>
              </a:path>
              <a:path extrusionOk="0" h="913765" w="835025">
                <a:moveTo>
                  <a:pt x="713473" y="198158"/>
                </a:moveTo>
                <a:lnTo>
                  <a:pt x="627684" y="20231"/>
                </a:lnTo>
                <a:lnTo>
                  <a:pt x="611911" y="26581"/>
                </a:lnTo>
                <a:lnTo>
                  <a:pt x="697687" y="204495"/>
                </a:lnTo>
                <a:lnTo>
                  <a:pt x="713473" y="198158"/>
                </a:lnTo>
                <a:close/>
              </a:path>
              <a:path extrusionOk="0" h="913765" w="835025">
                <a:moveTo>
                  <a:pt x="765556" y="647954"/>
                </a:moveTo>
                <a:lnTo>
                  <a:pt x="758698" y="633526"/>
                </a:lnTo>
                <a:lnTo>
                  <a:pt x="565645" y="709980"/>
                </a:lnTo>
                <a:lnTo>
                  <a:pt x="572503" y="724408"/>
                </a:lnTo>
                <a:lnTo>
                  <a:pt x="765556" y="647954"/>
                </a:lnTo>
                <a:close/>
              </a:path>
              <a:path extrusionOk="0" h="913765" w="835025">
                <a:moveTo>
                  <a:pt x="834771" y="459016"/>
                </a:moveTo>
                <a:lnTo>
                  <a:pt x="799655" y="341579"/>
                </a:lnTo>
                <a:lnTo>
                  <a:pt x="783018" y="345719"/>
                </a:lnTo>
                <a:lnTo>
                  <a:pt x="818134" y="463156"/>
                </a:lnTo>
                <a:lnTo>
                  <a:pt x="834771" y="459016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0" name="Google Shape;9940;p21"/>
          <p:cNvSpPr/>
          <p:nvPr/>
        </p:nvSpPr>
        <p:spPr>
          <a:xfrm>
            <a:off x="4474378" y="954449"/>
            <a:ext cx="184150" cy="106680"/>
          </a:xfrm>
          <a:custGeom>
            <a:rect b="b" l="l" r="r" t="t"/>
            <a:pathLst>
              <a:path extrusionOk="0" h="106680" w="184150">
                <a:moveTo>
                  <a:pt x="175511" y="0"/>
                </a:moveTo>
                <a:lnTo>
                  <a:pt x="0" y="92503"/>
                </a:lnTo>
                <a:lnTo>
                  <a:pt x="8635" y="106129"/>
                </a:lnTo>
                <a:lnTo>
                  <a:pt x="184123" y="13625"/>
                </a:lnTo>
                <a:lnTo>
                  <a:pt x="175511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941" name="Google Shape;9941;p21"/>
          <p:cNvPicPr preferRelativeResize="0"/>
          <p:nvPr/>
        </p:nvPicPr>
        <p:blipFill rotWithShape="1">
          <a:blip r:embed="rId26">
            <a:alphaModFix/>
          </a:blip>
          <a:srcRect b="0" l="0" r="0" t="0"/>
          <a:stretch/>
        </p:blipFill>
        <p:spPr>
          <a:xfrm>
            <a:off x="4630187" y="1160777"/>
            <a:ext cx="133783" cy="187073"/>
          </a:xfrm>
          <a:prstGeom prst="rect">
            <a:avLst/>
          </a:prstGeom>
          <a:noFill/>
          <a:ln>
            <a:noFill/>
          </a:ln>
        </p:spPr>
      </p:pic>
      <p:pic>
        <p:nvPicPr>
          <p:cNvPr id="9942" name="Google Shape;9942;p21"/>
          <p:cNvPicPr preferRelativeResize="0"/>
          <p:nvPr/>
        </p:nvPicPr>
        <p:blipFill rotWithShape="1">
          <a:blip r:embed="rId27">
            <a:alphaModFix/>
          </a:blip>
          <a:srcRect b="0" l="0" r="0" t="0"/>
          <a:stretch/>
        </p:blipFill>
        <p:spPr>
          <a:xfrm>
            <a:off x="4563897" y="392216"/>
            <a:ext cx="133653" cy="187095"/>
          </a:xfrm>
          <a:prstGeom prst="rect">
            <a:avLst/>
          </a:prstGeom>
          <a:noFill/>
          <a:ln>
            <a:noFill/>
          </a:ln>
        </p:spPr>
      </p:pic>
      <p:sp>
        <p:nvSpPr>
          <p:cNvPr id="9943" name="Google Shape;9943;p21"/>
          <p:cNvSpPr/>
          <p:nvPr/>
        </p:nvSpPr>
        <p:spPr>
          <a:xfrm>
            <a:off x="3889464" y="1243647"/>
            <a:ext cx="443230" cy="259715"/>
          </a:xfrm>
          <a:custGeom>
            <a:rect b="b" l="l" r="r" t="t"/>
            <a:pathLst>
              <a:path extrusionOk="0" h="259715" w="443229">
                <a:moveTo>
                  <a:pt x="441325" y="243408"/>
                </a:moveTo>
                <a:lnTo>
                  <a:pt x="609" y="229158"/>
                </a:lnTo>
                <a:lnTo>
                  <a:pt x="0" y="244881"/>
                </a:lnTo>
                <a:lnTo>
                  <a:pt x="440702" y="259130"/>
                </a:lnTo>
                <a:lnTo>
                  <a:pt x="441325" y="243408"/>
                </a:lnTo>
                <a:close/>
              </a:path>
              <a:path extrusionOk="0" h="259715" w="443229">
                <a:moveTo>
                  <a:pt x="443077" y="199237"/>
                </a:moveTo>
                <a:lnTo>
                  <a:pt x="209054" y="0"/>
                </a:lnTo>
                <a:lnTo>
                  <a:pt x="197294" y="11493"/>
                </a:lnTo>
                <a:lnTo>
                  <a:pt x="431304" y="210743"/>
                </a:lnTo>
                <a:lnTo>
                  <a:pt x="443077" y="199237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4" name="Google Shape;9944;p21"/>
          <p:cNvSpPr/>
          <p:nvPr/>
        </p:nvSpPr>
        <p:spPr>
          <a:xfrm>
            <a:off x="4457862" y="1138230"/>
            <a:ext cx="174625" cy="127000"/>
          </a:xfrm>
          <a:custGeom>
            <a:rect b="b" l="l" r="r" t="t"/>
            <a:pathLst>
              <a:path extrusionOk="0" h="127000" w="174625">
                <a:moveTo>
                  <a:pt x="10452" y="0"/>
                </a:moveTo>
                <a:lnTo>
                  <a:pt x="0" y="12516"/>
                </a:lnTo>
                <a:lnTo>
                  <a:pt x="163831" y="126373"/>
                </a:lnTo>
                <a:lnTo>
                  <a:pt x="174213" y="113867"/>
                </a:lnTo>
                <a:lnTo>
                  <a:pt x="10452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5" name="Google Shape;9945;p21"/>
          <p:cNvSpPr/>
          <p:nvPr/>
        </p:nvSpPr>
        <p:spPr>
          <a:xfrm>
            <a:off x="4711944" y="999512"/>
            <a:ext cx="33020" cy="133350"/>
          </a:xfrm>
          <a:custGeom>
            <a:rect b="b" l="l" r="r" t="t"/>
            <a:pathLst>
              <a:path extrusionOk="0" h="133350" w="33020">
                <a:moveTo>
                  <a:pt x="15572" y="0"/>
                </a:moveTo>
                <a:lnTo>
                  <a:pt x="0" y="131614"/>
                </a:lnTo>
                <a:lnTo>
                  <a:pt x="17106" y="133304"/>
                </a:lnTo>
                <a:lnTo>
                  <a:pt x="32678" y="1689"/>
                </a:lnTo>
                <a:lnTo>
                  <a:pt x="15572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6" name="Google Shape;9946;p21"/>
          <p:cNvSpPr/>
          <p:nvPr/>
        </p:nvSpPr>
        <p:spPr>
          <a:xfrm>
            <a:off x="4088837" y="793819"/>
            <a:ext cx="194945" cy="306705"/>
          </a:xfrm>
          <a:custGeom>
            <a:rect b="b" l="l" r="r" t="t"/>
            <a:pathLst>
              <a:path extrusionOk="0" h="306705" w="194945">
                <a:moveTo>
                  <a:pt x="179474" y="0"/>
                </a:moveTo>
                <a:lnTo>
                  <a:pt x="0" y="298831"/>
                </a:lnTo>
                <a:lnTo>
                  <a:pt x="15124" y="306386"/>
                </a:lnTo>
                <a:lnTo>
                  <a:pt x="194599" y="7555"/>
                </a:lnTo>
                <a:lnTo>
                  <a:pt x="179474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7" name="Google Shape;9947;p21"/>
          <p:cNvSpPr/>
          <p:nvPr/>
        </p:nvSpPr>
        <p:spPr>
          <a:xfrm>
            <a:off x="4630895" y="594809"/>
            <a:ext cx="113030" cy="188595"/>
          </a:xfrm>
          <a:custGeom>
            <a:rect b="b" l="l" r="r" t="t"/>
            <a:pathLst>
              <a:path extrusionOk="0" h="188595" w="113029">
                <a:moveTo>
                  <a:pt x="15454" y="0"/>
                </a:moveTo>
                <a:lnTo>
                  <a:pt x="0" y="6920"/>
                </a:lnTo>
                <a:lnTo>
                  <a:pt x="97565" y="188365"/>
                </a:lnTo>
                <a:lnTo>
                  <a:pt x="113019" y="181445"/>
                </a:lnTo>
                <a:lnTo>
                  <a:pt x="15454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8" name="Google Shape;9948;p21"/>
          <p:cNvSpPr/>
          <p:nvPr/>
        </p:nvSpPr>
        <p:spPr>
          <a:xfrm>
            <a:off x="4219057" y="434189"/>
            <a:ext cx="320675" cy="93980"/>
          </a:xfrm>
          <a:custGeom>
            <a:rect b="b" l="l" r="r" t="t"/>
            <a:pathLst>
              <a:path extrusionOk="0" h="93979" w="320675">
                <a:moveTo>
                  <a:pt x="4518" y="0"/>
                </a:moveTo>
                <a:lnTo>
                  <a:pt x="0" y="15175"/>
                </a:lnTo>
                <a:lnTo>
                  <a:pt x="315900" y="93483"/>
                </a:lnTo>
                <a:lnTo>
                  <a:pt x="320431" y="78297"/>
                </a:lnTo>
                <a:lnTo>
                  <a:pt x="4518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9" name="Google Shape;9949;p21"/>
          <p:cNvSpPr/>
          <p:nvPr/>
        </p:nvSpPr>
        <p:spPr>
          <a:xfrm>
            <a:off x="4384304" y="1156386"/>
            <a:ext cx="33020" cy="218440"/>
          </a:xfrm>
          <a:custGeom>
            <a:rect b="b" l="l" r="r" t="t"/>
            <a:pathLst>
              <a:path extrusionOk="0" h="218440" w="33020">
                <a:moveTo>
                  <a:pt x="17212" y="0"/>
                </a:moveTo>
                <a:lnTo>
                  <a:pt x="0" y="1022"/>
                </a:lnTo>
                <a:lnTo>
                  <a:pt x="15596" y="218037"/>
                </a:lnTo>
                <a:lnTo>
                  <a:pt x="32797" y="217015"/>
                </a:lnTo>
                <a:lnTo>
                  <a:pt x="17212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0" name="Google Shape;9950;p21"/>
          <p:cNvSpPr/>
          <p:nvPr/>
        </p:nvSpPr>
        <p:spPr>
          <a:xfrm>
            <a:off x="4495979" y="1361315"/>
            <a:ext cx="149225" cy="135890"/>
          </a:xfrm>
          <a:custGeom>
            <a:rect b="b" l="l" r="r" t="t"/>
            <a:pathLst>
              <a:path extrusionOk="0" h="135890" w="149225">
                <a:moveTo>
                  <a:pt x="136449" y="0"/>
                </a:moveTo>
                <a:lnTo>
                  <a:pt x="0" y="124526"/>
                </a:lnTo>
                <a:lnTo>
                  <a:pt x="12198" y="135649"/>
                </a:lnTo>
                <a:lnTo>
                  <a:pt x="148718" y="11128"/>
                </a:lnTo>
                <a:lnTo>
                  <a:pt x="136449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1" name="Google Shape;9951;p21"/>
          <p:cNvSpPr/>
          <p:nvPr/>
        </p:nvSpPr>
        <p:spPr>
          <a:xfrm>
            <a:off x="3855837" y="1276366"/>
            <a:ext cx="142240" cy="152400"/>
          </a:xfrm>
          <a:custGeom>
            <a:rect b="b" l="l" r="r" t="t"/>
            <a:pathLst>
              <a:path extrusionOk="0" h="152400" w="142239">
                <a:moveTo>
                  <a:pt x="128710" y="0"/>
                </a:moveTo>
                <a:lnTo>
                  <a:pt x="0" y="142301"/>
                </a:lnTo>
                <a:lnTo>
                  <a:pt x="13295" y="152310"/>
                </a:lnTo>
                <a:lnTo>
                  <a:pt x="142017" y="10019"/>
                </a:lnTo>
                <a:lnTo>
                  <a:pt x="128710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2" name="Google Shape;9952;p21"/>
          <p:cNvSpPr/>
          <p:nvPr/>
        </p:nvSpPr>
        <p:spPr>
          <a:xfrm>
            <a:off x="4403322" y="592097"/>
            <a:ext cx="198120" cy="140970"/>
          </a:xfrm>
          <a:custGeom>
            <a:rect b="b" l="l" r="r" t="t"/>
            <a:pathLst>
              <a:path extrusionOk="0" h="140970" w="198120">
                <a:moveTo>
                  <a:pt x="187214" y="0"/>
                </a:moveTo>
                <a:lnTo>
                  <a:pt x="0" y="128030"/>
                </a:lnTo>
                <a:lnTo>
                  <a:pt x="10346" y="140622"/>
                </a:lnTo>
                <a:lnTo>
                  <a:pt x="197560" y="12592"/>
                </a:lnTo>
                <a:lnTo>
                  <a:pt x="187214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953" name="Google Shape;9953;p21"/>
          <p:cNvGrpSpPr/>
          <p:nvPr/>
        </p:nvGrpSpPr>
        <p:grpSpPr>
          <a:xfrm>
            <a:off x="3526434" y="402870"/>
            <a:ext cx="755015" cy="643482"/>
            <a:chOff x="3526434" y="402870"/>
            <a:chExt cx="755015" cy="643482"/>
          </a:xfrm>
        </p:grpSpPr>
        <p:pic>
          <p:nvPicPr>
            <p:cNvPr id="9954" name="Google Shape;9954;p21"/>
            <p:cNvPicPr preferRelativeResize="0"/>
            <p:nvPr/>
          </p:nvPicPr>
          <p:blipFill rotWithShape="1">
            <a:blip r:embed="rId28">
              <a:alphaModFix/>
            </a:blip>
            <a:srcRect b="0" l="0" r="0" t="0"/>
            <a:stretch/>
          </p:blipFill>
          <p:spPr>
            <a:xfrm>
              <a:off x="3553714" y="402870"/>
              <a:ext cx="133701" cy="18708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55" name="Google Shape;9955;p21"/>
            <p:cNvSpPr/>
            <p:nvPr/>
          </p:nvSpPr>
          <p:spPr>
            <a:xfrm>
              <a:off x="3526434" y="409447"/>
              <a:ext cx="755015" cy="636905"/>
            </a:xfrm>
            <a:custGeom>
              <a:rect b="b" l="l" r="r" t="t"/>
              <a:pathLst>
                <a:path extrusionOk="0" h="636905" w="755014">
                  <a:moveTo>
                    <a:pt x="59817" y="211378"/>
                  </a:moveTo>
                  <a:lnTo>
                    <a:pt x="42748" y="209080"/>
                  </a:lnTo>
                  <a:lnTo>
                    <a:pt x="0" y="472414"/>
                  </a:lnTo>
                  <a:lnTo>
                    <a:pt x="17056" y="474713"/>
                  </a:lnTo>
                  <a:lnTo>
                    <a:pt x="59817" y="211378"/>
                  </a:lnTo>
                  <a:close/>
                </a:path>
                <a:path extrusionOk="0" h="636905" w="755014">
                  <a:moveTo>
                    <a:pt x="232575" y="247078"/>
                  </a:moveTo>
                  <a:lnTo>
                    <a:pt x="158445" y="186563"/>
                  </a:lnTo>
                  <a:lnTo>
                    <a:pt x="146939" y="198285"/>
                  </a:lnTo>
                  <a:lnTo>
                    <a:pt x="221068" y="258800"/>
                  </a:lnTo>
                  <a:lnTo>
                    <a:pt x="232575" y="247078"/>
                  </a:lnTo>
                  <a:close/>
                </a:path>
                <a:path extrusionOk="0" h="636905" w="755014">
                  <a:moveTo>
                    <a:pt x="506196" y="15062"/>
                  </a:moveTo>
                  <a:lnTo>
                    <a:pt x="501230" y="0"/>
                  </a:lnTo>
                  <a:lnTo>
                    <a:pt x="177520" y="88785"/>
                  </a:lnTo>
                  <a:lnTo>
                    <a:pt x="182486" y="103886"/>
                  </a:lnTo>
                  <a:lnTo>
                    <a:pt x="506196" y="15062"/>
                  </a:lnTo>
                  <a:close/>
                </a:path>
                <a:path extrusionOk="0" h="636905" w="755014">
                  <a:moveTo>
                    <a:pt x="754608" y="623697"/>
                  </a:moveTo>
                  <a:lnTo>
                    <a:pt x="352869" y="353301"/>
                  </a:lnTo>
                  <a:lnTo>
                    <a:pt x="342633" y="365950"/>
                  </a:lnTo>
                  <a:lnTo>
                    <a:pt x="744385" y="636358"/>
                  </a:lnTo>
                  <a:lnTo>
                    <a:pt x="754608" y="623697"/>
                  </a:lnTo>
                  <a:close/>
                </a:path>
              </a:pathLst>
            </a:custGeom>
            <a:solidFill>
              <a:srgbClr val="29ABE1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56" name="Google Shape;9956;p21"/>
          <p:cNvSpPr/>
          <p:nvPr/>
        </p:nvSpPr>
        <p:spPr>
          <a:xfrm>
            <a:off x="4149145" y="1209811"/>
            <a:ext cx="469900" cy="113664"/>
          </a:xfrm>
          <a:custGeom>
            <a:rect b="b" l="l" r="r" t="t"/>
            <a:pathLst>
              <a:path extrusionOk="0" h="113665" w="469900">
                <a:moveTo>
                  <a:pt x="3857" y="0"/>
                </a:moveTo>
                <a:lnTo>
                  <a:pt x="0" y="15325"/>
                </a:lnTo>
                <a:lnTo>
                  <a:pt x="466023" y="113178"/>
                </a:lnTo>
                <a:lnTo>
                  <a:pt x="469834" y="97852"/>
                </a:lnTo>
                <a:lnTo>
                  <a:pt x="3857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7" name="Google Shape;9957;p21"/>
          <p:cNvSpPr/>
          <p:nvPr/>
        </p:nvSpPr>
        <p:spPr>
          <a:xfrm>
            <a:off x="4392881" y="804786"/>
            <a:ext cx="246379" cy="124460"/>
          </a:xfrm>
          <a:custGeom>
            <a:rect b="b" l="l" r="r" t="t"/>
            <a:pathLst>
              <a:path extrusionOk="0" h="124459" w="246379">
                <a:moveTo>
                  <a:pt x="7786" y="0"/>
                </a:moveTo>
                <a:lnTo>
                  <a:pt x="0" y="14034"/>
                </a:lnTo>
                <a:lnTo>
                  <a:pt x="237896" y="124307"/>
                </a:lnTo>
                <a:lnTo>
                  <a:pt x="245800" y="110272"/>
                </a:lnTo>
                <a:lnTo>
                  <a:pt x="7786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8" name="Google Shape;9958;p21"/>
          <p:cNvSpPr/>
          <p:nvPr/>
        </p:nvSpPr>
        <p:spPr>
          <a:xfrm>
            <a:off x="685800" y="3343275"/>
            <a:ext cx="3819525" cy="715089"/>
          </a:xfrm>
          <a:custGeom>
            <a:rect b="b" l="l" r="r" t="t"/>
            <a:pathLst>
              <a:path extrusionOk="0" h="1047750" w="3819525">
                <a:moveTo>
                  <a:pt x="79425" y="0"/>
                </a:moveTo>
                <a:lnTo>
                  <a:pt x="3740150" y="0"/>
                </a:lnTo>
                <a:lnTo>
                  <a:pt x="3771036" y="6219"/>
                </a:lnTo>
                <a:lnTo>
                  <a:pt x="3796268" y="23177"/>
                </a:lnTo>
                <a:lnTo>
                  <a:pt x="3813284" y="48327"/>
                </a:lnTo>
                <a:lnTo>
                  <a:pt x="3819525" y="79121"/>
                </a:lnTo>
                <a:lnTo>
                  <a:pt x="3819525" y="968629"/>
                </a:lnTo>
                <a:lnTo>
                  <a:pt x="3806184" y="1012563"/>
                </a:lnTo>
                <a:lnTo>
                  <a:pt x="3770503" y="1041717"/>
                </a:lnTo>
                <a:lnTo>
                  <a:pt x="3740150" y="1047750"/>
                </a:lnTo>
                <a:lnTo>
                  <a:pt x="79425" y="1047750"/>
                </a:lnTo>
                <a:lnTo>
                  <a:pt x="35363" y="1034462"/>
                </a:lnTo>
                <a:lnTo>
                  <a:pt x="6046" y="998918"/>
                </a:lnTo>
                <a:lnTo>
                  <a:pt x="0" y="968629"/>
                </a:lnTo>
                <a:lnTo>
                  <a:pt x="0" y="79121"/>
                </a:lnTo>
                <a:lnTo>
                  <a:pt x="13346" y="35186"/>
                </a:lnTo>
                <a:lnTo>
                  <a:pt x="49031" y="6032"/>
                </a:lnTo>
                <a:lnTo>
                  <a:pt x="79425" y="0"/>
                </a:lnTo>
                <a:close/>
              </a:path>
            </a:pathLst>
          </a:custGeom>
          <a:noFill/>
          <a:ln cap="flat" cmpd="sng" w="57150">
            <a:solidFill>
              <a:srgbClr val="F84B6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9" name="Google Shape;9959;p21"/>
          <p:cNvSpPr/>
          <p:nvPr/>
        </p:nvSpPr>
        <p:spPr>
          <a:xfrm>
            <a:off x="666750" y="5086350"/>
            <a:ext cx="3819525" cy="882825"/>
          </a:xfrm>
          <a:custGeom>
            <a:rect b="b" l="l" r="r" t="t"/>
            <a:pathLst>
              <a:path extrusionOk="0" h="1057275" w="3819525">
                <a:moveTo>
                  <a:pt x="79425" y="0"/>
                </a:moveTo>
                <a:lnTo>
                  <a:pt x="3740150" y="0"/>
                </a:lnTo>
                <a:lnTo>
                  <a:pt x="3771036" y="6264"/>
                </a:lnTo>
                <a:lnTo>
                  <a:pt x="3796268" y="23352"/>
                </a:lnTo>
                <a:lnTo>
                  <a:pt x="3813284" y="48702"/>
                </a:lnTo>
                <a:lnTo>
                  <a:pt x="3819525" y="79756"/>
                </a:lnTo>
                <a:lnTo>
                  <a:pt x="3819525" y="977480"/>
                </a:lnTo>
                <a:lnTo>
                  <a:pt x="3806184" y="1021748"/>
                </a:lnTo>
                <a:lnTo>
                  <a:pt x="3770503" y="1051201"/>
                </a:lnTo>
                <a:lnTo>
                  <a:pt x="3740150" y="1057275"/>
                </a:lnTo>
                <a:lnTo>
                  <a:pt x="79425" y="1057275"/>
                </a:lnTo>
                <a:lnTo>
                  <a:pt x="35363" y="1043869"/>
                </a:lnTo>
                <a:lnTo>
                  <a:pt x="6046" y="1008013"/>
                </a:lnTo>
                <a:lnTo>
                  <a:pt x="0" y="977480"/>
                </a:lnTo>
                <a:lnTo>
                  <a:pt x="0" y="79756"/>
                </a:lnTo>
                <a:lnTo>
                  <a:pt x="13346" y="35536"/>
                </a:lnTo>
                <a:lnTo>
                  <a:pt x="49031" y="6064"/>
                </a:lnTo>
                <a:lnTo>
                  <a:pt x="79425" y="0"/>
                </a:lnTo>
                <a:close/>
              </a:path>
            </a:pathLst>
          </a:custGeom>
          <a:noFill/>
          <a:ln cap="flat" cmpd="sng" w="57150">
            <a:solidFill>
              <a:srgbClr val="9F79C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0" name="Google Shape;9960;p21"/>
          <p:cNvSpPr/>
          <p:nvPr/>
        </p:nvSpPr>
        <p:spPr>
          <a:xfrm>
            <a:off x="5943600" y="5248275"/>
            <a:ext cx="1485900" cy="0"/>
          </a:xfrm>
          <a:custGeom>
            <a:rect b="b" l="l" r="r" t="t"/>
            <a:pathLst>
              <a:path extrusionOk="0" h="120000" w="148590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cap="flat" cmpd="sng" w="381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961" name="Google Shape;9961;p21"/>
          <p:cNvPicPr preferRelativeResize="0"/>
          <p:nvPr/>
        </p:nvPicPr>
        <p:blipFill rotWithShape="1">
          <a:blip r:embed="rId29">
            <a:alphaModFix/>
          </a:blip>
          <a:srcRect b="0" l="0" r="0" t="0"/>
          <a:stretch/>
        </p:blipFill>
        <p:spPr>
          <a:xfrm>
            <a:off x="6096000" y="5505450"/>
            <a:ext cx="847725" cy="609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962" name="Google Shape;9962;p21"/>
          <p:cNvPicPr preferRelativeResize="0"/>
          <p:nvPr/>
        </p:nvPicPr>
        <p:blipFill rotWithShape="1">
          <a:blip r:embed="rId30">
            <a:alphaModFix/>
          </a:blip>
          <a:srcRect b="0" l="0" r="0" t="0"/>
          <a:stretch/>
        </p:blipFill>
        <p:spPr>
          <a:xfrm>
            <a:off x="6572705" y="1658518"/>
            <a:ext cx="149301" cy="202373"/>
          </a:xfrm>
          <a:prstGeom prst="rect">
            <a:avLst/>
          </a:prstGeom>
          <a:noFill/>
          <a:ln>
            <a:noFill/>
          </a:ln>
        </p:spPr>
      </p:pic>
      <p:pic>
        <p:nvPicPr>
          <p:cNvPr id="9963" name="Google Shape;9963;p21"/>
          <p:cNvPicPr preferRelativeResize="0"/>
          <p:nvPr/>
        </p:nvPicPr>
        <p:blipFill rotWithShape="1">
          <a:blip r:embed="rId31">
            <a:alphaModFix/>
          </a:blip>
          <a:srcRect b="0" l="0" r="0" t="0"/>
          <a:stretch/>
        </p:blipFill>
        <p:spPr>
          <a:xfrm>
            <a:off x="6175071" y="1802306"/>
            <a:ext cx="149328" cy="20237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964" name="Google Shape;9964;p21"/>
          <p:cNvGrpSpPr/>
          <p:nvPr/>
        </p:nvGrpSpPr>
        <p:grpSpPr>
          <a:xfrm>
            <a:off x="6528315" y="2098020"/>
            <a:ext cx="233368" cy="316865"/>
            <a:chOff x="6528315" y="2098020"/>
            <a:chExt cx="233368" cy="316865"/>
          </a:xfrm>
        </p:grpSpPr>
        <p:pic>
          <p:nvPicPr>
            <p:cNvPr id="9965" name="Google Shape;9965;p21"/>
            <p:cNvPicPr preferRelativeResize="0"/>
            <p:nvPr/>
          </p:nvPicPr>
          <p:blipFill rotWithShape="1">
            <a:blip r:embed="rId32">
              <a:alphaModFix/>
            </a:blip>
            <a:srcRect b="0" l="0" r="0" t="0"/>
            <a:stretch/>
          </p:blipFill>
          <p:spPr>
            <a:xfrm>
              <a:off x="6595923" y="2147043"/>
              <a:ext cx="165760" cy="19929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66" name="Google Shape;9966;p21"/>
            <p:cNvSpPr/>
            <p:nvPr/>
          </p:nvSpPr>
          <p:spPr>
            <a:xfrm>
              <a:off x="6528315" y="2098020"/>
              <a:ext cx="202565" cy="316865"/>
            </a:xfrm>
            <a:custGeom>
              <a:rect b="b" l="l" r="r" t="t"/>
              <a:pathLst>
                <a:path extrusionOk="0" h="316864" w="202565">
                  <a:moveTo>
                    <a:pt x="153475" y="0"/>
                  </a:moveTo>
                  <a:lnTo>
                    <a:pt x="104967" y="8063"/>
                  </a:lnTo>
                  <a:lnTo>
                    <a:pt x="62837" y="30515"/>
                  </a:lnTo>
                  <a:lnTo>
                    <a:pt x="29613" y="64752"/>
                  </a:lnTo>
                  <a:lnTo>
                    <a:pt x="7824" y="108167"/>
                  </a:lnTo>
                  <a:lnTo>
                    <a:pt x="0" y="158157"/>
                  </a:lnTo>
                  <a:lnTo>
                    <a:pt x="7824" y="208146"/>
                  </a:lnTo>
                  <a:lnTo>
                    <a:pt x="29613" y="251560"/>
                  </a:lnTo>
                  <a:lnTo>
                    <a:pt x="62837" y="285793"/>
                  </a:lnTo>
                  <a:lnTo>
                    <a:pt x="104967" y="308243"/>
                  </a:lnTo>
                  <a:lnTo>
                    <a:pt x="153476" y="316305"/>
                  </a:lnTo>
                  <a:lnTo>
                    <a:pt x="166140" y="315772"/>
                  </a:lnTo>
                  <a:lnTo>
                    <a:pt x="178521" y="314203"/>
                  </a:lnTo>
                  <a:lnTo>
                    <a:pt x="190580" y="311642"/>
                  </a:lnTo>
                  <a:lnTo>
                    <a:pt x="202282" y="308134"/>
                  </a:lnTo>
                  <a:lnTo>
                    <a:pt x="193583" y="310051"/>
                  </a:lnTo>
                  <a:lnTo>
                    <a:pt x="184708" y="311444"/>
                  </a:lnTo>
                  <a:lnTo>
                    <a:pt x="175669" y="312294"/>
                  </a:lnTo>
                  <a:lnTo>
                    <a:pt x="166481" y="312581"/>
                  </a:lnTo>
                  <a:lnTo>
                    <a:pt x="119108" y="304709"/>
                  </a:lnTo>
                  <a:lnTo>
                    <a:pt x="77967" y="282788"/>
                  </a:lnTo>
                  <a:lnTo>
                    <a:pt x="45524" y="249360"/>
                  </a:lnTo>
                  <a:lnTo>
                    <a:pt x="24249" y="206969"/>
                  </a:lnTo>
                  <a:lnTo>
                    <a:pt x="16609" y="158157"/>
                  </a:lnTo>
                  <a:lnTo>
                    <a:pt x="24249" y="109353"/>
                  </a:lnTo>
                  <a:lnTo>
                    <a:pt x="45524" y="66966"/>
                  </a:lnTo>
                  <a:lnTo>
                    <a:pt x="77967" y="33539"/>
                  </a:lnTo>
                  <a:lnTo>
                    <a:pt x="119108" y="11617"/>
                  </a:lnTo>
                  <a:lnTo>
                    <a:pt x="166480" y="3744"/>
                  </a:lnTo>
                  <a:lnTo>
                    <a:pt x="175669" y="4032"/>
                  </a:lnTo>
                  <a:lnTo>
                    <a:pt x="184707" y="4882"/>
                  </a:lnTo>
                  <a:lnTo>
                    <a:pt x="193583" y="6277"/>
                  </a:lnTo>
                  <a:lnTo>
                    <a:pt x="202281" y="8201"/>
                  </a:lnTo>
                  <a:lnTo>
                    <a:pt x="190580" y="4687"/>
                  </a:lnTo>
                  <a:lnTo>
                    <a:pt x="178520" y="2116"/>
                  </a:lnTo>
                  <a:lnTo>
                    <a:pt x="166140" y="537"/>
                  </a:lnTo>
                  <a:lnTo>
                    <a:pt x="153475" y="0"/>
                  </a:lnTo>
                  <a:close/>
                </a:path>
              </a:pathLst>
            </a:custGeom>
            <a:solidFill>
              <a:srgbClr val="F4AF3C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9967" name="Google Shape;9967;p21"/>
          <p:cNvPicPr preferRelativeResize="0"/>
          <p:nvPr/>
        </p:nvPicPr>
        <p:blipFill rotWithShape="1">
          <a:blip r:embed="rId33">
            <a:alphaModFix/>
          </a:blip>
          <a:srcRect b="0" l="0" r="0" t="0"/>
          <a:stretch/>
        </p:blipFill>
        <p:spPr>
          <a:xfrm>
            <a:off x="6097219" y="2102756"/>
            <a:ext cx="68919" cy="93421"/>
          </a:xfrm>
          <a:prstGeom prst="rect">
            <a:avLst/>
          </a:prstGeom>
          <a:noFill/>
          <a:ln>
            <a:noFill/>
          </a:ln>
        </p:spPr>
      </p:pic>
      <p:sp>
        <p:nvSpPr>
          <p:cNvPr id="9968" name="Google Shape;9968;p21"/>
          <p:cNvSpPr/>
          <p:nvPr/>
        </p:nvSpPr>
        <p:spPr>
          <a:xfrm>
            <a:off x="6513410" y="1879091"/>
            <a:ext cx="115570" cy="156845"/>
          </a:xfrm>
          <a:custGeom>
            <a:rect b="b" l="l" r="r" t="t"/>
            <a:pathLst>
              <a:path extrusionOk="0" h="156844" w="115570">
                <a:moveTo>
                  <a:pt x="98818" y="49403"/>
                </a:moveTo>
                <a:lnTo>
                  <a:pt x="96901" y="39598"/>
                </a:lnTo>
                <a:lnTo>
                  <a:pt x="91668" y="31610"/>
                </a:lnTo>
                <a:lnTo>
                  <a:pt x="83896" y="26212"/>
                </a:lnTo>
                <a:lnTo>
                  <a:pt x="74396" y="24231"/>
                </a:lnTo>
                <a:lnTo>
                  <a:pt x="64909" y="26212"/>
                </a:lnTo>
                <a:lnTo>
                  <a:pt x="57162" y="31610"/>
                </a:lnTo>
                <a:lnTo>
                  <a:pt x="51930" y="39598"/>
                </a:lnTo>
                <a:lnTo>
                  <a:pt x="50012" y="49403"/>
                </a:lnTo>
                <a:lnTo>
                  <a:pt x="51930" y="59169"/>
                </a:lnTo>
                <a:lnTo>
                  <a:pt x="57162" y="67157"/>
                </a:lnTo>
                <a:lnTo>
                  <a:pt x="64909" y="72555"/>
                </a:lnTo>
                <a:lnTo>
                  <a:pt x="74396" y="74523"/>
                </a:lnTo>
                <a:lnTo>
                  <a:pt x="83896" y="72555"/>
                </a:lnTo>
                <a:lnTo>
                  <a:pt x="91668" y="67157"/>
                </a:lnTo>
                <a:lnTo>
                  <a:pt x="96901" y="59169"/>
                </a:lnTo>
                <a:lnTo>
                  <a:pt x="98818" y="49403"/>
                </a:lnTo>
                <a:close/>
              </a:path>
              <a:path extrusionOk="0" h="156844" w="115570">
                <a:moveTo>
                  <a:pt x="100012" y="4064"/>
                </a:moveTo>
                <a:lnTo>
                  <a:pt x="92443" y="1422"/>
                </a:lnTo>
                <a:lnTo>
                  <a:pt x="84340" y="0"/>
                </a:lnTo>
                <a:lnTo>
                  <a:pt x="75895" y="0"/>
                </a:lnTo>
                <a:lnTo>
                  <a:pt x="46355" y="6146"/>
                </a:lnTo>
                <a:lnTo>
                  <a:pt x="22225" y="22910"/>
                </a:lnTo>
                <a:lnTo>
                  <a:pt x="5969" y="47764"/>
                </a:lnTo>
                <a:lnTo>
                  <a:pt x="0" y="78206"/>
                </a:lnTo>
                <a:lnTo>
                  <a:pt x="5969" y="108648"/>
                </a:lnTo>
                <a:lnTo>
                  <a:pt x="22225" y="133502"/>
                </a:lnTo>
                <a:lnTo>
                  <a:pt x="46355" y="150266"/>
                </a:lnTo>
                <a:lnTo>
                  <a:pt x="75895" y="156413"/>
                </a:lnTo>
                <a:lnTo>
                  <a:pt x="84340" y="156413"/>
                </a:lnTo>
                <a:lnTo>
                  <a:pt x="92443" y="154990"/>
                </a:lnTo>
                <a:lnTo>
                  <a:pt x="100012" y="152361"/>
                </a:lnTo>
                <a:lnTo>
                  <a:pt x="94373" y="153784"/>
                </a:lnTo>
                <a:lnTo>
                  <a:pt x="88417" y="154559"/>
                </a:lnTo>
                <a:lnTo>
                  <a:pt x="82321" y="154559"/>
                </a:lnTo>
                <a:lnTo>
                  <a:pt x="53479" y="148564"/>
                </a:lnTo>
                <a:lnTo>
                  <a:pt x="29921" y="132194"/>
                </a:lnTo>
                <a:lnTo>
                  <a:pt x="14046" y="107924"/>
                </a:lnTo>
                <a:lnTo>
                  <a:pt x="8229" y="78206"/>
                </a:lnTo>
                <a:lnTo>
                  <a:pt x="14046" y="48488"/>
                </a:lnTo>
                <a:lnTo>
                  <a:pt x="29921" y="24218"/>
                </a:lnTo>
                <a:lnTo>
                  <a:pt x="53479" y="7861"/>
                </a:lnTo>
                <a:lnTo>
                  <a:pt x="82321" y="1866"/>
                </a:lnTo>
                <a:lnTo>
                  <a:pt x="88417" y="1866"/>
                </a:lnTo>
                <a:lnTo>
                  <a:pt x="94373" y="2603"/>
                </a:lnTo>
                <a:lnTo>
                  <a:pt x="100012" y="4064"/>
                </a:lnTo>
                <a:close/>
              </a:path>
              <a:path extrusionOk="0" h="156844" w="115570">
                <a:moveTo>
                  <a:pt x="115392" y="88671"/>
                </a:moveTo>
                <a:lnTo>
                  <a:pt x="107518" y="80568"/>
                </a:lnTo>
                <a:lnTo>
                  <a:pt x="41300" y="80568"/>
                </a:lnTo>
                <a:lnTo>
                  <a:pt x="33426" y="88671"/>
                </a:lnTo>
                <a:lnTo>
                  <a:pt x="33426" y="122783"/>
                </a:lnTo>
                <a:lnTo>
                  <a:pt x="115392" y="122783"/>
                </a:lnTo>
                <a:lnTo>
                  <a:pt x="115392" y="88671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969" name="Google Shape;9969;p21"/>
          <p:cNvPicPr preferRelativeResize="0"/>
          <p:nvPr/>
        </p:nvPicPr>
        <p:blipFill rotWithShape="1">
          <a:blip r:embed="rId34">
            <a:alphaModFix/>
          </a:blip>
          <a:srcRect b="0" l="0" r="0" t="0"/>
          <a:stretch/>
        </p:blipFill>
        <p:spPr>
          <a:xfrm>
            <a:off x="6114944" y="2328381"/>
            <a:ext cx="115390" cy="156398"/>
          </a:xfrm>
          <a:prstGeom prst="rect">
            <a:avLst/>
          </a:prstGeom>
          <a:noFill/>
          <a:ln>
            <a:noFill/>
          </a:ln>
        </p:spPr>
      </p:pic>
      <p:sp>
        <p:nvSpPr>
          <p:cNvPr id="9970" name="Google Shape;9970;p21"/>
          <p:cNvSpPr/>
          <p:nvPr/>
        </p:nvSpPr>
        <p:spPr>
          <a:xfrm>
            <a:off x="6338887" y="1988807"/>
            <a:ext cx="274955" cy="165100"/>
          </a:xfrm>
          <a:custGeom>
            <a:rect b="b" l="l" r="r" t="t"/>
            <a:pathLst>
              <a:path extrusionOk="0" h="165100" w="274954">
                <a:moveTo>
                  <a:pt x="8064" y="3098"/>
                </a:moveTo>
                <a:lnTo>
                  <a:pt x="3987" y="0"/>
                </a:lnTo>
                <a:lnTo>
                  <a:pt x="0" y="5638"/>
                </a:lnTo>
                <a:lnTo>
                  <a:pt x="4076" y="8699"/>
                </a:lnTo>
                <a:lnTo>
                  <a:pt x="8064" y="3098"/>
                </a:lnTo>
                <a:close/>
              </a:path>
              <a:path extrusionOk="0" h="165100" w="274954">
                <a:moveTo>
                  <a:pt x="18961" y="11303"/>
                </a:moveTo>
                <a:lnTo>
                  <a:pt x="13512" y="7188"/>
                </a:lnTo>
                <a:lnTo>
                  <a:pt x="9525" y="12814"/>
                </a:lnTo>
                <a:lnTo>
                  <a:pt x="14973" y="16929"/>
                </a:lnTo>
                <a:lnTo>
                  <a:pt x="18961" y="11303"/>
                </a:lnTo>
                <a:close/>
              </a:path>
              <a:path extrusionOk="0" h="165100" w="274954">
                <a:moveTo>
                  <a:pt x="29857" y="19532"/>
                </a:moveTo>
                <a:lnTo>
                  <a:pt x="24409" y="15417"/>
                </a:lnTo>
                <a:lnTo>
                  <a:pt x="20421" y="21018"/>
                </a:lnTo>
                <a:lnTo>
                  <a:pt x="25869" y="25133"/>
                </a:lnTo>
                <a:lnTo>
                  <a:pt x="29857" y="19532"/>
                </a:lnTo>
                <a:close/>
              </a:path>
              <a:path extrusionOk="0" h="165100" w="274954">
                <a:moveTo>
                  <a:pt x="40754" y="27736"/>
                </a:moveTo>
                <a:lnTo>
                  <a:pt x="35306" y="23647"/>
                </a:lnTo>
                <a:lnTo>
                  <a:pt x="31318" y="29248"/>
                </a:lnTo>
                <a:lnTo>
                  <a:pt x="36766" y="33362"/>
                </a:lnTo>
                <a:lnTo>
                  <a:pt x="40754" y="27736"/>
                </a:lnTo>
                <a:close/>
              </a:path>
              <a:path extrusionOk="0" h="165100" w="274954">
                <a:moveTo>
                  <a:pt x="51650" y="35966"/>
                </a:moveTo>
                <a:lnTo>
                  <a:pt x="46202" y="31851"/>
                </a:lnTo>
                <a:lnTo>
                  <a:pt x="42214" y="37477"/>
                </a:lnTo>
                <a:lnTo>
                  <a:pt x="47663" y="41567"/>
                </a:lnTo>
                <a:lnTo>
                  <a:pt x="51650" y="35966"/>
                </a:lnTo>
                <a:close/>
              </a:path>
              <a:path extrusionOk="0" h="165100" w="274954">
                <a:moveTo>
                  <a:pt x="62560" y="44170"/>
                </a:moveTo>
                <a:lnTo>
                  <a:pt x="57099" y="40081"/>
                </a:lnTo>
                <a:lnTo>
                  <a:pt x="53111" y="45681"/>
                </a:lnTo>
                <a:lnTo>
                  <a:pt x="58559" y="49796"/>
                </a:lnTo>
                <a:lnTo>
                  <a:pt x="62560" y="44170"/>
                </a:lnTo>
                <a:close/>
              </a:path>
              <a:path extrusionOk="0" h="165100" w="274954">
                <a:moveTo>
                  <a:pt x="73431" y="52400"/>
                </a:moveTo>
                <a:lnTo>
                  <a:pt x="67995" y="48285"/>
                </a:lnTo>
                <a:lnTo>
                  <a:pt x="63995" y="53911"/>
                </a:lnTo>
                <a:lnTo>
                  <a:pt x="69469" y="58000"/>
                </a:lnTo>
                <a:lnTo>
                  <a:pt x="73431" y="52400"/>
                </a:lnTo>
                <a:close/>
              </a:path>
              <a:path extrusionOk="0" h="165100" w="274954">
                <a:moveTo>
                  <a:pt x="84328" y="60629"/>
                </a:moveTo>
                <a:lnTo>
                  <a:pt x="78892" y="56515"/>
                </a:lnTo>
                <a:lnTo>
                  <a:pt x="74904" y="62115"/>
                </a:lnTo>
                <a:lnTo>
                  <a:pt x="80340" y="66230"/>
                </a:lnTo>
                <a:lnTo>
                  <a:pt x="84328" y="60629"/>
                </a:lnTo>
                <a:close/>
              </a:path>
              <a:path extrusionOk="0" h="165100" w="274954">
                <a:moveTo>
                  <a:pt x="95237" y="68834"/>
                </a:moveTo>
                <a:lnTo>
                  <a:pt x="89801" y="64744"/>
                </a:lnTo>
                <a:lnTo>
                  <a:pt x="85801" y="70345"/>
                </a:lnTo>
                <a:lnTo>
                  <a:pt x="91236" y="74460"/>
                </a:lnTo>
                <a:lnTo>
                  <a:pt x="95237" y="68834"/>
                </a:lnTo>
                <a:close/>
              </a:path>
              <a:path extrusionOk="0" h="165100" w="274954">
                <a:moveTo>
                  <a:pt x="106133" y="77063"/>
                </a:moveTo>
                <a:lnTo>
                  <a:pt x="100698" y="72948"/>
                </a:lnTo>
                <a:lnTo>
                  <a:pt x="96710" y="78574"/>
                </a:lnTo>
                <a:lnTo>
                  <a:pt x="102146" y="82664"/>
                </a:lnTo>
                <a:lnTo>
                  <a:pt x="106133" y="77063"/>
                </a:lnTo>
                <a:close/>
              </a:path>
              <a:path extrusionOk="0" h="165100" w="274954">
                <a:moveTo>
                  <a:pt x="117043" y="85293"/>
                </a:moveTo>
                <a:lnTo>
                  <a:pt x="111569" y="81178"/>
                </a:lnTo>
                <a:lnTo>
                  <a:pt x="107607" y="86779"/>
                </a:lnTo>
                <a:lnTo>
                  <a:pt x="113042" y="90893"/>
                </a:lnTo>
                <a:lnTo>
                  <a:pt x="117043" y="85293"/>
                </a:lnTo>
                <a:close/>
              </a:path>
              <a:path extrusionOk="0" h="165100" w="274954">
                <a:moveTo>
                  <a:pt x="127914" y="93497"/>
                </a:moveTo>
                <a:lnTo>
                  <a:pt x="122478" y="89382"/>
                </a:lnTo>
                <a:lnTo>
                  <a:pt x="118478" y="95008"/>
                </a:lnTo>
                <a:lnTo>
                  <a:pt x="123952" y="99136"/>
                </a:lnTo>
                <a:lnTo>
                  <a:pt x="127914" y="93497"/>
                </a:lnTo>
                <a:close/>
              </a:path>
              <a:path extrusionOk="0" h="165100" w="274954">
                <a:moveTo>
                  <a:pt x="138811" y="101727"/>
                </a:moveTo>
                <a:lnTo>
                  <a:pt x="133375" y="97612"/>
                </a:lnTo>
                <a:lnTo>
                  <a:pt x="129387" y="103212"/>
                </a:lnTo>
                <a:lnTo>
                  <a:pt x="134823" y="107327"/>
                </a:lnTo>
                <a:lnTo>
                  <a:pt x="138811" y="101727"/>
                </a:lnTo>
                <a:close/>
              </a:path>
              <a:path extrusionOk="0" h="165100" w="274954">
                <a:moveTo>
                  <a:pt x="149720" y="109931"/>
                </a:moveTo>
                <a:lnTo>
                  <a:pt x="144284" y="105816"/>
                </a:lnTo>
                <a:lnTo>
                  <a:pt x="140284" y="111442"/>
                </a:lnTo>
                <a:lnTo>
                  <a:pt x="145719" y="115570"/>
                </a:lnTo>
                <a:lnTo>
                  <a:pt x="149720" y="109931"/>
                </a:lnTo>
                <a:close/>
              </a:path>
              <a:path extrusionOk="0" h="165100" w="274954">
                <a:moveTo>
                  <a:pt x="160616" y="118160"/>
                </a:moveTo>
                <a:lnTo>
                  <a:pt x="155181" y="114046"/>
                </a:lnTo>
                <a:lnTo>
                  <a:pt x="151193" y="119646"/>
                </a:lnTo>
                <a:lnTo>
                  <a:pt x="156629" y="123761"/>
                </a:lnTo>
                <a:lnTo>
                  <a:pt x="160616" y="118160"/>
                </a:lnTo>
                <a:close/>
              </a:path>
              <a:path extrusionOk="0" h="165100" w="274954">
                <a:moveTo>
                  <a:pt x="171526" y="126390"/>
                </a:moveTo>
                <a:lnTo>
                  <a:pt x="166052" y="122275"/>
                </a:lnTo>
                <a:lnTo>
                  <a:pt x="162064" y="127876"/>
                </a:lnTo>
                <a:lnTo>
                  <a:pt x="167525" y="132003"/>
                </a:lnTo>
                <a:lnTo>
                  <a:pt x="171526" y="126390"/>
                </a:lnTo>
                <a:close/>
              </a:path>
              <a:path extrusionOk="0" h="165100" w="274954">
                <a:moveTo>
                  <a:pt x="182397" y="134594"/>
                </a:moveTo>
                <a:lnTo>
                  <a:pt x="176961" y="130479"/>
                </a:lnTo>
                <a:lnTo>
                  <a:pt x="172961" y="136118"/>
                </a:lnTo>
                <a:lnTo>
                  <a:pt x="178435" y="140233"/>
                </a:lnTo>
                <a:lnTo>
                  <a:pt x="182397" y="134594"/>
                </a:lnTo>
                <a:close/>
              </a:path>
              <a:path extrusionOk="0" h="165100" w="274954">
                <a:moveTo>
                  <a:pt x="193294" y="142824"/>
                </a:moveTo>
                <a:lnTo>
                  <a:pt x="187858" y="138709"/>
                </a:lnTo>
                <a:lnTo>
                  <a:pt x="183870" y="144310"/>
                </a:lnTo>
                <a:lnTo>
                  <a:pt x="189306" y="148437"/>
                </a:lnTo>
                <a:lnTo>
                  <a:pt x="193294" y="142824"/>
                </a:lnTo>
                <a:close/>
              </a:path>
              <a:path extrusionOk="0" h="165100" w="274954">
                <a:moveTo>
                  <a:pt x="204203" y="151028"/>
                </a:moveTo>
                <a:lnTo>
                  <a:pt x="198767" y="146913"/>
                </a:lnTo>
                <a:lnTo>
                  <a:pt x="194767" y="152552"/>
                </a:lnTo>
                <a:lnTo>
                  <a:pt x="200202" y="156667"/>
                </a:lnTo>
                <a:lnTo>
                  <a:pt x="204203" y="151028"/>
                </a:lnTo>
                <a:close/>
              </a:path>
              <a:path extrusionOk="0" h="165100" w="274954">
                <a:moveTo>
                  <a:pt x="215099" y="159258"/>
                </a:moveTo>
                <a:lnTo>
                  <a:pt x="209638" y="155143"/>
                </a:lnTo>
                <a:lnTo>
                  <a:pt x="205676" y="160743"/>
                </a:lnTo>
                <a:lnTo>
                  <a:pt x="211112" y="164871"/>
                </a:lnTo>
                <a:lnTo>
                  <a:pt x="215099" y="159258"/>
                </a:lnTo>
                <a:close/>
              </a:path>
              <a:path extrusionOk="0" h="165100" w="274954">
                <a:moveTo>
                  <a:pt x="265404" y="63169"/>
                </a:moveTo>
                <a:lnTo>
                  <a:pt x="264147" y="56324"/>
                </a:lnTo>
                <a:lnTo>
                  <a:pt x="257505" y="57632"/>
                </a:lnTo>
                <a:lnTo>
                  <a:pt x="258775" y="64465"/>
                </a:lnTo>
                <a:lnTo>
                  <a:pt x="265404" y="63169"/>
                </a:lnTo>
                <a:close/>
              </a:path>
              <a:path extrusionOk="0" h="165100" w="274954">
                <a:moveTo>
                  <a:pt x="267931" y="76847"/>
                </a:moveTo>
                <a:lnTo>
                  <a:pt x="266674" y="70002"/>
                </a:lnTo>
                <a:lnTo>
                  <a:pt x="260032" y="71310"/>
                </a:lnTo>
                <a:lnTo>
                  <a:pt x="261289" y="78143"/>
                </a:lnTo>
                <a:lnTo>
                  <a:pt x="267931" y="76847"/>
                </a:lnTo>
                <a:close/>
              </a:path>
              <a:path extrusionOk="0" h="165100" w="274954">
                <a:moveTo>
                  <a:pt x="270421" y="90525"/>
                </a:moveTo>
                <a:lnTo>
                  <a:pt x="269189" y="83693"/>
                </a:lnTo>
                <a:lnTo>
                  <a:pt x="262559" y="84988"/>
                </a:lnTo>
                <a:lnTo>
                  <a:pt x="263817" y="91821"/>
                </a:lnTo>
                <a:lnTo>
                  <a:pt x="270421" y="90525"/>
                </a:lnTo>
                <a:close/>
              </a:path>
              <a:path extrusionOk="0" h="165100" w="274954">
                <a:moveTo>
                  <a:pt x="272948" y="104178"/>
                </a:moveTo>
                <a:lnTo>
                  <a:pt x="271716" y="97332"/>
                </a:lnTo>
                <a:lnTo>
                  <a:pt x="265074" y="98666"/>
                </a:lnTo>
                <a:lnTo>
                  <a:pt x="266344" y="105473"/>
                </a:lnTo>
                <a:lnTo>
                  <a:pt x="272948" y="104178"/>
                </a:lnTo>
                <a:close/>
              </a:path>
              <a:path extrusionOk="0" h="165100" w="274954">
                <a:moveTo>
                  <a:pt x="274624" y="113309"/>
                </a:moveTo>
                <a:lnTo>
                  <a:pt x="274205" y="111010"/>
                </a:lnTo>
                <a:lnTo>
                  <a:pt x="267601" y="112318"/>
                </a:lnTo>
                <a:lnTo>
                  <a:pt x="268020" y="114604"/>
                </a:lnTo>
                <a:lnTo>
                  <a:pt x="274624" y="113309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1" name="Google Shape;9971;p21"/>
          <p:cNvSpPr/>
          <p:nvPr/>
        </p:nvSpPr>
        <p:spPr>
          <a:xfrm>
            <a:off x="6680378" y="1871141"/>
            <a:ext cx="10160" cy="215900"/>
          </a:xfrm>
          <a:custGeom>
            <a:rect b="b" l="l" r="r" t="t"/>
            <a:pathLst>
              <a:path extrusionOk="0" h="215900" w="10159">
                <a:moveTo>
                  <a:pt x="6845" y="208724"/>
                </a:moveTo>
                <a:lnTo>
                  <a:pt x="88" y="208724"/>
                </a:lnTo>
                <a:lnTo>
                  <a:pt x="0" y="215684"/>
                </a:lnTo>
                <a:lnTo>
                  <a:pt x="6718" y="215684"/>
                </a:lnTo>
                <a:lnTo>
                  <a:pt x="6845" y="208724"/>
                </a:lnTo>
                <a:close/>
              </a:path>
              <a:path extrusionOk="0" h="215900" w="10159">
                <a:moveTo>
                  <a:pt x="7023" y="194792"/>
                </a:moveTo>
                <a:lnTo>
                  <a:pt x="266" y="194792"/>
                </a:lnTo>
                <a:lnTo>
                  <a:pt x="177" y="201752"/>
                </a:lnTo>
                <a:lnTo>
                  <a:pt x="6934" y="201752"/>
                </a:lnTo>
                <a:lnTo>
                  <a:pt x="7023" y="194792"/>
                </a:lnTo>
                <a:close/>
              </a:path>
              <a:path extrusionOk="0" h="215900" w="10159">
                <a:moveTo>
                  <a:pt x="7200" y="180898"/>
                </a:moveTo>
                <a:lnTo>
                  <a:pt x="444" y="180898"/>
                </a:lnTo>
                <a:lnTo>
                  <a:pt x="355" y="187858"/>
                </a:lnTo>
                <a:lnTo>
                  <a:pt x="7112" y="187858"/>
                </a:lnTo>
                <a:lnTo>
                  <a:pt x="7200" y="180898"/>
                </a:lnTo>
                <a:close/>
              </a:path>
              <a:path extrusionOk="0" h="215900" w="10159">
                <a:moveTo>
                  <a:pt x="7378" y="166966"/>
                </a:moveTo>
                <a:lnTo>
                  <a:pt x="660" y="166966"/>
                </a:lnTo>
                <a:lnTo>
                  <a:pt x="533" y="173926"/>
                </a:lnTo>
                <a:lnTo>
                  <a:pt x="7289" y="173926"/>
                </a:lnTo>
                <a:lnTo>
                  <a:pt x="7378" y="166966"/>
                </a:lnTo>
                <a:close/>
              </a:path>
              <a:path extrusionOk="0" h="215900" w="10159">
                <a:moveTo>
                  <a:pt x="7594" y="153073"/>
                </a:moveTo>
                <a:lnTo>
                  <a:pt x="838" y="153073"/>
                </a:lnTo>
                <a:lnTo>
                  <a:pt x="749" y="160032"/>
                </a:lnTo>
                <a:lnTo>
                  <a:pt x="7505" y="160032"/>
                </a:lnTo>
                <a:lnTo>
                  <a:pt x="7594" y="153073"/>
                </a:lnTo>
                <a:close/>
              </a:path>
              <a:path extrusionOk="0" h="215900" w="10159">
                <a:moveTo>
                  <a:pt x="7772" y="139141"/>
                </a:moveTo>
                <a:lnTo>
                  <a:pt x="1016" y="139141"/>
                </a:lnTo>
                <a:lnTo>
                  <a:pt x="927" y="146113"/>
                </a:lnTo>
                <a:lnTo>
                  <a:pt x="7683" y="146113"/>
                </a:lnTo>
                <a:lnTo>
                  <a:pt x="7772" y="139141"/>
                </a:lnTo>
                <a:close/>
              </a:path>
              <a:path extrusionOk="0" h="215900" w="10159">
                <a:moveTo>
                  <a:pt x="7950" y="125247"/>
                </a:moveTo>
                <a:lnTo>
                  <a:pt x="1219" y="125247"/>
                </a:lnTo>
                <a:lnTo>
                  <a:pt x="1104" y="132181"/>
                </a:lnTo>
                <a:lnTo>
                  <a:pt x="7861" y="132181"/>
                </a:lnTo>
                <a:lnTo>
                  <a:pt x="7950" y="125247"/>
                </a:lnTo>
                <a:close/>
              </a:path>
              <a:path extrusionOk="0" h="215900" w="10159">
                <a:moveTo>
                  <a:pt x="8166" y="111328"/>
                </a:moveTo>
                <a:lnTo>
                  <a:pt x="1409" y="111328"/>
                </a:lnTo>
                <a:lnTo>
                  <a:pt x="1320" y="118287"/>
                </a:lnTo>
                <a:lnTo>
                  <a:pt x="8077" y="118287"/>
                </a:lnTo>
                <a:lnTo>
                  <a:pt x="8166" y="111328"/>
                </a:lnTo>
                <a:close/>
              </a:path>
              <a:path extrusionOk="0" h="215900" w="10159">
                <a:moveTo>
                  <a:pt x="8343" y="97396"/>
                </a:moveTo>
                <a:lnTo>
                  <a:pt x="1587" y="97396"/>
                </a:lnTo>
                <a:lnTo>
                  <a:pt x="1498" y="104355"/>
                </a:lnTo>
                <a:lnTo>
                  <a:pt x="8255" y="104355"/>
                </a:lnTo>
                <a:lnTo>
                  <a:pt x="8343" y="97396"/>
                </a:lnTo>
                <a:close/>
              </a:path>
              <a:path extrusionOk="0" h="215900" w="10159">
                <a:moveTo>
                  <a:pt x="8521" y="83502"/>
                </a:moveTo>
                <a:lnTo>
                  <a:pt x="1765" y="83502"/>
                </a:lnTo>
                <a:lnTo>
                  <a:pt x="1676" y="90462"/>
                </a:lnTo>
                <a:lnTo>
                  <a:pt x="8432" y="90462"/>
                </a:lnTo>
                <a:lnTo>
                  <a:pt x="8521" y="83502"/>
                </a:lnTo>
                <a:close/>
              </a:path>
              <a:path extrusionOk="0" h="215900" w="10159">
                <a:moveTo>
                  <a:pt x="8737" y="69570"/>
                </a:moveTo>
                <a:lnTo>
                  <a:pt x="1981" y="69570"/>
                </a:lnTo>
                <a:lnTo>
                  <a:pt x="1892" y="76542"/>
                </a:lnTo>
                <a:lnTo>
                  <a:pt x="8610" y="76542"/>
                </a:lnTo>
                <a:lnTo>
                  <a:pt x="8737" y="69570"/>
                </a:lnTo>
                <a:close/>
              </a:path>
              <a:path extrusionOk="0" h="215900" w="10159">
                <a:moveTo>
                  <a:pt x="8915" y="55676"/>
                </a:moveTo>
                <a:lnTo>
                  <a:pt x="2159" y="55676"/>
                </a:lnTo>
                <a:lnTo>
                  <a:pt x="2070" y="62636"/>
                </a:lnTo>
                <a:lnTo>
                  <a:pt x="8826" y="62636"/>
                </a:lnTo>
                <a:lnTo>
                  <a:pt x="8915" y="55676"/>
                </a:lnTo>
                <a:close/>
              </a:path>
              <a:path extrusionOk="0" h="215900" w="10159">
                <a:moveTo>
                  <a:pt x="9093" y="41744"/>
                </a:moveTo>
                <a:lnTo>
                  <a:pt x="2336" y="41744"/>
                </a:lnTo>
                <a:lnTo>
                  <a:pt x="2247" y="48717"/>
                </a:lnTo>
                <a:lnTo>
                  <a:pt x="9004" y="48717"/>
                </a:lnTo>
                <a:lnTo>
                  <a:pt x="9093" y="41744"/>
                </a:lnTo>
                <a:close/>
              </a:path>
              <a:path extrusionOk="0" h="215900" w="10159">
                <a:moveTo>
                  <a:pt x="9271" y="27825"/>
                </a:moveTo>
                <a:lnTo>
                  <a:pt x="2514" y="27825"/>
                </a:lnTo>
                <a:lnTo>
                  <a:pt x="2463" y="34785"/>
                </a:lnTo>
                <a:lnTo>
                  <a:pt x="9182" y="34785"/>
                </a:lnTo>
                <a:lnTo>
                  <a:pt x="9271" y="27825"/>
                </a:lnTo>
                <a:close/>
              </a:path>
              <a:path extrusionOk="0" h="215900" w="10159">
                <a:moveTo>
                  <a:pt x="9486" y="13931"/>
                </a:moveTo>
                <a:lnTo>
                  <a:pt x="2730" y="13931"/>
                </a:lnTo>
                <a:lnTo>
                  <a:pt x="2641" y="20891"/>
                </a:lnTo>
                <a:lnTo>
                  <a:pt x="9398" y="20891"/>
                </a:lnTo>
                <a:lnTo>
                  <a:pt x="9486" y="13931"/>
                </a:lnTo>
                <a:close/>
              </a:path>
              <a:path extrusionOk="0" h="215900" w="10159">
                <a:moveTo>
                  <a:pt x="9664" y="0"/>
                </a:moveTo>
                <a:lnTo>
                  <a:pt x="2908" y="0"/>
                </a:lnTo>
                <a:lnTo>
                  <a:pt x="2819" y="6959"/>
                </a:lnTo>
                <a:lnTo>
                  <a:pt x="9575" y="6959"/>
                </a:lnTo>
                <a:lnTo>
                  <a:pt x="9664" y="0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2" name="Google Shape;9972;p21"/>
          <p:cNvSpPr/>
          <p:nvPr/>
        </p:nvSpPr>
        <p:spPr>
          <a:xfrm>
            <a:off x="6188189" y="2151913"/>
            <a:ext cx="340995" cy="66040"/>
          </a:xfrm>
          <a:custGeom>
            <a:rect b="b" l="l" r="r" t="t"/>
            <a:pathLst>
              <a:path extrusionOk="0" h="66039" w="340995">
                <a:moveTo>
                  <a:pt x="7785" y="1168"/>
                </a:moveTo>
                <a:lnTo>
                  <a:pt x="1130" y="0"/>
                </a:lnTo>
                <a:lnTo>
                  <a:pt x="0" y="6870"/>
                </a:lnTo>
                <a:lnTo>
                  <a:pt x="6667" y="8013"/>
                </a:lnTo>
                <a:lnTo>
                  <a:pt x="7785" y="1168"/>
                </a:lnTo>
                <a:close/>
              </a:path>
              <a:path extrusionOk="0" h="66039" w="340995">
                <a:moveTo>
                  <a:pt x="21094" y="3467"/>
                </a:moveTo>
                <a:lnTo>
                  <a:pt x="14439" y="2311"/>
                </a:lnTo>
                <a:lnTo>
                  <a:pt x="13322" y="9182"/>
                </a:lnTo>
                <a:lnTo>
                  <a:pt x="19977" y="10337"/>
                </a:lnTo>
                <a:lnTo>
                  <a:pt x="21094" y="3467"/>
                </a:lnTo>
                <a:close/>
              </a:path>
              <a:path extrusionOk="0" h="66039" w="340995">
                <a:moveTo>
                  <a:pt x="34417" y="5778"/>
                </a:moveTo>
                <a:lnTo>
                  <a:pt x="27749" y="4635"/>
                </a:lnTo>
                <a:lnTo>
                  <a:pt x="26644" y="11480"/>
                </a:lnTo>
                <a:lnTo>
                  <a:pt x="33299" y="12649"/>
                </a:lnTo>
                <a:lnTo>
                  <a:pt x="34417" y="5778"/>
                </a:lnTo>
                <a:close/>
              </a:path>
              <a:path extrusionOk="0" h="66039" w="340995">
                <a:moveTo>
                  <a:pt x="47726" y="8102"/>
                </a:moveTo>
                <a:lnTo>
                  <a:pt x="41071" y="6959"/>
                </a:lnTo>
                <a:lnTo>
                  <a:pt x="39954" y="13804"/>
                </a:lnTo>
                <a:lnTo>
                  <a:pt x="46609" y="14973"/>
                </a:lnTo>
                <a:lnTo>
                  <a:pt x="47726" y="8102"/>
                </a:lnTo>
                <a:close/>
              </a:path>
              <a:path extrusionOk="0" h="66039" w="340995">
                <a:moveTo>
                  <a:pt x="61048" y="10426"/>
                </a:moveTo>
                <a:lnTo>
                  <a:pt x="54381" y="9245"/>
                </a:lnTo>
                <a:lnTo>
                  <a:pt x="53263" y="16116"/>
                </a:lnTo>
                <a:lnTo>
                  <a:pt x="59931" y="17259"/>
                </a:lnTo>
                <a:lnTo>
                  <a:pt x="61048" y="10426"/>
                </a:lnTo>
                <a:close/>
              </a:path>
              <a:path extrusionOk="0" h="66039" w="340995">
                <a:moveTo>
                  <a:pt x="74358" y="12712"/>
                </a:moveTo>
                <a:lnTo>
                  <a:pt x="67703" y="11569"/>
                </a:lnTo>
                <a:lnTo>
                  <a:pt x="66586" y="18440"/>
                </a:lnTo>
                <a:lnTo>
                  <a:pt x="73240" y="19583"/>
                </a:lnTo>
                <a:lnTo>
                  <a:pt x="74358" y="12712"/>
                </a:lnTo>
                <a:close/>
              </a:path>
              <a:path extrusionOk="0" h="66039" w="340995">
                <a:moveTo>
                  <a:pt x="87680" y="15036"/>
                </a:moveTo>
                <a:lnTo>
                  <a:pt x="81026" y="13893"/>
                </a:lnTo>
                <a:lnTo>
                  <a:pt x="79895" y="20726"/>
                </a:lnTo>
                <a:lnTo>
                  <a:pt x="86563" y="21907"/>
                </a:lnTo>
                <a:lnTo>
                  <a:pt x="87680" y="15036"/>
                </a:lnTo>
                <a:close/>
              </a:path>
              <a:path extrusionOk="0" h="66039" w="340995">
                <a:moveTo>
                  <a:pt x="101003" y="17360"/>
                </a:moveTo>
                <a:lnTo>
                  <a:pt x="94335" y="16179"/>
                </a:lnTo>
                <a:lnTo>
                  <a:pt x="93218" y="23050"/>
                </a:lnTo>
                <a:lnTo>
                  <a:pt x="99872" y="24193"/>
                </a:lnTo>
                <a:lnTo>
                  <a:pt x="101003" y="17360"/>
                </a:lnTo>
                <a:close/>
              </a:path>
              <a:path extrusionOk="0" h="66039" w="340995">
                <a:moveTo>
                  <a:pt x="114312" y="19685"/>
                </a:moveTo>
                <a:lnTo>
                  <a:pt x="107657" y="18503"/>
                </a:lnTo>
                <a:lnTo>
                  <a:pt x="106527" y="25374"/>
                </a:lnTo>
                <a:lnTo>
                  <a:pt x="113195" y="26530"/>
                </a:lnTo>
                <a:lnTo>
                  <a:pt x="114312" y="19685"/>
                </a:lnTo>
                <a:close/>
              </a:path>
              <a:path extrusionOk="0" h="66039" w="340995">
                <a:moveTo>
                  <a:pt x="127635" y="21971"/>
                </a:moveTo>
                <a:lnTo>
                  <a:pt x="120967" y="20828"/>
                </a:lnTo>
                <a:lnTo>
                  <a:pt x="119849" y="27686"/>
                </a:lnTo>
                <a:lnTo>
                  <a:pt x="126504" y="28841"/>
                </a:lnTo>
                <a:lnTo>
                  <a:pt x="127635" y="21971"/>
                </a:lnTo>
                <a:close/>
              </a:path>
              <a:path extrusionOk="0" h="66039" w="340995">
                <a:moveTo>
                  <a:pt x="140944" y="24295"/>
                </a:moveTo>
                <a:lnTo>
                  <a:pt x="134289" y="23139"/>
                </a:lnTo>
                <a:lnTo>
                  <a:pt x="133172" y="29997"/>
                </a:lnTo>
                <a:lnTo>
                  <a:pt x="139827" y="31153"/>
                </a:lnTo>
                <a:lnTo>
                  <a:pt x="140944" y="24295"/>
                </a:lnTo>
                <a:close/>
              </a:path>
              <a:path extrusionOk="0" h="66039" w="340995">
                <a:moveTo>
                  <a:pt x="154266" y="26606"/>
                </a:moveTo>
                <a:lnTo>
                  <a:pt x="147599" y="25450"/>
                </a:lnTo>
                <a:lnTo>
                  <a:pt x="146481" y="32308"/>
                </a:lnTo>
                <a:lnTo>
                  <a:pt x="153149" y="33464"/>
                </a:lnTo>
                <a:lnTo>
                  <a:pt x="154266" y="26606"/>
                </a:lnTo>
                <a:close/>
              </a:path>
              <a:path extrusionOk="0" h="66039" w="340995">
                <a:moveTo>
                  <a:pt x="167576" y="28917"/>
                </a:moveTo>
                <a:lnTo>
                  <a:pt x="160921" y="27762"/>
                </a:lnTo>
                <a:lnTo>
                  <a:pt x="159804" y="34620"/>
                </a:lnTo>
                <a:lnTo>
                  <a:pt x="166458" y="35775"/>
                </a:lnTo>
                <a:lnTo>
                  <a:pt x="167576" y="28917"/>
                </a:lnTo>
                <a:close/>
              </a:path>
              <a:path extrusionOk="0" h="66039" w="340995">
                <a:moveTo>
                  <a:pt x="180898" y="31229"/>
                </a:moveTo>
                <a:lnTo>
                  <a:pt x="174231" y="30073"/>
                </a:lnTo>
                <a:lnTo>
                  <a:pt x="173113" y="36931"/>
                </a:lnTo>
                <a:lnTo>
                  <a:pt x="179781" y="38087"/>
                </a:lnTo>
                <a:lnTo>
                  <a:pt x="180898" y="31229"/>
                </a:lnTo>
                <a:close/>
              </a:path>
              <a:path extrusionOk="0" h="66039" w="340995">
                <a:moveTo>
                  <a:pt x="194208" y="33540"/>
                </a:moveTo>
                <a:lnTo>
                  <a:pt x="187553" y="32385"/>
                </a:lnTo>
                <a:lnTo>
                  <a:pt x="186436" y="39243"/>
                </a:lnTo>
                <a:lnTo>
                  <a:pt x="193090" y="40398"/>
                </a:lnTo>
                <a:lnTo>
                  <a:pt x="194208" y="33540"/>
                </a:lnTo>
                <a:close/>
              </a:path>
              <a:path extrusionOk="0" h="66039" w="340995">
                <a:moveTo>
                  <a:pt x="207530" y="35852"/>
                </a:moveTo>
                <a:lnTo>
                  <a:pt x="200863" y="34696"/>
                </a:lnTo>
                <a:lnTo>
                  <a:pt x="199745" y="41554"/>
                </a:lnTo>
                <a:lnTo>
                  <a:pt x="206400" y="42710"/>
                </a:lnTo>
                <a:lnTo>
                  <a:pt x="207530" y="35852"/>
                </a:lnTo>
                <a:close/>
              </a:path>
              <a:path extrusionOk="0" h="66039" w="340995">
                <a:moveTo>
                  <a:pt x="220853" y="38163"/>
                </a:moveTo>
                <a:lnTo>
                  <a:pt x="214185" y="37007"/>
                </a:lnTo>
                <a:lnTo>
                  <a:pt x="213067" y="43865"/>
                </a:lnTo>
                <a:lnTo>
                  <a:pt x="219710" y="45034"/>
                </a:lnTo>
                <a:lnTo>
                  <a:pt x="220853" y="38163"/>
                </a:lnTo>
                <a:close/>
              </a:path>
              <a:path extrusionOk="0" h="66039" w="340995">
                <a:moveTo>
                  <a:pt x="234162" y="40487"/>
                </a:moveTo>
                <a:lnTo>
                  <a:pt x="227495" y="39319"/>
                </a:lnTo>
                <a:lnTo>
                  <a:pt x="226377" y="46177"/>
                </a:lnTo>
                <a:lnTo>
                  <a:pt x="233045" y="47345"/>
                </a:lnTo>
                <a:lnTo>
                  <a:pt x="234162" y="40487"/>
                </a:lnTo>
                <a:close/>
              </a:path>
              <a:path extrusionOk="0" h="66039" w="340995">
                <a:moveTo>
                  <a:pt x="247497" y="42786"/>
                </a:moveTo>
                <a:lnTo>
                  <a:pt x="240830" y="41630"/>
                </a:lnTo>
                <a:lnTo>
                  <a:pt x="239687" y="48501"/>
                </a:lnTo>
                <a:lnTo>
                  <a:pt x="246354" y="49644"/>
                </a:lnTo>
                <a:lnTo>
                  <a:pt x="247497" y="42786"/>
                </a:lnTo>
                <a:close/>
              </a:path>
              <a:path extrusionOk="0" h="66039" w="340995">
                <a:moveTo>
                  <a:pt x="260794" y="45097"/>
                </a:moveTo>
                <a:lnTo>
                  <a:pt x="254127" y="43954"/>
                </a:lnTo>
                <a:lnTo>
                  <a:pt x="253022" y="50812"/>
                </a:lnTo>
                <a:lnTo>
                  <a:pt x="259689" y="51968"/>
                </a:lnTo>
                <a:lnTo>
                  <a:pt x="260794" y="45097"/>
                </a:lnTo>
                <a:close/>
              </a:path>
              <a:path extrusionOk="0" h="66039" w="340995">
                <a:moveTo>
                  <a:pt x="274104" y="47421"/>
                </a:moveTo>
                <a:lnTo>
                  <a:pt x="267462" y="46266"/>
                </a:lnTo>
                <a:lnTo>
                  <a:pt x="266319" y="53124"/>
                </a:lnTo>
                <a:lnTo>
                  <a:pt x="272999" y="54279"/>
                </a:lnTo>
                <a:lnTo>
                  <a:pt x="274104" y="47421"/>
                </a:lnTo>
                <a:close/>
              </a:path>
              <a:path extrusionOk="0" h="66039" w="340995">
                <a:moveTo>
                  <a:pt x="287439" y="49733"/>
                </a:moveTo>
                <a:lnTo>
                  <a:pt x="280771" y="48577"/>
                </a:lnTo>
                <a:lnTo>
                  <a:pt x="279666" y="55435"/>
                </a:lnTo>
                <a:lnTo>
                  <a:pt x="286296" y="56591"/>
                </a:lnTo>
                <a:lnTo>
                  <a:pt x="287439" y="49733"/>
                </a:lnTo>
                <a:close/>
              </a:path>
              <a:path extrusionOk="0" h="66039" w="340995">
                <a:moveTo>
                  <a:pt x="300748" y="52044"/>
                </a:moveTo>
                <a:lnTo>
                  <a:pt x="294081" y="50888"/>
                </a:lnTo>
                <a:lnTo>
                  <a:pt x="292963" y="57746"/>
                </a:lnTo>
                <a:lnTo>
                  <a:pt x="299631" y="58902"/>
                </a:lnTo>
                <a:lnTo>
                  <a:pt x="300748" y="52044"/>
                </a:lnTo>
                <a:close/>
              </a:path>
              <a:path extrusionOk="0" h="66039" w="340995">
                <a:moveTo>
                  <a:pt x="314045" y="54356"/>
                </a:moveTo>
                <a:lnTo>
                  <a:pt x="307416" y="53200"/>
                </a:lnTo>
                <a:lnTo>
                  <a:pt x="306273" y="60058"/>
                </a:lnTo>
                <a:lnTo>
                  <a:pt x="312940" y="61214"/>
                </a:lnTo>
                <a:lnTo>
                  <a:pt x="314045" y="54356"/>
                </a:lnTo>
                <a:close/>
              </a:path>
              <a:path extrusionOk="0" h="66039" w="340995">
                <a:moveTo>
                  <a:pt x="327380" y="56667"/>
                </a:moveTo>
                <a:lnTo>
                  <a:pt x="320713" y="55511"/>
                </a:lnTo>
                <a:lnTo>
                  <a:pt x="319570" y="62369"/>
                </a:lnTo>
                <a:lnTo>
                  <a:pt x="326250" y="63525"/>
                </a:lnTo>
                <a:lnTo>
                  <a:pt x="327380" y="56667"/>
                </a:lnTo>
                <a:close/>
              </a:path>
              <a:path extrusionOk="0" h="66039" w="340995">
                <a:moveTo>
                  <a:pt x="340690" y="58978"/>
                </a:moveTo>
                <a:lnTo>
                  <a:pt x="334022" y="57823"/>
                </a:lnTo>
                <a:lnTo>
                  <a:pt x="332917" y="64693"/>
                </a:lnTo>
                <a:lnTo>
                  <a:pt x="339585" y="65836"/>
                </a:lnTo>
                <a:lnTo>
                  <a:pt x="340690" y="58978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3" name="Google Shape;9973;p21"/>
          <p:cNvSpPr/>
          <p:nvPr/>
        </p:nvSpPr>
        <p:spPr>
          <a:xfrm>
            <a:off x="6249499" y="2318388"/>
            <a:ext cx="284480" cy="75565"/>
          </a:xfrm>
          <a:custGeom>
            <a:rect b="b" l="l" r="r" t="t"/>
            <a:pathLst>
              <a:path extrusionOk="0" h="75564" w="284479">
                <a:moveTo>
                  <a:pt x="282660" y="0"/>
                </a:moveTo>
                <a:lnTo>
                  <a:pt x="276112" y="1584"/>
                </a:lnTo>
                <a:lnTo>
                  <a:pt x="277644" y="8362"/>
                </a:lnTo>
                <a:lnTo>
                  <a:pt x="284221" y="6774"/>
                </a:lnTo>
                <a:lnTo>
                  <a:pt x="282660" y="0"/>
                </a:lnTo>
                <a:close/>
              </a:path>
              <a:path extrusionOk="0" h="75564" w="284479">
                <a:moveTo>
                  <a:pt x="269535" y="3178"/>
                </a:moveTo>
                <a:lnTo>
                  <a:pt x="262957" y="4766"/>
                </a:lnTo>
                <a:lnTo>
                  <a:pt x="264489" y="11540"/>
                </a:lnTo>
                <a:lnTo>
                  <a:pt x="271066" y="9946"/>
                </a:lnTo>
                <a:lnTo>
                  <a:pt x="269535" y="3178"/>
                </a:lnTo>
                <a:close/>
              </a:path>
              <a:path extrusionOk="0" h="75564" w="284479">
                <a:moveTo>
                  <a:pt x="256379" y="6347"/>
                </a:moveTo>
                <a:lnTo>
                  <a:pt x="249802" y="7944"/>
                </a:lnTo>
                <a:lnTo>
                  <a:pt x="251334" y="14713"/>
                </a:lnTo>
                <a:lnTo>
                  <a:pt x="257911" y="13125"/>
                </a:lnTo>
                <a:lnTo>
                  <a:pt x="256379" y="6347"/>
                </a:lnTo>
                <a:close/>
              </a:path>
              <a:path extrusionOk="0" h="75564" w="284479">
                <a:moveTo>
                  <a:pt x="243224" y="9532"/>
                </a:moveTo>
                <a:lnTo>
                  <a:pt x="236647" y="11113"/>
                </a:lnTo>
                <a:lnTo>
                  <a:pt x="238209" y="17891"/>
                </a:lnTo>
                <a:lnTo>
                  <a:pt x="244786" y="16303"/>
                </a:lnTo>
                <a:lnTo>
                  <a:pt x="243224" y="9532"/>
                </a:lnTo>
                <a:close/>
              </a:path>
              <a:path extrusionOk="0" h="75564" w="284479">
                <a:moveTo>
                  <a:pt x="230099" y="12701"/>
                </a:moveTo>
                <a:lnTo>
                  <a:pt x="223522" y="14295"/>
                </a:lnTo>
                <a:lnTo>
                  <a:pt x="225054" y="21060"/>
                </a:lnTo>
                <a:lnTo>
                  <a:pt x="231631" y="19479"/>
                </a:lnTo>
                <a:lnTo>
                  <a:pt x="230099" y="12701"/>
                </a:lnTo>
                <a:close/>
              </a:path>
              <a:path extrusionOk="0" h="75564" w="284479">
                <a:moveTo>
                  <a:pt x="216944" y="15879"/>
                </a:moveTo>
                <a:lnTo>
                  <a:pt x="210367" y="17464"/>
                </a:lnTo>
                <a:lnTo>
                  <a:pt x="211898" y="24242"/>
                </a:lnTo>
                <a:lnTo>
                  <a:pt x="218476" y="22657"/>
                </a:lnTo>
                <a:lnTo>
                  <a:pt x="216944" y="15879"/>
                </a:lnTo>
                <a:close/>
              </a:path>
              <a:path extrusionOk="0" h="75564" w="284479">
                <a:moveTo>
                  <a:pt x="203789" y="19061"/>
                </a:moveTo>
                <a:lnTo>
                  <a:pt x="197212" y="20645"/>
                </a:lnTo>
                <a:lnTo>
                  <a:pt x="198743" y="27420"/>
                </a:lnTo>
                <a:lnTo>
                  <a:pt x="205321" y="25826"/>
                </a:lnTo>
                <a:lnTo>
                  <a:pt x="203789" y="19061"/>
                </a:lnTo>
                <a:close/>
              </a:path>
              <a:path extrusionOk="0" h="75564" w="284479">
                <a:moveTo>
                  <a:pt x="190634" y="22230"/>
                </a:moveTo>
                <a:lnTo>
                  <a:pt x="184057" y="23827"/>
                </a:lnTo>
                <a:lnTo>
                  <a:pt x="185618" y="30592"/>
                </a:lnTo>
                <a:lnTo>
                  <a:pt x="192166" y="29008"/>
                </a:lnTo>
                <a:lnTo>
                  <a:pt x="190634" y="22230"/>
                </a:lnTo>
                <a:close/>
              </a:path>
              <a:path extrusionOk="0" h="75564" w="284479">
                <a:moveTo>
                  <a:pt x="177509" y="25408"/>
                </a:moveTo>
                <a:lnTo>
                  <a:pt x="170932" y="26996"/>
                </a:lnTo>
                <a:lnTo>
                  <a:pt x="172463" y="33774"/>
                </a:lnTo>
                <a:lnTo>
                  <a:pt x="179041" y="32186"/>
                </a:lnTo>
                <a:lnTo>
                  <a:pt x="177509" y="25408"/>
                </a:lnTo>
                <a:close/>
              </a:path>
              <a:path extrusionOk="0" h="75564" w="284479">
                <a:moveTo>
                  <a:pt x="164354" y="28581"/>
                </a:moveTo>
                <a:lnTo>
                  <a:pt x="157776" y="30174"/>
                </a:lnTo>
                <a:lnTo>
                  <a:pt x="159308" y="36943"/>
                </a:lnTo>
                <a:lnTo>
                  <a:pt x="165886" y="35358"/>
                </a:lnTo>
                <a:lnTo>
                  <a:pt x="164354" y="28581"/>
                </a:lnTo>
                <a:close/>
              </a:path>
              <a:path extrusionOk="0" h="75564" w="284479">
                <a:moveTo>
                  <a:pt x="151199" y="31762"/>
                </a:moveTo>
                <a:lnTo>
                  <a:pt x="144624" y="33347"/>
                </a:lnTo>
                <a:lnTo>
                  <a:pt x="146165" y="40121"/>
                </a:lnTo>
                <a:lnTo>
                  <a:pt x="152731" y="38537"/>
                </a:lnTo>
                <a:lnTo>
                  <a:pt x="151199" y="31762"/>
                </a:lnTo>
                <a:close/>
              </a:path>
              <a:path extrusionOk="0" h="75564" w="284479">
                <a:moveTo>
                  <a:pt x="138047" y="34941"/>
                </a:moveTo>
                <a:lnTo>
                  <a:pt x="131475" y="36525"/>
                </a:lnTo>
                <a:lnTo>
                  <a:pt x="133019" y="43303"/>
                </a:lnTo>
                <a:lnTo>
                  <a:pt x="139597" y="41709"/>
                </a:lnTo>
                <a:lnTo>
                  <a:pt x="138047" y="34941"/>
                </a:lnTo>
                <a:close/>
              </a:path>
              <a:path extrusionOk="0" h="75564" w="284479">
                <a:moveTo>
                  <a:pt x="124907" y="38113"/>
                </a:moveTo>
                <a:lnTo>
                  <a:pt x="118329" y="39707"/>
                </a:lnTo>
                <a:lnTo>
                  <a:pt x="119867" y="46472"/>
                </a:lnTo>
                <a:lnTo>
                  <a:pt x="126445" y="44888"/>
                </a:lnTo>
                <a:lnTo>
                  <a:pt x="124907" y="38113"/>
                </a:lnTo>
                <a:close/>
              </a:path>
              <a:path extrusionOk="0" h="75564" w="284479">
                <a:moveTo>
                  <a:pt x="111755" y="41291"/>
                </a:moveTo>
                <a:lnTo>
                  <a:pt x="105186" y="42876"/>
                </a:lnTo>
                <a:lnTo>
                  <a:pt x="106724" y="49654"/>
                </a:lnTo>
                <a:lnTo>
                  <a:pt x="113298" y="48069"/>
                </a:lnTo>
                <a:lnTo>
                  <a:pt x="111755" y="41291"/>
                </a:lnTo>
                <a:close/>
              </a:path>
              <a:path extrusionOk="0" h="75564" w="284479">
                <a:moveTo>
                  <a:pt x="98609" y="44464"/>
                </a:moveTo>
                <a:lnTo>
                  <a:pt x="92034" y="46057"/>
                </a:lnTo>
                <a:lnTo>
                  <a:pt x="93572" y="52826"/>
                </a:lnTo>
                <a:lnTo>
                  <a:pt x="100149" y="51238"/>
                </a:lnTo>
                <a:lnTo>
                  <a:pt x="98609" y="44464"/>
                </a:lnTo>
                <a:close/>
              </a:path>
              <a:path extrusionOk="0" h="75564" w="284479">
                <a:moveTo>
                  <a:pt x="85456" y="47642"/>
                </a:moveTo>
                <a:lnTo>
                  <a:pt x="78888" y="49227"/>
                </a:lnTo>
                <a:lnTo>
                  <a:pt x="80429" y="56004"/>
                </a:lnTo>
                <a:lnTo>
                  <a:pt x="87006" y="54420"/>
                </a:lnTo>
                <a:lnTo>
                  <a:pt x="85456" y="47642"/>
                </a:lnTo>
                <a:close/>
              </a:path>
              <a:path extrusionOk="0" h="75564" w="284479">
                <a:moveTo>
                  <a:pt x="72313" y="50820"/>
                </a:moveTo>
                <a:lnTo>
                  <a:pt x="65736" y="52408"/>
                </a:lnTo>
                <a:lnTo>
                  <a:pt x="67286" y="59186"/>
                </a:lnTo>
                <a:lnTo>
                  <a:pt x="73851" y="57589"/>
                </a:lnTo>
                <a:lnTo>
                  <a:pt x="72313" y="50820"/>
                </a:lnTo>
                <a:close/>
              </a:path>
              <a:path extrusionOk="0" h="75564" w="284479">
                <a:moveTo>
                  <a:pt x="59170" y="53993"/>
                </a:moveTo>
                <a:lnTo>
                  <a:pt x="52593" y="55577"/>
                </a:lnTo>
                <a:lnTo>
                  <a:pt x="54131" y="62355"/>
                </a:lnTo>
                <a:lnTo>
                  <a:pt x="60708" y="60767"/>
                </a:lnTo>
                <a:lnTo>
                  <a:pt x="59170" y="53993"/>
                </a:lnTo>
                <a:close/>
              </a:path>
              <a:path extrusionOk="0" h="75564" w="284479">
                <a:moveTo>
                  <a:pt x="46018" y="57174"/>
                </a:moveTo>
                <a:lnTo>
                  <a:pt x="39441" y="58759"/>
                </a:lnTo>
                <a:lnTo>
                  <a:pt x="40988" y="65533"/>
                </a:lnTo>
                <a:lnTo>
                  <a:pt x="47556" y="63949"/>
                </a:lnTo>
                <a:lnTo>
                  <a:pt x="46018" y="57174"/>
                </a:lnTo>
                <a:close/>
              </a:path>
              <a:path extrusionOk="0" h="75564" w="284479">
                <a:moveTo>
                  <a:pt x="32872" y="60343"/>
                </a:moveTo>
                <a:lnTo>
                  <a:pt x="26298" y="61937"/>
                </a:lnTo>
                <a:lnTo>
                  <a:pt x="27835" y="68706"/>
                </a:lnTo>
                <a:lnTo>
                  <a:pt x="34413" y="67121"/>
                </a:lnTo>
                <a:lnTo>
                  <a:pt x="32872" y="60343"/>
                </a:lnTo>
                <a:close/>
              </a:path>
              <a:path extrusionOk="0" h="75564" w="284479">
                <a:moveTo>
                  <a:pt x="19720" y="63525"/>
                </a:moveTo>
                <a:lnTo>
                  <a:pt x="13146" y="65106"/>
                </a:lnTo>
                <a:lnTo>
                  <a:pt x="14692" y="71884"/>
                </a:lnTo>
                <a:lnTo>
                  <a:pt x="21270" y="70299"/>
                </a:lnTo>
                <a:lnTo>
                  <a:pt x="19720" y="63525"/>
                </a:lnTo>
                <a:close/>
              </a:path>
              <a:path extrusionOk="0" h="75564" w="284479">
                <a:moveTo>
                  <a:pt x="6577" y="66703"/>
                </a:moveTo>
                <a:lnTo>
                  <a:pt x="0" y="68291"/>
                </a:lnTo>
                <a:lnTo>
                  <a:pt x="1540" y="75063"/>
                </a:lnTo>
                <a:lnTo>
                  <a:pt x="8115" y="73472"/>
                </a:lnTo>
                <a:lnTo>
                  <a:pt x="6577" y="66703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974" name="Google Shape;9974;p21"/>
          <p:cNvPicPr preferRelativeResize="0"/>
          <p:nvPr/>
        </p:nvPicPr>
        <p:blipFill rotWithShape="1">
          <a:blip r:embed="rId35">
            <a:alphaModFix/>
          </a:blip>
          <a:srcRect b="0" l="0" r="0" t="0"/>
          <a:stretch/>
        </p:blipFill>
        <p:spPr>
          <a:xfrm>
            <a:off x="6288658" y="2087312"/>
            <a:ext cx="142705" cy="67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9975" name="Google Shape;9975;p21"/>
          <p:cNvPicPr preferRelativeResize="0"/>
          <p:nvPr/>
        </p:nvPicPr>
        <p:blipFill rotWithShape="1">
          <a:blip r:embed="rId36">
            <a:alphaModFix/>
          </a:blip>
          <a:srcRect b="0" l="0" r="0" t="0"/>
          <a:stretch/>
        </p:blipFill>
        <p:spPr>
          <a:xfrm>
            <a:off x="6307808" y="2236426"/>
            <a:ext cx="96794" cy="127991"/>
          </a:xfrm>
          <a:prstGeom prst="rect">
            <a:avLst/>
          </a:prstGeom>
          <a:noFill/>
          <a:ln>
            <a:noFill/>
          </a:ln>
        </p:spPr>
      </p:pic>
      <p:sp>
        <p:nvSpPr>
          <p:cNvPr id="9976" name="Google Shape;9976;p21"/>
          <p:cNvSpPr txBox="1"/>
          <p:nvPr>
            <p:ph type="title"/>
          </p:nvPr>
        </p:nvSpPr>
        <p:spPr>
          <a:xfrm>
            <a:off x="673722" y="274500"/>
            <a:ext cx="2536200" cy="884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1425">
            <a:spAutoFit/>
          </a:bodyPr>
          <a:lstStyle/>
          <a:p>
            <a:pPr indent="0" lvl="0" marL="12700" marR="5080" rtl="0" algn="l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600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DRIVER 4: COMMUNITY</a:t>
            </a:r>
            <a:endParaRPr sz="2600">
              <a:latin typeface="Tahoma"/>
              <a:ea typeface="Tahoma"/>
              <a:cs typeface="Tahoma"/>
              <a:sym typeface="Tahoma"/>
            </a:endParaRPr>
          </a:p>
        </p:txBody>
      </p:sp>
      <p:sp>
        <p:nvSpPr>
          <p:cNvPr id="9977" name="Google Shape;9977;p21"/>
          <p:cNvSpPr txBox="1"/>
          <p:nvPr/>
        </p:nvSpPr>
        <p:spPr>
          <a:xfrm>
            <a:off x="673724" y="1285801"/>
            <a:ext cx="2755200" cy="416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00"/>
              <a:buFont typeface="Arial"/>
              <a:buNone/>
            </a:pPr>
            <a:r>
              <a:rPr b="1" i="0" lang="en-US" sz="2600" u="none" cap="none" strike="noStrike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PARTNERSHIPS</a:t>
            </a:r>
            <a:endParaRPr b="0" i="0" sz="2600" u="none" cap="none" strike="noStrike">
              <a:solidFill>
                <a:srgbClr val="000000"/>
              </a:solidFill>
              <a:latin typeface="Tahoma"/>
              <a:ea typeface="Tahoma"/>
              <a:cs typeface="Tahoma"/>
              <a:sym typeface="Tahoma"/>
            </a:endParaRPr>
          </a:p>
        </p:txBody>
      </p:sp>
      <p:sp>
        <p:nvSpPr>
          <p:cNvPr id="9978" name="Google Shape;9978;p21"/>
          <p:cNvSpPr txBox="1"/>
          <p:nvPr/>
        </p:nvSpPr>
        <p:spPr>
          <a:xfrm>
            <a:off x="7240269" y="1925637"/>
            <a:ext cx="3307715" cy="22034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Complete local and online resource mapping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9" name="Google Shape;9979;p21"/>
          <p:cNvSpPr txBox="1"/>
          <p:nvPr/>
        </p:nvSpPr>
        <p:spPr>
          <a:xfrm>
            <a:off x="5924550" y="5410200"/>
            <a:ext cx="5438775" cy="9239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46050">
            <a:spAutoFit/>
          </a:bodyPr>
          <a:lstStyle/>
          <a:p>
            <a:pPr indent="0" lvl="0" marL="1265555" marR="669925" rtl="0" algn="l">
              <a:lnSpc>
                <a:spcPct val="1252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Coordinate ESSI Newborn Ca re Plan and initiate warm handoff to community provider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0" name="Google Shape;9980;p21"/>
          <p:cNvSpPr txBox="1"/>
          <p:nvPr/>
        </p:nvSpPr>
        <p:spPr>
          <a:xfrm>
            <a:off x="851852" y="2030729"/>
            <a:ext cx="3453765" cy="26543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1: Resource Mapping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1" name="Google Shape;9981;p21"/>
          <p:cNvSpPr txBox="1"/>
          <p:nvPr/>
        </p:nvSpPr>
        <p:spPr>
          <a:xfrm>
            <a:off x="726757" y="3394011"/>
            <a:ext cx="3767454" cy="57912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050">
            <a:spAutoFit/>
          </a:bodyPr>
          <a:lstStyle/>
          <a:p>
            <a:pPr indent="-508634" lvl="0" marL="520700" marR="5080" rtl="0" algn="l">
              <a:lnSpc>
                <a:spcPct val="1171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2: Building Relationships with Community Organizations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2" name="Google Shape;9982;p21"/>
          <p:cNvSpPr txBox="1"/>
          <p:nvPr/>
        </p:nvSpPr>
        <p:spPr>
          <a:xfrm>
            <a:off x="7286243" y="3124771"/>
            <a:ext cx="4003675" cy="75057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975">
            <a:spAutoFit/>
          </a:bodyPr>
          <a:lstStyle/>
          <a:p>
            <a:pPr indent="0" lvl="0" marL="12700" marR="5080" rtl="0" algn="just">
              <a:lnSpc>
                <a:spcPct val="12769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Partner with local community agencies, organizations, and champions to understand challenges/barriers to a safe sleep environment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3" name="Google Shape;9983;p21"/>
          <p:cNvSpPr txBox="1"/>
          <p:nvPr/>
        </p:nvSpPr>
        <p:spPr>
          <a:xfrm>
            <a:off x="998537" y="5269801"/>
            <a:ext cx="3204845" cy="57912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050">
            <a:spAutoFit/>
          </a:bodyPr>
          <a:lstStyle/>
          <a:p>
            <a:pPr indent="-528320" lvl="0" marL="540385" marR="5080" rtl="0" algn="l">
              <a:lnSpc>
                <a:spcPct val="1171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3: Transfer of Care to Community Providers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4" name="Google Shape;9984;p21"/>
          <p:cNvSpPr txBox="1"/>
          <p:nvPr/>
        </p:nvSpPr>
        <p:spPr>
          <a:xfrm>
            <a:off x="7231126" y="1146873"/>
            <a:ext cx="2337435" cy="44894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50"/>
              <a:buFont typeface="Arial"/>
              <a:buNone/>
            </a:pPr>
            <a:r>
              <a:rPr b="1" i="0" lang="en-US" sz="275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Change Ideas</a:t>
            </a:r>
            <a:endParaRPr b="0" i="0" sz="27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985" name="Google Shape;9985;p21"/>
          <p:cNvGrpSpPr/>
          <p:nvPr/>
        </p:nvGrpSpPr>
        <p:grpSpPr>
          <a:xfrm>
            <a:off x="4519676" y="3919601"/>
            <a:ext cx="6853174" cy="1119124"/>
            <a:chOff x="4519676" y="3919601"/>
            <a:chExt cx="6853174" cy="1119124"/>
          </a:xfrm>
        </p:grpSpPr>
        <p:sp>
          <p:nvSpPr>
            <p:cNvPr id="9986" name="Google Shape;9986;p21"/>
            <p:cNvSpPr/>
            <p:nvPr/>
          </p:nvSpPr>
          <p:spPr>
            <a:xfrm>
              <a:off x="5924550" y="4143375"/>
              <a:ext cx="5448300" cy="895350"/>
            </a:xfrm>
            <a:custGeom>
              <a:rect b="b" l="l" r="r" t="t"/>
              <a:pathLst>
                <a:path extrusionOk="0" h="895350" w="5448300">
                  <a:moveTo>
                    <a:pt x="5448300" y="0"/>
                  </a:moveTo>
                  <a:lnTo>
                    <a:pt x="0" y="0"/>
                  </a:lnTo>
                  <a:lnTo>
                    <a:pt x="0" y="895350"/>
                  </a:lnTo>
                  <a:lnTo>
                    <a:pt x="5448300" y="895350"/>
                  </a:lnTo>
                  <a:lnTo>
                    <a:pt x="5448300" y="0"/>
                  </a:lnTo>
                  <a:close/>
                </a:path>
              </a:pathLst>
            </a:custGeom>
            <a:solidFill>
              <a:srgbClr val="F5668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21"/>
            <p:cNvSpPr/>
            <p:nvPr/>
          </p:nvSpPr>
          <p:spPr>
            <a:xfrm>
              <a:off x="4519676" y="3919601"/>
              <a:ext cx="1405255" cy="723900"/>
            </a:xfrm>
            <a:custGeom>
              <a:rect b="b" l="l" r="r" t="t"/>
              <a:pathLst>
                <a:path extrusionOk="0" h="723900" w="1405254">
                  <a:moveTo>
                    <a:pt x="0" y="0"/>
                  </a:moveTo>
                  <a:lnTo>
                    <a:pt x="1405001" y="723646"/>
                  </a:lnTo>
                </a:path>
              </a:pathLst>
            </a:custGeom>
            <a:noFill/>
            <a:ln cap="flat" cmpd="sng" w="9525">
              <a:solidFill>
                <a:srgbClr val="497DB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21"/>
            <p:cNvSpPr/>
            <p:nvPr/>
          </p:nvSpPr>
          <p:spPr>
            <a:xfrm>
              <a:off x="7105650" y="4314825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89" name="Google Shape;9989;p21"/>
          <p:cNvSpPr txBox="1"/>
          <p:nvPr/>
        </p:nvSpPr>
        <p:spPr>
          <a:xfrm>
            <a:off x="5924550" y="4143375"/>
            <a:ext cx="5448300" cy="8953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9375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t/>
            </a:r>
            <a:endParaRPr b="0" i="0" sz="1250" u="none" cap="none" strike="noStrike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indent="0" lvl="0" marL="1401445" marR="901064" rtl="0" algn="l">
              <a:lnSpc>
                <a:spcPct val="1051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Endorse consistent safe sleep environment messaging and education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990" name="Google Shape;9990;p21"/>
          <p:cNvPicPr preferRelativeResize="0"/>
          <p:nvPr/>
        </p:nvPicPr>
        <p:blipFill rotWithShape="1">
          <a:blip r:embed="rId37">
            <a:alphaModFix/>
          </a:blip>
          <a:srcRect b="0" l="0" r="0" t="0"/>
          <a:stretch/>
        </p:blipFill>
        <p:spPr>
          <a:xfrm>
            <a:off x="6010275" y="4371975"/>
            <a:ext cx="1000125" cy="457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991" name="Google Shape;9991;p21"/>
          <p:cNvPicPr preferRelativeResize="0"/>
          <p:nvPr/>
        </p:nvPicPr>
        <p:blipFill rotWithShape="1">
          <a:blip r:embed="rId38">
            <a:alphaModFix/>
          </a:blip>
          <a:srcRect b="0" l="0" r="0" t="0"/>
          <a:stretch/>
        </p:blipFill>
        <p:spPr>
          <a:xfrm>
            <a:off x="6200775" y="3190875"/>
            <a:ext cx="609600" cy="5810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995" name="Shape 9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996" name="Google Shape;9996;p22"/>
          <p:cNvGraphicFramePr/>
          <p:nvPr/>
        </p:nvGraphicFramePr>
        <p:xfrm>
          <a:off x="441045" y="33769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{AAA7FFBC-20A8-4EDF-9BA3-6CBFE0FB4CBB}</a:tableStyleId>
              </a:tblPr>
              <a:tblGrid>
                <a:gridCol w="1507500"/>
                <a:gridCol w="1655450"/>
                <a:gridCol w="7911475"/>
              </a:tblGrid>
              <a:tr h="7004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(%)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</a:tr>
              <a:tr h="10052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11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74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225425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transfer of care to the newborn’s community provider, including documentation of ESSI Newborn Care Plan.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9997" name="Google Shape;9997;p22"/>
          <p:cNvSpPr txBox="1"/>
          <p:nvPr/>
        </p:nvSpPr>
        <p:spPr>
          <a:xfrm>
            <a:off x="78739" y="6613525"/>
            <a:ext cx="2218055" cy="2089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Baseline (Oct-Dec 2023), N=75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8" name="Google Shape;9998;p22"/>
          <p:cNvSpPr/>
          <p:nvPr/>
        </p:nvSpPr>
        <p:spPr>
          <a:xfrm>
            <a:off x="398570" y="1038088"/>
            <a:ext cx="11159400" cy="995400"/>
          </a:xfrm>
          <a:prstGeom prst="roundRect">
            <a:avLst>
              <a:gd fmla="val 16667" name="adj"/>
            </a:avLst>
          </a:prstGeom>
          <a:noFill/>
          <a:ln cap="flat" cmpd="sng" w="76200">
            <a:solidFill>
              <a:schemeClr val="accent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9" name="Google Shape;9999;p22"/>
          <p:cNvSpPr txBox="1"/>
          <p:nvPr/>
        </p:nvSpPr>
        <p:spPr>
          <a:xfrm>
            <a:off x="9895206" y="6613525"/>
            <a:ext cx="22182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/>
              <a:t>9.9.2025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9020" name="Shape 9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1" name="Google Shape;9021;p5"/>
          <p:cNvSpPr txBox="1"/>
          <p:nvPr>
            <p:ph type="title"/>
          </p:nvPr>
        </p:nvSpPr>
        <p:spPr>
          <a:xfrm>
            <a:off x="322449" y="270077"/>
            <a:ext cx="7467900" cy="693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6500">
            <a:spAutoFit/>
          </a:bodyPr>
          <a:lstStyle/>
          <a:p>
            <a:pPr indent="0" lvl="0" marL="127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400">
                <a:latin typeface="DM Sans"/>
                <a:ea typeface="DM Sans"/>
                <a:cs typeface="DM Sans"/>
                <a:sym typeface="DM Sans"/>
              </a:rPr>
              <a:t>ESSI ABP MOC Part IV</a:t>
            </a:r>
            <a:endParaRPr sz="4400"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9022" name="Google Shape;9022;p5"/>
          <p:cNvGrpSpPr/>
          <p:nvPr/>
        </p:nvGrpSpPr>
        <p:grpSpPr>
          <a:xfrm>
            <a:off x="322425" y="1076500"/>
            <a:ext cx="9014400" cy="5555444"/>
            <a:chOff x="496245" y="1076500"/>
            <a:chExt cx="9014400" cy="5555444"/>
          </a:xfrm>
        </p:grpSpPr>
        <p:sp>
          <p:nvSpPr>
            <p:cNvPr id="9023" name="Google Shape;9023;p5"/>
            <p:cNvSpPr txBox="1"/>
            <p:nvPr/>
          </p:nvSpPr>
          <p:spPr>
            <a:xfrm>
              <a:off x="496250" y="1076500"/>
              <a:ext cx="7787400" cy="347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15875">
              <a:spAutoFit/>
            </a:bodyPr>
            <a:lstStyle/>
            <a:p>
              <a:pPr indent="-365125" lvl="0" marL="45720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150"/>
                <a:buFont typeface="DM Sans"/>
                <a:buChar char="●"/>
              </a:pPr>
              <a:r>
                <a:rPr b="0" i="0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Complete an attestation form if you are an ABP-certified</a:t>
              </a:r>
              <a:endParaRPr b="0" i="0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24" name="Google Shape;9024;p5"/>
            <p:cNvSpPr txBox="1"/>
            <p:nvPr/>
          </p:nvSpPr>
          <p:spPr>
            <a:xfrm>
              <a:off x="917575" y="1536128"/>
              <a:ext cx="2313300" cy="347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15875">
              <a:spAutoFit/>
            </a:bodyPr>
            <a:lstStyle/>
            <a:p>
              <a:pPr indent="0" lvl="0" marL="1270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150"/>
                <a:buFont typeface="Arial"/>
                <a:buNone/>
              </a:pPr>
              <a:r>
                <a:rPr b="0" i="0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physician seeking</a:t>
              </a:r>
              <a:endParaRPr b="0" i="0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25" name="Google Shape;9025;p5"/>
            <p:cNvSpPr txBox="1"/>
            <p:nvPr/>
          </p:nvSpPr>
          <p:spPr>
            <a:xfrm>
              <a:off x="3293364" y="1537080"/>
              <a:ext cx="1329000" cy="3462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txBody>
            <a:bodyPr anchorCtr="0" anchor="t" bIns="0" lIns="0" spcFirstLastPara="1" rIns="0" wrap="square" tIns="15225">
              <a:spAutoFit/>
            </a:bodyPr>
            <a:lstStyle/>
            <a:p>
              <a:pPr indent="0" lvl="0" marL="1905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150"/>
                <a:buFont typeface="Arial"/>
                <a:buNone/>
              </a:pPr>
              <a:r>
                <a:rPr b="0" i="0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25 credits</a:t>
              </a:r>
              <a:endParaRPr b="0" i="0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26" name="Google Shape;9026;p5"/>
            <p:cNvSpPr txBox="1"/>
            <p:nvPr/>
          </p:nvSpPr>
          <p:spPr>
            <a:xfrm>
              <a:off x="4674870" y="1536128"/>
              <a:ext cx="2491200" cy="347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15875">
              <a:spAutoFit/>
            </a:bodyPr>
            <a:lstStyle/>
            <a:p>
              <a:pPr indent="0" lvl="0" marL="1270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150"/>
                <a:buFont typeface="Arial"/>
                <a:buNone/>
              </a:pPr>
              <a:r>
                <a:rPr b="0" i="0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under </a:t>
              </a:r>
              <a:r>
                <a:rPr b="1" i="0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MOC Part IV</a:t>
              </a:r>
              <a:endParaRPr b="0" i="0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27" name="Google Shape;9027;p5"/>
            <p:cNvSpPr txBox="1"/>
            <p:nvPr/>
          </p:nvSpPr>
          <p:spPr>
            <a:xfrm>
              <a:off x="496245" y="1997475"/>
              <a:ext cx="9014400" cy="4284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15875">
              <a:spAutoFit/>
            </a:bodyPr>
            <a:lstStyle/>
            <a:p>
              <a:pPr indent="-365125" lvl="0" marL="457200" rtl="0" algn="l">
                <a:lnSpc>
                  <a:spcPct val="116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150"/>
                <a:buFont typeface="DM Sans"/>
                <a:buChar char="●"/>
              </a:pPr>
              <a:r>
                <a:rPr lang="en-US" sz="2150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Download, complete and submit the attestation form available in the survey to your QI project leader for signature and upload to the survey when complete.</a:t>
              </a:r>
              <a:endParaRPr sz="2150">
                <a:latin typeface="DM Sans"/>
                <a:ea typeface="DM Sans"/>
                <a:cs typeface="DM Sans"/>
                <a:sym typeface="DM Sans"/>
              </a:endParaRPr>
            </a:p>
            <a:p>
              <a:pPr indent="-365125" lvl="0" marL="457200" rtl="0" algn="l">
                <a:lnSpc>
                  <a:spcPct val="116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150"/>
                <a:buFont typeface="DM Sans"/>
                <a:buChar char="●"/>
              </a:pPr>
              <a:r>
                <a:rPr b="0" i="1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You can start submitting the attestation form in October.</a:t>
              </a:r>
              <a:endParaRPr sz="2150">
                <a:latin typeface="DM Sans"/>
                <a:ea typeface="DM Sans"/>
                <a:cs typeface="DM Sans"/>
                <a:sym typeface="DM Sans"/>
              </a:endParaRPr>
            </a:p>
            <a:p>
              <a:pPr indent="-365125" lvl="0" marL="457200" rtl="0" algn="l">
                <a:lnSpc>
                  <a:spcPct val="116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150"/>
                <a:buFont typeface="DM Sans"/>
                <a:buChar char="●"/>
              </a:pPr>
              <a:r>
                <a:rPr b="0" i="0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Attestation of Meaningful Participation:</a:t>
              </a:r>
              <a:endParaRPr b="0" i="0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  <a:p>
              <a:pPr indent="-228600" lvl="1" marL="698500" marR="748665" rtl="0" algn="l">
                <a:lnSpc>
                  <a:spcPct val="108372"/>
                </a:lnSpc>
                <a:spcBef>
                  <a:spcPts val="200"/>
                </a:spcBef>
                <a:spcAft>
                  <a:spcPts val="0"/>
                </a:spcAft>
                <a:buClr>
                  <a:srgbClr val="000000"/>
                </a:buClr>
                <a:buSzPts val="2150"/>
                <a:buFont typeface="DM Sans"/>
                <a:buChar char="•"/>
              </a:pPr>
              <a:r>
                <a:rPr b="0" i="0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Intellectually engaged in planning and executing the project</a:t>
              </a:r>
              <a:endParaRPr b="0" i="0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  <a:p>
              <a:pPr indent="-228600" lvl="1" marL="698500" marR="5080" rtl="0" algn="l">
                <a:lnSpc>
                  <a:spcPct val="108372"/>
                </a:lnSpc>
                <a:spcBef>
                  <a:spcPts val="595"/>
                </a:spcBef>
                <a:spcAft>
                  <a:spcPts val="0"/>
                </a:spcAft>
                <a:buClr>
                  <a:srgbClr val="000000"/>
                </a:buClr>
                <a:buSzPts val="2150"/>
                <a:buFont typeface="DM Sans"/>
                <a:buChar char="•"/>
              </a:pPr>
              <a:r>
                <a:rPr b="0" i="0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Participated in implementing the project’s interventions - the changes designed to improve care</a:t>
              </a:r>
              <a:endParaRPr b="0" i="0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  <a:p>
              <a:pPr indent="-228600" lvl="1" marL="698500" marR="0" rtl="0" algn="l">
                <a:lnSpc>
                  <a:spcPct val="114186"/>
                </a:lnSpc>
                <a:spcBef>
                  <a:spcPts val="315"/>
                </a:spcBef>
                <a:spcAft>
                  <a:spcPts val="0"/>
                </a:spcAft>
                <a:buClr>
                  <a:srgbClr val="000000"/>
                </a:buClr>
                <a:buSzPts val="2150"/>
                <a:buFont typeface="DM Sans"/>
                <a:buChar char="•"/>
              </a:pPr>
              <a:r>
                <a:rPr b="0" i="0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Regularly reviewed data in keeping with the project’s</a:t>
              </a:r>
              <a:endParaRPr b="0" i="0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  <a:p>
              <a:pPr indent="0" lvl="0" marL="698500" marR="0" rtl="0" algn="l">
                <a:lnSpc>
                  <a:spcPct val="11418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150"/>
                <a:buFont typeface="Arial"/>
                <a:buNone/>
              </a:pPr>
              <a:r>
                <a:rPr b="0" i="0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measurement plan</a:t>
              </a:r>
              <a:endParaRPr b="0" i="0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  <a:p>
              <a:pPr indent="-228600" lvl="1" marL="698500" marR="0" rtl="0" algn="l">
                <a:lnSpc>
                  <a:spcPct val="100000"/>
                </a:lnSpc>
                <a:spcBef>
                  <a:spcPts val="345"/>
                </a:spcBef>
                <a:spcAft>
                  <a:spcPts val="0"/>
                </a:spcAft>
                <a:buClr>
                  <a:srgbClr val="000000"/>
                </a:buClr>
                <a:buSzPts val="2150"/>
                <a:buFont typeface="DM Sans"/>
                <a:buChar char="•"/>
              </a:pPr>
              <a:r>
                <a:rPr b="0" i="0" lang="en-US" sz="215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Collaborated in the activity by attending team meetings</a:t>
              </a:r>
              <a:endParaRPr b="0" i="0" sz="21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28" name="Google Shape;9028;p5"/>
            <p:cNvSpPr txBox="1"/>
            <p:nvPr/>
          </p:nvSpPr>
          <p:spPr>
            <a:xfrm>
              <a:off x="917575" y="6434454"/>
              <a:ext cx="118745" cy="19749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12700">
              <a:spAutoFit/>
            </a:bodyPr>
            <a:lstStyle/>
            <a:p>
              <a:pPr indent="0" lvl="0" marL="1270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-US" sz="1200" u="none" cap="none" strike="noStrike">
                  <a:solidFill>
                    <a:srgbClr val="757575"/>
                  </a:solidFill>
                  <a:latin typeface="DM Sans"/>
                  <a:ea typeface="DM Sans"/>
                  <a:cs typeface="DM Sans"/>
                  <a:sym typeface="DM Sans"/>
                </a:rPr>
                <a:t>5</a:t>
              </a:r>
              <a:endParaRPr b="0" i="0" sz="12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9029" name="Google Shape;9029;p5"/>
          <p:cNvSpPr txBox="1"/>
          <p:nvPr/>
        </p:nvSpPr>
        <p:spPr>
          <a:xfrm>
            <a:off x="8777898" y="5394225"/>
            <a:ext cx="3078900" cy="10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Scan QR Code for attestation submission survey</a:t>
            </a:r>
            <a:endParaRPr i="1"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030" name="Google Shape;9030;p5" title="MOC Part IV REDCap Survey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101850" y="3143250"/>
            <a:ext cx="2324575" cy="23326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003" name="Shape 10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04" name="Google Shape;10004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95850" y="1285875"/>
            <a:ext cx="9487276" cy="5019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05" name="Google Shape;10005;p23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33350" y="123825"/>
            <a:ext cx="4562475" cy="685800"/>
          </a:xfrm>
          <a:prstGeom prst="rect">
            <a:avLst/>
          </a:prstGeom>
          <a:noFill/>
          <a:ln>
            <a:noFill/>
          </a:ln>
        </p:spPr>
      </p:pic>
      <p:sp>
        <p:nvSpPr>
          <p:cNvPr id="10006" name="Google Shape;10006;p23"/>
          <p:cNvSpPr txBox="1"/>
          <p:nvPr/>
        </p:nvSpPr>
        <p:spPr>
          <a:xfrm>
            <a:off x="1834133" y="3431857"/>
            <a:ext cx="250190" cy="18605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b="0" i="0" lang="en-US" sz="105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AW</a:t>
            </a:r>
            <a:endParaRPr b="0" i="0" sz="10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7" name="Google Shape;10007;p23"/>
          <p:cNvSpPr txBox="1"/>
          <p:nvPr/>
        </p:nvSpPr>
        <p:spPr>
          <a:xfrm>
            <a:off x="2471728" y="3431857"/>
            <a:ext cx="102870" cy="18605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b="0" i="0" lang="en-US" sz="105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endParaRPr b="0" i="0" sz="10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8" name="Google Shape;10008;p23"/>
          <p:cNvSpPr txBox="1"/>
          <p:nvPr>
            <p:ph type="title"/>
          </p:nvPr>
        </p:nvSpPr>
        <p:spPr>
          <a:xfrm>
            <a:off x="373697" y="184467"/>
            <a:ext cx="3934460" cy="53530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975">
            <a:spAutoFit/>
          </a:bodyPr>
          <a:lstStyle/>
          <a:p>
            <a:pPr indent="0" lvl="0" marL="12700" marR="5080" rtl="0" algn="l">
              <a:lnSpc>
                <a:spcPct val="1024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650">
                <a:solidFill>
                  <a:srgbClr val="FFFFFF"/>
                </a:solidFill>
              </a:rPr>
              <a:t>ESSI Bundle: Component 3: Transfer of Care</a:t>
            </a:r>
            <a:endParaRPr sz="1650"/>
          </a:p>
        </p:txBody>
      </p:sp>
      <p:sp>
        <p:nvSpPr>
          <p:cNvPr id="10009" name="Google Shape;10009;p23"/>
          <p:cNvSpPr txBox="1"/>
          <p:nvPr/>
        </p:nvSpPr>
        <p:spPr>
          <a:xfrm rot="-5400000">
            <a:off x="-423900" y="4101851"/>
            <a:ext cx="3549300" cy="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07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b="1" i="0" lang="en-US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010" name="Google Shape;10010;p23"/>
          <p:cNvSpPr txBox="1"/>
          <p:nvPr/>
        </p:nvSpPr>
        <p:spPr>
          <a:xfrm>
            <a:off x="2676595" y="4438650"/>
            <a:ext cx="1504800" cy="266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i="0" lang="en-US" sz="165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18.72%</a:t>
            </a:r>
            <a:endParaRPr b="0" i="0" sz="16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1" name="Google Shape;10011;p23"/>
          <p:cNvSpPr txBox="1"/>
          <p:nvPr/>
        </p:nvSpPr>
        <p:spPr>
          <a:xfrm>
            <a:off x="298125" y="719773"/>
            <a:ext cx="11385000" cy="906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6500">
            <a:spAutoFit/>
          </a:bodyPr>
          <a:lstStyle/>
          <a:p>
            <a:pPr indent="0" lvl="0" marL="328993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b="1" i="0" lang="en-US" sz="23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ESSI Bundle Documented in Discharge Summary</a:t>
            </a:r>
            <a:endParaRPr b="0" i="0" sz="23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220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b="1" i="0" lang="en-US" sz="165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b="0" i="0" sz="165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012" name="Google Shape;10012;p23"/>
          <p:cNvSpPr/>
          <p:nvPr/>
        </p:nvSpPr>
        <p:spPr>
          <a:xfrm>
            <a:off x="2789545" y="2307716"/>
            <a:ext cx="9132570" cy="37464"/>
          </a:xfrm>
          <a:custGeom>
            <a:rect b="b" l="l" r="r" t="t"/>
            <a:pathLst>
              <a:path extrusionOk="0" h="37464" w="9132570">
                <a:moveTo>
                  <a:pt x="0" y="37464"/>
                </a:moveTo>
                <a:lnTo>
                  <a:pt x="9132062" y="0"/>
                </a:lnTo>
              </a:path>
            </a:pathLst>
          </a:custGeom>
          <a:noFill/>
          <a:ln cap="flat" cmpd="sng" w="152400">
            <a:solidFill>
              <a:srgbClr val="38761D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3" name="Google Shape;10013;p23"/>
          <p:cNvSpPr txBox="1"/>
          <p:nvPr/>
        </p:nvSpPr>
        <p:spPr>
          <a:xfrm>
            <a:off x="10476125" y="3373925"/>
            <a:ext cx="1446000" cy="43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254"/>
              </a:spcBef>
              <a:spcAft>
                <a:spcPts val="0"/>
              </a:spcAft>
              <a:buClr>
                <a:schemeClr val="dk1"/>
              </a:buClr>
              <a:buSzPts val="1650"/>
              <a:buFont typeface="Arial"/>
              <a:buNone/>
            </a:pPr>
            <a:r>
              <a:rPr b="1" lang="en-US" sz="165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68</a:t>
            </a:r>
            <a:r>
              <a:rPr b="1" lang="en-US" sz="165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.92%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017" name="Shape 10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8" name="Google Shape;10018;p24"/>
          <p:cNvSpPr/>
          <p:nvPr/>
        </p:nvSpPr>
        <p:spPr>
          <a:xfrm>
            <a:off x="4529201" y="5719762"/>
            <a:ext cx="1405255" cy="3810"/>
          </a:xfrm>
          <a:custGeom>
            <a:rect b="b" l="l" r="r" t="t"/>
            <a:pathLst>
              <a:path extrusionOk="0" h="3810" w="1405254">
                <a:moveTo>
                  <a:pt x="0" y="0"/>
                </a:moveTo>
                <a:lnTo>
                  <a:pt x="1405001" y="3416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9" name="Google Shape;10019;p24"/>
          <p:cNvSpPr/>
          <p:nvPr/>
        </p:nvSpPr>
        <p:spPr>
          <a:xfrm>
            <a:off x="4519676" y="2424176"/>
            <a:ext cx="1405255" cy="3810"/>
          </a:xfrm>
          <a:custGeom>
            <a:rect b="b" l="l" r="r" t="t"/>
            <a:pathLst>
              <a:path extrusionOk="0" h="3810" w="1405254">
                <a:moveTo>
                  <a:pt x="0" y="0"/>
                </a:moveTo>
                <a:lnTo>
                  <a:pt x="1405001" y="3301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0" name="Google Shape;10020;p24"/>
          <p:cNvSpPr/>
          <p:nvPr/>
        </p:nvSpPr>
        <p:spPr>
          <a:xfrm>
            <a:off x="4510151" y="3957701"/>
            <a:ext cx="1405255" cy="3810"/>
          </a:xfrm>
          <a:custGeom>
            <a:rect b="b" l="l" r="r" t="t"/>
            <a:pathLst>
              <a:path extrusionOk="0" h="3810" w="1405254">
                <a:moveTo>
                  <a:pt x="0" y="0"/>
                </a:moveTo>
                <a:lnTo>
                  <a:pt x="1405001" y="3301"/>
                </a:lnTo>
              </a:path>
            </a:pathLst>
          </a:custGeom>
          <a:noFill/>
          <a:ln cap="flat" cmpd="sng" w="9525">
            <a:solidFill>
              <a:srgbClr val="497DB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21" name="Google Shape;10021;p24"/>
          <p:cNvGrpSpPr/>
          <p:nvPr/>
        </p:nvGrpSpPr>
        <p:grpSpPr>
          <a:xfrm>
            <a:off x="5915025" y="2362200"/>
            <a:ext cx="5457825" cy="4352925"/>
            <a:chOff x="5915025" y="2362200"/>
            <a:chExt cx="5457825" cy="4352925"/>
          </a:xfrm>
        </p:grpSpPr>
        <p:pic>
          <p:nvPicPr>
            <p:cNvPr id="10022" name="Google Shape;10022;p24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5934075" y="512445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023" name="Google Shape;10023;p24"/>
            <p:cNvSpPr/>
            <p:nvPr/>
          </p:nvSpPr>
          <p:spPr>
            <a:xfrm>
              <a:off x="5915025" y="5086350"/>
              <a:ext cx="5457825" cy="1085850"/>
            </a:xfrm>
            <a:custGeom>
              <a:rect b="b" l="l" r="r" t="t"/>
              <a:pathLst>
                <a:path extrusionOk="0" h="1085850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5"/>
                  </a:lnTo>
                  <a:lnTo>
                    <a:pt x="0" y="1014044"/>
                  </a:lnTo>
                  <a:lnTo>
                    <a:pt x="5639" y="1041996"/>
                  </a:lnTo>
                  <a:lnTo>
                    <a:pt x="21018" y="1064820"/>
                  </a:lnTo>
                  <a:lnTo>
                    <a:pt x="43826" y="1080207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07"/>
                  </a:lnTo>
                  <a:lnTo>
                    <a:pt x="5436806" y="1064820"/>
                  </a:lnTo>
                  <a:lnTo>
                    <a:pt x="5452185" y="1041996"/>
                  </a:lnTo>
                  <a:lnTo>
                    <a:pt x="5457825" y="1014044"/>
                  </a:lnTo>
                  <a:lnTo>
                    <a:pt x="5457825" y="71755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52BE9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24" name="Google Shape;10024;p24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5934075" y="3743325"/>
              <a:ext cx="5153025" cy="15989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25" name="Google Shape;10025;p24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5934075" y="236220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026" name="Google Shape;10026;p24"/>
            <p:cNvSpPr/>
            <p:nvPr/>
          </p:nvSpPr>
          <p:spPr>
            <a:xfrm>
              <a:off x="7058025" y="5353050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24"/>
            <p:cNvSpPr/>
            <p:nvPr/>
          </p:nvSpPr>
          <p:spPr>
            <a:xfrm>
              <a:off x="5915025" y="3114675"/>
              <a:ext cx="1485900" cy="0"/>
            </a:xfrm>
            <a:custGeom>
              <a:rect b="b" l="l" r="r" t="t"/>
              <a:pathLst>
                <a:path extrusionOk="0" h="120000" w="1485900">
                  <a:moveTo>
                    <a:pt x="0" y="0"/>
                  </a:moveTo>
                  <a:lnTo>
                    <a:pt x="1485900" y="0"/>
                  </a:lnTo>
                </a:path>
              </a:pathLst>
            </a:custGeom>
            <a:noFill/>
            <a:ln cap="flat" cmpd="sng" w="3810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0028" name="Google Shape;10028;p24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25001" y="4898623"/>
            <a:ext cx="237556" cy="1959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29" name="Google Shape;10029;p24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11927800" y="18876"/>
            <a:ext cx="237625" cy="2083458"/>
          </a:xfrm>
          <a:prstGeom prst="rect">
            <a:avLst/>
          </a:prstGeom>
          <a:noFill/>
          <a:ln>
            <a:noFill/>
          </a:ln>
        </p:spPr>
      </p:pic>
      <p:sp>
        <p:nvSpPr>
          <p:cNvPr id="10030" name="Google Shape;10030;p24"/>
          <p:cNvSpPr/>
          <p:nvPr/>
        </p:nvSpPr>
        <p:spPr>
          <a:xfrm>
            <a:off x="11382375" y="6172200"/>
            <a:ext cx="809625" cy="685800"/>
          </a:xfrm>
          <a:custGeom>
            <a:rect b="b" l="l" r="r" t="t"/>
            <a:pathLst>
              <a:path extrusionOk="0" h="685800" w="809625">
                <a:moveTo>
                  <a:pt x="809625" y="12475"/>
                </a:moveTo>
                <a:lnTo>
                  <a:pt x="777433" y="6763"/>
                </a:lnTo>
                <a:lnTo>
                  <a:pt x="729728" y="1709"/>
                </a:lnTo>
                <a:lnTo>
                  <a:pt x="681101" y="0"/>
                </a:lnTo>
                <a:lnTo>
                  <a:pt x="632458" y="1709"/>
                </a:lnTo>
                <a:lnTo>
                  <a:pt x="584738" y="6763"/>
                </a:lnTo>
                <a:lnTo>
                  <a:pt x="538057" y="15044"/>
                </a:lnTo>
                <a:lnTo>
                  <a:pt x="492530" y="26437"/>
                </a:lnTo>
                <a:lnTo>
                  <a:pt x="448272" y="40828"/>
                </a:lnTo>
                <a:lnTo>
                  <a:pt x="405398" y="58101"/>
                </a:lnTo>
                <a:lnTo>
                  <a:pt x="364023" y="78142"/>
                </a:lnTo>
                <a:lnTo>
                  <a:pt x="324264" y="100833"/>
                </a:lnTo>
                <a:lnTo>
                  <a:pt x="286234" y="126061"/>
                </a:lnTo>
                <a:lnTo>
                  <a:pt x="250050" y="153711"/>
                </a:lnTo>
                <a:lnTo>
                  <a:pt x="215826" y="183666"/>
                </a:lnTo>
                <a:lnTo>
                  <a:pt x="183677" y="215812"/>
                </a:lnTo>
                <a:lnTo>
                  <a:pt x="153720" y="250033"/>
                </a:lnTo>
                <a:lnTo>
                  <a:pt x="126069" y="286214"/>
                </a:lnTo>
                <a:lnTo>
                  <a:pt x="100839" y="324240"/>
                </a:lnTo>
                <a:lnTo>
                  <a:pt x="78146" y="363996"/>
                </a:lnTo>
                <a:lnTo>
                  <a:pt x="58105" y="405367"/>
                </a:lnTo>
                <a:lnTo>
                  <a:pt x="40830" y="448236"/>
                </a:lnTo>
                <a:lnTo>
                  <a:pt x="26439" y="492489"/>
                </a:lnTo>
                <a:lnTo>
                  <a:pt x="15044" y="538011"/>
                </a:lnTo>
                <a:lnTo>
                  <a:pt x="6763" y="584687"/>
                </a:lnTo>
                <a:lnTo>
                  <a:pt x="1710" y="632400"/>
                </a:lnTo>
                <a:lnTo>
                  <a:pt x="0" y="681037"/>
                </a:lnTo>
                <a:lnTo>
                  <a:pt x="167" y="685800"/>
                </a:lnTo>
              </a:path>
            </a:pathLst>
          </a:custGeom>
          <a:noFill/>
          <a:ln cap="flat" cmpd="sng" w="38100">
            <a:solidFill>
              <a:srgbClr val="EBEFF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1" name="Google Shape;10031;p24"/>
          <p:cNvSpPr/>
          <p:nvPr/>
        </p:nvSpPr>
        <p:spPr>
          <a:xfrm>
            <a:off x="0" y="0"/>
            <a:ext cx="952500" cy="714375"/>
          </a:xfrm>
          <a:custGeom>
            <a:rect b="b" l="l" r="r" t="t"/>
            <a:pathLst>
              <a:path extrusionOk="0" h="714375" w="952500">
                <a:moveTo>
                  <a:pt x="0" y="660252"/>
                </a:moveTo>
                <a:lnTo>
                  <a:pt x="76832" y="687749"/>
                </a:lnTo>
                <a:lnTo>
                  <a:pt x="122673" y="699223"/>
                </a:lnTo>
                <a:lnTo>
                  <a:pt x="169675" y="707563"/>
                </a:lnTo>
                <a:lnTo>
                  <a:pt x="217722" y="712652"/>
                </a:lnTo>
                <a:lnTo>
                  <a:pt x="266700" y="714375"/>
                </a:lnTo>
                <a:lnTo>
                  <a:pt x="315676" y="712652"/>
                </a:lnTo>
                <a:lnTo>
                  <a:pt x="363723" y="707563"/>
                </a:lnTo>
                <a:lnTo>
                  <a:pt x="410725" y="699223"/>
                </a:lnTo>
                <a:lnTo>
                  <a:pt x="456565" y="687749"/>
                </a:lnTo>
                <a:lnTo>
                  <a:pt x="501128" y="673256"/>
                </a:lnTo>
                <a:lnTo>
                  <a:pt x="544297" y="655860"/>
                </a:lnTo>
                <a:lnTo>
                  <a:pt x="585957" y="635678"/>
                </a:lnTo>
                <a:lnTo>
                  <a:pt x="625991" y="612826"/>
                </a:lnTo>
                <a:lnTo>
                  <a:pt x="664283" y="587420"/>
                </a:lnTo>
                <a:lnTo>
                  <a:pt x="700717" y="559576"/>
                </a:lnTo>
                <a:lnTo>
                  <a:pt x="735178" y="529410"/>
                </a:lnTo>
                <a:lnTo>
                  <a:pt x="767548" y="497038"/>
                </a:lnTo>
                <a:lnTo>
                  <a:pt x="797713" y="462576"/>
                </a:lnTo>
                <a:lnTo>
                  <a:pt x="825556" y="426141"/>
                </a:lnTo>
                <a:lnTo>
                  <a:pt x="850960" y="387849"/>
                </a:lnTo>
                <a:lnTo>
                  <a:pt x="873811" y="347815"/>
                </a:lnTo>
                <a:lnTo>
                  <a:pt x="893991" y="306156"/>
                </a:lnTo>
                <a:lnTo>
                  <a:pt x="911385" y="262988"/>
                </a:lnTo>
                <a:lnTo>
                  <a:pt x="925877" y="218427"/>
                </a:lnTo>
                <a:lnTo>
                  <a:pt x="937350" y="172589"/>
                </a:lnTo>
                <a:lnTo>
                  <a:pt x="945689" y="125590"/>
                </a:lnTo>
                <a:lnTo>
                  <a:pt x="950778" y="77546"/>
                </a:lnTo>
                <a:lnTo>
                  <a:pt x="952500" y="28575"/>
                </a:lnTo>
                <a:lnTo>
                  <a:pt x="951495" y="0"/>
                </a:lnTo>
              </a:path>
            </a:pathLst>
          </a:custGeom>
          <a:noFill/>
          <a:ln cap="flat" cmpd="sng" w="38100">
            <a:solidFill>
              <a:srgbClr val="EBEFF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032" name="Google Shape;10032;p24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4092143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33" name="Google Shape;10033;p24"/>
          <p:cNvPicPr preferRelativeResize="0"/>
          <p:nvPr/>
        </p:nvPicPr>
        <p:blipFill rotWithShape="1">
          <a:blip r:embed="rId8">
            <a:alphaModFix/>
          </a:blip>
          <a:srcRect b="0" l="0" r="0" t="0"/>
          <a:stretch/>
        </p:blipFill>
        <p:spPr>
          <a:xfrm>
            <a:off x="3925471" y="6275823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34" name="Google Shape;10034;p24"/>
          <p:cNvPicPr preferRelativeResize="0"/>
          <p:nvPr/>
        </p:nvPicPr>
        <p:blipFill rotWithShape="1">
          <a:blip r:embed="rId9">
            <a:alphaModFix/>
          </a:blip>
          <a:srcRect b="0" l="0" r="0" t="0"/>
          <a:stretch/>
        </p:blipFill>
        <p:spPr>
          <a:xfrm>
            <a:off x="3925471" y="6557691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35" name="Google Shape;10035;p24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3758799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36" name="Google Shape;10036;p24"/>
          <p:cNvPicPr preferRelativeResize="0"/>
          <p:nvPr/>
        </p:nvPicPr>
        <p:blipFill rotWithShape="1">
          <a:blip r:embed="rId11">
            <a:alphaModFix/>
          </a:blip>
          <a:srcRect b="0" l="0" r="0" t="0"/>
          <a:stretch/>
        </p:blipFill>
        <p:spPr>
          <a:xfrm>
            <a:off x="3592127" y="6275823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37" name="Google Shape;10037;p24"/>
          <p:cNvPicPr preferRelativeResize="0"/>
          <p:nvPr/>
        </p:nvPicPr>
        <p:blipFill rotWithShape="1">
          <a:blip r:embed="rId12">
            <a:alphaModFix/>
          </a:blip>
          <a:srcRect b="0" l="0" r="0" t="0"/>
          <a:stretch/>
        </p:blipFill>
        <p:spPr>
          <a:xfrm>
            <a:off x="3592127" y="6557691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38" name="Google Shape;10038;p24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425578" y="6416754"/>
            <a:ext cx="217083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39" name="Google Shape;10039;p24"/>
          <p:cNvPicPr preferRelativeResize="0"/>
          <p:nvPr/>
        </p:nvPicPr>
        <p:blipFill rotWithShape="1">
          <a:blip r:embed="rId13">
            <a:alphaModFix/>
          </a:blip>
          <a:srcRect b="0" l="0" r="0" t="0"/>
          <a:stretch/>
        </p:blipFill>
        <p:spPr>
          <a:xfrm>
            <a:off x="3258906" y="6275823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40" name="Google Shape;10040;p24"/>
          <p:cNvPicPr preferRelativeResize="0"/>
          <p:nvPr/>
        </p:nvPicPr>
        <p:blipFill rotWithShape="1">
          <a:blip r:embed="rId14">
            <a:alphaModFix/>
          </a:blip>
          <a:srcRect b="0" l="0" r="0" t="0"/>
          <a:stretch/>
        </p:blipFill>
        <p:spPr>
          <a:xfrm>
            <a:off x="3258907" y="6557691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41" name="Google Shape;10041;p24"/>
          <p:cNvPicPr preferRelativeResize="0"/>
          <p:nvPr/>
        </p:nvPicPr>
        <p:blipFill rotWithShape="1">
          <a:blip r:embed="rId10">
            <a:alphaModFix/>
          </a:blip>
          <a:srcRect b="0" l="0" r="0" t="0"/>
          <a:stretch/>
        </p:blipFill>
        <p:spPr>
          <a:xfrm>
            <a:off x="3092231" y="6416754"/>
            <a:ext cx="217086" cy="91817"/>
          </a:xfrm>
          <a:prstGeom prst="rect">
            <a:avLst/>
          </a:prstGeom>
          <a:noFill/>
          <a:ln>
            <a:noFill/>
          </a:ln>
        </p:spPr>
      </p:pic>
      <p:sp>
        <p:nvSpPr>
          <p:cNvPr id="10042" name="Google Shape;10042;p24"/>
          <p:cNvSpPr/>
          <p:nvPr/>
        </p:nvSpPr>
        <p:spPr>
          <a:xfrm>
            <a:off x="5535996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3" name="Google Shape;10043;p24"/>
          <p:cNvSpPr/>
          <p:nvPr/>
        </p:nvSpPr>
        <p:spPr>
          <a:xfrm>
            <a:off x="5679054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4" name="Google Shape;10044;p24"/>
          <p:cNvSpPr/>
          <p:nvPr/>
        </p:nvSpPr>
        <p:spPr>
          <a:xfrm>
            <a:off x="5822112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5" name="Google Shape;10045;p24"/>
          <p:cNvSpPr/>
          <p:nvPr/>
        </p:nvSpPr>
        <p:spPr>
          <a:xfrm>
            <a:off x="5965170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6" name="Google Shape;10046;p24"/>
          <p:cNvSpPr/>
          <p:nvPr/>
        </p:nvSpPr>
        <p:spPr>
          <a:xfrm>
            <a:off x="6108228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7" name="Google Shape;10047;p24"/>
          <p:cNvSpPr/>
          <p:nvPr/>
        </p:nvSpPr>
        <p:spPr>
          <a:xfrm>
            <a:off x="6251286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8" name="Google Shape;10048;p24"/>
          <p:cNvSpPr/>
          <p:nvPr/>
        </p:nvSpPr>
        <p:spPr>
          <a:xfrm>
            <a:off x="6394344" y="6602584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9" name="Google Shape;10049;p24"/>
          <p:cNvSpPr/>
          <p:nvPr/>
        </p:nvSpPr>
        <p:spPr>
          <a:xfrm>
            <a:off x="6537401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0" name="Google Shape;10050;p24"/>
          <p:cNvSpPr/>
          <p:nvPr/>
        </p:nvSpPr>
        <p:spPr>
          <a:xfrm>
            <a:off x="6680459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1" name="Google Shape;10051;p24"/>
          <p:cNvSpPr/>
          <p:nvPr/>
        </p:nvSpPr>
        <p:spPr>
          <a:xfrm>
            <a:off x="682351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2" name="Google Shape;10052;p24"/>
          <p:cNvSpPr/>
          <p:nvPr/>
        </p:nvSpPr>
        <p:spPr>
          <a:xfrm>
            <a:off x="696657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3" name="Google Shape;10053;p24"/>
          <p:cNvSpPr/>
          <p:nvPr/>
        </p:nvSpPr>
        <p:spPr>
          <a:xfrm>
            <a:off x="7109633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4" name="Google Shape;10054;p24"/>
          <p:cNvSpPr/>
          <p:nvPr/>
        </p:nvSpPr>
        <p:spPr>
          <a:xfrm>
            <a:off x="7252691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5" name="Google Shape;10055;p24"/>
          <p:cNvSpPr/>
          <p:nvPr/>
        </p:nvSpPr>
        <p:spPr>
          <a:xfrm>
            <a:off x="7395749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6" name="Google Shape;10056;p24"/>
          <p:cNvSpPr/>
          <p:nvPr/>
        </p:nvSpPr>
        <p:spPr>
          <a:xfrm>
            <a:off x="753880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7" name="Google Shape;10057;p24"/>
          <p:cNvSpPr/>
          <p:nvPr/>
        </p:nvSpPr>
        <p:spPr>
          <a:xfrm>
            <a:off x="768186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8" name="Google Shape;10058;p24"/>
          <p:cNvSpPr/>
          <p:nvPr/>
        </p:nvSpPr>
        <p:spPr>
          <a:xfrm>
            <a:off x="7824927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9" name="Google Shape;10059;p24"/>
          <p:cNvSpPr/>
          <p:nvPr/>
        </p:nvSpPr>
        <p:spPr>
          <a:xfrm>
            <a:off x="7967985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0" name="Google Shape;10060;p24"/>
          <p:cNvSpPr/>
          <p:nvPr/>
        </p:nvSpPr>
        <p:spPr>
          <a:xfrm>
            <a:off x="8111043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1" name="Google Shape;10061;p24"/>
          <p:cNvSpPr/>
          <p:nvPr/>
        </p:nvSpPr>
        <p:spPr>
          <a:xfrm>
            <a:off x="8254102" y="6602584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2" name="Google Shape;10062;p24"/>
          <p:cNvSpPr/>
          <p:nvPr/>
        </p:nvSpPr>
        <p:spPr>
          <a:xfrm>
            <a:off x="5535996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3" name="Google Shape;10063;p24"/>
          <p:cNvSpPr/>
          <p:nvPr/>
        </p:nvSpPr>
        <p:spPr>
          <a:xfrm>
            <a:off x="5679054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4" name="Google Shape;10064;p24"/>
          <p:cNvSpPr/>
          <p:nvPr/>
        </p:nvSpPr>
        <p:spPr>
          <a:xfrm>
            <a:off x="5822112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5" name="Google Shape;10065;p24"/>
          <p:cNvSpPr/>
          <p:nvPr/>
        </p:nvSpPr>
        <p:spPr>
          <a:xfrm>
            <a:off x="5965170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6" name="Google Shape;10066;p24"/>
          <p:cNvSpPr/>
          <p:nvPr/>
        </p:nvSpPr>
        <p:spPr>
          <a:xfrm>
            <a:off x="6108228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7" name="Google Shape;10067;p24"/>
          <p:cNvSpPr/>
          <p:nvPr/>
        </p:nvSpPr>
        <p:spPr>
          <a:xfrm>
            <a:off x="6251286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8" name="Google Shape;10068;p24"/>
          <p:cNvSpPr/>
          <p:nvPr/>
        </p:nvSpPr>
        <p:spPr>
          <a:xfrm>
            <a:off x="6394344" y="6744719"/>
            <a:ext cx="21590" cy="21590"/>
          </a:xfrm>
          <a:custGeom>
            <a:rect b="b" l="l" r="r" t="t"/>
            <a:pathLst>
              <a:path extrusionOk="0" h="21590" w="21589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9" name="Google Shape;10069;p24"/>
          <p:cNvSpPr/>
          <p:nvPr/>
        </p:nvSpPr>
        <p:spPr>
          <a:xfrm>
            <a:off x="6537402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0" name="Google Shape;10070;p24"/>
          <p:cNvSpPr/>
          <p:nvPr/>
        </p:nvSpPr>
        <p:spPr>
          <a:xfrm>
            <a:off x="6680459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1" name="Google Shape;10071;p24"/>
          <p:cNvSpPr/>
          <p:nvPr/>
        </p:nvSpPr>
        <p:spPr>
          <a:xfrm>
            <a:off x="682351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2" name="Google Shape;10072;p24"/>
          <p:cNvSpPr/>
          <p:nvPr/>
        </p:nvSpPr>
        <p:spPr>
          <a:xfrm>
            <a:off x="6966575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3" name="Google Shape;10073;p24"/>
          <p:cNvSpPr/>
          <p:nvPr/>
        </p:nvSpPr>
        <p:spPr>
          <a:xfrm>
            <a:off x="7109633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4" name="Google Shape;10074;p24"/>
          <p:cNvSpPr/>
          <p:nvPr/>
        </p:nvSpPr>
        <p:spPr>
          <a:xfrm>
            <a:off x="7252691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5" name="Google Shape;10075;p24"/>
          <p:cNvSpPr/>
          <p:nvPr/>
        </p:nvSpPr>
        <p:spPr>
          <a:xfrm>
            <a:off x="7395749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6" name="Google Shape;10076;p24"/>
          <p:cNvSpPr/>
          <p:nvPr/>
        </p:nvSpPr>
        <p:spPr>
          <a:xfrm>
            <a:off x="753880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7" name="Google Shape;10077;p24"/>
          <p:cNvSpPr/>
          <p:nvPr/>
        </p:nvSpPr>
        <p:spPr>
          <a:xfrm>
            <a:off x="7681865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8" name="Google Shape;10078;p24"/>
          <p:cNvSpPr/>
          <p:nvPr/>
        </p:nvSpPr>
        <p:spPr>
          <a:xfrm>
            <a:off x="7824927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9" name="Google Shape;10079;p24"/>
          <p:cNvSpPr/>
          <p:nvPr/>
        </p:nvSpPr>
        <p:spPr>
          <a:xfrm>
            <a:off x="7967986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0" name="Google Shape;10080;p24"/>
          <p:cNvSpPr/>
          <p:nvPr/>
        </p:nvSpPr>
        <p:spPr>
          <a:xfrm>
            <a:off x="8111043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1" name="Google Shape;10081;p24"/>
          <p:cNvSpPr/>
          <p:nvPr/>
        </p:nvSpPr>
        <p:spPr>
          <a:xfrm>
            <a:off x="8254102" y="6744719"/>
            <a:ext cx="21590" cy="21590"/>
          </a:xfrm>
          <a:custGeom>
            <a:rect b="b" l="l" r="r" t="t"/>
            <a:pathLst>
              <a:path extrusionOk="0" h="21590" w="2159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2" name="Google Shape;10082;p24"/>
          <p:cNvSpPr/>
          <p:nvPr/>
        </p:nvSpPr>
        <p:spPr>
          <a:xfrm>
            <a:off x="4688272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3" name="Google Shape;10083;p24"/>
          <p:cNvSpPr/>
          <p:nvPr/>
        </p:nvSpPr>
        <p:spPr>
          <a:xfrm>
            <a:off x="4831330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4" name="Google Shape;10084;p24"/>
          <p:cNvSpPr/>
          <p:nvPr/>
        </p:nvSpPr>
        <p:spPr>
          <a:xfrm>
            <a:off x="4974388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5" name="Google Shape;10085;p24"/>
          <p:cNvSpPr/>
          <p:nvPr/>
        </p:nvSpPr>
        <p:spPr>
          <a:xfrm>
            <a:off x="5117446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6" name="Google Shape;10086;p24"/>
          <p:cNvSpPr/>
          <p:nvPr/>
        </p:nvSpPr>
        <p:spPr>
          <a:xfrm>
            <a:off x="5260504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7" name="Google Shape;10087;p24"/>
          <p:cNvSpPr/>
          <p:nvPr/>
        </p:nvSpPr>
        <p:spPr>
          <a:xfrm>
            <a:off x="5403562" y="90487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8" name="Google Shape;10088;p24"/>
          <p:cNvSpPr/>
          <p:nvPr/>
        </p:nvSpPr>
        <p:spPr>
          <a:xfrm>
            <a:off x="5546619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9" name="Google Shape;10089;p24"/>
          <p:cNvSpPr/>
          <p:nvPr/>
        </p:nvSpPr>
        <p:spPr>
          <a:xfrm>
            <a:off x="5689677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0" name="Google Shape;10090;p24"/>
          <p:cNvSpPr/>
          <p:nvPr/>
        </p:nvSpPr>
        <p:spPr>
          <a:xfrm>
            <a:off x="5832735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1" name="Google Shape;10091;p24"/>
          <p:cNvSpPr/>
          <p:nvPr/>
        </p:nvSpPr>
        <p:spPr>
          <a:xfrm>
            <a:off x="5975793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2" name="Google Shape;10092;p24"/>
          <p:cNvSpPr/>
          <p:nvPr/>
        </p:nvSpPr>
        <p:spPr>
          <a:xfrm>
            <a:off x="6118851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3" name="Google Shape;10093;p24"/>
          <p:cNvSpPr/>
          <p:nvPr/>
        </p:nvSpPr>
        <p:spPr>
          <a:xfrm>
            <a:off x="6261909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4" name="Google Shape;10094;p24"/>
          <p:cNvSpPr/>
          <p:nvPr/>
        </p:nvSpPr>
        <p:spPr>
          <a:xfrm>
            <a:off x="6404967" y="90486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5" name="Google Shape;10095;p24"/>
          <p:cNvSpPr/>
          <p:nvPr/>
        </p:nvSpPr>
        <p:spPr>
          <a:xfrm>
            <a:off x="6548025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6" name="Google Shape;10096;p24"/>
          <p:cNvSpPr/>
          <p:nvPr/>
        </p:nvSpPr>
        <p:spPr>
          <a:xfrm>
            <a:off x="6691083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7" name="Google Shape;10097;p24"/>
          <p:cNvSpPr/>
          <p:nvPr/>
        </p:nvSpPr>
        <p:spPr>
          <a:xfrm>
            <a:off x="6834140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8" name="Google Shape;10098;p24"/>
          <p:cNvSpPr/>
          <p:nvPr/>
        </p:nvSpPr>
        <p:spPr>
          <a:xfrm>
            <a:off x="6977203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9" name="Google Shape;10099;p24"/>
          <p:cNvSpPr/>
          <p:nvPr/>
        </p:nvSpPr>
        <p:spPr>
          <a:xfrm>
            <a:off x="7120261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0" name="Google Shape;10100;p24"/>
          <p:cNvSpPr/>
          <p:nvPr/>
        </p:nvSpPr>
        <p:spPr>
          <a:xfrm>
            <a:off x="7263319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1" name="Google Shape;10101;p24"/>
          <p:cNvSpPr/>
          <p:nvPr/>
        </p:nvSpPr>
        <p:spPr>
          <a:xfrm>
            <a:off x="7406378" y="90486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2" name="Google Shape;10102;p24"/>
          <p:cNvSpPr/>
          <p:nvPr/>
        </p:nvSpPr>
        <p:spPr>
          <a:xfrm>
            <a:off x="4688272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3" name="Google Shape;10103;p24"/>
          <p:cNvSpPr/>
          <p:nvPr/>
        </p:nvSpPr>
        <p:spPr>
          <a:xfrm>
            <a:off x="4831330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4" name="Google Shape;10104;p24"/>
          <p:cNvSpPr/>
          <p:nvPr/>
        </p:nvSpPr>
        <p:spPr>
          <a:xfrm>
            <a:off x="4974388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5" name="Google Shape;10105;p24"/>
          <p:cNvSpPr/>
          <p:nvPr/>
        </p:nvSpPr>
        <p:spPr>
          <a:xfrm>
            <a:off x="5117446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6" name="Google Shape;10106;p24"/>
          <p:cNvSpPr/>
          <p:nvPr/>
        </p:nvSpPr>
        <p:spPr>
          <a:xfrm>
            <a:off x="5260504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7" name="Google Shape;10107;p24"/>
          <p:cNvSpPr/>
          <p:nvPr/>
        </p:nvSpPr>
        <p:spPr>
          <a:xfrm>
            <a:off x="5403562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8" name="Google Shape;10108;p24"/>
          <p:cNvSpPr/>
          <p:nvPr/>
        </p:nvSpPr>
        <p:spPr>
          <a:xfrm>
            <a:off x="5546619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9" name="Google Shape;10109;p24"/>
          <p:cNvSpPr/>
          <p:nvPr/>
        </p:nvSpPr>
        <p:spPr>
          <a:xfrm>
            <a:off x="5689677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0" name="Google Shape;10110;p24"/>
          <p:cNvSpPr/>
          <p:nvPr/>
        </p:nvSpPr>
        <p:spPr>
          <a:xfrm>
            <a:off x="5832735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1" name="Google Shape;10111;p24"/>
          <p:cNvSpPr/>
          <p:nvPr/>
        </p:nvSpPr>
        <p:spPr>
          <a:xfrm>
            <a:off x="5975793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2" name="Google Shape;10112;p24"/>
          <p:cNvSpPr/>
          <p:nvPr/>
        </p:nvSpPr>
        <p:spPr>
          <a:xfrm>
            <a:off x="6118851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3" name="Google Shape;10113;p24"/>
          <p:cNvSpPr/>
          <p:nvPr/>
        </p:nvSpPr>
        <p:spPr>
          <a:xfrm>
            <a:off x="6261909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4" name="Google Shape;10114;p24"/>
          <p:cNvSpPr/>
          <p:nvPr/>
        </p:nvSpPr>
        <p:spPr>
          <a:xfrm>
            <a:off x="6404967" y="233785"/>
            <a:ext cx="21590" cy="21590"/>
          </a:xfrm>
          <a:custGeom>
            <a:rect b="b" l="l" r="r" t="t"/>
            <a:pathLst>
              <a:path extrusionOk="0" h="21589" w="21589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5" name="Google Shape;10115;p24"/>
          <p:cNvSpPr/>
          <p:nvPr/>
        </p:nvSpPr>
        <p:spPr>
          <a:xfrm>
            <a:off x="6548025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6" name="Google Shape;10116;p24"/>
          <p:cNvSpPr/>
          <p:nvPr/>
        </p:nvSpPr>
        <p:spPr>
          <a:xfrm>
            <a:off x="6691083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7" name="Google Shape;10117;p24"/>
          <p:cNvSpPr/>
          <p:nvPr/>
        </p:nvSpPr>
        <p:spPr>
          <a:xfrm>
            <a:off x="6834140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8" name="Google Shape;10118;p24"/>
          <p:cNvSpPr/>
          <p:nvPr/>
        </p:nvSpPr>
        <p:spPr>
          <a:xfrm>
            <a:off x="6977203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9" name="Google Shape;10119;p24"/>
          <p:cNvSpPr/>
          <p:nvPr/>
        </p:nvSpPr>
        <p:spPr>
          <a:xfrm>
            <a:off x="7120261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0" name="Google Shape;10120;p24"/>
          <p:cNvSpPr/>
          <p:nvPr/>
        </p:nvSpPr>
        <p:spPr>
          <a:xfrm>
            <a:off x="7263319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1" name="Google Shape;10121;p24"/>
          <p:cNvSpPr/>
          <p:nvPr/>
        </p:nvSpPr>
        <p:spPr>
          <a:xfrm>
            <a:off x="7406378" y="233785"/>
            <a:ext cx="21590" cy="21590"/>
          </a:xfrm>
          <a:custGeom>
            <a:rect b="b" l="l" r="r" t="t"/>
            <a:pathLst>
              <a:path extrusionOk="0" h="21589" w="2159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122" name="Google Shape;10122;p24"/>
          <p:cNvPicPr preferRelativeResize="0"/>
          <p:nvPr/>
        </p:nvPicPr>
        <p:blipFill rotWithShape="1">
          <a:blip r:embed="rId15">
            <a:alphaModFix/>
          </a:blip>
          <a:srcRect b="0" l="0" r="0" t="0"/>
          <a:stretch/>
        </p:blipFill>
        <p:spPr>
          <a:xfrm>
            <a:off x="9782175" y="600075"/>
            <a:ext cx="1571625" cy="72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0123" name="Google Shape;10123;p24"/>
          <p:cNvSpPr/>
          <p:nvPr/>
        </p:nvSpPr>
        <p:spPr>
          <a:xfrm>
            <a:off x="685800" y="1819275"/>
            <a:ext cx="3819525" cy="1057275"/>
          </a:xfrm>
          <a:custGeom>
            <a:rect b="b" l="l" r="r" t="t"/>
            <a:pathLst>
              <a:path extrusionOk="0" h="1057275" w="3819525">
                <a:moveTo>
                  <a:pt x="79425" y="0"/>
                </a:moveTo>
                <a:lnTo>
                  <a:pt x="3740150" y="0"/>
                </a:lnTo>
                <a:lnTo>
                  <a:pt x="3771036" y="6264"/>
                </a:lnTo>
                <a:lnTo>
                  <a:pt x="3796268" y="23352"/>
                </a:lnTo>
                <a:lnTo>
                  <a:pt x="3813284" y="48702"/>
                </a:lnTo>
                <a:lnTo>
                  <a:pt x="3819525" y="79755"/>
                </a:lnTo>
                <a:lnTo>
                  <a:pt x="3819525" y="977519"/>
                </a:lnTo>
                <a:lnTo>
                  <a:pt x="3806184" y="1021738"/>
                </a:lnTo>
                <a:lnTo>
                  <a:pt x="3770503" y="1051210"/>
                </a:lnTo>
                <a:lnTo>
                  <a:pt x="3740150" y="1057275"/>
                </a:lnTo>
                <a:lnTo>
                  <a:pt x="79425" y="1057275"/>
                </a:lnTo>
                <a:lnTo>
                  <a:pt x="35363" y="1043880"/>
                </a:lnTo>
                <a:lnTo>
                  <a:pt x="6046" y="1007999"/>
                </a:lnTo>
                <a:lnTo>
                  <a:pt x="0" y="977519"/>
                </a:lnTo>
                <a:lnTo>
                  <a:pt x="0" y="79755"/>
                </a:lnTo>
                <a:lnTo>
                  <a:pt x="13346" y="35536"/>
                </a:lnTo>
                <a:lnTo>
                  <a:pt x="49031" y="6064"/>
                </a:lnTo>
                <a:lnTo>
                  <a:pt x="79425" y="0"/>
                </a:lnTo>
                <a:close/>
              </a:path>
            </a:pathLst>
          </a:custGeom>
          <a:noFill/>
          <a:ln cap="flat" cmpd="sng" w="57150">
            <a:solidFill>
              <a:srgbClr val="0CC0D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24" name="Google Shape;10124;p24"/>
          <p:cNvGrpSpPr/>
          <p:nvPr/>
        </p:nvGrpSpPr>
        <p:grpSpPr>
          <a:xfrm>
            <a:off x="5895975" y="1800225"/>
            <a:ext cx="5457825" cy="1085850"/>
            <a:chOff x="5895975" y="1800225"/>
            <a:chExt cx="5457825" cy="1085850"/>
          </a:xfrm>
        </p:grpSpPr>
        <p:sp>
          <p:nvSpPr>
            <p:cNvPr id="10125" name="Google Shape;10125;p24"/>
            <p:cNvSpPr/>
            <p:nvPr/>
          </p:nvSpPr>
          <p:spPr>
            <a:xfrm>
              <a:off x="5895975" y="1800225"/>
              <a:ext cx="5457825" cy="1085850"/>
            </a:xfrm>
            <a:custGeom>
              <a:rect b="b" l="l" r="r" t="t"/>
              <a:pathLst>
                <a:path extrusionOk="0" h="1085850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1014095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5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4373A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24"/>
            <p:cNvSpPr/>
            <p:nvPr/>
          </p:nvSpPr>
          <p:spPr>
            <a:xfrm>
              <a:off x="7038975" y="2038350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27" name="Google Shape;10127;p24"/>
          <p:cNvSpPr/>
          <p:nvPr/>
        </p:nvSpPr>
        <p:spPr>
          <a:xfrm>
            <a:off x="685800" y="3343275"/>
            <a:ext cx="3819525" cy="1047750"/>
          </a:xfrm>
          <a:custGeom>
            <a:rect b="b" l="l" r="r" t="t"/>
            <a:pathLst>
              <a:path extrusionOk="0" h="1047750" w="3819525">
                <a:moveTo>
                  <a:pt x="79425" y="0"/>
                </a:moveTo>
                <a:lnTo>
                  <a:pt x="3740150" y="0"/>
                </a:lnTo>
                <a:lnTo>
                  <a:pt x="3771036" y="6219"/>
                </a:lnTo>
                <a:lnTo>
                  <a:pt x="3796268" y="23177"/>
                </a:lnTo>
                <a:lnTo>
                  <a:pt x="3813284" y="48327"/>
                </a:lnTo>
                <a:lnTo>
                  <a:pt x="3819525" y="79121"/>
                </a:lnTo>
                <a:lnTo>
                  <a:pt x="3819525" y="968629"/>
                </a:lnTo>
                <a:lnTo>
                  <a:pt x="3806184" y="1012563"/>
                </a:lnTo>
                <a:lnTo>
                  <a:pt x="3770503" y="1041717"/>
                </a:lnTo>
                <a:lnTo>
                  <a:pt x="3740150" y="1047750"/>
                </a:lnTo>
                <a:lnTo>
                  <a:pt x="79425" y="1047750"/>
                </a:lnTo>
                <a:lnTo>
                  <a:pt x="35363" y="1034462"/>
                </a:lnTo>
                <a:lnTo>
                  <a:pt x="6046" y="998918"/>
                </a:lnTo>
                <a:lnTo>
                  <a:pt x="0" y="968629"/>
                </a:lnTo>
                <a:lnTo>
                  <a:pt x="0" y="79121"/>
                </a:lnTo>
                <a:lnTo>
                  <a:pt x="13346" y="35186"/>
                </a:lnTo>
                <a:lnTo>
                  <a:pt x="49031" y="6032"/>
                </a:lnTo>
                <a:lnTo>
                  <a:pt x="79425" y="0"/>
                </a:lnTo>
                <a:close/>
              </a:path>
            </a:pathLst>
          </a:custGeom>
          <a:noFill/>
          <a:ln cap="flat" cmpd="sng" w="57150">
            <a:solidFill>
              <a:srgbClr val="8299C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8" name="Google Shape;10128;p24"/>
          <p:cNvSpPr/>
          <p:nvPr/>
        </p:nvSpPr>
        <p:spPr>
          <a:xfrm>
            <a:off x="666750" y="5086350"/>
            <a:ext cx="3819525" cy="1057275"/>
          </a:xfrm>
          <a:custGeom>
            <a:rect b="b" l="l" r="r" t="t"/>
            <a:pathLst>
              <a:path extrusionOk="0" h="1057275" w="3819525">
                <a:moveTo>
                  <a:pt x="79425" y="0"/>
                </a:moveTo>
                <a:lnTo>
                  <a:pt x="3740150" y="0"/>
                </a:lnTo>
                <a:lnTo>
                  <a:pt x="3771036" y="6264"/>
                </a:lnTo>
                <a:lnTo>
                  <a:pt x="3796268" y="23352"/>
                </a:lnTo>
                <a:lnTo>
                  <a:pt x="3813284" y="48702"/>
                </a:lnTo>
                <a:lnTo>
                  <a:pt x="3819525" y="79756"/>
                </a:lnTo>
                <a:lnTo>
                  <a:pt x="3819525" y="977480"/>
                </a:lnTo>
                <a:lnTo>
                  <a:pt x="3806184" y="1021748"/>
                </a:lnTo>
                <a:lnTo>
                  <a:pt x="3770503" y="1051201"/>
                </a:lnTo>
                <a:lnTo>
                  <a:pt x="3740150" y="1057275"/>
                </a:lnTo>
                <a:lnTo>
                  <a:pt x="79425" y="1057275"/>
                </a:lnTo>
                <a:lnTo>
                  <a:pt x="35363" y="1043869"/>
                </a:lnTo>
                <a:lnTo>
                  <a:pt x="6046" y="1008013"/>
                </a:lnTo>
                <a:lnTo>
                  <a:pt x="0" y="977480"/>
                </a:lnTo>
                <a:lnTo>
                  <a:pt x="0" y="79756"/>
                </a:lnTo>
                <a:lnTo>
                  <a:pt x="13346" y="35536"/>
                </a:lnTo>
                <a:lnTo>
                  <a:pt x="49031" y="6064"/>
                </a:lnTo>
                <a:lnTo>
                  <a:pt x="79425" y="0"/>
                </a:lnTo>
                <a:close/>
              </a:path>
            </a:pathLst>
          </a:custGeom>
          <a:noFill/>
          <a:ln cap="flat" cmpd="sng" w="57150">
            <a:solidFill>
              <a:srgbClr val="BC429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9" name="Google Shape;10129;p24"/>
          <p:cNvSpPr/>
          <p:nvPr/>
        </p:nvSpPr>
        <p:spPr>
          <a:xfrm>
            <a:off x="5895975" y="4800600"/>
            <a:ext cx="1485900" cy="0"/>
          </a:xfrm>
          <a:custGeom>
            <a:rect b="b" l="l" r="r" t="t"/>
            <a:pathLst>
              <a:path extrusionOk="0" h="120000" w="148590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cap="flat" cmpd="sng" w="381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130" name="Google Shape;10130;p24"/>
          <p:cNvPicPr preferRelativeResize="0"/>
          <p:nvPr/>
        </p:nvPicPr>
        <p:blipFill rotWithShape="1">
          <a:blip r:embed="rId16">
            <a:alphaModFix/>
          </a:blip>
          <a:srcRect b="0" l="0" r="0" t="0"/>
          <a:stretch/>
        </p:blipFill>
        <p:spPr>
          <a:xfrm>
            <a:off x="6059025" y="601275"/>
            <a:ext cx="1055062" cy="10645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31" name="Google Shape;10131;p24"/>
          <p:cNvGrpSpPr/>
          <p:nvPr/>
        </p:nvGrpSpPr>
        <p:grpSpPr>
          <a:xfrm>
            <a:off x="5934075" y="3324225"/>
            <a:ext cx="5457825" cy="1085850"/>
            <a:chOff x="5934075" y="3324225"/>
            <a:chExt cx="5457825" cy="1085850"/>
          </a:xfrm>
        </p:grpSpPr>
        <p:sp>
          <p:nvSpPr>
            <p:cNvPr id="10132" name="Google Shape;10132;p24"/>
            <p:cNvSpPr/>
            <p:nvPr/>
          </p:nvSpPr>
          <p:spPr>
            <a:xfrm>
              <a:off x="5934075" y="3324225"/>
              <a:ext cx="5457825" cy="1085850"/>
            </a:xfrm>
            <a:custGeom>
              <a:rect b="b" l="l" r="r" t="t"/>
              <a:pathLst>
                <a:path extrusionOk="0" h="1085850" w="5457825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1014094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4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p24"/>
            <p:cNvSpPr/>
            <p:nvPr/>
          </p:nvSpPr>
          <p:spPr>
            <a:xfrm>
              <a:off x="7029450" y="3552825"/>
              <a:ext cx="0" cy="571500"/>
            </a:xfrm>
            <a:custGeom>
              <a:rect b="b" l="l" r="r" t="t"/>
              <a:pathLst>
                <a:path extrusionOk="0" h="571500" w="12000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cap="flat" cmpd="sng" w="38100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34" name="Google Shape;10134;p24"/>
            <p:cNvPicPr preferRelativeResize="0"/>
            <p:nvPr/>
          </p:nvPicPr>
          <p:blipFill rotWithShape="1">
            <a:blip r:embed="rId17">
              <a:alphaModFix/>
            </a:blip>
            <a:srcRect b="0" l="0" r="0" t="0"/>
            <a:stretch/>
          </p:blipFill>
          <p:spPr>
            <a:xfrm>
              <a:off x="6096000" y="3429000"/>
              <a:ext cx="857250" cy="8763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0135" name="Google Shape;10135;p24"/>
          <p:cNvGrpSpPr/>
          <p:nvPr/>
        </p:nvGrpSpPr>
        <p:grpSpPr>
          <a:xfrm>
            <a:off x="6203075" y="1897161"/>
            <a:ext cx="653400" cy="901667"/>
            <a:chOff x="6203075" y="1897161"/>
            <a:chExt cx="653400" cy="901667"/>
          </a:xfrm>
        </p:grpSpPr>
        <p:pic>
          <p:nvPicPr>
            <p:cNvPr id="10136" name="Google Shape;10136;p24"/>
            <p:cNvPicPr preferRelativeResize="0"/>
            <p:nvPr/>
          </p:nvPicPr>
          <p:blipFill rotWithShape="1">
            <a:blip r:embed="rId18">
              <a:alphaModFix/>
            </a:blip>
            <a:srcRect b="0" l="0" r="0" t="0"/>
            <a:stretch/>
          </p:blipFill>
          <p:spPr>
            <a:xfrm>
              <a:off x="6203075" y="1897161"/>
              <a:ext cx="652701" cy="9016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137" name="Google Shape;10137;p24"/>
            <p:cNvPicPr preferRelativeResize="0"/>
            <p:nvPr/>
          </p:nvPicPr>
          <p:blipFill rotWithShape="1">
            <a:blip r:embed="rId19">
              <a:alphaModFix/>
            </a:blip>
            <a:srcRect b="0" l="0" r="0" t="0"/>
            <a:stretch/>
          </p:blipFill>
          <p:spPr>
            <a:xfrm>
              <a:off x="6413114" y="2309898"/>
              <a:ext cx="443361" cy="48893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0138" name="Google Shape;10138;p24"/>
          <p:cNvGrpSpPr/>
          <p:nvPr/>
        </p:nvGrpSpPr>
        <p:grpSpPr>
          <a:xfrm>
            <a:off x="6165126" y="5278957"/>
            <a:ext cx="757555" cy="700845"/>
            <a:chOff x="6165126" y="5278957"/>
            <a:chExt cx="757555" cy="700845"/>
          </a:xfrm>
        </p:grpSpPr>
        <p:sp>
          <p:nvSpPr>
            <p:cNvPr id="10139" name="Google Shape;10139;p24"/>
            <p:cNvSpPr/>
            <p:nvPr/>
          </p:nvSpPr>
          <p:spPr>
            <a:xfrm>
              <a:off x="6165126" y="5278957"/>
              <a:ext cx="757555" cy="626745"/>
            </a:xfrm>
            <a:custGeom>
              <a:rect b="b" l="l" r="r" t="t"/>
              <a:pathLst>
                <a:path extrusionOk="0" h="626745" w="757554">
                  <a:moveTo>
                    <a:pt x="757339" y="209296"/>
                  </a:moveTo>
                  <a:lnTo>
                    <a:pt x="751624" y="167119"/>
                  </a:lnTo>
                  <a:lnTo>
                    <a:pt x="735241" y="127825"/>
                  </a:lnTo>
                  <a:lnTo>
                    <a:pt x="709320" y="92278"/>
                  </a:lnTo>
                  <a:lnTo>
                    <a:pt x="674992" y="61302"/>
                  </a:lnTo>
                  <a:lnTo>
                    <a:pt x="633387" y="35737"/>
                  </a:lnTo>
                  <a:lnTo>
                    <a:pt x="585635" y="16446"/>
                  </a:lnTo>
                  <a:lnTo>
                    <a:pt x="532866" y="4254"/>
                  </a:lnTo>
                  <a:lnTo>
                    <a:pt x="476224" y="0"/>
                  </a:lnTo>
                  <a:lnTo>
                    <a:pt x="419569" y="4254"/>
                  </a:lnTo>
                  <a:lnTo>
                    <a:pt x="366801" y="16446"/>
                  </a:lnTo>
                  <a:lnTo>
                    <a:pt x="319062" y="35737"/>
                  </a:lnTo>
                  <a:lnTo>
                    <a:pt x="277456" y="61302"/>
                  </a:lnTo>
                  <a:lnTo>
                    <a:pt x="243128" y="92278"/>
                  </a:lnTo>
                  <a:lnTo>
                    <a:pt x="217220" y="127825"/>
                  </a:lnTo>
                  <a:lnTo>
                    <a:pt x="200837" y="167119"/>
                  </a:lnTo>
                  <a:lnTo>
                    <a:pt x="196215" y="201282"/>
                  </a:lnTo>
                  <a:lnTo>
                    <a:pt x="155181" y="210756"/>
                  </a:lnTo>
                  <a:lnTo>
                    <a:pt x="112026" y="228193"/>
                  </a:lnTo>
                  <a:lnTo>
                    <a:pt x="74422" y="251294"/>
                  </a:lnTo>
                  <a:lnTo>
                    <a:pt x="43395" y="279298"/>
                  </a:lnTo>
                  <a:lnTo>
                    <a:pt x="19964" y="311429"/>
                  </a:lnTo>
                  <a:lnTo>
                    <a:pt x="5156" y="346938"/>
                  </a:lnTo>
                  <a:lnTo>
                    <a:pt x="0" y="385076"/>
                  </a:lnTo>
                  <a:lnTo>
                    <a:pt x="5156" y="423202"/>
                  </a:lnTo>
                  <a:lnTo>
                    <a:pt x="19964" y="458711"/>
                  </a:lnTo>
                  <a:lnTo>
                    <a:pt x="43395" y="490855"/>
                  </a:lnTo>
                  <a:lnTo>
                    <a:pt x="74422" y="518858"/>
                  </a:lnTo>
                  <a:lnTo>
                    <a:pt x="87401" y="526834"/>
                  </a:lnTo>
                  <a:lnTo>
                    <a:pt x="41287" y="626681"/>
                  </a:lnTo>
                  <a:lnTo>
                    <a:pt x="151765" y="558025"/>
                  </a:lnTo>
                  <a:lnTo>
                    <a:pt x="155181" y="559396"/>
                  </a:lnTo>
                  <a:lnTo>
                    <a:pt x="202869" y="570420"/>
                  </a:lnTo>
                  <a:lnTo>
                    <a:pt x="254076" y="574268"/>
                  </a:lnTo>
                  <a:lnTo>
                    <a:pt x="305282" y="570420"/>
                  </a:lnTo>
                  <a:lnTo>
                    <a:pt x="352983" y="559396"/>
                  </a:lnTo>
                  <a:lnTo>
                    <a:pt x="396151" y="541959"/>
                  </a:lnTo>
                  <a:lnTo>
                    <a:pt x="433755" y="518858"/>
                  </a:lnTo>
                  <a:lnTo>
                    <a:pt x="464794" y="490855"/>
                  </a:lnTo>
                  <a:lnTo>
                    <a:pt x="488226" y="458711"/>
                  </a:lnTo>
                  <a:lnTo>
                    <a:pt x="503034" y="423202"/>
                  </a:lnTo>
                  <a:lnTo>
                    <a:pt x="503936" y="416471"/>
                  </a:lnTo>
                  <a:lnTo>
                    <a:pt x="532879" y="414299"/>
                  </a:lnTo>
                  <a:lnTo>
                    <a:pt x="585635" y="402107"/>
                  </a:lnTo>
                  <a:lnTo>
                    <a:pt x="589394" y="400583"/>
                  </a:lnTo>
                  <a:lnTo>
                    <a:pt x="711644" y="476542"/>
                  </a:lnTo>
                  <a:lnTo>
                    <a:pt x="660615" y="366077"/>
                  </a:lnTo>
                  <a:lnTo>
                    <a:pt x="674992" y="357251"/>
                  </a:lnTo>
                  <a:lnTo>
                    <a:pt x="709320" y="326288"/>
                  </a:lnTo>
                  <a:lnTo>
                    <a:pt x="735241" y="290741"/>
                  </a:lnTo>
                  <a:lnTo>
                    <a:pt x="751624" y="251472"/>
                  </a:lnTo>
                  <a:lnTo>
                    <a:pt x="757339" y="209296"/>
                  </a:lnTo>
                  <a:close/>
                </a:path>
              </a:pathLst>
            </a:custGeom>
            <a:solidFill>
              <a:srgbClr val="F58511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p24"/>
            <p:cNvSpPr/>
            <p:nvPr/>
          </p:nvSpPr>
          <p:spPr>
            <a:xfrm>
              <a:off x="6413590" y="5520379"/>
              <a:ext cx="334010" cy="421640"/>
            </a:xfrm>
            <a:custGeom>
              <a:rect b="b" l="l" r="r" t="t"/>
              <a:pathLst>
                <a:path extrusionOk="0" h="421639" w="334009">
                  <a:moveTo>
                    <a:pt x="166713" y="0"/>
                  </a:moveTo>
                  <a:lnTo>
                    <a:pt x="123472" y="5906"/>
                  </a:lnTo>
                  <a:lnTo>
                    <a:pt x="76091" y="28361"/>
                  </a:lnTo>
                  <a:lnTo>
                    <a:pt x="21046" y="84808"/>
                  </a:lnTo>
                  <a:lnTo>
                    <a:pt x="2503" y="130144"/>
                  </a:lnTo>
                  <a:lnTo>
                    <a:pt x="0" y="175011"/>
                  </a:lnTo>
                  <a:lnTo>
                    <a:pt x="9668" y="217834"/>
                  </a:lnTo>
                  <a:lnTo>
                    <a:pt x="27643" y="257035"/>
                  </a:lnTo>
                  <a:lnTo>
                    <a:pt x="50057" y="291041"/>
                  </a:lnTo>
                  <a:lnTo>
                    <a:pt x="75437" y="320806"/>
                  </a:lnTo>
                  <a:lnTo>
                    <a:pt x="79950" y="325381"/>
                  </a:lnTo>
                  <a:lnTo>
                    <a:pt x="90724" y="338982"/>
                  </a:lnTo>
                  <a:lnTo>
                    <a:pt x="103562" y="359574"/>
                  </a:lnTo>
                  <a:lnTo>
                    <a:pt x="115979" y="387097"/>
                  </a:lnTo>
                  <a:lnTo>
                    <a:pt x="125495" y="421494"/>
                  </a:lnTo>
                  <a:lnTo>
                    <a:pt x="207973" y="421494"/>
                  </a:lnTo>
                  <a:lnTo>
                    <a:pt x="229906" y="359574"/>
                  </a:lnTo>
                  <a:lnTo>
                    <a:pt x="253518" y="325381"/>
                  </a:lnTo>
                  <a:lnTo>
                    <a:pt x="255715" y="323189"/>
                  </a:lnTo>
                  <a:lnTo>
                    <a:pt x="260424" y="318274"/>
                  </a:lnTo>
                  <a:lnTo>
                    <a:pt x="283406" y="291041"/>
                  </a:lnTo>
                  <a:lnTo>
                    <a:pt x="305816" y="257035"/>
                  </a:lnTo>
                  <a:lnTo>
                    <a:pt x="323787" y="217834"/>
                  </a:lnTo>
                  <a:lnTo>
                    <a:pt x="333453" y="175011"/>
                  </a:lnTo>
                  <a:lnTo>
                    <a:pt x="330948" y="130144"/>
                  </a:lnTo>
                  <a:lnTo>
                    <a:pt x="312404" y="84808"/>
                  </a:lnTo>
                  <a:lnTo>
                    <a:pt x="273957" y="40578"/>
                  </a:lnTo>
                  <a:lnTo>
                    <a:pt x="233224" y="14762"/>
                  </a:lnTo>
                  <a:lnTo>
                    <a:pt x="187784" y="1186"/>
                  </a:lnTo>
                  <a:lnTo>
                    <a:pt x="166713" y="0"/>
                  </a:lnTo>
                  <a:close/>
                </a:path>
              </a:pathLst>
            </a:custGeom>
            <a:solidFill>
              <a:srgbClr val="D6CE28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41" name="Google Shape;10141;p24"/>
            <p:cNvPicPr preferRelativeResize="0"/>
            <p:nvPr/>
          </p:nvPicPr>
          <p:blipFill rotWithShape="1">
            <a:blip r:embed="rId20">
              <a:alphaModFix/>
            </a:blip>
            <a:srcRect b="0" l="0" r="0" t="0"/>
            <a:stretch/>
          </p:blipFill>
          <p:spPr>
            <a:xfrm>
              <a:off x="6504438" y="5751013"/>
              <a:ext cx="151773" cy="22878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142" name="Google Shape;10142;p24"/>
            <p:cNvSpPr/>
            <p:nvPr/>
          </p:nvSpPr>
          <p:spPr>
            <a:xfrm>
              <a:off x="6397668" y="5447741"/>
              <a:ext cx="182880" cy="100965"/>
            </a:xfrm>
            <a:custGeom>
              <a:rect b="b" l="l" r="r" t="t"/>
              <a:pathLst>
                <a:path extrusionOk="0" h="100964" w="182879">
                  <a:moveTo>
                    <a:pt x="182635" y="0"/>
                  </a:moveTo>
                  <a:lnTo>
                    <a:pt x="182635" y="50309"/>
                  </a:lnTo>
                </a:path>
                <a:path extrusionOk="0" h="100964" w="182879">
                  <a:moveTo>
                    <a:pt x="0" y="65720"/>
                  </a:moveTo>
                  <a:lnTo>
                    <a:pt x="36086" y="100922"/>
                  </a:lnTo>
                </a:path>
              </a:pathLst>
            </a:custGeom>
            <a:noFill/>
            <a:ln cap="flat" cmpd="sng" w="13925">
              <a:solidFill>
                <a:srgbClr val="D6CE28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p24"/>
            <p:cNvSpPr/>
            <p:nvPr/>
          </p:nvSpPr>
          <p:spPr>
            <a:xfrm>
              <a:off x="6481188" y="5462736"/>
              <a:ext cx="287020" cy="83185"/>
            </a:xfrm>
            <a:custGeom>
              <a:rect b="b" l="l" r="r" t="t"/>
              <a:pathLst>
                <a:path extrusionOk="0" h="83185" w="287020">
                  <a:moveTo>
                    <a:pt x="286558" y="47572"/>
                  </a:moveTo>
                  <a:lnTo>
                    <a:pt x="250507" y="82774"/>
                  </a:lnTo>
                </a:path>
                <a:path extrusionOk="0" h="83185" w="287020">
                  <a:moveTo>
                    <a:pt x="201305" y="3132"/>
                  </a:moveTo>
                  <a:lnTo>
                    <a:pt x="184879" y="50725"/>
                  </a:lnTo>
                </a:path>
                <a:path extrusionOk="0" h="83185" w="287020">
                  <a:moveTo>
                    <a:pt x="0" y="0"/>
                  </a:moveTo>
                  <a:lnTo>
                    <a:pt x="16441" y="47572"/>
                  </a:lnTo>
                </a:path>
              </a:pathLst>
            </a:custGeom>
            <a:noFill/>
            <a:ln cap="flat" cmpd="sng" w="15400">
              <a:solidFill>
                <a:srgbClr val="D6CE28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44" name="Google Shape;10144;p24"/>
          <p:cNvSpPr txBox="1"/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88975">
            <a:spAutoFit/>
          </a:bodyPr>
          <a:lstStyle/>
          <a:p>
            <a:pPr indent="0" lvl="0" marL="25463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600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DRIVER 5:</a:t>
            </a:r>
            <a:endParaRPr sz="2600">
              <a:latin typeface="Tahoma"/>
              <a:ea typeface="Tahoma"/>
              <a:cs typeface="Tahoma"/>
              <a:sym typeface="Tahoma"/>
            </a:endParaRPr>
          </a:p>
          <a:p>
            <a:pPr indent="0" lvl="0" marL="254634" rtl="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SzPts val="1400"/>
              <a:buNone/>
            </a:pPr>
            <a:r>
              <a:rPr lang="en-US" sz="2600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HEALTHCARE DATA UTILIZATION</a:t>
            </a:r>
            <a:endParaRPr sz="2600">
              <a:latin typeface="Tahoma"/>
              <a:ea typeface="Tahoma"/>
              <a:cs typeface="Tahoma"/>
              <a:sym typeface="Tahoma"/>
            </a:endParaRPr>
          </a:p>
        </p:txBody>
      </p:sp>
      <p:sp>
        <p:nvSpPr>
          <p:cNvPr id="10145" name="Google Shape;10145;p24"/>
          <p:cNvSpPr txBox="1"/>
          <p:nvPr/>
        </p:nvSpPr>
        <p:spPr>
          <a:xfrm>
            <a:off x="7177658" y="5362955"/>
            <a:ext cx="3716020" cy="502284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050">
            <a:spAutoFit/>
          </a:bodyPr>
          <a:lstStyle/>
          <a:p>
            <a:pPr indent="0" lvl="0" marL="12700" marR="5080" rtl="0" algn="l">
              <a:lnSpc>
                <a:spcPct val="1252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Develop strategies to address bias, inequities, and disparities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46" name="Google Shape;10146;p24"/>
          <p:cNvSpPr txBox="1"/>
          <p:nvPr/>
        </p:nvSpPr>
        <p:spPr>
          <a:xfrm>
            <a:off x="970280" y="1994655"/>
            <a:ext cx="3210560" cy="57848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52050">
            <a:spAutoFit/>
          </a:bodyPr>
          <a:lstStyle/>
          <a:p>
            <a:pPr indent="0" lvl="0" marL="0" marR="4699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1: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315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Accurate Healthcare Data Collection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47" name="Google Shape;10147;p24"/>
          <p:cNvSpPr txBox="1"/>
          <p:nvPr/>
        </p:nvSpPr>
        <p:spPr>
          <a:xfrm>
            <a:off x="1185862" y="3506152"/>
            <a:ext cx="2832100" cy="57912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52050">
            <a:spAutoFit/>
          </a:bodyPr>
          <a:lstStyle/>
          <a:p>
            <a:pPr indent="0" lvl="0" marL="381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2: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Dissemination of Stratified Data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48" name="Google Shape;10148;p24"/>
          <p:cNvSpPr txBox="1"/>
          <p:nvPr/>
        </p:nvSpPr>
        <p:spPr>
          <a:xfrm>
            <a:off x="7177658" y="3444494"/>
            <a:ext cx="3916679" cy="75057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975">
            <a:spAutoFit/>
          </a:bodyPr>
          <a:lstStyle/>
          <a:p>
            <a:pPr indent="0" lvl="0" marL="12700" marR="5080" rtl="0" algn="l">
              <a:lnSpc>
                <a:spcPct val="12769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Develop and implement a process to review, analyze, and share data stratified by race, ethnicity and insurance status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49" name="Google Shape;10149;p24"/>
          <p:cNvSpPr txBox="1"/>
          <p:nvPr/>
        </p:nvSpPr>
        <p:spPr>
          <a:xfrm>
            <a:off x="7177658" y="1305813"/>
            <a:ext cx="3990975" cy="137731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6500">
            <a:spAutoFit/>
          </a:bodyPr>
          <a:lstStyle/>
          <a:p>
            <a:pPr indent="0" lvl="0" marL="259079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50"/>
              <a:buFont typeface="Arial"/>
              <a:buNone/>
            </a:pPr>
            <a:r>
              <a:rPr b="1" i="0" lang="en-US" sz="275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Change Ideas</a:t>
            </a:r>
            <a:endParaRPr b="0" i="0" sz="27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12700" marR="5080" rtl="0" algn="just">
              <a:lnSpc>
                <a:spcPct val="127699"/>
              </a:lnSpc>
              <a:spcBef>
                <a:spcPts val="1560"/>
              </a:spcBef>
              <a:spcAft>
                <a:spcPts val="0"/>
              </a:spcAft>
              <a:buClr>
                <a:srgbClr val="000000"/>
              </a:buClr>
              <a:buSzPts val="1250"/>
              <a:buFont typeface="Arial"/>
              <a:buNone/>
            </a:pPr>
            <a:r>
              <a:rPr b="1" i="0" lang="en-US" sz="125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Implement processes and protocols for improving the collection and accuracy of reported race and ethnicity data</a:t>
            </a:r>
            <a:endParaRPr b="0" i="0" sz="12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50" name="Google Shape;10150;p24"/>
          <p:cNvSpPr txBox="1"/>
          <p:nvPr/>
        </p:nvSpPr>
        <p:spPr>
          <a:xfrm>
            <a:off x="769619" y="5144902"/>
            <a:ext cx="3639185" cy="57975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52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Secondary Driver 3: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b="0" i="0" lang="en-US" sz="1550" u="none" cap="none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Application of Data to Address Inequities</a:t>
            </a:r>
            <a:endParaRPr b="0" i="0" sz="1550" u="none" cap="none" strike="noStrik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154" name="Shape 10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155" name="Google Shape;10155;p25"/>
          <p:cNvGraphicFramePr/>
          <p:nvPr/>
        </p:nvGraphicFramePr>
        <p:xfrm>
          <a:off x="441045" y="33769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{AAA7FFBC-20A8-4EDF-9BA3-6CBFE0FB4CBB}</a:tableStyleId>
              </a:tblPr>
              <a:tblGrid>
                <a:gridCol w="1381125"/>
                <a:gridCol w="1513200"/>
                <a:gridCol w="8179425"/>
              </a:tblGrid>
              <a:tr h="7004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(%)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(%)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09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1E4F5"/>
                    </a:solidFill>
                  </a:tcPr>
                </a:tc>
              </a:tr>
              <a:tr h="7004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38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88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the collection of parent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reported newborn race and ethnicity data.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160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004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45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8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86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8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stratify and share neonatal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indent="0" lvl="0" marL="93980" marR="0" rtl="0" algn="l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data by birthing person’s race, ethnicity, and insurance status.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2850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005200">
                <a:tc>
                  <a:txBody>
                    <a:bodyPr/>
                    <a:lstStyle/>
                    <a:p>
                      <a:pPr indent="0" lvl="0" marL="9144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22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41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271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68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41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93980" marR="13589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cap="none" strike="noStrik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address disparities based on review of neonatal outcomes stratified by birthing person’s race, ethnicity, and insurance status.</a:t>
                      </a:r>
                      <a:endParaRPr sz="2000" u="none" cap="none" strike="noStrik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24125" marB="0" marR="0" marL="0">
                    <a:lnL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0156" name="Google Shape;10156;p25"/>
          <p:cNvSpPr/>
          <p:nvPr/>
        </p:nvSpPr>
        <p:spPr>
          <a:xfrm>
            <a:off x="356307" y="1038091"/>
            <a:ext cx="11158500" cy="2447100"/>
          </a:xfrm>
          <a:prstGeom prst="roundRect">
            <a:avLst>
              <a:gd fmla="val 16667" name="adj"/>
            </a:avLst>
          </a:prstGeom>
          <a:noFill/>
          <a:ln cap="flat" cmpd="sng" w="76200">
            <a:solidFill>
              <a:schemeClr val="accent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157" name="Google Shape;10157;p25"/>
          <p:cNvSpPr txBox="1"/>
          <p:nvPr/>
        </p:nvSpPr>
        <p:spPr>
          <a:xfrm>
            <a:off x="78739" y="6613525"/>
            <a:ext cx="2218055" cy="1974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Baseline (Oct-Dec 2023), N=75</a:t>
            </a:r>
            <a:endParaRPr b="0" i="0" sz="12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158" name="Google Shape;10158;p25"/>
          <p:cNvSpPr txBox="1"/>
          <p:nvPr/>
        </p:nvSpPr>
        <p:spPr>
          <a:xfrm>
            <a:off x="9895206" y="6613525"/>
            <a:ext cx="22182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/>
              <a:t>9.9.2025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162" name="Shape 10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3" name="Google Shape;10163;p27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64" name="Google Shape;10164;p27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10165" name="Google Shape;10165;p27"/>
            <p:cNvSpPr/>
            <p:nvPr/>
          </p:nvSpPr>
          <p:spPr>
            <a:xfrm>
              <a:off x="0" y="5095859"/>
              <a:ext cx="7115175" cy="1762760"/>
            </a:xfrm>
            <a:custGeom>
              <a:rect b="b" l="l" r="r" t="t"/>
              <a:pathLst>
                <a:path extrusionOk="0" h="1762759" w="7115175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66" name="Google Shape;10166;p27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167" name="Google Shape;10167;p27"/>
            <p:cNvSpPr/>
            <p:nvPr/>
          </p:nvSpPr>
          <p:spPr>
            <a:xfrm>
              <a:off x="0" y="5019724"/>
              <a:ext cx="12192000" cy="1838325"/>
            </a:xfrm>
            <a:custGeom>
              <a:rect b="b" l="l" r="r" t="t"/>
              <a:pathLst>
                <a:path extrusionOk="0" h="1838325" w="1219200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68" name="Google Shape;10168;p27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69" name="Google Shape;10169;p27"/>
          <p:cNvSpPr txBox="1"/>
          <p:nvPr>
            <p:ph type="title"/>
          </p:nvPr>
        </p:nvSpPr>
        <p:spPr>
          <a:xfrm>
            <a:off x="760760" y="2482045"/>
            <a:ext cx="10187400" cy="58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31100">
            <a:spAutoFit/>
          </a:bodyPr>
          <a:lstStyle/>
          <a:p>
            <a:pPr indent="0" lvl="0" marL="12700" marR="5080" rtl="0" algn="l">
              <a:lnSpc>
                <a:spcPct val="118888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Storytelling 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170" name="Google Shape;10170;p27"/>
          <p:cNvSpPr txBox="1"/>
          <p:nvPr/>
        </p:nvSpPr>
        <p:spPr>
          <a:xfrm>
            <a:off x="11927458" y="6434454"/>
            <a:ext cx="191135" cy="208279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27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1" name="Google Shape;10171;p27"/>
          <p:cNvSpPr txBox="1"/>
          <p:nvPr/>
        </p:nvSpPr>
        <p:spPr>
          <a:xfrm>
            <a:off x="78739" y="6434454"/>
            <a:ext cx="2623820" cy="208279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2" name="Google Shape;10172;p27"/>
          <p:cNvSpPr txBox="1"/>
          <p:nvPr/>
        </p:nvSpPr>
        <p:spPr>
          <a:xfrm>
            <a:off x="760755" y="3276005"/>
            <a:ext cx="3517800" cy="306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33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-US" sz="19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Moving from data to action</a:t>
            </a:r>
            <a:endParaRPr i="1" sz="19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176" name="Shape 10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7" name="Google Shape;10177;p59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78" name="Google Shape;10178;p59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10179" name="Google Shape;10179;p59"/>
            <p:cNvSpPr/>
            <p:nvPr/>
          </p:nvSpPr>
          <p:spPr>
            <a:xfrm>
              <a:off x="0" y="5095859"/>
              <a:ext cx="7115175" cy="1762760"/>
            </a:xfrm>
            <a:custGeom>
              <a:rect b="b" l="l" r="r" t="t"/>
              <a:pathLst>
                <a:path extrusionOk="0" h="1762759" w="7115175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80" name="Google Shape;10180;p59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181" name="Google Shape;10181;p59"/>
            <p:cNvSpPr/>
            <p:nvPr/>
          </p:nvSpPr>
          <p:spPr>
            <a:xfrm>
              <a:off x="0" y="5019724"/>
              <a:ext cx="12192000" cy="1838325"/>
            </a:xfrm>
            <a:custGeom>
              <a:rect b="b" l="l" r="r" t="t"/>
              <a:pathLst>
                <a:path extrusionOk="0" h="1838325" w="1219200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82" name="Google Shape;10182;p59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83" name="Google Shape;10183;p59"/>
          <p:cNvSpPr txBox="1"/>
          <p:nvPr>
            <p:ph type="title"/>
          </p:nvPr>
        </p:nvSpPr>
        <p:spPr>
          <a:xfrm>
            <a:off x="440855" y="590431"/>
            <a:ext cx="10010400" cy="1121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3325">
            <a:spAutoFit/>
          </a:bodyPr>
          <a:lstStyle/>
          <a:p>
            <a:pPr indent="0" lvl="0" marL="127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Poll: How have you used your data in ESSI so far?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184" name="Google Shape;10184;p59"/>
          <p:cNvSpPr txBox="1"/>
          <p:nvPr/>
        </p:nvSpPr>
        <p:spPr>
          <a:xfrm>
            <a:off x="440850" y="2011500"/>
            <a:ext cx="10244700" cy="2814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33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○ To share progress with clinical team :D</a:t>
            </a:r>
            <a:endParaRPr sz="26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○ To motivate change among clinical team members</a:t>
            </a:r>
            <a:endParaRPr sz="26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○ To identify improvement areas with QI team</a:t>
            </a:r>
            <a:endParaRPr sz="26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○ To facilitate buy in with leadership</a:t>
            </a:r>
            <a:endParaRPr sz="26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○ Haven’t used it yet, but looking for ideas</a:t>
            </a:r>
            <a:endParaRPr sz="26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○ Not sure how to access ESSI data</a:t>
            </a:r>
            <a:endParaRPr sz="26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○ Other (chat your example)</a:t>
            </a:r>
            <a:endParaRPr sz="26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185" name="Google Shape;10185;p59"/>
          <p:cNvSpPr txBox="1"/>
          <p:nvPr/>
        </p:nvSpPr>
        <p:spPr>
          <a:xfrm>
            <a:off x="1401480" y="1327305"/>
            <a:ext cx="3517800" cy="306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33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-US" sz="19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Select all that apply</a:t>
            </a:r>
            <a:endParaRPr i="1" sz="19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189" name="Shape 10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0" name="Google Shape;10190;g37c4742e468_0_39"/>
          <p:cNvSpPr/>
          <p:nvPr/>
        </p:nvSpPr>
        <p:spPr>
          <a:xfrm>
            <a:off x="2490525" y="5276775"/>
            <a:ext cx="4701000" cy="1509000"/>
          </a:xfrm>
          <a:prstGeom prst="cloudCallout">
            <a:avLst>
              <a:gd fmla="val -20833" name="adj1"/>
              <a:gd fmla="val 6250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191" name="Google Shape;10191;g37c4742e468_0_39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192" name="Google Shape;10192;g37c4742e468_0_39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193" name="Google Shape;10193;g37c4742e468_0_39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194" name="Google Shape;10194;g37c4742e468_0_39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195" name="Google Shape;10195;g37c4742e468_0_39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196" name="Google Shape;10196;g37c4742e468_0_39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97" name="Google Shape;10197;g37c4742e468_0_39"/>
          <p:cNvSpPr txBox="1"/>
          <p:nvPr>
            <p:ph type="title"/>
          </p:nvPr>
        </p:nvSpPr>
        <p:spPr>
          <a:xfrm>
            <a:off x="518875" y="199800"/>
            <a:ext cx="5659800" cy="132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Why does storytelling matter?</a:t>
            </a:r>
            <a:endParaRPr sz="3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198" name="Google Shape;10198;g37c4742e468_0_39"/>
          <p:cNvSpPr txBox="1"/>
          <p:nvPr/>
        </p:nvSpPr>
        <p:spPr>
          <a:xfrm>
            <a:off x="411400" y="1898525"/>
            <a:ext cx="5399400" cy="366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873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M Sans"/>
              <a:buChar char="●"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Adds meaning to numbers and gives direction for next steps.</a:t>
            </a:r>
            <a:endParaRPr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M Sans"/>
              <a:buChar char="●"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Builds buy-in across stakeholders by making data actionable.</a:t>
            </a:r>
            <a:endParaRPr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M Sans"/>
              <a:buChar char="●"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Strengthens connections between data and improvement work.</a:t>
            </a:r>
            <a:endParaRPr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199" name="Google Shape;10199;g37c4742e468_0_39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6937899" y="821700"/>
            <a:ext cx="3849754" cy="3743797"/>
          </a:xfrm>
          <a:prstGeom prst="rect">
            <a:avLst/>
          </a:prstGeom>
          <a:noFill/>
          <a:ln>
            <a:noFill/>
          </a:ln>
        </p:spPr>
      </p:pic>
      <p:sp>
        <p:nvSpPr>
          <p:cNvPr id="10200" name="Google Shape;10200;g37c4742e468_0_39"/>
          <p:cNvSpPr txBox="1"/>
          <p:nvPr/>
        </p:nvSpPr>
        <p:spPr>
          <a:xfrm>
            <a:off x="7328331" y="4984194"/>
            <a:ext cx="4091700" cy="300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4725">
            <a:spAutoFit/>
          </a:bodyPr>
          <a:lstStyle/>
          <a:p>
            <a:pPr indent="0" lvl="0" marL="1177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54"/>
              <a:buFont typeface="Arial"/>
              <a:buNone/>
            </a:pPr>
            <a:r>
              <a:rPr b="1" i="0" lang="en-US" sz="1854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SUID Deaths by Race/Ethnicity</a:t>
            </a:r>
            <a:endParaRPr b="0" i="0" sz="1854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01" name="Google Shape;10201;g37c4742e468_0_39"/>
          <p:cNvSpPr txBox="1"/>
          <p:nvPr/>
        </p:nvSpPr>
        <p:spPr>
          <a:xfrm>
            <a:off x="7328331" y="5276782"/>
            <a:ext cx="3754200" cy="186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4725">
            <a:spAutoFit/>
          </a:bodyPr>
          <a:lstStyle/>
          <a:p>
            <a:pPr indent="0" lvl="0" marL="1177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12"/>
              <a:buFont typeface="Arial"/>
              <a:buNone/>
            </a:pPr>
            <a:r>
              <a:rPr b="0" i="0" lang="en-US" sz="1112" u="sng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2024 IDPH Infant Mortality Report</a:t>
            </a:r>
            <a:endParaRPr b="0" i="0" sz="1112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02" name="Google Shape;10202;g37c4742e468_0_39"/>
          <p:cNvSpPr txBox="1"/>
          <p:nvPr/>
        </p:nvSpPr>
        <p:spPr>
          <a:xfrm>
            <a:off x="3150580" y="5653055"/>
            <a:ext cx="3517800" cy="59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33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-US" sz="19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We see a disparity, but how do we address this?</a:t>
            </a:r>
            <a:endParaRPr i="1" sz="19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03" name="Google Shape;10203;g37c4742e468_0_39"/>
          <p:cNvSpPr txBox="1"/>
          <p:nvPr/>
        </p:nvSpPr>
        <p:spPr>
          <a:xfrm>
            <a:off x="8806319" y="2469126"/>
            <a:ext cx="455400" cy="439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5875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50"/>
              <a:buFont typeface="Arial"/>
              <a:buNone/>
            </a:pPr>
            <a:r>
              <a:rPr b="1" i="0" lang="en-US" sz="275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4x</a:t>
            </a:r>
            <a:endParaRPr b="0" i="0" sz="275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04" name="Google Shape;10204;g37c4742e468_0_39"/>
          <p:cNvGrpSpPr/>
          <p:nvPr/>
        </p:nvGrpSpPr>
        <p:grpSpPr>
          <a:xfrm>
            <a:off x="9261626" y="1693476"/>
            <a:ext cx="342900" cy="2000250"/>
            <a:chOff x="8920226" y="1966976"/>
            <a:chExt cx="342900" cy="2000250"/>
          </a:xfrm>
        </p:grpSpPr>
        <p:sp>
          <p:nvSpPr>
            <p:cNvPr id="10205" name="Google Shape;10205;g37c4742e468_0_39"/>
            <p:cNvSpPr/>
            <p:nvPr/>
          </p:nvSpPr>
          <p:spPr>
            <a:xfrm>
              <a:off x="8920226" y="1966976"/>
              <a:ext cx="342900" cy="2000250"/>
            </a:xfrm>
            <a:custGeom>
              <a:rect b="b" l="l" r="r" t="t"/>
              <a:pathLst>
                <a:path extrusionOk="0" h="2000250" w="342900">
                  <a:moveTo>
                    <a:pt x="171450" y="0"/>
                  </a:moveTo>
                  <a:lnTo>
                    <a:pt x="0" y="171323"/>
                  </a:lnTo>
                  <a:lnTo>
                    <a:pt x="85725" y="171323"/>
                  </a:lnTo>
                  <a:lnTo>
                    <a:pt x="85725" y="1828800"/>
                  </a:lnTo>
                  <a:lnTo>
                    <a:pt x="0" y="1828800"/>
                  </a:lnTo>
                  <a:lnTo>
                    <a:pt x="171450" y="2000123"/>
                  </a:lnTo>
                  <a:lnTo>
                    <a:pt x="342900" y="1828800"/>
                  </a:lnTo>
                  <a:lnTo>
                    <a:pt x="257175" y="1828800"/>
                  </a:lnTo>
                  <a:lnTo>
                    <a:pt x="257175" y="171323"/>
                  </a:lnTo>
                  <a:lnTo>
                    <a:pt x="342900" y="171323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1E35A0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g37c4742e468_0_39"/>
            <p:cNvSpPr/>
            <p:nvPr/>
          </p:nvSpPr>
          <p:spPr>
            <a:xfrm>
              <a:off x="8920226" y="1966976"/>
              <a:ext cx="342900" cy="2000250"/>
            </a:xfrm>
            <a:custGeom>
              <a:rect b="b" l="l" r="r" t="t"/>
              <a:pathLst>
                <a:path extrusionOk="0" h="2000250" w="342900">
                  <a:moveTo>
                    <a:pt x="0" y="171323"/>
                  </a:moveTo>
                  <a:lnTo>
                    <a:pt x="171450" y="0"/>
                  </a:lnTo>
                  <a:lnTo>
                    <a:pt x="342900" y="171323"/>
                  </a:lnTo>
                  <a:lnTo>
                    <a:pt x="257175" y="171323"/>
                  </a:lnTo>
                  <a:lnTo>
                    <a:pt x="257175" y="1828800"/>
                  </a:lnTo>
                  <a:lnTo>
                    <a:pt x="342900" y="1828800"/>
                  </a:lnTo>
                  <a:lnTo>
                    <a:pt x="171450" y="2000123"/>
                  </a:lnTo>
                  <a:lnTo>
                    <a:pt x="0" y="1828800"/>
                  </a:lnTo>
                  <a:lnTo>
                    <a:pt x="85725" y="1828800"/>
                  </a:lnTo>
                  <a:lnTo>
                    <a:pt x="85725" y="171323"/>
                  </a:lnTo>
                  <a:lnTo>
                    <a:pt x="0" y="171323"/>
                  </a:lnTo>
                  <a:close/>
                </a:path>
              </a:pathLst>
            </a:custGeom>
            <a:noFill/>
            <a:ln cap="flat" cmpd="sng" w="25400">
              <a:solidFill>
                <a:srgbClr val="050F4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210" name="Shape 10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11" name="Google Shape;10211;g37d6251bc2b_1_10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212" name="Google Shape;10212;g37d6251bc2b_1_10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213" name="Google Shape;10213;g37d6251bc2b_1_10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214" name="Google Shape;10214;g37d6251bc2b_1_10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215" name="Google Shape;10215;g37d6251bc2b_1_10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16" name="Google Shape;10216;g37d6251bc2b_1_10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17" name="Google Shape;10217;g37d6251bc2b_1_10"/>
          <p:cNvSpPr txBox="1"/>
          <p:nvPr>
            <p:ph type="title"/>
          </p:nvPr>
        </p:nvSpPr>
        <p:spPr>
          <a:xfrm>
            <a:off x="199800" y="152175"/>
            <a:ext cx="10856700" cy="783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Storytelling in Action: Launching ESSI</a:t>
            </a:r>
            <a:endParaRPr sz="3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218" name="Google Shape;10218;g37d6251bc2b_1_10" title="Screenshot 2025-09-09 at 8.44.05 PM.png"/>
          <p:cNvPicPr preferRelativeResize="0"/>
          <p:nvPr/>
        </p:nvPicPr>
        <p:blipFill rotWithShape="1">
          <a:blip r:embed="rId5">
            <a:alphaModFix/>
          </a:blip>
          <a:srcRect b="19091" l="61256" r="4423" t="4966"/>
          <a:stretch/>
        </p:blipFill>
        <p:spPr>
          <a:xfrm>
            <a:off x="116825" y="1630637"/>
            <a:ext cx="5000625" cy="4767197"/>
          </a:xfrm>
          <a:prstGeom prst="rect">
            <a:avLst/>
          </a:prstGeom>
          <a:noFill/>
          <a:ln>
            <a:noFill/>
          </a:ln>
        </p:spPr>
      </p:pic>
      <p:sp>
        <p:nvSpPr>
          <p:cNvPr id="10219" name="Google Shape;10219;g37d6251bc2b_1_10"/>
          <p:cNvSpPr txBox="1"/>
          <p:nvPr/>
        </p:nvSpPr>
        <p:spPr>
          <a:xfrm>
            <a:off x="328605" y="1122705"/>
            <a:ext cx="3517800" cy="321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33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-US" sz="20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What we knew:</a:t>
            </a:r>
            <a:endParaRPr i="1" sz="20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220" name="Google Shape;10220;g37d6251bc2b_1_10" title="Screenshot 2025-09-10 at 3.20.37 PM.png"/>
          <p:cNvPicPr preferRelativeResize="0"/>
          <p:nvPr/>
        </p:nvPicPr>
        <p:blipFill rotWithShape="1">
          <a:blip r:embed="rId6">
            <a:alphaModFix/>
          </a:blip>
          <a:srcRect b="0" l="0" r="4543" t="0"/>
          <a:stretch/>
        </p:blipFill>
        <p:spPr>
          <a:xfrm>
            <a:off x="5117450" y="3008875"/>
            <a:ext cx="6872274" cy="38491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24" name="Shape 10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5" name="Google Shape;10225;g37daf023cd1_0_35"/>
          <p:cNvSpPr txBox="1"/>
          <p:nvPr>
            <p:ph type="title"/>
          </p:nvPr>
        </p:nvSpPr>
        <p:spPr>
          <a:xfrm>
            <a:off x="431165" y="373062"/>
            <a:ext cx="6131700" cy="6543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26" name="Google Shape;10226;g37daf023cd1_0_35"/>
          <p:cNvSpPr txBox="1"/>
          <p:nvPr>
            <p:ph idx="1" type="body"/>
          </p:nvPr>
        </p:nvSpPr>
        <p:spPr>
          <a:xfrm>
            <a:off x="1180846" y="1033017"/>
            <a:ext cx="9452700" cy="2772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227" name="Google Shape;10227;g37daf023cd1_0_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152400"/>
            <a:ext cx="12039601" cy="6772275"/>
          </a:xfrm>
          <a:prstGeom prst="rect">
            <a:avLst/>
          </a:prstGeom>
          <a:noFill/>
          <a:ln>
            <a:noFill/>
          </a:ln>
        </p:spPr>
      </p:pic>
      <p:sp>
        <p:nvSpPr>
          <p:cNvPr id="10228" name="Google Shape;10228;g37daf023cd1_0_35"/>
          <p:cNvSpPr txBox="1"/>
          <p:nvPr/>
        </p:nvSpPr>
        <p:spPr>
          <a:xfrm>
            <a:off x="340519" y="340519"/>
            <a:ext cx="3703200" cy="3703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112850" lIns="112850" spcFirstLastPara="1" rIns="112850" wrap="square" tIns="11285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28"/>
              <a:t> </a:t>
            </a:r>
            <a:endParaRPr sz="1728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232" name="Shape 1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33" name="Google Shape;10233;g37daf023cd1_0_1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234" name="Google Shape;10234;g37daf023cd1_0_1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235" name="Google Shape;10235;g37daf023cd1_0_1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236" name="Google Shape;10236;g37daf023cd1_0_1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237" name="Google Shape;10237;g37daf023cd1_0_1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38" name="Google Shape;10238;g37daf023cd1_0_1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39" name="Google Shape;10239;g37daf023cd1_0_1"/>
          <p:cNvSpPr txBox="1"/>
          <p:nvPr>
            <p:ph type="title"/>
          </p:nvPr>
        </p:nvSpPr>
        <p:spPr>
          <a:xfrm>
            <a:off x="328600" y="53000"/>
            <a:ext cx="6351300" cy="132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Storytelling in Action: Launching ESSI</a:t>
            </a:r>
            <a:endParaRPr sz="3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40" name="Google Shape;10240;g37daf023cd1_0_1"/>
          <p:cNvSpPr txBox="1"/>
          <p:nvPr>
            <p:ph type="title"/>
          </p:nvPr>
        </p:nvSpPr>
        <p:spPr>
          <a:xfrm>
            <a:off x="199800" y="2248200"/>
            <a:ext cx="6121200" cy="403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M Sans"/>
              <a:buChar char="●"/>
            </a:pPr>
            <a:r>
              <a:rPr b="0" lang="en-US" sz="2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Framed the problem as urgent, preventable, and </a:t>
            </a:r>
            <a:r>
              <a:rPr b="0" lang="en-US" sz="2000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shared</a:t>
            </a:r>
            <a:r>
              <a:rPr b="0" lang="en-US" sz="2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across the state</a:t>
            </a:r>
            <a:endParaRPr b="0" sz="20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556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M Sans"/>
              <a:buChar char="●"/>
            </a:pPr>
            <a:r>
              <a:rPr b="0" lang="en-US" sz="2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Added initiative components specific to addressing disparities</a:t>
            </a:r>
            <a:endParaRPr b="0" sz="20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M Sans"/>
              <a:buChar char="●"/>
            </a:pPr>
            <a:r>
              <a:rPr b="0" lang="en-US" sz="2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Shared message, data, and stories brought together various stakeholders:</a:t>
            </a:r>
            <a:endParaRPr b="0" sz="20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M Sans"/>
              <a:buAutoNum type="alphaLcPeriod"/>
            </a:pPr>
            <a:r>
              <a:rPr lang="en-US" sz="2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Community Advisory Board (CAB): Elevated parent voices and community needs.</a:t>
            </a:r>
            <a:endParaRPr sz="20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M Sans"/>
              <a:buAutoNum type="alphaLcPeriod"/>
            </a:pPr>
            <a:r>
              <a:rPr lang="en-US" sz="2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Hospitals: Frontline staff became champions for changes</a:t>
            </a:r>
            <a:endParaRPr sz="20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M Sans"/>
              <a:buAutoNum type="alphaLcPeriod"/>
            </a:pPr>
            <a:r>
              <a:rPr lang="en-US" sz="2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DHS &amp; State Leaders: Provided policy support and resources to launch solutions.</a:t>
            </a:r>
            <a:endParaRPr sz="20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41" name="Google Shape;10241;g37daf023cd1_0_1"/>
          <p:cNvSpPr txBox="1"/>
          <p:nvPr/>
        </p:nvSpPr>
        <p:spPr>
          <a:xfrm>
            <a:off x="199798" y="1850476"/>
            <a:ext cx="4709100" cy="321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33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-US" sz="2000">
                <a:solidFill>
                  <a:srgbClr val="1C488A"/>
                </a:solidFill>
                <a:latin typeface="DM Sans"/>
                <a:ea typeface="DM Sans"/>
                <a:cs typeface="DM Sans"/>
                <a:sym typeface="DM Sans"/>
              </a:rPr>
              <a:t>How we used data to move to action</a:t>
            </a:r>
            <a:endParaRPr i="1" sz="2000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242" name="Google Shape;10242;g37daf023cd1_0_1" title="Screenshot 2025-09-10 at 3.29.38 PM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596043" y="2189776"/>
            <a:ext cx="4469600" cy="458397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43" name="Google Shape;10243;g37daf023cd1_0_1" title="Screenshot 2025-09-10 at 3.31.22 PM.pn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772853" y="0"/>
            <a:ext cx="2197423" cy="21897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44" name="Google Shape;10244;g37daf023cd1_0_1" title="Screenshot 2025-09-10 at 3.31.39 PM.png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10067350" y="0"/>
            <a:ext cx="2124654" cy="37894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248" name="Shape 10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9" name="Google Shape;10249;g37c4742e468_0_6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50" name="Google Shape;10250;g37c4742e468_0_6"/>
          <p:cNvGrpSpPr/>
          <p:nvPr/>
        </p:nvGrpSpPr>
        <p:grpSpPr>
          <a:xfrm>
            <a:off x="0" y="5019724"/>
            <a:ext cx="12192001" cy="1838894"/>
            <a:chOff x="0" y="5019724"/>
            <a:chExt cx="12192001" cy="1838894"/>
          </a:xfrm>
        </p:grpSpPr>
        <p:sp>
          <p:nvSpPr>
            <p:cNvPr id="10251" name="Google Shape;10251;g37c4742e468_0_6"/>
            <p:cNvSpPr/>
            <p:nvPr/>
          </p:nvSpPr>
          <p:spPr>
            <a:xfrm>
              <a:off x="0" y="5095859"/>
              <a:ext cx="7115175" cy="1762759"/>
            </a:xfrm>
            <a:custGeom>
              <a:rect b="b" l="l" r="r" t="t"/>
              <a:pathLst>
                <a:path extrusionOk="0" h="1762759" w="7115175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52" name="Google Shape;10252;g37c4742e468_0_6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5041899"/>
              <a:ext cx="12192001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253" name="Google Shape;10253;g37c4742e468_0_6"/>
            <p:cNvSpPr/>
            <p:nvPr/>
          </p:nvSpPr>
          <p:spPr>
            <a:xfrm>
              <a:off x="0" y="5019724"/>
              <a:ext cx="12192000" cy="1838325"/>
            </a:xfrm>
            <a:custGeom>
              <a:rect b="b" l="l" r="r" t="t"/>
              <a:pathLst>
                <a:path extrusionOk="0" h="1838325" w="1219200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54" name="Google Shape;10254;g37c4742e468_0_6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55" name="Google Shape;10255;g37c4742e468_0_6"/>
          <p:cNvSpPr txBox="1"/>
          <p:nvPr>
            <p:ph type="title"/>
          </p:nvPr>
        </p:nvSpPr>
        <p:spPr>
          <a:xfrm>
            <a:off x="760760" y="2482045"/>
            <a:ext cx="10187400" cy="58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31100">
            <a:spAutoFit/>
          </a:bodyPr>
          <a:lstStyle/>
          <a:p>
            <a:pPr indent="0" lvl="0" marL="12700" marR="5080" rtl="0" algn="l">
              <a:lnSpc>
                <a:spcPct val="118888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How to Create a Story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56" name="Google Shape;10256;g37c4742e468_0_6"/>
          <p:cNvSpPr txBox="1"/>
          <p:nvPr/>
        </p:nvSpPr>
        <p:spPr>
          <a:xfrm>
            <a:off x="11927458" y="6434454"/>
            <a:ext cx="1911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27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7" name="Google Shape;10257;g37c4742e468_0_6"/>
          <p:cNvSpPr txBox="1"/>
          <p:nvPr/>
        </p:nvSpPr>
        <p:spPr>
          <a:xfrm>
            <a:off x="78739" y="6434454"/>
            <a:ext cx="26238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034" name="Shape 9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5" name="Google Shape;9035;p6"/>
          <p:cNvSpPr txBox="1"/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ILPQC </a:t>
            </a:r>
            <a:r>
              <a:rPr lang="en-US">
                <a:latin typeface="DM Sans"/>
                <a:ea typeface="DM Sans"/>
                <a:cs typeface="DM Sans"/>
                <a:sym typeface="DM Sans"/>
              </a:rPr>
              <a:t>13th Annual Conference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36" name="Google Shape;9036;p6"/>
          <p:cNvSpPr txBox="1"/>
          <p:nvPr>
            <p:ph idx="1" type="subTitle"/>
          </p:nvPr>
        </p:nvSpPr>
        <p:spPr>
          <a:xfrm>
            <a:off x="1413310" y="2800286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The Westin Lombard, IL </a:t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261" name="Shape 10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2" name="Google Shape;10262;g37c4742e468_0_144"/>
          <p:cNvSpPr/>
          <p:nvPr/>
        </p:nvSpPr>
        <p:spPr>
          <a:xfrm>
            <a:off x="365125" y="5127625"/>
            <a:ext cx="5641200" cy="904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263" name="Google Shape;10263;g37c4742e468_0_144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264" name="Google Shape;10264;g37c4742e468_0_144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265" name="Google Shape;10265;g37c4742e468_0_144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266" name="Google Shape;10266;g37c4742e468_0_144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267" name="Google Shape;10267;g37c4742e468_0_144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68" name="Google Shape;10268;g37c4742e468_0_144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69" name="Google Shape;10269;g37c4742e468_0_144"/>
          <p:cNvSpPr txBox="1"/>
          <p:nvPr>
            <p:ph type="title"/>
          </p:nvPr>
        </p:nvSpPr>
        <p:spPr>
          <a:xfrm>
            <a:off x="297584" y="203300"/>
            <a:ext cx="11894400" cy="783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-4508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DM Sans"/>
              <a:buAutoNum type="arabicPeriod"/>
            </a:pPr>
            <a:r>
              <a:rPr lang="en-US" sz="3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Start with what you see</a:t>
            </a:r>
            <a:endParaRPr sz="3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70" name="Google Shape;10270;g37c4742e468_0_144"/>
          <p:cNvSpPr txBox="1"/>
          <p:nvPr>
            <p:ph type="title"/>
          </p:nvPr>
        </p:nvSpPr>
        <p:spPr>
          <a:xfrm>
            <a:off x="365125" y="5159375"/>
            <a:ext cx="5641200" cy="64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1" lang="en-US" sz="26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do the numbers look like?</a:t>
            </a:r>
            <a:endParaRPr b="0" i="1" sz="26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271" name="Google Shape;10271;g37c4742e468_0_144" title="Closer look at data color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9517901" y="203302"/>
            <a:ext cx="2414150" cy="2340800"/>
          </a:xfrm>
          <a:prstGeom prst="rect">
            <a:avLst/>
          </a:prstGeom>
          <a:noFill/>
          <a:ln>
            <a:noFill/>
          </a:ln>
        </p:spPr>
      </p:pic>
      <p:sp>
        <p:nvSpPr>
          <p:cNvPr id="10272" name="Google Shape;10272;g37c4742e468_0_144"/>
          <p:cNvSpPr txBox="1"/>
          <p:nvPr>
            <p:ph type="title"/>
          </p:nvPr>
        </p:nvSpPr>
        <p:spPr>
          <a:xfrm>
            <a:off x="367427" y="1188875"/>
            <a:ext cx="8795100" cy="63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Purpose:</a:t>
            </a:r>
            <a:r>
              <a:rPr b="0"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Grounds the audience, gives a big picture view</a:t>
            </a:r>
            <a:endParaRPr b="0"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73" name="Google Shape;10273;g37c4742e468_0_144"/>
          <p:cNvSpPr txBox="1"/>
          <p:nvPr>
            <p:ph type="title"/>
          </p:nvPr>
        </p:nvSpPr>
        <p:spPr>
          <a:xfrm>
            <a:off x="367427" y="1930675"/>
            <a:ext cx="8795100" cy="2554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Process:</a:t>
            </a:r>
            <a:endParaRPr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M Sans"/>
              <a:buChar char="●"/>
            </a:pPr>
            <a:r>
              <a:rPr b="0"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Explore total percentages across components, as well as trends that may be easily identifiable</a:t>
            </a:r>
            <a:endParaRPr b="0"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M Sans"/>
              <a:buChar char="●"/>
            </a:pPr>
            <a:r>
              <a:rPr b="0"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Spot and call out high-level patterns:</a:t>
            </a:r>
            <a:endParaRPr b="0"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M Sans"/>
              <a:buChar char="○"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Which areas are the strongest? Where are there obvious gaps?</a:t>
            </a:r>
            <a:endParaRPr b="0"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74" name="Google Shape;10274;g37c4742e468_0_144"/>
          <p:cNvSpPr txBox="1"/>
          <p:nvPr/>
        </p:nvSpPr>
        <p:spPr>
          <a:xfrm>
            <a:off x="7254875" y="4318000"/>
            <a:ext cx="49689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278" name="Shape 10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9" name="Google Shape;10279;g37c4742e468_0_154"/>
          <p:cNvSpPr/>
          <p:nvPr/>
        </p:nvSpPr>
        <p:spPr>
          <a:xfrm>
            <a:off x="3063875" y="5042625"/>
            <a:ext cx="5641200" cy="904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280" name="Google Shape;10280;g37c4742e468_0_154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281" name="Google Shape;10281;g37c4742e468_0_154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282" name="Google Shape;10282;g37c4742e468_0_154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283" name="Google Shape;10283;g37c4742e468_0_154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284" name="Google Shape;10284;g37c4742e468_0_154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85" name="Google Shape;10285;g37c4742e468_0_154"/>
          <p:cNvSpPr txBox="1"/>
          <p:nvPr>
            <p:ph type="title"/>
          </p:nvPr>
        </p:nvSpPr>
        <p:spPr>
          <a:xfrm>
            <a:off x="297584" y="203300"/>
            <a:ext cx="11894400" cy="783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2. Dive deeper into a variable</a:t>
            </a:r>
            <a:endParaRPr sz="3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86" name="Google Shape;10286;g37c4742e468_0_154"/>
          <p:cNvSpPr txBox="1"/>
          <p:nvPr>
            <p:ph type="title"/>
          </p:nvPr>
        </p:nvSpPr>
        <p:spPr>
          <a:xfrm>
            <a:off x="685901" y="5042625"/>
            <a:ext cx="10154100" cy="64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1" lang="en-US" sz="26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Where are the differences?</a:t>
            </a:r>
            <a:endParaRPr b="0" i="1" sz="26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87" name="Google Shape;10287;g37c4742e468_0_154"/>
          <p:cNvSpPr txBox="1"/>
          <p:nvPr>
            <p:ph type="title"/>
          </p:nvPr>
        </p:nvSpPr>
        <p:spPr>
          <a:xfrm>
            <a:off x="367425" y="1188875"/>
            <a:ext cx="9445500" cy="63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Purpose: </a:t>
            </a:r>
            <a:r>
              <a:rPr b="0"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Reveal where potential disparities or gaps may exist</a:t>
            </a:r>
            <a:endParaRPr b="0"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88" name="Google Shape;10288;g37c4742e468_0_154"/>
          <p:cNvSpPr txBox="1"/>
          <p:nvPr/>
        </p:nvSpPr>
        <p:spPr>
          <a:xfrm>
            <a:off x="297575" y="2331550"/>
            <a:ext cx="9232200" cy="2493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Process:</a:t>
            </a:r>
            <a:endParaRPr b="1"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Try using our new ESSI stratified reports to break down data and ask the following:</a:t>
            </a:r>
            <a:endParaRPr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M Sans"/>
              <a:buChar char="●"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Are there demographic groups that are consistently lower than others?</a:t>
            </a:r>
            <a:endParaRPr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M Sans"/>
              <a:buChar char="●"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Which patterns or trends need a closer look?</a:t>
            </a:r>
            <a:endParaRPr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289" name="Google Shape;10289;g37c4742e468_0_154" title="Closer look at data color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9517901" y="203302"/>
            <a:ext cx="2414150" cy="23408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293" name="Shape 10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94" name="Google Shape;10294;g37c4742e468_0_164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295" name="Google Shape;10295;g37c4742e468_0_164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296" name="Google Shape;10296;g37c4742e468_0_164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297" name="Google Shape;10297;g37c4742e468_0_164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298" name="Google Shape;10298;g37c4742e468_0_164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99" name="Google Shape;10299;g37c4742e468_0_164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00" name="Google Shape;10300;g37c4742e468_0_164"/>
          <p:cNvSpPr txBox="1"/>
          <p:nvPr>
            <p:ph type="title"/>
          </p:nvPr>
        </p:nvSpPr>
        <p:spPr>
          <a:xfrm>
            <a:off x="297584" y="203300"/>
            <a:ext cx="11894400" cy="783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3. Look for gaps, and ask why</a:t>
            </a:r>
            <a:endParaRPr sz="3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01" name="Google Shape;10301;g37c4742e468_0_164"/>
          <p:cNvSpPr txBox="1"/>
          <p:nvPr>
            <p:ph type="title"/>
          </p:nvPr>
        </p:nvSpPr>
        <p:spPr>
          <a:xfrm>
            <a:off x="367425" y="1188875"/>
            <a:ext cx="9445500" cy="63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Purpose: </a:t>
            </a:r>
            <a:r>
              <a:rPr b="0"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Understand why these patterns or gaps may exist</a:t>
            </a:r>
            <a:endParaRPr b="0"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02" name="Google Shape;10302;g37c4742e468_0_164"/>
          <p:cNvSpPr txBox="1"/>
          <p:nvPr>
            <p:ph type="title"/>
          </p:nvPr>
        </p:nvSpPr>
        <p:spPr>
          <a:xfrm>
            <a:off x="392225" y="1818863"/>
            <a:ext cx="11417700" cy="449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Process:</a:t>
            </a:r>
            <a:endParaRPr sz="23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i="1"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Identify gaps and discuss possible root causes:</a:t>
            </a:r>
            <a:br>
              <a:rPr b="0" i="1"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b="0" i="1" sz="23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DM Sans"/>
              <a:buChar char="●"/>
            </a:pPr>
            <a:r>
              <a:rPr b="0"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Workflow challenges (e.g., interpreter access, documentation steps)</a:t>
            </a:r>
            <a:endParaRPr b="0" sz="23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DM Sans"/>
              <a:buChar char="●"/>
            </a:pPr>
            <a:r>
              <a:rPr b="0"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Resource limitations (e.g., staffing, community support connections)</a:t>
            </a:r>
            <a:endParaRPr b="0" sz="23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DM Sans"/>
              <a:buChar char="●"/>
            </a:pPr>
            <a:r>
              <a:rPr b="0"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Equity barriers (e.g., implicit bias, culturally relevant materials)</a:t>
            </a:r>
            <a:br>
              <a:rPr b="0"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b="0" sz="23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i="1"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Use guiding questions:</a:t>
            </a:r>
            <a:br>
              <a:rPr b="0" i="1"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b="0" i="1" sz="23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DM Sans"/>
              <a:buChar char="●"/>
            </a:pPr>
            <a:r>
              <a:rPr b="0"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“Why might this group have a different outcome?”</a:t>
            </a:r>
            <a:endParaRPr b="0" sz="23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DM Sans"/>
              <a:buChar char="●"/>
            </a:pPr>
            <a:r>
              <a:rPr b="0"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“What might we be missing in our documentation or process?”</a:t>
            </a:r>
            <a:br>
              <a:rPr b="0"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b="0" sz="23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306" name="Shape 10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7" name="Google Shape;10307;g37c4742e468_0_174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308" name="Google Shape;10308;g37c4742e468_0_174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09" name="Google Shape;10309;g37c4742e468_0_174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310" name="Google Shape;10310;g37c4742e468_0_174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311" name="Google Shape;10311;g37c4742e468_0_174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12" name="Google Shape;10312;g37c4742e468_0_174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13" name="Google Shape;10313;g37c4742e468_0_174"/>
          <p:cNvSpPr txBox="1"/>
          <p:nvPr>
            <p:ph type="title"/>
          </p:nvPr>
        </p:nvSpPr>
        <p:spPr>
          <a:xfrm>
            <a:off x="297584" y="203300"/>
            <a:ext cx="11894400" cy="783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4. Frame the data within the context</a:t>
            </a:r>
            <a:endParaRPr sz="35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314" name="Google Shape;10314;g37c4742e468_0_174" title="Teaching image colorful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935993" y="0"/>
            <a:ext cx="3255983" cy="3163951"/>
          </a:xfrm>
          <a:prstGeom prst="rect">
            <a:avLst/>
          </a:prstGeom>
          <a:noFill/>
          <a:ln>
            <a:noFill/>
          </a:ln>
        </p:spPr>
      </p:pic>
      <p:sp>
        <p:nvSpPr>
          <p:cNvPr id="10315" name="Google Shape;10315;g37c4742e468_0_174"/>
          <p:cNvSpPr txBox="1"/>
          <p:nvPr>
            <p:ph type="title"/>
          </p:nvPr>
        </p:nvSpPr>
        <p:spPr>
          <a:xfrm>
            <a:off x="367425" y="1188875"/>
            <a:ext cx="9445500" cy="63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Purpose: </a:t>
            </a:r>
            <a:r>
              <a:rPr b="0"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Translation from data into action</a:t>
            </a:r>
            <a:endParaRPr b="0" sz="2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16" name="Google Shape;10316;g37c4742e468_0_174"/>
          <p:cNvSpPr txBox="1"/>
          <p:nvPr/>
        </p:nvSpPr>
        <p:spPr>
          <a:xfrm>
            <a:off x="367425" y="2305600"/>
            <a:ext cx="7395600" cy="1339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DM Sans"/>
              <a:buChar char="●"/>
            </a:pPr>
            <a:r>
              <a:rPr lang="en-US" sz="2500">
                <a:latin typeface="DM Sans"/>
                <a:ea typeface="DM Sans"/>
                <a:cs typeface="DM Sans"/>
                <a:sym typeface="DM Sans"/>
              </a:rPr>
              <a:t>What we saw: the data and findings.</a:t>
            </a:r>
            <a:endParaRPr sz="2500"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DM Sans"/>
              <a:buChar char="●"/>
            </a:pPr>
            <a:r>
              <a:rPr lang="en-US" sz="2500">
                <a:latin typeface="DM Sans"/>
                <a:ea typeface="DM Sans"/>
                <a:cs typeface="DM Sans"/>
                <a:sym typeface="DM Sans"/>
              </a:rPr>
              <a:t>Why it matters: the context and impact.</a:t>
            </a:r>
            <a:endParaRPr sz="2500">
              <a:latin typeface="DM Sans"/>
              <a:ea typeface="DM Sans"/>
              <a:cs typeface="DM Sans"/>
              <a:sym typeface="DM Sans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DM Sans"/>
              <a:buChar char="●"/>
            </a:pPr>
            <a:r>
              <a:rPr lang="en-US" sz="2500">
                <a:latin typeface="DM Sans"/>
                <a:ea typeface="DM Sans"/>
                <a:cs typeface="DM Sans"/>
                <a:sym typeface="DM Sans"/>
              </a:rPr>
              <a:t>What we need: the request or next steps.</a:t>
            </a:r>
            <a:endParaRPr sz="25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317" name="Google Shape;10317;g37c4742e468_0_174" title="Data story color.pn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82175" y="3828598"/>
            <a:ext cx="2946825" cy="30293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321" name="Shape 10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2" name="Google Shape;10322;g37c4742e468_0_94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23" name="Google Shape;10323;g37c4742e468_0_94"/>
          <p:cNvGrpSpPr/>
          <p:nvPr/>
        </p:nvGrpSpPr>
        <p:grpSpPr>
          <a:xfrm>
            <a:off x="0" y="5019724"/>
            <a:ext cx="12192001" cy="1838894"/>
            <a:chOff x="0" y="5019724"/>
            <a:chExt cx="12192001" cy="1838894"/>
          </a:xfrm>
        </p:grpSpPr>
        <p:sp>
          <p:nvSpPr>
            <p:cNvPr id="10324" name="Google Shape;10324;g37c4742e468_0_94"/>
            <p:cNvSpPr/>
            <p:nvPr/>
          </p:nvSpPr>
          <p:spPr>
            <a:xfrm>
              <a:off x="0" y="5095859"/>
              <a:ext cx="7115175" cy="1762759"/>
            </a:xfrm>
            <a:custGeom>
              <a:rect b="b" l="l" r="r" t="t"/>
              <a:pathLst>
                <a:path extrusionOk="0" h="1762759" w="7115175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325" name="Google Shape;10325;g37c4742e468_0_94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5041899"/>
              <a:ext cx="12192001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326" name="Google Shape;10326;g37c4742e468_0_94"/>
            <p:cNvSpPr/>
            <p:nvPr/>
          </p:nvSpPr>
          <p:spPr>
            <a:xfrm>
              <a:off x="0" y="5019724"/>
              <a:ext cx="12192000" cy="1838325"/>
            </a:xfrm>
            <a:custGeom>
              <a:rect b="b" l="l" r="r" t="t"/>
              <a:pathLst>
                <a:path extrusionOk="0" h="1838325" w="1219200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327" name="Google Shape;10327;g37c4742e468_0_94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28" name="Google Shape;10328;g37c4742e468_0_94"/>
          <p:cNvSpPr txBox="1"/>
          <p:nvPr>
            <p:ph type="title"/>
          </p:nvPr>
        </p:nvSpPr>
        <p:spPr>
          <a:xfrm>
            <a:off x="760760" y="2482045"/>
            <a:ext cx="10187400" cy="58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31100">
            <a:spAutoFit/>
          </a:bodyPr>
          <a:lstStyle/>
          <a:p>
            <a:pPr indent="0" lvl="0" marL="12700" marR="5080" rtl="0" algn="l">
              <a:lnSpc>
                <a:spcPct val="118888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Understanding Data Before Storytelling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29" name="Google Shape;10329;g37c4742e468_0_94"/>
          <p:cNvSpPr txBox="1"/>
          <p:nvPr/>
        </p:nvSpPr>
        <p:spPr>
          <a:xfrm>
            <a:off x="11927458" y="6434454"/>
            <a:ext cx="1911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27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0" name="Google Shape;10330;g37c4742e468_0_94"/>
          <p:cNvSpPr txBox="1"/>
          <p:nvPr/>
        </p:nvSpPr>
        <p:spPr>
          <a:xfrm>
            <a:off x="78739" y="6434454"/>
            <a:ext cx="26238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334" name="Shape 10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35" name="Google Shape;10335;g37c4742e468_0_106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336" name="Google Shape;10336;g37c4742e468_0_106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37" name="Google Shape;10337;g37c4742e468_0_106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338" name="Google Shape;10338;g37c4742e468_0_106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339" name="Google Shape;10339;g37c4742e468_0_106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40" name="Google Shape;10340;g37c4742e468_0_106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41" name="Google Shape;10341;g37c4742e468_0_106"/>
          <p:cNvSpPr txBox="1"/>
          <p:nvPr>
            <p:ph type="title"/>
          </p:nvPr>
        </p:nvSpPr>
        <p:spPr>
          <a:xfrm>
            <a:off x="153875" y="84900"/>
            <a:ext cx="11894400" cy="676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Example of Understanding and Making Meaning of Data:</a:t>
            </a:r>
            <a:endParaRPr sz="28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42" name="Google Shape;10342;g37c4742e468_0_106"/>
          <p:cNvSpPr txBox="1"/>
          <p:nvPr/>
        </p:nvSpPr>
        <p:spPr>
          <a:xfrm>
            <a:off x="153875" y="877500"/>
            <a:ext cx="5583000" cy="681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-US" sz="1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reporting an understanding of safe sleep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43" name="Google Shape;10343;g37c4742e468_0_106"/>
          <p:cNvSpPr txBox="1"/>
          <p:nvPr/>
        </p:nvSpPr>
        <p:spPr>
          <a:xfrm>
            <a:off x="6254875" y="877488"/>
            <a:ext cx="5583000" cy="41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Interpreter Use for Safe Sleep</a:t>
            </a:r>
            <a:endParaRPr sz="15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344" name="Google Shape;10344;g37c4742e468_0_10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77500" y="1564775"/>
            <a:ext cx="5523600" cy="32538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45" name="Google Shape;10345;g37c4742e468_0_106"/>
          <p:cNvPicPr preferRelativeResize="0"/>
          <p:nvPr/>
        </p:nvPicPr>
        <p:blipFill rotWithShape="1">
          <a:blip r:embed="rId6">
            <a:alphaModFix/>
          </a:blip>
          <a:srcRect b="0" l="1312" r="0" t="0"/>
          <a:stretch/>
        </p:blipFill>
        <p:spPr>
          <a:xfrm>
            <a:off x="6254875" y="1564775"/>
            <a:ext cx="5583000" cy="3449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46" name="Google Shape;10346;g37c4742e468_0_106" title="Screenshot 2025-09-09 at 8.26.09 PM.pn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981650" y="5129850"/>
            <a:ext cx="10477476" cy="1207925"/>
          </a:xfrm>
          <a:prstGeom prst="rect">
            <a:avLst/>
          </a:prstGeom>
          <a:noFill/>
          <a:ln>
            <a:noFill/>
          </a:ln>
        </p:spPr>
      </p:pic>
      <p:sp>
        <p:nvSpPr>
          <p:cNvPr id="10347" name="Google Shape;10347;g37c4742e468_0_106"/>
          <p:cNvSpPr txBox="1"/>
          <p:nvPr/>
        </p:nvSpPr>
        <p:spPr>
          <a:xfrm>
            <a:off x="614350" y="2714625"/>
            <a:ext cx="9525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65%</a:t>
            </a:r>
            <a:endParaRPr b="1"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48" name="Google Shape;10348;g37c4742e468_0_106"/>
          <p:cNvSpPr txBox="1"/>
          <p:nvPr/>
        </p:nvSpPr>
        <p:spPr>
          <a:xfrm>
            <a:off x="4959725" y="1293000"/>
            <a:ext cx="9525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96%</a:t>
            </a:r>
            <a:endParaRPr b="1"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49" name="Google Shape;10349;g37c4742e468_0_106"/>
          <p:cNvSpPr txBox="1"/>
          <p:nvPr/>
        </p:nvSpPr>
        <p:spPr>
          <a:xfrm>
            <a:off x="6668375" y="2001025"/>
            <a:ext cx="13332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60%</a:t>
            </a:r>
            <a:endParaRPr b="1"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50" name="Google Shape;10350;g37c4742e468_0_106"/>
          <p:cNvSpPr txBox="1"/>
          <p:nvPr/>
        </p:nvSpPr>
        <p:spPr>
          <a:xfrm>
            <a:off x="11080200" y="1558500"/>
            <a:ext cx="8727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76%</a:t>
            </a:r>
            <a:endParaRPr b="1"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354" name="Shape 10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55" name="Google Shape;10355;g37c4742e468_0_209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356" name="Google Shape;10356;g37c4742e468_0_209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57" name="Google Shape;10357;g37c4742e468_0_209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358" name="Google Shape;10358;g37c4742e468_0_209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359" name="Google Shape;10359;g37c4742e468_0_209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60" name="Google Shape;10360;g37c4742e468_0_209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61" name="Google Shape;10361;g37c4742e468_0_209"/>
          <p:cNvSpPr txBox="1"/>
          <p:nvPr>
            <p:ph type="title"/>
          </p:nvPr>
        </p:nvSpPr>
        <p:spPr>
          <a:xfrm>
            <a:off x="297584" y="203300"/>
            <a:ext cx="11894400" cy="72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1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Making a Meaning vs. Storytelling</a:t>
            </a:r>
            <a:endParaRPr sz="31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aphicFrame>
        <p:nvGraphicFramePr>
          <p:cNvPr id="10362" name="Google Shape;10362;g37c4742e468_0_209"/>
          <p:cNvGraphicFramePr/>
          <p:nvPr/>
        </p:nvGraphicFramePr>
        <p:xfrm>
          <a:off x="439725" y="14287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{86A26944-19D2-4775-A6FD-FCBAA8297117}</a:tableStyleId>
              </a:tblPr>
              <a:tblGrid>
                <a:gridCol w="5143500"/>
                <a:gridCol w="5143500"/>
              </a:tblGrid>
              <a:tr h="233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9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Making meaning (before storytelling)</a:t>
                      </a:r>
                      <a:endParaRPr sz="190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91425" marB="91425" marR="91425" marL="91425"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9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Telling a story (tailored to your audience)</a:t>
                      </a:r>
                      <a:endParaRPr sz="190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91425" marB="91425" marR="91425" marL="91425">
                    <a:solidFill>
                      <a:schemeClr val="lt2"/>
                    </a:solidFill>
                  </a:tcPr>
                </a:tc>
              </a:tr>
              <a:tr h="487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1200"/>
                        </a:spcBef>
                        <a:spcAft>
                          <a:spcPts val="1200"/>
                        </a:spcAft>
                        <a:buNone/>
                      </a:pPr>
                      <a:r>
                        <a:rPr lang="en-US" sz="1600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QI team</a:t>
                      </a:r>
                      <a:r>
                        <a:rPr lang="en-US" sz="1600" u="sng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 </a:t>
                      </a:r>
                      <a:r>
                        <a:rPr b="1" lang="en-US" sz="1600" u="sng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interprets the data</a:t>
                      </a:r>
                      <a:r>
                        <a:rPr lang="en-US" sz="1600" u="sng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, </a:t>
                      </a:r>
                      <a:r>
                        <a:rPr lang="en-US" sz="1600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asks questions, reconciles differences, and figures out what the numbers </a:t>
                      </a:r>
                      <a:r>
                        <a:rPr i="1" lang="en-US" sz="1600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mean</a:t>
                      </a:r>
                      <a:r>
                        <a:rPr lang="en-US" sz="1600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.</a:t>
                      </a:r>
                      <a:endParaRPr sz="160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91425" marB="91425" marR="91425" marL="91425"/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1200"/>
                        </a:spcBef>
                        <a:spcAft>
                          <a:spcPts val="1200"/>
                        </a:spcAft>
                        <a:buNone/>
                      </a:pPr>
                      <a:r>
                        <a:rPr lang="en-US" sz="1600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QI team </a:t>
                      </a:r>
                      <a:r>
                        <a:rPr b="1" lang="en-US" sz="1600" u="sng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frames the data into a narrative</a:t>
                      </a:r>
                      <a:r>
                        <a:rPr lang="en-US" sz="1600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 to motivate action, tailored to each audience (clinical team, leadership, etc.).</a:t>
                      </a:r>
                      <a:endParaRPr sz="160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T="91425" marB="91425" marR="91425" marL="91425"/>
                </a:tc>
              </a:tr>
            </a:tbl>
          </a:graphicData>
        </a:graphic>
      </p:graphicFrame>
      <p:sp>
        <p:nvSpPr>
          <p:cNvPr id="10363" name="Google Shape;10363;g37c4742e468_0_209"/>
          <p:cNvSpPr txBox="1"/>
          <p:nvPr/>
        </p:nvSpPr>
        <p:spPr>
          <a:xfrm>
            <a:off x="505324" y="3073525"/>
            <a:ext cx="4751400" cy="1614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9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Question: </a:t>
            </a:r>
            <a:r>
              <a:rPr lang="en-US" sz="19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How can understanding be high when interpreter use is low? </a:t>
            </a:r>
            <a:endParaRPr sz="19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lnSpc>
                <a:spcPct val="115000"/>
              </a:lnSpc>
              <a:spcBef>
                <a:spcPts val="1000"/>
              </a:spcBef>
              <a:spcAft>
                <a:spcPts val="1000"/>
              </a:spcAft>
              <a:buNone/>
            </a:pPr>
            <a:r>
              <a:rPr lang="en-US" sz="19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Are families receiving education equally, or is documentation missing?</a:t>
            </a:r>
            <a:endParaRPr sz="19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364" name="Google Shape;10364;g37c4742e468_0_209" title="3 people analyzing charts color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668377" y="3069302"/>
            <a:ext cx="3473547" cy="3005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368" name="Shape 10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69" name="Google Shape;10369;g37c4742e468_0_232" title="Nurses Talking Animation.png"/>
          <p:cNvPicPr preferRelativeResize="0"/>
          <p:nvPr/>
        </p:nvPicPr>
        <p:blipFill>
          <a:blip r:embed="rId3">
            <a:alphaModFix amt="28000"/>
          </a:blip>
          <a:stretch>
            <a:fillRect/>
          </a:stretch>
        </p:blipFill>
        <p:spPr>
          <a:xfrm>
            <a:off x="6430421" y="2365825"/>
            <a:ext cx="6444178" cy="44123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370" name="Google Shape;10370;g37c4742e468_0_232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371" name="Google Shape;10371;g37c4742e468_0_232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72" name="Google Shape;10372;g37c4742e468_0_232"/>
            <p:cNvPicPr preferRelativeResize="0"/>
            <p:nvPr/>
          </p:nvPicPr>
          <p:blipFill rotWithShape="1">
            <a:blip r:embed="rId5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373" name="Google Shape;10373;g37c4742e468_0_232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374" name="Google Shape;10374;g37c4742e468_0_232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75" name="Google Shape;10375;g37c4742e468_0_232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76" name="Google Shape;10376;g37c4742e468_0_232"/>
          <p:cNvSpPr txBox="1"/>
          <p:nvPr>
            <p:ph type="title"/>
          </p:nvPr>
        </p:nvSpPr>
        <p:spPr>
          <a:xfrm>
            <a:off x="297584" y="203300"/>
            <a:ext cx="11894400" cy="72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1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Telling a story: </a:t>
            </a:r>
            <a:r>
              <a:rPr lang="en-US" sz="31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Clinical team</a:t>
            </a:r>
            <a:endParaRPr sz="31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77" name="Google Shape;10377;g37c4742e468_0_232"/>
          <p:cNvSpPr txBox="1"/>
          <p:nvPr/>
        </p:nvSpPr>
        <p:spPr>
          <a:xfrm>
            <a:off x="488850" y="1108200"/>
            <a:ext cx="10210200" cy="78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we see: 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Parents consistently understand safe sleep messages (90%+), but interpreter use is below 80% and hasn’t improved in four months.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78" name="Google Shape;10378;g37c4742e468_0_232"/>
          <p:cNvSpPr txBox="1"/>
          <p:nvPr/>
        </p:nvSpPr>
        <p:spPr>
          <a:xfrm>
            <a:off x="488850" y="4257163"/>
            <a:ext cx="10082700" cy="184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we need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(insight or requests from clinical teams and providers):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How do you currently incorporate interpreter use into your workflow?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Are there times when interpreters aren’t available?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Are there barriers to documenting interpreter use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?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Are there challenges accessing interpreter services quickly during care?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79" name="Google Shape;10379;g37c4742e468_0_232"/>
          <p:cNvSpPr txBox="1"/>
          <p:nvPr/>
        </p:nvSpPr>
        <p:spPr>
          <a:xfrm>
            <a:off x="552600" y="2133750"/>
            <a:ext cx="8988300" cy="189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Why it matters:</a:t>
            </a:r>
            <a:endParaRPr b="1"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Parents with limited English proficiency can miss </a:t>
            </a:r>
            <a:r>
              <a:rPr b="1" lang="en-US" sz="1800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critical 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 information if interpreters aren’t used consistently.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Accurate communication builds trust and does impact the parent / caregiver after they transition home 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383" name="Shape 10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84" name="Google Shape;10384;g37c4742e468_0_245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385" name="Google Shape;10385;g37c4742e468_0_245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86" name="Google Shape;10386;g37c4742e468_0_245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387" name="Google Shape;10387;g37c4742e468_0_245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388" name="Google Shape;10388;g37c4742e468_0_245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89" name="Google Shape;10389;g37c4742e468_0_245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90" name="Google Shape;10390;g37c4742e468_0_245"/>
          <p:cNvSpPr txBox="1"/>
          <p:nvPr>
            <p:ph type="title"/>
          </p:nvPr>
        </p:nvSpPr>
        <p:spPr>
          <a:xfrm>
            <a:off x="297584" y="203300"/>
            <a:ext cx="11894400" cy="72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1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Telling a story: Leadership</a:t>
            </a:r>
            <a:endParaRPr sz="31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91" name="Google Shape;10391;g37c4742e468_0_245"/>
          <p:cNvSpPr txBox="1"/>
          <p:nvPr/>
        </p:nvSpPr>
        <p:spPr>
          <a:xfrm>
            <a:off x="488850" y="4175725"/>
            <a:ext cx="10973400" cy="165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we need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(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Insight or requests for leadership):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2900" lvl="0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M Sans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Funding to increase interpreter staffing or hours.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290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M Sans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Support for EMR updates to improve documentation workflows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290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M Sans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Leadership backing to make interpreter use a hospital priority</a:t>
            </a:r>
            <a:b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92" name="Google Shape;10392;g37c4742e468_0_245"/>
          <p:cNvSpPr txBox="1"/>
          <p:nvPr/>
        </p:nvSpPr>
        <p:spPr>
          <a:xfrm>
            <a:off x="488850" y="1108200"/>
            <a:ext cx="10210200" cy="78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we see: 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Parents consistently understand safe sleep messages (90%+), but interpreter use is below 80% and hasn’t improved in four months.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93" name="Google Shape;10393;g37c4742e468_0_245"/>
          <p:cNvSpPr txBox="1"/>
          <p:nvPr/>
        </p:nvSpPr>
        <p:spPr>
          <a:xfrm>
            <a:off x="488850" y="1966825"/>
            <a:ext cx="10210200" cy="189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Why it matters:</a:t>
            </a:r>
            <a:endParaRPr b="1"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M Sans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CMS and Joint Commission require accurate documentation of interpreter use.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Ensuring equitable communication is a moral obligation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nterpreter services directly affect patient satisfaction and outcomes.</a:t>
            </a:r>
            <a:b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394" name="Google Shape;10394;g37c4742e468_0_245" title="Leadership ladder bw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825671" y="2667259"/>
            <a:ext cx="3366292" cy="24330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398" name="Shape 10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99" name="Google Shape;10399;g37c4742e468_0_255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400" name="Google Shape;10400;g37c4742e468_0_255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401" name="Google Shape;10401;g37c4742e468_0_255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02" name="Google Shape;10402;g37c4742e468_0_255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403" name="Google Shape;10403;g37c4742e468_0_255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04" name="Google Shape;10404;g37c4742e468_0_255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05" name="Google Shape;10405;g37c4742e468_0_255"/>
          <p:cNvSpPr txBox="1"/>
          <p:nvPr>
            <p:ph type="title"/>
          </p:nvPr>
        </p:nvSpPr>
        <p:spPr>
          <a:xfrm>
            <a:off x="297584" y="203300"/>
            <a:ext cx="11894400" cy="72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1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Telling a story: QI team</a:t>
            </a:r>
            <a:endParaRPr sz="31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06" name="Google Shape;10406;g37c4742e468_0_255"/>
          <p:cNvSpPr txBox="1"/>
          <p:nvPr/>
        </p:nvSpPr>
        <p:spPr>
          <a:xfrm>
            <a:off x="431900" y="3800438"/>
            <a:ext cx="8045100" cy="219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we need 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(insights or questions from QI team)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2900" lvl="0" marL="9144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Conduct regular chart audits to track interpreter documentation accuracy.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290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Observe real-time workflows to identify gaps or delays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290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Partner with providers to test and refine improvement strategies</a:t>
            </a:r>
            <a:br>
              <a:rPr lang="en-US" sz="2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sz="20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07" name="Google Shape;10407;g37c4742e468_0_255" title="Checklist color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9538375" y="3593650"/>
            <a:ext cx="2217272" cy="2268100"/>
          </a:xfrm>
          <a:prstGeom prst="rect">
            <a:avLst/>
          </a:prstGeom>
          <a:noFill/>
          <a:ln>
            <a:noFill/>
          </a:ln>
        </p:spPr>
      </p:pic>
      <p:sp>
        <p:nvSpPr>
          <p:cNvPr id="10408" name="Google Shape;10408;g37c4742e468_0_255"/>
          <p:cNvSpPr txBox="1"/>
          <p:nvPr/>
        </p:nvSpPr>
        <p:spPr>
          <a:xfrm>
            <a:off x="488850" y="1108200"/>
            <a:ext cx="10210200" cy="78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we see: 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Parents consistently understand safe sleep messages (90%+), but interpreter use is below 80% and hasn’t improved in four months.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09" name="Google Shape;10409;g37c4742e468_0_255"/>
          <p:cNvSpPr txBox="1"/>
          <p:nvPr/>
        </p:nvSpPr>
        <p:spPr>
          <a:xfrm>
            <a:off x="488850" y="2058775"/>
            <a:ext cx="10210200" cy="157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Why it matters:</a:t>
            </a:r>
            <a:endParaRPr b="1"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Tracking interpreter use helps demonstrate progress toward equity goals.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Data motivates clinical teams and shows where improvements are needed.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Insights help build a case for resources and systemic changes.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041" name="Shape 9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2" name="Google Shape;9042;p7"/>
          <p:cNvSpPr txBox="1"/>
          <p:nvPr>
            <p:ph idx="4294967295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b="0" i="0" lang="en-US" sz="1200" u="none" cap="none" strike="noStrike">
                <a:solidFill>
                  <a:srgbClr val="888888"/>
                </a:solidFill>
                <a:latin typeface="DM Sans"/>
                <a:ea typeface="DM Sans"/>
                <a:cs typeface="DM Sans"/>
                <a:sym typeface="DM Sans"/>
              </a:rPr>
              <a:t>‹#›</a:t>
            </a:fld>
            <a:endParaRPr b="0" i="0" sz="1200" u="none" cap="none" strike="noStrike">
              <a:solidFill>
                <a:srgbClr val="AEB3B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43" name="Google Shape;9043;p7"/>
          <p:cNvSpPr txBox="1"/>
          <p:nvPr/>
        </p:nvSpPr>
        <p:spPr>
          <a:xfrm>
            <a:off x="8511150" y="3259088"/>
            <a:ext cx="33993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8366"/>
              </a:buClr>
              <a:buSzPts val="2600"/>
              <a:buFont typeface="Arial"/>
              <a:buNone/>
            </a:pPr>
            <a:r>
              <a:rPr b="1" i="0" lang="en-US" sz="22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The Westin Lombard</a:t>
            </a:r>
            <a:endParaRPr b="1" i="0" sz="2200" u="none" cap="none" strike="noStrike">
              <a:solidFill>
                <a:srgbClr val="F58366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8366"/>
              </a:buClr>
              <a:buSzPts val="2600"/>
              <a:buFont typeface="Arial"/>
              <a:buNone/>
            </a:pPr>
            <a:r>
              <a:rPr b="1" i="0" lang="en-US" sz="22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Hotel Room Block</a:t>
            </a:r>
            <a:r>
              <a:rPr b="1" lang="en-US" sz="2200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 is available on ILPQC 13th Conference Webpage.</a:t>
            </a:r>
            <a:endParaRPr b="1" i="0" sz="2200" u="none" cap="none" strike="noStrike">
              <a:solidFill>
                <a:srgbClr val="F58366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44" name="Google Shape;9044;p7"/>
          <p:cNvSpPr txBox="1"/>
          <p:nvPr>
            <p:ph idx="4294967295" type="title"/>
          </p:nvPr>
        </p:nvSpPr>
        <p:spPr>
          <a:xfrm>
            <a:off x="8340301" y="1614545"/>
            <a:ext cx="3741000" cy="132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 fontScale="90000"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1010"/>
              <a:buFont typeface="DM Sans"/>
              <a:buNone/>
            </a:pPr>
            <a:r>
              <a:rPr lang="en-US" sz="4400">
                <a:latin typeface="DM Sans"/>
                <a:ea typeface="DM Sans"/>
                <a:cs typeface="DM Sans"/>
                <a:sym typeface="DM Sans"/>
              </a:rPr>
              <a:t>Registration is OPEN.</a:t>
            </a:r>
            <a:endParaRPr/>
          </a:p>
        </p:txBody>
      </p:sp>
      <p:sp>
        <p:nvSpPr>
          <p:cNvPr id="9045" name="Google Shape;9045;p7"/>
          <p:cNvSpPr txBox="1"/>
          <p:nvPr/>
        </p:nvSpPr>
        <p:spPr>
          <a:xfrm>
            <a:off x="68824" y="4903625"/>
            <a:ext cx="8527500" cy="13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2800"/>
              <a:buFont typeface="Arial"/>
              <a:buNone/>
            </a:pPr>
            <a:r>
              <a:rPr b="1" i="0" lang="en-US" sz="28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Make sure at least </a:t>
            </a:r>
            <a:r>
              <a:rPr b="1" i="0" lang="en-US" sz="2800" u="sng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one </a:t>
            </a:r>
            <a:r>
              <a:rPr b="1" i="1" lang="en-US" sz="2800" u="sng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physician champion</a:t>
            </a:r>
            <a:r>
              <a:rPr b="1" i="0" lang="en-US" sz="28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, </a:t>
            </a:r>
            <a:r>
              <a:rPr b="1" i="0" lang="en-US" sz="2800" u="sng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one </a:t>
            </a:r>
            <a:r>
              <a:rPr b="1" i="1" lang="en-US" sz="2800" u="sng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nurse champion</a:t>
            </a:r>
            <a:r>
              <a:rPr b="1" i="0" lang="en-US" sz="28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, and </a:t>
            </a:r>
            <a:r>
              <a:rPr b="1" i="0" lang="en-US" sz="2800" u="sng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a </a:t>
            </a:r>
            <a:r>
              <a:rPr b="1" i="1" lang="en-US" sz="2800" u="sng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parent partner</a:t>
            </a:r>
            <a:r>
              <a:rPr b="1" i="1" lang="en-US" sz="28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b="1" i="0" lang="en-US" sz="28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are there to represent your hospital. </a:t>
            </a:r>
            <a:r>
              <a:rPr b="0" i="0" lang="en-US" sz="18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 </a:t>
            </a:r>
            <a:endParaRPr b="0" i="0" sz="18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046" name="Google Shape;9046;p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" y="1"/>
            <a:ext cx="8078921" cy="4554639"/>
          </a:xfrm>
          <a:prstGeom prst="rect">
            <a:avLst/>
          </a:prstGeom>
          <a:noFill/>
          <a:ln>
            <a:noFill/>
          </a:ln>
        </p:spPr>
      </p:pic>
      <p:sp>
        <p:nvSpPr>
          <p:cNvPr id="9047" name="Google Shape;9047;p7"/>
          <p:cNvSpPr/>
          <p:nvPr/>
        </p:nvSpPr>
        <p:spPr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48" name="Google Shape;9048;p7"/>
          <p:cNvSpPr/>
          <p:nvPr/>
        </p:nvSpPr>
        <p:spPr>
          <a:xfrm>
            <a:off x="152400" y="-32266"/>
            <a:ext cx="184731" cy="36933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49" name="Google Shape;9049;p7"/>
          <p:cNvSpPr/>
          <p:nvPr/>
        </p:nvSpPr>
        <p:spPr>
          <a:xfrm>
            <a:off x="304800" y="120134"/>
            <a:ext cx="184731" cy="369332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50" name="Google Shape;9050;p7"/>
          <p:cNvSpPr/>
          <p:nvPr/>
        </p:nvSpPr>
        <p:spPr>
          <a:xfrm>
            <a:off x="2813867" y="2331984"/>
            <a:ext cx="1796163" cy="2195519"/>
          </a:xfrm>
          <a:custGeom>
            <a:rect b="b" l="l" r="r" t="t"/>
            <a:pathLst>
              <a:path extrusionOk="0" h="4369193" w="4407761">
                <a:moveTo>
                  <a:pt x="0" y="0"/>
                </a:moveTo>
                <a:lnTo>
                  <a:pt x="4407761" y="0"/>
                </a:lnTo>
                <a:lnTo>
                  <a:pt x="4407761" y="4369193"/>
                </a:lnTo>
                <a:lnTo>
                  <a:pt x="0" y="436919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413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4" name="Google Shape;10414;g37d32568c28_1_2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10415" name="Google Shape;10415;g37d32568c28_1_2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416" name="Google Shape;10416;g37d32568c28_1_2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17" name="Google Shape;10417;g37d32568c28_1_2"/>
            <p:cNvSpPr/>
            <p:nvPr/>
          </p:nvSpPr>
          <p:spPr>
            <a:xfrm>
              <a:off x="7334250" y="0"/>
              <a:ext cx="4857750" cy="1390650"/>
            </a:xfrm>
            <a:custGeom>
              <a:rect b="b" l="l" r="r" t="t"/>
              <a:pathLst>
                <a:path extrusionOk="0" h="1390650" w="485775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418" name="Google Shape;10418;g37d32568c28_1_2"/>
          <p:cNvSpPr/>
          <p:nvPr/>
        </p:nvSpPr>
        <p:spPr>
          <a:xfrm>
            <a:off x="614362" y="6338887"/>
            <a:ext cx="10973435" cy="0"/>
          </a:xfrm>
          <a:custGeom>
            <a:rect b="b" l="l" r="r" t="t"/>
            <a:pathLst>
              <a:path extrusionOk="0" h="120000" w="10973435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cap="flat" cmpd="sng" w="9525">
            <a:solidFill>
              <a:srgbClr val="ADB3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19" name="Google Shape;10419;g37d32568c28_1_2"/>
          <p:cNvSpPr/>
          <p:nvPr/>
        </p:nvSpPr>
        <p:spPr>
          <a:xfrm>
            <a:off x="6668375" y="0"/>
            <a:ext cx="5523600" cy="172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20" name="Google Shape;10420;g37d32568c28_1_2"/>
          <p:cNvSpPr txBox="1"/>
          <p:nvPr>
            <p:ph type="title"/>
          </p:nvPr>
        </p:nvSpPr>
        <p:spPr>
          <a:xfrm>
            <a:off x="297584" y="203300"/>
            <a:ext cx="11894400" cy="72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242800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1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Telling a story: Community organizations </a:t>
            </a:r>
            <a:endParaRPr sz="31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21" name="Google Shape;10421;g37d32568c28_1_2"/>
          <p:cNvSpPr txBox="1"/>
          <p:nvPr/>
        </p:nvSpPr>
        <p:spPr>
          <a:xfrm>
            <a:off x="488850" y="4378963"/>
            <a:ext cx="8045100" cy="184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we need 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(insights or questions from community organizations)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Help identifying barriers to accessing interpreter services after discharge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Support spreading culturally and linguistically tailored safe sleep education.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22" name="Google Shape;10422;g37d32568c28_1_2"/>
          <p:cNvSpPr txBox="1"/>
          <p:nvPr/>
        </p:nvSpPr>
        <p:spPr>
          <a:xfrm>
            <a:off x="488850" y="1108200"/>
            <a:ext cx="10210200" cy="78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we see: 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Parents consistently understand safe sleep messages (90%+), but interpreter use is below 80% and hasn’t improved in four months.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23" name="Google Shape;10423;g37d32568c28_1_2"/>
          <p:cNvSpPr txBox="1"/>
          <p:nvPr/>
        </p:nvSpPr>
        <p:spPr>
          <a:xfrm>
            <a:off x="488850" y="2058775"/>
            <a:ext cx="10210200" cy="2208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b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Why it matters:</a:t>
            </a:r>
            <a:endParaRPr b="1"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Families rely on trusted community partners for ongoing education and support after discharge.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Community organizations are </a:t>
            </a:r>
            <a:r>
              <a:rPr b="1" lang="en-US" sz="1800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vital</a:t>
            </a: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in bridging gaps between hospital care and home care</a:t>
            </a: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2984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Strengthens trust and addresses barriers beyond the hospital</a:t>
            </a:r>
            <a:br>
              <a:rPr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sz="1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24" name="Google Shape;10424;g37d32568c28_1_2" title="Community color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533950" y="3894739"/>
            <a:ext cx="3733925" cy="282873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428" name="Shape 10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9" name="Google Shape;10429;g37c4742e468_0_82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30" name="Google Shape;10430;g37c4742e468_0_82"/>
          <p:cNvGrpSpPr/>
          <p:nvPr/>
        </p:nvGrpSpPr>
        <p:grpSpPr>
          <a:xfrm>
            <a:off x="0" y="5019724"/>
            <a:ext cx="12192001" cy="1838894"/>
            <a:chOff x="0" y="5019724"/>
            <a:chExt cx="12192001" cy="1838894"/>
          </a:xfrm>
        </p:grpSpPr>
        <p:sp>
          <p:nvSpPr>
            <p:cNvPr id="10431" name="Google Shape;10431;g37c4742e468_0_82"/>
            <p:cNvSpPr/>
            <p:nvPr/>
          </p:nvSpPr>
          <p:spPr>
            <a:xfrm>
              <a:off x="0" y="5095859"/>
              <a:ext cx="7115175" cy="1762759"/>
            </a:xfrm>
            <a:custGeom>
              <a:rect b="b" l="l" r="r" t="t"/>
              <a:pathLst>
                <a:path extrusionOk="0" h="1762759" w="7115175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32" name="Google Shape;10432;g37c4742e468_0_82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5041899"/>
              <a:ext cx="12192001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33" name="Google Shape;10433;g37c4742e468_0_82"/>
            <p:cNvSpPr/>
            <p:nvPr/>
          </p:nvSpPr>
          <p:spPr>
            <a:xfrm>
              <a:off x="0" y="5019724"/>
              <a:ext cx="12192000" cy="1838325"/>
            </a:xfrm>
            <a:custGeom>
              <a:rect b="b" l="l" r="r" t="t"/>
              <a:pathLst>
                <a:path extrusionOk="0" h="1838325" w="1219200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34" name="Google Shape;10434;g37c4742e468_0_82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35" name="Google Shape;10435;g37c4742e468_0_82"/>
          <p:cNvSpPr txBox="1"/>
          <p:nvPr>
            <p:ph type="title"/>
          </p:nvPr>
        </p:nvSpPr>
        <p:spPr>
          <a:xfrm>
            <a:off x="760760" y="2482045"/>
            <a:ext cx="10187400" cy="58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31100">
            <a:spAutoFit/>
          </a:bodyPr>
          <a:lstStyle/>
          <a:p>
            <a:pPr indent="0" lvl="0" marL="12700" marR="5080" rtl="0" algn="l">
              <a:lnSpc>
                <a:spcPct val="118888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ESSI Resources Available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36" name="Google Shape;10436;g37c4742e468_0_82"/>
          <p:cNvSpPr txBox="1"/>
          <p:nvPr/>
        </p:nvSpPr>
        <p:spPr>
          <a:xfrm>
            <a:off x="11927458" y="6434454"/>
            <a:ext cx="1911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27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7" name="Google Shape;10437;g37c4742e468_0_82"/>
          <p:cNvSpPr txBox="1"/>
          <p:nvPr/>
        </p:nvSpPr>
        <p:spPr>
          <a:xfrm>
            <a:off x="78739" y="6434454"/>
            <a:ext cx="26238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441" name="Shape 10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2" name="Google Shape;10442;g37ca39b6ccb_0_0"/>
          <p:cNvSpPr txBox="1"/>
          <p:nvPr>
            <p:ph type="title"/>
          </p:nvPr>
        </p:nvSpPr>
        <p:spPr>
          <a:xfrm>
            <a:off x="431175" y="373050"/>
            <a:ext cx="5541900" cy="10929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50">
                <a:latin typeface="DM Sans"/>
                <a:ea typeface="DM Sans"/>
                <a:cs typeface="DM Sans"/>
                <a:sym typeface="DM Sans"/>
              </a:rPr>
              <a:t>Updated ESSI Safe Sleep Plan</a:t>
            </a:r>
            <a:endParaRPr b="0" sz="355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43" name="Google Shape;10443;g37ca39b6ccb_0_0"/>
          <p:cNvSpPr txBox="1"/>
          <p:nvPr>
            <p:ph type="title"/>
          </p:nvPr>
        </p:nvSpPr>
        <p:spPr>
          <a:xfrm>
            <a:off x="547425" y="5542050"/>
            <a:ext cx="5541900" cy="5232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-US" sz="1700">
                <a:latin typeface="DM Sans"/>
                <a:ea typeface="DM Sans"/>
                <a:cs typeface="DM Sans"/>
                <a:sym typeface="DM Sans"/>
              </a:rPr>
              <a:t>Scan QR code to directly access document or access under “Parent and Caregiver Empowerment”</a:t>
            </a:r>
            <a:endParaRPr b="0" sz="17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44" name="Google Shape;10444;g37ca39b6ccb_0_0" title="Screenshot 2025-09-09 at 3.16.00 P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71025" y="0"/>
            <a:ext cx="5020977" cy="6553199"/>
          </a:xfrm>
          <a:prstGeom prst="rect">
            <a:avLst/>
          </a:prstGeom>
          <a:noFill/>
          <a:ln>
            <a:noFill/>
          </a:ln>
        </p:spPr>
      </p:pic>
      <p:sp>
        <p:nvSpPr>
          <p:cNvPr id="10445" name="Google Shape;10445;g37ca39b6ccb_0_0"/>
          <p:cNvSpPr txBox="1"/>
          <p:nvPr>
            <p:ph type="title"/>
          </p:nvPr>
        </p:nvSpPr>
        <p:spPr>
          <a:xfrm>
            <a:off x="431175" y="1818963"/>
            <a:ext cx="5541900" cy="5232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-US" sz="1700">
                <a:latin typeface="DM Sans"/>
                <a:ea typeface="DM Sans"/>
                <a:cs typeface="DM Sans"/>
                <a:sym typeface="DM Sans"/>
              </a:rPr>
              <a:t>Removal of signature lines at the bottom in response to feedback at Face-to-Face meeting. </a:t>
            </a:r>
            <a:endParaRPr b="0" sz="17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46" name="Google Shape;10446;g37ca39b6ccb_0_0" title="MOC Part IV REDCap Survey.pn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654638" y="2449450"/>
            <a:ext cx="3094966" cy="28036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450" name="Shape 10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1" name="Google Shape;10451;g37d32568c28_1_50"/>
          <p:cNvSpPr txBox="1"/>
          <p:nvPr>
            <p:ph type="title"/>
          </p:nvPr>
        </p:nvSpPr>
        <p:spPr>
          <a:xfrm>
            <a:off x="431175" y="373050"/>
            <a:ext cx="5541900" cy="10929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50">
                <a:latin typeface="DM Sans"/>
                <a:ea typeface="DM Sans"/>
                <a:cs typeface="DM Sans"/>
                <a:sym typeface="DM Sans"/>
              </a:rPr>
              <a:t>New* </a:t>
            </a:r>
            <a:r>
              <a:rPr lang="en-US" sz="3550">
                <a:latin typeface="DM Sans"/>
                <a:ea typeface="DM Sans"/>
                <a:cs typeface="DM Sans"/>
                <a:sym typeface="DM Sans"/>
              </a:rPr>
              <a:t>ESSI Safe Sleep Plan in Spanish</a:t>
            </a:r>
            <a:endParaRPr sz="355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52" name="Google Shape;10452;g37d32568c28_1_50" title="Screenshot 2025-09-08 at 10.10.32 A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934614" y="-1"/>
            <a:ext cx="525738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453" name="Google Shape;10453;g37d32568c28_1_50"/>
          <p:cNvSpPr txBox="1"/>
          <p:nvPr>
            <p:ph type="title"/>
          </p:nvPr>
        </p:nvSpPr>
        <p:spPr>
          <a:xfrm>
            <a:off x="579025" y="5447675"/>
            <a:ext cx="5541900" cy="5232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-US" sz="1700">
                <a:latin typeface="DM Sans"/>
                <a:ea typeface="DM Sans"/>
                <a:cs typeface="DM Sans"/>
                <a:sym typeface="DM Sans"/>
              </a:rPr>
              <a:t>Scan QR code to directly access document or access under “Parent and Caregiver Empowerment”</a:t>
            </a:r>
            <a:endParaRPr b="0" sz="17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54" name="Google Shape;10454;g37d32568c28_1_50" title="ESSI Spanish .pn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632053" y="1651475"/>
            <a:ext cx="3140150" cy="32668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458" name="Shape 10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9" name="Google Shape;10459;g37ca39b6ccb_0_7"/>
          <p:cNvSpPr txBox="1"/>
          <p:nvPr>
            <p:ph type="title"/>
          </p:nvPr>
        </p:nvSpPr>
        <p:spPr>
          <a:xfrm>
            <a:off x="431175" y="373050"/>
            <a:ext cx="5921100" cy="16392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50">
                <a:latin typeface="DM Sans"/>
                <a:ea typeface="DM Sans"/>
                <a:cs typeface="DM Sans"/>
                <a:sym typeface="DM Sans"/>
              </a:rPr>
              <a:t>How to download reports from REDCap to share with stakeholders</a:t>
            </a:r>
            <a:endParaRPr b="0" sz="355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60" name="Google Shape;10460;g37ca39b6ccb_0_7" title="Screenshot 2025-09-08 at 10.21.14 AM.png"/>
          <p:cNvPicPr preferRelativeResize="0"/>
          <p:nvPr/>
        </p:nvPicPr>
        <p:blipFill rotWithShape="1">
          <a:blip r:embed="rId3">
            <a:alphaModFix/>
          </a:blip>
          <a:srcRect b="0" l="0" r="0" t="1380"/>
          <a:stretch/>
        </p:blipFill>
        <p:spPr>
          <a:xfrm>
            <a:off x="6775823" y="0"/>
            <a:ext cx="53371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461" name="Google Shape;10461;g37ca39b6ccb_0_7"/>
          <p:cNvSpPr txBox="1"/>
          <p:nvPr>
            <p:ph type="title"/>
          </p:nvPr>
        </p:nvSpPr>
        <p:spPr>
          <a:xfrm>
            <a:off x="431175" y="4905450"/>
            <a:ext cx="3371400" cy="10467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-US" sz="1700">
                <a:latin typeface="DM Sans"/>
                <a:ea typeface="DM Sans"/>
                <a:cs typeface="DM Sans"/>
                <a:sym typeface="DM Sans"/>
              </a:rPr>
              <a:t>Scan QR code to directly access document or access under “Initiative Onboarding Resources and Data Forms”</a:t>
            </a:r>
            <a:endParaRPr b="0" sz="17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62" name="Google Shape;10462;g37ca39b6ccb_0_7" title="MOC Part IV REDCap Survey.pn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131100" y="3168700"/>
            <a:ext cx="2221175" cy="2046325"/>
          </a:xfrm>
          <a:prstGeom prst="rect">
            <a:avLst/>
          </a:prstGeom>
          <a:noFill/>
          <a:ln>
            <a:noFill/>
          </a:ln>
        </p:spPr>
      </p:pic>
      <p:sp>
        <p:nvSpPr>
          <p:cNvPr id="10463" name="Google Shape;10463;g37ca39b6ccb_0_7"/>
          <p:cNvSpPr txBox="1"/>
          <p:nvPr/>
        </p:nvSpPr>
        <p:spPr>
          <a:xfrm>
            <a:off x="310400" y="2299650"/>
            <a:ext cx="4712700" cy="135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>
                <a:solidFill>
                  <a:schemeClr val="dk1"/>
                </a:solidFill>
                <a:highlight>
                  <a:srgbClr val="FFFFFF"/>
                </a:highlight>
                <a:latin typeface="DM Sans"/>
                <a:ea typeface="DM Sans"/>
                <a:cs typeface="DM Sans"/>
                <a:sym typeface="DM Sans"/>
              </a:rPr>
              <a:t>A step-by-step resource to help teams export data and visualizations from REDCap for analysis, reporting, and presentations.</a:t>
            </a:r>
            <a:endParaRPr sz="19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467" name="Shape 10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8" name="Google Shape;10468;g37ca39b6ccb_0_13"/>
          <p:cNvSpPr txBox="1"/>
          <p:nvPr>
            <p:ph type="title"/>
          </p:nvPr>
        </p:nvSpPr>
        <p:spPr>
          <a:xfrm>
            <a:off x="431175" y="373050"/>
            <a:ext cx="5541900" cy="10929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50">
                <a:latin typeface="DM Sans"/>
                <a:ea typeface="DM Sans"/>
                <a:cs typeface="DM Sans"/>
                <a:sym typeface="DM Sans"/>
              </a:rPr>
              <a:t>ESSI QI Driver Dashboard User Guide</a:t>
            </a:r>
            <a:endParaRPr b="0" sz="355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69" name="Google Shape;10469;g37ca39b6ccb_0_13"/>
          <p:cNvSpPr txBox="1"/>
          <p:nvPr>
            <p:ph type="title"/>
          </p:nvPr>
        </p:nvSpPr>
        <p:spPr>
          <a:xfrm>
            <a:off x="310400" y="5273850"/>
            <a:ext cx="5541900" cy="7851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-US" sz="1700">
                <a:latin typeface="DM Sans"/>
                <a:ea typeface="DM Sans"/>
                <a:cs typeface="DM Sans"/>
                <a:sym typeface="DM Sans"/>
              </a:rPr>
              <a:t>Scan QR code to directly access document or access under “Initiative Onboarding Resources and Data Forms”</a:t>
            </a:r>
            <a:endParaRPr b="0" sz="17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70" name="Google Shape;10470;g37ca39b6ccb_0_13" title="Screenshot 2025-09-08 at 10.22.46 A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888488" y="0"/>
            <a:ext cx="5303511" cy="6857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471" name="Google Shape;10471;g37ca39b6ccb_0_13" title="MOC Part IV REDCap Survey copy.pn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087050" y="2828550"/>
            <a:ext cx="2344300" cy="2036525"/>
          </a:xfrm>
          <a:prstGeom prst="rect">
            <a:avLst/>
          </a:prstGeom>
          <a:noFill/>
          <a:ln>
            <a:noFill/>
          </a:ln>
        </p:spPr>
      </p:pic>
      <p:sp>
        <p:nvSpPr>
          <p:cNvPr id="10472" name="Google Shape;10472;g37ca39b6ccb_0_13"/>
          <p:cNvSpPr txBox="1"/>
          <p:nvPr/>
        </p:nvSpPr>
        <p:spPr>
          <a:xfrm>
            <a:off x="486050" y="1697975"/>
            <a:ext cx="4712700" cy="106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>
                <a:solidFill>
                  <a:schemeClr val="dk1"/>
                </a:solidFill>
                <a:highlight>
                  <a:srgbClr val="FFFFFF"/>
                </a:highlight>
                <a:latin typeface="DM Sans"/>
                <a:ea typeface="DM Sans"/>
                <a:cs typeface="DM Sans"/>
                <a:sym typeface="DM Sans"/>
              </a:rPr>
              <a:t>A new one-page, “one-stop-shop” guide is available to help teams quickly navigate the ESSI QI Driver Dashboard. </a:t>
            </a:r>
            <a:endParaRPr sz="19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476" name="Shape 10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7" name="Google Shape;10477;g37d32568c28_1_42"/>
          <p:cNvSpPr txBox="1"/>
          <p:nvPr>
            <p:ph type="title"/>
          </p:nvPr>
        </p:nvSpPr>
        <p:spPr>
          <a:xfrm>
            <a:off x="431175" y="373050"/>
            <a:ext cx="5541900" cy="5463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50">
                <a:latin typeface="DM Sans"/>
                <a:ea typeface="DM Sans"/>
                <a:cs typeface="DM Sans"/>
                <a:sym typeface="DM Sans"/>
              </a:rPr>
              <a:t>To-Do’s</a:t>
            </a:r>
            <a:endParaRPr b="0" sz="355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78" name="Google Shape;10478;g37d32568c28_1_42"/>
          <p:cNvSpPr txBox="1"/>
          <p:nvPr/>
        </p:nvSpPr>
        <p:spPr>
          <a:xfrm>
            <a:off x="231300" y="1095600"/>
            <a:ext cx="7211400" cy="3994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49250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DM Sans"/>
              <a:buAutoNum type="arabicPeriod"/>
            </a:pPr>
            <a:r>
              <a:rPr lang="en-US" sz="19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Understand Your Data Collection Process!</a:t>
            </a:r>
            <a:endParaRPr sz="19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925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Char char="○"/>
            </a:pPr>
            <a:r>
              <a:rPr lang="en-US" sz="19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Review how race and ethnicity data are currently collected and documented.</a:t>
            </a:r>
            <a:endParaRPr sz="19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925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Char char="○"/>
            </a:pPr>
            <a:r>
              <a:rPr lang="en-US" sz="19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Identify gaps or inconsistencies in your workflows.</a:t>
            </a:r>
            <a:endParaRPr sz="19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92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DM Sans"/>
              <a:buAutoNum type="arabicPeriod"/>
            </a:pPr>
            <a:r>
              <a:rPr lang="en-US" sz="19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Get comfortable with trying to engage other stakeholders with your data</a:t>
            </a:r>
            <a:endParaRPr sz="19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925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Char char="○"/>
            </a:pPr>
            <a:r>
              <a:rPr lang="en-US" sz="19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Identify a key stakeholder outside of your QI team (e.g., leadership, frontline staff, or community partner).</a:t>
            </a:r>
            <a:endParaRPr sz="19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-349250" lvl="1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Char char="○"/>
            </a:pPr>
            <a:r>
              <a:rPr lang="en-US" sz="19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Create a story tailored to them using your data to highlight challenges and opportunities.</a:t>
            </a:r>
            <a:endParaRPr sz="19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1200"/>
              </a:spcBef>
              <a:spcAft>
                <a:spcPts val="0"/>
              </a:spcAft>
              <a:buNone/>
            </a:pPr>
            <a:r>
              <a:t/>
            </a:r>
            <a:endParaRPr sz="19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79" name="Google Shape;10479;g37d32568c28_1_42" title="Screenshot 2025-07-18 at 4.03.57 PM.png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695344" y="413535"/>
            <a:ext cx="4496656" cy="6030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483" name="Shape 10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4" name="Google Shape;10484;g37d98e4858e_0_1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85" name="Google Shape;10485;g37d98e4858e_0_1"/>
          <p:cNvGrpSpPr/>
          <p:nvPr/>
        </p:nvGrpSpPr>
        <p:grpSpPr>
          <a:xfrm>
            <a:off x="0" y="5019724"/>
            <a:ext cx="12192001" cy="1838894"/>
            <a:chOff x="0" y="5019724"/>
            <a:chExt cx="12192001" cy="1838894"/>
          </a:xfrm>
        </p:grpSpPr>
        <p:sp>
          <p:nvSpPr>
            <p:cNvPr id="10486" name="Google Shape;10486;g37d98e4858e_0_1"/>
            <p:cNvSpPr/>
            <p:nvPr/>
          </p:nvSpPr>
          <p:spPr>
            <a:xfrm>
              <a:off x="0" y="5095859"/>
              <a:ext cx="7115175" cy="1762759"/>
            </a:xfrm>
            <a:custGeom>
              <a:rect b="b" l="l" r="r" t="t"/>
              <a:pathLst>
                <a:path extrusionOk="0" h="1762759" w="7115175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87" name="Google Shape;10487;g37d98e4858e_0_1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5041899"/>
              <a:ext cx="12192001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8" name="Google Shape;10488;g37d98e4858e_0_1"/>
            <p:cNvSpPr/>
            <p:nvPr/>
          </p:nvSpPr>
          <p:spPr>
            <a:xfrm>
              <a:off x="0" y="5019724"/>
              <a:ext cx="12192000" cy="1838325"/>
            </a:xfrm>
            <a:custGeom>
              <a:rect b="b" l="l" r="r" t="t"/>
              <a:pathLst>
                <a:path extrusionOk="0" h="1838325" w="1219200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89" name="Google Shape;10489;g37d98e4858e_0_1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90" name="Google Shape;10490;g37d98e4858e_0_1"/>
          <p:cNvSpPr txBox="1"/>
          <p:nvPr>
            <p:ph type="title"/>
          </p:nvPr>
        </p:nvSpPr>
        <p:spPr>
          <a:xfrm>
            <a:off x="776560" y="1312695"/>
            <a:ext cx="10187400" cy="2740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3110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500">
                <a:latin typeface="DM Sans"/>
                <a:ea typeface="DM Sans"/>
                <a:cs typeface="DM Sans"/>
                <a:sym typeface="DM Sans"/>
              </a:rPr>
              <a:t>Drop in the Chat: </a:t>
            </a:r>
            <a:endParaRPr sz="2500"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 b="0" sz="2300"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b="0" lang="en-US" sz="2300">
                <a:latin typeface="DM Sans"/>
                <a:ea typeface="DM Sans"/>
                <a:cs typeface="DM Sans"/>
                <a:sym typeface="DM Sans"/>
              </a:rPr>
              <a:t>We asked teams to review how race and ethnicity data are collected and documented and identify workflow gaps. </a:t>
            </a:r>
            <a:endParaRPr b="0" sz="2300"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 b="0" sz="2300"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b="0" lang="en-US" sz="2300">
                <a:latin typeface="DM Sans"/>
                <a:ea typeface="DM Sans"/>
                <a:cs typeface="DM Sans"/>
                <a:sym typeface="DM Sans"/>
              </a:rPr>
              <a:t>Where is your team currently with this work?</a:t>
            </a:r>
            <a:endParaRPr b="0" i="1" sz="2300">
              <a:solidFill>
                <a:srgbClr val="0E0E0E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12700" marR="5080" rtl="0" algn="l">
              <a:lnSpc>
                <a:spcPct val="118888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91" name="Google Shape;10491;g37d98e4858e_0_1"/>
          <p:cNvSpPr txBox="1"/>
          <p:nvPr/>
        </p:nvSpPr>
        <p:spPr>
          <a:xfrm>
            <a:off x="11927458" y="6434454"/>
            <a:ext cx="1911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27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2" name="Google Shape;10492;g37d98e4858e_0_1"/>
          <p:cNvSpPr txBox="1"/>
          <p:nvPr/>
        </p:nvSpPr>
        <p:spPr>
          <a:xfrm>
            <a:off x="78739" y="6434454"/>
            <a:ext cx="26238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spTree>
      <p:nvGrpSpPr>
        <p:cNvPr id="10496" name="Shape 10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" name="Google Shape;10497;g37d98e4858e_0_13"/>
          <p:cNvSpPr/>
          <p:nvPr/>
        </p:nvSpPr>
        <p:spPr>
          <a:xfrm>
            <a:off x="0" y="0"/>
            <a:ext cx="12192000" cy="6858000"/>
          </a:xfrm>
          <a:custGeom>
            <a:rect b="b" l="l" r="r" t="t"/>
            <a:pathLst>
              <a:path extrusionOk="0" h="6858000" w="12192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98" name="Google Shape;10498;g37d98e4858e_0_13"/>
          <p:cNvGrpSpPr/>
          <p:nvPr/>
        </p:nvGrpSpPr>
        <p:grpSpPr>
          <a:xfrm>
            <a:off x="0" y="5019724"/>
            <a:ext cx="12192001" cy="1838894"/>
            <a:chOff x="0" y="5019724"/>
            <a:chExt cx="12192001" cy="1838894"/>
          </a:xfrm>
        </p:grpSpPr>
        <p:sp>
          <p:nvSpPr>
            <p:cNvPr id="10499" name="Google Shape;10499;g37d98e4858e_0_13"/>
            <p:cNvSpPr/>
            <p:nvPr/>
          </p:nvSpPr>
          <p:spPr>
            <a:xfrm>
              <a:off x="0" y="5095859"/>
              <a:ext cx="7115175" cy="1762759"/>
            </a:xfrm>
            <a:custGeom>
              <a:rect b="b" l="l" r="r" t="t"/>
              <a:pathLst>
                <a:path extrusionOk="0" h="1762759" w="7115175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500" name="Google Shape;10500;g37d98e4858e_0_13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5041899"/>
              <a:ext cx="12192001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501" name="Google Shape;10501;g37d98e4858e_0_13"/>
            <p:cNvSpPr/>
            <p:nvPr/>
          </p:nvSpPr>
          <p:spPr>
            <a:xfrm>
              <a:off x="0" y="5019724"/>
              <a:ext cx="12192000" cy="1838325"/>
            </a:xfrm>
            <a:custGeom>
              <a:rect b="b" l="l" r="r" t="t"/>
              <a:pathLst>
                <a:path extrusionOk="0" h="1838325" w="1219200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t/>
              </a:r>
              <a:endParaRPr b="0" i="0" sz="1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502" name="Google Shape;10502;g37d98e4858e_0_13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503" name="Google Shape;10503;g37d98e4858e_0_13"/>
          <p:cNvSpPr txBox="1"/>
          <p:nvPr>
            <p:ph type="title"/>
          </p:nvPr>
        </p:nvSpPr>
        <p:spPr>
          <a:xfrm>
            <a:off x="760760" y="2482045"/>
            <a:ext cx="10187400" cy="58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31100">
            <a:spAutoFit/>
          </a:bodyPr>
          <a:lstStyle/>
          <a:p>
            <a:pPr indent="0" lvl="0" marL="12700" marR="5080" rtl="0" algn="l">
              <a:lnSpc>
                <a:spcPct val="118888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Announcements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504" name="Google Shape;10504;g37d98e4858e_0_13"/>
          <p:cNvSpPr txBox="1"/>
          <p:nvPr/>
        </p:nvSpPr>
        <p:spPr>
          <a:xfrm>
            <a:off x="11927458" y="6434454"/>
            <a:ext cx="1911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27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5" name="Google Shape;10505;g37d98e4858e_0_13"/>
          <p:cNvSpPr txBox="1"/>
          <p:nvPr/>
        </p:nvSpPr>
        <p:spPr>
          <a:xfrm>
            <a:off x="78739" y="6434454"/>
            <a:ext cx="2623800" cy="1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12700">
            <a:sp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-US" sz="1200" u="none" cap="none" strike="noStrik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5F0E6"/>
        </a:solidFill>
      </p:bgPr>
    </p:bg>
    <p:spTree>
      <p:nvGrpSpPr>
        <p:cNvPr id="10509" name="Shape 10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" name="Google Shape;10510;p63"/>
          <p:cNvSpPr/>
          <p:nvPr/>
        </p:nvSpPr>
        <p:spPr>
          <a:xfrm>
            <a:off x="4030419" y="6445349"/>
            <a:ext cx="4620000" cy="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</a:path>
            </a:pathLst>
          </a:custGeom>
          <a:noFill/>
          <a:ln cap="flat" cmpd="sng" w="47600">
            <a:solidFill>
              <a:srgbClr val="7F895E"/>
            </a:solidFill>
            <a:prstDash val="dashDot"/>
            <a:miter lim="8000"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8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511" name="Google Shape;10511;p63"/>
          <p:cNvSpPr/>
          <p:nvPr/>
        </p:nvSpPr>
        <p:spPr>
          <a:xfrm>
            <a:off x="152403" y="-32242"/>
            <a:ext cx="12192000" cy="369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512" name="Google Shape;10512;p63"/>
          <p:cNvSpPr/>
          <p:nvPr/>
        </p:nvSpPr>
        <p:spPr>
          <a:xfrm>
            <a:off x="-152399" y="345253"/>
            <a:ext cx="12192000" cy="369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513" name="Google Shape;10513;p63"/>
          <p:cNvSpPr txBox="1"/>
          <p:nvPr/>
        </p:nvSpPr>
        <p:spPr>
          <a:xfrm>
            <a:off x="3707379" y="6255721"/>
            <a:ext cx="6111300" cy="3693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8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514" name="Google Shape;10514;p6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2666998" y="16118"/>
            <a:ext cx="6858000" cy="6858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054" name="Shape 9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5" name="Google Shape;9055;p8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fld id="{00000000-1234-1234-1234-123412341234}" type="slidenum">
              <a:rPr b="0" i="0" lang="en-US" sz="1200" u="none" cap="none" strike="noStrik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‹#›</a:t>
            </a:fld>
            <a:endParaRPr b="0" i="0" sz="1200" u="none" cap="none" strike="noStrik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56" name="Google Shape;9056;p8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r>
              <a:rPr b="0" i="0" lang="en-US" sz="1200" u="none" cap="none" strike="noStrik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9057" name="Google Shape;9057;p8"/>
          <p:cNvSpPr txBox="1"/>
          <p:nvPr/>
        </p:nvSpPr>
        <p:spPr>
          <a:xfrm>
            <a:off x="430375" y="1794363"/>
            <a:ext cx="6364872" cy="4861569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/>
              <a:buNone/>
            </a:pPr>
            <a:r>
              <a:rPr b="1" i="0" lang="en-US" sz="24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Each hospital can send: </a:t>
            </a:r>
            <a:endParaRPr/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/>
              <a:buNone/>
            </a:pPr>
            <a:r>
              <a:rPr b="1" i="0" lang="en-US" sz="24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1 bedside OB </a:t>
            </a:r>
            <a:r>
              <a:rPr b="1" i="0" lang="en-US" sz="24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and</a:t>
            </a:r>
            <a:r>
              <a:rPr b="1" i="0" lang="en-US" sz="24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 1</a:t>
            </a:r>
            <a:r>
              <a:rPr b="1" lang="en-US" sz="2400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 bedside newborn/neonatal</a:t>
            </a:r>
            <a:r>
              <a:rPr b="1" i="0" lang="en-US" sz="24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 nurse</a:t>
            </a:r>
            <a:r>
              <a:rPr b="1" i="0" lang="en-US" sz="24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 to attend this year’s Annual Conference</a:t>
            </a:r>
            <a:endParaRPr b="1" i="0" sz="10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/>
              <a:buNone/>
            </a:pPr>
            <a:r>
              <a:rPr b="1" i="0" lang="en-US" sz="2400" u="none" cap="none" strike="noStrike">
                <a:solidFill>
                  <a:schemeClr val="accent3"/>
                </a:solidFill>
                <a:latin typeface="DM Sans"/>
                <a:ea typeface="DM Sans"/>
                <a:cs typeface="DM Sans"/>
                <a:sym typeface="DM Sans"/>
              </a:rPr>
              <a:t>Discounted </a:t>
            </a:r>
            <a:r>
              <a:rPr b="1" i="0" lang="en-US" sz="24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registration available.</a:t>
            </a:r>
            <a:endParaRPr/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/>
              <a:buNone/>
            </a:pPr>
            <a:r>
              <a:rPr b="1" i="0" lang="en-US" sz="24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1-night hotel stay provided.</a:t>
            </a:r>
            <a:endParaRPr b="1" i="0" sz="22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58" name="Google Shape;9058;p8"/>
          <p:cNvSpPr txBox="1"/>
          <p:nvPr/>
        </p:nvSpPr>
        <p:spPr>
          <a:xfrm>
            <a:off x="728815" y="511612"/>
            <a:ext cx="7677403" cy="1217208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 fontScale="90000"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58366"/>
              </a:buClr>
              <a:buSzPct val="100000"/>
              <a:buFont typeface="Arial"/>
              <a:buNone/>
            </a:pPr>
            <a:r>
              <a:rPr b="1" i="0" lang="en-US" sz="42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DHS/ILPQC Bedside </a:t>
            </a:r>
            <a:endParaRPr/>
          </a:p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58366"/>
              </a:buClr>
              <a:buSzPct val="100000"/>
              <a:buFont typeface="Arial"/>
              <a:buNone/>
            </a:pPr>
            <a:r>
              <a:rPr b="1" i="0" lang="en-US" sz="42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Nurse Scholarship Opportunity</a:t>
            </a:r>
            <a:endParaRPr b="1" i="0" sz="42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59" name="Google Shape;9059;p8"/>
          <p:cNvSpPr/>
          <p:nvPr/>
        </p:nvSpPr>
        <p:spPr>
          <a:xfrm>
            <a:off x="7005409" y="3400574"/>
            <a:ext cx="4576991" cy="2946438"/>
          </a:xfrm>
          <a:custGeom>
            <a:rect b="b" l="l" r="r" t="t"/>
            <a:pathLst>
              <a:path extrusionOk="0" h="2946438" w="4576991">
                <a:moveTo>
                  <a:pt x="0" y="0"/>
                </a:moveTo>
                <a:lnTo>
                  <a:pt x="4576991" y="0"/>
                </a:lnTo>
                <a:lnTo>
                  <a:pt x="4576991" y="2946438"/>
                </a:lnTo>
                <a:lnTo>
                  <a:pt x="0" y="294643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60" name="Google Shape;9060;p8"/>
          <p:cNvSpPr/>
          <p:nvPr/>
        </p:nvSpPr>
        <p:spPr>
          <a:xfrm>
            <a:off x="188259" y="136524"/>
            <a:ext cx="8758517" cy="2077757"/>
          </a:xfrm>
          <a:prstGeom prst="wave">
            <a:avLst>
              <a:gd fmla="val 12500" name="adj1"/>
              <a:gd fmla="val 0" name="adj2"/>
            </a:avLst>
          </a:prstGeom>
          <a:noFill/>
          <a:ln cap="flat" cmpd="sng" w="57150">
            <a:solidFill>
              <a:srgbClr val="B25F4A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descr="A logo with blue and yellow figures&#10;&#10;AI-generated content may be incorrect." id="9061" name="Google Shape;9061;p8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9369425" y="1572311"/>
            <a:ext cx="1682750" cy="1739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518" name="Shape 10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9" name="Google Shape;10519;g37d58d5429e_0_97"/>
          <p:cNvSpPr/>
          <p:nvPr/>
        </p:nvSpPr>
        <p:spPr>
          <a:xfrm>
            <a:off x="449232" y="-759401"/>
            <a:ext cx="1181978" cy="1153906"/>
          </a:xfrm>
          <a:custGeom>
            <a:rect b="b" l="l" r="r" t="t"/>
            <a:pathLst>
              <a:path extrusionOk="0" h="1728698" w="1770754">
                <a:moveTo>
                  <a:pt x="0" y="0"/>
                </a:moveTo>
                <a:lnTo>
                  <a:pt x="1770754" y="0"/>
                </a:lnTo>
                <a:lnTo>
                  <a:pt x="1770754" y="1728698"/>
                </a:lnTo>
                <a:lnTo>
                  <a:pt x="0" y="17286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</p:sp>
      <p:sp>
        <p:nvSpPr>
          <p:cNvPr id="10520" name="Google Shape;10520;g37d58d5429e_0_97"/>
          <p:cNvSpPr/>
          <p:nvPr/>
        </p:nvSpPr>
        <p:spPr>
          <a:xfrm>
            <a:off x="0" y="2109966"/>
            <a:ext cx="1376756" cy="1373315"/>
          </a:xfrm>
          <a:custGeom>
            <a:rect b="b" l="l" r="r" t="t"/>
            <a:pathLst>
              <a:path extrusionOk="0" h="2057400" w="2062556">
                <a:moveTo>
                  <a:pt x="0" y="0"/>
                </a:moveTo>
                <a:lnTo>
                  <a:pt x="2062556" y="0"/>
                </a:lnTo>
                <a:lnTo>
                  <a:pt x="2062556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 b="0" l="0" r="0" t="0"/>
            </a:stretch>
          </a:blipFill>
          <a:ln>
            <a:noFill/>
          </a:ln>
        </p:spPr>
      </p:sp>
      <p:sp>
        <p:nvSpPr>
          <p:cNvPr id="10521" name="Google Shape;10521;g37d58d5429e_0_97"/>
          <p:cNvSpPr/>
          <p:nvPr/>
        </p:nvSpPr>
        <p:spPr>
          <a:xfrm>
            <a:off x="4428449" y="5946935"/>
            <a:ext cx="1235384" cy="1235384"/>
          </a:xfrm>
          <a:custGeom>
            <a:rect b="b" l="l" r="r" t="t"/>
            <a:pathLst>
              <a:path extrusionOk="0" h="1850763" w="1850763">
                <a:moveTo>
                  <a:pt x="0" y="0"/>
                </a:moveTo>
                <a:lnTo>
                  <a:pt x="1850762" y="0"/>
                </a:lnTo>
                <a:lnTo>
                  <a:pt x="1850762" y="1850763"/>
                </a:lnTo>
                <a:lnTo>
                  <a:pt x="0" y="185076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 b="0" l="0" r="0" t="0"/>
            </a:stretch>
          </a:blipFill>
          <a:ln>
            <a:noFill/>
          </a:ln>
        </p:spPr>
      </p:sp>
      <p:sp>
        <p:nvSpPr>
          <p:cNvPr id="10522" name="Google Shape;10522;g37d58d5429e_0_97"/>
          <p:cNvSpPr/>
          <p:nvPr/>
        </p:nvSpPr>
        <p:spPr>
          <a:xfrm>
            <a:off x="6094780" y="685800"/>
            <a:ext cx="1169467" cy="1163620"/>
          </a:xfrm>
          <a:custGeom>
            <a:rect b="b" l="l" r="r" t="t"/>
            <a:pathLst>
              <a:path extrusionOk="0" h="1743251" w="1752011">
                <a:moveTo>
                  <a:pt x="0" y="0"/>
                </a:moveTo>
                <a:lnTo>
                  <a:pt x="1752011" y="0"/>
                </a:lnTo>
                <a:lnTo>
                  <a:pt x="1752011" y="1743251"/>
                </a:lnTo>
                <a:lnTo>
                  <a:pt x="0" y="174325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 b="0" l="0" r="0" t="0"/>
            </a:stretch>
          </a:blipFill>
          <a:ln>
            <a:noFill/>
          </a:ln>
        </p:spPr>
      </p:sp>
      <p:sp>
        <p:nvSpPr>
          <p:cNvPr id="10523" name="Google Shape;10523;g37d58d5429e_0_97"/>
          <p:cNvSpPr/>
          <p:nvPr/>
        </p:nvSpPr>
        <p:spPr>
          <a:xfrm rot="-2472366">
            <a:off x="373935" y="5864406"/>
            <a:ext cx="705486" cy="1400468"/>
          </a:xfrm>
          <a:custGeom>
            <a:rect b="b" l="l" r="r" t="t"/>
            <a:pathLst>
              <a:path extrusionOk="0" h="2096786" w="1056256">
                <a:moveTo>
                  <a:pt x="0" y="0"/>
                </a:moveTo>
                <a:lnTo>
                  <a:pt x="1056255" y="0"/>
                </a:lnTo>
                <a:lnTo>
                  <a:pt x="1056255" y="2096785"/>
                </a:lnTo>
                <a:lnTo>
                  <a:pt x="0" y="209678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 b="0" l="0" r="0" t="0"/>
            </a:stretch>
          </a:blipFill>
          <a:ln>
            <a:noFill/>
          </a:ln>
        </p:spPr>
      </p:sp>
      <p:sp>
        <p:nvSpPr>
          <p:cNvPr id="10524" name="Google Shape;10524;g37d58d5429e_0_97"/>
          <p:cNvSpPr/>
          <p:nvPr/>
        </p:nvSpPr>
        <p:spPr>
          <a:xfrm>
            <a:off x="4240976" y="4137450"/>
            <a:ext cx="2340780" cy="576417"/>
          </a:xfrm>
          <a:custGeom>
            <a:rect b="b" l="l" r="r" t="t"/>
            <a:pathLst>
              <a:path extrusionOk="0" h="863546" w="3506786">
                <a:moveTo>
                  <a:pt x="0" y="0"/>
                </a:moveTo>
                <a:lnTo>
                  <a:pt x="3506785" y="0"/>
                </a:lnTo>
                <a:lnTo>
                  <a:pt x="3506785" y="863546"/>
                </a:lnTo>
                <a:lnTo>
                  <a:pt x="0" y="86354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8">
              <a:alphaModFix/>
            </a:blip>
            <a:stretch>
              <a:fillRect b="0" l="0" r="0" t="0"/>
            </a:stretch>
          </a:blipFill>
          <a:ln>
            <a:noFill/>
          </a:ln>
        </p:spPr>
      </p:sp>
      <p:graphicFrame>
        <p:nvGraphicFramePr>
          <p:cNvPr id="10525" name="Google Shape;10525;g37d58d5429e_0_97"/>
          <p:cNvGraphicFramePr/>
          <p:nvPr/>
        </p:nvGraphicFramePr>
        <p:xfrm>
          <a:off x="685800" y="1493731"/>
          <a:ext cx="3000000" cy="3000000"/>
        </p:xfrm>
        <a:graphic>
          <a:graphicData uri="http://schemas.openxmlformats.org/drawingml/2006/table">
            <a:tbl>
              <a:tblPr>
                <a:noFill/>
                <a:tableStyleId>{164F6282-33AC-4E27-BEA4-D8DD7DD99D35}</a:tableStyleId>
              </a:tblPr>
              <a:tblGrid>
                <a:gridCol w="1174450"/>
                <a:gridCol w="1174450"/>
                <a:gridCol w="1174450"/>
                <a:gridCol w="1174450"/>
                <a:gridCol w="1174450"/>
                <a:gridCol w="1174450"/>
                <a:gridCol w="1174450"/>
              </a:tblGrid>
              <a:tr h="413875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40025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1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SUNDAY</a:t>
                      </a:r>
                      <a:endParaRPr sz="700" u="none" cap="none" strike="noStrike"/>
                    </a:p>
                  </a:txBody>
                  <a:tcPr marT="69850" marB="69850" marR="69850" marL="69850" anchor="ctr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BF8E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40025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1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MONDAY</a:t>
                      </a:r>
                      <a:endParaRPr sz="700" u="none" cap="none" strike="noStrike"/>
                    </a:p>
                  </a:txBody>
                  <a:tcPr marT="69850" marB="69850" marR="69850" marL="69850" anchor="ctr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BF8E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40025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1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TUESDAY</a:t>
                      </a:r>
                      <a:endParaRPr sz="700" u="none" cap="none" strike="noStrike"/>
                    </a:p>
                  </a:txBody>
                  <a:tcPr marT="69850" marB="69850" marR="69850" marL="69850" anchor="ctr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BF8E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40025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1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WEDNESDAY</a:t>
                      </a:r>
                      <a:endParaRPr sz="700" u="none" cap="none" strike="noStrike"/>
                    </a:p>
                  </a:txBody>
                  <a:tcPr marT="69850" marB="69850" marR="69850" marL="69850" anchor="ctr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BF8E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40025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1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THURSDAY</a:t>
                      </a:r>
                      <a:endParaRPr sz="700" u="none" cap="none" strike="noStrike"/>
                    </a:p>
                  </a:txBody>
                  <a:tcPr marT="69850" marB="69850" marR="69850" marL="69850" anchor="ctr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BF8E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40025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1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FRIDAY</a:t>
                      </a:r>
                      <a:endParaRPr sz="700" u="none" cap="none" strike="noStrike"/>
                    </a:p>
                  </a:txBody>
                  <a:tcPr marT="69850" marB="69850" marR="69850" marL="69850" anchor="ctr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BF8E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40025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11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SATURDAY</a:t>
                      </a:r>
                      <a:endParaRPr sz="700" u="none" cap="none" strike="noStrike"/>
                    </a:p>
                  </a:txBody>
                  <a:tcPr marT="69850" marB="69850" marR="69850" marL="69850" anchor="ctr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BF8E9"/>
                    </a:solidFill>
                  </a:tcPr>
                </a:tc>
              </a:tr>
              <a:tr h="710775"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78181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78181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78181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78181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78181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1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2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10775"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C0AF09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3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4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5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6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7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8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9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10775"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C0AF09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10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11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12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13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14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15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16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10775"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C0AF09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17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18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19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20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21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22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23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10775"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C0AF09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24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25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26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27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28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29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000000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30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10775"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-US" sz="900" u="none" cap="none" strike="noStrike">
                          <a:solidFill>
                            <a:srgbClr val="C0AF09"/>
                          </a:solidFill>
                          <a:latin typeface="Poppins Medium"/>
                          <a:ea typeface="Poppins Medium"/>
                          <a:cs typeface="Poppins Medium"/>
                          <a:sym typeface="Poppins Medium"/>
                        </a:rPr>
                        <a:t>31</a:t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78181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78181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78181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78181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78181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just">
                        <a:lnSpc>
                          <a:spcPct val="178181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69850" marB="69850" marR="69850" marL="69850">
                    <a:lnL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2700">
                      <a:solidFill>
                        <a:srgbClr val="C0AF09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0526" name="Google Shape;10526;g37d58d5429e_0_97"/>
          <p:cNvSpPr/>
          <p:nvPr/>
        </p:nvSpPr>
        <p:spPr>
          <a:xfrm>
            <a:off x="11248807" y="-104716"/>
            <a:ext cx="1376756" cy="1373315"/>
          </a:xfrm>
          <a:custGeom>
            <a:rect b="b" l="l" r="r" t="t"/>
            <a:pathLst>
              <a:path extrusionOk="0" h="2057400" w="2062556">
                <a:moveTo>
                  <a:pt x="0" y="0"/>
                </a:moveTo>
                <a:lnTo>
                  <a:pt x="2062557" y="0"/>
                </a:lnTo>
                <a:lnTo>
                  <a:pt x="2062557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9">
              <a:alphaModFix/>
            </a:blip>
            <a:stretch>
              <a:fillRect b="0" l="0" r="0" t="0"/>
            </a:stretch>
          </a:blipFill>
          <a:ln>
            <a:noFill/>
          </a:ln>
        </p:spPr>
      </p:sp>
      <p:sp>
        <p:nvSpPr>
          <p:cNvPr id="10527" name="Google Shape;10527;g37d58d5429e_0_97"/>
          <p:cNvSpPr/>
          <p:nvPr/>
        </p:nvSpPr>
        <p:spPr>
          <a:xfrm>
            <a:off x="10305615" y="3617"/>
            <a:ext cx="1888743" cy="779868"/>
          </a:xfrm>
          <a:custGeom>
            <a:rect b="b" l="l" r="r" t="t"/>
            <a:pathLst>
              <a:path extrusionOk="0" h="1168342" w="2829578">
                <a:moveTo>
                  <a:pt x="0" y="0"/>
                </a:moveTo>
                <a:lnTo>
                  <a:pt x="2829578" y="0"/>
                </a:lnTo>
                <a:lnTo>
                  <a:pt x="2829578" y="1168342"/>
                </a:lnTo>
                <a:lnTo>
                  <a:pt x="0" y="11683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0">
              <a:alphaModFix/>
            </a:blip>
            <a:stretch>
              <a:fillRect b="-20419" l="-11929" r="-3339" t="-19169"/>
            </a:stretch>
          </a:blipFill>
          <a:ln>
            <a:noFill/>
          </a:ln>
        </p:spPr>
      </p:sp>
      <p:grpSp>
        <p:nvGrpSpPr>
          <p:cNvPr id="10528" name="Google Shape;10528;g37d58d5429e_0_97"/>
          <p:cNvGrpSpPr/>
          <p:nvPr/>
        </p:nvGrpSpPr>
        <p:grpSpPr>
          <a:xfrm>
            <a:off x="4480975" y="4103808"/>
            <a:ext cx="630814" cy="601245"/>
            <a:chOff x="0" y="0"/>
            <a:chExt cx="812800" cy="774700"/>
          </a:xfrm>
        </p:grpSpPr>
        <p:sp>
          <p:nvSpPr>
            <p:cNvPr id="10529" name="Google Shape;10529;g37d58d5429e_0_97"/>
            <p:cNvSpPr/>
            <p:nvPr/>
          </p:nvSpPr>
          <p:spPr>
            <a:xfrm>
              <a:off x="0" y="0"/>
              <a:ext cx="812800" cy="774700"/>
            </a:xfrm>
            <a:custGeom>
              <a:rect b="b" l="l" r="r" t="t"/>
              <a:pathLst>
                <a:path extrusionOk="0" h="774700" w="812800">
                  <a:moveTo>
                    <a:pt x="406400" y="0"/>
                  </a:moveTo>
                  <a:lnTo>
                    <a:pt x="502338" y="295909"/>
                  </a:lnTo>
                  <a:lnTo>
                    <a:pt x="812800" y="295909"/>
                  </a:lnTo>
                  <a:lnTo>
                    <a:pt x="561631" y="478791"/>
                  </a:lnTo>
                  <a:lnTo>
                    <a:pt x="657569" y="774700"/>
                  </a:lnTo>
                  <a:lnTo>
                    <a:pt x="406400" y="591819"/>
                  </a:lnTo>
                  <a:lnTo>
                    <a:pt x="155231" y="774700"/>
                  </a:lnTo>
                  <a:lnTo>
                    <a:pt x="251169" y="478791"/>
                  </a:lnTo>
                  <a:lnTo>
                    <a:pt x="0" y="295909"/>
                  </a:lnTo>
                  <a:lnTo>
                    <a:pt x="310462" y="295909"/>
                  </a:lnTo>
                  <a:lnTo>
                    <a:pt x="406400" y="0"/>
                  </a:lnTo>
                  <a:close/>
                </a:path>
              </a:pathLst>
            </a:custGeom>
            <a:solidFill>
              <a:srgbClr val="144A8C"/>
            </a:solidFill>
            <a:ln>
              <a:noFill/>
            </a:ln>
          </p:spPr>
        </p:sp>
        <p:sp>
          <p:nvSpPr>
            <p:cNvPr id="10530" name="Google Shape;10530;g37d58d5429e_0_97"/>
            <p:cNvSpPr txBox="1"/>
            <p:nvPr/>
          </p:nvSpPr>
          <p:spPr>
            <a:xfrm>
              <a:off x="228600" y="219075"/>
              <a:ext cx="355500" cy="39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33875" lIns="33875" spcFirstLastPara="1" rIns="33875" wrap="square" tIns="33875">
              <a:noAutofit/>
            </a:bodyPr>
            <a:lstStyle/>
            <a:p>
              <a:pPr indent="0" lvl="0" marL="0" marR="0" rtl="0" algn="ctr">
                <a:lnSpc>
                  <a:spcPct val="10888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531" name="Google Shape;10531;g37d58d5429e_0_97"/>
          <p:cNvGrpSpPr/>
          <p:nvPr/>
        </p:nvGrpSpPr>
        <p:grpSpPr>
          <a:xfrm>
            <a:off x="5677788" y="4130826"/>
            <a:ext cx="630814" cy="601245"/>
            <a:chOff x="0" y="0"/>
            <a:chExt cx="812800" cy="774700"/>
          </a:xfrm>
        </p:grpSpPr>
        <p:sp>
          <p:nvSpPr>
            <p:cNvPr id="10532" name="Google Shape;10532;g37d58d5429e_0_97"/>
            <p:cNvSpPr/>
            <p:nvPr/>
          </p:nvSpPr>
          <p:spPr>
            <a:xfrm>
              <a:off x="0" y="0"/>
              <a:ext cx="812800" cy="774700"/>
            </a:xfrm>
            <a:custGeom>
              <a:rect b="b" l="l" r="r" t="t"/>
              <a:pathLst>
                <a:path extrusionOk="0" h="774700" w="812800">
                  <a:moveTo>
                    <a:pt x="406400" y="0"/>
                  </a:moveTo>
                  <a:lnTo>
                    <a:pt x="502338" y="295909"/>
                  </a:lnTo>
                  <a:lnTo>
                    <a:pt x="812800" y="295909"/>
                  </a:lnTo>
                  <a:lnTo>
                    <a:pt x="561631" y="478791"/>
                  </a:lnTo>
                  <a:lnTo>
                    <a:pt x="657569" y="774700"/>
                  </a:lnTo>
                  <a:lnTo>
                    <a:pt x="406400" y="591819"/>
                  </a:lnTo>
                  <a:lnTo>
                    <a:pt x="155231" y="774700"/>
                  </a:lnTo>
                  <a:lnTo>
                    <a:pt x="251169" y="478791"/>
                  </a:lnTo>
                  <a:lnTo>
                    <a:pt x="0" y="295909"/>
                  </a:lnTo>
                  <a:lnTo>
                    <a:pt x="310462" y="295909"/>
                  </a:lnTo>
                  <a:lnTo>
                    <a:pt x="406400" y="0"/>
                  </a:lnTo>
                  <a:close/>
                </a:path>
              </a:pathLst>
            </a:custGeom>
            <a:solidFill>
              <a:srgbClr val="144A8C"/>
            </a:solidFill>
            <a:ln>
              <a:noFill/>
            </a:ln>
          </p:spPr>
        </p:sp>
        <p:sp>
          <p:nvSpPr>
            <p:cNvPr id="10533" name="Google Shape;10533;g37d58d5429e_0_97"/>
            <p:cNvSpPr txBox="1"/>
            <p:nvPr/>
          </p:nvSpPr>
          <p:spPr>
            <a:xfrm>
              <a:off x="228600" y="219075"/>
              <a:ext cx="355500" cy="39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33875" lIns="33875" spcFirstLastPara="1" rIns="33875" wrap="square" tIns="33875">
              <a:noAutofit/>
            </a:bodyPr>
            <a:lstStyle/>
            <a:p>
              <a:pPr indent="0" lvl="0" marL="0" marR="0" rtl="0" algn="ctr">
                <a:lnSpc>
                  <a:spcPct val="10888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34" name="Google Shape;10534;g37d58d5429e_0_97"/>
          <p:cNvSpPr/>
          <p:nvPr/>
        </p:nvSpPr>
        <p:spPr>
          <a:xfrm>
            <a:off x="8247037" y="1835175"/>
            <a:ext cx="3441116" cy="3191635"/>
          </a:xfrm>
          <a:custGeom>
            <a:rect b="b" l="l" r="r" t="t"/>
            <a:pathLst>
              <a:path extrusionOk="0" h="4781476" w="5155230">
                <a:moveTo>
                  <a:pt x="0" y="0"/>
                </a:moveTo>
                <a:lnTo>
                  <a:pt x="5155230" y="0"/>
                </a:lnTo>
                <a:lnTo>
                  <a:pt x="5155230" y="4781476"/>
                </a:lnTo>
                <a:lnTo>
                  <a:pt x="0" y="478147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11">
              <a:alphaModFix/>
            </a:blip>
            <a:stretch>
              <a:fillRect b="0" l="0" r="0" t="0"/>
            </a:stretch>
          </a:blipFill>
          <a:ln>
            <a:noFill/>
          </a:ln>
        </p:spPr>
      </p:sp>
      <p:sp>
        <p:nvSpPr>
          <p:cNvPr id="10535" name="Google Shape;10535;g37d58d5429e_0_97"/>
          <p:cNvSpPr txBox="1"/>
          <p:nvPr/>
        </p:nvSpPr>
        <p:spPr>
          <a:xfrm>
            <a:off x="1860250" y="145106"/>
            <a:ext cx="5410200" cy="112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0" lang="en-US" sz="7300" u="none" cap="none" strike="noStrike">
                <a:solidFill>
                  <a:srgbClr val="621D30"/>
                </a:solidFill>
                <a:latin typeface="DM Sans"/>
                <a:ea typeface="DM Sans"/>
                <a:cs typeface="DM Sans"/>
                <a:sym typeface="DM Sans"/>
              </a:rPr>
              <a:t>May 2026</a:t>
            </a:r>
            <a:endParaRPr sz="2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536" name="Google Shape;10536;g37d58d5429e_0_97"/>
          <p:cNvSpPr txBox="1"/>
          <p:nvPr/>
        </p:nvSpPr>
        <p:spPr>
          <a:xfrm>
            <a:off x="3815938" y="5107642"/>
            <a:ext cx="3188100" cy="738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i="0" lang="en-US" sz="2000" u="none" cap="none" strike="noStrike">
                <a:solidFill>
                  <a:srgbClr val="621D30"/>
                </a:solidFill>
                <a:latin typeface="DM Sans"/>
                <a:ea typeface="DM Sans"/>
                <a:cs typeface="DM Sans"/>
                <a:sym typeface="DM Sans"/>
              </a:rPr>
              <a:t>2026 OB and Neonatal Face-to-Face Meetings</a:t>
            </a:r>
            <a:endParaRPr sz="9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537" name="Google Shape;10537;g37d58d5429e_0_97"/>
          <p:cNvSpPr/>
          <p:nvPr/>
        </p:nvSpPr>
        <p:spPr>
          <a:xfrm rot="-2472366">
            <a:off x="11840517" y="6135190"/>
            <a:ext cx="705486" cy="1400468"/>
          </a:xfrm>
          <a:custGeom>
            <a:rect b="b" l="l" r="r" t="t"/>
            <a:pathLst>
              <a:path extrusionOk="0" h="2096786" w="1056256">
                <a:moveTo>
                  <a:pt x="0" y="0"/>
                </a:moveTo>
                <a:lnTo>
                  <a:pt x="1056256" y="0"/>
                </a:lnTo>
                <a:lnTo>
                  <a:pt x="1056256" y="2096786"/>
                </a:lnTo>
                <a:lnTo>
                  <a:pt x="0" y="209678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 b="0" l="0" r="0" t="0"/>
            </a:stretch>
          </a:blipFill>
          <a:ln>
            <a:noFill/>
          </a:ln>
        </p:spPr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065" name="Shape 9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6" name="Google Shape;9066;p26"/>
          <p:cNvSpPr txBox="1"/>
          <p:nvPr>
            <p:ph idx="12" type="sldNum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fld id="{00000000-1234-1234-1234-123412341234}" type="slidenum">
              <a:rPr b="0" i="0" lang="en-US" sz="1200" u="none" cap="none" strike="noStrik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‹#›</a:t>
            </a:fld>
            <a:endParaRPr b="0" i="0" sz="1200" u="none" cap="none" strike="noStrik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67" name="Google Shape;9067;p26"/>
          <p:cNvSpPr txBox="1"/>
          <p:nvPr>
            <p:ph idx="11" type="ftr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r>
              <a:rPr b="0" i="0" lang="en-US" sz="1200" u="none" cap="none" strike="noStrik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9068" name="Google Shape;9068;p26"/>
          <p:cNvSpPr txBox="1"/>
          <p:nvPr/>
        </p:nvSpPr>
        <p:spPr>
          <a:xfrm>
            <a:off x="0" y="1825225"/>
            <a:ext cx="7127700" cy="266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/>
              <a:buNone/>
            </a:pPr>
            <a:r>
              <a:rPr b="1" i="0" lang="en-US" sz="28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ILPQC Parent Partners </a:t>
            </a:r>
            <a:endParaRPr/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/>
              <a:buNone/>
            </a:pPr>
            <a:r>
              <a:rPr b="1" i="0" lang="en-US" sz="28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working with an ILPQC hospital are invited</a:t>
            </a:r>
            <a:r>
              <a:rPr b="1" i="0" lang="en-US" sz="28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 to </a:t>
            </a:r>
            <a:endParaRPr/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/>
              <a:buNone/>
            </a:pPr>
            <a:r>
              <a:rPr b="1" i="0" lang="en-US" sz="28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attend this year’s Annual Conference</a:t>
            </a:r>
            <a:endParaRPr b="1" i="0" sz="2200" u="none" cap="none" strike="noStrik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69" name="Google Shape;9069;p26"/>
          <p:cNvSpPr txBox="1"/>
          <p:nvPr/>
        </p:nvSpPr>
        <p:spPr>
          <a:xfrm>
            <a:off x="609600" y="507225"/>
            <a:ext cx="8160300" cy="8217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500"/>
              <a:buFont typeface="Arial"/>
              <a:buNone/>
            </a:pPr>
            <a:r>
              <a:rPr b="1" i="0" lang="en-US" sz="3100" u="none" cap="none" strike="noStrike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ILPQC Parent Partner Opportunity </a:t>
            </a:r>
            <a:endParaRPr b="1" i="0" sz="3100" u="none" cap="none" strike="noStrike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70" name="Google Shape;9070;p26"/>
          <p:cNvSpPr/>
          <p:nvPr/>
        </p:nvSpPr>
        <p:spPr>
          <a:xfrm>
            <a:off x="361458" y="4428565"/>
            <a:ext cx="3775188" cy="1927785"/>
          </a:xfrm>
          <a:custGeom>
            <a:rect b="b" l="l" r="r" t="t"/>
            <a:pathLst>
              <a:path extrusionOk="0" h="4598091" w="9705733">
                <a:moveTo>
                  <a:pt x="0" y="0"/>
                </a:moveTo>
                <a:lnTo>
                  <a:pt x="9705733" y="0"/>
                </a:lnTo>
                <a:lnTo>
                  <a:pt x="9705733" y="4598091"/>
                </a:lnTo>
                <a:lnTo>
                  <a:pt x="0" y="459809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71" name="Google Shape;9071;p26"/>
          <p:cNvSpPr/>
          <p:nvPr/>
        </p:nvSpPr>
        <p:spPr>
          <a:xfrm>
            <a:off x="7698974" y="4252042"/>
            <a:ext cx="4370832" cy="2280846"/>
          </a:xfrm>
          <a:custGeom>
            <a:rect b="b" l="l" r="r" t="t"/>
            <a:pathLst>
              <a:path extrusionOk="0" h="3577798" w="7315200">
                <a:moveTo>
                  <a:pt x="0" y="0"/>
                </a:moveTo>
                <a:lnTo>
                  <a:pt x="7315200" y="0"/>
                </a:lnTo>
                <a:lnTo>
                  <a:pt x="7315200" y="3577798"/>
                </a:lnTo>
                <a:lnTo>
                  <a:pt x="0" y="35777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72" name="Google Shape;9072;p26"/>
          <p:cNvSpPr/>
          <p:nvPr/>
        </p:nvSpPr>
        <p:spPr>
          <a:xfrm>
            <a:off x="346550" y="167575"/>
            <a:ext cx="7127700" cy="1787400"/>
          </a:xfrm>
          <a:prstGeom prst="wave">
            <a:avLst>
              <a:gd fmla="val 12500" name="adj1"/>
              <a:gd fmla="val 0" name="adj2"/>
            </a:avLst>
          </a:prstGeom>
          <a:noFill/>
          <a:ln cap="flat" cmpd="sng" w="57150">
            <a:solidFill>
              <a:srgbClr val="B25F4A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73" name="Google Shape;9073;p26"/>
          <p:cNvSpPr txBox="1"/>
          <p:nvPr/>
        </p:nvSpPr>
        <p:spPr>
          <a:xfrm>
            <a:off x="7305429" y="2623750"/>
            <a:ext cx="4370700" cy="12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/>
              <a:buNone/>
            </a:pPr>
            <a:r>
              <a:rPr b="1" i="0" lang="en-US" sz="1800" u="none" cap="none" strike="noStrike">
                <a:solidFill>
                  <a:srgbClr val="F58366"/>
                </a:solidFill>
                <a:latin typeface="DM Sans"/>
                <a:ea typeface="DM Sans"/>
                <a:cs typeface="DM Sans"/>
                <a:sym typeface="DM Sans"/>
              </a:rPr>
              <a:t>FREE </a:t>
            </a:r>
            <a:r>
              <a:rPr b="1" i="0" lang="en-US" sz="18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Registration &amp; 1-night Hotel stay will be provided. Email </a:t>
            </a:r>
            <a:r>
              <a:rPr b="1" i="0" lang="en-US" sz="1800" u="sng" cap="none" strike="noStrike">
                <a:solidFill>
                  <a:schemeClr val="hlink"/>
                </a:solidFill>
                <a:latin typeface="DM Sans"/>
                <a:ea typeface="DM Sans"/>
                <a:cs typeface="DM Sans"/>
                <a:sym typeface="DM Sans"/>
                <a:hlinkClick r:id="rId5"/>
              </a:rPr>
              <a:t>info@ilpqc.org</a:t>
            </a:r>
            <a:r>
              <a:rPr b="1" i="0" lang="en-US" sz="18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 for specific details.</a:t>
            </a:r>
            <a:endParaRPr/>
          </a:p>
        </p:txBody>
      </p:sp>
      <p:pic>
        <p:nvPicPr>
          <p:cNvPr descr="A logo with blue and yellow figures&#10;&#10;AI-generated content may be incorrect." id="9074" name="Google Shape;9074;p26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5254625" y="4572011"/>
            <a:ext cx="1682750" cy="1739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9078" name="Shape 9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9" name="Google Shape;9079;p33"/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80" name="Google Shape;9080;p33"/>
          <p:cNvSpPr/>
          <p:nvPr/>
        </p:nvSpPr>
        <p:spPr>
          <a:xfrm rot="5400000">
            <a:off x="1627450" y="3462719"/>
            <a:ext cx="5410200" cy="18288"/>
          </a:xfrm>
          <a:custGeom>
            <a:rect b="b" l="l" r="r" t="t"/>
            <a:pathLst>
              <a:path extrusionOk="0" fill="none" h="18288" w="5410200">
                <a:moveTo>
                  <a:pt x="0" y="0"/>
                </a:moveTo>
                <a:cubicBezTo>
                  <a:pt x="163050" y="-18707"/>
                  <a:pt x="319321" y="-16364"/>
                  <a:pt x="568071" y="0"/>
                </a:cubicBezTo>
                <a:cubicBezTo>
                  <a:pt x="816821" y="16364"/>
                  <a:pt x="1013224" y="-7268"/>
                  <a:pt x="1298448" y="0"/>
                </a:cubicBezTo>
                <a:cubicBezTo>
                  <a:pt x="1583672" y="7268"/>
                  <a:pt x="1631711" y="-3367"/>
                  <a:pt x="1920621" y="0"/>
                </a:cubicBezTo>
                <a:cubicBezTo>
                  <a:pt x="2209531" y="3367"/>
                  <a:pt x="2364420" y="-19184"/>
                  <a:pt x="2488692" y="0"/>
                </a:cubicBezTo>
                <a:cubicBezTo>
                  <a:pt x="2612964" y="19184"/>
                  <a:pt x="3023298" y="-34627"/>
                  <a:pt x="3219069" y="0"/>
                </a:cubicBezTo>
                <a:cubicBezTo>
                  <a:pt x="3414840" y="34627"/>
                  <a:pt x="3656810" y="24043"/>
                  <a:pt x="3895344" y="0"/>
                </a:cubicBezTo>
                <a:cubicBezTo>
                  <a:pt x="4133879" y="-24043"/>
                  <a:pt x="4393984" y="-19577"/>
                  <a:pt x="4571619" y="0"/>
                </a:cubicBezTo>
                <a:cubicBezTo>
                  <a:pt x="4749255" y="19577"/>
                  <a:pt x="5179928" y="-6281"/>
                  <a:pt x="5410200" y="0"/>
                </a:cubicBezTo>
                <a:cubicBezTo>
                  <a:pt x="5410730" y="6954"/>
                  <a:pt x="5410934" y="12839"/>
                  <a:pt x="5410200" y="18288"/>
                </a:cubicBezTo>
                <a:cubicBezTo>
                  <a:pt x="5139060" y="6751"/>
                  <a:pt x="5121593" y="31035"/>
                  <a:pt x="4842129" y="18288"/>
                </a:cubicBezTo>
                <a:cubicBezTo>
                  <a:pt x="4562665" y="5541"/>
                  <a:pt x="4448273" y="9487"/>
                  <a:pt x="4328160" y="18288"/>
                </a:cubicBezTo>
                <a:cubicBezTo>
                  <a:pt x="4208047" y="27089"/>
                  <a:pt x="3760936" y="22567"/>
                  <a:pt x="3597783" y="18288"/>
                </a:cubicBezTo>
                <a:cubicBezTo>
                  <a:pt x="3434630" y="14009"/>
                  <a:pt x="3299718" y="33213"/>
                  <a:pt x="3029712" y="18288"/>
                </a:cubicBezTo>
                <a:cubicBezTo>
                  <a:pt x="2759706" y="3363"/>
                  <a:pt x="2640159" y="27394"/>
                  <a:pt x="2299335" y="18288"/>
                </a:cubicBezTo>
                <a:cubicBezTo>
                  <a:pt x="1958511" y="9182"/>
                  <a:pt x="1801186" y="28985"/>
                  <a:pt x="1514856" y="18288"/>
                </a:cubicBezTo>
                <a:cubicBezTo>
                  <a:pt x="1228526" y="7591"/>
                  <a:pt x="1063509" y="-5305"/>
                  <a:pt x="892683" y="18288"/>
                </a:cubicBezTo>
                <a:cubicBezTo>
                  <a:pt x="721857" y="41881"/>
                  <a:pt x="186945" y="-20897"/>
                  <a:pt x="0" y="18288"/>
                </a:cubicBezTo>
                <a:cubicBezTo>
                  <a:pt x="-570" y="9279"/>
                  <a:pt x="132" y="5100"/>
                  <a:pt x="0" y="0"/>
                </a:cubicBezTo>
                <a:close/>
              </a:path>
              <a:path extrusionOk="0" h="18288" w="5410200">
                <a:moveTo>
                  <a:pt x="0" y="0"/>
                </a:moveTo>
                <a:cubicBezTo>
                  <a:pt x="285096" y="-4925"/>
                  <a:pt x="376456" y="22268"/>
                  <a:pt x="622173" y="0"/>
                </a:cubicBezTo>
                <a:cubicBezTo>
                  <a:pt x="867890" y="-22268"/>
                  <a:pt x="1031392" y="7228"/>
                  <a:pt x="1136142" y="0"/>
                </a:cubicBezTo>
                <a:cubicBezTo>
                  <a:pt x="1240892" y="-7228"/>
                  <a:pt x="1561853" y="9877"/>
                  <a:pt x="1920621" y="0"/>
                </a:cubicBezTo>
                <a:cubicBezTo>
                  <a:pt x="2279389" y="-9877"/>
                  <a:pt x="2367255" y="19546"/>
                  <a:pt x="2542794" y="0"/>
                </a:cubicBezTo>
                <a:cubicBezTo>
                  <a:pt x="2718333" y="-19546"/>
                  <a:pt x="2866732" y="-22226"/>
                  <a:pt x="3164967" y="0"/>
                </a:cubicBezTo>
                <a:cubicBezTo>
                  <a:pt x="3463202" y="22226"/>
                  <a:pt x="3568055" y="-2765"/>
                  <a:pt x="3949446" y="0"/>
                </a:cubicBezTo>
                <a:cubicBezTo>
                  <a:pt x="4330837" y="2765"/>
                  <a:pt x="4287895" y="10557"/>
                  <a:pt x="4517517" y="0"/>
                </a:cubicBezTo>
                <a:cubicBezTo>
                  <a:pt x="4747139" y="-10557"/>
                  <a:pt x="5149588" y="8716"/>
                  <a:pt x="5410200" y="0"/>
                </a:cubicBezTo>
                <a:cubicBezTo>
                  <a:pt x="5409517" y="5414"/>
                  <a:pt x="5409480" y="12510"/>
                  <a:pt x="5410200" y="18288"/>
                </a:cubicBezTo>
                <a:cubicBezTo>
                  <a:pt x="5163327" y="41494"/>
                  <a:pt x="5008749" y="10693"/>
                  <a:pt x="4842129" y="18288"/>
                </a:cubicBezTo>
                <a:cubicBezTo>
                  <a:pt x="4675509" y="25883"/>
                  <a:pt x="4433401" y="-615"/>
                  <a:pt x="4165854" y="18288"/>
                </a:cubicBezTo>
                <a:cubicBezTo>
                  <a:pt x="3898308" y="37191"/>
                  <a:pt x="3809032" y="-8710"/>
                  <a:pt x="3543681" y="18288"/>
                </a:cubicBezTo>
                <a:cubicBezTo>
                  <a:pt x="3278330" y="45286"/>
                  <a:pt x="3073876" y="-15917"/>
                  <a:pt x="2759202" y="18288"/>
                </a:cubicBezTo>
                <a:cubicBezTo>
                  <a:pt x="2444528" y="52493"/>
                  <a:pt x="2204144" y="3372"/>
                  <a:pt x="1974723" y="18288"/>
                </a:cubicBezTo>
                <a:cubicBezTo>
                  <a:pt x="1745302" y="33204"/>
                  <a:pt x="1602335" y="31490"/>
                  <a:pt x="1406652" y="18288"/>
                </a:cubicBezTo>
                <a:cubicBezTo>
                  <a:pt x="1210969" y="5086"/>
                  <a:pt x="923948" y="3161"/>
                  <a:pt x="730377" y="18288"/>
                </a:cubicBezTo>
                <a:cubicBezTo>
                  <a:pt x="536806" y="33415"/>
                  <a:pt x="336496" y="-141"/>
                  <a:pt x="0" y="18288"/>
                </a:cubicBezTo>
                <a:cubicBezTo>
                  <a:pt x="-306" y="11061"/>
                  <a:pt x="-655" y="7751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cap="rnd" cmpd="sng" w="4127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t/>
            </a:r>
            <a:endParaRPr b="0" i="0" sz="18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81" name="Google Shape;9081;p33"/>
          <p:cNvSpPr txBox="1"/>
          <p:nvPr>
            <p:ph idx="12" type="sldNum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DM Sans"/>
              <a:buNone/>
            </a:pPr>
            <a:fld id="{00000000-1234-1234-1234-123412341234}" type="slidenum">
              <a:rPr b="0" i="0" lang="en-US" sz="1200" u="none" cap="none" strike="noStrike">
                <a:solidFill>
                  <a:srgbClr val="AEB3B7"/>
                </a:solidFill>
                <a:latin typeface="DM Sans"/>
                <a:ea typeface="DM Sans"/>
                <a:cs typeface="DM Sans"/>
                <a:sym typeface="DM Sans"/>
              </a:rPr>
              <a:t>‹#›</a:t>
            </a:fld>
            <a:endParaRPr b="0" i="0" sz="1200" u="none" cap="none" strike="noStrike">
              <a:solidFill>
                <a:srgbClr val="AEB3B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9082" name="Google Shape;9082;p33"/>
          <p:cNvGrpSpPr/>
          <p:nvPr/>
        </p:nvGrpSpPr>
        <p:grpSpPr>
          <a:xfrm>
            <a:off x="4705525" y="1077158"/>
            <a:ext cx="7101795" cy="5308137"/>
            <a:chOff x="0" y="522615"/>
            <a:chExt cx="7101795" cy="5017142"/>
          </a:xfrm>
        </p:grpSpPr>
        <p:sp>
          <p:nvSpPr>
            <p:cNvPr id="9083" name="Google Shape;9083;p33"/>
            <p:cNvSpPr/>
            <p:nvPr/>
          </p:nvSpPr>
          <p:spPr>
            <a:xfrm>
              <a:off x="0" y="788295"/>
              <a:ext cx="7101795" cy="1048949"/>
            </a:xfrm>
            <a:prstGeom prst="rect">
              <a:avLst/>
            </a:prstGeom>
            <a:solidFill>
              <a:schemeClr val="lt1">
                <a:alpha val="89803"/>
              </a:schemeClr>
            </a:solidFill>
            <a:ln cap="flat" cmpd="sng" w="12700">
              <a:solidFill>
                <a:srgbClr val="F58365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33"/>
            <p:cNvSpPr txBox="1"/>
            <p:nvPr/>
          </p:nvSpPr>
          <p:spPr>
            <a:xfrm>
              <a:off x="0" y="788295"/>
              <a:ext cx="7101795" cy="1048949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128000" lIns="551175" spcFirstLastPara="1" rIns="551175" wrap="square" tIns="374900">
              <a:noAutofit/>
            </a:bodyPr>
            <a:lstStyle/>
            <a:p>
              <a:pPr indent="-171450" lvl="1" marL="17145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Char char="•"/>
              </a:pPr>
              <a:r>
                <a:rPr b="0" i="0" lang="en-US" sz="180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All data baseline-August 2025 will be </a:t>
              </a:r>
              <a:r>
                <a:rPr b="1" i="0" lang="en-US" sz="180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due on September 30</a:t>
              </a:r>
              <a:r>
                <a:rPr b="1" baseline="30000" i="0" lang="en-US" sz="180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th</a:t>
              </a:r>
              <a:r>
                <a:rPr b="1" i="0" lang="en-US" sz="180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, 2025,</a:t>
              </a:r>
              <a:r>
                <a:rPr b="0" i="0" lang="en-US" sz="180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 for award consideration.</a:t>
              </a:r>
              <a:endParaRPr b="1" i="0" sz="1800" u="none" cap="none" strike="noStrik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85" name="Google Shape;9085;p33"/>
            <p:cNvSpPr/>
            <p:nvPr/>
          </p:nvSpPr>
          <p:spPr>
            <a:xfrm>
              <a:off x="355089" y="522615"/>
              <a:ext cx="4971256" cy="531360"/>
            </a:xfrm>
            <a:prstGeom prst="roundRect">
              <a:avLst>
                <a:gd fmla="val 16667" name="adj"/>
              </a:avLst>
            </a:prstGeom>
            <a:solidFill>
              <a:srgbClr val="F58365"/>
            </a:solidFill>
            <a:ln cap="flat" cmpd="sng" w="12700">
              <a:solidFill>
                <a:schemeClr val="lt1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33"/>
            <p:cNvSpPr txBox="1"/>
            <p:nvPr/>
          </p:nvSpPr>
          <p:spPr>
            <a:xfrm>
              <a:off x="381028" y="548554"/>
              <a:ext cx="4919378" cy="479482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0" lIns="187900" spcFirstLastPara="1" rIns="187900" wrap="square" tIns="0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b="0" i="0" lang="en-US" sz="1800" u="none" cap="none" strike="noStrik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 </a:t>
              </a:r>
              <a:r>
                <a:rPr b="1" i="0" lang="en-US" sz="1800" u="none" cap="none" strike="noStrike">
                  <a:solidFill>
                    <a:schemeClr val="accent1"/>
                  </a:solidFill>
                  <a:latin typeface="DM Sans"/>
                  <a:ea typeface="DM Sans"/>
                  <a:cs typeface="DM Sans"/>
                  <a:sym typeface="DM Sans"/>
                </a:rPr>
                <a:t>Submit your Data! </a:t>
              </a:r>
              <a:endParaRPr/>
            </a:p>
          </p:txBody>
        </p:sp>
        <p:sp>
          <p:nvSpPr>
            <p:cNvPr id="9087" name="Google Shape;9087;p33"/>
            <p:cNvSpPr/>
            <p:nvPr/>
          </p:nvSpPr>
          <p:spPr>
            <a:xfrm>
              <a:off x="0" y="2200125"/>
              <a:ext cx="7101795" cy="1332450"/>
            </a:xfrm>
            <a:prstGeom prst="rect">
              <a:avLst/>
            </a:prstGeom>
            <a:solidFill>
              <a:schemeClr val="lt1">
                <a:alpha val="89803"/>
              </a:schemeClr>
            </a:solidFill>
            <a:ln cap="flat" cmpd="sng" w="12700">
              <a:solidFill>
                <a:srgbClr val="F79B33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33"/>
            <p:cNvSpPr txBox="1"/>
            <p:nvPr/>
          </p:nvSpPr>
          <p:spPr>
            <a:xfrm>
              <a:off x="0" y="2200136"/>
              <a:ext cx="5300400" cy="1332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128000" lIns="551175" spcFirstLastPara="1" rIns="551175" wrap="square" tIns="374900">
              <a:noAutofit/>
            </a:bodyPr>
            <a:lstStyle/>
            <a:p>
              <a:pPr indent="-171450" lvl="1" marL="17145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Char char="•"/>
              </a:pPr>
              <a:r>
                <a:rPr b="0" i="0" lang="en-US" sz="180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All hospital teams are asked to submit an abstract on their QI work (can be in progress). </a:t>
              </a:r>
              <a:endParaRPr/>
            </a:p>
          </p:txBody>
        </p:sp>
        <p:sp>
          <p:nvSpPr>
            <p:cNvPr id="9089" name="Google Shape;9089;p33"/>
            <p:cNvSpPr/>
            <p:nvPr/>
          </p:nvSpPr>
          <p:spPr>
            <a:xfrm>
              <a:off x="355089" y="1934446"/>
              <a:ext cx="4971256" cy="531360"/>
            </a:xfrm>
            <a:prstGeom prst="roundRect">
              <a:avLst>
                <a:gd fmla="val 16667" name="adj"/>
              </a:avLst>
            </a:prstGeom>
            <a:solidFill>
              <a:srgbClr val="F79B33"/>
            </a:solidFill>
            <a:ln cap="flat" cmpd="sng" w="12700">
              <a:solidFill>
                <a:schemeClr val="lt1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33"/>
            <p:cNvSpPr txBox="1"/>
            <p:nvPr/>
          </p:nvSpPr>
          <p:spPr>
            <a:xfrm>
              <a:off x="381028" y="1960385"/>
              <a:ext cx="4919378" cy="479482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0" lIns="187900" spcFirstLastPara="1" rIns="187900" wrap="square" tIns="0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b="1" i="0" lang="en-US" sz="1800" u="none" cap="none" strike="noStrike">
                  <a:solidFill>
                    <a:schemeClr val="accent1"/>
                  </a:solidFill>
                  <a:latin typeface="DM Sans"/>
                  <a:ea typeface="DM Sans"/>
                  <a:cs typeface="DM Sans"/>
                  <a:sym typeface="DM Sans"/>
                </a:rPr>
                <a:t>Call for QI Abstracts! </a:t>
              </a:r>
              <a:endParaRPr/>
            </a:p>
          </p:txBody>
        </p:sp>
        <p:sp>
          <p:nvSpPr>
            <p:cNvPr id="9091" name="Google Shape;9091;p33"/>
            <p:cNvSpPr/>
            <p:nvPr/>
          </p:nvSpPr>
          <p:spPr>
            <a:xfrm>
              <a:off x="0" y="3895456"/>
              <a:ext cx="7101795" cy="1644299"/>
            </a:xfrm>
            <a:prstGeom prst="rect">
              <a:avLst/>
            </a:prstGeom>
            <a:solidFill>
              <a:schemeClr val="lt1">
                <a:alpha val="89803"/>
              </a:schemeClr>
            </a:solidFill>
            <a:ln cap="flat" cmpd="sng" w="12700">
              <a:solidFill>
                <a:srgbClr val="F9D503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33"/>
            <p:cNvSpPr txBox="1"/>
            <p:nvPr/>
          </p:nvSpPr>
          <p:spPr>
            <a:xfrm>
              <a:off x="0" y="3895457"/>
              <a:ext cx="5563500" cy="164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128000" lIns="551175" spcFirstLastPara="1" rIns="551175" wrap="square" tIns="374900">
              <a:noAutofit/>
            </a:bodyPr>
            <a:lstStyle/>
            <a:p>
              <a:pPr indent="-171450" lvl="1" marL="17145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Char char="•"/>
              </a:pPr>
              <a:r>
                <a:rPr b="0" i="0" lang="en-US" sz="180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We want to hear from you</a:t>
              </a:r>
              <a:r>
                <a:rPr lang="en-US" sz="1800">
                  <a:latin typeface="DM Sans"/>
                  <a:ea typeface="DM Sans"/>
                  <a:cs typeface="DM Sans"/>
                  <a:sym typeface="DM Sans"/>
                </a:rPr>
                <a:t> - our AC survey is OPEN.</a:t>
              </a:r>
              <a:endParaRPr/>
            </a:p>
            <a:p>
              <a:pPr indent="-171450" lvl="1" marL="171450" marR="0" rtl="0" algn="l">
                <a:lnSpc>
                  <a:spcPct val="90000"/>
                </a:lnSpc>
                <a:spcBef>
                  <a:spcPts val="27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Char char="•"/>
              </a:pPr>
              <a:r>
                <a:rPr b="0" i="0" lang="en-US" sz="1800" u="none" cap="none" strike="noStrik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This is a great opportunity to share your teams' thoughts &amp; insights reflecting on 2025 and planning for 2026!</a:t>
              </a:r>
              <a:endParaRPr/>
            </a:p>
          </p:txBody>
        </p:sp>
        <p:sp>
          <p:nvSpPr>
            <p:cNvPr id="9093" name="Google Shape;9093;p33"/>
            <p:cNvSpPr/>
            <p:nvPr/>
          </p:nvSpPr>
          <p:spPr>
            <a:xfrm>
              <a:off x="355089" y="3629776"/>
              <a:ext cx="4971256" cy="531360"/>
            </a:xfrm>
            <a:prstGeom prst="roundRect">
              <a:avLst>
                <a:gd fmla="val 16667" name="adj"/>
              </a:avLst>
            </a:prstGeom>
            <a:solidFill>
              <a:srgbClr val="F9D503"/>
            </a:solidFill>
            <a:ln cap="flat" cmpd="sng" w="12700">
              <a:solidFill>
                <a:schemeClr val="lt1"/>
              </a:solidFill>
              <a:prstDash val="solid"/>
              <a:miter lim="8000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33"/>
            <p:cNvSpPr txBox="1"/>
            <p:nvPr/>
          </p:nvSpPr>
          <p:spPr>
            <a:xfrm>
              <a:off x="381028" y="3655715"/>
              <a:ext cx="4919378" cy="479482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0" lIns="187900" spcFirstLastPara="1" rIns="187900" wrap="square" tIns="0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r>
                <a:rPr b="1" i="0" lang="en-US" sz="1800" u="none" cap="none" strike="noStrike">
                  <a:solidFill>
                    <a:schemeClr val="accent1"/>
                  </a:solidFill>
                  <a:latin typeface="DM Sans"/>
                  <a:ea typeface="DM Sans"/>
                  <a:cs typeface="DM Sans"/>
                  <a:sym typeface="DM Sans"/>
                </a:rPr>
                <a:t>ILPQC Annual Conference Teams Survey! </a:t>
              </a:r>
              <a:endParaRPr/>
            </a:p>
          </p:txBody>
        </p:sp>
      </p:grpSp>
      <p:sp>
        <p:nvSpPr>
          <p:cNvPr id="9095" name="Google Shape;9095;p33"/>
          <p:cNvSpPr/>
          <p:nvPr/>
        </p:nvSpPr>
        <p:spPr>
          <a:xfrm>
            <a:off x="287734" y="4732085"/>
            <a:ext cx="3925017" cy="1653396"/>
          </a:xfrm>
          <a:prstGeom prst="roundRect">
            <a:avLst>
              <a:gd fmla="val 16667" name="adj"/>
            </a:avLst>
          </a:prstGeom>
          <a:solidFill>
            <a:srgbClr val="FFF7CB"/>
          </a:solidFill>
          <a:ln cap="flat" cmpd="sng" w="12700">
            <a:solidFill>
              <a:srgbClr val="CC6600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200"/>
              <a:buFont typeface="Arial"/>
              <a:buNone/>
            </a:pPr>
            <a:r>
              <a:rPr b="1" i="0" lang="en-US" sz="2200" u="none" cap="none" strike="noStrike">
                <a:solidFill>
                  <a:srgbClr val="FF0000"/>
                </a:solidFill>
                <a:latin typeface="DM Sans"/>
                <a:ea typeface="DM Sans"/>
                <a:cs typeface="DM Sans"/>
                <a:sym typeface="DM Sans"/>
              </a:rPr>
              <a:t>Data</a:t>
            </a:r>
            <a:r>
              <a:rPr b="1" i="0" lang="en-US" sz="22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, </a:t>
            </a:r>
            <a:r>
              <a:rPr b="1" i="0" lang="en-US" sz="2200" u="none" cap="none" strike="noStrike">
                <a:solidFill>
                  <a:srgbClr val="FF0000"/>
                </a:solidFill>
                <a:latin typeface="DM Sans"/>
                <a:ea typeface="DM Sans"/>
                <a:cs typeface="DM Sans"/>
                <a:sym typeface="DM Sans"/>
              </a:rPr>
              <a:t>QI Abstracts</a:t>
            </a:r>
            <a:r>
              <a:rPr b="1" i="0" lang="en-US" sz="22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, &amp; </a:t>
            </a:r>
            <a:br>
              <a:rPr b="1" i="0" lang="en-US" sz="22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b="1" i="0" lang="en-US" sz="2200" u="none" cap="none" strike="noStrike">
                <a:solidFill>
                  <a:srgbClr val="FF0000"/>
                </a:solidFill>
                <a:latin typeface="DM Sans"/>
                <a:ea typeface="DM Sans"/>
                <a:cs typeface="DM Sans"/>
                <a:sym typeface="DM Sans"/>
              </a:rPr>
              <a:t>AC Teams Survey </a:t>
            </a:r>
            <a:r>
              <a:rPr b="1" i="0" lang="en-US" sz="2200" u="none" cap="none" strike="noStrik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due: </a:t>
            </a:r>
            <a:endParaRPr/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200"/>
              <a:buFont typeface="Arial"/>
              <a:buNone/>
            </a:pPr>
            <a:r>
              <a:rPr b="1" i="0" lang="en-US" sz="2200" u="none" cap="none" strike="noStrike">
                <a:solidFill>
                  <a:srgbClr val="FF0000"/>
                </a:solidFill>
                <a:latin typeface="DM Sans"/>
                <a:ea typeface="DM Sans"/>
                <a:cs typeface="DM Sans"/>
                <a:sym typeface="DM Sans"/>
              </a:rPr>
              <a:t>September 30</a:t>
            </a:r>
            <a:r>
              <a:rPr b="1" baseline="30000" i="0" lang="en-US" sz="2200" u="none" cap="none" strike="noStrike">
                <a:solidFill>
                  <a:srgbClr val="FF0000"/>
                </a:solidFill>
                <a:latin typeface="DM Sans"/>
                <a:ea typeface="DM Sans"/>
                <a:cs typeface="DM Sans"/>
                <a:sym typeface="DM Sans"/>
              </a:rPr>
              <a:t>th</a:t>
            </a:r>
            <a:r>
              <a:rPr b="1" i="0" lang="en-US" sz="2200" u="none" cap="none" strike="noStrike">
                <a:solidFill>
                  <a:srgbClr val="FF0000"/>
                </a:solidFill>
                <a:latin typeface="DM Sans"/>
                <a:ea typeface="DM Sans"/>
                <a:cs typeface="DM Sans"/>
                <a:sym typeface="DM Sans"/>
              </a:rPr>
              <a:t>, 2025</a:t>
            </a:r>
            <a:endParaRPr/>
          </a:p>
        </p:txBody>
      </p:sp>
      <p:sp>
        <p:nvSpPr>
          <p:cNvPr id="9096" name="Google Shape;9096;p33"/>
          <p:cNvSpPr txBox="1"/>
          <p:nvPr>
            <p:ph type="title"/>
          </p:nvPr>
        </p:nvSpPr>
        <p:spPr>
          <a:xfrm>
            <a:off x="523116" y="1049334"/>
            <a:ext cx="3924900" cy="3112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 fontScale="90000"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DM Sans"/>
              <a:buNone/>
            </a:pPr>
            <a:r>
              <a:rPr lang="en-US" sz="5400">
                <a:latin typeface="DM Sans"/>
                <a:ea typeface="DM Sans"/>
                <a:cs typeface="DM Sans"/>
                <a:sym typeface="DM Sans"/>
              </a:rPr>
              <a:t>Upcoming Annual Conference Prep</a:t>
            </a:r>
            <a:endParaRPr sz="54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97" name="Google Shape;9097;p33"/>
          <p:cNvSpPr/>
          <p:nvPr/>
        </p:nvSpPr>
        <p:spPr>
          <a:xfrm>
            <a:off x="2090300" y="3273146"/>
            <a:ext cx="1304467" cy="1458939"/>
          </a:xfrm>
          <a:custGeom>
            <a:rect b="b" l="l" r="r" t="t"/>
            <a:pathLst>
              <a:path extrusionOk="0" h="4369193" w="4407761">
                <a:moveTo>
                  <a:pt x="0" y="0"/>
                </a:moveTo>
                <a:lnTo>
                  <a:pt x="4407761" y="0"/>
                </a:lnTo>
                <a:lnTo>
                  <a:pt x="4407761" y="4369193"/>
                </a:lnTo>
                <a:lnTo>
                  <a:pt x="0" y="436919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098" name="Google Shape;9098;p33" title="1 copy.pn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186924" y="4829323"/>
            <a:ext cx="1620400" cy="1458904"/>
          </a:xfrm>
          <a:prstGeom prst="rect">
            <a:avLst/>
          </a:prstGeom>
          <a:noFill/>
          <a:ln>
            <a:noFill/>
          </a:ln>
        </p:spPr>
      </p:pic>
      <p:pic>
        <p:nvPicPr>
          <p:cNvPr id="9099" name="Google Shape;9099;p33" title="MOC Part IV REDCap Survey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186925" y="2837975"/>
            <a:ext cx="1620400" cy="1620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9103" name="Shape 9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4" name="Google Shape;9104;g37f3f49db0c_0_0"/>
          <p:cNvSpPr/>
          <p:nvPr/>
        </p:nvSpPr>
        <p:spPr>
          <a:xfrm>
            <a:off x="6673516" y="-1931"/>
            <a:ext cx="5566500" cy="1395600"/>
          </a:xfrm>
          <a:prstGeom prst="rect">
            <a:avLst/>
          </a:prstGeom>
          <a:solidFill>
            <a:schemeClr val="lt1"/>
          </a:solidFill>
          <a:ln cap="flat" cmpd="sng" w="12700">
            <a:solidFill>
              <a:schemeClr val="lt1"/>
            </a:solidFill>
            <a:prstDash val="solid"/>
            <a:miter lim="800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05" name="Google Shape;9105;g37f3f49db0c_0_0"/>
          <p:cNvSpPr txBox="1"/>
          <p:nvPr>
            <p:ph idx="12" type="sldNum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106" name="Google Shape;9106;g37f3f49db0c_0_0"/>
          <p:cNvSpPr txBox="1"/>
          <p:nvPr/>
        </p:nvSpPr>
        <p:spPr>
          <a:xfrm>
            <a:off x="274199" y="264250"/>
            <a:ext cx="5922900" cy="523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Submitting an Abstract </a:t>
            </a:r>
            <a:endParaRPr b="1" sz="28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07" name="Google Shape;9107;g37f3f49db0c_0_0"/>
          <p:cNvSpPr txBox="1"/>
          <p:nvPr/>
        </p:nvSpPr>
        <p:spPr>
          <a:xfrm>
            <a:off x="274201" y="4003692"/>
            <a:ext cx="3883200" cy="1785600"/>
          </a:xfrm>
          <a:prstGeom prst="rect">
            <a:avLst/>
          </a:prstGeom>
          <a:noFill/>
          <a:ln cap="flat" cmpd="sng" w="57150">
            <a:solidFill>
              <a:srgbClr val="FBF1A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Abstract Content: 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Problem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Project Implementation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Results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Conclusion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08" name="Google Shape;9108;g37f3f49db0c_0_0"/>
          <p:cNvSpPr txBox="1"/>
          <p:nvPr/>
        </p:nvSpPr>
        <p:spPr>
          <a:xfrm>
            <a:off x="892730" y="5987650"/>
            <a:ext cx="3883200" cy="369300"/>
          </a:xfrm>
          <a:prstGeom prst="rect">
            <a:avLst/>
          </a:prstGeom>
          <a:solidFill>
            <a:srgbClr val="FBF1AC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-US" sz="18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No more than 300 words! 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09" name="Google Shape;9109;g37f3f49db0c_0_0"/>
          <p:cNvSpPr txBox="1"/>
          <p:nvPr/>
        </p:nvSpPr>
        <p:spPr>
          <a:xfrm>
            <a:off x="274201" y="969803"/>
            <a:ext cx="3883200" cy="24627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Submission Form Includes: 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Poster / Project Title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Hospital Name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Author / Team Name 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Abstract Category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Methodology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indent="-457200" lvl="0" marL="45720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DM Sans"/>
              <a:buChar char="•"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Perinatal Level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9110" name="Google Shape;9110;g37f3f49db0c_0_0"/>
          <p:cNvCxnSpPr/>
          <p:nvPr/>
        </p:nvCxnSpPr>
        <p:spPr>
          <a:xfrm flipH="1" rot="10800000">
            <a:off x="3063524" y="1886633"/>
            <a:ext cx="1467300" cy="619500"/>
          </a:xfrm>
          <a:prstGeom prst="straightConnector1">
            <a:avLst/>
          </a:prstGeom>
          <a:noFill/>
          <a:ln cap="flat" cmpd="sng" w="28575">
            <a:solidFill>
              <a:schemeClr val="accent6"/>
            </a:solidFill>
            <a:prstDash val="solid"/>
            <a:miter lim="800000"/>
            <a:headEnd len="sm" w="sm" type="none"/>
            <a:tailEnd len="med" w="med" type="triangle"/>
          </a:ln>
        </p:spPr>
      </p:cxnSp>
      <p:pic>
        <p:nvPicPr>
          <p:cNvPr descr="A white background with red text&#10;&#10;Description automatically generated" id="9111" name="Google Shape;9111;g37f3f49db0c_0_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501871" y="2375550"/>
            <a:ext cx="3043709" cy="1010411"/>
          </a:xfrm>
          <a:prstGeom prst="rect">
            <a:avLst/>
          </a:prstGeom>
          <a:noFill/>
          <a:ln cap="flat" cmpd="sng" w="2857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</p:pic>
      <p:cxnSp>
        <p:nvCxnSpPr>
          <p:cNvPr id="9112" name="Google Shape;9112;g37f3f49db0c_0_0"/>
          <p:cNvCxnSpPr/>
          <p:nvPr/>
        </p:nvCxnSpPr>
        <p:spPr>
          <a:xfrm flipH="1" rot="10800000">
            <a:off x="2435579" y="2884442"/>
            <a:ext cx="1866900" cy="16800"/>
          </a:xfrm>
          <a:prstGeom prst="straightConnector1">
            <a:avLst/>
          </a:prstGeom>
          <a:noFill/>
          <a:ln cap="flat" cmpd="sng" w="28575">
            <a:solidFill>
              <a:schemeClr val="accent2"/>
            </a:solidFill>
            <a:prstDash val="solid"/>
            <a:miter lim="800000"/>
            <a:headEnd len="sm" w="sm" type="none"/>
            <a:tailEnd len="med" w="med" type="triangle"/>
          </a:ln>
        </p:spPr>
      </p:cxnSp>
      <p:pic>
        <p:nvPicPr>
          <p:cNvPr id="9113" name="Google Shape;9113;g37f3f49db0c_0_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5368999" y="3659619"/>
            <a:ext cx="2660684" cy="2010901"/>
          </a:xfrm>
          <a:prstGeom prst="rect">
            <a:avLst/>
          </a:prstGeom>
          <a:noFill/>
          <a:ln cap="flat" cmpd="sng" w="28575">
            <a:solidFill>
              <a:schemeClr val="accent5"/>
            </a:solidFill>
            <a:prstDash val="solid"/>
            <a:round/>
            <a:headEnd len="sm" w="sm" type="none"/>
            <a:tailEnd len="sm" w="sm" type="none"/>
          </a:ln>
        </p:spPr>
      </p:pic>
      <p:cxnSp>
        <p:nvCxnSpPr>
          <p:cNvPr id="9114" name="Google Shape;9114;g37f3f49db0c_0_0"/>
          <p:cNvCxnSpPr/>
          <p:nvPr/>
        </p:nvCxnSpPr>
        <p:spPr>
          <a:xfrm>
            <a:off x="2654300" y="3268132"/>
            <a:ext cx="2502000" cy="667500"/>
          </a:xfrm>
          <a:prstGeom prst="straightConnector1">
            <a:avLst/>
          </a:prstGeom>
          <a:noFill/>
          <a:ln cap="flat" cmpd="sng" w="28575">
            <a:solidFill>
              <a:schemeClr val="accent5"/>
            </a:solidFill>
            <a:prstDash val="solid"/>
            <a:miter lim="800000"/>
            <a:headEnd len="sm" w="sm" type="none"/>
            <a:tailEnd len="med" w="med" type="triangle"/>
          </a:ln>
        </p:spPr>
      </p:cxnSp>
      <p:sp>
        <p:nvSpPr>
          <p:cNvPr id="9115" name="Google Shape;9115;g37f3f49db0c_0_0"/>
          <p:cNvSpPr txBox="1"/>
          <p:nvPr/>
        </p:nvSpPr>
        <p:spPr>
          <a:xfrm>
            <a:off x="271824" y="6418030"/>
            <a:ext cx="4749600" cy="307800"/>
          </a:xfrm>
          <a:prstGeom prst="rect">
            <a:avLst/>
          </a:prstGeom>
          <a:solidFill>
            <a:srgbClr val="FBF1AC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-US" sz="1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Do NOT include hospital's identifying information. </a:t>
            </a:r>
            <a:endParaRPr sz="14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116" name="Google Shape;9116;g37f3f49db0c_0_0" title="Screenshot 2025-09-15 at 9.12.37 AM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530825" y="-1925"/>
            <a:ext cx="7661174" cy="1888550"/>
          </a:xfrm>
          <a:prstGeom prst="rect">
            <a:avLst/>
          </a:prstGeom>
          <a:noFill/>
          <a:ln cap="flat" cmpd="sng" w="28575">
            <a:solidFill>
              <a:schemeClr val="accent6"/>
            </a:solidFill>
            <a:prstDash val="solid"/>
            <a:round/>
            <a:headEnd len="sm" w="sm" type="none"/>
            <a:tailEnd len="sm" w="sm" type="none"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2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5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xmlns:r="http://schemas.openxmlformats.org/officeDocument/2006/relationships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5.xml><?xml version="1.0" encoding="utf-8"?>
<a:theme xmlns:a="http://schemas.openxmlformats.org/drawingml/2006/main" xmlns:r="http://schemas.openxmlformats.org/officeDocument/2006/relationships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6.xml><?xml version="1.0" encoding="utf-8"?>
<a:theme xmlns:a="http://schemas.openxmlformats.org/drawingml/2006/main" xmlns:r="http://schemas.openxmlformats.org/officeDocument/2006/relationships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7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8.xml><?xml version="1.0" encoding="utf-8"?>
<a:theme xmlns:a="http://schemas.openxmlformats.org/drawingml/2006/main" xmlns:r="http://schemas.openxmlformats.org/officeDocument/2006/relationships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2025-08-13T15:07:44Z</dcterms:created>
  <dc:creator>Rivera, Alana</dc:creator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2025-08-08T00:00:00Z</vt:filetime>
  </property>
  <property fmtid="{D5CDD505-2E9C-101B-9397-08002B2CF9AE}" pid="3" name="LastSaved">
    <vt:filetime>2025-08-13T00:00:00Z</vt:filetime>
  </property>
</Properties>
</file>